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5143500" cx="9144000"/>
  <p:notesSz cx="6858000" cy="9144000"/>
  <p:embeddedFontLst>
    <p:embeddedFont>
      <p:font typeface="Lato"/>
      <p:regular r:id="rId28"/>
      <p:bold r:id="rId29"/>
      <p:italic r:id="rId30"/>
      <p:boldItalic r:id="rId31"/>
    </p:embeddedFont>
    <p:embeddedFont>
      <p:font typeface="Courgette"/>
      <p:regular r:id="rId32"/>
    </p:embeddedFont>
    <p:embeddedFont>
      <p:font typeface="Girassol"/>
      <p:regular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Lato-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ato-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ato-boldItalic.fntdata"/><Relationship Id="rId30" Type="http://schemas.openxmlformats.org/officeDocument/2006/relationships/font" Target="fonts/Lato-italic.fntdata"/><Relationship Id="rId11" Type="http://schemas.openxmlformats.org/officeDocument/2006/relationships/slide" Target="slides/slide6.xml"/><Relationship Id="rId33" Type="http://schemas.openxmlformats.org/officeDocument/2006/relationships/font" Target="fonts/Girassol-regular.fntdata"/><Relationship Id="rId10" Type="http://schemas.openxmlformats.org/officeDocument/2006/relationships/slide" Target="slides/slide5.xml"/><Relationship Id="rId32" Type="http://schemas.openxmlformats.org/officeDocument/2006/relationships/font" Target="fonts/Courgette-regular.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2f1d46342d1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g2f1d46342d1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f1d46342d1_2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g2f1d46342d1_2_2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2f1d46342d1_2_3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g2f1d46342d1_2_3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2f1d46342d1_2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2f1d46342d1_2_3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f1d46342d1_2_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g2f1d46342d1_2_35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2f1d46342d1_2_3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g2f1d46342d1_2_37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2f1d46342d1_2_3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g2f1d46342d1_2_39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2f1d46342d1_2_4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g2f1d46342d1_2_40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2f1d46342d1_2_4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g2f1d46342d1_2_4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2f1d46342d1_2_4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g2f1d46342d1_2_44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2f1d46342d1_2_4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g2f1d46342d1_2_46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f1d46342d1_2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g2f1d46342d1_2_9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2f1d46342d1_2_4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g2f1d46342d1_2_48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2f1d46342d1_2_5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g2f1d46342d1_2_55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2f1d46342d1_2_6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g2f1d46342d1_2_60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f1d46342d1_2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g2f1d46342d1_2_1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f1d46342d1_2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g2f1d46342d1_2_14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f1d46342d1_2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g2f1d46342d1_2_18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f1d46342d1_2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2f1d46342d1_2_20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2f1d46342d1_2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2f1d46342d1_2_2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f1d46342d1_2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2f1d46342d1_2_2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f1d46342d1_2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g2f1d46342d1_2_25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 Id="rId4" Type="http://schemas.openxmlformats.org/officeDocument/2006/relationships/image" Target="../media/image18.png"/><Relationship Id="rId11" Type="http://schemas.openxmlformats.org/officeDocument/2006/relationships/image" Target="../media/image12.png"/><Relationship Id="rId10" Type="http://schemas.openxmlformats.org/officeDocument/2006/relationships/image" Target="../media/image17.png"/><Relationship Id="rId9" Type="http://schemas.openxmlformats.org/officeDocument/2006/relationships/image" Target="../media/image16.png"/><Relationship Id="rId5" Type="http://schemas.openxmlformats.org/officeDocument/2006/relationships/image" Target="../media/image4.png"/><Relationship Id="rId6" Type="http://schemas.openxmlformats.org/officeDocument/2006/relationships/image" Target="../media/image14.png"/><Relationship Id="rId7" Type="http://schemas.openxmlformats.org/officeDocument/2006/relationships/image" Target="../media/image8.png"/><Relationship Id="rId8"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23.png"/><Relationship Id="rId6" Type="http://schemas.openxmlformats.org/officeDocument/2006/relationships/image" Target="../media/image2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23.png"/><Relationship Id="rId6" Type="http://schemas.openxmlformats.org/officeDocument/2006/relationships/image" Target="../media/image20.png"/><Relationship Id="rId7" Type="http://schemas.openxmlformats.org/officeDocument/2006/relationships/image" Target="../media/image2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25.png"/><Relationship Id="rId4" Type="http://schemas.openxmlformats.org/officeDocument/2006/relationships/image" Target="../media/image30.png"/><Relationship Id="rId5" Type="http://schemas.openxmlformats.org/officeDocument/2006/relationships/image" Target="../media/image20.png"/><Relationship Id="rId6" Type="http://schemas.openxmlformats.org/officeDocument/2006/relationships/image" Target="../media/image4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25.png"/><Relationship Id="rId4" Type="http://schemas.openxmlformats.org/officeDocument/2006/relationships/image" Target="../media/image30.png"/><Relationship Id="rId5" Type="http://schemas.openxmlformats.org/officeDocument/2006/relationships/image" Target="../media/image4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4.jpg"/><Relationship Id="rId3" Type="http://schemas.openxmlformats.org/officeDocument/2006/relationships/image" Target="../media/image29.png"/><Relationship Id="rId4" Type="http://schemas.openxmlformats.org/officeDocument/2006/relationships/image" Target="../media/image28.png"/><Relationship Id="rId5" Type="http://schemas.openxmlformats.org/officeDocument/2006/relationships/image" Target="../media/image33.png"/><Relationship Id="rId6" Type="http://schemas.openxmlformats.org/officeDocument/2006/relationships/image" Target="../media/image20.png"/><Relationship Id="rId7" Type="http://schemas.openxmlformats.org/officeDocument/2006/relationships/image" Target="../media/image5.png"/><Relationship Id="rId8" Type="http://schemas.openxmlformats.org/officeDocument/2006/relationships/image" Target="../media/image4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4.jpg"/><Relationship Id="rId3" Type="http://schemas.openxmlformats.org/officeDocument/2006/relationships/image" Target="../media/image29.png"/><Relationship Id="rId4" Type="http://schemas.openxmlformats.org/officeDocument/2006/relationships/image" Target="../media/image28.png"/><Relationship Id="rId5" Type="http://schemas.openxmlformats.org/officeDocument/2006/relationships/image" Target="../media/image33.png"/><Relationship Id="rId6" Type="http://schemas.openxmlformats.org/officeDocument/2006/relationships/image" Target="../media/image36.png"/><Relationship Id="rId7" Type="http://schemas.openxmlformats.org/officeDocument/2006/relationships/image" Target="../media/image2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0" y="-261072"/>
            <a:ext cx="9310682" cy="6466692"/>
          </a:xfrm>
          <a:custGeom>
            <a:rect b="b" l="l" r="r" t="t"/>
            <a:pathLst>
              <a:path extrusionOk="0" h="12933383" w="18621363">
                <a:moveTo>
                  <a:pt x="0" y="0"/>
                </a:moveTo>
                <a:lnTo>
                  <a:pt x="18621363" y="0"/>
                </a:lnTo>
                <a:lnTo>
                  <a:pt x="18621363" y="12933382"/>
                </a:lnTo>
                <a:lnTo>
                  <a:pt x="0" y="12933382"/>
                </a:lnTo>
                <a:lnTo>
                  <a:pt x="0" y="0"/>
                </a:lnTo>
                <a:close/>
              </a:path>
            </a:pathLst>
          </a:custGeom>
          <a:blipFill rotWithShape="1">
            <a:blip r:embed="rId2">
              <a:alphaModFix/>
            </a:blip>
            <a:stretch>
              <a:fillRect b="0" l="0" r="0" t="0"/>
            </a:stretch>
          </a:blipFill>
          <a:ln>
            <a:noFill/>
          </a:ln>
        </p:spPr>
      </p:sp>
      <p:sp>
        <p:nvSpPr>
          <p:cNvPr id="11" name="Google Shape;11;p2"/>
          <p:cNvSpPr/>
          <p:nvPr/>
        </p:nvSpPr>
        <p:spPr>
          <a:xfrm rot="-1739939">
            <a:off x="-1495572" y="-213024"/>
            <a:ext cx="5232436" cy="4591462"/>
          </a:xfrm>
          <a:custGeom>
            <a:rect b="b" l="l" r="r" t="t"/>
            <a:pathLst>
              <a:path extrusionOk="0" h="9179024" w="10460427">
                <a:moveTo>
                  <a:pt x="0" y="0"/>
                </a:moveTo>
                <a:lnTo>
                  <a:pt x="10460427" y="0"/>
                </a:lnTo>
                <a:lnTo>
                  <a:pt x="10460427" y="9179024"/>
                </a:lnTo>
                <a:lnTo>
                  <a:pt x="0" y="9179024"/>
                </a:lnTo>
                <a:lnTo>
                  <a:pt x="0" y="0"/>
                </a:lnTo>
                <a:close/>
              </a:path>
            </a:pathLst>
          </a:custGeom>
          <a:blipFill rotWithShape="1">
            <a:blip r:embed="rId3">
              <a:alphaModFix/>
            </a:blip>
            <a:stretch>
              <a:fillRect b="0" l="0" r="0" t="0"/>
            </a:stretch>
          </a:blipFill>
          <a:ln>
            <a:noFill/>
          </a:ln>
        </p:spPr>
      </p:sp>
      <p:sp>
        <p:nvSpPr>
          <p:cNvPr id="12" name="Google Shape;12;p2"/>
          <p:cNvSpPr/>
          <p:nvPr/>
        </p:nvSpPr>
        <p:spPr>
          <a:xfrm>
            <a:off x="1118713" y="-3239370"/>
            <a:ext cx="6407344" cy="4541205"/>
          </a:xfrm>
          <a:custGeom>
            <a:rect b="b" l="l" r="r" t="t"/>
            <a:pathLst>
              <a:path extrusionOk="0" h="9082410" w="12814687">
                <a:moveTo>
                  <a:pt x="0" y="0"/>
                </a:moveTo>
                <a:lnTo>
                  <a:pt x="12814687" y="0"/>
                </a:lnTo>
                <a:lnTo>
                  <a:pt x="12814687" y="9082409"/>
                </a:lnTo>
                <a:lnTo>
                  <a:pt x="0" y="9082409"/>
                </a:lnTo>
                <a:lnTo>
                  <a:pt x="0" y="0"/>
                </a:lnTo>
                <a:close/>
              </a:path>
            </a:pathLst>
          </a:custGeom>
          <a:blipFill rotWithShape="1">
            <a:blip r:embed="rId4">
              <a:alphaModFix/>
            </a:blip>
            <a:stretch>
              <a:fillRect b="0" l="0" r="0" t="0"/>
            </a:stretch>
          </a:blipFill>
          <a:ln>
            <a:noFill/>
          </a:ln>
        </p:spPr>
      </p:sp>
      <p:sp>
        <p:nvSpPr>
          <p:cNvPr id="13" name="Google Shape;13;p2"/>
          <p:cNvSpPr/>
          <p:nvPr/>
        </p:nvSpPr>
        <p:spPr>
          <a:xfrm rot="-1486508">
            <a:off x="-614316" y="-286985"/>
            <a:ext cx="2860918" cy="1605691"/>
          </a:xfrm>
          <a:custGeom>
            <a:rect b="b" l="l" r="r" t="t"/>
            <a:pathLst>
              <a:path extrusionOk="0" h="3204180" w="5709006">
                <a:moveTo>
                  <a:pt x="0" y="0"/>
                </a:moveTo>
                <a:lnTo>
                  <a:pt x="5709006" y="0"/>
                </a:lnTo>
                <a:lnTo>
                  <a:pt x="5709006" y="3204180"/>
                </a:lnTo>
                <a:lnTo>
                  <a:pt x="0" y="3204180"/>
                </a:lnTo>
                <a:lnTo>
                  <a:pt x="0" y="0"/>
                </a:lnTo>
                <a:close/>
              </a:path>
            </a:pathLst>
          </a:custGeom>
          <a:blipFill rotWithShape="1">
            <a:blip r:embed="rId5">
              <a:alphaModFix/>
            </a:blip>
            <a:stretch>
              <a:fillRect b="0" l="0" r="0" t="0"/>
            </a:stretch>
          </a:blipFill>
          <a:ln>
            <a:noFill/>
          </a:ln>
        </p:spPr>
      </p:sp>
      <p:sp>
        <p:nvSpPr>
          <p:cNvPr id="14" name="Google Shape;14;p2"/>
          <p:cNvSpPr/>
          <p:nvPr/>
        </p:nvSpPr>
        <p:spPr>
          <a:xfrm rot="-1524850">
            <a:off x="6054426" y="-569709"/>
            <a:ext cx="3692400" cy="4178104"/>
          </a:xfrm>
          <a:custGeom>
            <a:rect b="b" l="l" r="r" t="t"/>
            <a:pathLst>
              <a:path extrusionOk="0" h="8339857" w="7370349">
                <a:moveTo>
                  <a:pt x="0" y="0"/>
                </a:moveTo>
                <a:lnTo>
                  <a:pt x="7370348" y="0"/>
                </a:lnTo>
                <a:lnTo>
                  <a:pt x="7370348" y="8339857"/>
                </a:lnTo>
                <a:lnTo>
                  <a:pt x="0" y="8339857"/>
                </a:lnTo>
                <a:lnTo>
                  <a:pt x="0" y="0"/>
                </a:lnTo>
                <a:close/>
              </a:path>
            </a:pathLst>
          </a:custGeom>
          <a:blipFill rotWithShape="1">
            <a:blip r:embed="rId6">
              <a:alphaModFix/>
            </a:blip>
            <a:stretch>
              <a:fillRect b="0" l="0" r="0" t="0"/>
            </a:stretch>
          </a:blipFill>
          <a:ln>
            <a:noFill/>
          </a:ln>
        </p:spPr>
      </p:sp>
      <p:grpSp>
        <p:nvGrpSpPr>
          <p:cNvPr id="15" name="Google Shape;15;p2"/>
          <p:cNvGrpSpPr/>
          <p:nvPr/>
        </p:nvGrpSpPr>
        <p:grpSpPr>
          <a:xfrm>
            <a:off x="968058" y="420483"/>
            <a:ext cx="7376705" cy="4611102"/>
            <a:chOff x="0" y="0"/>
            <a:chExt cx="19671213" cy="12296272"/>
          </a:xfrm>
        </p:grpSpPr>
        <p:sp>
          <p:nvSpPr>
            <p:cNvPr id="16" name="Google Shape;16;p2"/>
            <p:cNvSpPr/>
            <p:nvPr/>
          </p:nvSpPr>
          <p:spPr>
            <a:xfrm>
              <a:off x="0" y="0"/>
              <a:ext cx="19671213" cy="5852767"/>
            </a:xfrm>
            <a:custGeom>
              <a:rect b="b" l="l" r="r" t="t"/>
              <a:pathLst>
                <a:path extrusionOk="0" h="5852767" w="19671213">
                  <a:moveTo>
                    <a:pt x="0" y="0"/>
                  </a:moveTo>
                  <a:lnTo>
                    <a:pt x="19671213" y="0"/>
                  </a:lnTo>
                  <a:lnTo>
                    <a:pt x="19671213" y="5852767"/>
                  </a:lnTo>
                  <a:lnTo>
                    <a:pt x="0" y="5852767"/>
                  </a:lnTo>
                  <a:lnTo>
                    <a:pt x="0" y="0"/>
                  </a:lnTo>
                  <a:close/>
                </a:path>
              </a:pathLst>
            </a:custGeom>
            <a:blipFill rotWithShape="1">
              <a:blip r:embed="rId7">
                <a:alphaModFix/>
              </a:blip>
              <a:stretch>
                <a:fillRect b="0" l="0" r="0" t="0"/>
              </a:stretch>
            </a:blipFill>
            <a:ln>
              <a:noFill/>
            </a:ln>
          </p:spPr>
        </p:sp>
        <p:sp>
          <p:nvSpPr>
            <p:cNvPr id="17" name="Google Shape;17;p2"/>
            <p:cNvSpPr/>
            <p:nvPr/>
          </p:nvSpPr>
          <p:spPr>
            <a:xfrm flipH="1" rot="10800000">
              <a:off x="0" y="4258340"/>
              <a:ext cx="19671213" cy="5852767"/>
            </a:xfrm>
            <a:custGeom>
              <a:rect b="b" l="l" r="r" t="t"/>
              <a:pathLst>
                <a:path extrusionOk="0" h="5852767" w="19671213">
                  <a:moveTo>
                    <a:pt x="0" y="5852767"/>
                  </a:moveTo>
                  <a:lnTo>
                    <a:pt x="19671213" y="5852767"/>
                  </a:lnTo>
                  <a:lnTo>
                    <a:pt x="19671213" y="0"/>
                  </a:lnTo>
                  <a:lnTo>
                    <a:pt x="0" y="0"/>
                  </a:lnTo>
                  <a:lnTo>
                    <a:pt x="0" y="5852767"/>
                  </a:lnTo>
                  <a:close/>
                </a:path>
              </a:pathLst>
            </a:custGeom>
            <a:blipFill rotWithShape="1">
              <a:blip r:embed="rId7">
                <a:alphaModFix/>
              </a:blip>
              <a:stretch>
                <a:fillRect b="0" l="0" r="0" t="0"/>
              </a:stretch>
            </a:blipFill>
            <a:ln>
              <a:noFill/>
            </a:ln>
          </p:spPr>
        </p:sp>
        <p:sp>
          <p:nvSpPr>
            <p:cNvPr id="18" name="Google Shape;18;p2"/>
            <p:cNvSpPr/>
            <p:nvPr/>
          </p:nvSpPr>
          <p:spPr>
            <a:xfrm flipH="1" rot="10800000">
              <a:off x="0" y="6443505"/>
              <a:ext cx="19671213" cy="5852767"/>
            </a:xfrm>
            <a:custGeom>
              <a:rect b="b" l="l" r="r" t="t"/>
              <a:pathLst>
                <a:path extrusionOk="0" h="5852767" w="19671213">
                  <a:moveTo>
                    <a:pt x="0" y="5852767"/>
                  </a:moveTo>
                  <a:lnTo>
                    <a:pt x="19671213" y="5852767"/>
                  </a:lnTo>
                  <a:lnTo>
                    <a:pt x="19671213" y="0"/>
                  </a:lnTo>
                  <a:lnTo>
                    <a:pt x="0" y="0"/>
                  </a:lnTo>
                  <a:lnTo>
                    <a:pt x="0" y="5852767"/>
                  </a:lnTo>
                  <a:close/>
                </a:path>
              </a:pathLst>
            </a:custGeom>
            <a:blipFill rotWithShape="1">
              <a:blip r:embed="rId7">
                <a:alphaModFix/>
              </a:blip>
              <a:stretch>
                <a:fillRect b="0" l="0" r="0" t="0"/>
              </a:stretch>
            </a:blipFill>
            <a:ln>
              <a:noFill/>
            </a:ln>
          </p:spPr>
        </p:sp>
      </p:grpSp>
      <p:sp>
        <p:nvSpPr>
          <p:cNvPr id="19" name="Google Shape;19;p2"/>
          <p:cNvSpPr/>
          <p:nvPr/>
        </p:nvSpPr>
        <p:spPr>
          <a:xfrm>
            <a:off x="7132296" y="420484"/>
            <a:ext cx="2343197" cy="6332965"/>
          </a:xfrm>
          <a:custGeom>
            <a:rect b="b" l="l" r="r" t="t"/>
            <a:pathLst>
              <a:path extrusionOk="0" h="12665930" w="4686394">
                <a:moveTo>
                  <a:pt x="0" y="0"/>
                </a:moveTo>
                <a:lnTo>
                  <a:pt x="4686394" y="0"/>
                </a:lnTo>
                <a:lnTo>
                  <a:pt x="4686394" y="12665930"/>
                </a:lnTo>
                <a:lnTo>
                  <a:pt x="0" y="12665930"/>
                </a:lnTo>
                <a:lnTo>
                  <a:pt x="0" y="0"/>
                </a:lnTo>
                <a:close/>
              </a:path>
            </a:pathLst>
          </a:custGeom>
          <a:blipFill rotWithShape="1">
            <a:blip r:embed="rId8">
              <a:alphaModFix/>
            </a:blip>
            <a:stretch>
              <a:fillRect b="0" l="0" r="0" t="0"/>
            </a:stretch>
          </a:blipFill>
          <a:ln>
            <a:noFill/>
          </a:ln>
        </p:spPr>
      </p:sp>
      <p:sp>
        <p:nvSpPr>
          <p:cNvPr id="20" name="Google Shape;20;p2"/>
          <p:cNvSpPr/>
          <p:nvPr/>
        </p:nvSpPr>
        <p:spPr>
          <a:xfrm>
            <a:off x="-117484" y="1592011"/>
            <a:ext cx="3111432" cy="5341513"/>
          </a:xfrm>
          <a:custGeom>
            <a:rect b="b" l="l" r="r" t="t"/>
            <a:pathLst>
              <a:path extrusionOk="0" h="10683027" w="6222863">
                <a:moveTo>
                  <a:pt x="0" y="0"/>
                </a:moveTo>
                <a:lnTo>
                  <a:pt x="6222863" y="0"/>
                </a:lnTo>
                <a:lnTo>
                  <a:pt x="6222863" y="10683027"/>
                </a:lnTo>
                <a:lnTo>
                  <a:pt x="0" y="10683027"/>
                </a:lnTo>
                <a:lnTo>
                  <a:pt x="0" y="0"/>
                </a:lnTo>
                <a:close/>
              </a:path>
            </a:pathLst>
          </a:custGeom>
          <a:blipFill rotWithShape="1">
            <a:blip r:embed="rId9">
              <a:alphaModFix/>
            </a:blip>
            <a:stretch>
              <a:fillRect b="0" l="0" r="0" t="0"/>
            </a:stretch>
          </a:blipFill>
          <a:ln>
            <a:noFill/>
          </a:ln>
        </p:spPr>
      </p:sp>
      <p:sp>
        <p:nvSpPr>
          <p:cNvPr id="21" name="Google Shape;21;p2"/>
          <p:cNvSpPr/>
          <p:nvPr/>
        </p:nvSpPr>
        <p:spPr>
          <a:xfrm>
            <a:off x="2444239" y="3767042"/>
            <a:ext cx="2747755" cy="1724216"/>
          </a:xfrm>
          <a:custGeom>
            <a:rect b="b" l="l" r="r" t="t"/>
            <a:pathLst>
              <a:path extrusionOk="0" h="3448432" w="5495509">
                <a:moveTo>
                  <a:pt x="0" y="0"/>
                </a:moveTo>
                <a:lnTo>
                  <a:pt x="5495508" y="0"/>
                </a:lnTo>
                <a:lnTo>
                  <a:pt x="5495508" y="3448432"/>
                </a:lnTo>
                <a:lnTo>
                  <a:pt x="0" y="3448432"/>
                </a:lnTo>
                <a:lnTo>
                  <a:pt x="0" y="0"/>
                </a:lnTo>
                <a:close/>
              </a:path>
            </a:pathLst>
          </a:custGeom>
          <a:blipFill rotWithShape="1">
            <a:blip r:embed="rId10">
              <a:alphaModFix/>
            </a:blip>
            <a:stretch>
              <a:fillRect b="0" l="0" r="0" t="0"/>
            </a:stretch>
          </a:blipFill>
          <a:ln>
            <a:noFill/>
          </a:ln>
        </p:spPr>
      </p:sp>
      <p:sp>
        <p:nvSpPr>
          <p:cNvPr id="22" name="Google Shape;22;p2"/>
          <p:cNvSpPr/>
          <p:nvPr/>
        </p:nvSpPr>
        <p:spPr>
          <a:xfrm rot="1863732">
            <a:off x="4648852" y="2315771"/>
            <a:ext cx="3620112" cy="4234049"/>
          </a:xfrm>
          <a:custGeom>
            <a:rect b="b" l="l" r="r" t="t"/>
            <a:pathLst>
              <a:path extrusionOk="0" h="8484020" w="7253837">
                <a:moveTo>
                  <a:pt x="0" y="0"/>
                </a:moveTo>
                <a:lnTo>
                  <a:pt x="7253837" y="0"/>
                </a:lnTo>
                <a:lnTo>
                  <a:pt x="7253837" y="8484020"/>
                </a:lnTo>
                <a:lnTo>
                  <a:pt x="0" y="8484020"/>
                </a:lnTo>
                <a:lnTo>
                  <a:pt x="0" y="0"/>
                </a:lnTo>
                <a:close/>
              </a:path>
            </a:pathLst>
          </a:custGeom>
          <a:blipFill rotWithShape="1">
            <a:blip r:embed="rId11">
              <a:alphaModFix/>
            </a:blip>
            <a:stretch>
              <a:fillRect b="0" l="0" r="0" t="0"/>
            </a:stretch>
          </a:blipFill>
          <a:ln>
            <a:noFill/>
          </a:ln>
        </p:spPr>
      </p:sp>
      <p:sp>
        <p:nvSpPr>
          <p:cNvPr id="23" name="Google Shape;23;p2"/>
          <p:cNvSpPr txBox="1"/>
          <p:nvPr>
            <p:ph idx="1" type="subTitle"/>
          </p:nvPr>
        </p:nvSpPr>
        <p:spPr>
          <a:xfrm>
            <a:off x="1648925" y="1545950"/>
            <a:ext cx="5706300" cy="20808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rgbClr val="FF8200"/>
              </a:buClr>
              <a:buSzPts val="5500"/>
              <a:buNone/>
              <a:defRPr sz="5500">
                <a:solidFill>
                  <a:srgbClr val="FF8200"/>
                </a:solidFill>
              </a:defRPr>
            </a:lvl1pPr>
            <a:lvl2pPr lvl="1" rtl="0" algn="ctr">
              <a:lnSpc>
                <a:spcPct val="100000"/>
              </a:lnSpc>
              <a:spcBef>
                <a:spcPts val="0"/>
              </a:spcBef>
              <a:spcAft>
                <a:spcPts val="0"/>
              </a:spcAft>
              <a:buClr>
                <a:srgbClr val="FF8200"/>
              </a:buClr>
              <a:buSzPts val="5500"/>
              <a:buNone/>
              <a:defRPr sz="5500">
                <a:solidFill>
                  <a:srgbClr val="FF8200"/>
                </a:solidFill>
              </a:defRPr>
            </a:lvl2pPr>
            <a:lvl3pPr lvl="2" rtl="0" algn="ctr">
              <a:lnSpc>
                <a:spcPct val="100000"/>
              </a:lnSpc>
              <a:spcBef>
                <a:spcPts val="0"/>
              </a:spcBef>
              <a:spcAft>
                <a:spcPts val="0"/>
              </a:spcAft>
              <a:buClr>
                <a:srgbClr val="FF8200"/>
              </a:buClr>
              <a:buSzPts val="5500"/>
              <a:buNone/>
              <a:defRPr sz="5500">
                <a:solidFill>
                  <a:srgbClr val="FF8200"/>
                </a:solidFill>
              </a:defRPr>
            </a:lvl3pPr>
            <a:lvl4pPr lvl="3" rtl="0" algn="ctr">
              <a:lnSpc>
                <a:spcPct val="100000"/>
              </a:lnSpc>
              <a:spcBef>
                <a:spcPts val="0"/>
              </a:spcBef>
              <a:spcAft>
                <a:spcPts val="0"/>
              </a:spcAft>
              <a:buClr>
                <a:srgbClr val="FF8200"/>
              </a:buClr>
              <a:buSzPts val="5500"/>
              <a:buNone/>
              <a:defRPr sz="5500">
                <a:solidFill>
                  <a:srgbClr val="FF8200"/>
                </a:solidFill>
              </a:defRPr>
            </a:lvl4pPr>
            <a:lvl5pPr lvl="4" rtl="0" algn="ctr">
              <a:lnSpc>
                <a:spcPct val="100000"/>
              </a:lnSpc>
              <a:spcBef>
                <a:spcPts val="0"/>
              </a:spcBef>
              <a:spcAft>
                <a:spcPts val="0"/>
              </a:spcAft>
              <a:buClr>
                <a:srgbClr val="FF8200"/>
              </a:buClr>
              <a:buSzPts val="5500"/>
              <a:buNone/>
              <a:defRPr sz="5500">
                <a:solidFill>
                  <a:srgbClr val="FF8200"/>
                </a:solidFill>
              </a:defRPr>
            </a:lvl5pPr>
            <a:lvl6pPr lvl="5" rtl="0" algn="ctr">
              <a:lnSpc>
                <a:spcPct val="100000"/>
              </a:lnSpc>
              <a:spcBef>
                <a:spcPts val="0"/>
              </a:spcBef>
              <a:spcAft>
                <a:spcPts val="0"/>
              </a:spcAft>
              <a:buClr>
                <a:srgbClr val="FF8200"/>
              </a:buClr>
              <a:buSzPts val="5500"/>
              <a:buNone/>
              <a:defRPr sz="5500">
                <a:solidFill>
                  <a:srgbClr val="FF8200"/>
                </a:solidFill>
              </a:defRPr>
            </a:lvl6pPr>
            <a:lvl7pPr lvl="6" rtl="0" algn="ctr">
              <a:lnSpc>
                <a:spcPct val="100000"/>
              </a:lnSpc>
              <a:spcBef>
                <a:spcPts val="0"/>
              </a:spcBef>
              <a:spcAft>
                <a:spcPts val="0"/>
              </a:spcAft>
              <a:buClr>
                <a:srgbClr val="FF8200"/>
              </a:buClr>
              <a:buSzPts val="5500"/>
              <a:buNone/>
              <a:defRPr sz="5500">
                <a:solidFill>
                  <a:srgbClr val="FF8200"/>
                </a:solidFill>
              </a:defRPr>
            </a:lvl7pPr>
            <a:lvl8pPr lvl="7" rtl="0" algn="ctr">
              <a:lnSpc>
                <a:spcPct val="100000"/>
              </a:lnSpc>
              <a:spcBef>
                <a:spcPts val="0"/>
              </a:spcBef>
              <a:spcAft>
                <a:spcPts val="0"/>
              </a:spcAft>
              <a:buClr>
                <a:srgbClr val="FF8200"/>
              </a:buClr>
              <a:buSzPts val="5500"/>
              <a:buNone/>
              <a:defRPr sz="5500">
                <a:solidFill>
                  <a:srgbClr val="FF8200"/>
                </a:solidFill>
              </a:defRPr>
            </a:lvl8pPr>
            <a:lvl9pPr lvl="8" rtl="0" algn="ctr">
              <a:lnSpc>
                <a:spcPct val="100000"/>
              </a:lnSpc>
              <a:spcBef>
                <a:spcPts val="0"/>
              </a:spcBef>
              <a:spcAft>
                <a:spcPts val="0"/>
              </a:spcAft>
              <a:buClr>
                <a:srgbClr val="FF8200"/>
              </a:buClr>
              <a:buSzPts val="5500"/>
              <a:buNone/>
              <a:defRPr sz="5500">
                <a:solidFill>
                  <a:srgbClr val="FF8200"/>
                </a:solidFill>
              </a:defRPr>
            </a:lvl9pPr>
          </a:lstStyle>
          <a:p/>
        </p:txBody>
      </p:sp>
      <p:sp>
        <p:nvSpPr>
          <p:cNvPr id="24" name="Google Shape;24;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5" name="Google Shape;25;p2"/>
          <p:cNvSpPr txBox="1"/>
          <p:nvPr>
            <p:ph type="ctrTitle"/>
          </p:nvPr>
        </p:nvSpPr>
        <p:spPr>
          <a:xfrm>
            <a:off x="1588500" y="896975"/>
            <a:ext cx="5967000" cy="5289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lt1"/>
              </a:buClr>
              <a:buSzPts val="3100"/>
              <a:buFont typeface="Courgette"/>
              <a:buNone/>
              <a:defRPr sz="3100">
                <a:solidFill>
                  <a:schemeClr val="lt1"/>
                </a:solidFill>
                <a:latin typeface="Courgette"/>
                <a:ea typeface="Courgette"/>
                <a:cs typeface="Courgette"/>
                <a:sym typeface="Courgette"/>
              </a:defRPr>
            </a:lvl1pPr>
            <a:lvl2pPr lvl="1" rtl="0" algn="ctr">
              <a:spcBef>
                <a:spcPts val="0"/>
              </a:spcBef>
              <a:spcAft>
                <a:spcPts val="0"/>
              </a:spcAft>
              <a:buClr>
                <a:schemeClr val="lt1"/>
              </a:buClr>
              <a:buSzPts val="5200"/>
              <a:buFont typeface="Courgette"/>
              <a:buNone/>
              <a:defRPr sz="5200">
                <a:solidFill>
                  <a:schemeClr val="lt1"/>
                </a:solidFill>
                <a:latin typeface="Courgette"/>
                <a:ea typeface="Courgette"/>
                <a:cs typeface="Courgette"/>
                <a:sym typeface="Courgette"/>
              </a:defRPr>
            </a:lvl2pPr>
            <a:lvl3pPr lvl="2" rtl="0" algn="ctr">
              <a:spcBef>
                <a:spcPts val="0"/>
              </a:spcBef>
              <a:spcAft>
                <a:spcPts val="0"/>
              </a:spcAft>
              <a:buClr>
                <a:schemeClr val="lt1"/>
              </a:buClr>
              <a:buSzPts val="5200"/>
              <a:buFont typeface="Courgette"/>
              <a:buNone/>
              <a:defRPr sz="5200">
                <a:solidFill>
                  <a:schemeClr val="lt1"/>
                </a:solidFill>
                <a:latin typeface="Courgette"/>
                <a:ea typeface="Courgette"/>
                <a:cs typeface="Courgette"/>
                <a:sym typeface="Courgette"/>
              </a:defRPr>
            </a:lvl3pPr>
            <a:lvl4pPr lvl="3" rtl="0" algn="ctr">
              <a:spcBef>
                <a:spcPts val="0"/>
              </a:spcBef>
              <a:spcAft>
                <a:spcPts val="0"/>
              </a:spcAft>
              <a:buClr>
                <a:schemeClr val="lt1"/>
              </a:buClr>
              <a:buSzPts val="5200"/>
              <a:buFont typeface="Courgette"/>
              <a:buNone/>
              <a:defRPr sz="5200">
                <a:solidFill>
                  <a:schemeClr val="lt1"/>
                </a:solidFill>
                <a:latin typeface="Courgette"/>
                <a:ea typeface="Courgette"/>
                <a:cs typeface="Courgette"/>
                <a:sym typeface="Courgette"/>
              </a:defRPr>
            </a:lvl4pPr>
            <a:lvl5pPr lvl="4" rtl="0" algn="ctr">
              <a:spcBef>
                <a:spcPts val="0"/>
              </a:spcBef>
              <a:spcAft>
                <a:spcPts val="0"/>
              </a:spcAft>
              <a:buClr>
                <a:schemeClr val="lt1"/>
              </a:buClr>
              <a:buSzPts val="5200"/>
              <a:buFont typeface="Courgette"/>
              <a:buNone/>
              <a:defRPr sz="5200">
                <a:solidFill>
                  <a:schemeClr val="lt1"/>
                </a:solidFill>
                <a:latin typeface="Courgette"/>
                <a:ea typeface="Courgette"/>
                <a:cs typeface="Courgette"/>
                <a:sym typeface="Courgette"/>
              </a:defRPr>
            </a:lvl5pPr>
            <a:lvl6pPr lvl="5" rtl="0" algn="ctr">
              <a:spcBef>
                <a:spcPts val="0"/>
              </a:spcBef>
              <a:spcAft>
                <a:spcPts val="0"/>
              </a:spcAft>
              <a:buClr>
                <a:schemeClr val="lt1"/>
              </a:buClr>
              <a:buSzPts val="5200"/>
              <a:buFont typeface="Courgette"/>
              <a:buNone/>
              <a:defRPr sz="5200">
                <a:solidFill>
                  <a:schemeClr val="lt1"/>
                </a:solidFill>
                <a:latin typeface="Courgette"/>
                <a:ea typeface="Courgette"/>
                <a:cs typeface="Courgette"/>
                <a:sym typeface="Courgette"/>
              </a:defRPr>
            </a:lvl6pPr>
            <a:lvl7pPr lvl="6" rtl="0" algn="ctr">
              <a:spcBef>
                <a:spcPts val="0"/>
              </a:spcBef>
              <a:spcAft>
                <a:spcPts val="0"/>
              </a:spcAft>
              <a:buClr>
                <a:schemeClr val="lt1"/>
              </a:buClr>
              <a:buSzPts val="5200"/>
              <a:buFont typeface="Courgette"/>
              <a:buNone/>
              <a:defRPr sz="5200">
                <a:solidFill>
                  <a:schemeClr val="lt1"/>
                </a:solidFill>
                <a:latin typeface="Courgette"/>
                <a:ea typeface="Courgette"/>
                <a:cs typeface="Courgette"/>
                <a:sym typeface="Courgette"/>
              </a:defRPr>
            </a:lvl7pPr>
            <a:lvl8pPr lvl="7" rtl="0" algn="ctr">
              <a:spcBef>
                <a:spcPts val="0"/>
              </a:spcBef>
              <a:spcAft>
                <a:spcPts val="0"/>
              </a:spcAft>
              <a:buClr>
                <a:schemeClr val="lt1"/>
              </a:buClr>
              <a:buSzPts val="5200"/>
              <a:buFont typeface="Courgette"/>
              <a:buNone/>
              <a:defRPr sz="5200">
                <a:solidFill>
                  <a:schemeClr val="lt1"/>
                </a:solidFill>
                <a:latin typeface="Courgette"/>
                <a:ea typeface="Courgette"/>
                <a:cs typeface="Courgette"/>
                <a:sym typeface="Courgette"/>
              </a:defRPr>
            </a:lvl8pPr>
            <a:lvl9pPr lvl="8" rtl="0" algn="ctr">
              <a:spcBef>
                <a:spcPts val="0"/>
              </a:spcBef>
              <a:spcAft>
                <a:spcPts val="0"/>
              </a:spcAft>
              <a:buClr>
                <a:schemeClr val="lt1"/>
              </a:buClr>
              <a:buSzPts val="5200"/>
              <a:buFont typeface="Courgette"/>
              <a:buNone/>
              <a:defRPr sz="5200">
                <a:solidFill>
                  <a:schemeClr val="lt1"/>
                </a:solidFill>
                <a:latin typeface="Courgette"/>
                <a:ea typeface="Courgette"/>
                <a:cs typeface="Courgette"/>
                <a:sym typeface="Courgett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6" name="Shape 26"/>
        <p:cNvGrpSpPr/>
        <p:nvPr/>
      </p:nvGrpSpPr>
      <p:grpSpPr>
        <a:xfrm>
          <a:off x="0" y="0"/>
          <a:ext cx="0" cy="0"/>
          <a:chOff x="0" y="0"/>
          <a:chExt cx="0" cy="0"/>
        </a:xfrm>
      </p:grpSpPr>
      <p:sp>
        <p:nvSpPr>
          <p:cNvPr id="27" name="Google Shape;27;p3"/>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2">
              <a:alphaModFix/>
            </a:blip>
            <a:stretch>
              <a:fillRect b="-9219" l="0" r="0" t="-9219"/>
            </a:stretch>
          </a:blipFill>
          <a:ln>
            <a:noFill/>
          </a:ln>
        </p:spPr>
      </p:sp>
      <p:sp>
        <p:nvSpPr>
          <p:cNvPr id="28" name="Google Shape;28;p3"/>
          <p:cNvSpPr/>
          <p:nvPr/>
        </p:nvSpPr>
        <p:spPr>
          <a:xfrm>
            <a:off x="-166682" y="-870316"/>
            <a:ext cx="9310682" cy="6466692"/>
          </a:xfrm>
          <a:custGeom>
            <a:rect b="b" l="l" r="r" t="t"/>
            <a:pathLst>
              <a:path extrusionOk="0" h="12933383" w="18621363">
                <a:moveTo>
                  <a:pt x="0" y="0"/>
                </a:moveTo>
                <a:lnTo>
                  <a:pt x="18621363" y="0"/>
                </a:lnTo>
                <a:lnTo>
                  <a:pt x="18621363" y="12933382"/>
                </a:lnTo>
                <a:lnTo>
                  <a:pt x="0" y="12933382"/>
                </a:lnTo>
                <a:lnTo>
                  <a:pt x="0" y="0"/>
                </a:lnTo>
                <a:close/>
              </a:path>
            </a:pathLst>
          </a:custGeom>
          <a:blipFill rotWithShape="1">
            <a:blip r:embed="rId3">
              <a:alphaModFix/>
            </a:blip>
            <a:stretch>
              <a:fillRect b="0" l="0" r="0" t="0"/>
            </a:stretch>
          </a:blipFill>
          <a:ln>
            <a:noFill/>
          </a:ln>
        </p:spPr>
      </p:sp>
      <p:grpSp>
        <p:nvGrpSpPr>
          <p:cNvPr id="29" name="Google Shape;29;p3"/>
          <p:cNvGrpSpPr/>
          <p:nvPr/>
        </p:nvGrpSpPr>
        <p:grpSpPr>
          <a:xfrm>
            <a:off x="-16193" y="-409024"/>
            <a:ext cx="9160193" cy="3811073"/>
            <a:chOff x="0" y="0"/>
            <a:chExt cx="24427181" cy="10162861"/>
          </a:xfrm>
        </p:grpSpPr>
        <p:sp>
          <p:nvSpPr>
            <p:cNvPr id="30" name="Google Shape;30;p3"/>
            <p:cNvSpPr/>
            <p:nvPr/>
          </p:nvSpPr>
          <p:spPr>
            <a:xfrm>
              <a:off x="0" y="0"/>
              <a:ext cx="12222284" cy="10162861"/>
            </a:xfrm>
            <a:custGeom>
              <a:rect b="b" l="l" r="r" t="t"/>
              <a:pathLst>
                <a:path extrusionOk="0" h="10162861" w="12222284">
                  <a:moveTo>
                    <a:pt x="0" y="0"/>
                  </a:moveTo>
                  <a:lnTo>
                    <a:pt x="12222284" y="0"/>
                  </a:lnTo>
                  <a:lnTo>
                    <a:pt x="12222284" y="10162861"/>
                  </a:lnTo>
                  <a:lnTo>
                    <a:pt x="0" y="10162861"/>
                  </a:lnTo>
                  <a:lnTo>
                    <a:pt x="0" y="0"/>
                  </a:lnTo>
                  <a:close/>
                </a:path>
              </a:pathLst>
            </a:custGeom>
            <a:blipFill rotWithShape="1">
              <a:blip r:embed="rId4">
                <a:alphaModFix amt="58000"/>
              </a:blip>
              <a:stretch>
                <a:fillRect b="-45689" l="0" r="0" t="0"/>
              </a:stretch>
            </a:blipFill>
            <a:ln>
              <a:noFill/>
            </a:ln>
          </p:spPr>
        </p:sp>
        <p:sp>
          <p:nvSpPr>
            <p:cNvPr id="31" name="Google Shape;31;p3"/>
            <p:cNvSpPr/>
            <p:nvPr/>
          </p:nvSpPr>
          <p:spPr>
            <a:xfrm>
              <a:off x="12204897" y="0"/>
              <a:ext cx="12222284" cy="10120007"/>
            </a:xfrm>
            <a:custGeom>
              <a:rect b="b" l="l" r="r" t="t"/>
              <a:pathLst>
                <a:path extrusionOk="0" h="10120007" w="12222284">
                  <a:moveTo>
                    <a:pt x="0" y="0"/>
                  </a:moveTo>
                  <a:lnTo>
                    <a:pt x="12222284" y="0"/>
                  </a:lnTo>
                  <a:lnTo>
                    <a:pt x="12222284" y="10120007"/>
                  </a:lnTo>
                  <a:lnTo>
                    <a:pt x="0" y="10120007"/>
                  </a:lnTo>
                  <a:lnTo>
                    <a:pt x="0" y="0"/>
                  </a:lnTo>
                  <a:close/>
                </a:path>
              </a:pathLst>
            </a:custGeom>
            <a:blipFill rotWithShape="1">
              <a:blip r:embed="rId4">
                <a:alphaModFix amt="58000"/>
              </a:blip>
              <a:stretch>
                <a:fillRect b="-46307" l="0" r="0" t="0"/>
              </a:stretch>
            </a:blipFill>
            <a:ln>
              <a:noFill/>
            </a:ln>
          </p:spPr>
        </p:sp>
      </p:grpSp>
      <p:grpSp>
        <p:nvGrpSpPr>
          <p:cNvPr id="32" name="Google Shape;32;p3"/>
          <p:cNvGrpSpPr/>
          <p:nvPr/>
        </p:nvGrpSpPr>
        <p:grpSpPr>
          <a:xfrm>
            <a:off x="0" y="1367109"/>
            <a:ext cx="9144000" cy="2409282"/>
            <a:chOff x="0" y="0"/>
            <a:chExt cx="24384001" cy="6424752"/>
          </a:xfrm>
        </p:grpSpPr>
        <p:sp>
          <p:nvSpPr>
            <p:cNvPr id="33" name="Google Shape;33;p3"/>
            <p:cNvSpPr/>
            <p:nvPr/>
          </p:nvSpPr>
          <p:spPr>
            <a:xfrm rot="-5400000">
              <a:off x="-1536100" y="1536100"/>
              <a:ext cx="6424752" cy="3352553"/>
            </a:xfrm>
            <a:custGeom>
              <a:rect b="b" l="l" r="r" t="t"/>
              <a:pathLst>
                <a:path extrusionOk="0" h="3352553" w="6424752">
                  <a:moveTo>
                    <a:pt x="0" y="0"/>
                  </a:moveTo>
                  <a:lnTo>
                    <a:pt x="6424752" y="0"/>
                  </a:lnTo>
                  <a:lnTo>
                    <a:pt x="6424752" y="3352552"/>
                  </a:lnTo>
                  <a:lnTo>
                    <a:pt x="0" y="3352552"/>
                  </a:lnTo>
                  <a:lnTo>
                    <a:pt x="0" y="0"/>
                  </a:lnTo>
                  <a:close/>
                </a:path>
              </a:pathLst>
            </a:custGeom>
            <a:blipFill rotWithShape="1">
              <a:blip r:embed="rId5">
                <a:alphaModFix/>
              </a:blip>
              <a:stretch>
                <a:fillRect b="0" l="0" r="0" t="0"/>
              </a:stretch>
            </a:blipFill>
            <a:ln>
              <a:noFill/>
            </a:ln>
          </p:spPr>
        </p:sp>
        <p:sp>
          <p:nvSpPr>
            <p:cNvPr id="34" name="Google Shape;34;p3"/>
            <p:cNvSpPr/>
            <p:nvPr/>
          </p:nvSpPr>
          <p:spPr>
            <a:xfrm rot="5400000">
              <a:off x="19495348" y="1536100"/>
              <a:ext cx="6424752" cy="3352553"/>
            </a:xfrm>
            <a:custGeom>
              <a:rect b="b" l="l" r="r" t="t"/>
              <a:pathLst>
                <a:path extrusionOk="0" h="3352553" w="6424752">
                  <a:moveTo>
                    <a:pt x="6424752" y="3352552"/>
                  </a:moveTo>
                  <a:lnTo>
                    <a:pt x="0" y="3352552"/>
                  </a:lnTo>
                  <a:lnTo>
                    <a:pt x="0" y="0"/>
                  </a:lnTo>
                  <a:lnTo>
                    <a:pt x="6424752" y="0"/>
                  </a:lnTo>
                  <a:lnTo>
                    <a:pt x="6424752" y="3352552"/>
                  </a:lnTo>
                  <a:close/>
                </a:path>
              </a:pathLst>
            </a:custGeom>
            <a:blipFill rotWithShape="1">
              <a:blip r:embed="rId5">
                <a:alphaModFix/>
              </a:blip>
              <a:stretch>
                <a:fillRect b="0" l="0" r="0" t="0"/>
              </a:stretch>
            </a:blipFill>
            <a:ln>
              <a:noFill/>
            </a:ln>
          </p:spPr>
        </p:sp>
      </p:grpSp>
      <p:sp>
        <p:nvSpPr>
          <p:cNvPr id="35" name="Google Shape;35;p3"/>
          <p:cNvSpPr txBox="1"/>
          <p:nvPr>
            <p:ph type="title"/>
          </p:nvPr>
        </p:nvSpPr>
        <p:spPr>
          <a:xfrm>
            <a:off x="540300" y="919825"/>
            <a:ext cx="4298700" cy="19965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4500"/>
              <a:buNone/>
              <a:defRPr sz="4500"/>
            </a:lvl1pPr>
            <a:lvl2pPr lvl="1" algn="ctr">
              <a:spcBef>
                <a:spcPts val="0"/>
              </a:spcBef>
              <a:spcAft>
                <a:spcPts val="0"/>
              </a:spcAft>
              <a:buSzPts val="4500"/>
              <a:buNone/>
              <a:defRPr sz="4500"/>
            </a:lvl2pPr>
            <a:lvl3pPr lvl="2" algn="ctr">
              <a:spcBef>
                <a:spcPts val="0"/>
              </a:spcBef>
              <a:spcAft>
                <a:spcPts val="0"/>
              </a:spcAft>
              <a:buSzPts val="4500"/>
              <a:buNone/>
              <a:defRPr sz="4500"/>
            </a:lvl3pPr>
            <a:lvl4pPr lvl="3" algn="ctr">
              <a:spcBef>
                <a:spcPts val="0"/>
              </a:spcBef>
              <a:spcAft>
                <a:spcPts val="0"/>
              </a:spcAft>
              <a:buSzPts val="4500"/>
              <a:buNone/>
              <a:defRPr sz="4500"/>
            </a:lvl4pPr>
            <a:lvl5pPr lvl="4" algn="ctr">
              <a:spcBef>
                <a:spcPts val="0"/>
              </a:spcBef>
              <a:spcAft>
                <a:spcPts val="0"/>
              </a:spcAft>
              <a:buSzPts val="4500"/>
              <a:buNone/>
              <a:defRPr sz="4500"/>
            </a:lvl5pPr>
            <a:lvl6pPr lvl="5" algn="ctr">
              <a:spcBef>
                <a:spcPts val="0"/>
              </a:spcBef>
              <a:spcAft>
                <a:spcPts val="0"/>
              </a:spcAft>
              <a:buSzPts val="4500"/>
              <a:buNone/>
              <a:defRPr sz="4500"/>
            </a:lvl6pPr>
            <a:lvl7pPr lvl="6" algn="ctr">
              <a:spcBef>
                <a:spcPts val="0"/>
              </a:spcBef>
              <a:spcAft>
                <a:spcPts val="0"/>
              </a:spcAft>
              <a:buSzPts val="4500"/>
              <a:buNone/>
              <a:defRPr sz="4500"/>
            </a:lvl7pPr>
            <a:lvl8pPr lvl="7" algn="ctr">
              <a:spcBef>
                <a:spcPts val="0"/>
              </a:spcBef>
              <a:spcAft>
                <a:spcPts val="0"/>
              </a:spcAft>
              <a:buSzPts val="4500"/>
              <a:buNone/>
              <a:defRPr sz="4500"/>
            </a:lvl8pPr>
            <a:lvl9pPr lvl="8" algn="ctr">
              <a:spcBef>
                <a:spcPts val="0"/>
              </a:spcBef>
              <a:spcAft>
                <a:spcPts val="0"/>
              </a:spcAft>
              <a:buSzPts val="4500"/>
              <a:buNone/>
              <a:defRPr sz="4500"/>
            </a:lvl9pPr>
          </a:lstStyle>
          <a:p/>
        </p:txBody>
      </p:sp>
      <p:sp>
        <p:nvSpPr>
          <p:cNvPr id="36" name="Google Shape;36;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7" name="Google Shape;37;p3"/>
          <p:cNvSpPr/>
          <p:nvPr/>
        </p:nvSpPr>
        <p:spPr>
          <a:xfrm>
            <a:off x="4563904" y="0"/>
            <a:ext cx="4104811" cy="6229497"/>
          </a:xfrm>
          <a:custGeom>
            <a:rect b="b" l="l" r="r" t="t"/>
            <a:pathLst>
              <a:path extrusionOk="0" h="12458993" w="8209621">
                <a:moveTo>
                  <a:pt x="0" y="0"/>
                </a:moveTo>
                <a:lnTo>
                  <a:pt x="8209621" y="0"/>
                </a:lnTo>
                <a:lnTo>
                  <a:pt x="8209621" y="12458993"/>
                </a:lnTo>
                <a:lnTo>
                  <a:pt x="0" y="12458993"/>
                </a:lnTo>
                <a:lnTo>
                  <a:pt x="0" y="0"/>
                </a:lnTo>
                <a:close/>
              </a:path>
            </a:pathLst>
          </a:custGeom>
          <a:blipFill rotWithShape="1">
            <a:blip r:embed="rId6">
              <a:alphaModFix/>
            </a:blip>
            <a:stretch>
              <a:fillRect b="0" l="0" r="0" t="-1179"/>
            </a:stretch>
          </a:blip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8" name="Shape 38"/>
        <p:cNvGrpSpPr/>
        <p:nvPr/>
      </p:nvGrpSpPr>
      <p:grpSpPr>
        <a:xfrm>
          <a:off x="0" y="0"/>
          <a:ext cx="0" cy="0"/>
          <a:chOff x="0" y="0"/>
          <a:chExt cx="0" cy="0"/>
        </a:xfrm>
      </p:grpSpPr>
      <p:sp>
        <p:nvSpPr>
          <p:cNvPr id="39" name="Google Shape;39;p4"/>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2">
              <a:alphaModFix/>
            </a:blip>
            <a:stretch>
              <a:fillRect b="-9219" l="0" r="0" t="-9219"/>
            </a:stretch>
          </a:blipFill>
          <a:ln>
            <a:noFill/>
          </a:ln>
        </p:spPr>
      </p:sp>
      <p:sp>
        <p:nvSpPr>
          <p:cNvPr id="40" name="Google Shape;40;p4"/>
          <p:cNvSpPr/>
          <p:nvPr/>
        </p:nvSpPr>
        <p:spPr>
          <a:xfrm>
            <a:off x="-166682" y="-870316"/>
            <a:ext cx="9310682" cy="6466692"/>
          </a:xfrm>
          <a:custGeom>
            <a:rect b="b" l="l" r="r" t="t"/>
            <a:pathLst>
              <a:path extrusionOk="0" h="12933383" w="18621363">
                <a:moveTo>
                  <a:pt x="0" y="0"/>
                </a:moveTo>
                <a:lnTo>
                  <a:pt x="18621363" y="0"/>
                </a:lnTo>
                <a:lnTo>
                  <a:pt x="18621363" y="12933382"/>
                </a:lnTo>
                <a:lnTo>
                  <a:pt x="0" y="12933382"/>
                </a:lnTo>
                <a:lnTo>
                  <a:pt x="0" y="0"/>
                </a:lnTo>
                <a:close/>
              </a:path>
            </a:pathLst>
          </a:custGeom>
          <a:blipFill rotWithShape="1">
            <a:blip r:embed="rId3">
              <a:alphaModFix/>
            </a:blip>
            <a:stretch>
              <a:fillRect b="0" l="0" r="0" t="0"/>
            </a:stretch>
          </a:blipFill>
          <a:ln>
            <a:noFill/>
          </a:ln>
        </p:spPr>
      </p:sp>
      <p:grpSp>
        <p:nvGrpSpPr>
          <p:cNvPr id="41" name="Google Shape;41;p4"/>
          <p:cNvGrpSpPr/>
          <p:nvPr/>
        </p:nvGrpSpPr>
        <p:grpSpPr>
          <a:xfrm>
            <a:off x="-16193" y="-409024"/>
            <a:ext cx="9160193" cy="3811073"/>
            <a:chOff x="0" y="0"/>
            <a:chExt cx="24427181" cy="10162861"/>
          </a:xfrm>
        </p:grpSpPr>
        <p:sp>
          <p:nvSpPr>
            <p:cNvPr id="42" name="Google Shape;42;p4"/>
            <p:cNvSpPr/>
            <p:nvPr/>
          </p:nvSpPr>
          <p:spPr>
            <a:xfrm>
              <a:off x="0" y="0"/>
              <a:ext cx="12222284" cy="10162861"/>
            </a:xfrm>
            <a:custGeom>
              <a:rect b="b" l="l" r="r" t="t"/>
              <a:pathLst>
                <a:path extrusionOk="0" h="10162861" w="12222284">
                  <a:moveTo>
                    <a:pt x="0" y="0"/>
                  </a:moveTo>
                  <a:lnTo>
                    <a:pt x="12222284" y="0"/>
                  </a:lnTo>
                  <a:lnTo>
                    <a:pt x="12222284" y="10162861"/>
                  </a:lnTo>
                  <a:lnTo>
                    <a:pt x="0" y="10162861"/>
                  </a:lnTo>
                  <a:lnTo>
                    <a:pt x="0" y="0"/>
                  </a:lnTo>
                  <a:close/>
                </a:path>
              </a:pathLst>
            </a:custGeom>
            <a:blipFill rotWithShape="1">
              <a:blip r:embed="rId4">
                <a:alphaModFix amt="58000"/>
              </a:blip>
              <a:stretch>
                <a:fillRect b="-45689" l="0" r="0" t="0"/>
              </a:stretch>
            </a:blipFill>
            <a:ln>
              <a:noFill/>
            </a:ln>
          </p:spPr>
        </p:sp>
        <p:sp>
          <p:nvSpPr>
            <p:cNvPr id="43" name="Google Shape;43;p4"/>
            <p:cNvSpPr/>
            <p:nvPr/>
          </p:nvSpPr>
          <p:spPr>
            <a:xfrm>
              <a:off x="12204897" y="0"/>
              <a:ext cx="12222284" cy="10120007"/>
            </a:xfrm>
            <a:custGeom>
              <a:rect b="b" l="l" r="r" t="t"/>
              <a:pathLst>
                <a:path extrusionOk="0" h="10120007" w="12222284">
                  <a:moveTo>
                    <a:pt x="0" y="0"/>
                  </a:moveTo>
                  <a:lnTo>
                    <a:pt x="12222284" y="0"/>
                  </a:lnTo>
                  <a:lnTo>
                    <a:pt x="12222284" y="10120007"/>
                  </a:lnTo>
                  <a:lnTo>
                    <a:pt x="0" y="10120007"/>
                  </a:lnTo>
                  <a:lnTo>
                    <a:pt x="0" y="0"/>
                  </a:lnTo>
                  <a:close/>
                </a:path>
              </a:pathLst>
            </a:custGeom>
            <a:blipFill rotWithShape="1">
              <a:blip r:embed="rId4">
                <a:alphaModFix amt="58000"/>
              </a:blip>
              <a:stretch>
                <a:fillRect b="-46307" l="0" r="0" t="0"/>
              </a:stretch>
            </a:blipFill>
            <a:ln>
              <a:noFill/>
            </a:ln>
          </p:spPr>
        </p:sp>
      </p:grpSp>
      <p:grpSp>
        <p:nvGrpSpPr>
          <p:cNvPr id="44" name="Google Shape;44;p4"/>
          <p:cNvGrpSpPr/>
          <p:nvPr/>
        </p:nvGrpSpPr>
        <p:grpSpPr>
          <a:xfrm>
            <a:off x="0" y="1367109"/>
            <a:ext cx="9144000" cy="2409282"/>
            <a:chOff x="0" y="0"/>
            <a:chExt cx="24384001" cy="6424752"/>
          </a:xfrm>
        </p:grpSpPr>
        <p:sp>
          <p:nvSpPr>
            <p:cNvPr id="45" name="Google Shape;45;p4"/>
            <p:cNvSpPr/>
            <p:nvPr/>
          </p:nvSpPr>
          <p:spPr>
            <a:xfrm rot="-5400000">
              <a:off x="-1536100" y="1536100"/>
              <a:ext cx="6424752" cy="3352553"/>
            </a:xfrm>
            <a:custGeom>
              <a:rect b="b" l="l" r="r" t="t"/>
              <a:pathLst>
                <a:path extrusionOk="0" h="3352553" w="6424752">
                  <a:moveTo>
                    <a:pt x="0" y="0"/>
                  </a:moveTo>
                  <a:lnTo>
                    <a:pt x="6424752" y="0"/>
                  </a:lnTo>
                  <a:lnTo>
                    <a:pt x="6424752" y="3352552"/>
                  </a:lnTo>
                  <a:lnTo>
                    <a:pt x="0" y="3352552"/>
                  </a:lnTo>
                  <a:lnTo>
                    <a:pt x="0" y="0"/>
                  </a:lnTo>
                  <a:close/>
                </a:path>
              </a:pathLst>
            </a:custGeom>
            <a:blipFill rotWithShape="1">
              <a:blip r:embed="rId5">
                <a:alphaModFix/>
              </a:blip>
              <a:stretch>
                <a:fillRect b="0" l="0" r="0" t="0"/>
              </a:stretch>
            </a:blipFill>
            <a:ln>
              <a:noFill/>
            </a:ln>
          </p:spPr>
        </p:sp>
        <p:sp>
          <p:nvSpPr>
            <p:cNvPr id="46" name="Google Shape;46;p4"/>
            <p:cNvSpPr/>
            <p:nvPr/>
          </p:nvSpPr>
          <p:spPr>
            <a:xfrm rot="5400000">
              <a:off x="19495348" y="1536100"/>
              <a:ext cx="6424752" cy="3352553"/>
            </a:xfrm>
            <a:custGeom>
              <a:rect b="b" l="l" r="r" t="t"/>
              <a:pathLst>
                <a:path extrusionOk="0" h="3352553" w="6424752">
                  <a:moveTo>
                    <a:pt x="6424752" y="3352552"/>
                  </a:moveTo>
                  <a:lnTo>
                    <a:pt x="0" y="3352552"/>
                  </a:lnTo>
                  <a:lnTo>
                    <a:pt x="0" y="0"/>
                  </a:lnTo>
                  <a:lnTo>
                    <a:pt x="6424752" y="0"/>
                  </a:lnTo>
                  <a:lnTo>
                    <a:pt x="6424752" y="3352552"/>
                  </a:lnTo>
                  <a:close/>
                </a:path>
              </a:pathLst>
            </a:custGeom>
            <a:blipFill rotWithShape="1">
              <a:blip r:embed="rId5">
                <a:alphaModFix/>
              </a:blip>
              <a:stretch>
                <a:fillRect b="0" l="0" r="0" t="0"/>
              </a:stretch>
            </a:blipFill>
            <a:ln>
              <a:noFill/>
            </a:ln>
          </p:spPr>
        </p:sp>
      </p:grpSp>
      <p:grpSp>
        <p:nvGrpSpPr>
          <p:cNvPr id="47" name="Google Shape;47;p4"/>
          <p:cNvGrpSpPr/>
          <p:nvPr/>
        </p:nvGrpSpPr>
        <p:grpSpPr>
          <a:xfrm>
            <a:off x="4720814" y="1152474"/>
            <a:ext cx="4223079" cy="2409259"/>
            <a:chOff x="0" y="0"/>
            <a:chExt cx="7189443" cy="4494047"/>
          </a:xfrm>
        </p:grpSpPr>
        <p:sp>
          <p:nvSpPr>
            <p:cNvPr id="48" name="Google Shape;48;p4"/>
            <p:cNvSpPr/>
            <p:nvPr/>
          </p:nvSpPr>
          <p:spPr>
            <a:xfrm>
              <a:off x="0" y="0"/>
              <a:ext cx="7189443" cy="2139072"/>
            </a:xfrm>
            <a:custGeom>
              <a:rect b="b" l="l" r="r" t="t"/>
              <a:pathLst>
                <a:path extrusionOk="0" h="2139072" w="7189443">
                  <a:moveTo>
                    <a:pt x="0" y="0"/>
                  </a:moveTo>
                  <a:lnTo>
                    <a:pt x="7189443" y="0"/>
                  </a:lnTo>
                  <a:lnTo>
                    <a:pt x="7189443" y="2139072"/>
                  </a:lnTo>
                  <a:lnTo>
                    <a:pt x="0" y="2139072"/>
                  </a:lnTo>
                  <a:lnTo>
                    <a:pt x="0" y="0"/>
                  </a:lnTo>
                  <a:close/>
                </a:path>
              </a:pathLst>
            </a:custGeom>
            <a:blipFill rotWithShape="1">
              <a:blip r:embed="rId6">
                <a:alphaModFix/>
              </a:blip>
              <a:stretch>
                <a:fillRect b="0" l="0" r="0" t="0"/>
              </a:stretch>
            </a:blipFill>
            <a:ln>
              <a:noFill/>
            </a:ln>
          </p:spPr>
        </p:sp>
        <p:sp>
          <p:nvSpPr>
            <p:cNvPr id="49" name="Google Shape;49;p4"/>
            <p:cNvSpPr/>
            <p:nvPr/>
          </p:nvSpPr>
          <p:spPr>
            <a:xfrm flipH="1" rot="10800000">
              <a:off x="0" y="1556340"/>
              <a:ext cx="7189443" cy="2139072"/>
            </a:xfrm>
            <a:custGeom>
              <a:rect b="b" l="l" r="r" t="t"/>
              <a:pathLst>
                <a:path extrusionOk="0" h="2139072" w="7189443">
                  <a:moveTo>
                    <a:pt x="0" y="2139072"/>
                  </a:moveTo>
                  <a:lnTo>
                    <a:pt x="7189443" y="2139072"/>
                  </a:lnTo>
                  <a:lnTo>
                    <a:pt x="7189443" y="0"/>
                  </a:lnTo>
                  <a:lnTo>
                    <a:pt x="0" y="0"/>
                  </a:lnTo>
                  <a:lnTo>
                    <a:pt x="0" y="2139072"/>
                  </a:lnTo>
                  <a:close/>
                </a:path>
              </a:pathLst>
            </a:custGeom>
            <a:blipFill rotWithShape="1">
              <a:blip r:embed="rId6">
                <a:alphaModFix/>
              </a:blip>
              <a:stretch>
                <a:fillRect b="0" l="0" r="0" t="0"/>
              </a:stretch>
            </a:blipFill>
            <a:ln>
              <a:noFill/>
            </a:ln>
          </p:spPr>
        </p:sp>
        <p:sp>
          <p:nvSpPr>
            <p:cNvPr id="50" name="Google Shape;50;p4"/>
            <p:cNvSpPr/>
            <p:nvPr/>
          </p:nvSpPr>
          <p:spPr>
            <a:xfrm flipH="1" rot="10800000">
              <a:off x="0" y="2354975"/>
              <a:ext cx="7189443" cy="2139072"/>
            </a:xfrm>
            <a:custGeom>
              <a:rect b="b" l="l" r="r" t="t"/>
              <a:pathLst>
                <a:path extrusionOk="0" h="2139072" w="7189443">
                  <a:moveTo>
                    <a:pt x="0" y="2139071"/>
                  </a:moveTo>
                  <a:lnTo>
                    <a:pt x="7189443" y="2139071"/>
                  </a:lnTo>
                  <a:lnTo>
                    <a:pt x="7189443" y="0"/>
                  </a:lnTo>
                  <a:lnTo>
                    <a:pt x="0" y="0"/>
                  </a:lnTo>
                  <a:lnTo>
                    <a:pt x="0" y="2139071"/>
                  </a:lnTo>
                  <a:close/>
                </a:path>
              </a:pathLst>
            </a:custGeom>
            <a:blipFill rotWithShape="1">
              <a:blip r:embed="rId6">
                <a:alphaModFix/>
              </a:blip>
              <a:stretch>
                <a:fillRect b="0" l="0" r="0" t="0"/>
              </a:stretch>
            </a:blipFill>
            <a:ln>
              <a:noFill/>
            </a:ln>
          </p:spPr>
        </p:sp>
      </p:grpSp>
      <p:grpSp>
        <p:nvGrpSpPr>
          <p:cNvPr id="51" name="Google Shape;51;p4"/>
          <p:cNvGrpSpPr/>
          <p:nvPr/>
        </p:nvGrpSpPr>
        <p:grpSpPr>
          <a:xfrm>
            <a:off x="177526" y="1152474"/>
            <a:ext cx="4223079" cy="2409259"/>
            <a:chOff x="0" y="0"/>
            <a:chExt cx="7189443" cy="4494047"/>
          </a:xfrm>
        </p:grpSpPr>
        <p:sp>
          <p:nvSpPr>
            <p:cNvPr id="52" name="Google Shape;52;p4"/>
            <p:cNvSpPr/>
            <p:nvPr/>
          </p:nvSpPr>
          <p:spPr>
            <a:xfrm>
              <a:off x="0" y="0"/>
              <a:ext cx="7189443" cy="2139072"/>
            </a:xfrm>
            <a:custGeom>
              <a:rect b="b" l="l" r="r" t="t"/>
              <a:pathLst>
                <a:path extrusionOk="0" h="2139072" w="7189443">
                  <a:moveTo>
                    <a:pt x="0" y="0"/>
                  </a:moveTo>
                  <a:lnTo>
                    <a:pt x="7189443" y="0"/>
                  </a:lnTo>
                  <a:lnTo>
                    <a:pt x="7189443" y="2139072"/>
                  </a:lnTo>
                  <a:lnTo>
                    <a:pt x="0" y="2139072"/>
                  </a:lnTo>
                  <a:lnTo>
                    <a:pt x="0" y="0"/>
                  </a:lnTo>
                  <a:close/>
                </a:path>
              </a:pathLst>
            </a:custGeom>
            <a:blipFill rotWithShape="1">
              <a:blip r:embed="rId6">
                <a:alphaModFix/>
              </a:blip>
              <a:stretch>
                <a:fillRect b="0" l="0" r="0" t="0"/>
              </a:stretch>
            </a:blipFill>
            <a:ln>
              <a:noFill/>
            </a:ln>
          </p:spPr>
        </p:sp>
        <p:sp>
          <p:nvSpPr>
            <p:cNvPr id="53" name="Google Shape;53;p4"/>
            <p:cNvSpPr/>
            <p:nvPr/>
          </p:nvSpPr>
          <p:spPr>
            <a:xfrm flipH="1" rot="10800000">
              <a:off x="0" y="1556340"/>
              <a:ext cx="7189443" cy="2139072"/>
            </a:xfrm>
            <a:custGeom>
              <a:rect b="b" l="l" r="r" t="t"/>
              <a:pathLst>
                <a:path extrusionOk="0" h="2139072" w="7189443">
                  <a:moveTo>
                    <a:pt x="0" y="2139072"/>
                  </a:moveTo>
                  <a:lnTo>
                    <a:pt x="7189443" y="2139072"/>
                  </a:lnTo>
                  <a:lnTo>
                    <a:pt x="7189443" y="0"/>
                  </a:lnTo>
                  <a:lnTo>
                    <a:pt x="0" y="0"/>
                  </a:lnTo>
                  <a:lnTo>
                    <a:pt x="0" y="2139072"/>
                  </a:lnTo>
                  <a:close/>
                </a:path>
              </a:pathLst>
            </a:custGeom>
            <a:blipFill rotWithShape="1">
              <a:blip r:embed="rId6">
                <a:alphaModFix/>
              </a:blip>
              <a:stretch>
                <a:fillRect b="0" l="0" r="0" t="0"/>
              </a:stretch>
            </a:blipFill>
            <a:ln>
              <a:noFill/>
            </a:ln>
          </p:spPr>
        </p:sp>
        <p:sp>
          <p:nvSpPr>
            <p:cNvPr id="54" name="Google Shape;54;p4"/>
            <p:cNvSpPr/>
            <p:nvPr/>
          </p:nvSpPr>
          <p:spPr>
            <a:xfrm flipH="1" rot="10800000">
              <a:off x="0" y="2354975"/>
              <a:ext cx="7189443" cy="2139072"/>
            </a:xfrm>
            <a:custGeom>
              <a:rect b="b" l="l" r="r" t="t"/>
              <a:pathLst>
                <a:path extrusionOk="0" h="2139072" w="7189443">
                  <a:moveTo>
                    <a:pt x="0" y="2139071"/>
                  </a:moveTo>
                  <a:lnTo>
                    <a:pt x="7189443" y="2139071"/>
                  </a:lnTo>
                  <a:lnTo>
                    <a:pt x="7189443" y="0"/>
                  </a:lnTo>
                  <a:lnTo>
                    <a:pt x="0" y="0"/>
                  </a:lnTo>
                  <a:lnTo>
                    <a:pt x="0" y="2139071"/>
                  </a:lnTo>
                  <a:close/>
                </a:path>
              </a:pathLst>
            </a:custGeom>
            <a:blipFill rotWithShape="1">
              <a:blip r:embed="rId6">
                <a:alphaModFix/>
              </a:blip>
              <a:stretch>
                <a:fillRect b="0" l="0" r="0" t="0"/>
              </a:stretch>
            </a:blipFill>
            <a:ln>
              <a:noFill/>
            </a:ln>
          </p:spPr>
        </p:sp>
      </p:grpSp>
      <p:sp>
        <p:nvSpPr>
          <p:cNvPr id="55" name="Google Shape;55;p4"/>
          <p:cNvSpPr txBox="1"/>
          <p:nvPr>
            <p:ph type="title"/>
          </p:nvPr>
        </p:nvSpPr>
        <p:spPr>
          <a:xfrm>
            <a:off x="311700" y="216425"/>
            <a:ext cx="8520600" cy="572700"/>
          </a:xfrm>
          <a:prstGeom prst="rect">
            <a:avLst/>
          </a:prstGeom>
        </p:spPr>
        <p:txBody>
          <a:bodyPr anchorCtr="0" anchor="t" bIns="91425" lIns="91425" spcFirstLastPara="1" rIns="91425" wrap="square" tIns="91425">
            <a:normAutofit/>
          </a:bodyPr>
          <a:lstStyle>
            <a:lvl1pPr lvl="0" algn="ctr">
              <a:spcBef>
                <a:spcPts val="0"/>
              </a:spcBef>
              <a:spcAft>
                <a:spcPts val="0"/>
              </a:spcAft>
              <a:buSzPts val="4500"/>
              <a:buNone/>
              <a:defRPr sz="45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6" name="Google Shape;56;p4"/>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7" name="Google Shape;57;p4"/>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8" name="Google Shape;58;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9" name="Google Shape;59;p4"/>
          <p:cNvSpPr/>
          <p:nvPr/>
        </p:nvSpPr>
        <p:spPr>
          <a:xfrm>
            <a:off x="3134057" y="2419462"/>
            <a:ext cx="3041893" cy="5195780"/>
          </a:xfrm>
          <a:custGeom>
            <a:rect b="b" l="l" r="r" t="t"/>
            <a:pathLst>
              <a:path extrusionOk="0" h="10391559" w="6083785">
                <a:moveTo>
                  <a:pt x="0" y="0"/>
                </a:moveTo>
                <a:lnTo>
                  <a:pt x="6083785" y="0"/>
                </a:lnTo>
                <a:lnTo>
                  <a:pt x="6083785" y="10391559"/>
                </a:lnTo>
                <a:lnTo>
                  <a:pt x="0" y="10391559"/>
                </a:lnTo>
                <a:lnTo>
                  <a:pt x="0" y="0"/>
                </a:lnTo>
                <a:close/>
              </a:path>
            </a:pathLst>
          </a:custGeom>
          <a:blipFill rotWithShape="1">
            <a:blip r:embed="rId7">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0" name="Shape 60"/>
        <p:cNvGrpSpPr/>
        <p:nvPr/>
      </p:nvGrpSpPr>
      <p:grpSpPr>
        <a:xfrm>
          <a:off x="0" y="0"/>
          <a:ext cx="0" cy="0"/>
          <a:chOff x="0" y="0"/>
          <a:chExt cx="0" cy="0"/>
        </a:xfrm>
      </p:grpSpPr>
      <p:sp>
        <p:nvSpPr>
          <p:cNvPr id="61" name="Google Shape;61;p5"/>
          <p:cNvSpPr/>
          <p:nvPr/>
        </p:nvSpPr>
        <p:spPr>
          <a:xfrm>
            <a:off x="-794270" y="-1306205"/>
            <a:ext cx="10565858" cy="7338469"/>
          </a:xfrm>
          <a:custGeom>
            <a:rect b="b" l="l" r="r" t="t"/>
            <a:pathLst>
              <a:path extrusionOk="0" h="14676937" w="21131716">
                <a:moveTo>
                  <a:pt x="0" y="0"/>
                </a:moveTo>
                <a:lnTo>
                  <a:pt x="21131716" y="0"/>
                </a:lnTo>
                <a:lnTo>
                  <a:pt x="21131716" y="14676938"/>
                </a:lnTo>
                <a:lnTo>
                  <a:pt x="0" y="14676938"/>
                </a:lnTo>
                <a:lnTo>
                  <a:pt x="0" y="0"/>
                </a:lnTo>
                <a:close/>
              </a:path>
            </a:pathLst>
          </a:custGeom>
          <a:blipFill rotWithShape="1">
            <a:blip r:embed="rId2">
              <a:alphaModFix/>
            </a:blip>
            <a:stretch>
              <a:fillRect b="0" l="0" r="0" t="0"/>
            </a:stretch>
          </a:blipFill>
          <a:ln>
            <a:noFill/>
          </a:ln>
        </p:spPr>
      </p:sp>
      <p:sp>
        <p:nvSpPr>
          <p:cNvPr id="62" name="Google Shape;62;p5"/>
          <p:cNvSpPr/>
          <p:nvPr/>
        </p:nvSpPr>
        <p:spPr>
          <a:xfrm>
            <a:off x="-166682" y="-870316"/>
            <a:ext cx="9310682" cy="6466692"/>
          </a:xfrm>
          <a:custGeom>
            <a:rect b="b" l="l" r="r" t="t"/>
            <a:pathLst>
              <a:path extrusionOk="0" h="12933383" w="18621363">
                <a:moveTo>
                  <a:pt x="0" y="0"/>
                </a:moveTo>
                <a:lnTo>
                  <a:pt x="18621363" y="0"/>
                </a:lnTo>
                <a:lnTo>
                  <a:pt x="18621363" y="12933382"/>
                </a:lnTo>
                <a:lnTo>
                  <a:pt x="0" y="12933382"/>
                </a:lnTo>
                <a:lnTo>
                  <a:pt x="0" y="0"/>
                </a:lnTo>
                <a:close/>
              </a:path>
            </a:pathLst>
          </a:custGeom>
          <a:blipFill rotWithShape="1">
            <a:blip r:embed="rId2">
              <a:alphaModFix/>
            </a:blip>
            <a:stretch>
              <a:fillRect b="0" l="0" r="0" t="0"/>
            </a:stretch>
          </a:blipFill>
          <a:ln>
            <a:noFill/>
          </a:ln>
        </p:spPr>
      </p:sp>
      <p:sp>
        <p:nvSpPr>
          <p:cNvPr id="63" name="Google Shape;63;p5"/>
          <p:cNvSpPr/>
          <p:nvPr/>
        </p:nvSpPr>
        <p:spPr>
          <a:xfrm rot="-5400000">
            <a:off x="-576037" y="1943147"/>
            <a:ext cx="2409282" cy="1257207"/>
          </a:xfrm>
          <a:custGeom>
            <a:rect b="b" l="l" r="r" t="t"/>
            <a:pathLst>
              <a:path extrusionOk="0" h="2514414" w="4818564">
                <a:moveTo>
                  <a:pt x="0" y="0"/>
                </a:moveTo>
                <a:lnTo>
                  <a:pt x="4818564" y="0"/>
                </a:lnTo>
                <a:lnTo>
                  <a:pt x="4818564" y="2514414"/>
                </a:lnTo>
                <a:lnTo>
                  <a:pt x="0" y="2514414"/>
                </a:lnTo>
                <a:lnTo>
                  <a:pt x="0" y="0"/>
                </a:lnTo>
                <a:close/>
              </a:path>
            </a:pathLst>
          </a:custGeom>
          <a:blipFill rotWithShape="1">
            <a:blip r:embed="rId3">
              <a:alphaModFix/>
            </a:blip>
            <a:stretch>
              <a:fillRect b="0" l="0" r="0" t="0"/>
            </a:stretch>
          </a:blipFill>
          <a:ln>
            <a:noFill/>
          </a:ln>
        </p:spPr>
      </p:sp>
      <p:sp>
        <p:nvSpPr>
          <p:cNvPr id="64" name="Google Shape;64;p5"/>
          <p:cNvSpPr/>
          <p:nvPr/>
        </p:nvSpPr>
        <p:spPr>
          <a:xfrm rot="5400000">
            <a:off x="7310755" y="1943146"/>
            <a:ext cx="2409282" cy="1257207"/>
          </a:xfrm>
          <a:custGeom>
            <a:rect b="b" l="l" r="r" t="t"/>
            <a:pathLst>
              <a:path extrusionOk="0" h="2514414" w="4818564">
                <a:moveTo>
                  <a:pt x="4818564" y="2514414"/>
                </a:moveTo>
                <a:lnTo>
                  <a:pt x="0" y="2514414"/>
                </a:lnTo>
                <a:lnTo>
                  <a:pt x="0" y="0"/>
                </a:lnTo>
                <a:lnTo>
                  <a:pt x="4818564" y="0"/>
                </a:lnTo>
                <a:lnTo>
                  <a:pt x="4818564" y="2514414"/>
                </a:lnTo>
                <a:close/>
              </a:path>
            </a:pathLst>
          </a:custGeom>
          <a:blipFill rotWithShape="1">
            <a:blip r:embed="rId3">
              <a:alphaModFix/>
            </a:blip>
            <a:stretch>
              <a:fillRect b="0" l="0" r="0" t="0"/>
            </a:stretch>
          </a:blipFill>
          <a:ln>
            <a:noFill/>
          </a:ln>
        </p:spPr>
      </p:sp>
      <p:grpSp>
        <p:nvGrpSpPr>
          <p:cNvPr id="65" name="Google Shape;65;p5"/>
          <p:cNvGrpSpPr/>
          <p:nvPr/>
        </p:nvGrpSpPr>
        <p:grpSpPr>
          <a:xfrm>
            <a:off x="-16193" y="-409024"/>
            <a:ext cx="9160193" cy="3811073"/>
            <a:chOff x="0" y="0"/>
            <a:chExt cx="24427181" cy="10162861"/>
          </a:xfrm>
        </p:grpSpPr>
        <p:sp>
          <p:nvSpPr>
            <p:cNvPr id="66" name="Google Shape;66;p5"/>
            <p:cNvSpPr/>
            <p:nvPr/>
          </p:nvSpPr>
          <p:spPr>
            <a:xfrm>
              <a:off x="0" y="0"/>
              <a:ext cx="12222284" cy="10162861"/>
            </a:xfrm>
            <a:custGeom>
              <a:rect b="b" l="l" r="r" t="t"/>
              <a:pathLst>
                <a:path extrusionOk="0" h="10162861" w="12222284">
                  <a:moveTo>
                    <a:pt x="0" y="0"/>
                  </a:moveTo>
                  <a:lnTo>
                    <a:pt x="12222284" y="0"/>
                  </a:lnTo>
                  <a:lnTo>
                    <a:pt x="12222284" y="10162861"/>
                  </a:lnTo>
                  <a:lnTo>
                    <a:pt x="0" y="10162861"/>
                  </a:lnTo>
                  <a:lnTo>
                    <a:pt x="0" y="0"/>
                  </a:lnTo>
                  <a:close/>
                </a:path>
              </a:pathLst>
            </a:custGeom>
            <a:blipFill rotWithShape="1">
              <a:blip r:embed="rId4">
                <a:alphaModFix amt="23000"/>
              </a:blip>
              <a:stretch>
                <a:fillRect b="-45689" l="0" r="0" t="0"/>
              </a:stretch>
            </a:blipFill>
            <a:ln>
              <a:noFill/>
            </a:ln>
          </p:spPr>
        </p:sp>
        <p:sp>
          <p:nvSpPr>
            <p:cNvPr id="67" name="Google Shape;67;p5"/>
            <p:cNvSpPr/>
            <p:nvPr/>
          </p:nvSpPr>
          <p:spPr>
            <a:xfrm>
              <a:off x="12204897" y="0"/>
              <a:ext cx="12222284" cy="10120007"/>
            </a:xfrm>
            <a:custGeom>
              <a:rect b="b" l="l" r="r" t="t"/>
              <a:pathLst>
                <a:path extrusionOk="0" h="10120007" w="12222284">
                  <a:moveTo>
                    <a:pt x="0" y="0"/>
                  </a:moveTo>
                  <a:lnTo>
                    <a:pt x="12222284" y="0"/>
                  </a:lnTo>
                  <a:lnTo>
                    <a:pt x="12222284" y="10120007"/>
                  </a:lnTo>
                  <a:lnTo>
                    <a:pt x="0" y="10120007"/>
                  </a:lnTo>
                  <a:lnTo>
                    <a:pt x="0" y="0"/>
                  </a:lnTo>
                  <a:close/>
                </a:path>
              </a:pathLst>
            </a:custGeom>
            <a:blipFill rotWithShape="1">
              <a:blip r:embed="rId4">
                <a:alphaModFix amt="23000"/>
              </a:blip>
              <a:stretch>
                <a:fillRect b="-46307" l="0" r="0" t="0"/>
              </a:stretch>
            </a:blipFill>
            <a:ln>
              <a:noFill/>
            </a:ln>
          </p:spPr>
        </p:sp>
      </p:grpSp>
      <p:sp>
        <p:nvSpPr>
          <p:cNvPr id="68" name="Google Shape;68;p5"/>
          <p:cNvSpPr/>
          <p:nvPr/>
        </p:nvSpPr>
        <p:spPr>
          <a:xfrm flipH="1" rot="10800000">
            <a:off x="3338442" y="2913284"/>
            <a:ext cx="5408596" cy="1609217"/>
          </a:xfrm>
          <a:custGeom>
            <a:rect b="b" l="l" r="r" t="t"/>
            <a:pathLst>
              <a:path extrusionOk="0" h="3218434" w="10817192">
                <a:moveTo>
                  <a:pt x="0" y="3218434"/>
                </a:moveTo>
                <a:lnTo>
                  <a:pt x="10817192" y="3218434"/>
                </a:lnTo>
                <a:lnTo>
                  <a:pt x="10817192" y="0"/>
                </a:lnTo>
                <a:lnTo>
                  <a:pt x="0" y="0"/>
                </a:lnTo>
                <a:lnTo>
                  <a:pt x="0" y="3218434"/>
                </a:lnTo>
                <a:close/>
              </a:path>
            </a:pathLst>
          </a:custGeom>
          <a:blipFill rotWithShape="1">
            <a:blip r:embed="rId5">
              <a:alphaModFix/>
            </a:blip>
            <a:stretch>
              <a:fillRect b="0" l="0" r="0" t="0"/>
            </a:stretch>
          </a:blipFill>
          <a:ln>
            <a:noFill/>
          </a:ln>
        </p:spPr>
      </p:sp>
      <p:sp>
        <p:nvSpPr>
          <p:cNvPr id="69" name="Google Shape;69;p5"/>
          <p:cNvSpPr/>
          <p:nvPr/>
        </p:nvSpPr>
        <p:spPr>
          <a:xfrm>
            <a:off x="110070" y="417601"/>
            <a:ext cx="3541921" cy="4567756"/>
          </a:xfrm>
          <a:custGeom>
            <a:rect b="b" l="l" r="r" t="t"/>
            <a:pathLst>
              <a:path extrusionOk="0" h="9135511" w="7083842">
                <a:moveTo>
                  <a:pt x="0" y="0"/>
                </a:moveTo>
                <a:lnTo>
                  <a:pt x="7083842" y="0"/>
                </a:lnTo>
                <a:lnTo>
                  <a:pt x="7083842" y="9135511"/>
                </a:lnTo>
                <a:lnTo>
                  <a:pt x="0" y="9135511"/>
                </a:lnTo>
                <a:lnTo>
                  <a:pt x="0" y="0"/>
                </a:lnTo>
                <a:close/>
              </a:path>
            </a:pathLst>
          </a:custGeom>
          <a:blipFill rotWithShape="1">
            <a:blip r:embed="rId6">
              <a:alphaModFix/>
            </a:blip>
            <a:stretch>
              <a:fillRect b="0" l="0" r="-6229" t="0"/>
            </a:stretch>
          </a:blipFill>
          <a:ln>
            <a:noFill/>
          </a:ln>
        </p:spPr>
      </p:sp>
      <p:sp>
        <p:nvSpPr>
          <p:cNvPr id="70" name="Google Shape;70;p5"/>
          <p:cNvSpPr txBox="1"/>
          <p:nvPr>
            <p:ph type="title"/>
          </p:nvPr>
        </p:nvSpPr>
        <p:spPr>
          <a:xfrm>
            <a:off x="3167925" y="1207025"/>
            <a:ext cx="5664300" cy="572700"/>
          </a:xfrm>
          <a:prstGeom prst="rect">
            <a:avLst/>
          </a:prstGeom>
        </p:spPr>
        <p:txBody>
          <a:bodyPr anchorCtr="0" anchor="t" bIns="91425" lIns="91425" spcFirstLastPara="1" rIns="91425" wrap="square" tIns="91425">
            <a:normAutofit/>
          </a:bodyPr>
          <a:lstStyle>
            <a:lvl1pPr lvl="0" algn="ctr">
              <a:spcBef>
                <a:spcPts val="0"/>
              </a:spcBef>
              <a:spcAft>
                <a:spcPts val="0"/>
              </a:spcAft>
              <a:buSzPts val="4500"/>
              <a:buNone/>
              <a:defRPr sz="45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1" name="Google Shape;71;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2" name="Shape 72"/>
        <p:cNvGrpSpPr/>
        <p:nvPr/>
      </p:nvGrpSpPr>
      <p:grpSpPr>
        <a:xfrm>
          <a:off x="0" y="0"/>
          <a:ext cx="0" cy="0"/>
          <a:chOff x="0" y="0"/>
          <a:chExt cx="0" cy="0"/>
        </a:xfrm>
      </p:grpSpPr>
      <p:sp>
        <p:nvSpPr>
          <p:cNvPr id="73" name="Google Shape;73;p6"/>
          <p:cNvSpPr/>
          <p:nvPr/>
        </p:nvSpPr>
        <p:spPr>
          <a:xfrm>
            <a:off x="-794270" y="-1306205"/>
            <a:ext cx="10565858" cy="7338469"/>
          </a:xfrm>
          <a:custGeom>
            <a:rect b="b" l="l" r="r" t="t"/>
            <a:pathLst>
              <a:path extrusionOk="0" h="14676937" w="21131716">
                <a:moveTo>
                  <a:pt x="0" y="0"/>
                </a:moveTo>
                <a:lnTo>
                  <a:pt x="21131716" y="0"/>
                </a:lnTo>
                <a:lnTo>
                  <a:pt x="21131716" y="14676938"/>
                </a:lnTo>
                <a:lnTo>
                  <a:pt x="0" y="14676938"/>
                </a:lnTo>
                <a:lnTo>
                  <a:pt x="0" y="0"/>
                </a:lnTo>
                <a:close/>
              </a:path>
            </a:pathLst>
          </a:custGeom>
          <a:blipFill rotWithShape="1">
            <a:blip r:embed="rId2">
              <a:alphaModFix/>
            </a:blip>
            <a:stretch>
              <a:fillRect b="0" l="0" r="0" t="0"/>
            </a:stretch>
          </a:blipFill>
          <a:ln>
            <a:noFill/>
          </a:ln>
        </p:spPr>
      </p:sp>
      <p:sp>
        <p:nvSpPr>
          <p:cNvPr id="74" name="Google Shape;74;p6"/>
          <p:cNvSpPr/>
          <p:nvPr/>
        </p:nvSpPr>
        <p:spPr>
          <a:xfrm>
            <a:off x="-166682" y="-870316"/>
            <a:ext cx="9310682" cy="6466692"/>
          </a:xfrm>
          <a:custGeom>
            <a:rect b="b" l="l" r="r" t="t"/>
            <a:pathLst>
              <a:path extrusionOk="0" h="12933383" w="18621363">
                <a:moveTo>
                  <a:pt x="0" y="0"/>
                </a:moveTo>
                <a:lnTo>
                  <a:pt x="18621363" y="0"/>
                </a:lnTo>
                <a:lnTo>
                  <a:pt x="18621363" y="12933382"/>
                </a:lnTo>
                <a:lnTo>
                  <a:pt x="0" y="12933382"/>
                </a:lnTo>
                <a:lnTo>
                  <a:pt x="0" y="0"/>
                </a:lnTo>
                <a:close/>
              </a:path>
            </a:pathLst>
          </a:custGeom>
          <a:blipFill rotWithShape="1">
            <a:blip r:embed="rId2">
              <a:alphaModFix/>
            </a:blip>
            <a:stretch>
              <a:fillRect b="0" l="0" r="0" t="0"/>
            </a:stretch>
          </a:blipFill>
          <a:ln>
            <a:noFill/>
          </a:ln>
        </p:spPr>
      </p:sp>
      <p:sp>
        <p:nvSpPr>
          <p:cNvPr id="75" name="Google Shape;75;p6"/>
          <p:cNvSpPr/>
          <p:nvPr/>
        </p:nvSpPr>
        <p:spPr>
          <a:xfrm rot="-5400000">
            <a:off x="-576037" y="1943147"/>
            <a:ext cx="2409282" cy="1257207"/>
          </a:xfrm>
          <a:custGeom>
            <a:rect b="b" l="l" r="r" t="t"/>
            <a:pathLst>
              <a:path extrusionOk="0" h="2514414" w="4818564">
                <a:moveTo>
                  <a:pt x="0" y="0"/>
                </a:moveTo>
                <a:lnTo>
                  <a:pt x="4818564" y="0"/>
                </a:lnTo>
                <a:lnTo>
                  <a:pt x="4818564" y="2514414"/>
                </a:lnTo>
                <a:lnTo>
                  <a:pt x="0" y="2514414"/>
                </a:lnTo>
                <a:lnTo>
                  <a:pt x="0" y="0"/>
                </a:lnTo>
                <a:close/>
              </a:path>
            </a:pathLst>
          </a:custGeom>
          <a:blipFill rotWithShape="1">
            <a:blip r:embed="rId3">
              <a:alphaModFix/>
            </a:blip>
            <a:stretch>
              <a:fillRect b="0" l="0" r="0" t="0"/>
            </a:stretch>
          </a:blipFill>
          <a:ln>
            <a:noFill/>
          </a:ln>
        </p:spPr>
      </p:sp>
      <p:sp>
        <p:nvSpPr>
          <p:cNvPr id="76" name="Google Shape;76;p6"/>
          <p:cNvSpPr/>
          <p:nvPr/>
        </p:nvSpPr>
        <p:spPr>
          <a:xfrm rot="5400000">
            <a:off x="7310755" y="1943146"/>
            <a:ext cx="2409282" cy="1257207"/>
          </a:xfrm>
          <a:custGeom>
            <a:rect b="b" l="l" r="r" t="t"/>
            <a:pathLst>
              <a:path extrusionOk="0" h="2514414" w="4818564">
                <a:moveTo>
                  <a:pt x="4818564" y="2514414"/>
                </a:moveTo>
                <a:lnTo>
                  <a:pt x="0" y="2514414"/>
                </a:lnTo>
                <a:lnTo>
                  <a:pt x="0" y="0"/>
                </a:lnTo>
                <a:lnTo>
                  <a:pt x="4818564" y="0"/>
                </a:lnTo>
                <a:lnTo>
                  <a:pt x="4818564" y="2514414"/>
                </a:lnTo>
                <a:close/>
              </a:path>
            </a:pathLst>
          </a:custGeom>
          <a:blipFill rotWithShape="1">
            <a:blip r:embed="rId3">
              <a:alphaModFix/>
            </a:blip>
            <a:stretch>
              <a:fillRect b="0" l="0" r="0" t="0"/>
            </a:stretch>
          </a:blipFill>
          <a:ln>
            <a:noFill/>
          </a:ln>
        </p:spPr>
      </p:sp>
      <p:grpSp>
        <p:nvGrpSpPr>
          <p:cNvPr id="77" name="Google Shape;77;p6"/>
          <p:cNvGrpSpPr/>
          <p:nvPr/>
        </p:nvGrpSpPr>
        <p:grpSpPr>
          <a:xfrm>
            <a:off x="-16193" y="-409024"/>
            <a:ext cx="9160193" cy="3811073"/>
            <a:chOff x="0" y="0"/>
            <a:chExt cx="24427181" cy="10162861"/>
          </a:xfrm>
        </p:grpSpPr>
        <p:sp>
          <p:nvSpPr>
            <p:cNvPr id="78" name="Google Shape;78;p6"/>
            <p:cNvSpPr/>
            <p:nvPr/>
          </p:nvSpPr>
          <p:spPr>
            <a:xfrm>
              <a:off x="0" y="0"/>
              <a:ext cx="12222284" cy="10162861"/>
            </a:xfrm>
            <a:custGeom>
              <a:rect b="b" l="l" r="r" t="t"/>
              <a:pathLst>
                <a:path extrusionOk="0" h="10162861" w="12222284">
                  <a:moveTo>
                    <a:pt x="0" y="0"/>
                  </a:moveTo>
                  <a:lnTo>
                    <a:pt x="12222284" y="0"/>
                  </a:lnTo>
                  <a:lnTo>
                    <a:pt x="12222284" y="10162861"/>
                  </a:lnTo>
                  <a:lnTo>
                    <a:pt x="0" y="10162861"/>
                  </a:lnTo>
                  <a:lnTo>
                    <a:pt x="0" y="0"/>
                  </a:lnTo>
                  <a:close/>
                </a:path>
              </a:pathLst>
            </a:custGeom>
            <a:blipFill rotWithShape="1">
              <a:blip r:embed="rId4">
                <a:alphaModFix amt="23000"/>
              </a:blip>
              <a:stretch>
                <a:fillRect b="-45689" l="0" r="0" t="0"/>
              </a:stretch>
            </a:blipFill>
            <a:ln>
              <a:noFill/>
            </a:ln>
          </p:spPr>
        </p:sp>
        <p:sp>
          <p:nvSpPr>
            <p:cNvPr id="79" name="Google Shape;79;p6"/>
            <p:cNvSpPr/>
            <p:nvPr/>
          </p:nvSpPr>
          <p:spPr>
            <a:xfrm>
              <a:off x="12204897" y="0"/>
              <a:ext cx="12222284" cy="10120007"/>
            </a:xfrm>
            <a:custGeom>
              <a:rect b="b" l="l" r="r" t="t"/>
              <a:pathLst>
                <a:path extrusionOk="0" h="10120007" w="12222284">
                  <a:moveTo>
                    <a:pt x="0" y="0"/>
                  </a:moveTo>
                  <a:lnTo>
                    <a:pt x="12222284" y="0"/>
                  </a:lnTo>
                  <a:lnTo>
                    <a:pt x="12222284" y="10120007"/>
                  </a:lnTo>
                  <a:lnTo>
                    <a:pt x="0" y="10120007"/>
                  </a:lnTo>
                  <a:lnTo>
                    <a:pt x="0" y="0"/>
                  </a:lnTo>
                  <a:close/>
                </a:path>
              </a:pathLst>
            </a:custGeom>
            <a:blipFill rotWithShape="1">
              <a:blip r:embed="rId4">
                <a:alphaModFix amt="23000"/>
              </a:blip>
              <a:stretch>
                <a:fillRect b="-46307" l="0" r="0" t="0"/>
              </a:stretch>
            </a:blipFill>
            <a:ln>
              <a:noFill/>
            </a:ln>
          </p:spPr>
        </p:sp>
      </p:grpSp>
      <p:sp>
        <p:nvSpPr>
          <p:cNvPr id="80" name="Google Shape;80;p6"/>
          <p:cNvSpPr/>
          <p:nvPr/>
        </p:nvSpPr>
        <p:spPr>
          <a:xfrm>
            <a:off x="4409291" y="292547"/>
            <a:ext cx="5444490" cy="4872819"/>
          </a:xfrm>
          <a:custGeom>
            <a:rect b="b" l="l" r="r" t="t"/>
            <a:pathLst>
              <a:path extrusionOk="0" h="9745637" w="10888980">
                <a:moveTo>
                  <a:pt x="0" y="0"/>
                </a:moveTo>
                <a:lnTo>
                  <a:pt x="10888980" y="0"/>
                </a:lnTo>
                <a:lnTo>
                  <a:pt x="10888980" y="9745637"/>
                </a:lnTo>
                <a:lnTo>
                  <a:pt x="0" y="9745637"/>
                </a:lnTo>
                <a:lnTo>
                  <a:pt x="0" y="0"/>
                </a:lnTo>
                <a:close/>
              </a:path>
            </a:pathLst>
          </a:custGeom>
          <a:blipFill rotWithShape="1">
            <a:blip r:embed="rId5">
              <a:alphaModFix/>
            </a:blip>
            <a:stretch>
              <a:fillRect b="-349" l="0" r="0" t="-11379"/>
            </a:stretch>
          </a:blipFill>
          <a:ln>
            <a:noFill/>
          </a:ln>
        </p:spPr>
      </p:sp>
      <p:sp>
        <p:nvSpPr>
          <p:cNvPr id="81" name="Google Shape;81;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82" name="Google Shape;82;p6"/>
          <p:cNvSpPr txBox="1"/>
          <p:nvPr>
            <p:ph type="title"/>
          </p:nvPr>
        </p:nvSpPr>
        <p:spPr>
          <a:xfrm>
            <a:off x="795050" y="627500"/>
            <a:ext cx="3654600" cy="32277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3" name="Shape 83"/>
        <p:cNvGrpSpPr/>
        <p:nvPr/>
      </p:nvGrpSpPr>
      <p:grpSpPr>
        <a:xfrm>
          <a:off x="0" y="0"/>
          <a:ext cx="0" cy="0"/>
          <a:chOff x="0" y="0"/>
          <a:chExt cx="0" cy="0"/>
        </a:xfrm>
      </p:grpSpPr>
      <p:sp>
        <p:nvSpPr>
          <p:cNvPr id="84" name="Google Shape;84;p7"/>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2">
              <a:alphaModFix/>
            </a:blip>
            <a:stretch>
              <a:fillRect b="-166655" l="0" r="0" t="-168"/>
            </a:stretch>
          </a:blipFill>
          <a:ln>
            <a:noFill/>
          </a:ln>
        </p:spPr>
      </p:sp>
      <p:sp>
        <p:nvSpPr>
          <p:cNvPr id="85" name="Google Shape;85;p7"/>
          <p:cNvSpPr/>
          <p:nvPr/>
        </p:nvSpPr>
        <p:spPr>
          <a:xfrm>
            <a:off x="-83340" y="-870316"/>
            <a:ext cx="9310682" cy="6466692"/>
          </a:xfrm>
          <a:custGeom>
            <a:rect b="b" l="l" r="r" t="t"/>
            <a:pathLst>
              <a:path extrusionOk="0" h="12933383" w="18621363">
                <a:moveTo>
                  <a:pt x="0" y="0"/>
                </a:moveTo>
                <a:lnTo>
                  <a:pt x="18621362" y="0"/>
                </a:lnTo>
                <a:lnTo>
                  <a:pt x="18621362" y="12933382"/>
                </a:lnTo>
                <a:lnTo>
                  <a:pt x="0" y="12933382"/>
                </a:lnTo>
                <a:lnTo>
                  <a:pt x="0" y="0"/>
                </a:lnTo>
                <a:close/>
              </a:path>
            </a:pathLst>
          </a:custGeom>
          <a:blipFill rotWithShape="1">
            <a:blip r:embed="rId3">
              <a:alphaModFix/>
            </a:blip>
            <a:stretch>
              <a:fillRect b="0" l="0" r="0" t="0"/>
            </a:stretch>
          </a:blipFill>
          <a:ln>
            <a:noFill/>
          </a:ln>
        </p:spPr>
      </p:sp>
      <p:grpSp>
        <p:nvGrpSpPr>
          <p:cNvPr id="86" name="Google Shape;86;p7"/>
          <p:cNvGrpSpPr/>
          <p:nvPr/>
        </p:nvGrpSpPr>
        <p:grpSpPr>
          <a:xfrm>
            <a:off x="0" y="1367109"/>
            <a:ext cx="9144000" cy="2409282"/>
            <a:chOff x="0" y="0"/>
            <a:chExt cx="24384001" cy="6424752"/>
          </a:xfrm>
        </p:grpSpPr>
        <p:sp>
          <p:nvSpPr>
            <p:cNvPr id="87" name="Google Shape;87;p7"/>
            <p:cNvSpPr/>
            <p:nvPr/>
          </p:nvSpPr>
          <p:spPr>
            <a:xfrm rot="-5400000">
              <a:off x="-1536100" y="1536100"/>
              <a:ext cx="6424752" cy="3352553"/>
            </a:xfrm>
            <a:custGeom>
              <a:rect b="b" l="l" r="r" t="t"/>
              <a:pathLst>
                <a:path extrusionOk="0" h="3352553" w="6424752">
                  <a:moveTo>
                    <a:pt x="0" y="0"/>
                  </a:moveTo>
                  <a:lnTo>
                    <a:pt x="6424752" y="0"/>
                  </a:lnTo>
                  <a:lnTo>
                    <a:pt x="6424752" y="3352552"/>
                  </a:lnTo>
                  <a:lnTo>
                    <a:pt x="0" y="3352552"/>
                  </a:lnTo>
                  <a:lnTo>
                    <a:pt x="0" y="0"/>
                  </a:lnTo>
                  <a:close/>
                </a:path>
              </a:pathLst>
            </a:custGeom>
            <a:blipFill rotWithShape="1">
              <a:blip r:embed="rId4">
                <a:alphaModFix/>
              </a:blip>
              <a:stretch>
                <a:fillRect b="0" l="0" r="0" t="0"/>
              </a:stretch>
            </a:blipFill>
            <a:ln>
              <a:noFill/>
            </a:ln>
          </p:spPr>
        </p:sp>
        <p:sp>
          <p:nvSpPr>
            <p:cNvPr id="88" name="Google Shape;88;p7"/>
            <p:cNvSpPr/>
            <p:nvPr/>
          </p:nvSpPr>
          <p:spPr>
            <a:xfrm rot="5400000">
              <a:off x="19495348" y="1536100"/>
              <a:ext cx="6424752" cy="3352553"/>
            </a:xfrm>
            <a:custGeom>
              <a:rect b="b" l="l" r="r" t="t"/>
              <a:pathLst>
                <a:path extrusionOk="0" h="3352553" w="6424752">
                  <a:moveTo>
                    <a:pt x="6424752" y="3352552"/>
                  </a:moveTo>
                  <a:lnTo>
                    <a:pt x="0" y="3352552"/>
                  </a:lnTo>
                  <a:lnTo>
                    <a:pt x="0" y="0"/>
                  </a:lnTo>
                  <a:lnTo>
                    <a:pt x="6424752" y="0"/>
                  </a:lnTo>
                  <a:lnTo>
                    <a:pt x="6424752" y="3352552"/>
                  </a:lnTo>
                  <a:close/>
                </a:path>
              </a:pathLst>
            </a:custGeom>
            <a:blipFill rotWithShape="1">
              <a:blip r:embed="rId4">
                <a:alphaModFix/>
              </a:blip>
              <a:stretch>
                <a:fillRect b="0" l="0" r="0" t="0"/>
              </a:stretch>
            </a:blipFill>
            <a:ln>
              <a:noFill/>
            </a:ln>
          </p:spPr>
        </p:sp>
      </p:grpSp>
      <p:grpSp>
        <p:nvGrpSpPr>
          <p:cNvPr id="89" name="Google Shape;89;p7"/>
          <p:cNvGrpSpPr/>
          <p:nvPr/>
        </p:nvGrpSpPr>
        <p:grpSpPr>
          <a:xfrm>
            <a:off x="-16193" y="-409024"/>
            <a:ext cx="9160193" cy="3811073"/>
            <a:chOff x="0" y="0"/>
            <a:chExt cx="24427181" cy="10162861"/>
          </a:xfrm>
        </p:grpSpPr>
        <p:sp>
          <p:nvSpPr>
            <p:cNvPr id="90" name="Google Shape;90;p7"/>
            <p:cNvSpPr/>
            <p:nvPr/>
          </p:nvSpPr>
          <p:spPr>
            <a:xfrm>
              <a:off x="0" y="0"/>
              <a:ext cx="12222284" cy="10162861"/>
            </a:xfrm>
            <a:custGeom>
              <a:rect b="b" l="l" r="r" t="t"/>
              <a:pathLst>
                <a:path extrusionOk="0" h="10162861" w="12222284">
                  <a:moveTo>
                    <a:pt x="0" y="0"/>
                  </a:moveTo>
                  <a:lnTo>
                    <a:pt x="12222284" y="0"/>
                  </a:lnTo>
                  <a:lnTo>
                    <a:pt x="12222284" y="10162861"/>
                  </a:lnTo>
                  <a:lnTo>
                    <a:pt x="0" y="10162861"/>
                  </a:lnTo>
                  <a:lnTo>
                    <a:pt x="0" y="0"/>
                  </a:lnTo>
                  <a:close/>
                </a:path>
              </a:pathLst>
            </a:custGeom>
            <a:blipFill rotWithShape="1">
              <a:blip r:embed="rId5">
                <a:alphaModFix amt="12190"/>
              </a:blip>
              <a:stretch>
                <a:fillRect b="-45689" l="0" r="0" t="0"/>
              </a:stretch>
            </a:blipFill>
            <a:ln>
              <a:noFill/>
            </a:ln>
          </p:spPr>
        </p:sp>
        <p:sp>
          <p:nvSpPr>
            <p:cNvPr id="91" name="Google Shape;91;p7"/>
            <p:cNvSpPr/>
            <p:nvPr/>
          </p:nvSpPr>
          <p:spPr>
            <a:xfrm>
              <a:off x="12204897" y="0"/>
              <a:ext cx="12222284" cy="10120007"/>
            </a:xfrm>
            <a:custGeom>
              <a:rect b="b" l="l" r="r" t="t"/>
              <a:pathLst>
                <a:path extrusionOk="0" h="10120007" w="12222284">
                  <a:moveTo>
                    <a:pt x="0" y="0"/>
                  </a:moveTo>
                  <a:lnTo>
                    <a:pt x="12222284" y="0"/>
                  </a:lnTo>
                  <a:lnTo>
                    <a:pt x="12222284" y="10120007"/>
                  </a:lnTo>
                  <a:lnTo>
                    <a:pt x="0" y="10120007"/>
                  </a:lnTo>
                  <a:lnTo>
                    <a:pt x="0" y="0"/>
                  </a:lnTo>
                  <a:close/>
                </a:path>
              </a:pathLst>
            </a:custGeom>
            <a:blipFill rotWithShape="1">
              <a:blip r:embed="rId5">
                <a:alphaModFix amt="12190"/>
              </a:blip>
              <a:stretch>
                <a:fillRect b="-46307" l="0" r="0" t="0"/>
              </a:stretch>
            </a:blipFill>
            <a:ln>
              <a:noFill/>
            </a:ln>
          </p:spPr>
        </p:sp>
      </p:grpSp>
      <p:sp>
        <p:nvSpPr>
          <p:cNvPr id="92" name="Google Shape;92;p7"/>
          <p:cNvSpPr txBox="1"/>
          <p:nvPr>
            <p:ph type="title"/>
          </p:nvPr>
        </p:nvSpPr>
        <p:spPr>
          <a:xfrm>
            <a:off x="265500" y="14617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1"/>
              </a:buClr>
              <a:buSzPts val="4200"/>
              <a:buNone/>
              <a:defRPr sz="4200">
                <a:solidFill>
                  <a:schemeClr val="lt1"/>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93" name="Google Shape;93;p7"/>
          <p:cNvSpPr/>
          <p:nvPr/>
        </p:nvSpPr>
        <p:spPr>
          <a:xfrm flipH="1" rot="10800000">
            <a:off x="200500" y="2842931"/>
            <a:ext cx="4056447" cy="933346"/>
          </a:xfrm>
          <a:custGeom>
            <a:rect b="b" l="l" r="r" t="t"/>
            <a:pathLst>
              <a:path extrusionOk="0" h="3218434" w="10817192">
                <a:moveTo>
                  <a:pt x="0" y="3218434"/>
                </a:moveTo>
                <a:lnTo>
                  <a:pt x="10817192" y="3218434"/>
                </a:lnTo>
                <a:lnTo>
                  <a:pt x="10817192" y="0"/>
                </a:lnTo>
                <a:lnTo>
                  <a:pt x="0" y="0"/>
                </a:lnTo>
                <a:lnTo>
                  <a:pt x="0" y="3218434"/>
                </a:lnTo>
                <a:close/>
              </a:path>
            </a:pathLst>
          </a:custGeom>
          <a:blipFill rotWithShape="1">
            <a:blip r:embed="rId6">
              <a:alphaModFix/>
            </a:blip>
            <a:stretch>
              <a:fillRect b="0" l="0" r="0" t="0"/>
            </a:stretch>
          </a:blipFill>
          <a:ln>
            <a:noFill/>
          </a:ln>
        </p:spPr>
      </p:sp>
      <p:sp>
        <p:nvSpPr>
          <p:cNvPr id="94" name="Google Shape;94;p7"/>
          <p:cNvSpPr txBox="1"/>
          <p:nvPr>
            <p:ph idx="1" type="subTitle"/>
          </p:nvPr>
        </p:nvSpPr>
        <p:spPr>
          <a:xfrm>
            <a:off x="265500" y="30316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grpSp>
        <p:nvGrpSpPr>
          <p:cNvPr id="95" name="Google Shape;95;p7"/>
          <p:cNvGrpSpPr/>
          <p:nvPr/>
        </p:nvGrpSpPr>
        <p:grpSpPr>
          <a:xfrm>
            <a:off x="4710250" y="1474521"/>
            <a:ext cx="4137576" cy="2715905"/>
            <a:chOff x="4710250" y="1169721"/>
            <a:chExt cx="4137576" cy="2715905"/>
          </a:xfrm>
        </p:grpSpPr>
        <p:sp>
          <p:nvSpPr>
            <p:cNvPr id="96" name="Google Shape;96;p7"/>
            <p:cNvSpPr/>
            <p:nvPr/>
          </p:nvSpPr>
          <p:spPr>
            <a:xfrm flipH="1" rot="10800000">
              <a:off x="4710250" y="2276408"/>
              <a:ext cx="4137576" cy="1609217"/>
            </a:xfrm>
            <a:custGeom>
              <a:rect b="b" l="l" r="r" t="t"/>
              <a:pathLst>
                <a:path extrusionOk="0" h="3218434" w="10817192">
                  <a:moveTo>
                    <a:pt x="0" y="3218434"/>
                  </a:moveTo>
                  <a:lnTo>
                    <a:pt x="10817192" y="3218434"/>
                  </a:lnTo>
                  <a:lnTo>
                    <a:pt x="10817192" y="0"/>
                  </a:lnTo>
                  <a:lnTo>
                    <a:pt x="0" y="0"/>
                  </a:lnTo>
                  <a:lnTo>
                    <a:pt x="0" y="3218434"/>
                  </a:lnTo>
                  <a:close/>
                </a:path>
              </a:pathLst>
            </a:custGeom>
            <a:blipFill rotWithShape="1">
              <a:blip r:embed="rId6">
                <a:alphaModFix/>
              </a:blip>
              <a:stretch>
                <a:fillRect b="0" l="0" r="0" t="0"/>
              </a:stretch>
            </a:blipFill>
            <a:ln>
              <a:noFill/>
            </a:ln>
          </p:spPr>
        </p:sp>
        <p:sp>
          <p:nvSpPr>
            <p:cNvPr id="97" name="Google Shape;97;p7"/>
            <p:cNvSpPr/>
            <p:nvPr/>
          </p:nvSpPr>
          <p:spPr>
            <a:xfrm flipH="1" rot="10800000">
              <a:off x="4710250" y="1169721"/>
              <a:ext cx="4137576" cy="1609217"/>
            </a:xfrm>
            <a:custGeom>
              <a:rect b="b" l="l" r="r" t="t"/>
              <a:pathLst>
                <a:path extrusionOk="0" h="3218434" w="10817192">
                  <a:moveTo>
                    <a:pt x="0" y="3218434"/>
                  </a:moveTo>
                  <a:lnTo>
                    <a:pt x="10817192" y="3218434"/>
                  </a:lnTo>
                  <a:lnTo>
                    <a:pt x="10817192" y="0"/>
                  </a:lnTo>
                  <a:lnTo>
                    <a:pt x="0" y="0"/>
                  </a:lnTo>
                  <a:lnTo>
                    <a:pt x="0" y="3218434"/>
                  </a:lnTo>
                  <a:close/>
                </a:path>
              </a:pathLst>
            </a:custGeom>
            <a:blipFill rotWithShape="1">
              <a:blip r:embed="rId6">
                <a:alphaModFix/>
              </a:blip>
              <a:stretch>
                <a:fillRect b="0" l="0" r="0" t="0"/>
              </a:stretch>
            </a:blipFill>
            <a:ln>
              <a:noFill/>
            </a:ln>
          </p:spPr>
        </p:sp>
      </p:grpSp>
      <p:sp>
        <p:nvSpPr>
          <p:cNvPr id="98" name="Google Shape;98;p7"/>
          <p:cNvSpPr txBox="1"/>
          <p:nvPr>
            <p:ph idx="2" type="body"/>
          </p:nvPr>
        </p:nvSpPr>
        <p:spPr>
          <a:xfrm>
            <a:off x="4939500" y="9526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99" name="Google Shape;99;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00" name="Google Shape;100;p7"/>
          <p:cNvSpPr/>
          <p:nvPr/>
        </p:nvSpPr>
        <p:spPr>
          <a:xfrm>
            <a:off x="5288102" y="-2881632"/>
            <a:ext cx="4689231" cy="4114800"/>
          </a:xfrm>
          <a:custGeom>
            <a:rect b="b" l="l" r="r" t="t"/>
            <a:pathLst>
              <a:path extrusionOk="0" h="8229600" w="9378462">
                <a:moveTo>
                  <a:pt x="0" y="0"/>
                </a:moveTo>
                <a:lnTo>
                  <a:pt x="9378461" y="0"/>
                </a:lnTo>
                <a:lnTo>
                  <a:pt x="9378461" y="8229600"/>
                </a:lnTo>
                <a:lnTo>
                  <a:pt x="0" y="8229600"/>
                </a:lnTo>
                <a:lnTo>
                  <a:pt x="0" y="0"/>
                </a:lnTo>
                <a:close/>
              </a:path>
            </a:pathLst>
          </a:custGeom>
          <a:blipFill rotWithShape="1">
            <a:blip r:embed="rId7">
              <a:alphaModFix/>
            </a:blip>
            <a:stretch>
              <a:fillRect b="0" l="0" r="0" t="0"/>
            </a:stretch>
          </a:blipFill>
          <a:ln>
            <a:noFill/>
          </a:ln>
        </p:spPr>
      </p:sp>
      <p:sp>
        <p:nvSpPr>
          <p:cNvPr id="101" name="Google Shape;101;p7"/>
          <p:cNvSpPr/>
          <p:nvPr/>
        </p:nvSpPr>
        <p:spPr>
          <a:xfrm>
            <a:off x="-74350" y="-1183499"/>
            <a:ext cx="2766252" cy="2057400"/>
          </a:xfrm>
          <a:custGeom>
            <a:rect b="b" l="l" r="r" t="t"/>
            <a:pathLst>
              <a:path extrusionOk="0" h="4114800" w="5532504">
                <a:moveTo>
                  <a:pt x="0" y="0"/>
                </a:moveTo>
                <a:lnTo>
                  <a:pt x="5532504" y="0"/>
                </a:lnTo>
                <a:lnTo>
                  <a:pt x="5532504" y="4114800"/>
                </a:lnTo>
                <a:lnTo>
                  <a:pt x="0" y="4114800"/>
                </a:lnTo>
                <a:lnTo>
                  <a:pt x="0" y="0"/>
                </a:lnTo>
                <a:close/>
              </a:path>
            </a:pathLst>
          </a:custGeom>
          <a:blipFill rotWithShape="1">
            <a:blip r:embed="rId8">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2" name="Shape 102"/>
        <p:cNvGrpSpPr/>
        <p:nvPr/>
      </p:nvGrpSpPr>
      <p:grpSpPr>
        <a:xfrm>
          <a:off x="0" y="0"/>
          <a:ext cx="0" cy="0"/>
          <a:chOff x="0" y="0"/>
          <a:chExt cx="0" cy="0"/>
        </a:xfrm>
      </p:grpSpPr>
      <p:sp>
        <p:nvSpPr>
          <p:cNvPr id="103" name="Google Shape;103;p8"/>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2">
              <a:alphaModFix/>
            </a:blip>
            <a:stretch>
              <a:fillRect b="-166655" l="0" r="0" t="-168"/>
            </a:stretch>
          </a:blipFill>
          <a:ln>
            <a:noFill/>
          </a:ln>
        </p:spPr>
      </p:sp>
      <p:sp>
        <p:nvSpPr>
          <p:cNvPr id="104" name="Google Shape;104;p8"/>
          <p:cNvSpPr/>
          <p:nvPr/>
        </p:nvSpPr>
        <p:spPr>
          <a:xfrm>
            <a:off x="-83340" y="-870316"/>
            <a:ext cx="9310682" cy="6466692"/>
          </a:xfrm>
          <a:custGeom>
            <a:rect b="b" l="l" r="r" t="t"/>
            <a:pathLst>
              <a:path extrusionOk="0" h="12933383" w="18621363">
                <a:moveTo>
                  <a:pt x="0" y="0"/>
                </a:moveTo>
                <a:lnTo>
                  <a:pt x="18621362" y="0"/>
                </a:lnTo>
                <a:lnTo>
                  <a:pt x="18621362" y="12933382"/>
                </a:lnTo>
                <a:lnTo>
                  <a:pt x="0" y="12933382"/>
                </a:lnTo>
                <a:lnTo>
                  <a:pt x="0" y="0"/>
                </a:lnTo>
                <a:close/>
              </a:path>
            </a:pathLst>
          </a:custGeom>
          <a:blipFill rotWithShape="1">
            <a:blip r:embed="rId3">
              <a:alphaModFix/>
            </a:blip>
            <a:stretch>
              <a:fillRect b="0" l="0" r="0" t="0"/>
            </a:stretch>
          </a:blipFill>
          <a:ln>
            <a:noFill/>
          </a:ln>
        </p:spPr>
      </p:sp>
      <p:grpSp>
        <p:nvGrpSpPr>
          <p:cNvPr id="105" name="Google Shape;105;p8"/>
          <p:cNvGrpSpPr/>
          <p:nvPr/>
        </p:nvGrpSpPr>
        <p:grpSpPr>
          <a:xfrm>
            <a:off x="0" y="1367109"/>
            <a:ext cx="9144000" cy="2409282"/>
            <a:chOff x="0" y="0"/>
            <a:chExt cx="24384001" cy="6424752"/>
          </a:xfrm>
        </p:grpSpPr>
        <p:sp>
          <p:nvSpPr>
            <p:cNvPr id="106" name="Google Shape;106;p8"/>
            <p:cNvSpPr/>
            <p:nvPr/>
          </p:nvSpPr>
          <p:spPr>
            <a:xfrm rot="-5400000">
              <a:off x="-1536100" y="1536100"/>
              <a:ext cx="6424752" cy="3352553"/>
            </a:xfrm>
            <a:custGeom>
              <a:rect b="b" l="l" r="r" t="t"/>
              <a:pathLst>
                <a:path extrusionOk="0" h="3352553" w="6424752">
                  <a:moveTo>
                    <a:pt x="0" y="0"/>
                  </a:moveTo>
                  <a:lnTo>
                    <a:pt x="6424752" y="0"/>
                  </a:lnTo>
                  <a:lnTo>
                    <a:pt x="6424752" y="3352552"/>
                  </a:lnTo>
                  <a:lnTo>
                    <a:pt x="0" y="3352552"/>
                  </a:lnTo>
                  <a:lnTo>
                    <a:pt x="0" y="0"/>
                  </a:lnTo>
                  <a:close/>
                </a:path>
              </a:pathLst>
            </a:custGeom>
            <a:blipFill rotWithShape="1">
              <a:blip r:embed="rId4">
                <a:alphaModFix/>
              </a:blip>
              <a:stretch>
                <a:fillRect b="0" l="0" r="0" t="0"/>
              </a:stretch>
            </a:blipFill>
            <a:ln>
              <a:noFill/>
            </a:ln>
          </p:spPr>
        </p:sp>
        <p:sp>
          <p:nvSpPr>
            <p:cNvPr id="107" name="Google Shape;107;p8"/>
            <p:cNvSpPr/>
            <p:nvPr/>
          </p:nvSpPr>
          <p:spPr>
            <a:xfrm rot="5400000">
              <a:off x="19495348" y="1536100"/>
              <a:ext cx="6424752" cy="3352553"/>
            </a:xfrm>
            <a:custGeom>
              <a:rect b="b" l="l" r="r" t="t"/>
              <a:pathLst>
                <a:path extrusionOk="0" h="3352553" w="6424752">
                  <a:moveTo>
                    <a:pt x="6424752" y="3352552"/>
                  </a:moveTo>
                  <a:lnTo>
                    <a:pt x="0" y="3352552"/>
                  </a:lnTo>
                  <a:lnTo>
                    <a:pt x="0" y="0"/>
                  </a:lnTo>
                  <a:lnTo>
                    <a:pt x="6424752" y="0"/>
                  </a:lnTo>
                  <a:lnTo>
                    <a:pt x="6424752" y="3352552"/>
                  </a:lnTo>
                  <a:close/>
                </a:path>
              </a:pathLst>
            </a:custGeom>
            <a:blipFill rotWithShape="1">
              <a:blip r:embed="rId4">
                <a:alphaModFix/>
              </a:blip>
              <a:stretch>
                <a:fillRect b="0" l="0" r="0" t="0"/>
              </a:stretch>
            </a:blipFill>
            <a:ln>
              <a:noFill/>
            </a:ln>
          </p:spPr>
        </p:sp>
      </p:grpSp>
      <p:grpSp>
        <p:nvGrpSpPr>
          <p:cNvPr id="108" name="Google Shape;108;p8"/>
          <p:cNvGrpSpPr/>
          <p:nvPr/>
        </p:nvGrpSpPr>
        <p:grpSpPr>
          <a:xfrm>
            <a:off x="-16193" y="-409024"/>
            <a:ext cx="9160193" cy="3811073"/>
            <a:chOff x="0" y="0"/>
            <a:chExt cx="24427181" cy="10162861"/>
          </a:xfrm>
        </p:grpSpPr>
        <p:sp>
          <p:nvSpPr>
            <p:cNvPr id="109" name="Google Shape;109;p8"/>
            <p:cNvSpPr/>
            <p:nvPr/>
          </p:nvSpPr>
          <p:spPr>
            <a:xfrm>
              <a:off x="0" y="0"/>
              <a:ext cx="12222284" cy="10162861"/>
            </a:xfrm>
            <a:custGeom>
              <a:rect b="b" l="l" r="r" t="t"/>
              <a:pathLst>
                <a:path extrusionOk="0" h="10162861" w="12222284">
                  <a:moveTo>
                    <a:pt x="0" y="0"/>
                  </a:moveTo>
                  <a:lnTo>
                    <a:pt x="12222284" y="0"/>
                  </a:lnTo>
                  <a:lnTo>
                    <a:pt x="12222284" y="10162861"/>
                  </a:lnTo>
                  <a:lnTo>
                    <a:pt x="0" y="10162861"/>
                  </a:lnTo>
                  <a:lnTo>
                    <a:pt x="0" y="0"/>
                  </a:lnTo>
                  <a:close/>
                </a:path>
              </a:pathLst>
            </a:custGeom>
            <a:blipFill rotWithShape="1">
              <a:blip r:embed="rId5">
                <a:alphaModFix amt="12190"/>
              </a:blip>
              <a:stretch>
                <a:fillRect b="-45689" l="0" r="0" t="0"/>
              </a:stretch>
            </a:blipFill>
            <a:ln>
              <a:noFill/>
            </a:ln>
          </p:spPr>
        </p:sp>
        <p:sp>
          <p:nvSpPr>
            <p:cNvPr id="110" name="Google Shape;110;p8"/>
            <p:cNvSpPr/>
            <p:nvPr/>
          </p:nvSpPr>
          <p:spPr>
            <a:xfrm>
              <a:off x="12204897" y="0"/>
              <a:ext cx="12222284" cy="10120007"/>
            </a:xfrm>
            <a:custGeom>
              <a:rect b="b" l="l" r="r" t="t"/>
              <a:pathLst>
                <a:path extrusionOk="0" h="10120007" w="12222284">
                  <a:moveTo>
                    <a:pt x="0" y="0"/>
                  </a:moveTo>
                  <a:lnTo>
                    <a:pt x="12222284" y="0"/>
                  </a:lnTo>
                  <a:lnTo>
                    <a:pt x="12222284" y="10120007"/>
                  </a:lnTo>
                  <a:lnTo>
                    <a:pt x="0" y="10120007"/>
                  </a:lnTo>
                  <a:lnTo>
                    <a:pt x="0" y="0"/>
                  </a:lnTo>
                  <a:close/>
                </a:path>
              </a:pathLst>
            </a:custGeom>
            <a:blipFill rotWithShape="1">
              <a:blip r:embed="rId5">
                <a:alphaModFix amt="12190"/>
              </a:blip>
              <a:stretch>
                <a:fillRect b="-46307" l="0" r="0" t="0"/>
              </a:stretch>
            </a:blipFill>
            <a:ln>
              <a:noFill/>
            </a:ln>
          </p:spPr>
        </p:sp>
      </p:grpSp>
      <p:sp>
        <p:nvSpPr>
          <p:cNvPr id="111" name="Google Shape;111;p8"/>
          <p:cNvSpPr/>
          <p:nvPr/>
        </p:nvSpPr>
        <p:spPr>
          <a:xfrm>
            <a:off x="3123922" y="189999"/>
            <a:ext cx="6280192" cy="4953502"/>
          </a:xfrm>
          <a:custGeom>
            <a:rect b="b" l="l" r="r" t="t"/>
            <a:pathLst>
              <a:path extrusionOk="0" h="9907003" w="12560384">
                <a:moveTo>
                  <a:pt x="0" y="0"/>
                </a:moveTo>
                <a:lnTo>
                  <a:pt x="12560384" y="0"/>
                </a:lnTo>
                <a:lnTo>
                  <a:pt x="12560384" y="9907003"/>
                </a:lnTo>
                <a:lnTo>
                  <a:pt x="0" y="9907003"/>
                </a:lnTo>
                <a:lnTo>
                  <a:pt x="0" y="0"/>
                </a:lnTo>
                <a:close/>
              </a:path>
            </a:pathLst>
          </a:custGeom>
          <a:blipFill rotWithShape="1">
            <a:blip r:embed="rId6">
              <a:alphaModFix/>
            </a:blip>
            <a:stretch>
              <a:fillRect b="0" l="0" r="0" t="0"/>
            </a:stretch>
          </a:blipFill>
          <a:ln>
            <a:noFill/>
          </a:ln>
        </p:spPr>
      </p:sp>
      <p:sp>
        <p:nvSpPr>
          <p:cNvPr id="112" name="Google Shape;112;p8"/>
          <p:cNvSpPr/>
          <p:nvPr/>
        </p:nvSpPr>
        <p:spPr>
          <a:xfrm flipH="1" rot="10800000">
            <a:off x="265486" y="4079378"/>
            <a:ext cx="3050085" cy="907490"/>
          </a:xfrm>
          <a:custGeom>
            <a:rect b="b" l="l" r="r" t="t"/>
            <a:pathLst>
              <a:path extrusionOk="0" h="1814980" w="6100169">
                <a:moveTo>
                  <a:pt x="0" y="1814980"/>
                </a:moveTo>
                <a:lnTo>
                  <a:pt x="6100169" y="1814980"/>
                </a:lnTo>
                <a:lnTo>
                  <a:pt x="6100169" y="0"/>
                </a:lnTo>
                <a:lnTo>
                  <a:pt x="0" y="0"/>
                </a:lnTo>
                <a:lnTo>
                  <a:pt x="0" y="1814980"/>
                </a:lnTo>
                <a:close/>
              </a:path>
            </a:pathLst>
          </a:custGeom>
          <a:blipFill rotWithShape="1">
            <a:blip r:embed="rId7">
              <a:alphaModFix/>
            </a:blip>
            <a:stretch>
              <a:fillRect b="0" l="0" r="0" t="0"/>
            </a:stretch>
          </a:blipFill>
          <a:ln>
            <a:noFill/>
          </a:ln>
        </p:spPr>
      </p:sp>
      <p:sp>
        <p:nvSpPr>
          <p:cNvPr id="113" name="Google Shape;113;p8"/>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114" name="Google Shape;11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5" name="Shape 115"/>
        <p:cNvGrpSpPr/>
        <p:nvPr/>
      </p:nvGrpSpPr>
      <p:grpSpPr>
        <a:xfrm>
          <a:off x="0" y="0"/>
          <a:ext cx="0" cy="0"/>
          <a:chOff x="0" y="0"/>
          <a:chExt cx="0" cy="0"/>
        </a:xfrm>
      </p:grpSpPr>
      <p:sp>
        <p:nvSpPr>
          <p:cNvPr id="116" name="Google Shape;116;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Girassol"/>
              <a:buNone/>
              <a:defRPr sz="2800">
                <a:solidFill>
                  <a:schemeClr val="dk1"/>
                </a:solidFill>
                <a:latin typeface="Girassol"/>
                <a:ea typeface="Girassol"/>
                <a:cs typeface="Girassol"/>
                <a:sym typeface="Girasso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Girassol"/>
              <a:buChar char="●"/>
              <a:defRPr sz="1800">
                <a:solidFill>
                  <a:schemeClr val="dk2"/>
                </a:solidFill>
                <a:latin typeface="Girassol"/>
                <a:ea typeface="Girassol"/>
                <a:cs typeface="Girassol"/>
                <a:sym typeface="Girassol"/>
              </a:defRPr>
            </a:lvl1pPr>
            <a:lvl2pPr indent="-317500" lvl="1" marL="914400">
              <a:lnSpc>
                <a:spcPct val="115000"/>
              </a:lnSpc>
              <a:spcBef>
                <a:spcPts val="0"/>
              </a:spcBef>
              <a:spcAft>
                <a:spcPts val="0"/>
              </a:spcAft>
              <a:buClr>
                <a:schemeClr val="dk2"/>
              </a:buClr>
              <a:buSzPts val="1400"/>
              <a:buFont typeface="Courgette"/>
              <a:buChar char="○"/>
              <a:defRPr>
                <a:solidFill>
                  <a:schemeClr val="dk2"/>
                </a:solidFill>
                <a:latin typeface="Courgette"/>
                <a:ea typeface="Courgette"/>
                <a:cs typeface="Courgette"/>
                <a:sym typeface="Courgette"/>
              </a:defRPr>
            </a:lvl2pPr>
            <a:lvl3pPr indent="-317500" lvl="2" marL="13716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3pPr>
            <a:lvl4pPr indent="-317500" lvl="3" marL="18288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4pPr>
            <a:lvl5pPr indent="-317500" lvl="4" marL="22860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5pPr>
            <a:lvl6pPr indent="-317500" lvl="5" marL="27432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6pPr>
            <a:lvl7pPr indent="-317500" lvl="6" marL="32004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7pPr>
            <a:lvl8pPr indent="-317500" lvl="7" marL="36576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8pPr>
            <a:lvl9pPr indent="-317500" lvl="8" marL="41148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5.png"/><Relationship Id="rId11" Type="http://schemas.openxmlformats.org/officeDocument/2006/relationships/image" Target="../media/image17.png"/><Relationship Id="rId10" Type="http://schemas.openxmlformats.org/officeDocument/2006/relationships/image" Target="../media/image16.png"/><Relationship Id="rId12" Type="http://schemas.openxmlformats.org/officeDocument/2006/relationships/image" Target="../media/image12.png"/><Relationship Id="rId9" Type="http://schemas.openxmlformats.org/officeDocument/2006/relationships/image" Target="../media/image10.png"/><Relationship Id="rId5" Type="http://schemas.openxmlformats.org/officeDocument/2006/relationships/image" Target="../media/image18.png"/><Relationship Id="rId6" Type="http://schemas.openxmlformats.org/officeDocument/2006/relationships/image" Target="../media/image4.png"/><Relationship Id="rId7" Type="http://schemas.openxmlformats.org/officeDocument/2006/relationships/image" Target="../media/image14.png"/><Relationship Id="rId8"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60.png"/><Relationship Id="rId4" Type="http://schemas.openxmlformats.org/officeDocument/2006/relationships/image" Target="../media/image50.png"/><Relationship Id="rId5" Type="http://schemas.openxmlformats.org/officeDocument/2006/relationships/image" Target="../media/image58.png"/><Relationship Id="rId6" Type="http://schemas.openxmlformats.org/officeDocument/2006/relationships/image" Target="../media/image48.png"/><Relationship Id="rId7"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60.png"/><Relationship Id="rId4" Type="http://schemas.openxmlformats.org/officeDocument/2006/relationships/image" Target="../media/image81.png"/><Relationship Id="rId5"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60.png"/><Relationship Id="rId4" Type="http://schemas.openxmlformats.org/officeDocument/2006/relationships/image" Target="../media/image20.png"/><Relationship Id="rId5" Type="http://schemas.openxmlformats.org/officeDocument/2006/relationships/image" Target="../media/image7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60.png"/><Relationship Id="rId4" Type="http://schemas.openxmlformats.org/officeDocument/2006/relationships/image" Target="../media/image20.png"/><Relationship Id="rId5" Type="http://schemas.openxmlformats.org/officeDocument/2006/relationships/image" Target="../media/image4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60.png"/><Relationship Id="rId4" Type="http://schemas.openxmlformats.org/officeDocument/2006/relationships/image" Target="../media/image46.png"/><Relationship Id="rId5"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6.jpg"/><Relationship Id="rId4" Type="http://schemas.openxmlformats.org/officeDocument/2006/relationships/image" Target="../media/image29.png"/><Relationship Id="rId9" Type="http://schemas.openxmlformats.org/officeDocument/2006/relationships/image" Target="../media/image20.png"/><Relationship Id="rId5" Type="http://schemas.openxmlformats.org/officeDocument/2006/relationships/image" Target="../media/image33.png"/><Relationship Id="rId6" Type="http://schemas.openxmlformats.org/officeDocument/2006/relationships/image" Target="../media/image28.png"/><Relationship Id="rId7" Type="http://schemas.openxmlformats.org/officeDocument/2006/relationships/image" Target="../media/image5.png"/><Relationship Id="rId8" Type="http://schemas.openxmlformats.org/officeDocument/2006/relationships/image" Target="../media/image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6.jpg"/><Relationship Id="rId4" Type="http://schemas.openxmlformats.org/officeDocument/2006/relationships/image" Target="../media/image29.png"/><Relationship Id="rId5" Type="http://schemas.openxmlformats.org/officeDocument/2006/relationships/image" Target="../media/image33.png"/><Relationship Id="rId6" Type="http://schemas.openxmlformats.org/officeDocument/2006/relationships/image" Target="../media/image28.png"/><Relationship Id="rId7" Type="http://schemas.openxmlformats.org/officeDocument/2006/relationships/image" Target="../media/image94.jpg"/><Relationship Id="rId8"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54.jpg"/><Relationship Id="rId4" Type="http://schemas.openxmlformats.org/officeDocument/2006/relationships/image" Target="../media/image29.png"/><Relationship Id="rId5" Type="http://schemas.openxmlformats.org/officeDocument/2006/relationships/image" Target="../media/image28.png"/><Relationship Id="rId6" Type="http://schemas.openxmlformats.org/officeDocument/2006/relationships/image" Target="../media/image33.png"/><Relationship Id="rId7" Type="http://schemas.openxmlformats.org/officeDocument/2006/relationships/image" Target="../media/image20.png"/><Relationship Id="rId8" Type="http://schemas.openxmlformats.org/officeDocument/2006/relationships/image" Target="../media/image6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54.jpg"/><Relationship Id="rId4" Type="http://schemas.openxmlformats.org/officeDocument/2006/relationships/image" Target="../media/image29.png"/><Relationship Id="rId5" Type="http://schemas.openxmlformats.org/officeDocument/2006/relationships/image" Target="../media/image28.png"/><Relationship Id="rId6" Type="http://schemas.openxmlformats.org/officeDocument/2006/relationships/image" Target="../media/image33.png"/><Relationship Id="rId7" Type="http://schemas.openxmlformats.org/officeDocument/2006/relationships/image" Target="../media/image36.png"/><Relationship Id="rId8"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6.jp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23.png"/><Relationship Id="rId7" Type="http://schemas.openxmlformats.org/officeDocument/2006/relationships/image" Target="../media/image85.jpg"/><Relationship Id="rId8"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6.jp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23.png"/><Relationship Id="rId7" Type="http://schemas.openxmlformats.org/officeDocument/2006/relationships/image" Target="../media/image20.png"/><Relationship Id="rId8" Type="http://schemas.openxmlformats.org/officeDocument/2006/relationships/image" Target="../media/image51.png"/></Relationships>
</file>

<file path=ppt/slides/_rels/slide20.xml.rels><?xml version="1.0" encoding="UTF-8" standalone="yes"?><Relationships xmlns="http://schemas.openxmlformats.org/package/2006/relationships"><Relationship Id="rId20" Type="http://schemas.openxmlformats.org/officeDocument/2006/relationships/image" Target="../media/image47.png"/><Relationship Id="rId22" Type="http://schemas.openxmlformats.org/officeDocument/2006/relationships/image" Target="../media/image59.png"/><Relationship Id="rId21" Type="http://schemas.openxmlformats.org/officeDocument/2006/relationships/image" Target="../media/image22.png"/><Relationship Id="rId24" Type="http://schemas.openxmlformats.org/officeDocument/2006/relationships/image" Target="../media/image48.png"/><Relationship Id="rId23" Type="http://schemas.openxmlformats.org/officeDocument/2006/relationships/image" Target="../media/image88.png"/><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6.jpg"/><Relationship Id="rId4" Type="http://schemas.openxmlformats.org/officeDocument/2006/relationships/image" Target="../media/image1.png"/><Relationship Id="rId9" Type="http://schemas.openxmlformats.org/officeDocument/2006/relationships/image" Target="../media/image10.png"/><Relationship Id="rId26" Type="http://schemas.openxmlformats.org/officeDocument/2006/relationships/image" Target="../media/image93.png"/><Relationship Id="rId25" Type="http://schemas.openxmlformats.org/officeDocument/2006/relationships/image" Target="../media/image50.png"/><Relationship Id="rId27" Type="http://schemas.openxmlformats.org/officeDocument/2006/relationships/image" Target="../media/image96.png"/><Relationship Id="rId5" Type="http://schemas.openxmlformats.org/officeDocument/2006/relationships/image" Target="../media/image3.png"/><Relationship Id="rId6" Type="http://schemas.openxmlformats.org/officeDocument/2006/relationships/image" Target="../media/image23.png"/><Relationship Id="rId7" Type="http://schemas.openxmlformats.org/officeDocument/2006/relationships/image" Target="../media/image18.png"/><Relationship Id="rId8" Type="http://schemas.openxmlformats.org/officeDocument/2006/relationships/image" Target="../media/image16.png"/><Relationship Id="rId11" Type="http://schemas.openxmlformats.org/officeDocument/2006/relationships/image" Target="../media/image82.png"/><Relationship Id="rId10" Type="http://schemas.openxmlformats.org/officeDocument/2006/relationships/image" Target="../media/image90.png"/><Relationship Id="rId13" Type="http://schemas.openxmlformats.org/officeDocument/2006/relationships/image" Target="../media/image17.png"/><Relationship Id="rId12" Type="http://schemas.openxmlformats.org/officeDocument/2006/relationships/image" Target="../media/image4.png"/><Relationship Id="rId15" Type="http://schemas.openxmlformats.org/officeDocument/2006/relationships/image" Target="../media/image5.png"/><Relationship Id="rId14" Type="http://schemas.openxmlformats.org/officeDocument/2006/relationships/image" Target="../media/image41.png"/><Relationship Id="rId17" Type="http://schemas.openxmlformats.org/officeDocument/2006/relationships/image" Target="../media/image26.png"/><Relationship Id="rId16" Type="http://schemas.openxmlformats.org/officeDocument/2006/relationships/image" Target="../media/image14.png"/><Relationship Id="rId19" Type="http://schemas.openxmlformats.org/officeDocument/2006/relationships/image" Target="../media/image57.png"/><Relationship Id="rId18"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6.jpg"/><Relationship Id="rId4" Type="http://schemas.openxmlformats.org/officeDocument/2006/relationships/image" Target="../media/image1.png"/><Relationship Id="rId9" Type="http://schemas.openxmlformats.org/officeDocument/2006/relationships/image" Target="../media/image89.png"/><Relationship Id="rId5" Type="http://schemas.openxmlformats.org/officeDocument/2006/relationships/image" Target="../media/image3.png"/><Relationship Id="rId6" Type="http://schemas.openxmlformats.org/officeDocument/2006/relationships/image" Target="../media/image23.png"/><Relationship Id="rId7" Type="http://schemas.openxmlformats.org/officeDocument/2006/relationships/image" Target="../media/image12.png"/><Relationship Id="rId8" Type="http://schemas.openxmlformats.org/officeDocument/2006/relationships/image" Target="../media/image40.png"/><Relationship Id="rId11" Type="http://schemas.openxmlformats.org/officeDocument/2006/relationships/image" Target="../media/image92.png"/><Relationship Id="rId10" Type="http://schemas.openxmlformats.org/officeDocument/2006/relationships/image" Target="../media/image91.png"/><Relationship Id="rId13" Type="http://schemas.openxmlformats.org/officeDocument/2006/relationships/image" Target="../media/image36.png"/><Relationship Id="rId12" Type="http://schemas.openxmlformats.org/officeDocument/2006/relationships/image" Target="../media/image96.png"/><Relationship Id="rId14"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84.png"/><Relationship Id="rId6"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6.jp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23.png"/><Relationship Id="rId7" Type="http://schemas.openxmlformats.org/officeDocument/2006/relationships/image" Target="../media/image26.png"/><Relationship Id="rId8"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6.jpg"/><Relationship Id="rId4" Type="http://schemas.openxmlformats.org/officeDocument/2006/relationships/image" Target="../media/image1.png"/><Relationship Id="rId10" Type="http://schemas.openxmlformats.org/officeDocument/2006/relationships/image" Target="../media/image47.png"/><Relationship Id="rId9" Type="http://schemas.openxmlformats.org/officeDocument/2006/relationships/image" Target="../media/image57.png"/><Relationship Id="rId5" Type="http://schemas.openxmlformats.org/officeDocument/2006/relationships/image" Target="../media/image3.png"/><Relationship Id="rId6" Type="http://schemas.openxmlformats.org/officeDocument/2006/relationships/image" Target="../media/image23.png"/><Relationship Id="rId7" Type="http://schemas.openxmlformats.org/officeDocument/2006/relationships/image" Target="../media/image20.png"/><Relationship Id="rId8" Type="http://schemas.openxmlformats.org/officeDocument/2006/relationships/image" Target="../media/image4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54.jp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23.png"/><Relationship Id="rId7" Type="http://schemas.openxmlformats.org/officeDocument/2006/relationships/image" Target="../media/image22.png"/><Relationship Id="rId8"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23.png"/><Relationship Id="rId6" Type="http://schemas.openxmlformats.org/officeDocument/2006/relationships/image" Target="../media/image20.png"/><Relationship Id="rId7" Type="http://schemas.openxmlformats.org/officeDocument/2006/relationships/image" Target="../media/image5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54.jp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23.png"/><Relationship Id="rId7" Type="http://schemas.openxmlformats.org/officeDocument/2006/relationships/image" Target="../media/image74.png"/><Relationship Id="rId8"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6.jp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23.png"/><Relationship Id="rId7" Type="http://schemas.openxmlformats.org/officeDocument/2006/relationships/image" Target="../media/image53.jpg"/><Relationship Id="rId8"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60.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10"/>
          <p:cNvSpPr/>
          <p:nvPr/>
        </p:nvSpPr>
        <p:spPr>
          <a:xfrm>
            <a:off x="0" y="-261072"/>
            <a:ext cx="9310682" cy="6466692"/>
          </a:xfrm>
          <a:custGeom>
            <a:rect b="b" l="l" r="r" t="t"/>
            <a:pathLst>
              <a:path extrusionOk="0" h="12933383" w="18621363">
                <a:moveTo>
                  <a:pt x="0" y="0"/>
                </a:moveTo>
                <a:lnTo>
                  <a:pt x="18621363" y="0"/>
                </a:lnTo>
                <a:lnTo>
                  <a:pt x="18621363" y="12933382"/>
                </a:lnTo>
                <a:lnTo>
                  <a:pt x="0" y="12933382"/>
                </a:lnTo>
                <a:lnTo>
                  <a:pt x="0" y="0"/>
                </a:lnTo>
                <a:close/>
              </a:path>
            </a:pathLst>
          </a:custGeom>
          <a:blipFill rotWithShape="1">
            <a:blip r:embed="rId3">
              <a:alphaModFix/>
            </a:blip>
            <a:stretch>
              <a:fillRect b="0" l="0" r="0" t="0"/>
            </a:stretch>
          </a:blipFill>
          <a:ln>
            <a:noFill/>
          </a:ln>
        </p:spPr>
      </p:sp>
      <p:sp>
        <p:nvSpPr>
          <p:cNvPr id="122" name="Google Shape;122;p10"/>
          <p:cNvSpPr/>
          <p:nvPr/>
        </p:nvSpPr>
        <p:spPr>
          <a:xfrm rot="-1737674">
            <a:off x="-1496393" y="-210124"/>
            <a:ext cx="5230213" cy="4589512"/>
          </a:xfrm>
          <a:custGeom>
            <a:rect b="b" l="l" r="r" t="t"/>
            <a:pathLst>
              <a:path extrusionOk="0" h="9179024" w="10460427">
                <a:moveTo>
                  <a:pt x="0" y="0"/>
                </a:moveTo>
                <a:lnTo>
                  <a:pt x="10460427" y="0"/>
                </a:lnTo>
                <a:lnTo>
                  <a:pt x="10460427" y="9179024"/>
                </a:lnTo>
                <a:lnTo>
                  <a:pt x="0" y="9179024"/>
                </a:lnTo>
                <a:lnTo>
                  <a:pt x="0" y="0"/>
                </a:lnTo>
                <a:close/>
              </a:path>
            </a:pathLst>
          </a:custGeom>
          <a:blipFill rotWithShape="1">
            <a:blip r:embed="rId4">
              <a:alphaModFix/>
            </a:blip>
            <a:stretch>
              <a:fillRect b="0" l="0" r="0" t="0"/>
            </a:stretch>
          </a:blipFill>
          <a:ln>
            <a:noFill/>
          </a:ln>
        </p:spPr>
      </p:sp>
      <p:sp>
        <p:nvSpPr>
          <p:cNvPr id="123" name="Google Shape;123;p10"/>
          <p:cNvSpPr/>
          <p:nvPr/>
        </p:nvSpPr>
        <p:spPr>
          <a:xfrm>
            <a:off x="1118713" y="-3239370"/>
            <a:ext cx="6407344" cy="4541205"/>
          </a:xfrm>
          <a:custGeom>
            <a:rect b="b" l="l" r="r" t="t"/>
            <a:pathLst>
              <a:path extrusionOk="0" h="9082410" w="12814687">
                <a:moveTo>
                  <a:pt x="0" y="0"/>
                </a:moveTo>
                <a:lnTo>
                  <a:pt x="12814687" y="0"/>
                </a:lnTo>
                <a:lnTo>
                  <a:pt x="12814687" y="9082409"/>
                </a:lnTo>
                <a:lnTo>
                  <a:pt x="0" y="9082409"/>
                </a:lnTo>
                <a:lnTo>
                  <a:pt x="0" y="0"/>
                </a:lnTo>
                <a:close/>
              </a:path>
            </a:pathLst>
          </a:custGeom>
          <a:blipFill rotWithShape="1">
            <a:blip r:embed="rId5">
              <a:alphaModFix/>
            </a:blip>
            <a:stretch>
              <a:fillRect b="0" l="0" r="0" t="0"/>
            </a:stretch>
          </a:blipFill>
          <a:ln>
            <a:noFill/>
          </a:ln>
        </p:spPr>
      </p:sp>
      <p:sp>
        <p:nvSpPr>
          <p:cNvPr id="124" name="Google Shape;124;p10"/>
          <p:cNvSpPr/>
          <p:nvPr/>
        </p:nvSpPr>
        <p:spPr>
          <a:xfrm rot="-1489078">
            <a:off x="-614680" y="-286695"/>
            <a:ext cx="2854503" cy="1602090"/>
          </a:xfrm>
          <a:custGeom>
            <a:rect b="b" l="l" r="r" t="t"/>
            <a:pathLst>
              <a:path extrusionOk="0" h="3204180" w="5709006">
                <a:moveTo>
                  <a:pt x="0" y="0"/>
                </a:moveTo>
                <a:lnTo>
                  <a:pt x="5709006" y="0"/>
                </a:lnTo>
                <a:lnTo>
                  <a:pt x="5709006" y="3204180"/>
                </a:lnTo>
                <a:lnTo>
                  <a:pt x="0" y="3204180"/>
                </a:lnTo>
                <a:lnTo>
                  <a:pt x="0" y="0"/>
                </a:lnTo>
                <a:close/>
              </a:path>
            </a:pathLst>
          </a:custGeom>
          <a:blipFill rotWithShape="1">
            <a:blip r:embed="rId6">
              <a:alphaModFix/>
            </a:blip>
            <a:stretch>
              <a:fillRect b="0" l="0" r="0" t="0"/>
            </a:stretch>
          </a:blipFill>
          <a:ln>
            <a:noFill/>
          </a:ln>
        </p:spPr>
      </p:sp>
      <p:sp>
        <p:nvSpPr>
          <p:cNvPr id="125" name="Google Shape;125;p10"/>
          <p:cNvSpPr/>
          <p:nvPr/>
        </p:nvSpPr>
        <p:spPr>
          <a:xfrm rot="-1525525">
            <a:off x="6053236" y="-568265"/>
            <a:ext cx="3685175" cy="4169929"/>
          </a:xfrm>
          <a:custGeom>
            <a:rect b="b" l="l" r="r" t="t"/>
            <a:pathLst>
              <a:path extrusionOk="0" h="8339857" w="7370349">
                <a:moveTo>
                  <a:pt x="0" y="0"/>
                </a:moveTo>
                <a:lnTo>
                  <a:pt x="7370348" y="0"/>
                </a:lnTo>
                <a:lnTo>
                  <a:pt x="7370348" y="8339857"/>
                </a:lnTo>
                <a:lnTo>
                  <a:pt x="0" y="8339857"/>
                </a:lnTo>
                <a:lnTo>
                  <a:pt x="0" y="0"/>
                </a:lnTo>
                <a:close/>
              </a:path>
            </a:pathLst>
          </a:custGeom>
          <a:blipFill rotWithShape="1">
            <a:blip r:embed="rId7">
              <a:alphaModFix/>
            </a:blip>
            <a:stretch>
              <a:fillRect b="0" l="0" r="0" t="0"/>
            </a:stretch>
          </a:blipFill>
          <a:ln>
            <a:noFill/>
          </a:ln>
        </p:spPr>
      </p:sp>
      <p:grpSp>
        <p:nvGrpSpPr>
          <p:cNvPr id="126" name="Google Shape;126;p10"/>
          <p:cNvGrpSpPr/>
          <p:nvPr/>
        </p:nvGrpSpPr>
        <p:grpSpPr>
          <a:xfrm>
            <a:off x="968058" y="420483"/>
            <a:ext cx="7376705" cy="4611102"/>
            <a:chOff x="0" y="0"/>
            <a:chExt cx="19671213" cy="12296272"/>
          </a:xfrm>
        </p:grpSpPr>
        <p:sp>
          <p:nvSpPr>
            <p:cNvPr id="127" name="Google Shape;127;p10"/>
            <p:cNvSpPr/>
            <p:nvPr/>
          </p:nvSpPr>
          <p:spPr>
            <a:xfrm>
              <a:off x="0" y="0"/>
              <a:ext cx="19671213" cy="5852767"/>
            </a:xfrm>
            <a:custGeom>
              <a:rect b="b" l="l" r="r" t="t"/>
              <a:pathLst>
                <a:path extrusionOk="0" h="5852767" w="19671213">
                  <a:moveTo>
                    <a:pt x="0" y="0"/>
                  </a:moveTo>
                  <a:lnTo>
                    <a:pt x="19671213" y="0"/>
                  </a:lnTo>
                  <a:lnTo>
                    <a:pt x="19671213" y="5852767"/>
                  </a:lnTo>
                  <a:lnTo>
                    <a:pt x="0" y="5852767"/>
                  </a:lnTo>
                  <a:lnTo>
                    <a:pt x="0" y="0"/>
                  </a:lnTo>
                  <a:close/>
                </a:path>
              </a:pathLst>
            </a:custGeom>
            <a:blipFill rotWithShape="1">
              <a:blip r:embed="rId8">
                <a:alphaModFix/>
              </a:blip>
              <a:stretch>
                <a:fillRect b="0" l="0" r="0" t="0"/>
              </a:stretch>
            </a:blipFill>
            <a:ln>
              <a:noFill/>
            </a:ln>
          </p:spPr>
        </p:sp>
        <p:sp>
          <p:nvSpPr>
            <p:cNvPr id="128" name="Google Shape;128;p10"/>
            <p:cNvSpPr/>
            <p:nvPr/>
          </p:nvSpPr>
          <p:spPr>
            <a:xfrm flipH="1" rot="10800000">
              <a:off x="0" y="4258340"/>
              <a:ext cx="19671213" cy="5852767"/>
            </a:xfrm>
            <a:custGeom>
              <a:rect b="b" l="l" r="r" t="t"/>
              <a:pathLst>
                <a:path extrusionOk="0" h="5852767" w="19671213">
                  <a:moveTo>
                    <a:pt x="0" y="5852767"/>
                  </a:moveTo>
                  <a:lnTo>
                    <a:pt x="19671213" y="5852767"/>
                  </a:lnTo>
                  <a:lnTo>
                    <a:pt x="19671213" y="0"/>
                  </a:lnTo>
                  <a:lnTo>
                    <a:pt x="0" y="0"/>
                  </a:lnTo>
                  <a:lnTo>
                    <a:pt x="0" y="5852767"/>
                  </a:lnTo>
                  <a:close/>
                </a:path>
              </a:pathLst>
            </a:custGeom>
            <a:blipFill rotWithShape="1">
              <a:blip r:embed="rId8">
                <a:alphaModFix/>
              </a:blip>
              <a:stretch>
                <a:fillRect b="0" l="0" r="0" t="0"/>
              </a:stretch>
            </a:blipFill>
            <a:ln>
              <a:noFill/>
            </a:ln>
          </p:spPr>
        </p:sp>
        <p:sp>
          <p:nvSpPr>
            <p:cNvPr id="129" name="Google Shape;129;p10"/>
            <p:cNvSpPr/>
            <p:nvPr/>
          </p:nvSpPr>
          <p:spPr>
            <a:xfrm flipH="1" rot="10800000">
              <a:off x="0" y="6443505"/>
              <a:ext cx="19671213" cy="5852767"/>
            </a:xfrm>
            <a:custGeom>
              <a:rect b="b" l="l" r="r" t="t"/>
              <a:pathLst>
                <a:path extrusionOk="0" h="5852767" w="19671213">
                  <a:moveTo>
                    <a:pt x="0" y="5852767"/>
                  </a:moveTo>
                  <a:lnTo>
                    <a:pt x="19671213" y="5852767"/>
                  </a:lnTo>
                  <a:lnTo>
                    <a:pt x="19671213" y="0"/>
                  </a:lnTo>
                  <a:lnTo>
                    <a:pt x="0" y="0"/>
                  </a:lnTo>
                  <a:lnTo>
                    <a:pt x="0" y="5852767"/>
                  </a:lnTo>
                  <a:close/>
                </a:path>
              </a:pathLst>
            </a:custGeom>
            <a:blipFill rotWithShape="1">
              <a:blip r:embed="rId8">
                <a:alphaModFix/>
              </a:blip>
              <a:stretch>
                <a:fillRect b="0" l="0" r="0" t="0"/>
              </a:stretch>
            </a:blipFill>
            <a:ln>
              <a:noFill/>
            </a:ln>
          </p:spPr>
        </p:sp>
      </p:grpSp>
      <p:sp>
        <p:nvSpPr>
          <p:cNvPr id="130" name="Google Shape;130;p10"/>
          <p:cNvSpPr/>
          <p:nvPr/>
        </p:nvSpPr>
        <p:spPr>
          <a:xfrm>
            <a:off x="7132296" y="420484"/>
            <a:ext cx="2343197" cy="6332965"/>
          </a:xfrm>
          <a:custGeom>
            <a:rect b="b" l="l" r="r" t="t"/>
            <a:pathLst>
              <a:path extrusionOk="0" h="12665930" w="4686394">
                <a:moveTo>
                  <a:pt x="0" y="0"/>
                </a:moveTo>
                <a:lnTo>
                  <a:pt x="4686394" y="0"/>
                </a:lnTo>
                <a:lnTo>
                  <a:pt x="4686394" y="12665930"/>
                </a:lnTo>
                <a:lnTo>
                  <a:pt x="0" y="12665930"/>
                </a:lnTo>
                <a:lnTo>
                  <a:pt x="0" y="0"/>
                </a:lnTo>
                <a:close/>
              </a:path>
            </a:pathLst>
          </a:custGeom>
          <a:blipFill rotWithShape="1">
            <a:blip r:embed="rId9">
              <a:alphaModFix/>
            </a:blip>
            <a:stretch>
              <a:fillRect b="0" l="0" r="0" t="0"/>
            </a:stretch>
          </a:blipFill>
          <a:ln>
            <a:noFill/>
          </a:ln>
        </p:spPr>
      </p:sp>
      <p:sp>
        <p:nvSpPr>
          <p:cNvPr id="131" name="Google Shape;131;p10"/>
          <p:cNvSpPr/>
          <p:nvPr/>
        </p:nvSpPr>
        <p:spPr>
          <a:xfrm>
            <a:off x="-117484" y="1592011"/>
            <a:ext cx="3111432" cy="5341513"/>
          </a:xfrm>
          <a:custGeom>
            <a:rect b="b" l="l" r="r" t="t"/>
            <a:pathLst>
              <a:path extrusionOk="0" h="10683027" w="6222863">
                <a:moveTo>
                  <a:pt x="0" y="0"/>
                </a:moveTo>
                <a:lnTo>
                  <a:pt x="6222863" y="0"/>
                </a:lnTo>
                <a:lnTo>
                  <a:pt x="6222863" y="10683027"/>
                </a:lnTo>
                <a:lnTo>
                  <a:pt x="0" y="10683027"/>
                </a:lnTo>
                <a:lnTo>
                  <a:pt x="0" y="0"/>
                </a:lnTo>
                <a:close/>
              </a:path>
            </a:pathLst>
          </a:custGeom>
          <a:blipFill rotWithShape="1">
            <a:blip r:embed="rId10">
              <a:alphaModFix/>
            </a:blip>
            <a:stretch>
              <a:fillRect b="0" l="0" r="0" t="0"/>
            </a:stretch>
          </a:blipFill>
          <a:ln>
            <a:noFill/>
          </a:ln>
        </p:spPr>
      </p:sp>
      <p:sp>
        <p:nvSpPr>
          <p:cNvPr id="132" name="Google Shape;132;p10"/>
          <p:cNvSpPr/>
          <p:nvPr/>
        </p:nvSpPr>
        <p:spPr>
          <a:xfrm>
            <a:off x="2444239" y="3767042"/>
            <a:ext cx="2747755" cy="1724216"/>
          </a:xfrm>
          <a:custGeom>
            <a:rect b="b" l="l" r="r" t="t"/>
            <a:pathLst>
              <a:path extrusionOk="0" h="3448432" w="5495509">
                <a:moveTo>
                  <a:pt x="0" y="0"/>
                </a:moveTo>
                <a:lnTo>
                  <a:pt x="5495508" y="0"/>
                </a:lnTo>
                <a:lnTo>
                  <a:pt x="5495508" y="3448432"/>
                </a:lnTo>
                <a:lnTo>
                  <a:pt x="0" y="3448432"/>
                </a:lnTo>
                <a:lnTo>
                  <a:pt x="0" y="0"/>
                </a:lnTo>
                <a:close/>
              </a:path>
            </a:pathLst>
          </a:custGeom>
          <a:blipFill rotWithShape="1">
            <a:blip r:embed="rId11">
              <a:alphaModFix/>
            </a:blip>
            <a:stretch>
              <a:fillRect b="0" l="0" r="0" t="0"/>
            </a:stretch>
          </a:blipFill>
          <a:ln>
            <a:noFill/>
          </a:ln>
        </p:spPr>
      </p:sp>
      <p:sp>
        <p:nvSpPr>
          <p:cNvPr id="133" name="Google Shape;133;p10"/>
          <p:cNvSpPr/>
          <p:nvPr/>
        </p:nvSpPr>
        <p:spPr>
          <a:xfrm rot="1857925">
            <a:off x="4650959" y="2316176"/>
            <a:ext cx="3626918" cy="4242010"/>
          </a:xfrm>
          <a:custGeom>
            <a:rect b="b" l="l" r="r" t="t"/>
            <a:pathLst>
              <a:path extrusionOk="0" h="8484020" w="7253837">
                <a:moveTo>
                  <a:pt x="0" y="0"/>
                </a:moveTo>
                <a:lnTo>
                  <a:pt x="7253837" y="0"/>
                </a:lnTo>
                <a:lnTo>
                  <a:pt x="7253837" y="8484020"/>
                </a:lnTo>
                <a:lnTo>
                  <a:pt x="0" y="8484020"/>
                </a:lnTo>
                <a:lnTo>
                  <a:pt x="0" y="0"/>
                </a:lnTo>
                <a:close/>
              </a:path>
            </a:pathLst>
          </a:custGeom>
          <a:blipFill rotWithShape="1">
            <a:blip r:embed="rId12">
              <a:alphaModFix/>
            </a:blip>
            <a:stretch>
              <a:fillRect b="0" l="0" r="0" t="0"/>
            </a:stretch>
          </a:blipFill>
          <a:ln>
            <a:noFill/>
          </a:ln>
        </p:spPr>
      </p:sp>
      <p:sp>
        <p:nvSpPr>
          <p:cNvPr id="134" name="Google Shape;134;p10"/>
          <p:cNvSpPr txBox="1"/>
          <p:nvPr/>
        </p:nvSpPr>
        <p:spPr>
          <a:xfrm>
            <a:off x="1968441" y="1670019"/>
            <a:ext cx="5204700" cy="2045100"/>
          </a:xfrm>
          <a:prstGeom prst="rect">
            <a:avLst/>
          </a:prstGeom>
          <a:noFill/>
          <a:ln>
            <a:noFill/>
          </a:ln>
        </p:spPr>
        <p:txBody>
          <a:bodyPr anchorCtr="0" anchor="t" bIns="0" lIns="0" spcFirstLastPara="1" rIns="0" wrap="square" tIns="0">
            <a:spAutoFit/>
          </a:bodyPr>
          <a:lstStyle/>
          <a:p>
            <a:pPr indent="0" lvl="0" marL="0" marR="0" rtl="0" algn="ctr">
              <a:lnSpc>
                <a:spcPct val="91001"/>
              </a:lnSpc>
              <a:spcBef>
                <a:spcPts val="0"/>
              </a:spcBef>
              <a:spcAft>
                <a:spcPts val="0"/>
              </a:spcAft>
              <a:buNone/>
            </a:pPr>
            <a:r>
              <a:rPr b="0" i="0" lang="en" sz="14600" u="none" cap="none" strike="noStrike">
                <a:solidFill>
                  <a:srgbClr val="FF8200"/>
                </a:solidFill>
                <a:latin typeface="Girassol"/>
                <a:ea typeface="Girassol"/>
                <a:cs typeface="Girassol"/>
                <a:sym typeface="Girassol"/>
              </a:rPr>
              <a:t>INDIA</a:t>
            </a:r>
            <a:endParaRPr sz="700"/>
          </a:p>
        </p:txBody>
      </p:sp>
      <p:sp>
        <p:nvSpPr>
          <p:cNvPr id="135" name="Google Shape;135;p10"/>
          <p:cNvSpPr txBox="1"/>
          <p:nvPr/>
        </p:nvSpPr>
        <p:spPr>
          <a:xfrm>
            <a:off x="1757174" y="786069"/>
            <a:ext cx="5642319" cy="105441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6200" u="none" cap="none" strike="noStrike">
                <a:solidFill>
                  <a:srgbClr val="FEFBF5"/>
                </a:solidFill>
                <a:latin typeface="Courgette"/>
                <a:ea typeface="Courgette"/>
                <a:cs typeface="Courgette"/>
                <a:sym typeface="Courgette"/>
              </a:rPr>
              <a:t>Festivals Of </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pic>
        <p:nvPicPr>
          <p:cNvPr id="322" name="Google Shape;322;p19"/>
          <p:cNvPicPr preferRelativeResize="0"/>
          <p:nvPr/>
        </p:nvPicPr>
        <p:blipFill rotWithShape="1">
          <a:blip r:embed="rId3">
            <a:alphaModFix/>
          </a:blip>
          <a:srcRect b="8267" l="1912" r="0" t="12317"/>
          <a:stretch/>
        </p:blipFill>
        <p:spPr>
          <a:xfrm>
            <a:off x="0" y="0"/>
            <a:ext cx="9144003" cy="5143501"/>
          </a:xfrm>
          <a:prstGeom prst="rect">
            <a:avLst/>
          </a:prstGeom>
          <a:noFill/>
          <a:ln>
            <a:noFill/>
          </a:ln>
        </p:spPr>
      </p:pic>
      <p:sp>
        <p:nvSpPr>
          <p:cNvPr id="323" name="Google Shape;323;p19"/>
          <p:cNvSpPr/>
          <p:nvPr/>
        </p:nvSpPr>
        <p:spPr>
          <a:xfrm rot="-758318">
            <a:off x="-209659" y="-838855"/>
            <a:ext cx="3033031" cy="3374721"/>
          </a:xfrm>
          <a:custGeom>
            <a:rect b="b" l="l" r="r" t="t"/>
            <a:pathLst>
              <a:path extrusionOk="0" h="6749442" w="6066061">
                <a:moveTo>
                  <a:pt x="0" y="0"/>
                </a:moveTo>
                <a:lnTo>
                  <a:pt x="6066061" y="0"/>
                </a:lnTo>
                <a:lnTo>
                  <a:pt x="6066061" y="6749442"/>
                </a:lnTo>
                <a:lnTo>
                  <a:pt x="0" y="6749442"/>
                </a:lnTo>
                <a:lnTo>
                  <a:pt x="0" y="0"/>
                </a:lnTo>
                <a:close/>
              </a:path>
            </a:pathLst>
          </a:custGeom>
          <a:blipFill rotWithShape="1">
            <a:blip r:embed="rId4">
              <a:alphaModFix/>
            </a:blip>
            <a:stretch>
              <a:fillRect b="0" l="0" r="0" t="0"/>
            </a:stretch>
          </a:blipFill>
          <a:ln>
            <a:noFill/>
          </a:ln>
        </p:spPr>
      </p:sp>
      <p:sp>
        <p:nvSpPr>
          <p:cNvPr id="324" name="Google Shape;324;p19"/>
          <p:cNvSpPr/>
          <p:nvPr/>
        </p:nvSpPr>
        <p:spPr>
          <a:xfrm>
            <a:off x="0" y="184909"/>
            <a:ext cx="3333763" cy="3701611"/>
          </a:xfrm>
          <a:custGeom>
            <a:rect b="b" l="l" r="r" t="t"/>
            <a:pathLst>
              <a:path extrusionOk="0" h="7403221" w="6667526">
                <a:moveTo>
                  <a:pt x="0" y="0"/>
                </a:moveTo>
                <a:lnTo>
                  <a:pt x="6667526" y="0"/>
                </a:lnTo>
                <a:lnTo>
                  <a:pt x="6667526" y="7403221"/>
                </a:lnTo>
                <a:lnTo>
                  <a:pt x="0" y="7403221"/>
                </a:lnTo>
                <a:lnTo>
                  <a:pt x="0" y="0"/>
                </a:lnTo>
                <a:close/>
              </a:path>
            </a:pathLst>
          </a:custGeom>
          <a:blipFill rotWithShape="1">
            <a:blip r:embed="rId5">
              <a:alphaModFix/>
            </a:blip>
            <a:stretch>
              <a:fillRect b="0" l="0" r="-11029" t="0"/>
            </a:stretch>
          </a:blipFill>
          <a:ln>
            <a:noFill/>
          </a:ln>
        </p:spPr>
      </p:sp>
      <p:sp>
        <p:nvSpPr>
          <p:cNvPr id="325" name="Google Shape;325;p19"/>
          <p:cNvSpPr/>
          <p:nvPr/>
        </p:nvSpPr>
        <p:spPr>
          <a:xfrm>
            <a:off x="6084728" y="-192743"/>
            <a:ext cx="2600109" cy="3296493"/>
          </a:xfrm>
          <a:custGeom>
            <a:rect b="b" l="l" r="r" t="t"/>
            <a:pathLst>
              <a:path extrusionOk="0" h="6592987" w="5200219">
                <a:moveTo>
                  <a:pt x="0" y="0"/>
                </a:moveTo>
                <a:lnTo>
                  <a:pt x="5200218" y="0"/>
                </a:lnTo>
                <a:lnTo>
                  <a:pt x="5200218" y="6592987"/>
                </a:lnTo>
                <a:lnTo>
                  <a:pt x="0" y="6592987"/>
                </a:lnTo>
                <a:lnTo>
                  <a:pt x="0" y="0"/>
                </a:lnTo>
                <a:close/>
              </a:path>
            </a:pathLst>
          </a:custGeom>
          <a:blipFill rotWithShape="1">
            <a:blip r:embed="rId6">
              <a:alphaModFix/>
            </a:blip>
            <a:stretch>
              <a:fillRect b="0" l="0" r="0" t="0"/>
            </a:stretch>
          </a:blipFill>
          <a:ln>
            <a:noFill/>
          </a:ln>
        </p:spPr>
      </p:sp>
      <p:sp>
        <p:nvSpPr>
          <p:cNvPr id="326" name="Google Shape;326;p19"/>
          <p:cNvSpPr txBox="1"/>
          <p:nvPr/>
        </p:nvSpPr>
        <p:spPr>
          <a:xfrm>
            <a:off x="2813447" y="826488"/>
            <a:ext cx="3517107" cy="874321"/>
          </a:xfrm>
          <a:prstGeom prst="rect">
            <a:avLst/>
          </a:prstGeom>
          <a:noFill/>
          <a:ln>
            <a:noFill/>
          </a:ln>
        </p:spPr>
        <p:txBody>
          <a:bodyPr anchorCtr="0" anchor="t" bIns="0" lIns="0" spcFirstLastPara="1" rIns="0" wrap="square" tIns="0">
            <a:spAutoFit/>
          </a:bodyPr>
          <a:lstStyle/>
          <a:p>
            <a:pPr indent="0" lvl="0" marL="0" marR="0" rtl="0" algn="ctr">
              <a:lnSpc>
                <a:spcPct val="90994"/>
              </a:lnSpc>
              <a:spcBef>
                <a:spcPts val="0"/>
              </a:spcBef>
              <a:spcAft>
                <a:spcPts val="0"/>
              </a:spcAft>
              <a:buNone/>
            </a:pPr>
            <a:r>
              <a:rPr b="0" i="0" lang="en" sz="6900" u="none" cap="none" strike="noStrike">
                <a:solidFill>
                  <a:srgbClr val="FF8200"/>
                </a:solidFill>
                <a:latin typeface="Girassol"/>
                <a:ea typeface="Girassol"/>
                <a:cs typeface="Girassol"/>
                <a:sym typeface="Girassol"/>
              </a:rPr>
              <a:t>Diwali</a:t>
            </a:r>
            <a:endParaRPr sz="700"/>
          </a:p>
        </p:txBody>
      </p:sp>
      <p:grpSp>
        <p:nvGrpSpPr>
          <p:cNvPr id="327" name="Google Shape;327;p19"/>
          <p:cNvGrpSpPr/>
          <p:nvPr/>
        </p:nvGrpSpPr>
        <p:grpSpPr>
          <a:xfrm>
            <a:off x="437839" y="2238586"/>
            <a:ext cx="3949564" cy="2468832"/>
            <a:chOff x="0" y="0"/>
            <a:chExt cx="10532171" cy="6583551"/>
          </a:xfrm>
        </p:grpSpPr>
        <p:sp>
          <p:nvSpPr>
            <p:cNvPr id="328" name="Google Shape;328;p19"/>
            <p:cNvSpPr/>
            <p:nvPr/>
          </p:nvSpPr>
          <p:spPr>
            <a:xfrm>
              <a:off x="0" y="0"/>
              <a:ext cx="10532171" cy="3133632"/>
            </a:xfrm>
            <a:custGeom>
              <a:rect b="b" l="l" r="r" t="t"/>
              <a:pathLst>
                <a:path extrusionOk="0" h="3133632" w="10532171">
                  <a:moveTo>
                    <a:pt x="0" y="0"/>
                  </a:moveTo>
                  <a:lnTo>
                    <a:pt x="10532171" y="0"/>
                  </a:lnTo>
                  <a:lnTo>
                    <a:pt x="10532171" y="3133632"/>
                  </a:lnTo>
                  <a:lnTo>
                    <a:pt x="0" y="3133632"/>
                  </a:lnTo>
                  <a:lnTo>
                    <a:pt x="0" y="0"/>
                  </a:lnTo>
                  <a:close/>
                </a:path>
              </a:pathLst>
            </a:custGeom>
            <a:blipFill rotWithShape="1">
              <a:blip r:embed="rId7">
                <a:alphaModFix/>
              </a:blip>
              <a:stretch>
                <a:fillRect b="0" l="0" r="0" t="0"/>
              </a:stretch>
            </a:blipFill>
            <a:ln>
              <a:noFill/>
            </a:ln>
          </p:spPr>
        </p:sp>
        <p:sp>
          <p:nvSpPr>
            <p:cNvPr id="329" name="Google Shape;329;p19"/>
            <p:cNvSpPr/>
            <p:nvPr/>
          </p:nvSpPr>
          <p:spPr>
            <a:xfrm flipH="1" rot="10800000">
              <a:off x="0" y="2279959"/>
              <a:ext cx="10532171" cy="3133632"/>
            </a:xfrm>
            <a:custGeom>
              <a:rect b="b" l="l" r="r" t="t"/>
              <a:pathLst>
                <a:path extrusionOk="0" h="3133632" w="10532171">
                  <a:moveTo>
                    <a:pt x="0" y="3133632"/>
                  </a:moveTo>
                  <a:lnTo>
                    <a:pt x="10532171" y="3133632"/>
                  </a:lnTo>
                  <a:lnTo>
                    <a:pt x="10532171" y="0"/>
                  </a:lnTo>
                  <a:lnTo>
                    <a:pt x="0" y="0"/>
                  </a:lnTo>
                  <a:lnTo>
                    <a:pt x="0" y="3133632"/>
                  </a:lnTo>
                  <a:close/>
                </a:path>
              </a:pathLst>
            </a:custGeom>
            <a:blipFill rotWithShape="1">
              <a:blip r:embed="rId7">
                <a:alphaModFix/>
              </a:blip>
              <a:stretch>
                <a:fillRect b="0" l="0" r="0" t="0"/>
              </a:stretch>
            </a:blipFill>
            <a:ln>
              <a:noFill/>
            </a:ln>
          </p:spPr>
        </p:sp>
        <p:sp>
          <p:nvSpPr>
            <p:cNvPr id="330" name="Google Shape;330;p19"/>
            <p:cNvSpPr/>
            <p:nvPr/>
          </p:nvSpPr>
          <p:spPr>
            <a:xfrm flipH="1" rot="10800000">
              <a:off x="0" y="3449919"/>
              <a:ext cx="10532171" cy="3133632"/>
            </a:xfrm>
            <a:custGeom>
              <a:rect b="b" l="l" r="r" t="t"/>
              <a:pathLst>
                <a:path extrusionOk="0" h="3133632" w="10532171">
                  <a:moveTo>
                    <a:pt x="0" y="3133632"/>
                  </a:moveTo>
                  <a:lnTo>
                    <a:pt x="10532171" y="3133632"/>
                  </a:lnTo>
                  <a:lnTo>
                    <a:pt x="10532171" y="0"/>
                  </a:lnTo>
                  <a:lnTo>
                    <a:pt x="0" y="0"/>
                  </a:lnTo>
                  <a:lnTo>
                    <a:pt x="0" y="3133632"/>
                  </a:lnTo>
                  <a:close/>
                </a:path>
              </a:pathLst>
            </a:custGeom>
            <a:blipFill rotWithShape="1">
              <a:blip r:embed="rId7">
                <a:alphaModFix/>
              </a:blip>
              <a:stretch>
                <a:fillRect b="0" l="0" r="0" t="0"/>
              </a:stretch>
            </a:blipFill>
            <a:ln>
              <a:noFill/>
            </a:ln>
          </p:spPr>
        </p:sp>
      </p:grpSp>
      <p:grpSp>
        <p:nvGrpSpPr>
          <p:cNvPr id="331" name="Google Shape;331;p19"/>
          <p:cNvGrpSpPr/>
          <p:nvPr/>
        </p:nvGrpSpPr>
        <p:grpSpPr>
          <a:xfrm>
            <a:off x="4680086" y="2238586"/>
            <a:ext cx="3949564" cy="2468832"/>
            <a:chOff x="0" y="0"/>
            <a:chExt cx="10532171" cy="6583551"/>
          </a:xfrm>
        </p:grpSpPr>
        <p:sp>
          <p:nvSpPr>
            <p:cNvPr id="332" name="Google Shape;332;p19"/>
            <p:cNvSpPr/>
            <p:nvPr/>
          </p:nvSpPr>
          <p:spPr>
            <a:xfrm>
              <a:off x="0" y="0"/>
              <a:ext cx="10532171" cy="3133632"/>
            </a:xfrm>
            <a:custGeom>
              <a:rect b="b" l="l" r="r" t="t"/>
              <a:pathLst>
                <a:path extrusionOk="0" h="3133632" w="10532171">
                  <a:moveTo>
                    <a:pt x="0" y="0"/>
                  </a:moveTo>
                  <a:lnTo>
                    <a:pt x="10532171" y="0"/>
                  </a:lnTo>
                  <a:lnTo>
                    <a:pt x="10532171" y="3133632"/>
                  </a:lnTo>
                  <a:lnTo>
                    <a:pt x="0" y="3133632"/>
                  </a:lnTo>
                  <a:lnTo>
                    <a:pt x="0" y="0"/>
                  </a:lnTo>
                  <a:close/>
                </a:path>
              </a:pathLst>
            </a:custGeom>
            <a:blipFill rotWithShape="1">
              <a:blip r:embed="rId7">
                <a:alphaModFix/>
              </a:blip>
              <a:stretch>
                <a:fillRect b="0" l="0" r="0" t="0"/>
              </a:stretch>
            </a:blipFill>
            <a:ln>
              <a:noFill/>
            </a:ln>
          </p:spPr>
        </p:sp>
        <p:sp>
          <p:nvSpPr>
            <p:cNvPr id="333" name="Google Shape;333;p19"/>
            <p:cNvSpPr/>
            <p:nvPr/>
          </p:nvSpPr>
          <p:spPr>
            <a:xfrm flipH="1" rot="10800000">
              <a:off x="0" y="2279959"/>
              <a:ext cx="10532171" cy="3133632"/>
            </a:xfrm>
            <a:custGeom>
              <a:rect b="b" l="l" r="r" t="t"/>
              <a:pathLst>
                <a:path extrusionOk="0" h="3133632" w="10532171">
                  <a:moveTo>
                    <a:pt x="0" y="3133632"/>
                  </a:moveTo>
                  <a:lnTo>
                    <a:pt x="10532171" y="3133632"/>
                  </a:lnTo>
                  <a:lnTo>
                    <a:pt x="10532171" y="0"/>
                  </a:lnTo>
                  <a:lnTo>
                    <a:pt x="0" y="0"/>
                  </a:lnTo>
                  <a:lnTo>
                    <a:pt x="0" y="3133632"/>
                  </a:lnTo>
                  <a:close/>
                </a:path>
              </a:pathLst>
            </a:custGeom>
            <a:blipFill rotWithShape="1">
              <a:blip r:embed="rId7">
                <a:alphaModFix/>
              </a:blip>
              <a:stretch>
                <a:fillRect b="0" l="0" r="0" t="0"/>
              </a:stretch>
            </a:blipFill>
            <a:ln>
              <a:noFill/>
            </a:ln>
          </p:spPr>
        </p:sp>
        <p:sp>
          <p:nvSpPr>
            <p:cNvPr id="334" name="Google Shape;334;p19"/>
            <p:cNvSpPr/>
            <p:nvPr/>
          </p:nvSpPr>
          <p:spPr>
            <a:xfrm flipH="1" rot="10800000">
              <a:off x="0" y="3449919"/>
              <a:ext cx="10532171" cy="3133632"/>
            </a:xfrm>
            <a:custGeom>
              <a:rect b="b" l="l" r="r" t="t"/>
              <a:pathLst>
                <a:path extrusionOk="0" h="3133632" w="10532171">
                  <a:moveTo>
                    <a:pt x="0" y="3133632"/>
                  </a:moveTo>
                  <a:lnTo>
                    <a:pt x="10532171" y="3133632"/>
                  </a:lnTo>
                  <a:lnTo>
                    <a:pt x="10532171" y="0"/>
                  </a:lnTo>
                  <a:lnTo>
                    <a:pt x="0" y="0"/>
                  </a:lnTo>
                  <a:lnTo>
                    <a:pt x="0" y="3133632"/>
                  </a:lnTo>
                  <a:close/>
                </a:path>
              </a:pathLst>
            </a:custGeom>
            <a:blipFill rotWithShape="1">
              <a:blip r:embed="rId7">
                <a:alphaModFix/>
              </a:blip>
              <a:stretch>
                <a:fillRect b="0" l="0" r="0" t="0"/>
              </a:stretch>
            </a:blipFill>
            <a:ln>
              <a:noFill/>
            </a:ln>
          </p:spPr>
        </p:sp>
      </p:grpSp>
      <p:sp>
        <p:nvSpPr>
          <p:cNvPr id="335" name="Google Shape;335;p19"/>
          <p:cNvSpPr txBox="1"/>
          <p:nvPr/>
        </p:nvSpPr>
        <p:spPr>
          <a:xfrm>
            <a:off x="708714" y="2936985"/>
            <a:ext cx="3407700" cy="15324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1" i="0" lang="en" sz="1100" u="none" cap="none" strike="noStrike">
                <a:solidFill>
                  <a:srgbClr val="FFFFFF"/>
                </a:solidFill>
                <a:latin typeface="Lato"/>
                <a:ea typeface="Lato"/>
                <a:cs typeface="Lato"/>
                <a:sym typeface="Lato"/>
              </a:rPr>
              <a:t>Diwali, also known as Deepavali, is one of India's most significant festivals celebrated by Hindus across the world. It symbolizes the triumph of light over darkness and good over evil. The festival typically lasts five days, with each day holding its own significance. Homes and streets are adorned with colorful rangoli designs, clay lamps (diyas), and candles, illuminating the surroundings and creating a festive atmosphere. </a:t>
            </a:r>
            <a:endParaRPr sz="700"/>
          </a:p>
        </p:txBody>
      </p:sp>
      <p:sp>
        <p:nvSpPr>
          <p:cNvPr id="336" name="Google Shape;336;p19"/>
          <p:cNvSpPr txBox="1"/>
          <p:nvPr/>
        </p:nvSpPr>
        <p:spPr>
          <a:xfrm>
            <a:off x="4950961" y="2936985"/>
            <a:ext cx="3407700" cy="2895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 sz="1100" u="none" cap="none" strike="noStrike">
                <a:solidFill>
                  <a:srgbClr val="FFFFFF"/>
                </a:solidFill>
                <a:latin typeface="Lato"/>
                <a:ea typeface="Lato"/>
                <a:cs typeface="Lato"/>
                <a:sym typeface="Lato"/>
              </a:rPr>
              <a:t>Families gather to perform Lakshmi Puja, seeking blessings from the goddess of wealth and prosperity. Fireworks light up the night sky, adding to the spectacle and joyous mood. Diwali is also a time for exchanging sweets and gifts, strengthening bonds with loved ones. Beyond its religious importance, Diwali transcends cultural and regional boundaries, embodying the spirit of hope, renewal, and the victory of righteousness.</a:t>
            </a:r>
            <a:endParaRPr sz="700"/>
          </a:p>
          <a:p>
            <a:pPr indent="0" lvl="0" marL="0" marR="0" rtl="0" algn="ctr">
              <a:lnSpc>
                <a:spcPct val="115000"/>
              </a:lnSpc>
              <a:spcBef>
                <a:spcPts val="0"/>
              </a:spcBef>
              <a:spcAft>
                <a:spcPts val="0"/>
              </a:spcAft>
              <a:buNone/>
            </a:pPr>
            <a:r>
              <a:t/>
            </a:r>
            <a:endParaRPr b="1" i="0" sz="1100" u="none" cap="none" strike="noStrike">
              <a:solidFill>
                <a:srgbClr val="FFFFFF"/>
              </a:solidFill>
              <a:latin typeface="Lato"/>
              <a:ea typeface="Lato"/>
              <a:cs typeface="Lato"/>
              <a:sym typeface="Lato"/>
            </a:endParaRPr>
          </a:p>
          <a:p>
            <a:pPr indent="0" lvl="0" marL="0" marR="0" rtl="0" algn="ctr">
              <a:lnSpc>
                <a:spcPct val="115000"/>
              </a:lnSpc>
              <a:spcBef>
                <a:spcPts val="0"/>
              </a:spcBef>
              <a:spcAft>
                <a:spcPts val="0"/>
              </a:spcAft>
              <a:buNone/>
            </a:pPr>
            <a:r>
              <a:t/>
            </a:r>
            <a:endParaRPr b="1" i="0" sz="1100" u="none" cap="none" strike="noStrike">
              <a:solidFill>
                <a:srgbClr val="FFFFFF"/>
              </a:solidFill>
              <a:latin typeface="Lato"/>
              <a:ea typeface="Lato"/>
              <a:cs typeface="Lato"/>
              <a:sym typeface="Lato"/>
            </a:endParaRPr>
          </a:p>
          <a:p>
            <a:pPr indent="0" lvl="0" marL="0" marR="0" rtl="0" algn="ctr">
              <a:lnSpc>
                <a:spcPct val="115000"/>
              </a:lnSpc>
              <a:spcBef>
                <a:spcPts val="0"/>
              </a:spcBef>
              <a:spcAft>
                <a:spcPts val="0"/>
              </a:spcAft>
              <a:buNone/>
            </a:pPr>
            <a:r>
              <a:t/>
            </a:r>
            <a:endParaRPr b="1" i="0" sz="1100" u="none" cap="none" strike="noStrike">
              <a:solidFill>
                <a:srgbClr val="FFFFFF"/>
              </a:solidFill>
              <a:latin typeface="Lato"/>
              <a:ea typeface="Lato"/>
              <a:cs typeface="Lato"/>
              <a:sym typeface="Lato"/>
            </a:endParaRPr>
          </a:p>
          <a:p>
            <a:pPr indent="0" lvl="0" marL="0" marR="0" rtl="0" algn="ctr">
              <a:lnSpc>
                <a:spcPct val="115000"/>
              </a:lnSpc>
              <a:spcBef>
                <a:spcPts val="0"/>
              </a:spcBef>
              <a:spcAft>
                <a:spcPts val="0"/>
              </a:spcAft>
              <a:buNone/>
            </a:pPr>
            <a:r>
              <a:t/>
            </a:r>
            <a:endParaRPr b="1" i="0" sz="1100" u="none" cap="none" strike="noStrike">
              <a:solidFill>
                <a:srgbClr val="FFFFFF"/>
              </a:solidFill>
              <a:latin typeface="Lato"/>
              <a:ea typeface="Lato"/>
              <a:cs typeface="Lato"/>
              <a:sym typeface="Lato"/>
            </a:endParaRPr>
          </a:p>
          <a:p>
            <a:pPr indent="0" lvl="0" marL="0" marR="0" rtl="0" algn="ctr">
              <a:lnSpc>
                <a:spcPct val="115000"/>
              </a:lnSpc>
              <a:spcBef>
                <a:spcPts val="0"/>
              </a:spcBef>
              <a:spcAft>
                <a:spcPts val="0"/>
              </a:spcAft>
              <a:buNone/>
            </a:pPr>
            <a:r>
              <a:t/>
            </a:r>
            <a:endParaRPr b="1" i="0" sz="1100" u="none" cap="none" strike="noStrike">
              <a:solidFill>
                <a:srgbClr val="FFFFFF"/>
              </a:solidFill>
              <a:latin typeface="Lato"/>
              <a:ea typeface="Lato"/>
              <a:cs typeface="Lato"/>
              <a:sym typeface="Lato"/>
            </a:endParaRPr>
          </a:p>
          <a:p>
            <a:pPr indent="0" lvl="1" marL="0" marR="0" rtl="0" algn="ctr">
              <a:lnSpc>
                <a:spcPct val="115000"/>
              </a:lnSpc>
              <a:spcBef>
                <a:spcPts val="0"/>
              </a:spcBef>
              <a:spcAft>
                <a:spcPts val="0"/>
              </a:spcAft>
              <a:buNone/>
            </a:pPr>
            <a:r>
              <a:t/>
            </a:r>
            <a:endParaRPr b="1" i="0" sz="1100" u="none" cap="none" strike="noStrike">
              <a:solidFill>
                <a:srgbClr val="FFFFFF"/>
              </a:solidFill>
              <a:latin typeface="Lato"/>
              <a:ea typeface="Lato"/>
              <a:cs typeface="Lato"/>
              <a:sym typeface="Lato"/>
            </a:endParaRPr>
          </a:p>
        </p:txBody>
      </p:sp>
      <p:sp>
        <p:nvSpPr>
          <p:cNvPr id="337" name="Google Shape;337;p19"/>
          <p:cNvSpPr txBox="1"/>
          <p:nvPr/>
        </p:nvSpPr>
        <p:spPr>
          <a:xfrm>
            <a:off x="1695176" y="2424431"/>
            <a:ext cx="1434889" cy="334963"/>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FFFFFF"/>
                </a:solidFill>
                <a:latin typeface="Courgette"/>
                <a:ea typeface="Courgette"/>
                <a:cs typeface="Courgette"/>
                <a:sym typeface="Courgette"/>
              </a:rPr>
              <a:t>About Diwali</a:t>
            </a:r>
            <a:endParaRPr sz="700"/>
          </a:p>
        </p:txBody>
      </p:sp>
      <p:sp>
        <p:nvSpPr>
          <p:cNvPr id="338" name="Google Shape;338;p19"/>
          <p:cNvSpPr txBox="1"/>
          <p:nvPr/>
        </p:nvSpPr>
        <p:spPr>
          <a:xfrm>
            <a:off x="5746012" y="2424431"/>
            <a:ext cx="1817712" cy="334963"/>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FFFFFF"/>
                </a:solidFill>
                <a:latin typeface="Courgette"/>
                <a:ea typeface="Courgette"/>
                <a:cs typeface="Courgette"/>
                <a:sym typeface="Courgette"/>
              </a:rPr>
              <a:t>Festival of Light</a:t>
            </a:r>
            <a:endParaRPr sz="700"/>
          </a:p>
        </p:txBody>
      </p:sp>
    </p:spTree>
  </p:cSld>
  <p:clrMapOvr>
    <a:masterClrMapping/>
  </p:clrMapOvr>
  <p:transition>
    <p:fade thruBlk="1"/>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pic>
        <p:nvPicPr>
          <p:cNvPr id="343" name="Google Shape;343;p20"/>
          <p:cNvPicPr preferRelativeResize="0"/>
          <p:nvPr/>
        </p:nvPicPr>
        <p:blipFill rotWithShape="1">
          <a:blip r:embed="rId3">
            <a:alphaModFix/>
          </a:blip>
          <a:srcRect b="8267" l="1912" r="0" t="12317"/>
          <a:stretch/>
        </p:blipFill>
        <p:spPr>
          <a:xfrm>
            <a:off x="0" y="0"/>
            <a:ext cx="9144003" cy="5143501"/>
          </a:xfrm>
          <a:prstGeom prst="rect">
            <a:avLst/>
          </a:prstGeom>
          <a:noFill/>
          <a:ln>
            <a:noFill/>
          </a:ln>
        </p:spPr>
      </p:pic>
      <p:sp>
        <p:nvSpPr>
          <p:cNvPr id="344" name="Google Shape;344;p20"/>
          <p:cNvSpPr/>
          <p:nvPr/>
        </p:nvSpPr>
        <p:spPr>
          <a:xfrm>
            <a:off x="-16193" y="398364"/>
            <a:ext cx="4372827" cy="5198011"/>
          </a:xfrm>
          <a:custGeom>
            <a:rect b="b" l="l" r="r" t="t"/>
            <a:pathLst>
              <a:path extrusionOk="0" h="10396022" w="8745654">
                <a:moveTo>
                  <a:pt x="0" y="0"/>
                </a:moveTo>
                <a:lnTo>
                  <a:pt x="8745654" y="0"/>
                </a:lnTo>
                <a:lnTo>
                  <a:pt x="8745654" y="10396022"/>
                </a:lnTo>
                <a:lnTo>
                  <a:pt x="0" y="10396022"/>
                </a:lnTo>
                <a:lnTo>
                  <a:pt x="0" y="0"/>
                </a:lnTo>
                <a:close/>
              </a:path>
            </a:pathLst>
          </a:custGeom>
          <a:blipFill rotWithShape="1">
            <a:blip r:embed="rId4">
              <a:alphaModFix/>
            </a:blip>
            <a:stretch>
              <a:fillRect b="0" l="-8909" r="-9958" t="0"/>
            </a:stretch>
          </a:blipFill>
          <a:ln>
            <a:noFill/>
          </a:ln>
        </p:spPr>
      </p:sp>
      <p:sp>
        <p:nvSpPr>
          <p:cNvPr id="345" name="Google Shape;345;p20"/>
          <p:cNvSpPr txBox="1"/>
          <p:nvPr/>
        </p:nvSpPr>
        <p:spPr>
          <a:xfrm>
            <a:off x="3748775" y="579339"/>
            <a:ext cx="4336692" cy="874321"/>
          </a:xfrm>
          <a:prstGeom prst="rect">
            <a:avLst/>
          </a:prstGeom>
          <a:noFill/>
          <a:ln>
            <a:noFill/>
          </a:ln>
        </p:spPr>
        <p:txBody>
          <a:bodyPr anchorCtr="0" anchor="t" bIns="0" lIns="0" spcFirstLastPara="1" rIns="0" wrap="square" tIns="0">
            <a:spAutoFit/>
          </a:bodyPr>
          <a:lstStyle/>
          <a:p>
            <a:pPr indent="0" lvl="0" marL="0" marR="0" rtl="0" algn="ctr">
              <a:lnSpc>
                <a:spcPct val="90994"/>
              </a:lnSpc>
              <a:spcBef>
                <a:spcPts val="0"/>
              </a:spcBef>
              <a:spcAft>
                <a:spcPts val="0"/>
              </a:spcAft>
              <a:buNone/>
            </a:pPr>
            <a:r>
              <a:rPr b="0" i="0" lang="en" sz="6900" u="none" cap="none" strike="noStrike">
                <a:solidFill>
                  <a:srgbClr val="FF8200"/>
                </a:solidFill>
                <a:latin typeface="Girassol"/>
                <a:ea typeface="Girassol"/>
                <a:cs typeface="Girassol"/>
                <a:sym typeface="Girassol"/>
              </a:rPr>
              <a:t>Guruparabs</a:t>
            </a:r>
            <a:endParaRPr sz="700"/>
          </a:p>
        </p:txBody>
      </p:sp>
      <p:grpSp>
        <p:nvGrpSpPr>
          <p:cNvPr id="346" name="Google Shape;346;p20"/>
          <p:cNvGrpSpPr/>
          <p:nvPr/>
        </p:nvGrpSpPr>
        <p:grpSpPr>
          <a:xfrm rot="5400000">
            <a:off x="2715112" y="2219283"/>
            <a:ext cx="6404019" cy="5142844"/>
            <a:chOff x="0" y="0"/>
            <a:chExt cx="17077384" cy="13714252"/>
          </a:xfrm>
        </p:grpSpPr>
        <p:sp>
          <p:nvSpPr>
            <p:cNvPr id="347" name="Google Shape;347;p20"/>
            <p:cNvSpPr/>
            <p:nvPr/>
          </p:nvSpPr>
          <p:spPr>
            <a:xfrm>
              <a:off x="0" y="3975130"/>
              <a:ext cx="17077384" cy="5081026"/>
            </a:xfrm>
            <a:custGeom>
              <a:rect b="b" l="l" r="r" t="t"/>
              <a:pathLst>
                <a:path extrusionOk="0" h="5081026" w="17077384">
                  <a:moveTo>
                    <a:pt x="0" y="0"/>
                  </a:moveTo>
                  <a:lnTo>
                    <a:pt x="17077384" y="0"/>
                  </a:lnTo>
                  <a:lnTo>
                    <a:pt x="17077384" y="5081026"/>
                  </a:lnTo>
                  <a:lnTo>
                    <a:pt x="0" y="5081026"/>
                  </a:lnTo>
                  <a:lnTo>
                    <a:pt x="0" y="0"/>
                  </a:lnTo>
                  <a:close/>
                </a:path>
              </a:pathLst>
            </a:custGeom>
            <a:blipFill rotWithShape="1">
              <a:blip r:embed="rId5">
                <a:alphaModFix/>
              </a:blip>
              <a:stretch>
                <a:fillRect b="0" l="0" r="0" t="0"/>
              </a:stretch>
            </a:blipFill>
            <a:ln>
              <a:noFill/>
            </a:ln>
          </p:spPr>
        </p:sp>
        <p:sp>
          <p:nvSpPr>
            <p:cNvPr id="348" name="Google Shape;348;p20"/>
            <p:cNvSpPr/>
            <p:nvPr/>
          </p:nvSpPr>
          <p:spPr>
            <a:xfrm flipH="1" rot="10800000">
              <a:off x="0" y="8014904"/>
              <a:ext cx="17077384" cy="5081026"/>
            </a:xfrm>
            <a:custGeom>
              <a:rect b="b" l="l" r="r" t="t"/>
              <a:pathLst>
                <a:path extrusionOk="0" h="5081026" w="17077384">
                  <a:moveTo>
                    <a:pt x="0" y="5081026"/>
                  </a:moveTo>
                  <a:lnTo>
                    <a:pt x="17077384" y="5081026"/>
                  </a:lnTo>
                  <a:lnTo>
                    <a:pt x="17077384" y="0"/>
                  </a:lnTo>
                  <a:lnTo>
                    <a:pt x="0" y="0"/>
                  </a:lnTo>
                  <a:lnTo>
                    <a:pt x="0" y="5081026"/>
                  </a:lnTo>
                  <a:close/>
                </a:path>
              </a:pathLst>
            </a:custGeom>
            <a:blipFill rotWithShape="1">
              <a:blip r:embed="rId5">
                <a:alphaModFix/>
              </a:blip>
              <a:stretch>
                <a:fillRect b="0" l="0" r="0" t="0"/>
              </a:stretch>
            </a:blipFill>
            <a:ln>
              <a:noFill/>
            </a:ln>
          </p:spPr>
        </p:sp>
        <p:sp>
          <p:nvSpPr>
            <p:cNvPr id="349" name="Google Shape;349;p20"/>
            <p:cNvSpPr/>
            <p:nvPr/>
          </p:nvSpPr>
          <p:spPr>
            <a:xfrm flipH="1" rot="10800000">
              <a:off x="0" y="8633226"/>
              <a:ext cx="17077384" cy="5081026"/>
            </a:xfrm>
            <a:custGeom>
              <a:rect b="b" l="l" r="r" t="t"/>
              <a:pathLst>
                <a:path extrusionOk="0" h="5081026" w="17077384">
                  <a:moveTo>
                    <a:pt x="0" y="5081026"/>
                  </a:moveTo>
                  <a:lnTo>
                    <a:pt x="17077384" y="5081026"/>
                  </a:lnTo>
                  <a:lnTo>
                    <a:pt x="17077384" y="0"/>
                  </a:lnTo>
                  <a:lnTo>
                    <a:pt x="0" y="0"/>
                  </a:lnTo>
                  <a:lnTo>
                    <a:pt x="0" y="5081026"/>
                  </a:lnTo>
                  <a:close/>
                </a:path>
              </a:pathLst>
            </a:custGeom>
            <a:blipFill rotWithShape="1">
              <a:blip r:embed="rId5">
                <a:alphaModFix/>
              </a:blip>
              <a:stretch>
                <a:fillRect b="0" l="0" r="0" t="0"/>
              </a:stretch>
            </a:blipFill>
            <a:ln>
              <a:noFill/>
            </a:ln>
          </p:spPr>
        </p:sp>
        <p:sp>
          <p:nvSpPr>
            <p:cNvPr id="350" name="Google Shape;350;p20"/>
            <p:cNvSpPr/>
            <p:nvPr/>
          </p:nvSpPr>
          <p:spPr>
            <a:xfrm>
              <a:off x="0" y="0"/>
              <a:ext cx="17077384" cy="5081026"/>
            </a:xfrm>
            <a:custGeom>
              <a:rect b="b" l="l" r="r" t="t"/>
              <a:pathLst>
                <a:path extrusionOk="0" h="5081026" w="17077384">
                  <a:moveTo>
                    <a:pt x="0" y="0"/>
                  </a:moveTo>
                  <a:lnTo>
                    <a:pt x="17077384" y="0"/>
                  </a:lnTo>
                  <a:lnTo>
                    <a:pt x="17077384" y="5081026"/>
                  </a:lnTo>
                  <a:lnTo>
                    <a:pt x="0" y="5081026"/>
                  </a:lnTo>
                  <a:lnTo>
                    <a:pt x="0" y="0"/>
                  </a:lnTo>
                  <a:close/>
                </a:path>
              </a:pathLst>
            </a:custGeom>
            <a:blipFill rotWithShape="1">
              <a:blip r:embed="rId5">
                <a:alphaModFix/>
              </a:blip>
              <a:stretch>
                <a:fillRect b="0" l="0" r="0" t="0"/>
              </a:stretch>
            </a:blipFill>
            <a:ln>
              <a:noFill/>
            </a:ln>
          </p:spPr>
        </p:sp>
        <p:sp>
          <p:nvSpPr>
            <p:cNvPr id="351" name="Google Shape;351;p20"/>
            <p:cNvSpPr/>
            <p:nvPr/>
          </p:nvSpPr>
          <p:spPr>
            <a:xfrm flipH="1" rot="10800000">
              <a:off x="0" y="4039774"/>
              <a:ext cx="17077384" cy="5081026"/>
            </a:xfrm>
            <a:custGeom>
              <a:rect b="b" l="l" r="r" t="t"/>
              <a:pathLst>
                <a:path extrusionOk="0" h="5081026" w="17077384">
                  <a:moveTo>
                    <a:pt x="0" y="5081026"/>
                  </a:moveTo>
                  <a:lnTo>
                    <a:pt x="17077384" y="5081026"/>
                  </a:lnTo>
                  <a:lnTo>
                    <a:pt x="17077384" y="0"/>
                  </a:lnTo>
                  <a:lnTo>
                    <a:pt x="0" y="0"/>
                  </a:lnTo>
                  <a:lnTo>
                    <a:pt x="0" y="5081026"/>
                  </a:lnTo>
                  <a:close/>
                </a:path>
              </a:pathLst>
            </a:custGeom>
            <a:blipFill rotWithShape="1">
              <a:blip r:embed="rId5">
                <a:alphaModFix/>
              </a:blip>
              <a:stretch>
                <a:fillRect b="0" l="0" r="0" t="0"/>
              </a:stretch>
            </a:blipFill>
            <a:ln>
              <a:noFill/>
            </a:ln>
          </p:spPr>
        </p:sp>
        <p:sp>
          <p:nvSpPr>
            <p:cNvPr id="352" name="Google Shape;352;p20"/>
            <p:cNvSpPr/>
            <p:nvPr/>
          </p:nvSpPr>
          <p:spPr>
            <a:xfrm flipH="1" rot="10800000">
              <a:off x="0" y="4658095"/>
              <a:ext cx="17077384" cy="5081026"/>
            </a:xfrm>
            <a:custGeom>
              <a:rect b="b" l="l" r="r" t="t"/>
              <a:pathLst>
                <a:path extrusionOk="0" h="5081026" w="17077384">
                  <a:moveTo>
                    <a:pt x="0" y="5081027"/>
                  </a:moveTo>
                  <a:lnTo>
                    <a:pt x="17077384" y="5081027"/>
                  </a:lnTo>
                  <a:lnTo>
                    <a:pt x="17077384" y="0"/>
                  </a:lnTo>
                  <a:lnTo>
                    <a:pt x="0" y="0"/>
                  </a:lnTo>
                  <a:lnTo>
                    <a:pt x="0" y="5081027"/>
                  </a:lnTo>
                  <a:close/>
                </a:path>
              </a:pathLst>
            </a:custGeom>
            <a:blipFill rotWithShape="1">
              <a:blip r:embed="rId5">
                <a:alphaModFix/>
              </a:blip>
              <a:stretch>
                <a:fillRect b="0" l="0" r="0" t="0"/>
              </a:stretch>
            </a:blipFill>
            <a:ln>
              <a:noFill/>
            </a:ln>
          </p:spPr>
        </p:sp>
      </p:grpSp>
      <p:sp>
        <p:nvSpPr>
          <p:cNvPr id="353" name="Google Shape;353;p20"/>
          <p:cNvSpPr txBox="1"/>
          <p:nvPr/>
        </p:nvSpPr>
        <p:spPr>
          <a:xfrm>
            <a:off x="3582724" y="1816422"/>
            <a:ext cx="4668900" cy="27006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1" i="0" lang="en" sz="1100" u="none" cap="none" strike="noStrike">
                <a:solidFill>
                  <a:srgbClr val="FFFFFF"/>
                </a:solidFill>
                <a:latin typeface="Lato"/>
                <a:ea typeface="Lato"/>
                <a:cs typeface="Lato"/>
                <a:sym typeface="Lato"/>
              </a:rPr>
              <a:t>Guruparabs, also known as Gurpurabs, are significant religious festivals in Sikhism, celebrated to commemorate the birth anniversaries of the ten Sikh Gurus The most prominent Guruparabs are those of Guru Nanak Dev Ji, the founder of Sikhism, and Guru Gobind Singh Ji, the tenth Guru. Celebrations typically begin with early morning processions called "Prabhat Pheris," where devotees sing hymns and walk through the streets, spreading the teachings of the Gurus. This is followed by a continuous reading of the Guru Granth Sahib, the holy scripture of Sikhism, known as "Akhand Path," which lasts for 48 hours. On the main day, Gurdwaras (Sikh temples) are beautifully decorated and filled with devotees who gather for special prayer sessions and Kirtans, the singing of devotional hymns. Langar, a community kitchen serving free meals to all visitors regardless of their background, is an integral part of the celebrations, embodying the Sikh principles of equality and selfless service. </a:t>
            </a:r>
            <a:endParaRPr sz="700"/>
          </a:p>
        </p:txBody>
      </p:sp>
      <p:sp>
        <p:nvSpPr>
          <p:cNvPr id="354" name="Google Shape;354;p20"/>
          <p:cNvSpPr txBox="1"/>
          <p:nvPr/>
        </p:nvSpPr>
        <p:spPr>
          <a:xfrm>
            <a:off x="3423010" y="4641780"/>
            <a:ext cx="4988100" cy="3078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FFFFFF"/>
                </a:solidFill>
                <a:latin typeface="Courgette"/>
                <a:ea typeface="Courgette"/>
                <a:cs typeface="Courgette"/>
                <a:sym typeface="Courgette"/>
              </a:rPr>
              <a:t>These days are known as Guruparabs. </a:t>
            </a:r>
            <a:endParaRPr sz="700"/>
          </a:p>
        </p:txBody>
      </p:sp>
    </p:spTree>
  </p:cSld>
  <p:clrMapOvr>
    <a:masterClrMapping/>
  </p:clrMapOvr>
  <p:transition>
    <p:fade thruBlk="1"/>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pic>
        <p:nvPicPr>
          <p:cNvPr id="359" name="Google Shape;359;p21"/>
          <p:cNvPicPr preferRelativeResize="0"/>
          <p:nvPr/>
        </p:nvPicPr>
        <p:blipFill rotWithShape="1">
          <a:blip r:embed="rId3">
            <a:alphaModFix/>
          </a:blip>
          <a:srcRect b="8267" l="1912" r="0" t="12317"/>
          <a:stretch/>
        </p:blipFill>
        <p:spPr>
          <a:xfrm>
            <a:off x="0" y="0"/>
            <a:ext cx="9144003" cy="5143501"/>
          </a:xfrm>
          <a:prstGeom prst="rect">
            <a:avLst/>
          </a:prstGeom>
          <a:noFill/>
          <a:ln>
            <a:noFill/>
          </a:ln>
        </p:spPr>
      </p:pic>
      <p:sp>
        <p:nvSpPr>
          <p:cNvPr id="360" name="Google Shape;360;p21"/>
          <p:cNvSpPr/>
          <p:nvPr/>
        </p:nvSpPr>
        <p:spPr>
          <a:xfrm>
            <a:off x="5395358" y="2578948"/>
            <a:ext cx="3340333" cy="993848"/>
          </a:xfrm>
          <a:custGeom>
            <a:rect b="b" l="l" r="r" t="t"/>
            <a:pathLst>
              <a:path extrusionOk="0" h="1987696" w="6680666">
                <a:moveTo>
                  <a:pt x="0" y="0"/>
                </a:moveTo>
                <a:lnTo>
                  <a:pt x="6680667" y="0"/>
                </a:lnTo>
                <a:lnTo>
                  <a:pt x="6680667" y="1987696"/>
                </a:lnTo>
                <a:lnTo>
                  <a:pt x="0" y="1987696"/>
                </a:lnTo>
                <a:lnTo>
                  <a:pt x="0" y="0"/>
                </a:lnTo>
                <a:close/>
              </a:path>
            </a:pathLst>
          </a:custGeom>
          <a:blipFill rotWithShape="1">
            <a:blip r:embed="rId4">
              <a:alphaModFix/>
            </a:blip>
            <a:stretch>
              <a:fillRect b="0" l="0" r="0" t="0"/>
            </a:stretch>
          </a:blipFill>
          <a:ln>
            <a:noFill/>
          </a:ln>
        </p:spPr>
      </p:sp>
      <p:sp>
        <p:nvSpPr>
          <p:cNvPr id="361" name="Google Shape;361;p21"/>
          <p:cNvSpPr txBox="1"/>
          <p:nvPr/>
        </p:nvSpPr>
        <p:spPr>
          <a:xfrm>
            <a:off x="5610713" y="2879657"/>
            <a:ext cx="2909626" cy="368617"/>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 sz="1100" u="none" cap="none" strike="noStrike">
                <a:solidFill>
                  <a:srgbClr val="FFFFFF"/>
                </a:solidFill>
                <a:latin typeface="Lato"/>
                <a:ea typeface="Lato"/>
                <a:cs typeface="Lato"/>
                <a:sym typeface="Lato"/>
              </a:rPr>
              <a:t>People offer special prayers and exchange greetings on this day. </a:t>
            </a:r>
            <a:endParaRPr sz="700"/>
          </a:p>
        </p:txBody>
      </p:sp>
      <p:sp>
        <p:nvSpPr>
          <p:cNvPr id="362" name="Google Shape;362;p21"/>
          <p:cNvSpPr/>
          <p:nvPr/>
        </p:nvSpPr>
        <p:spPr>
          <a:xfrm>
            <a:off x="408308" y="2578948"/>
            <a:ext cx="3340333" cy="993848"/>
          </a:xfrm>
          <a:custGeom>
            <a:rect b="b" l="l" r="r" t="t"/>
            <a:pathLst>
              <a:path extrusionOk="0" h="1987696" w="6680666">
                <a:moveTo>
                  <a:pt x="0" y="0"/>
                </a:moveTo>
                <a:lnTo>
                  <a:pt x="6680667" y="0"/>
                </a:lnTo>
                <a:lnTo>
                  <a:pt x="6680667" y="1987696"/>
                </a:lnTo>
                <a:lnTo>
                  <a:pt x="0" y="1987696"/>
                </a:lnTo>
                <a:lnTo>
                  <a:pt x="0" y="0"/>
                </a:lnTo>
                <a:close/>
              </a:path>
            </a:pathLst>
          </a:custGeom>
          <a:blipFill rotWithShape="1">
            <a:blip r:embed="rId4">
              <a:alphaModFix/>
            </a:blip>
            <a:stretch>
              <a:fillRect b="0" l="0" r="0" t="0"/>
            </a:stretch>
          </a:blipFill>
          <a:ln>
            <a:noFill/>
          </a:ln>
        </p:spPr>
      </p:sp>
      <p:sp>
        <p:nvSpPr>
          <p:cNvPr id="363" name="Google Shape;363;p21"/>
          <p:cNvSpPr txBox="1"/>
          <p:nvPr/>
        </p:nvSpPr>
        <p:spPr>
          <a:xfrm>
            <a:off x="623662" y="2879657"/>
            <a:ext cx="2909626" cy="368617"/>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 sz="1100" u="none" cap="none" strike="noStrike">
                <a:solidFill>
                  <a:srgbClr val="FFFFFF"/>
                </a:solidFill>
                <a:latin typeface="Lato"/>
                <a:ea typeface="Lato"/>
                <a:cs typeface="Lato"/>
                <a:sym typeface="Lato"/>
              </a:rPr>
              <a:t>The birthday of Buddhism, Lord Gautama Buddha, is celebrated as Buddha Purnima.</a:t>
            </a:r>
            <a:endParaRPr sz="700"/>
          </a:p>
        </p:txBody>
      </p:sp>
      <p:sp>
        <p:nvSpPr>
          <p:cNvPr id="364" name="Google Shape;364;p21"/>
          <p:cNvSpPr/>
          <p:nvPr/>
        </p:nvSpPr>
        <p:spPr>
          <a:xfrm>
            <a:off x="1558369" y="332015"/>
            <a:ext cx="6027263" cy="4976505"/>
          </a:xfrm>
          <a:custGeom>
            <a:rect b="b" l="l" r="r" t="t"/>
            <a:pathLst>
              <a:path extrusionOk="0" h="9953010" w="12054525">
                <a:moveTo>
                  <a:pt x="0" y="0"/>
                </a:moveTo>
                <a:lnTo>
                  <a:pt x="12054524" y="0"/>
                </a:lnTo>
                <a:lnTo>
                  <a:pt x="12054524" y="9953010"/>
                </a:lnTo>
                <a:lnTo>
                  <a:pt x="0" y="9953010"/>
                </a:lnTo>
                <a:lnTo>
                  <a:pt x="0" y="0"/>
                </a:lnTo>
                <a:close/>
              </a:path>
            </a:pathLst>
          </a:custGeom>
          <a:blipFill rotWithShape="1">
            <a:blip r:embed="rId5">
              <a:alphaModFix/>
            </a:blip>
            <a:stretch>
              <a:fillRect b="-12068" l="-2563" r="0" t="-12147"/>
            </a:stretch>
          </a:blipFill>
          <a:ln>
            <a:noFill/>
          </a:ln>
        </p:spPr>
      </p:sp>
      <p:sp>
        <p:nvSpPr>
          <p:cNvPr id="365" name="Google Shape;365;p21"/>
          <p:cNvSpPr txBox="1"/>
          <p:nvPr/>
        </p:nvSpPr>
        <p:spPr>
          <a:xfrm>
            <a:off x="912372" y="1334238"/>
            <a:ext cx="2726957" cy="874321"/>
          </a:xfrm>
          <a:prstGeom prst="rect">
            <a:avLst/>
          </a:prstGeom>
          <a:noFill/>
          <a:ln>
            <a:noFill/>
          </a:ln>
        </p:spPr>
        <p:txBody>
          <a:bodyPr anchorCtr="0" anchor="t" bIns="0" lIns="0" spcFirstLastPara="1" rIns="0" wrap="square" tIns="0">
            <a:spAutoFit/>
          </a:bodyPr>
          <a:lstStyle/>
          <a:p>
            <a:pPr indent="0" lvl="0" marL="0" marR="0" rtl="0" algn="ctr">
              <a:lnSpc>
                <a:spcPct val="90994"/>
              </a:lnSpc>
              <a:spcBef>
                <a:spcPts val="0"/>
              </a:spcBef>
              <a:spcAft>
                <a:spcPts val="0"/>
              </a:spcAft>
              <a:buNone/>
            </a:pPr>
            <a:r>
              <a:rPr b="0" i="0" lang="en" sz="6900" u="none" cap="none" strike="noStrike">
                <a:solidFill>
                  <a:srgbClr val="FF8200"/>
                </a:solidFill>
                <a:latin typeface="Girassol"/>
                <a:ea typeface="Girassol"/>
                <a:cs typeface="Girassol"/>
                <a:sym typeface="Girassol"/>
              </a:rPr>
              <a:t>Buddha </a:t>
            </a:r>
            <a:endParaRPr sz="700"/>
          </a:p>
        </p:txBody>
      </p:sp>
      <p:sp>
        <p:nvSpPr>
          <p:cNvPr id="366" name="Google Shape;366;p21"/>
          <p:cNvSpPr txBox="1"/>
          <p:nvPr/>
        </p:nvSpPr>
        <p:spPr>
          <a:xfrm>
            <a:off x="5571055" y="1334238"/>
            <a:ext cx="2967261" cy="874321"/>
          </a:xfrm>
          <a:prstGeom prst="rect">
            <a:avLst/>
          </a:prstGeom>
          <a:noFill/>
          <a:ln>
            <a:noFill/>
          </a:ln>
        </p:spPr>
        <p:txBody>
          <a:bodyPr anchorCtr="0" anchor="t" bIns="0" lIns="0" spcFirstLastPara="1" rIns="0" wrap="square" tIns="0">
            <a:spAutoFit/>
          </a:bodyPr>
          <a:lstStyle/>
          <a:p>
            <a:pPr indent="0" lvl="0" marL="0" marR="0" rtl="0" algn="ctr">
              <a:lnSpc>
                <a:spcPct val="90994"/>
              </a:lnSpc>
              <a:spcBef>
                <a:spcPts val="0"/>
              </a:spcBef>
              <a:spcAft>
                <a:spcPts val="0"/>
              </a:spcAft>
              <a:buNone/>
            </a:pPr>
            <a:r>
              <a:rPr b="0" i="0" lang="en" sz="6900" u="none" cap="none" strike="noStrike">
                <a:solidFill>
                  <a:srgbClr val="FF8200"/>
                </a:solidFill>
                <a:latin typeface="Girassol"/>
                <a:ea typeface="Girassol"/>
                <a:cs typeface="Girassol"/>
                <a:sym typeface="Girassol"/>
              </a:rPr>
              <a:t>Purnima</a:t>
            </a:r>
            <a:endParaRPr sz="700"/>
          </a:p>
        </p:txBody>
      </p:sp>
    </p:spTree>
  </p:cSld>
  <p:clrMapOvr>
    <a:masterClrMapping/>
  </p:clrMapOvr>
  <p:transition>
    <p:fade thruBlk="1"/>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pic>
        <p:nvPicPr>
          <p:cNvPr id="371" name="Google Shape;371;p22"/>
          <p:cNvPicPr preferRelativeResize="0"/>
          <p:nvPr/>
        </p:nvPicPr>
        <p:blipFill rotWithShape="1">
          <a:blip r:embed="rId3">
            <a:alphaModFix/>
          </a:blip>
          <a:srcRect b="8267" l="1912" r="0" t="12317"/>
          <a:stretch/>
        </p:blipFill>
        <p:spPr>
          <a:xfrm>
            <a:off x="0" y="0"/>
            <a:ext cx="9144003" cy="5143501"/>
          </a:xfrm>
          <a:prstGeom prst="rect">
            <a:avLst/>
          </a:prstGeom>
          <a:noFill/>
          <a:ln>
            <a:noFill/>
          </a:ln>
        </p:spPr>
      </p:pic>
      <p:sp>
        <p:nvSpPr>
          <p:cNvPr id="372" name="Google Shape;372;p22"/>
          <p:cNvSpPr txBox="1"/>
          <p:nvPr/>
        </p:nvSpPr>
        <p:spPr>
          <a:xfrm>
            <a:off x="3874394" y="606145"/>
            <a:ext cx="4336800" cy="966300"/>
          </a:xfrm>
          <a:prstGeom prst="rect">
            <a:avLst/>
          </a:prstGeom>
          <a:noFill/>
          <a:ln>
            <a:noFill/>
          </a:ln>
        </p:spPr>
        <p:txBody>
          <a:bodyPr anchorCtr="0" anchor="t" bIns="0" lIns="0" spcFirstLastPara="1" rIns="0" wrap="square" tIns="0">
            <a:spAutoFit/>
          </a:bodyPr>
          <a:lstStyle/>
          <a:p>
            <a:pPr indent="0" lvl="0" marL="0" marR="0" rtl="0" algn="ctr">
              <a:lnSpc>
                <a:spcPct val="90994"/>
              </a:lnSpc>
              <a:spcBef>
                <a:spcPts val="0"/>
              </a:spcBef>
              <a:spcAft>
                <a:spcPts val="0"/>
              </a:spcAft>
              <a:buNone/>
            </a:pPr>
            <a:r>
              <a:rPr b="0" i="0" lang="en" sz="6900" u="none" cap="none" strike="noStrike">
                <a:solidFill>
                  <a:srgbClr val="FF8200"/>
                </a:solidFill>
                <a:latin typeface="Girassol"/>
                <a:ea typeface="Girassol"/>
                <a:cs typeface="Girassol"/>
                <a:sym typeface="Girassol"/>
              </a:rPr>
              <a:t>Christmas</a:t>
            </a:r>
            <a:endParaRPr sz="700"/>
          </a:p>
        </p:txBody>
      </p:sp>
      <p:sp>
        <p:nvSpPr>
          <p:cNvPr id="373" name="Google Shape;373;p22"/>
          <p:cNvSpPr/>
          <p:nvPr/>
        </p:nvSpPr>
        <p:spPr>
          <a:xfrm>
            <a:off x="3338442" y="1633843"/>
            <a:ext cx="5408596" cy="1609217"/>
          </a:xfrm>
          <a:custGeom>
            <a:rect b="b" l="l" r="r" t="t"/>
            <a:pathLst>
              <a:path extrusionOk="0" h="3218434" w="10817192">
                <a:moveTo>
                  <a:pt x="0" y="0"/>
                </a:moveTo>
                <a:lnTo>
                  <a:pt x="10817192" y="0"/>
                </a:lnTo>
                <a:lnTo>
                  <a:pt x="10817192" y="3218434"/>
                </a:lnTo>
                <a:lnTo>
                  <a:pt x="0" y="3218434"/>
                </a:lnTo>
                <a:lnTo>
                  <a:pt x="0" y="0"/>
                </a:lnTo>
                <a:close/>
              </a:path>
            </a:pathLst>
          </a:custGeom>
          <a:blipFill rotWithShape="1">
            <a:blip r:embed="rId4">
              <a:alphaModFix/>
            </a:blip>
            <a:stretch>
              <a:fillRect b="0" l="0" r="0" t="0"/>
            </a:stretch>
          </a:blipFill>
          <a:ln>
            <a:noFill/>
          </a:ln>
        </p:spPr>
      </p:sp>
      <p:sp>
        <p:nvSpPr>
          <p:cNvPr id="374" name="Google Shape;374;p22"/>
          <p:cNvSpPr/>
          <p:nvPr/>
        </p:nvSpPr>
        <p:spPr>
          <a:xfrm flipH="1" rot="10800000">
            <a:off x="3338442" y="2913284"/>
            <a:ext cx="5408596" cy="1609217"/>
          </a:xfrm>
          <a:custGeom>
            <a:rect b="b" l="l" r="r" t="t"/>
            <a:pathLst>
              <a:path extrusionOk="0" h="3218434" w="10817192">
                <a:moveTo>
                  <a:pt x="0" y="3218434"/>
                </a:moveTo>
                <a:lnTo>
                  <a:pt x="10817192" y="3218434"/>
                </a:lnTo>
                <a:lnTo>
                  <a:pt x="10817192" y="0"/>
                </a:lnTo>
                <a:lnTo>
                  <a:pt x="0" y="0"/>
                </a:lnTo>
                <a:lnTo>
                  <a:pt x="0" y="3218434"/>
                </a:lnTo>
                <a:close/>
              </a:path>
            </a:pathLst>
          </a:custGeom>
          <a:blipFill rotWithShape="1">
            <a:blip r:embed="rId4">
              <a:alphaModFix/>
            </a:blip>
            <a:stretch>
              <a:fillRect b="0" l="0" r="0" t="0"/>
            </a:stretch>
          </a:blipFill>
          <a:ln>
            <a:noFill/>
          </a:ln>
        </p:spPr>
      </p:sp>
      <p:sp>
        <p:nvSpPr>
          <p:cNvPr id="375" name="Google Shape;375;p22"/>
          <p:cNvSpPr/>
          <p:nvPr/>
        </p:nvSpPr>
        <p:spPr>
          <a:xfrm flipH="1" rot="10800000">
            <a:off x="3338442" y="3109114"/>
            <a:ext cx="5408596" cy="1609217"/>
          </a:xfrm>
          <a:custGeom>
            <a:rect b="b" l="l" r="r" t="t"/>
            <a:pathLst>
              <a:path extrusionOk="0" h="3218434" w="10817192">
                <a:moveTo>
                  <a:pt x="0" y="3218434"/>
                </a:moveTo>
                <a:lnTo>
                  <a:pt x="10817192" y="3218434"/>
                </a:lnTo>
                <a:lnTo>
                  <a:pt x="10817192" y="0"/>
                </a:lnTo>
                <a:lnTo>
                  <a:pt x="0" y="0"/>
                </a:lnTo>
                <a:lnTo>
                  <a:pt x="0" y="3218434"/>
                </a:lnTo>
                <a:close/>
              </a:path>
            </a:pathLst>
          </a:custGeom>
          <a:blipFill rotWithShape="1">
            <a:blip r:embed="rId4">
              <a:alphaModFix/>
            </a:blip>
            <a:stretch>
              <a:fillRect b="0" l="0" r="0" t="0"/>
            </a:stretch>
          </a:blipFill>
          <a:ln>
            <a:noFill/>
          </a:ln>
        </p:spPr>
      </p:sp>
      <p:sp>
        <p:nvSpPr>
          <p:cNvPr id="376" name="Google Shape;376;p22"/>
          <p:cNvSpPr txBox="1"/>
          <p:nvPr/>
        </p:nvSpPr>
        <p:spPr>
          <a:xfrm>
            <a:off x="3580490" y="1865450"/>
            <a:ext cx="4924500" cy="2700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 sz="1100" u="none" cap="none" strike="noStrike">
                <a:solidFill>
                  <a:srgbClr val="FFFFFF"/>
                </a:solidFill>
                <a:latin typeface="Lato"/>
                <a:ea typeface="Lato"/>
                <a:cs typeface="Lato"/>
                <a:sym typeface="Lato"/>
              </a:rPr>
              <a:t>Christmas in India is a vibrant and diverse celebration that reflects the country's rich cultural mosaic. Although Christians make up a small percentage of India's population, the festive spirit of Christmas transcends religious boundaries, with people from various communities participating in the joyous occasion. In cities and towns across the country, churches are beautifully decorated with lights, stars, and nativity scenes. Midnight Mass is a significant event, drawing large congregations who come together to celebrate the birth of Jesus Christ with hymns, prayers, and readings from the Bible.</a:t>
            </a:r>
            <a:endParaRPr sz="700"/>
          </a:p>
          <a:p>
            <a:pPr indent="0" lvl="0" marL="0" marR="0" rtl="0" algn="ctr">
              <a:lnSpc>
                <a:spcPct val="115000"/>
              </a:lnSpc>
              <a:spcBef>
                <a:spcPts val="0"/>
              </a:spcBef>
              <a:spcAft>
                <a:spcPts val="0"/>
              </a:spcAft>
              <a:buNone/>
            </a:pPr>
            <a:r>
              <a:t/>
            </a:r>
            <a:endParaRPr b="1" i="0" sz="1100" u="none" cap="none" strike="noStrike">
              <a:solidFill>
                <a:srgbClr val="FFFFFF"/>
              </a:solidFill>
              <a:latin typeface="Lato"/>
              <a:ea typeface="Lato"/>
              <a:cs typeface="Lato"/>
              <a:sym typeface="Lato"/>
            </a:endParaRPr>
          </a:p>
          <a:p>
            <a:pPr indent="0" lvl="1" marL="0" marR="0" rtl="0" algn="ctr">
              <a:lnSpc>
                <a:spcPct val="115000"/>
              </a:lnSpc>
              <a:spcBef>
                <a:spcPts val="0"/>
              </a:spcBef>
              <a:spcAft>
                <a:spcPts val="0"/>
              </a:spcAft>
              <a:buNone/>
            </a:pPr>
            <a:r>
              <a:rPr b="1" i="0" lang="en" sz="1100" u="none" cap="none" strike="noStrike">
                <a:solidFill>
                  <a:srgbClr val="FFFFFF"/>
                </a:solidFill>
                <a:latin typeface="Lato"/>
                <a:ea typeface="Lato"/>
                <a:cs typeface="Lato"/>
                <a:sym typeface="Lato"/>
              </a:rPr>
              <a:t>Homes and streets are adorned with colorful lights, Christmas trees, and festive decorations, creating a cheerful atmosphere. In Goa, Kerala, and other regions with substantial Christian populations, traditional sweets and delicacies like plum cake, kalkals, and rose cookies are prepared and shared among friends and family.</a:t>
            </a:r>
            <a:endParaRPr sz="700"/>
          </a:p>
        </p:txBody>
      </p:sp>
      <p:sp>
        <p:nvSpPr>
          <p:cNvPr id="377" name="Google Shape;377;p22"/>
          <p:cNvSpPr/>
          <p:nvPr/>
        </p:nvSpPr>
        <p:spPr>
          <a:xfrm>
            <a:off x="110070" y="417601"/>
            <a:ext cx="3541921" cy="4567756"/>
          </a:xfrm>
          <a:custGeom>
            <a:rect b="b" l="l" r="r" t="t"/>
            <a:pathLst>
              <a:path extrusionOk="0" h="9135511" w="7083842">
                <a:moveTo>
                  <a:pt x="0" y="0"/>
                </a:moveTo>
                <a:lnTo>
                  <a:pt x="7083842" y="0"/>
                </a:lnTo>
                <a:lnTo>
                  <a:pt x="7083842" y="9135511"/>
                </a:lnTo>
                <a:lnTo>
                  <a:pt x="0" y="9135511"/>
                </a:lnTo>
                <a:lnTo>
                  <a:pt x="0" y="0"/>
                </a:lnTo>
                <a:close/>
              </a:path>
            </a:pathLst>
          </a:custGeom>
          <a:blipFill rotWithShape="1">
            <a:blip r:embed="rId5">
              <a:alphaModFix/>
            </a:blip>
            <a:stretch>
              <a:fillRect b="0" l="0" r="-6231" t="0"/>
            </a:stretch>
          </a:blipFill>
          <a:ln>
            <a:noFill/>
          </a:ln>
        </p:spPr>
      </p:sp>
    </p:spTree>
  </p:cSld>
  <p:clrMapOvr>
    <a:masterClrMapping/>
  </p:clrMapOvr>
  <p:transition>
    <p:fade thruBlk="1"/>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pic>
        <p:nvPicPr>
          <p:cNvPr id="382" name="Google Shape;382;p23"/>
          <p:cNvPicPr preferRelativeResize="0"/>
          <p:nvPr/>
        </p:nvPicPr>
        <p:blipFill rotWithShape="1">
          <a:blip r:embed="rId3">
            <a:alphaModFix/>
          </a:blip>
          <a:srcRect b="8267" l="1912" r="0" t="12317"/>
          <a:stretch/>
        </p:blipFill>
        <p:spPr>
          <a:xfrm>
            <a:off x="0" y="0"/>
            <a:ext cx="9144003" cy="5143501"/>
          </a:xfrm>
          <a:prstGeom prst="rect">
            <a:avLst/>
          </a:prstGeom>
          <a:noFill/>
          <a:ln>
            <a:noFill/>
          </a:ln>
        </p:spPr>
      </p:pic>
      <p:sp>
        <p:nvSpPr>
          <p:cNvPr id="383" name="Google Shape;383;p23"/>
          <p:cNvSpPr/>
          <p:nvPr/>
        </p:nvSpPr>
        <p:spPr>
          <a:xfrm>
            <a:off x="4409291" y="292547"/>
            <a:ext cx="5444490" cy="4872819"/>
          </a:xfrm>
          <a:custGeom>
            <a:rect b="b" l="l" r="r" t="t"/>
            <a:pathLst>
              <a:path extrusionOk="0" h="9745637" w="10888980">
                <a:moveTo>
                  <a:pt x="0" y="0"/>
                </a:moveTo>
                <a:lnTo>
                  <a:pt x="10888980" y="0"/>
                </a:lnTo>
                <a:lnTo>
                  <a:pt x="10888980" y="9745637"/>
                </a:lnTo>
                <a:lnTo>
                  <a:pt x="0" y="9745637"/>
                </a:lnTo>
                <a:lnTo>
                  <a:pt x="0" y="0"/>
                </a:lnTo>
                <a:close/>
              </a:path>
            </a:pathLst>
          </a:custGeom>
          <a:blipFill rotWithShape="1">
            <a:blip r:embed="rId4">
              <a:alphaModFix/>
            </a:blip>
            <a:stretch>
              <a:fillRect b="-347" l="0" r="0" t="-11380"/>
            </a:stretch>
          </a:blipFill>
          <a:ln>
            <a:noFill/>
          </a:ln>
        </p:spPr>
      </p:sp>
      <p:sp>
        <p:nvSpPr>
          <p:cNvPr id="384" name="Google Shape;384;p23"/>
          <p:cNvSpPr/>
          <p:nvPr/>
        </p:nvSpPr>
        <p:spPr>
          <a:xfrm>
            <a:off x="458151" y="1943168"/>
            <a:ext cx="4121559" cy="1226286"/>
          </a:xfrm>
          <a:custGeom>
            <a:rect b="b" l="l" r="r" t="t"/>
            <a:pathLst>
              <a:path extrusionOk="0" h="2452571" w="8243118">
                <a:moveTo>
                  <a:pt x="0" y="0"/>
                </a:moveTo>
                <a:lnTo>
                  <a:pt x="8243118" y="0"/>
                </a:lnTo>
                <a:lnTo>
                  <a:pt x="8243118" y="2452571"/>
                </a:lnTo>
                <a:lnTo>
                  <a:pt x="0" y="2452571"/>
                </a:lnTo>
                <a:lnTo>
                  <a:pt x="0" y="0"/>
                </a:lnTo>
                <a:close/>
              </a:path>
            </a:pathLst>
          </a:custGeom>
          <a:blipFill rotWithShape="1">
            <a:blip r:embed="rId5">
              <a:alphaModFix/>
            </a:blip>
            <a:stretch>
              <a:fillRect b="0" l="0" r="0" t="0"/>
            </a:stretch>
          </a:blipFill>
          <a:ln>
            <a:noFill/>
          </a:ln>
        </p:spPr>
      </p:sp>
      <p:sp>
        <p:nvSpPr>
          <p:cNvPr id="385" name="Google Shape;385;p23"/>
          <p:cNvSpPr/>
          <p:nvPr/>
        </p:nvSpPr>
        <p:spPr>
          <a:xfrm flipH="1" rot="10800000">
            <a:off x="458151" y="2835385"/>
            <a:ext cx="4121559" cy="1226286"/>
          </a:xfrm>
          <a:custGeom>
            <a:rect b="b" l="l" r="r" t="t"/>
            <a:pathLst>
              <a:path extrusionOk="0" h="2452571" w="8243118">
                <a:moveTo>
                  <a:pt x="0" y="2452571"/>
                </a:moveTo>
                <a:lnTo>
                  <a:pt x="8243118" y="2452571"/>
                </a:lnTo>
                <a:lnTo>
                  <a:pt x="8243118" y="0"/>
                </a:lnTo>
                <a:lnTo>
                  <a:pt x="0" y="0"/>
                </a:lnTo>
                <a:lnTo>
                  <a:pt x="0" y="2452571"/>
                </a:lnTo>
                <a:close/>
              </a:path>
            </a:pathLst>
          </a:custGeom>
          <a:blipFill rotWithShape="1">
            <a:blip r:embed="rId5">
              <a:alphaModFix/>
            </a:blip>
            <a:stretch>
              <a:fillRect b="0" l="0" r="0" t="0"/>
            </a:stretch>
          </a:blipFill>
          <a:ln>
            <a:noFill/>
          </a:ln>
        </p:spPr>
      </p:sp>
      <p:sp>
        <p:nvSpPr>
          <p:cNvPr id="386" name="Google Shape;386;p23"/>
          <p:cNvSpPr/>
          <p:nvPr/>
        </p:nvSpPr>
        <p:spPr>
          <a:xfrm flipH="1" rot="10800000">
            <a:off x="458151" y="3293226"/>
            <a:ext cx="4121559" cy="1226285"/>
          </a:xfrm>
          <a:custGeom>
            <a:rect b="b" l="l" r="r" t="t"/>
            <a:pathLst>
              <a:path extrusionOk="0" h="2452571" w="8243118">
                <a:moveTo>
                  <a:pt x="0" y="2452572"/>
                </a:moveTo>
                <a:lnTo>
                  <a:pt x="8243118" y="2452572"/>
                </a:lnTo>
                <a:lnTo>
                  <a:pt x="8243118" y="0"/>
                </a:lnTo>
                <a:lnTo>
                  <a:pt x="0" y="0"/>
                </a:lnTo>
                <a:lnTo>
                  <a:pt x="0" y="2452572"/>
                </a:lnTo>
                <a:close/>
              </a:path>
            </a:pathLst>
          </a:custGeom>
          <a:blipFill rotWithShape="1">
            <a:blip r:embed="rId5">
              <a:alphaModFix/>
            </a:blip>
            <a:stretch>
              <a:fillRect b="0" l="0" r="0" t="0"/>
            </a:stretch>
          </a:blipFill>
          <a:ln>
            <a:noFill/>
          </a:ln>
        </p:spPr>
      </p:sp>
      <p:sp>
        <p:nvSpPr>
          <p:cNvPr id="387" name="Google Shape;387;p23"/>
          <p:cNvSpPr txBox="1"/>
          <p:nvPr/>
        </p:nvSpPr>
        <p:spPr>
          <a:xfrm>
            <a:off x="350585" y="915665"/>
            <a:ext cx="4336692" cy="874321"/>
          </a:xfrm>
          <a:prstGeom prst="rect">
            <a:avLst/>
          </a:prstGeom>
          <a:noFill/>
          <a:ln>
            <a:noFill/>
          </a:ln>
        </p:spPr>
        <p:txBody>
          <a:bodyPr anchorCtr="0" anchor="t" bIns="0" lIns="0" spcFirstLastPara="1" rIns="0" wrap="square" tIns="0">
            <a:spAutoFit/>
          </a:bodyPr>
          <a:lstStyle/>
          <a:p>
            <a:pPr indent="0" lvl="0" marL="0" marR="0" rtl="0" algn="ctr">
              <a:lnSpc>
                <a:spcPct val="90994"/>
              </a:lnSpc>
              <a:spcBef>
                <a:spcPts val="0"/>
              </a:spcBef>
              <a:spcAft>
                <a:spcPts val="0"/>
              </a:spcAft>
              <a:buNone/>
            </a:pPr>
            <a:r>
              <a:rPr b="0" i="0" lang="en" sz="6900" u="none" cap="none" strike="noStrike">
                <a:solidFill>
                  <a:srgbClr val="FF8200"/>
                </a:solidFill>
                <a:latin typeface="Girassol"/>
                <a:ea typeface="Girassol"/>
                <a:cs typeface="Girassol"/>
                <a:sym typeface="Girassol"/>
              </a:rPr>
              <a:t>Id-ul-Fitr</a:t>
            </a:r>
            <a:endParaRPr sz="700"/>
          </a:p>
        </p:txBody>
      </p:sp>
      <p:sp>
        <p:nvSpPr>
          <p:cNvPr id="388" name="Google Shape;388;p23"/>
          <p:cNvSpPr txBox="1"/>
          <p:nvPr/>
        </p:nvSpPr>
        <p:spPr>
          <a:xfrm>
            <a:off x="815081" y="2781301"/>
            <a:ext cx="3407700" cy="15324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1" i="0" lang="en" sz="1100" u="none" cap="none" strike="noStrike">
                <a:solidFill>
                  <a:srgbClr val="FFFFFF"/>
                </a:solidFill>
                <a:latin typeface="Lato"/>
                <a:ea typeface="Lato"/>
                <a:cs typeface="Lato"/>
                <a:sym typeface="Lato"/>
              </a:rPr>
              <a:t>Significant Islamic festival marking the end of Ramadan, the holy month of fasting. Celebrated with great enthusiasm, the day begins with a special prayer, Salat al-Eid, performed in congregation at mosques and open grounds. Muslims wear new clothes, exchange greetings of "Eid Mubarak," and visit friends and family to share festive meals and sweets, such as dates and traditional desserts like Seviyan. </a:t>
            </a:r>
            <a:endParaRPr sz="700"/>
          </a:p>
        </p:txBody>
      </p:sp>
      <p:sp>
        <p:nvSpPr>
          <p:cNvPr id="389" name="Google Shape;389;p23"/>
          <p:cNvSpPr txBox="1"/>
          <p:nvPr/>
        </p:nvSpPr>
        <p:spPr>
          <a:xfrm>
            <a:off x="961631" y="2223500"/>
            <a:ext cx="3114600" cy="3078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FFFFFF"/>
                </a:solidFill>
                <a:latin typeface="Courgette"/>
                <a:ea typeface="Courgette"/>
                <a:cs typeface="Courgette"/>
                <a:sym typeface="Courgette"/>
              </a:rPr>
              <a:t>Also known as Eid al-Fitr</a:t>
            </a:r>
            <a:endParaRPr sz="700"/>
          </a:p>
        </p:txBody>
      </p:sp>
    </p:spTree>
  </p:cSld>
  <p:clrMapOvr>
    <a:masterClrMapping/>
  </p:clrMapOvr>
  <p:transition>
    <p:fade thruBlk="1"/>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24"/>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19" l="0" r="0" t="-9220"/>
            </a:stretch>
          </a:blipFill>
          <a:ln>
            <a:noFill/>
          </a:ln>
        </p:spPr>
      </p:sp>
      <p:sp>
        <p:nvSpPr>
          <p:cNvPr id="395" name="Google Shape;395;p24"/>
          <p:cNvSpPr/>
          <p:nvPr/>
        </p:nvSpPr>
        <p:spPr>
          <a:xfrm>
            <a:off x="-61460" y="-870316"/>
            <a:ext cx="9310682" cy="6466692"/>
          </a:xfrm>
          <a:custGeom>
            <a:rect b="b" l="l" r="r" t="t"/>
            <a:pathLst>
              <a:path extrusionOk="0" h="12933383" w="18621363">
                <a:moveTo>
                  <a:pt x="0" y="0"/>
                </a:moveTo>
                <a:lnTo>
                  <a:pt x="18621362" y="0"/>
                </a:lnTo>
                <a:lnTo>
                  <a:pt x="18621362" y="12933382"/>
                </a:lnTo>
                <a:lnTo>
                  <a:pt x="0" y="12933382"/>
                </a:lnTo>
                <a:lnTo>
                  <a:pt x="0" y="0"/>
                </a:lnTo>
                <a:close/>
              </a:path>
            </a:pathLst>
          </a:custGeom>
          <a:blipFill rotWithShape="1">
            <a:blip r:embed="rId4">
              <a:alphaModFix/>
            </a:blip>
            <a:stretch>
              <a:fillRect b="0" l="0" r="0" t="0"/>
            </a:stretch>
          </a:blipFill>
          <a:ln>
            <a:noFill/>
          </a:ln>
        </p:spPr>
      </p:sp>
      <p:grpSp>
        <p:nvGrpSpPr>
          <p:cNvPr id="396" name="Google Shape;396;p24"/>
          <p:cNvGrpSpPr/>
          <p:nvPr/>
        </p:nvGrpSpPr>
        <p:grpSpPr>
          <a:xfrm>
            <a:off x="-16193" y="-409024"/>
            <a:ext cx="9160193" cy="3811073"/>
            <a:chOff x="0" y="0"/>
            <a:chExt cx="24427181" cy="10162861"/>
          </a:xfrm>
        </p:grpSpPr>
        <p:sp>
          <p:nvSpPr>
            <p:cNvPr id="397" name="Google Shape;397;p24"/>
            <p:cNvSpPr/>
            <p:nvPr/>
          </p:nvSpPr>
          <p:spPr>
            <a:xfrm>
              <a:off x="0" y="0"/>
              <a:ext cx="12222284" cy="10162861"/>
            </a:xfrm>
            <a:custGeom>
              <a:rect b="b" l="l" r="r" t="t"/>
              <a:pathLst>
                <a:path extrusionOk="0" h="10162861" w="12222284">
                  <a:moveTo>
                    <a:pt x="0" y="0"/>
                  </a:moveTo>
                  <a:lnTo>
                    <a:pt x="12222284" y="0"/>
                  </a:lnTo>
                  <a:lnTo>
                    <a:pt x="12222284" y="10162861"/>
                  </a:lnTo>
                  <a:lnTo>
                    <a:pt x="0" y="10162861"/>
                  </a:lnTo>
                  <a:lnTo>
                    <a:pt x="0" y="0"/>
                  </a:lnTo>
                  <a:close/>
                </a:path>
              </a:pathLst>
            </a:custGeom>
            <a:blipFill rotWithShape="1">
              <a:blip r:embed="rId5">
                <a:alphaModFix amt="12190"/>
              </a:blip>
              <a:stretch>
                <a:fillRect b="-45689" l="0" r="0" t="0"/>
              </a:stretch>
            </a:blipFill>
            <a:ln>
              <a:noFill/>
            </a:ln>
          </p:spPr>
        </p:sp>
        <p:sp>
          <p:nvSpPr>
            <p:cNvPr id="398" name="Google Shape;398;p24"/>
            <p:cNvSpPr/>
            <p:nvPr/>
          </p:nvSpPr>
          <p:spPr>
            <a:xfrm>
              <a:off x="12204897" y="0"/>
              <a:ext cx="12222284" cy="10120007"/>
            </a:xfrm>
            <a:custGeom>
              <a:rect b="b" l="l" r="r" t="t"/>
              <a:pathLst>
                <a:path extrusionOk="0" h="10120007" w="12222284">
                  <a:moveTo>
                    <a:pt x="0" y="0"/>
                  </a:moveTo>
                  <a:lnTo>
                    <a:pt x="12222284" y="0"/>
                  </a:lnTo>
                  <a:lnTo>
                    <a:pt x="12222284" y="10120007"/>
                  </a:lnTo>
                  <a:lnTo>
                    <a:pt x="0" y="10120007"/>
                  </a:lnTo>
                  <a:lnTo>
                    <a:pt x="0" y="0"/>
                  </a:lnTo>
                  <a:close/>
                </a:path>
              </a:pathLst>
            </a:custGeom>
            <a:blipFill rotWithShape="1">
              <a:blip r:embed="rId5">
                <a:alphaModFix amt="12190"/>
              </a:blip>
              <a:stretch>
                <a:fillRect b="-46307" l="0" r="0" t="0"/>
              </a:stretch>
            </a:blipFill>
            <a:ln>
              <a:noFill/>
            </a:ln>
          </p:spPr>
        </p:sp>
      </p:grpSp>
      <p:grpSp>
        <p:nvGrpSpPr>
          <p:cNvPr id="399" name="Google Shape;399;p24"/>
          <p:cNvGrpSpPr/>
          <p:nvPr/>
        </p:nvGrpSpPr>
        <p:grpSpPr>
          <a:xfrm>
            <a:off x="0" y="1367109"/>
            <a:ext cx="9144000" cy="2409282"/>
            <a:chOff x="-1" y="0"/>
            <a:chExt cx="24384001" cy="6424752"/>
          </a:xfrm>
        </p:grpSpPr>
        <p:sp>
          <p:nvSpPr>
            <p:cNvPr id="400" name="Google Shape;400;p24"/>
            <p:cNvSpPr/>
            <p:nvPr/>
          </p:nvSpPr>
          <p:spPr>
            <a:xfrm rot="-5400000">
              <a:off x="-1536100" y="1536100"/>
              <a:ext cx="6424752" cy="3352553"/>
            </a:xfrm>
            <a:custGeom>
              <a:rect b="b" l="l" r="r" t="t"/>
              <a:pathLst>
                <a:path extrusionOk="0" h="3352553" w="6424752">
                  <a:moveTo>
                    <a:pt x="0" y="0"/>
                  </a:moveTo>
                  <a:lnTo>
                    <a:pt x="6424752" y="0"/>
                  </a:lnTo>
                  <a:lnTo>
                    <a:pt x="6424752" y="3352552"/>
                  </a:lnTo>
                  <a:lnTo>
                    <a:pt x="0" y="3352552"/>
                  </a:lnTo>
                  <a:lnTo>
                    <a:pt x="0" y="0"/>
                  </a:lnTo>
                  <a:close/>
                </a:path>
              </a:pathLst>
            </a:custGeom>
            <a:blipFill rotWithShape="1">
              <a:blip r:embed="rId6">
                <a:alphaModFix/>
              </a:blip>
              <a:stretch>
                <a:fillRect b="0" l="0" r="0" t="0"/>
              </a:stretch>
            </a:blipFill>
            <a:ln>
              <a:noFill/>
            </a:ln>
          </p:spPr>
        </p:sp>
        <p:sp>
          <p:nvSpPr>
            <p:cNvPr id="401" name="Google Shape;401;p24"/>
            <p:cNvSpPr/>
            <p:nvPr/>
          </p:nvSpPr>
          <p:spPr>
            <a:xfrm rot="5400000">
              <a:off x="19495348" y="1536100"/>
              <a:ext cx="6424752" cy="3352553"/>
            </a:xfrm>
            <a:custGeom>
              <a:rect b="b" l="l" r="r" t="t"/>
              <a:pathLst>
                <a:path extrusionOk="0" h="3352553" w="6424752">
                  <a:moveTo>
                    <a:pt x="6424752" y="3352552"/>
                  </a:moveTo>
                  <a:lnTo>
                    <a:pt x="0" y="3352552"/>
                  </a:lnTo>
                  <a:lnTo>
                    <a:pt x="0" y="0"/>
                  </a:lnTo>
                  <a:lnTo>
                    <a:pt x="6424752" y="0"/>
                  </a:lnTo>
                  <a:lnTo>
                    <a:pt x="6424752" y="3352552"/>
                  </a:lnTo>
                  <a:close/>
                </a:path>
              </a:pathLst>
            </a:custGeom>
            <a:blipFill rotWithShape="1">
              <a:blip r:embed="rId6">
                <a:alphaModFix/>
              </a:blip>
              <a:stretch>
                <a:fillRect b="0" l="0" r="0" t="0"/>
              </a:stretch>
            </a:blipFill>
            <a:ln>
              <a:noFill/>
            </a:ln>
          </p:spPr>
        </p:sp>
      </p:grpSp>
      <p:sp>
        <p:nvSpPr>
          <p:cNvPr id="402" name="Google Shape;402;p24"/>
          <p:cNvSpPr/>
          <p:nvPr/>
        </p:nvSpPr>
        <p:spPr>
          <a:xfrm>
            <a:off x="5288102" y="2032993"/>
            <a:ext cx="4689231" cy="4114800"/>
          </a:xfrm>
          <a:custGeom>
            <a:rect b="b" l="l" r="r" t="t"/>
            <a:pathLst>
              <a:path extrusionOk="0" h="8229600" w="9378462">
                <a:moveTo>
                  <a:pt x="0" y="0"/>
                </a:moveTo>
                <a:lnTo>
                  <a:pt x="9378461" y="0"/>
                </a:lnTo>
                <a:lnTo>
                  <a:pt x="9378461" y="8229600"/>
                </a:lnTo>
                <a:lnTo>
                  <a:pt x="0" y="8229600"/>
                </a:lnTo>
                <a:lnTo>
                  <a:pt x="0" y="0"/>
                </a:lnTo>
                <a:close/>
              </a:path>
            </a:pathLst>
          </a:custGeom>
          <a:blipFill rotWithShape="1">
            <a:blip r:embed="rId7">
              <a:alphaModFix/>
            </a:blip>
            <a:stretch>
              <a:fillRect b="0" l="0" r="0" t="0"/>
            </a:stretch>
          </a:blipFill>
          <a:ln>
            <a:noFill/>
          </a:ln>
        </p:spPr>
      </p:sp>
      <p:sp>
        <p:nvSpPr>
          <p:cNvPr id="403" name="Google Shape;403;p24"/>
          <p:cNvSpPr/>
          <p:nvPr/>
        </p:nvSpPr>
        <p:spPr>
          <a:xfrm>
            <a:off x="-74350" y="3423476"/>
            <a:ext cx="2766252" cy="2057400"/>
          </a:xfrm>
          <a:custGeom>
            <a:rect b="b" l="l" r="r" t="t"/>
            <a:pathLst>
              <a:path extrusionOk="0" h="4114800" w="5532504">
                <a:moveTo>
                  <a:pt x="0" y="0"/>
                </a:moveTo>
                <a:lnTo>
                  <a:pt x="5532504" y="0"/>
                </a:lnTo>
                <a:lnTo>
                  <a:pt x="5532504" y="4114800"/>
                </a:lnTo>
                <a:lnTo>
                  <a:pt x="0" y="4114800"/>
                </a:lnTo>
                <a:lnTo>
                  <a:pt x="0" y="0"/>
                </a:lnTo>
                <a:close/>
              </a:path>
            </a:pathLst>
          </a:custGeom>
          <a:blipFill rotWithShape="1">
            <a:blip r:embed="rId8">
              <a:alphaModFix/>
            </a:blip>
            <a:stretch>
              <a:fillRect b="0" l="0" r="0" t="0"/>
            </a:stretch>
          </a:blipFill>
          <a:ln>
            <a:noFill/>
          </a:ln>
        </p:spPr>
      </p:sp>
      <p:sp>
        <p:nvSpPr>
          <p:cNvPr id="404" name="Google Shape;404;p24"/>
          <p:cNvSpPr txBox="1"/>
          <p:nvPr/>
        </p:nvSpPr>
        <p:spPr>
          <a:xfrm>
            <a:off x="734385" y="783812"/>
            <a:ext cx="7675229" cy="874321"/>
          </a:xfrm>
          <a:prstGeom prst="rect">
            <a:avLst/>
          </a:prstGeom>
          <a:noFill/>
          <a:ln>
            <a:noFill/>
          </a:ln>
        </p:spPr>
        <p:txBody>
          <a:bodyPr anchorCtr="0" anchor="t" bIns="0" lIns="0" spcFirstLastPara="1" rIns="0" wrap="square" tIns="0">
            <a:spAutoFit/>
          </a:bodyPr>
          <a:lstStyle/>
          <a:p>
            <a:pPr indent="0" lvl="0" marL="0" marR="0" rtl="0" algn="ctr">
              <a:lnSpc>
                <a:spcPct val="90994"/>
              </a:lnSpc>
              <a:spcBef>
                <a:spcPts val="0"/>
              </a:spcBef>
              <a:spcAft>
                <a:spcPts val="0"/>
              </a:spcAft>
              <a:buNone/>
            </a:pPr>
            <a:r>
              <a:rPr b="0" i="0" lang="en" sz="6900" u="none" cap="none" strike="noStrike">
                <a:solidFill>
                  <a:srgbClr val="FEFBF5"/>
                </a:solidFill>
                <a:latin typeface="Girassol"/>
                <a:ea typeface="Girassol"/>
                <a:cs typeface="Girassol"/>
                <a:sym typeface="Girassol"/>
              </a:rPr>
              <a:t>Harvest Festivals</a:t>
            </a:r>
            <a:endParaRPr sz="700"/>
          </a:p>
        </p:txBody>
      </p:sp>
      <p:sp>
        <p:nvSpPr>
          <p:cNvPr id="405" name="Google Shape;405;p24"/>
          <p:cNvSpPr/>
          <p:nvPr/>
        </p:nvSpPr>
        <p:spPr>
          <a:xfrm>
            <a:off x="2349288" y="1761874"/>
            <a:ext cx="4445426" cy="1322646"/>
          </a:xfrm>
          <a:custGeom>
            <a:rect b="b" l="l" r="r" t="t"/>
            <a:pathLst>
              <a:path extrusionOk="0" h="2645291" w="8890851">
                <a:moveTo>
                  <a:pt x="0" y="0"/>
                </a:moveTo>
                <a:lnTo>
                  <a:pt x="8890850" y="0"/>
                </a:lnTo>
                <a:lnTo>
                  <a:pt x="8890850" y="2645291"/>
                </a:lnTo>
                <a:lnTo>
                  <a:pt x="0" y="2645291"/>
                </a:lnTo>
                <a:lnTo>
                  <a:pt x="0" y="0"/>
                </a:lnTo>
                <a:close/>
              </a:path>
            </a:pathLst>
          </a:custGeom>
          <a:blipFill rotWithShape="1">
            <a:blip r:embed="rId9">
              <a:alphaModFix/>
            </a:blip>
            <a:stretch>
              <a:fillRect b="0" l="0" r="0" t="0"/>
            </a:stretch>
          </a:blipFill>
          <a:ln>
            <a:noFill/>
          </a:ln>
        </p:spPr>
      </p:sp>
      <p:sp>
        <p:nvSpPr>
          <p:cNvPr id="406" name="Google Shape;406;p24"/>
          <p:cNvSpPr/>
          <p:nvPr/>
        </p:nvSpPr>
        <p:spPr>
          <a:xfrm flipH="1" rot="10800000">
            <a:off x="2349288" y="2724200"/>
            <a:ext cx="4445426" cy="1322646"/>
          </a:xfrm>
          <a:custGeom>
            <a:rect b="b" l="l" r="r" t="t"/>
            <a:pathLst>
              <a:path extrusionOk="0" h="2645291" w="8890851">
                <a:moveTo>
                  <a:pt x="0" y="2645290"/>
                </a:moveTo>
                <a:lnTo>
                  <a:pt x="8890850" y="2645290"/>
                </a:lnTo>
                <a:lnTo>
                  <a:pt x="8890850" y="0"/>
                </a:lnTo>
                <a:lnTo>
                  <a:pt x="0" y="0"/>
                </a:lnTo>
                <a:lnTo>
                  <a:pt x="0" y="2645290"/>
                </a:lnTo>
                <a:close/>
              </a:path>
            </a:pathLst>
          </a:custGeom>
          <a:blipFill rotWithShape="1">
            <a:blip r:embed="rId9">
              <a:alphaModFix/>
            </a:blip>
            <a:stretch>
              <a:fillRect b="0" l="0" r="0" t="0"/>
            </a:stretch>
          </a:blipFill>
          <a:ln>
            <a:noFill/>
          </a:ln>
        </p:spPr>
      </p:sp>
      <p:sp>
        <p:nvSpPr>
          <p:cNvPr id="407" name="Google Shape;407;p24"/>
          <p:cNvSpPr/>
          <p:nvPr/>
        </p:nvSpPr>
        <p:spPr>
          <a:xfrm flipH="1" rot="10800000">
            <a:off x="2349288" y="3218017"/>
            <a:ext cx="4445426" cy="1322646"/>
          </a:xfrm>
          <a:custGeom>
            <a:rect b="b" l="l" r="r" t="t"/>
            <a:pathLst>
              <a:path extrusionOk="0" h="2645291" w="8890851">
                <a:moveTo>
                  <a:pt x="0" y="2645291"/>
                </a:moveTo>
                <a:lnTo>
                  <a:pt x="8890850" y="2645291"/>
                </a:lnTo>
                <a:lnTo>
                  <a:pt x="8890850" y="0"/>
                </a:lnTo>
                <a:lnTo>
                  <a:pt x="0" y="0"/>
                </a:lnTo>
                <a:lnTo>
                  <a:pt x="0" y="2645291"/>
                </a:lnTo>
                <a:close/>
              </a:path>
            </a:pathLst>
          </a:custGeom>
          <a:blipFill rotWithShape="1">
            <a:blip r:embed="rId9">
              <a:alphaModFix/>
            </a:blip>
            <a:stretch>
              <a:fillRect b="0" l="0" r="0" t="0"/>
            </a:stretch>
          </a:blipFill>
          <a:ln>
            <a:noFill/>
          </a:ln>
        </p:spPr>
      </p:sp>
      <p:sp>
        <p:nvSpPr>
          <p:cNvPr id="408" name="Google Shape;408;p24"/>
          <p:cNvSpPr txBox="1"/>
          <p:nvPr/>
        </p:nvSpPr>
        <p:spPr>
          <a:xfrm>
            <a:off x="2664995" y="2029375"/>
            <a:ext cx="3857700" cy="23112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1" i="0" lang="en" sz="1100" u="none" cap="none" strike="noStrike">
                <a:solidFill>
                  <a:srgbClr val="FFFFFF"/>
                </a:solidFill>
                <a:latin typeface="Lato"/>
                <a:ea typeface="Lato"/>
                <a:cs typeface="Lato"/>
                <a:sym typeface="Lato"/>
              </a:rPr>
              <a:t>Harvest festivals in India are vibrant and joyous celebrations that reflect the agricultural roots and cultural diversity of the country. Each region has its unique way of honoring the harvest, with festivals such as Pongal in Tamil Nadu, Makar Sankranti in the northern and western states, Baisakhi in Punjab, Onam in Kerala, and Bihu in Assam. These festivals mark the end of the harvest season and the beginning of the new agricultural cycle. They are characterized by various traditional activities including colorful dances, folk songs, and elaborate feasts. Families come together to prepare special dishes using freshly harvested crops, and homes are decorated with rangoli and flowers. </a:t>
            </a:r>
            <a:endParaRPr sz="700"/>
          </a:p>
        </p:txBody>
      </p:sp>
    </p:spTree>
  </p:cSld>
  <p:clrMapOvr>
    <a:masterClrMapping/>
  </p:clrMapOvr>
  <p:transition>
    <p:fade thruBlk="1"/>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25"/>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19" l="0" r="0" t="-9220"/>
            </a:stretch>
          </a:blipFill>
          <a:ln>
            <a:noFill/>
          </a:ln>
        </p:spPr>
      </p:sp>
      <p:sp>
        <p:nvSpPr>
          <p:cNvPr id="414" name="Google Shape;414;p25"/>
          <p:cNvSpPr/>
          <p:nvPr/>
        </p:nvSpPr>
        <p:spPr>
          <a:xfrm>
            <a:off x="-61460" y="-870316"/>
            <a:ext cx="9310682" cy="6466692"/>
          </a:xfrm>
          <a:custGeom>
            <a:rect b="b" l="l" r="r" t="t"/>
            <a:pathLst>
              <a:path extrusionOk="0" h="12933383" w="18621363">
                <a:moveTo>
                  <a:pt x="0" y="0"/>
                </a:moveTo>
                <a:lnTo>
                  <a:pt x="18621362" y="0"/>
                </a:lnTo>
                <a:lnTo>
                  <a:pt x="18621362" y="12933382"/>
                </a:lnTo>
                <a:lnTo>
                  <a:pt x="0" y="12933382"/>
                </a:lnTo>
                <a:lnTo>
                  <a:pt x="0" y="0"/>
                </a:lnTo>
                <a:close/>
              </a:path>
            </a:pathLst>
          </a:custGeom>
          <a:blipFill rotWithShape="1">
            <a:blip r:embed="rId4">
              <a:alphaModFix/>
            </a:blip>
            <a:stretch>
              <a:fillRect b="0" l="0" r="0" t="0"/>
            </a:stretch>
          </a:blipFill>
          <a:ln>
            <a:noFill/>
          </a:ln>
        </p:spPr>
      </p:sp>
      <p:sp>
        <p:nvSpPr>
          <p:cNvPr id="415" name="Google Shape;415;p25"/>
          <p:cNvSpPr/>
          <p:nvPr/>
        </p:nvSpPr>
        <p:spPr>
          <a:xfrm>
            <a:off x="-166682" y="-870316"/>
            <a:ext cx="9310682" cy="6466692"/>
          </a:xfrm>
          <a:custGeom>
            <a:rect b="b" l="l" r="r" t="t"/>
            <a:pathLst>
              <a:path extrusionOk="0" h="12933383" w="18621363">
                <a:moveTo>
                  <a:pt x="0" y="0"/>
                </a:moveTo>
                <a:lnTo>
                  <a:pt x="18621363" y="0"/>
                </a:lnTo>
                <a:lnTo>
                  <a:pt x="18621363" y="12933382"/>
                </a:lnTo>
                <a:lnTo>
                  <a:pt x="0" y="12933382"/>
                </a:lnTo>
                <a:lnTo>
                  <a:pt x="0" y="0"/>
                </a:lnTo>
                <a:close/>
              </a:path>
            </a:pathLst>
          </a:custGeom>
          <a:blipFill rotWithShape="1">
            <a:blip r:embed="rId4">
              <a:alphaModFix/>
            </a:blip>
            <a:stretch>
              <a:fillRect b="0" l="0" r="0" t="0"/>
            </a:stretch>
          </a:blipFill>
          <a:ln>
            <a:noFill/>
          </a:ln>
        </p:spPr>
      </p:sp>
      <p:grpSp>
        <p:nvGrpSpPr>
          <p:cNvPr id="416" name="Google Shape;416;p25"/>
          <p:cNvGrpSpPr/>
          <p:nvPr/>
        </p:nvGrpSpPr>
        <p:grpSpPr>
          <a:xfrm>
            <a:off x="-16193" y="-409024"/>
            <a:ext cx="9160193" cy="3811073"/>
            <a:chOff x="0" y="0"/>
            <a:chExt cx="24427181" cy="10162861"/>
          </a:xfrm>
        </p:grpSpPr>
        <p:sp>
          <p:nvSpPr>
            <p:cNvPr id="417" name="Google Shape;417;p25"/>
            <p:cNvSpPr/>
            <p:nvPr/>
          </p:nvSpPr>
          <p:spPr>
            <a:xfrm>
              <a:off x="0" y="0"/>
              <a:ext cx="12222284" cy="10162861"/>
            </a:xfrm>
            <a:custGeom>
              <a:rect b="b" l="l" r="r" t="t"/>
              <a:pathLst>
                <a:path extrusionOk="0" h="10162861" w="12222284">
                  <a:moveTo>
                    <a:pt x="0" y="0"/>
                  </a:moveTo>
                  <a:lnTo>
                    <a:pt x="12222284" y="0"/>
                  </a:lnTo>
                  <a:lnTo>
                    <a:pt x="12222284" y="10162861"/>
                  </a:lnTo>
                  <a:lnTo>
                    <a:pt x="0" y="10162861"/>
                  </a:lnTo>
                  <a:lnTo>
                    <a:pt x="0" y="0"/>
                  </a:lnTo>
                  <a:close/>
                </a:path>
              </a:pathLst>
            </a:custGeom>
            <a:blipFill rotWithShape="1">
              <a:blip r:embed="rId5">
                <a:alphaModFix amt="12190"/>
              </a:blip>
              <a:stretch>
                <a:fillRect b="-45689" l="0" r="0" t="0"/>
              </a:stretch>
            </a:blipFill>
            <a:ln>
              <a:noFill/>
            </a:ln>
          </p:spPr>
        </p:sp>
        <p:sp>
          <p:nvSpPr>
            <p:cNvPr id="418" name="Google Shape;418;p25"/>
            <p:cNvSpPr/>
            <p:nvPr/>
          </p:nvSpPr>
          <p:spPr>
            <a:xfrm>
              <a:off x="12204897" y="0"/>
              <a:ext cx="12222284" cy="10120007"/>
            </a:xfrm>
            <a:custGeom>
              <a:rect b="b" l="l" r="r" t="t"/>
              <a:pathLst>
                <a:path extrusionOk="0" h="10120007" w="12222284">
                  <a:moveTo>
                    <a:pt x="0" y="0"/>
                  </a:moveTo>
                  <a:lnTo>
                    <a:pt x="12222284" y="0"/>
                  </a:lnTo>
                  <a:lnTo>
                    <a:pt x="12222284" y="10120007"/>
                  </a:lnTo>
                  <a:lnTo>
                    <a:pt x="0" y="10120007"/>
                  </a:lnTo>
                  <a:lnTo>
                    <a:pt x="0" y="0"/>
                  </a:lnTo>
                  <a:close/>
                </a:path>
              </a:pathLst>
            </a:custGeom>
            <a:blipFill rotWithShape="1">
              <a:blip r:embed="rId5">
                <a:alphaModFix amt="12190"/>
              </a:blip>
              <a:stretch>
                <a:fillRect b="-46307" l="0" r="0" t="0"/>
              </a:stretch>
            </a:blipFill>
            <a:ln>
              <a:noFill/>
            </a:ln>
          </p:spPr>
        </p:sp>
      </p:grpSp>
      <p:grpSp>
        <p:nvGrpSpPr>
          <p:cNvPr id="419" name="Google Shape;419;p25"/>
          <p:cNvGrpSpPr/>
          <p:nvPr/>
        </p:nvGrpSpPr>
        <p:grpSpPr>
          <a:xfrm>
            <a:off x="0" y="1367109"/>
            <a:ext cx="9144000" cy="2409282"/>
            <a:chOff x="-1" y="0"/>
            <a:chExt cx="24384001" cy="6424752"/>
          </a:xfrm>
        </p:grpSpPr>
        <p:sp>
          <p:nvSpPr>
            <p:cNvPr id="420" name="Google Shape;420;p25"/>
            <p:cNvSpPr/>
            <p:nvPr/>
          </p:nvSpPr>
          <p:spPr>
            <a:xfrm rot="-5400000">
              <a:off x="-1536100" y="1536100"/>
              <a:ext cx="6424752" cy="3352553"/>
            </a:xfrm>
            <a:custGeom>
              <a:rect b="b" l="l" r="r" t="t"/>
              <a:pathLst>
                <a:path extrusionOk="0" h="3352553" w="6424752">
                  <a:moveTo>
                    <a:pt x="0" y="0"/>
                  </a:moveTo>
                  <a:lnTo>
                    <a:pt x="6424752" y="0"/>
                  </a:lnTo>
                  <a:lnTo>
                    <a:pt x="6424752" y="3352552"/>
                  </a:lnTo>
                  <a:lnTo>
                    <a:pt x="0" y="3352552"/>
                  </a:lnTo>
                  <a:lnTo>
                    <a:pt x="0" y="0"/>
                  </a:lnTo>
                  <a:close/>
                </a:path>
              </a:pathLst>
            </a:custGeom>
            <a:blipFill rotWithShape="1">
              <a:blip r:embed="rId6">
                <a:alphaModFix/>
              </a:blip>
              <a:stretch>
                <a:fillRect b="0" l="0" r="0" t="0"/>
              </a:stretch>
            </a:blipFill>
            <a:ln>
              <a:noFill/>
            </a:ln>
          </p:spPr>
        </p:sp>
        <p:sp>
          <p:nvSpPr>
            <p:cNvPr id="421" name="Google Shape;421;p25"/>
            <p:cNvSpPr/>
            <p:nvPr/>
          </p:nvSpPr>
          <p:spPr>
            <a:xfrm rot="5400000">
              <a:off x="19495348" y="1536100"/>
              <a:ext cx="6424752" cy="3352553"/>
            </a:xfrm>
            <a:custGeom>
              <a:rect b="b" l="l" r="r" t="t"/>
              <a:pathLst>
                <a:path extrusionOk="0" h="3352553" w="6424752">
                  <a:moveTo>
                    <a:pt x="6424752" y="3352552"/>
                  </a:moveTo>
                  <a:lnTo>
                    <a:pt x="0" y="3352552"/>
                  </a:lnTo>
                  <a:lnTo>
                    <a:pt x="0" y="0"/>
                  </a:lnTo>
                  <a:lnTo>
                    <a:pt x="6424752" y="0"/>
                  </a:lnTo>
                  <a:lnTo>
                    <a:pt x="6424752" y="3352552"/>
                  </a:lnTo>
                  <a:close/>
                </a:path>
              </a:pathLst>
            </a:custGeom>
            <a:blipFill rotWithShape="1">
              <a:blip r:embed="rId6">
                <a:alphaModFix/>
              </a:blip>
              <a:stretch>
                <a:fillRect b="0" l="0" r="0" t="0"/>
              </a:stretch>
            </a:blipFill>
            <a:ln>
              <a:noFill/>
            </a:ln>
          </p:spPr>
        </p:sp>
      </p:grpSp>
      <p:sp>
        <p:nvSpPr>
          <p:cNvPr id="422" name="Google Shape;422;p25"/>
          <p:cNvSpPr/>
          <p:nvPr/>
        </p:nvSpPr>
        <p:spPr>
          <a:xfrm rot="-196591">
            <a:off x="531445" y="514627"/>
            <a:ext cx="8081110" cy="4289146"/>
          </a:xfrm>
          <a:custGeom>
            <a:rect b="b" l="l" r="r" t="t"/>
            <a:pathLst>
              <a:path extrusionOk="0" h="1135207" w="2138825">
                <a:moveTo>
                  <a:pt x="0" y="0"/>
                </a:moveTo>
                <a:lnTo>
                  <a:pt x="2138825" y="0"/>
                </a:lnTo>
                <a:lnTo>
                  <a:pt x="2138825" y="1135207"/>
                </a:lnTo>
                <a:lnTo>
                  <a:pt x="0" y="1135207"/>
                </a:lnTo>
                <a:close/>
              </a:path>
            </a:pathLst>
          </a:custGeom>
          <a:blipFill rotWithShape="1">
            <a:blip r:embed="rId7">
              <a:alphaModFix/>
            </a:blip>
            <a:stretch>
              <a:fillRect b="-12762" l="0" r="0" t="-12762"/>
            </a:stretch>
          </a:blipFill>
          <a:ln cap="sq" cmpd="sng" w="47625">
            <a:solidFill>
              <a:srgbClr val="020A0B"/>
            </a:solidFill>
            <a:prstDash val="solid"/>
            <a:miter lim="8000"/>
            <a:headEnd len="sm" w="sm" type="none"/>
            <a:tailEnd len="sm" w="sm" type="none"/>
          </a:ln>
        </p:spPr>
      </p:sp>
      <p:grpSp>
        <p:nvGrpSpPr>
          <p:cNvPr id="423" name="Google Shape;423;p25"/>
          <p:cNvGrpSpPr/>
          <p:nvPr/>
        </p:nvGrpSpPr>
        <p:grpSpPr>
          <a:xfrm>
            <a:off x="679676" y="-870316"/>
            <a:ext cx="1920442" cy="2513812"/>
            <a:chOff x="-1" y="1"/>
            <a:chExt cx="5121179" cy="6703498"/>
          </a:xfrm>
        </p:grpSpPr>
        <p:sp>
          <p:nvSpPr>
            <p:cNvPr id="424" name="Google Shape;424;p25"/>
            <p:cNvSpPr/>
            <p:nvPr/>
          </p:nvSpPr>
          <p:spPr>
            <a:xfrm rot="-5400000">
              <a:off x="-2354505" y="2354505"/>
              <a:ext cx="6703498" cy="1994489"/>
            </a:xfrm>
            <a:custGeom>
              <a:rect b="b" l="l" r="r" t="t"/>
              <a:pathLst>
                <a:path extrusionOk="0" h="1994489" w="6703498">
                  <a:moveTo>
                    <a:pt x="0" y="0"/>
                  </a:moveTo>
                  <a:lnTo>
                    <a:pt x="6703498" y="0"/>
                  </a:lnTo>
                  <a:lnTo>
                    <a:pt x="6703498" y="1994488"/>
                  </a:lnTo>
                  <a:lnTo>
                    <a:pt x="0" y="1994488"/>
                  </a:lnTo>
                  <a:lnTo>
                    <a:pt x="0" y="0"/>
                  </a:lnTo>
                  <a:close/>
                </a:path>
              </a:pathLst>
            </a:custGeom>
            <a:blipFill rotWithShape="1">
              <a:blip r:embed="rId8">
                <a:alphaModFix/>
              </a:blip>
              <a:stretch>
                <a:fillRect b="0" l="0" r="0" t="0"/>
              </a:stretch>
            </a:blipFill>
            <a:ln>
              <a:noFill/>
            </a:ln>
          </p:spPr>
        </p:sp>
        <p:sp>
          <p:nvSpPr>
            <p:cNvPr id="425" name="Google Shape;425;p25"/>
            <p:cNvSpPr/>
            <p:nvPr/>
          </p:nvSpPr>
          <p:spPr>
            <a:xfrm flipH="1" rot="5400000">
              <a:off x="772185" y="2354505"/>
              <a:ext cx="6703498" cy="1994489"/>
            </a:xfrm>
            <a:custGeom>
              <a:rect b="b" l="l" r="r" t="t"/>
              <a:pathLst>
                <a:path extrusionOk="0" h="1994489" w="6703498">
                  <a:moveTo>
                    <a:pt x="0" y="1994488"/>
                  </a:moveTo>
                  <a:lnTo>
                    <a:pt x="6703498" y="1994488"/>
                  </a:lnTo>
                  <a:lnTo>
                    <a:pt x="6703498" y="0"/>
                  </a:lnTo>
                  <a:lnTo>
                    <a:pt x="0" y="0"/>
                  </a:lnTo>
                  <a:lnTo>
                    <a:pt x="0" y="1994488"/>
                  </a:lnTo>
                  <a:close/>
                </a:path>
              </a:pathLst>
            </a:custGeom>
            <a:blipFill rotWithShape="1">
              <a:blip r:embed="rId8">
                <a:alphaModFix/>
              </a:blip>
              <a:stretch>
                <a:fillRect b="0" l="0" r="0" t="0"/>
              </a:stretch>
            </a:blipFill>
            <a:ln>
              <a:noFill/>
            </a:ln>
          </p:spPr>
        </p:sp>
        <p:sp>
          <p:nvSpPr>
            <p:cNvPr id="426" name="Google Shape;426;p25"/>
            <p:cNvSpPr/>
            <p:nvPr/>
          </p:nvSpPr>
          <p:spPr>
            <a:xfrm rot="-5400000">
              <a:off x="-912529" y="2354505"/>
              <a:ext cx="6703498" cy="1994489"/>
            </a:xfrm>
            <a:custGeom>
              <a:rect b="b" l="l" r="r" t="t"/>
              <a:pathLst>
                <a:path extrusionOk="0" h="1994489" w="6703498">
                  <a:moveTo>
                    <a:pt x="0" y="0"/>
                  </a:moveTo>
                  <a:lnTo>
                    <a:pt x="6703499" y="0"/>
                  </a:lnTo>
                  <a:lnTo>
                    <a:pt x="6703499" y="1994488"/>
                  </a:lnTo>
                  <a:lnTo>
                    <a:pt x="0" y="1994488"/>
                  </a:lnTo>
                  <a:lnTo>
                    <a:pt x="0" y="0"/>
                  </a:lnTo>
                  <a:close/>
                </a:path>
              </a:pathLst>
            </a:custGeom>
            <a:blipFill rotWithShape="1">
              <a:blip r:embed="rId8">
                <a:alphaModFix/>
              </a:blip>
              <a:stretch>
                <a:fillRect b="0" l="0" r="0" t="0"/>
              </a:stretch>
            </a:blipFill>
            <a:ln>
              <a:noFill/>
            </a:ln>
          </p:spPr>
        </p:sp>
      </p:grpSp>
      <p:sp>
        <p:nvSpPr>
          <p:cNvPr id="427" name="Google Shape;427;p25"/>
          <p:cNvSpPr txBox="1"/>
          <p:nvPr/>
        </p:nvSpPr>
        <p:spPr>
          <a:xfrm>
            <a:off x="752678" y="-3319"/>
            <a:ext cx="1774500" cy="1360800"/>
          </a:xfrm>
          <a:prstGeom prst="rect">
            <a:avLst/>
          </a:prstGeom>
          <a:noFill/>
          <a:ln>
            <a:noFill/>
          </a:ln>
        </p:spPr>
        <p:txBody>
          <a:bodyPr anchorCtr="0" anchor="t" bIns="0" lIns="0" spcFirstLastPara="1" rIns="0" wrap="square" tIns="0">
            <a:spAutoFit/>
          </a:bodyPr>
          <a:lstStyle/>
          <a:p>
            <a:pPr indent="0" lvl="0" marL="0" marR="0" rtl="0" algn="ctr">
              <a:lnSpc>
                <a:spcPct val="114003"/>
              </a:lnSpc>
              <a:spcBef>
                <a:spcPts val="0"/>
              </a:spcBef>
              <a:spcAft>
                <a:spcPts val="0"/>
              </a:spcAft>
              <a:buNone/>
            </a:pPr>
            <a:r>
              <a:rPr b="0" i="0" lang="en" sz="2000" u="none" cap="none" strike="noStrike">
                <a:solidFill>
                  <a:srgbClr val="FEFBF5"/>
                </a:solidFill>
                <a:latin typeface="Courgette"/>
                <a:ea typeface="Courgette"/>
                <a:cs typeface="Courgette"/>
                <a:sym typeface="Courgette"/>
              </a:rPr>
              <a:t>A picture is worth a thousand words</a:t>
            </a:r>
            <a:endParaRPr sz="700"/>
          </a:p>
        </p:txBody>
      </p:sp>
    </p:spTree>
  </p:cSld>
  <p:clrMapOvr>
    <a:masterClrMapping/>
  </p:clrMapOvr>
  <p:transition>
    <p:fade thruBlk="1"/>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26"/>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66664" l="0" r="0" t="-165"/>
            </a:stretch>
          </a:blipFill>
          <a:ln>
            <a:noFill/>
          </a:ln>
        </p:spPr>
      </p:sp>
      <p:sp>
        <p:nvSpPr>
          <p:cNvPr id="433" name="Google Shape;433;p26"/>
          <p:cNvSpPr/>
          <p:nvPr/>
        </p:nvSpPr>
        <p:spPr>
          <a:xfrm>
            <a:off x="-83340" y="-870316"/>
            <a:ext cx="9310682" cy="6466692"/>
          </a:xfrm>
          <a:custGeom>
            <a:rect b="b" l="l" r="r" t="t"/>
            <a:pathLst>
              <a:path extrusionOk="0" h="12933383" w="18621363">
                <a:moveTo>
                  <a:pt x="0" y="0"/>
                </a:moveTo>
                <a:lnTo>
                  <a:pt x="18621362" y="0"/>
                </a:lnTo>
                <a:lnTo>
                  <a:pt x="18621362" y="12933382"/>
                </a:lnTo>
                <a:lnTo>
                  <a:pt x="0" y="12933382"/>
                </a:lnTo>
                <a:lnTo>
                  <a:pt x="0" y="0"/>
                </a:lnTo>
                <a:close/>
              </a:path>
            </a:pathLst>
          </a:custGeom>
          <a:blipFill rotWithShape="1">
            <a:blip r:embed="rId4">
              <a:alphaModFix/>
            </a:blip>
            <a:stretch>
              <a:fillRect b="0" l="0" r="0" t="0"/>
            </a:stretch>
          </a:blipFill>
          <a:ln>
            <a:noFill/>
          </a:ln>
        </p:spPr>
      </p:sp>
      <p:grpSp>
        <p:nvGrpSpPr>
          <p:cNvPr id="434" name="Google Shape;434;p26"/>
          <p:cNvGrpSpPr/>
          <p:nvPr/>
        </p:nvGrpSpPr>
        <p:grpSpPr>
          <a:xfrm>
            <a:off x="0" y="1367109"/>
            <a:ext cx="9144000" cy="2409282"/>
            <a:chOff x="-1" y="0"/>
            <a:chExt cx="24384001" cy="6424752"/>
          </a:xfrm>
        </p:grpSpPr>
        <p:sp>
          <p:nvSpPr>
            <p:cNvPr id="435" name="Google Shape;435;p26"/>
            <p:cNvSpPr/>
            <p:nvPr/>
          </p:nvSpPr>
          <p:spPr>
            <a:xfrm rot="-5400000">
              <a:off x="-1536100" y="1536100"/>
              <a:ext cx="6424752" cy="3352553"/>
            </a:xfrm>
            <a:custGeom>
              <a:rect b="b" l="l" r="r" t="t"/>
              <a:pathLst>
                <a:path extrusionOk="0" h="3352553" w="6424752">
                  <a:moveTo>
                    <a:pt x="0" y="0"/>
                  </a:moveTo>
                  <a:lnTo>
                    <a:pt x="6424752" y="0"/>
                  </a:lnTo>
                  <a:lnTo>
                    <a:pt x="6424752" y="3352552"/>
                  </a:lnTo>
                  <a:lnTo>
                    <a:pt x="0" y="3352552"/>
                  </a:lnTo>
                  <a:lnTo>
                    <a:pt x="0" y="0"/>
                  </a:lnTo>
                  <a:close/>
                </a:path>
              </a:pathLst>
            </a:custGeom>
            <a:blipFill rotWithShape="1">
              <a:blip r:embed="rId5">
                <a:alphaModFix/>
              </a:blip>
              <a:stretch>
                <a:fillRect b="0" l="0" r="0" t="0"/>
              </a:stretch>
            </a:blipFill>
            <a:ln>
              <a:noFill/>
            </a:ln>
          </p:spPr>
        </p:sp>
        <p:sp>
          <p:nvSpPr>
            <p:cNvPr id="436" name="Google Shape;436;p26"/>
            <p:cNvSpPr/>
            <p:nvPr/>
          </p:nvSpPr>
          <p:spPr>
            <a:xfrm rot="5400000">
              <a:off x="19495348" y="1536100"/>
              <a:ext cx="6424752" cy="3352553"/>
            </a:xfrm>
            <a:custGeom>
              <a:rect b="b" l="l" r="r" t="t"/>
              <a:pathLst>
                <a:path extrusionOk="0" h="3352553" w="6424752">
                  <a:moveTo>
                    <a:pt x="6424752" y="3352552"/>
                  </a:moveTo>
                  <a:lnTo>
                    <a:pt x="0" y="3352552"/>
                  </a:lnTo>
                  <a:lnTo>
                    <a:pt x="0" y="0"/>
                  </a:lnTo>
                  <a:lnTo>
                    <a:pt x="6424752" y="0"/>
                  </a:lnTo>
                  <a:lnTo>
                    <a:pt x="6424752" y="3352552"/>
                  </a:lnTo>
                  <a:close/>
                </a:path>
              </a:pathLst>
            </a:custGeom>
            <a:blipFill rotWithShape="1">
              <a:blip r:embed="rId5">
                <a:alphaModFix/>
              </a:blip>
              <a:stretch>
                <a:fillRect b="0" l="0" r="0" t="0"/>
              </a:stretch>
            </a:blipFill>
            <a:ln>
              <a:noFill/>
            </a:ln>
          </p:spPr>
        </p:sp>
      </p:grpSp>
      <p:grpSp>
        <p:nvGrpSpPr>
          <p:cNvPr id="437" name="Google Shape;437;p26"/>
          <p:cNvGrpSpPr/>
          <p:nvPr/>
        </p:nvGrpSpPr>
        <p:grpSpPr>
          <a:xfrm>
            <a:off x="-16193" y="-409024"/>
            <a:ext cx="9160193" cy="3811073"/>
            <a:chOff x="0" y="0"/>
            <a:chExt cx="24427181" cy="10162861"/>
          </a:xfrm>
        </p:grpSpPr>
        <p:sp>
          <p:nvSpPr>
            <p:cNvPr id="438" name="Google Shape;438;p26"/>
            <p:cNvSpPr/>
            <p:nvPr/>
          </p:nvSpPr>
          <p:spPr>
            <a:xfrm>
              <a:off x="0" y="0"/>
              <a:ext cx="12222284" cy="10162861"/>
            </a:xfrm>
            <a:custGeom>
              <a:rect b="b" l="l" r="r" t="t"/>
              <a:pathLst>
                <a:path extrusionOk="0" h="10162861" w="12222284">
                  <a:moveTo>
                    <a:pt x="0" y="0"/>
                  </a:moveTo>
                  <a:lnTo>
                    <a:pt x="12222284" y="0"/>
                  </a:lnTo>
                  <a:lnTo>
                    <a:pt x="12222284" y="10162861"/>
                  </a:lnTo>
                  <a:lnTo>
                    <a:pt x="0" y="10162861"/>
                  </a:lnTo>
                  <a:lnTo>
                    <a:pt x="0" y="0"/>
                  </a:lnTo>
                  <a:close/>
                </a:path>
              </a:pathLst>
            </a:custGeom>
            <a:blipFill rotWithShape="1">
              <a:blip r:embed="rId6">
                <a:alphaModFix amt="12190"/>
              </a:blip>
              <a:stretch>
                <a:fillRect b="-45689" l="0" r="0" t="0"/>
              </a:stretch>
            </a:blipFill>
            <a:ln>
              <a:noFill/>
            </a:ln>
          </p:spPr>
        </p:sp>
        <p:sp>
          <p:nvSpPr>
            <p:cNvPr id="439" name="Google Shape;439;p26"/>
            <p:cNvSpPr/>
            <p:nvPr/>
          </p:nvSpPr>
          <p:spPr>
            <a:xfrm>
              <a:off x="12204897" y="0"/>
              <a:ext cx="12222284" cy="10120007"/>
            </a:xfrm>
            <a:custGeom>
              <a:rect b="b" l="l" r="r" t="t"/>
              <a:pathLst>
                <a:path extrusionOk="0" h="10120007" w="12222284">
                  <a:moveTo>
                    <a:pt x="0" y="0"/>
                  </a:moveTo>
                  <a:lnTo>
                    <a:pt x="12222284" y="0"/>
                  </a:lnTo>
                  <a:lnTo>
                    <a:pt x="12222284" y="10120007"/>
                  </a:lnTo>
                  <a:lnTo>
                    <a:pt x="0" y="10120007"/>
                  </a:lnTo>
                  <a:lnTo>
                    <a:pt x="0" y="0"/>
                  </a:lnTo>
                  <a:close/>
                </a:path>
              </a:pathLst>
            </a:custGeom>
            <a:blipFill rotWithShape="1">
              <a:blip r:embed="rId6">
                <a:alphaModFix amt="12190"/>
              </a:blip>
              <a:stretch>
                <a:fillRect b="-46307" l="0" r="0" t="0"/>
              </a:stretch>
            </a:blipFill>
            <a:ln>
              <a:noFill/>
            </a:ln>
          </p:spPr>
        </p:sp>
      </p:grpSp>
      <p:sp>
        <p:nvSpPr>
          <p:cNvPr id="440" name="Google Shape;440;p26"/>
          <p:cNvSpPr txBox="1"/>
          <p:nvPr/>
        </p:nvSpPr>
        <p:spPr>
          <a:xfrm>
            <a:off x="1402928" y="972929"/>
            <a:ext cx="2118991" cy="874321"/>
          </a:xfrm>
          <a:prstGeom prst="rect">
            <a:avLst/>
          </a:prstGeom>
          <a:noFill/>
          <a:ln>
            <a:noFill/>
          </a:ln>
        </p:spPr>
        <p:txBody>
          <a:bodyPr anchorCtr="0" anchor="t" bIns="0" lIns="0" spcFirstLastPara="1" rIns="0" wrap="square" tIns="0">
            <a:spAutoFit/>
          </a:bodyPr>
          <a:lstStyle/>
          <a:p>
            <a:pPr indent="0" lvl="0" marL="0" marR="0" rtl="0" algn="ctr">
              <a:lnSpc>
                <a:spcPct val="90994"/>
              </a:lnSpc>
              <a:spcBef>
                <a:spcPts val="0"/>
              </a:spcBef>
              <a:spcAft>
                <a:spcPts val="0"/>
              </a:spcAft>
              <a:buNone/>
            </a:pPr>
            <a:r>
              <a:rPr b="0" i="0" lang="en" sz="6900" u="none" cap="none" strike="noStrike">
                <a:solidFill>
                  <a:srgbClr val="FEFBF5"/>
                </a:solidFill>
                <a:latin typeface="Girassol"/>
                <a:ea typeface="Girassol"/>
                <a:cs typeface="Girassol"/>
                <a:sym typeface="Girassol"/>
              </a:rPr>
              <a:t>Bihu</a:t>
            </a:r>
            <a:endParaRPr sz="700"/>
          </a:p>
        </p:txBody>
      </p:sp>
      <p:sp>
        <p:nvSpPr>
          <p:cNvPr id="441" name="Google Shape;441;p26"/>
          <p:cNvSpPr/>
          <p:nvPr/>
        </p:nvSpPr>
        <p:spPr>
          <a:xfrm>
            <a:off x="703926" y="2052037"/>
            <a:ext cx="3516996" cy="1046410"/>
          </a:xfrm>
          <a:custGeom>
            <a:rect b="b" l="l" r="r" t="t"/>
            <a:pathLst>
              <a:path extrusionOk="0" h="2092820" w="7033992">
                <a:moveTo>
                  <a:pt x="0" y="0"/>
                </a:moveTo>
                <a:lnTo>
                  <a:pt x="7033992" y="0"/>
                </a:lnTo>
                <a:lnTo>
                  <a:pt x="7033992" y="2092820"/>
                </a:lnTo>
                <a:lnTo>
                  <a:pt x="0" y="2092820"/>
                </a:lnTo>
                <a:lnTo>
                  <a:pt x="0" y="0"/>
                </a:lnTo>
                <a:close/>
              </a:path>
            </a:pathLst>
          </a:custGeom>
          <a:blipFill rotWithShape="1">
            <a:blip r:embed="rId7">
              <a:alphaModFix/>
            </a:blip>
            <a:stretch>
              <a:fillRect b="0" l="0" r="0" t="0"/>
            </a:stretch>
          </a:blipFill>
          <a:ln>
            <a:noFill/>
          </a:ln>
        </p:spPr>
      </p:sp>
      <p:sp>
        <p:nvSpPr>
          <p:cNvPr id="442" name="Google Shape;442;p26"/>
          <p:cNvSpPr txBox="1"/>
          <p:nvPr/>
        </p:nvSpPr>
        <p:spPr>
          <a:xfrm>
            <a:off x="885354" y="2261235"/>
            <a:ext cx="3154200" cy="661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2000" u="none" cap="none" strike="noStrike">
                <a:solidFill>
                  <a:srgbClr val="FFFFFF"/>
                </a:solidFill>
                <a:latin typeface="Courgette"/>
                <a:ea typeface="Courgette"/>
                <a:cs typeface="Courgette"/>
                <a:sym typeface="Courgette"/>
              </a:rPr>
              <a:t>Bihu is the harvest</a:t>
            </a:r>
            <a:endParaRPr sz="700"/>
          </a:p>
          <a:p>
            <a:pPr indent="0" lvl="0" marL="0" marR="0" rtl="0" algn="ctr">
              <a:lnSpc>
                <a:spcPct val="115000"/>
              </a:lnSpc>
              <a:spcBef>
                <a:spcPts val="0"/>
              </a:spcBef>
              <a:spcAft>
                <a:spcPts val="0"/>
              </a:spcAft>
              <a:buNone/>
            </a:pPr>
            <a:r>
              <a:rPr b="0" i="0" lang="en" sz="2000" u="none" cap="none" strike="noStrike">
                <a:solidFill>
                  <a:srgbClr val="FFFFFF"/>
                </a:solidFill>
                <a:latin typeface="Courgette"/>
                <a:ea typeface="Courgette"/>
                <a:cs typeface="Courgette"/>
                <a:sym typeface="Courgette"/>
              </a:rPr>
              <a:t>festival of Assam.</a:t>
            </a:r>
            <a:endParaRPr sz="700"/>
          </a:p>
        </p:txBody>
      </p:sp>
      <p:sp>
        <p:nvSpPr>
          <p:cNvPr id="443" name="Google Shape;443;p26"/>
          <p:cNvSpPr/>
          <p:nvPr/>
        </p:nvSpPr>
        <p:spPr>
          <a:xfrm>
            <a:off x="703926" y="3305137"/>
            <a:ext cx="3516996" cy="1046410"/>
          </a:xfrm>
          <a:custGeom>
            <a:rect b="b" l="l" r="r" t="t"/>
            <a:pathLst>
              <a:path extrusionOk="0" h="2092820" w="7033992">
                <a:moveTo>
                  <a:pt x="0" y="0"/>
                </a:moveTo>
                <a:lnTo>
                  <a:pt x="7033992" y="0"/>
                </a:lnTo>
                <a:lnTo>
                  <a:pt x="7033992" y="2092820"/>
                </a:lnTo>
                <a:lnTo>
                  <a:pt x="0" y="2092820"/>
                </a:lnTo>
                <a:lnTo>
                  <a:pt x="0" y="0"/>
                </a:lnTo>
                <a:close/>
              </a:path>
            </a:pathLst>
          </a:custGeom>
          <a:blipFill rotWithShape="1">
            <a:blip r:embed="rId7">
              <a:alphaModFix/>
            </a:blip>
            <a:stretch>
              <a:fillRect b="0" l="0" r="0" t="0"/>
            </a:stretch>
          </a:blipFill>
          <a:ln>
            <a:noFill/>
          </a:ln>
        </p:spPr>
      </p:sp>
      <p:sp>
        <p:nvSpPr>
          <p:cNvPr id="444" name="Google Shape;444;p26"/>
          <p:cNvSpPr txBox="1"/>
          <p:nvPr/>
        </p:nvSpPr>
        <p:spPr>
          <a:xfrm>
            <a:off x="885354" y="3514334"/>
            <a:ext cx="3154200" cy="661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2000" u="none" cap="none" strike="noStrike">
                <a:solidFill>
                  <a:srgbClr val="FFFFFF"/>
                </a:solidFill>
                <a:latin typeface="Courgette"/>
                <a:ea typeface="Courgette"/>
                <a:cs typeface="Courgette"/>
                <a:sym typeface="Courgette"/>
              </a:rPr>
              <a:t>Special Bihu dances are performed across the state. </a:t>
            </a:r>
            <a:endParaRPr sz="700"/>
          </a:p>
        </p:txBody>
      </p:sp>
      <p:sp>
        <p:nvSpPr>
          <p:cNvPr id="445" name="Google Shape;445;p26"/>
          <p:cNvSpPr/>
          <p:nvPr/>
        </p:nvSpPr>
        <p:spPr>
          <a:xfrm>
            <a:off x="4154090" y="847250"/>
            <a:ext cx="5005056" cy="3781900"/>
          </a:xfrm>
          <a:custGeom>
            <a:rect b="b" l="l" r="r" t="t"/>
            <a:pathLst>
              <a:path extrusionOk="0" h="7563800" w="10010111">
                <a:moveTo>
                  <a:pt x="0" y="0"/>
                </a:moveTo>
                <a:lnTo>
                  <a:pt x="10010110" y="0"/>
                </a:lnTo>
                <a:lnTo>
                  <a:pt x="10010110" y="7563800"/>
                </a:lnTo>
                <a:lnTo>
                  <a:pt x="0" y="7563800"/>
                </a:lnTo>
                <a:lnTo>
                  <a:pt x="0" y="0"/>
                </a:lnTo>
                <a:close/>
              </a:path>
            </a:pathLst>
          </a:custGeom>
          <a:blipFill rotWithShape="1">
            <a:blip r:embed="rId8">
              <a:alphaModFix/>
            </a:blip>
            <a:stretch>
              <a:fillRect b="-21079" l="-5444" r="-3468" t="-23060"/>
            </a:stretch>
          </a:blipFill>
          <a:ln>
            <a:noFill/>
          </a:ln>
        </p:spPr>
      </p:sp>
    </p:spTree>
  </p:cSld>
  <p:clrMapOvr>
    <a:masterClrMapping/>
  </p:clrMapOvr>
  <p:transition>
    <p:fade thruBlk="1"/>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27"/>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66664" l="0" r="0" t="-165"/>
            </a:stretch>
          </a:blipFill>
          <a:ln>
            <a:noFill/>
          </a:ln>
        </p:spPr>
      </p:sp>
      <p:sp>
        <p:nvSpPr>
          <p:cNvPr id="451" name="Google Shape;451;p27"/>
          <p:cNvSpPr/>
          <p:nvPr/>
        </p:nvSpPr>
        <p:spPr>
          <a:xfrm>
            <a:off x="-83340" y="-870316"/>
            <a:ext cx="9310682" cy="6466692"/>
          </a:xfrm>
          <a:custGeom>
            <a:rect b="b" l="l" r="r" t="t"/>
            <a:pathLst>
              <a:path extrusionOk="0" h="12933383" w="18621363">
                <a:moveTo>
                  <a:pt x="0" y="0"/>
                </a:moveTo>
                <a:lnTo>
                  <a:pt x="18621362" y="0"/>
                </a:lnTo>
                <a:lnTo>
                  <a:pt x="18621362" y="12933382"/>
                </a:lnTo>
                <a:lnTo>
                  <a:pt x="0" y="12933382"/>
                </a:lnTo>
                <a:lnTo>
                  <a:pt x="0" y="0"/>
                </a:lnTo>
                <a:close/>
              </a:path>
            </a:pathLst>
          </a:custGeom>
          <a:blipFill rotWithShape="1">
            <a:blip r:embed="rId4">
              <a:alphaModFix/>
            </a:blip>
            <a:stretch>
              <a:fillRect b="0" l="0" r="0" t="0"/>
            </a:stretch>
          </a:blipFill>
          <a:ln>
            <a:noFill/>
          </a:ln>
        </p:spPr>
      </p:sp>
      <p:grpSp>
        <p:nvGrpSpPr>
          <p:cNvPr id="452" name="Google Shape;452;p27"/>
          <p:cNvGrpSpPr/>
          <p:nvPr/>
        </p:nvGrpSpPr>
        <p:grpSpPr>
          <a:xfrm>
            <a:off x="0" y="1367109"/>
            <a:ext cx="9144000" cy="2409282"/>
            <a:chOff x="-1" y="0"/>
            <a:chExt cx="24384001" cy="6424752"/>
          </a:xfrm>
        </p:grpSpPr>
        <p:sp>
          <p:nvSpPr>
            <p:cNvPr id="453" name="Google Shape;453;p27"/>
            <p:cNvSpPr/>
            <p:nvPr/>
          </p:nvSpPr>
          <p:spPr>
            <a:xfrm rot="-5400000">
              <a:off x="-1536100" y="1536100"/>
              <a:ext cx="6424752" cy="3352553"/>
            </a:xfrm>
            <a:custGeom>
              <a:rect b="b" l="l" r="r" t="t"/>
              <a:pathLst>
                <a:path extrusionOk="0" h="3352553" w="6424752">
                  <a:moveTo>
                    <a:pt x="0" y="0"/>
                  </a:moveTo>
                  <a:lnTo>
                    <a:pt x="6424752" y="0"/>
                  </a:lnTo>
                  <a:lnTo>
                    <a:pt x="6424752" y="3352552"/>
                  </a:lnTo>
                  <a:lnTo>
                    <a:pt x="0" y="3352552"/>
                  </a:lnTo>
                  <a:lnTo>
                    <a:pt x="0" y="0"/>
                  </a:lnTo>
                  <a:close/>
                </a:path>
              </a:pathLst>
            </a:custGeom>
            <a:blipFill rotWithShape="1">
              <a:blip r:embed="rId5">
                <a:alphaModFix/>
              </a:blip>
              <a:stretch>
                <a:fillRect b="0" l="0" r="0" t="0"/>
              </a:stretch>
            </a:blipFill>
            <a:ln>
              <a:noFill/>
            </a:ln>
          </p:spPr>
        </p:sp>
        <p:sp>
          <p:nvSpPr>
            <p:cNvPr id="454" name="Google Shape;454;p27"/>
            <p:cNvSpPr/>
            <p:nvPr/>
          </p:nvSpPr>
          <p:spPr>
            <a:xfrm rot="5400000">
              <a:off x="19495348" y="1536100"/>
              <a:ext cx="6424752" cy="3352553"/>
            </a:xfrm>
            <a:custGeom>
              <a:rect b="b" l="l" r="r" t="t"/>
              <a:pathLst>
                <a:path extrusionOk="0" h="3352553" w="6424752">
                  <a:moveTo>
                    <a:pt x="6424752" y="3352552"/>
                  </a:moveTo>
                  <a:lnTo>
                    <a:pt x="0" y="3352552"/>
                  </a:lnTo>
                  <a:lnTo>
                    <a:pt x="0" y="0"/>
                  </a:lnTo>
                  <a:lnTo>
                    <a:pt x="6424752" y="0"/>
                  </a:lnTo>
                  <a:lnTo>
                    <a:pt x="6424752" y="3352552"/>
                  </a:lnTo>
                  <a:close/>
                </a:path>
              </a:pathLst>
            </a:custGeom>
            <a:blipFill rotWithShape="1">
              <a:blip r:embed="rId5">
                <a:alphaModFix/>
              </a:blip>
              <a:stretch>
                <a:fillRect b="0" l="0" r="0" t="0"/>
              </a:stretch>
            </a:blipFill>
            <a:ln>
              <a:noFill/>
            </a:ln>
          </p:spPr>
        </p:sp>
      </p:grpSp>
      <p:grpSp>
        <p:nvGrpSpPr>
          <p:cNvPr id="455" name="Google Shape;455;p27"/>
          <p:cNvGrpSpPr/>
          <p:nvPr/>
        </p:nvGrpSpPr>
        <p:grpSpPr>
          <a:xfrm>
            <a:off x="-16193" y="-409024"/>
            <a:ext cx="9160193" cy="3811073"/>
            <a:chOff x="0" y="0"/>
            <a:chExt cx="24427181" cy="10162861"/>
          </a:xfrm>
        </p:grpSpPr>
        <p:sp>
          <p:nvSpPr>
            <p:cNvPr id="456" name="Google Shape;456;p27"/>
            <p:cNvSpPr/>
            <p:nvPr/>
          </p:nvSpPr>
          <p:spPr>
            <a:xfrm>
              <a:off x="0" y="0"/>
              <a:ext cx="12222284" cy="10162861"/>
            </a:xfrm>
            <a:custGeom>
              <a:rect b="b" l="l" r="r" t="t"/>
              <a:pathLst>
                <a:path extrusionOk="0" h="10162861" w="12222284">
                  <a:moveTo>
                    <a:pt x="0" y="0"/>
                  </a:moveTo>
                  <a:lnTo>
                    <a:pt x="12222284" y="0"/>
                  </a:lnTo>
                  <a:lnTo>
                    <a:pt x="12222284" y="10162861"/>
                  </a:lnTo>
                  <a:lnTo>
                    <a:pt x="0" y="10162861"/>
                  </a:lnTo>
                  <a:lnTo>
                    <a:pt x="0" y="0"/>
                  </a:lnTo>
                  <a:close/>
                </a:path>
              </a:pathLst>
            </a:custGeom>
            <a:blipFill rotWithShape="1">
              <a:blip r:embed="rId6">
                <a:alphaModFix amt="12190"/>
              </a:blip>
              <a:stretch>
                <a:fillRect b="-45689" l="0" r="0" t="0"/>
              </a:stretch>
            </a:blipFill>
            <a:ln>
              <a:noFill/>
            </a:ln>
          </p:spPr>
        </p:sp>
        <p:sp>
          <p:nvSpPr>
            <p:cNvPr id="457" name="Google Shape;457;p27"/>
            <p:cNvSpPr/>
            <p:nvPr/>
          </p:nvSpPr>
          <p:spPr>
            <a:xfrm>
              <a:off x="12204897" y="0"/>
              <a:ext cx="12222284" cy="10120007"/>
            </a:xfrm>
            <a:custGeom>
              <a:rect b="b" l="l" r="r" t="t"/>
              <a:pathLst>
                <a:path extrusionOk="0" h="10120007" w="12222284">
                  <a:moveTo>
                    <a:pt x="0" y="0"/>
                  </a:moveTo>
                  <a:lnTo>
                    <a:pt x="12222284" y="0"/>
                  </a:lnTo>
                  <a:lnTo>
                    <a:pt x="12222284" y="10120007"/>
                  </a:lnTo>
                  <a:lnTo>
                    <a:pt x="0" y="10120007"/>
                  </a:lnTo>
                  <a:lnTo>
                    <a:pt x="0" y="0"/>
                  </a:lnTo>
                  <a:close/>
                </a:path>
              </a:pathLst>
            </a:custGeom>
            <a:blipFill rotWithShape="1">
              <a:blip r:embed="rId6">
                <a:alphaModFix amt="12190"/>
              </a:blip>
              <a:stretch>
                <a:fillRect b="-46307" l="0" r="0" t="0"/>
              </a:stretch>
            </a:blipFill>
            <a:ln>
              <a:noFill/>
            </a:ln>
          </p:spPr>
        </p:sp>
      </p:grpSp>
      <p:sp>
        <p:nvSpPr>
          <p:cNvPr id="458" name="Google Shape;458;p27"/>
          <p:cNvSpPr/>
          <p:nvPr/>
        </p:nvSpPr>
        <p:spPr>
          <a:xfrm>
            <a:off x="3123922" y="189999"/>
            <a:ext cx="6280192" cy="4953502"/>
          </a:xfrm>
          <a:custGeom>
            <a:rect b="b" l="l" r="r" t="t"/>
            <a:pathLst>
              <a:path extrusionOk="0" h="9907003" w="12560384">
                <a:moveTo>
                  <a:pt x="0" y="0"/>
                </a:moveTo>
                <a:lnTo>
                  <a:pt x="12560384" y="0"/>
                </a:lnTo>
                <a:lnTo>
                  <a:pt x="12560384" y="9907003"/>
                </a:lnTo>
                <a:lnTo>
                  <a:pt x="0" y="9907003"/>
                </a:lnTo>
                <a:lnTo>
                  <a:pt x="0" y="0"/>
                </a:lnTo>
                <a:close/>
              </a:path>
            </a:pathLst>
          </a:custGeom>
          <a:blipFill rotWithShape="1">
            <a:blip r:embed="rId7">
              <a:alphaModFix/>
            </a:blip>
            <a:stretch>
              <a:fillRect b="0" l="0" r="0" t="0"/>
            </a:stretch>
          </a:blipFill>
          <a:ln>
            <a:noFill/>
          </a:ln>
        </p:spPr>
      </p:sp>
      <p:sp>
        <p:nvSpPr>
          <p:cNvPr id="459" name="Google Shape;459;p27"/>
          <p:cNvSpPr/>
          <p:nvPr/>
        </p:nvSpPr>
        <p:spPr>
          <a:xfrm>
            <a:off x="787456" y="3283558"/>
            <a:ext cx="3050084" cy="907490"/>
          </a:xfrm>
          <a:custGeom>
            <a:rect b="b" l="l" r="r" t="t"/>
            <a:pathLst>
              <a:path extrusionOk="0" h="1814980" w="6100169">
                <a:moveTo>
                  <a:pt x="0" y="0"/>
                </a:moveTo>
                <a:lnTo>
                  <a:pt x="6100169" y="0"/>
                </a:lnTo>
                <a:lnTo>
                  <a:pt x="6100169" y="1814980"/>
                </a:lnTo>
                <a:lnTo>
                  <a:pt x="0" y="1814980"/>
                </a:lnTo>
                <a:lnTo>
                  <a:pt x="0" y="0"/>
                </a:lnTo>
                <a:close/>
              </a:path>
            </a:pathLst>
          </a:custGeom>
          <a:blipFill rotWithShape="1">
            <a:blip r:embed="rId8">
              <a:alphaModFix/>
            </a:blip>
            <a:stretch>
              <a:fillRect b="0" l="0" r="0" t="0"/>
            </a:stretch>
          </a:blipFill>
          <a:ln>
            <a:noFill/>
          </a:ln>
        </p:spPr>
      </p:sp>
      <p:sp>
        <p:nvSpPr>
          <p:cNvPr id="460" name="Google Shape;460;p27"/>
          <p:cNvSpPr/>
          <p:nvPr/>
        </p:nvSpPr>
        <p:spPr>
          <a:xfrm flipH="1" rot="10800000">
            <a:off x="787456" y="3737303"/>
            <a:ext cx="3050084" cy="907490"/>
          </a:xfrm>
          <a:custGeom>
            <a:rect b="b" l="l" r="r" t="t"/>
            <a:pathLst>
              <a:path extrusionOk="0" h="1814980" w="6100169">
                <a:moveTo>
                  <a:pt x="0" y="1814980"/>
                </a:moveTo>
                <a:lnTo>
                  <a:pt x="6100169" y="1814980"/>
                </a:lnTo>
                <a:lnTo>
                  <a:pt x="6100169" y="0"/>
                </a:lnTo>
                <a:lnTo>
                  <a:pt x="0" y="0"/>
                </a:lnTo>
                <a:lnTo>
                  <a:pt x="0" y="1814980"/>
                </a:lnTo>
                <a:close/>
              </a:path>
            </a:pathLst>
          </a:custGeom>
          <a:blipFill rotWithShape="1">
            <a:blip r:embed="rId8">
              <a:alphaModFix/>
            </a:blip>
            <a:stretch>
              <a:fillRect b="0" l="0" r="0" t="0"/>
            </a:stretch>
          </a:blipFill>
          <a:ln>
            <a:noFill/>
          </a:ln>
        </p:spPr>
      </p:sp>
      <p:sp>
        <p:nvSpPr>
          <p:cNvPr id="461" name="Google Shape;461;p27"/>
          <p:cNvSpPr txBox="1"/>
          <p:nvPr/>
        </p:nvSpPr>
        <p:spPr>
          <a:xfrm>
            <a:off x="917711" y="3493006"/>
            <a:ext cx="2789700" cy="1015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2000" u="none" cap="none" strike="noStrike">
                <a:solidFill>
                  <a:srgbClr val="FFFFFF"/>
                </a:solidFill>
                <a:latin typeface="Courgette"/>
                <a:ea typeface="Courgette"/>
                <a:cs typeface="Courgette"/>
                <a:sym typeface="Courgette"/>
              </a:rPr>
              <a:t>Special dishes are prepared and served</a:t>
            </a:r>
            <a:endParaRPr sz="700"/>
          </a:p>
          <a:p>
            <a:pPr indent="0" lvl="0" marL="0" marR="0" rtl="0" algn="ctr">
              <a:lnSpc>
                <a:spcPct val="115000"/>
              </a:lnSpc>
              <a:spcBef>
                <a:spcPts val="0"/>
              </a:spcBef>
              <a:spcAft>
                <a:spcPts val="0"/>
              </a:spcAft>
              <a:buNone/>
            </a:pPr>
            <a:r>
              <a:rPr b="0" i="0" lang="en" sz="2000" u="none" cap="none" strike="noStrike">
                <a:solidFill>
                  <a:srgbClr val="FFFFFF"/>
                </a:solidFill>
                <a:latin typeface="Courgette"/>
                <a:ea typeface="Courgette"/>
                <a:cs typeface="Courgette"/>
                <a:sym typeface="Courgette"/>
              </a:rPr>
              <a:t>on banana leaves. </a:t>
            </a:r>
            <a:endParaRPr sz="700"/>
          </a:p>
        </p:txBody>
      </p:sp>
      <p:sp>
        <p:nvSpPr>
          <p:cNvPr id="462" name="Google Shape;462;p27"/>
          <p:cNvSpPr txBox="1"/>
          <p:nvPr/>
        </p:nvSpPr>
        <p:spPr>
          <a:xfrm>
            <a:off x="994216" y="679682"/>
            <a:ext cx="2636565" cy="874321"/>
          </a:xfrm>
          <a:prstGeom prst="rect">
            <a:avLst/>
          </a:prstGeom>
          <a:noFill/>
          <a:ln>
            <a:noFill/>
          </a:ln>
        </p:spPr>
        <p:txBody>
          <a:bodyPr anchorCtr="0" anchor="t" bIns="0" lIns="0" spcFirstLastPara="1" rIns="0" wrap="square" tIns="0">
            <a:spAutoFit/>
          </a:bodyPr>
          <a:lstStyle/>
          <a:p>
            <a:pPr indent="0" lvl="0" marL="0" marR="0" rtl="0" algn="ctr">
              <a:lnSpc>
                <a:spcPct val="90994"/>
              </a:lnSpc>
              <a:spcBef>
                <a:spcPts val="0"/>
              </a:spcBef>
              <a:spcAft>
                <a:spcPts val="0"/>
              </a:spcAft>
              <a:buNone/>
            </a:pPr>
            <a:r>
              <a:rPr b="0" i="0" lang="en" sz="6900" u="none" cap="none" strike="noStrike">
                <a:solidFill>
                  <a:srgbClr val="FEFBF5"/>
                </a:solidFill>
                <a:latin typeface="Girassol"/>
                <a:ea typeface="Girassol"/>
                <a:cs typeface="Girassol"/>
                <a:sym typeface="Girassol"/>
              </a:rPr>
              <a:t>Onam</a:t>
            </a:r>
            <a:endParaRPr sz="700"/>
          </a:p>
        </p:txBody>
      </p:sp>
      <p:sp>
        <p:nvSpPr>
          <p:cNvPr id="463" name="Google Shape;463;p27"/>
          <p:cNvSpPr/>
          <p:nvPr/>
        </p:nvSpPr>
        <p:spPr>
          <a:xfrm>
            <a:off x="787456" y="1739903"/>
            <a:ext cx="3050084" cy="907490"/>
          </a:xfrm>
          <a:custGeom>
            <a:rect b="b" l="l" r="r" t="t"/>
            <a:pathLst>
              <a:path extrusionOk="0" h="1814980" w="6100169">
                <a:moveTo>
                  <a:pt x="0" y="0"/>
                </a:moveTo>
                <a:lnTo>
                  <a:pt x="6100169" y="0"/>
                </a:lnTo>
                <a:lnTo>
                  <a:pt x="6100169" y="1814980"/>
                </a:lnTo>
                <a:lnTo>
                  <a:pt x="0" y="1814980"/>
                </a:lnTo>
                <a:lnTo>
                  <a:pt x="0" y="0"/>
                </a:lnTo>
                <a:close/>
              </a:path>
            </a:pathLst>
          </a:custGeom>
          <a:blipFill rotWithShape="1">
            <a:blip r:embed="rId8">
              <a:alphaModFix/>
            </a:blip>
            <a:stretch>
              <a:fillRect b="0" l="0" r="0" t="0"/>
            </a:stretch>
          </a:blipFill>
          <a:ln>
            <a:noFill/>
          </a:ln>
        </p:spPr>
      </p:sp>
      <p:sp>
        <p:nvSpPr>
          <p:cNvPr id="464" name="Google Shape;464;p27"/>
          <p:cNvSpPr/>
          <p:nvPr/>
        </p:nvSpPr>
        <p:spPr>
          <a:xfrm flipH="1" rot="10800000">
            <a:off x="787456" y="2193648"/>
            <a:ext cx="3050084" cy="907490"/>
          </a:xfrm>
          <a:custGeom>
            <a:rect b="b" l="l" r="r" t="t"/>
            <a:pathLst>
              <a:path extrusionOk="0" h="1814980" w="6100169">
                <a:moveTo>
                  <a:pt x="0" y="1814980"/>
                </a:moveTo>
                <a:lnTo>
                  <a:pt x="6100169" y="1814980"/>
                </a:lnTo>
                <a:lnTo>
                  <a:pt x="6100169" y="0"/>
                </a:lnTo>
                <a:lnTo>
                  <a:pt x="0" y="0"/>
                </a:lnTo>
                <a:lnTo>
                  <a:pt x="0" y="1814980"/>
                </a:lnTo>
                <a:close/>
              </a:path>
            </a:pathLst>
          </a:custGeom>
          <a:blipFill rotWithShape="1">
            <a:blip r:embed="rId8">
              <a:alphaModFix/>
            </a:blip>
            <a:stretch>
              <a:fillRect b="0" l="0" r="0" t="0"/>
            </a:stretch>
          </a:blipFill>
          <a:ln>
            <a:noFill/>
          </a:ln>
        </p:spPr>
      </p:sp>
      <p:sp>
        <p:nvSpPr>
          <p:cNvPr id="465" name="Google Shape;465;p27"/>
          <p:cNvSpPr txBox="1"/>
          <p:nvPr/>
        </p:nvSpPr>
        <p:spPr>
          <a:xfrm>
            <a:off x="955964" y="1949350"/>
            <a:ext cx="2713200" cy="1015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2000" u="none" cap="none" strike="noStrike">
                <a:solidFill>
                  <a:srgbClr val="FFFFFF"/>
                </a:solidFill>
                <a:latin typeface="Courgette"/>
                <a:ea typeface="Courgette"/>
                <a:cs typeface="Courgette"/>
                <a:sym typeface="Courgette"/>
              </a:rPr>
              <a:t>Onam marks the celebration of season</a:t>
            </a:r>
            <a:endParaRPr sz="700"/>
          </a:p>
          <a:p>
            <a:pPr indent="0" lvl="0" marL="0" marR="0" rtl="0" algn="ctr">
              <a:lnSpc>
                <a:spcPct val="115000"/>
              </a:lnSpc>
              <a:spcBef>
                <a:spcPts val="0"/>
              </a:spcBef>
              <a:spcAft>
                <a:spcPts val="0"/>
              </a:spcAft>
              <a:buNone/>
            </a:pPr>
            <a:r>
              <a:rPr b="0" i="0" lang="en" sz="2000" u="none" cap="none" strike="noStrike">
                <a:solidFill>
                  <a:srgbClr val="FFFFFF"/>
                </a:solidFill>
                <a:latin typeface="Courgette"/>
                <a:ea typeface="Courgette"/>
                <a:cs typeface="Courgette"/>
                <a:sym typeface="Courgette"/>
              </a:rPr>
              <a:t>in Kerala.</a:t>
            </a:r>
            <a:endParaRPr sz="700"/>
          </a:p>
        </p:txBody>
      </p:sp>
    </p:spTree>
  </p:cSld>
  <p:clrMapOvr>
    <a:masterClrMapping/>
  </p:clrMapOvr>
  <p:transition>
    <p:fade thruBlk="1"/>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28"/>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19" l="0" r="0" t="-9220"/>
            </a:stretch>
          </a:blipFill>
          <a:ln>
            <a:noFill/>
          </a:ln>
        </p:spPr>
      </p:sp>
      <p:sp>
        <p:nvSpPr>
          <p:cNvPr id="471" name="Google Shape;471;p28"/>
          <p:cNvSpPr/>
          <p:nvPr/>
        </p:nvSpPr>
        <p:spPr>
          <a:xfrm>
            <a:off x="-166682" y="-870316"/>
            <a:ext cx="9310682" cy="6466692"/>
          </a:xfrm>
          <a:custGeom>
            <a:rect b="b" l="l" r="r" t="t"/>
            <a:pathLst>
              <a:path extrusionOk="0" h="12933383" w="18621363">
                <a:moveTo>
                  <a:pt x="0" y="0"/>
                </a:moveTo>
                <a:lnTo>
                  <a:pt x="18621363" y="0"/>
                </a:lnTo>
                <a:lnTo>
                  <a:pt x="18621363" y="12933382"/>
                </a:lnTo>
                <a:lnTo>
                  <a:pt x="0" y="12933382"/>
                </a:lnTo>
                <a:lnTo>
                  <a:pt x="0" y="0"/>
                </a:lnTo>
                <a:close/>
              </a:path>
            </a:pathLst>
          </a:custGeom>
          <a:blipFill rotWithShape="1">
            <a:blip r:embed="rId4">
              <a:alphaModFix/>
            </a:blip>
            <a:stretch>
              <a:fillRect b="0" l="0" r="0" t="0"/>
            </a:stretch>
          </a:blipFill>
          <a:ln>
            <a:noFill/>
          </a:ln>
        </p:spPr>
      </p:sp>
      <p:grpSp>
        <p:nvGrpSpPr>
          <p:cNvPr id="472" name="Google Shape;472;p28"/>
          <p:cNvGrpSpPr/>
          <p:nvPr/>
        </p:nvGrpSpPr>
        <p:grpSpPr>
          <a:xfrm>
            <a:off x="-16193" y="-409024"/>
            <a:ext cx="9160193" cy="3811073"/>
            <a:chOff x="0" y="0"/>
            <a:chExt cx="24427181" cy="10162861"/>
          </a:xfrm>
        </p:grpSpPr>
        <p:sp>
          <p:nvSpPr>
            <p:cNvPr id="473" name="Google Shape;473;p28"/>
            <p:cNvSpPr/>
            <p:nvPr/>
          </p:nvSpPr>
          <p:spPr>
            <a:xfrm>
              <a:off x="0" y="0"/>
              <a:ext cx="12222284" cy="10162861"/>
            </a:xfrm>
            <a:custGeom>
              <a:rect b="b" l="l" r="r" t="t"/>
              <a:pathLst>
                <a:path extrusionOk="0" h="10162861" w="12222284">
                  <a:moveTo>
                    <a:pt x="0" y="0"/>
                  </a:moveTo>
                  <a:lnTo>
                    <a:pt x="12222284" y="0"/>
                  </a:lnTo>
                  <a:lnTo>
                    <a:pt x="12222284" y="10162861"/>
                  </a:lnTo>
                  <a:lnTo>
                    <a:pt x="0" y="10162861"/>
                  </a:lnTo>
                  <a:lnTo>
                    <a:pt x="0" y="0"/>
                  </a:lnTo>
                  <a:close/>
                </a:path>
              </a:pathLst>
            </a:custGeom>
            <a:blipFill rotWithShape="1">
              <a:blip r:embed="rId5">
                <a:alphaModFix amt="58000"/>
              </a:blip>
              <a:stretch>
                <a:fillRect b="-45689" l="0" r="0" t="0"/>
              </a:stretch>
            </a:blipFill>
            <a:ln>
              <a:noFill/>
            </a:ln>
          </p:spPr>
        </p:sp>
        <p:sp>
          <p:nvSpPr>
            <p:cNvPr id="474" name="Google Shape;474;p28"/>
            <p:cNvSpPr/>
            <p:nvPr/>
          </p:nvSpPr>
          <p:spPr>
            <a:xfrm>
              <a:off x="12204897" y="0"/>
              <a:ext cx="12222284" cy="10120007"/>
            </a:xfrm>
            <a:custGeom>
              <a:rect b="b" l="l" r="r" t="t"/>
              <a:pathLst>
                <a:path extrusionOk="0" h="10120007" w="12222284">
                  <a:moveTo>
                    <a:pt x="0" y="0"/>
                  </a:moveTo>
                  <a:lnTo>
                    <a:pt x="12222284" y="0"/>
                  </a:lnTo>
                  <a:lnTo>
                    <a:pt x="12222284" y="10120007"/>
                  </a:lnTo>
                  <a:lnTo>
                    <a:pt x="0" y="10120007"/>
                  </a:lnTo>
                  <a:lnTo>
                    <a:pt x="0" y="0"/>
                  </a:lnTo>
                  <a:close/>
                </a:path>
              </a:pathLst>
            </a:custGeom>
            <a:blipFill rotWithShape="1">
              <a:blip r:embed="rId5">
                <a:alphaModFix amt="58000"/>
              </a:blip>
              <a:stretch>
                <a:fillRect b="-46307" l="0" r="0" t="0"/>
              </a:stretch>
            </a:blipFill>
            <a:ln>
              <a:noFill/>
            </a:ln>
          </p:spPr>
        </p:sp>
      </p:grpSp>
      <p:grpSp>
        <p:nvGrpSpPr>
          <p:cNvPr id="475" name="Google Shape;475;p28"/>
          <p:cNvGrpSpPr/>
          <p:nvPr/>
        </p:nvGrpSpPr>
        <p:grpSpPr>
          <a:xfrm>
            <a:off x="0" y="1367109"/>
            <a:ext cx="9144000" cy="2409282"/>
            <a:chOff x="-1" y="0"/>
            <a:chExt cx="24384001" cy="6424752"/>
          </a:xfrm>
        </p:grpSpPr>
        <p:sp>
          <p:nvSpPr>
            <p:cNvPr id="476" name="Google Shape;476;p28"/>
            <p:cNvSpPr/>
            <p:nvPr/>
          </p:nvSpPr>
          <p:spPr>
            <a:xfrm rot="-5400000">
              <a:off x="-1536100" y="1536100"/>
              <a:ext cx="6424752" cy="3352553"/>
            </a:xfrm>
            <a:custGeom>
              <a:rect b="b" l="l" r="r" t="t"/>
              <a:pathLst>
                <a:path extrusionOk="0" h="3352553" w="6424752">
                  <a:moveTo>
                    <a:pt x="0" y="0"/>
                  </a:moveTo>
                  <a:lnTo>
                    <a:pt x="6424752" y="0"/>
                  </a:lnTo>
                  <a:lnTo>
                    <a:pt x="6424752" y="3352552"/>
                  </a:lnTo>
                  <a:lnTo>
                    <a:pt x="0" y="3352552"/>
                  </a:lnTo>
                  <a:lnTo>
                    <a:pt x="0" y="0"/>
                  </a:lnTo>
                  <a:close/>
                </a:path>
              </a:pathLst>
            </a:custGeom>
            <a:blipFill rotWithShape="1">
              <a:blip r:embed="rId6">
                <a:alphaModFix/>
              </a:blip>
              <a:stretch>
                <a:fillRect b="0" l="0" r="0" t="0"/>
              </a:stretch>
            </a:blipFill>
            <a:ln>
              <a:noFill/>
            </a:ln>
          </p:spPr>
        </p:sp>
        <p:sp>
          <p:nvSpPr>
            <p:cNvPr id="477" name="Google Shape;477;p28"/>
            <p:cNvSpPr/>
            <p:nvPr/>
          </p:nvSpPr>
          <p:spPr>
            <a:xfrm rot="5400000">
              <a:off x="19495348" y="1536100"/>
              <a:ext cx="6424752" cy="3352553"/>
            </a:xfrm>
            <a:custGeom>
              <a:rect b="b" l="l" r="r" t="t"/>
              <a:pathLst>
                <a:path extrusionOk="0" h="3352553" w="6424752">
                  <a:moveTo>
                    <a:pt x="6424752" y="3352552"/>
                  </a:moveTo>
                  <a:lnTo>
                    <a:pt x="0" y="3352552"/>
                  </a:lnTo>
                  <a:lnTo>
                    <a:pt x="0" y="0"/>
                  </a:lnTo>
                  <a:lnTo>
                    <a:pt x="6424752" y="0"/>
                  </a:lnTo>
                  <a:lnTo>
                    <a:pt x="6424752" y="3352552"/>
                  </a:lnTo>
                  <a:close/>
                </a:path>
              </a:pathLst>
            </a:custGeom>
            <a:blipFill rotWithShape="1">
              <a:blip r:embed="rId6">
                <a:alphaModFix/>
              </a:blip>
              <a:stretch>
                <a:fillRect b="0" l="0" r="0" t="0"/>
              </a:stretch>
            </a:blipFill>
            <a:ln>
              <a:noFill/>
            </a:ln>
          </p:spPr>
        </p:sp>
      </p:grpSp>
      <p:sp>
        <p:nvSpPr>
          <p:cNvPr id="478" name="Google Shape;478;p28"/>
          <p:cNvSpPr/>
          <p:nvPr/>
        </p:nvSpPr>
        <p:spPr>
          <a:xfrm rot="-248695">
            <a:off x="2525848" y="487454"/>
            <a:ext cx="6092556" cy="4168591"/>
          </a:xfrm>
          <a:custGeom>
            <a:rect b="b" l="l" r="r" t="t"/>
            <a:pathLst>
              <a:path extrusionOk="0" h="8337181" w="12185111">
                <a:moveTo>
                  <a:pt x="0" y="0"/>
                </a:moveTo>
                <a:lnTo>
                  <a:pt x="12185110" y="0"/>
                </a:lnTo>
                <a:lnTo>
                  <a:pt x="12185110" y="8337182"/>
                </a:lnTo>
                <a:lnTo>
                  <a:pt x="0" y="8337182"/>
                </a:lnTo>
                <a:lnTo>
                  <a:pt x="0" y="0"/>
                </a:lnTo>
                <a:close/>
              </a:path>
            </a:pathLst>
          </a:custGeom>
          <a:blipFill rotWithShape="1">
            <a:blip r:embed="rId7">
              <a:alphaModFix/>
            </a:blip>
            <a:stretch>
              <a:fillRect b="0" l="-45" r="45" t="0"/>
            </a:stretch>
          </a:blipFill>
          <a:ln cap="sq" cmpd="sng" w="47625">
            <a:solidFill>
              <a:srgbClr val="020A0B"/>
            </a:solidFill>
            <a:prstDash val="solid"/>
            <a:miter lim="8000"/>
            <a:headEnd len="sm" w="sm" type="none"/>
            <a:tailEnd len="sm" w="sm" type="none"/>
          </a:ln>
        </p:spPr>
      </p:sp>
      <p:grpSp>
        <p:nvGrpSpPr>
          <p:cNvPr id="479" name="Google Shape;479;p28"/>
          <p:cNvGrpSpPr/>
          <p:nvPr/>
        </p:nvGrpSpPr>
        <p:grpSpPr>
          <a:xfrm rot="-5400000">
            <a:off x="582756" y="1924066"/>
            <a:ext cx="2634953" cy="3449089"/>
            <a:chOff x="0" y="0"/>
            <a:chExt cx="7026541" cy="9197571"/>
          </a:xfrm>
        </p:grpSpPr>
        <p:sp>
          <p:nvSpPr>
            <p:cNvPr id="480" name="Google Shape;480;p28"/>
            <p:cNvSpPr/>
            <p:nvPr/>
          </p:nvSpPr>
          <p:spPr>
            <a:xfrm rot="-5400000">
              <a:off x="-3230511" y="3230511"/>
              <a:ext cx="9197571" cy="2736549"/>
            </a:xfrm>
            <a:custGeom>
              <a:rect b="b" l="l" r="r" t="t"/>
              <a:pathLst>
                <a:path extrusionOk="0" h="2736549" w="9197571">
                  <a:moveTo>
                    <a:pt x="0" y="0"/>
                  </a:moveTo>
                  <a:lnTo>
                    <a:pt x="9197571" y="0"/>
                  </a:lnTo>
                  <a:lnTo>
                    <a:pt x="9197571" y="2736549"/>
                  </a:lnTo>
                  <a:lnTo>
                    <a:pt x="0" y="2736549"/>
                  </a:lnTo>
                  <a:lnTo>
                    <a:pt x="0" y="0"/>
                  </a:lnTo>
                  <a:close/>
                </a:path>
              </a:pathLst>
            </a:custGeom>
            <a:blipFill rotWithShape="1">
              <a:blip r:embed="rId8">
                <a:alphaModFix/>
              </a:blip>
              <a:stretch>
                <a:fillRect b="0" l="0" r="0" t="0"/>
              </a:stretch>
            </a:blipFill>
            <a:ln>
              <a:noFill/>
            </a:ln>
          </p:spPr>
        </p:sp>
        <p:sp>
          <p:nvSpPr>
            <p:cNvPr id="481" name="Google Shape;481;p28"/>
            <p:cNvSpPr/>
            <p:nvPr/>
          </p:nvSpPr>
          <p:spPr>
            <a:xfrm flipH="1" rot="5400000">
              <a:off x="1059481" y="3230511"/>
              <a:ext cx="9197571" cy="2736549"/>
            </a:xfrm>
            <a:custGeom>
              <a:rect b="b" l="l" r="r" t="t"/>
              <a:pathLst>
                <a:path extrusionOk="0" h="2736549" w="9197571">
                  <a:moveTo>
                    <a:pt x="0" y="2736549"/>
                  </a:moveTo>
                  <a:lnTo>
                    <a:pt x="9197571" y="2736549"/>
                  </a:lnTo>
                  <a:lnTo>
                    <a:pt x="9197571" y="0"/>
                  </a:lnTo>
                  <a:lnTo>
                    <a:pt x="0" y="0"/>
                  </a:lnTo>
                  <a:lnTo>
                    <a:pt x="0" y="2736549"/>
                  </a:lnTo>
                  <a:close/>
                </a:path>
              </a:pathLst>
            </a:custGeom>
            <a:blipFill rotWithShape="1">
              <a:blip r:embed="rId8">
                <a:alphaModFix/>
              </a:blip>
              <a:stretch>
                <a:fillRect b="0" l="0" r="0" t="0"/>
              </a:stretch>
            </a:blipFill>
            <a:ln>
              <a:noFill/>
            </a:ln>
          </p:spPr>
        </p:sp>
        <p:sp>
          <p:nvSpPr>
            <p:cNvPr id="482" name="Google Shape;482;p28"/>
            <p:cNvSpPr/>
            <p:nvPr/>
          </p:nvSpPr>
          <p:spPr>
            <a:xfrm rot="-5400000">
              <a:off x="-1252040" y="3230511"/>
              <a:ext cx="9197571" cy="2736549"/>
            </a:xfrm>
            <a:custGeom>
              <a:rect b="b" l="l" r="r" t="t"/>
              <a:pathLst>
                <a:path extrusionOk="0" h="2736549" w="9197571">
                  <a:moveTo>
                    <a:pt x="0" y="0"/>
                  </a:moveTo>
                  <a:lnTo>
                    <a:pt x="9197571" y="0"/>
                  </a:lnTo>
                  <a:lnTo>
                    <a:pt x="9197571" y="2736549"/>
                  </a:lnTo>
                  <a:lnTo>
                    <a:pt x="0" y="2736549"/>
                  </a:lnTo>
                  <a:lnTo>
                    <a:pt x="0" y="0"/>
                  </a:lnTo>
                  <a:close/>
                </a:path>
              </a:pathLst>
            </a:custGeom>
            <a:blipFill rotWithShape="1">
              <a:blip r:embed="rId8">
                <a:alphaModFix/>
              </a:blip>
              <a:stretch>
                <a:fillRect b="0" l="0" r="0" t="0"/>
              </a:stretch>
            </a:blipFill>
            <a:ln>
              <a:noFill/>
            </a:ln>
          </p:spPr>
        </p:sp>
      </p:grpSp>
      <p:sp>
        <p:nvSpPr>
          <p:cNvPr id="483" name="Google Shape;483;p28"/>
          <p:cNvSpPr txBox="1"/>
          <p:nvPr/>
        </p:nvSpPr>
        <p:spPr>
          <a:xfrm>
            <a:off x="370648" y="2673288"/>
            <a:ext cx="3059100" cy="1932900"/>
          </a:xfrm>
          <a:prstGeom prst="rect">
            <a:avLst/>
          </a:prstGeom>
          <a:noFill/>
          <a:ln>
            <a:noFill/>
          </a:ln>
        </p:spPr>
        <p:txBody>
          <a:bodyPr anchorCtr="0" anchor="t" bIns="0" lIns="0" spcFirstLastPara="1" rIns="0" wrap="square" tIns="0">
            <a:spAutoFit/>
          </a:bodyPr>
          <a:lstStyle/>
          <a:p>
            <a:pPr indent="0" lvl="0" marL="0" marR="0" rtl="0" algn="ctr">
              <a:lnSpc>
                <a:spcPct val="90994"/>
              </a:lnSpc>
              <a:spcBef>
                <a:spcPts val="0"/>
              </a:spcBef>
              <a:spcAft>
                <a:spcPts val="0"/>
              </a:spcAft>
              <a:buNone/>
            </a:pPr>
            <a:r>
              <a:rPr b="0" i="0" lang="en" sz="6900" u="none" cap="none" strike="noStrike">
                <a:solidFill>
                  <a:srgbClr val="FEFBF5"/>
                </a:solidFill>
                <a:latin typeface="Girassol"/>
                <a:ea typeface="Girassol"/>
                <a:cs typeface="Girassol"/>
                <a:sym typeface="Girassol"/>
              </a:rPr>
              <a:t>Thank you!</a:t>
            </a:r>
            <a:endParaRPr sz="700"/>
          </a:p>
        </p:txBody>
      </p:sp>
    </p:spTree>
  </p:cSld>
  <p:clrMapOvr>
    <a:masterClrMapping/>
  </p:clrMapOvr>
  <p:transition>
    <p:fade thruBlk="1"/>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11"/>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19" l="0" r="0" t="-9220"/>
            </a:stretch>
          </a:blipFill>
          <a:ln>
            <a:noFill/>
          </a:ln>
        </p:spPr>
      </p:sp>
      <p:sp>
        <p:nvSpPr>
          <p:cNvPr id="141" name="Google Shape;141;p11"/>
          <p:cNvSpPr/>
          <p:nvPr/>
        </p:nvSpPr>
        <p:spPr>
          <a:xfrm>
            <a:off x="-166682" y="-870316"/>
            <a:ext cx="9310682" cy="6466692"/>
          </a:xfrm>
          <a:custGeom>
            <a:rect b="b" l="l" r="r" t="t"/>
            <a:pathLst>
              <a:path extrusionOk="0" h="12933383" w="18621363">
                <a:moveTo>
                  <a:pt x="0" y="0"/>
                </a:moveTo>
                <a:lnTo>
                  <a:pt x="18621363" y="0"/>
                </a:lnTo>
                <a:lnTo>
                  <a:pt x="18621363" y="12933382"/>
                </a:lnTo>
                <a:lnTo>
                  <a:pt x="0" y="12933382"/>
                </a:lnTo>
                <a:lnTo>
                  <a:pt x="0" y="0"/>
                </a:lnTo>
                <a:close/>
              </a:path>
            </a:pathLst>
          </a:custGeom>
          <a:blipFill rotWithShape="1">
            <a:blip r:embed="rId4">
              <a:alphaModFix/>
            </a:blip>
            <a:stretch>
              <a:fillRect b="0" l="0" r="0" t="0"/>
            </a:stretch>
          </a:blipFill>
          <a:ln>
            <a:noFill/>
          </a:ln>
        </p:spPr>
      </p:sp>
      <p:grpSp>
        <p:nvGrpSpPr>
          <p:cNvPr id="142" name="Google Shape;142;p11"/>
          <p:cNvGrpSpPr/>
          <p:nvPr/>
        </p:nvGrpSpPr>
        <p:grpSpPr>
          <a:xfrm>
            <a:off x="-16193" y="-409024"/>
            <a:ext cx="9160193" cy="3811073"/>
            <a:chOff x="0" y="0"/>
            <a:chExt cx="24427181" cy="10162861"/>
          </a:xfrm>
        </p:grpSpPr>
        <p:sp>
          <p:nvSpPr>
            <p:cNvPr id="143" name="Google Shape;143;p11"/>
            <p:cNvSpPr/>
            <p:nvPr/>
          </p:nvSpPr>
          <p:spPr>
            <a:xfrm>
              <a:off x="0" y="0"/>
              <a:ext cx="12222284" cy="10162861"/>
            </a:xfrm>
            <a:custGeom>
              <a:rect b="b" l="l" r="r" t="t"/>
              <a:pathLst>
                <a:path extrusionOk="0" h="10162861" w="12222284">
                  <a:moveTo>
                    <a:pt x="0" y="0"/>
                  </a:moveTo>
                  <a:lnTo>
                    <a:pt x="12222284" y="0"/>
                  </a:lnTo>
                  <a:lnTo>
                    <a:pt x="12222284" y="10162861"/>
                  </a:lnTo>
                  <a:lnTo>
                    <a:pt x="0" y="10162861"/>
                  </a:lnTo>
                  <a:lnTo>
                    <a:pt x="0" y="0"/>
                  </a:lnTo>
                  <a:close/>
                </a:path>
              </a:pathLst>
            </a:custGeom>
            <a:blipFill rotWithShape="1">
              <a:blip r:embed="rId5">
                <a:alphaModFix amt="58000"/>
              </a:blip>
              <a:stretch>
                <a:fillRect b="-45689" l="0" r="0" t="0"/>
              </a:stretch>
            </a:blipFill>
            <a:ln>
              <a:noFill/>
            </a:ln>
          </p:spPr>
        </p:sp>
        <p:sp>
          <p:nvSpPr>
            <p:cNvPr id="144" name="Google Shape;144;p11"/>
            <p:cNvSpPr/>
            <p:nvPr/>
          </p:nvSpPr>
          <p:spPr>
            <a:xfrm>
              <a:off x="12204897" y="0"/>
              <a:ext cx="12222284" cy="10120007"/>
            </a:xfrm>
            <a:custGeom>
              <a:rect b="b" l="l" r="r" t="t"/>
              <a:pathLst>
                <a:path extrusionOk="0" h="10120007" w="12222284">
                  <a:moveTo>
                    <a:pt x="0" y="0"/>
                  </a:moveTo>
                  <a:lnTo>
                    <a:pt x="12222284" y="0"/>
                  </a:lnTo>
                  <a:lnTo>
                    <a:pt x="12222284" y="10120007"/>
                  </a:lnTo>
                  <a:lnTo>
                    <a:pt x="0" y="10120007"/>
                  </a:lnTo>
                  <a:lnTo>
                    <a:pt x="0" y="0"/>
                  </a:lnTo>
                  <a:close/>
                </a:path>
              </a:pathLst>
            </a:custGeom>
            <a:blipFill rotWithShape="1">
              <a:blip r:embed="rId5">
                <a:alphaModFix amt="58000"/>
              </a:blip>
              <a:stretch>
                <a:fillRect b="-46307" l="0" r="0" t="0"/>
              </a:stretch>
            </a:blipFill>
            <a:ln>
              <a:noFill/>
            </a:ln>
          </p:spPr>
        </p:sp>
      </p:grpSp>
      <p:grpSp>
        <p:nvGrpSpPr>
          <p:cNvPr id="145" name="Google Shape;145;p11"/>
          <p:cNvGrpSpPr/>
          <p:nvPr/>
        </p:nvGrpSpPr>
        <p:grpSpPr>
          <a:xfrm>
            <a:off x="0" y="1367109"/>
            <a:ext cx="9144000" cy="2409282"/>
            <a:chOff x="-1" y="0"/>
            <a:chExt cx="24384001" cy="6424752"/>
          </a:xfrm>
        </p:grpSpPr>
        <p:sp>
          <p:nvSpPr>
            <p:cNvPr id="146" name="Google Shape;146;p11"/>
            <p:cNvSpPr/>
            <p:nvPr/>
          </p:nvSpPr>
          <p:spPr>
            <a:xfrm rot="-5400000">
              <a:off x="-1536100" y="1536100"/>
              <a:ext cx="6424752" cy="3352553"/>
            </a:xfrm>
            <a:custGeom>
              <a:rect b="b" l="l" r="r" t="t"/>
              <a:pathLst>
                <a:path extrusionOk="0" h="3352553" w="6424752">
                  <a:moveTo>
                    <a:pt x="0" y="0"/>
                  </a:moveTo>
                  <a:lnTo>
                    <a:pt x="6424752" y="0"/>
                  </a:lnTo>
                  <a:lnTo>
                    <a:pt x="6424752" y="3352552"/>
                  </a:lnTo>
                  <a:lnTo>
                    <a:pt x="0" y="3352552"/>
                  </a:lnTo>
                  <a:lnTo>
                    <a:pt x="0" y="0"/>
                  </a:lnTo>
                  <a:close/>
                </a:path>
              </a:pathLst>
            </a:custGeom>
            <a:blipFill rotWithShape="1">
              <a:blip r:embed="rId6">
                <a:alphaModFix/>
              </a:blip>
              <a:stretch>
                <a:fillRect b="0" l="0" r="0" t="0"/>
              </a:stretch>
            </a:blipFill>
            <a:ln>
              <a:noFill/>
            </a:ln>
          </p:spPr>
        </p:sp>
        <p:sp>
          <p:nvSpPr>
            <p:cNvPr id="147" name="Google Shape;147;p11"/>
            <p:cNvSpPr/>
            <p:nvPr/>
          </p:nvSpPr>
          <p:spPr>
            <a:xfrm rot="5400000">
              <a:off x="19495348" y="1536100"/>
              <a:ext cx="6424752" cy="3352553"/>
            </a:xfrm>
            <a:custGeom>
              <a:rect b="b" l="l" r="r" t="t"/>
              <a:pathLst>
                <a:path extrusionOk="0" h="3352553" w="6424752">
                  <a:moveTo>
                    <a:pt x="6424752" y="3352552"/>
                  </a:moveTo>
                  <a:lnTo>
                    <a:pt x="0" y="3352552"/>
                  </a:lnTo>
                  <a:lnTo>
                    <a:pt x="0" y="0"/>
                  </a:lnTo>
                  <a:lnTo>
                    <a:pt x="6424752" y="0"/>
                  </a:lnTo>
                  <a:lnTo>
                    <a:pt x="6424752" y="3352552"/>
                  </a:lnTo>
                  <a:close/>
                </a:path>
              </a:pathLst>
            </a:custGeom>
            <a:blipFill rotWithShape="1">
              <a:blip r:embed="rId6">
                <a:alphaModFix/>
              </a:blip>
              <a:stretch>
                <a:fillRect b="0" l="0" r="0" t="0"/>
              </a:stretch>
            </a:blipFill>
            <a:ln>
              <a:noFill/>
            </a:ln>
          </p:spPr>
        </p:sp>
      </p:grpSp>
      <p:grpSp>
        <p:nvGrpSpPr>
          <p:cNvPr id="148" name="Google Shape;148;p11"/>
          <p:cNvGrpSpPr/>
          <p:nvPr/>
        </p:nvGrpSpPr>
        <p:grpSpPr>
          <a:xfrm>
            <a:off x="347423" y="2673353"/>
            <a:ext cx="2696041" cy="1685268"/>
            <a:chOff x="0" y="0"/>
            <a:chExt cx="7189443" cy="4494047"/>
          </a:xfrm>
        </p:grpSpPr>
        <p:sp>
          <p:nvSpPr>
            <p:cNvPr id="149" name="Google Shape;149;p11"/>
            <p:cNvSpPr/>
            <p:nvPr/>
          </p:nvSpPr>
          <p:spPr>
            <a:xfrm>
              <a:off x="0" y="0"/>
              <a:ext cx="7189443" cy="2139072"/>
            </a:xfrm>
            <a:custGeom>
              <a:rect b="b" l="l" r="r" t="t"/>
              <a:pathLst>
                <a:path extrusionOk="0" h="2139072" w="7189443">
                  <a:moveTo>
                    <a:pt x="0" y="0"/>
                  </a:moveTo>
                  <a:lnTo>
                    <a:pt x="7189443" y="0"/>
                  </a:lnTo>
                  <a:lnTo>
                    <a:pt x="7189443" y="2139072"/>
                  </a:lnTo>
                  <a:lnTo>
                    <a:pt x="0" y="2139072"/>
                  </a:lnTo>
                  <a:lnTo>
                    <a:pt x="0" y="0"/>
                  </a:lnTo>
                  <a:close/>
                </a:path>
              </a:pathLst>
            </a:custGeom>
            <a:blipFill rotWithShape="1">
              <a:blip r:embed="rId7">
                <a:alphaModFix/>
              </a:blip>
              <a:stretch>
                <a:fillRect b="0" l="0" r="0" t="0"/>
              </a:stretch>
            </a:blipFill>
            <a:ln>
              <a:noFill/>
            </a:ln>
          </p:spPr>
        </p:sp>
        <p:sp>
          <p:nvSpPr>
            <p:cNvPr id="150" name="Google Shape;150;p11"/>
            <p:cNvSpPr/>
            <p:nvPr/>
          </p:nvSpPr>
          <p:spPr>
            <a:xfrm flipH="1" rot="10800000">
              <a:off x="0" y="1556340"/>
              <a:ext cx="7189443" cy="2139072"/>
            </a:xfrm>
            <a:custGeom>
              <a:rect b="b" l="l" r="r" t="t"/>
              <a:pathLst>
                <a:path extrusionOk="0" h="2139072" w="7189443">
                  <a:moveTo>
                    <a:pt x="0" y="2139072"/>
                  </a:moveTo>
                  <a:lnTo>
                    <a:pt x="7189443" y="2139072"/>
                  </a:lnTo>
                  <a:lnTo>
                    <a:pt x="7189443" y="0"/>
                  </a:lnTo>
                  <a:lnTo>
                    <a:pt x="0" y="0"/>
                  </a:lnTo>
                  <a:lnTo>
                    <a:pt x="0" y="2139072"/>
                  </a:lnTo>
                  <a:close/>
                </a:path>
              </a:pathLst>
            </a:custGeom>
            <a:blipFill rotWithShape="1">
              <a:blip r:embed="rId7">
                <a:alphaModFix/>
              </a:blip>
              <a:stretch>
                <a:fillRect b="0" l="0" r="0" t="0"/>
              </a:stretch>
            </a:blipFill>
            <a:ln>
              <a:noFill/>
            </a:ln>
          </p:spPr>
        </p:sp>
        <p:sp>
          <p:nvSpPr>
            <p:cNvPr id="151" name="Google Shape;151;p11"/>
            <p:cNvSpPr/>
            <p:nvPr/>
          </p:nvSpPr>
          <p:spPr>
            <a:xfrm flipH="1" rot="10800000">
              <a:off x="0" y="2354975"/>
              <a:ext cx="7189443" cy="2139072"/>
            </a:xfrm>
            <a:custGeom>
              <a:rect b="b" l="l" r="r" t="t"/>
              <a:pathLst>
                <a:path extrusionOk="0" h="2139072" w="7189443">
                  <a:moveTo>
                    <a:pt x="0" y="2139071"/>
                  </a:moveTo>
                  <a:lnTo>
                    <a:pt x="7189443" y="2139071"/>
                  </a:lnTo>
                  <a:lnTo>
                    <a:pt x="7189443" y="0"/>
                  </a:lnTo>
                  <a:lnTo>
                    <a:pt x="0" y="0"/>
                  </a:lnTo>
                  <a:lnTo>
                    <a:pt x="0" y="2139071"/>
                  </a:lnTo>
                  <a:close/>
                </a:path>
              </a:pathLst>
            </a:custGeom>
            <a:blipFill rotWithShape="1">
              <a:blip r:embed="rId7">
                <a:alphaModFix/>
              </a:blip>
              <a:stretch>
                <a:fillRect b="0" l="0" r="0" t="0"/>
              </a:stretch>
            </a:blipFill>
            <a:ln>
              <a:noFill/>
            </a:ln>
          </p:spPr>
        </p:sp>
      </p:grpSp>
      <p:grpSp>
        <p:nvGrpSpPr>
          <p:cNvPr id="152" name="Google Shape;152;p11"/>
          <p:cNvGrpSpPr/>
          <p:nvPr/>
        </p:nvGrpSpPr>
        <p:grpSpPr>
          <a:xfrm>
            <a:off x="3223980" y="2673353"/>
            <a:ext cx="2696041" cy="1685268"/>
            <a:chOff x="0" y="0"/>
            <a:chExt cx="7189443" cy="4494047"/>
          </a:xfrm>
        </p:grpSpPr>
        <p:sp>
          <p:nvSpPr>
            <p:cNvPr id="153" name="Google Shape;153;p11"/>
            <p:cNvSpPr/>
            <p:nvPr/>
          </p:nvSpPr>
          <p:spPr>
            <a:xfrm>
              <a:off x="0" y="0"/>
              <a:ext cx="7189443" cy="2139072"/>
            </a:xfrm>
            <a:custGeom>
              <a:rect b="b" l="l" r="r" t="t"/>
              <a:pathLst>
                <a:path extrusionOk="0" h="2139072" w="7189443">
                  <a:moveTo>
                    <a:pt x="0" y="0"/>
                  </a:moveTo>
                  <a:lnTo>
                    <a:pt x="7189443" y="0"/>
                  </a:lnTo>
                  <a:lnTo>
                    <a:pt x="7189443" y="2139072"/>
                  </a:lnTo>
                  <a:lnTo>
                    <a:pt x="0" y="2139072"/>
                  </a:lnTo>
                  <a:lnTo>
                    <a:pt x="0" y="0"/>
                  </a:lnTo>
                  <a:close/>
                </a:path>
              </a:pathLst>
            </a:custGeom>
            <a:blipFill rotWithShape="1">
              <a:blip r:embed="rId7">
                <a:alphaModFix/>
              </a:blip>
              <a:stretch>
                <a:fillRect b="0" l="0" r="0" t="0"/>
              </a:stretch>
            </a:blipFill>
            <a:ln>
              <a:noFill/>
            </a:ln>
          </p:spPr>
        </p:sp>
        <p:sp>
          <p:nvSpPr>
            <p:cNvPr id="154" name="Google Shape;154;p11"/>
            <p:cNvSpPr/>
            <p:nvPr/>
          </p:nvSpPr>
          <p:spPr>
            <a:xfrm flipH="1" rot="10800000">
              <a:off x="0" y="1556340"/>
              <a:ext cx="7189443" cy="2139072"/>
            </a:xfrm>
            <a:custGeom>
              <a:rect b="b" l="l" r="r" t="t"/>
              <a:pathLst>
                <a:path extrusionOk="0" h="2139072" w="7189443">
                  <a:moveTo>
                    <a:pt x="0" y="2139072"/>
                  </a:moveTo>
                  <a:lnTo>
                    <a:pt x="7189443" y="2139072"/>
                  </a:lnTo>
                  <a:lnTo>
                    <a:pt x="7189443" y="0"/>
                  </a:lnTo>
                  <a:lnTo>
                    <a:pt x="0" y="0"/>
                  </a:lnTo>
                  <a:lnTo>
                    <a:pt x="0" y="2139072"/>
                  </a:lnTo>
                  <a:close/>
                </a:path>
              </a:pathLst>
            </a:custGeom>
            <a:blipFill rotWithShape="1">
              <a:blip r:embed="rId7">
                <a:alphaModFix/>
              </a:blip>
              <a:stretch>
                <a:fillRect b="0" l="0" r="0" t="0"/>
              </a:stretch>
            </a:blipFill>
            <a:ln>
              <a:noFill/>
            </a:ln>
          </p:spPr>
        </p:sp>
        <p:sp>
          <p:nvSpPr>
            <p:cNvPr id="155" name="Google Shape;155;p11"/>
            <p:cNvSpPr/>
            <p:nvPr/>
          </p:nvSpPr>
          <p:spPr>
            <a:xfrm flipH="1" rot="10800000">
              <a:off x="0" y="2354975"/>
              <a:ext cx="7189443" cy="2139072"/>
            </a:xfrm>
            <a:custGeom>
              <a:rect b="b" l="l" r="r" t="t"/>
              <a:pathLst>
                <a:path extrusionOk="0" h="2139072" w="7189443">
                  <a:moveTo>
                    <a:pt x="0" y="2139071"/>
                  </a:moveTo>
                  <a:lnTo>
                    <a:pt x="7189443" y="2139071"/>
                  </a:lnTo>
                  <a:lnTo>
                    <a:pt x="7189443" y="0"/>
                  </a:lnTo>
                  <a:lnTo>
                    <a:pt x="0" y="0"/>
                  </a:lnTo>
                  <a:lnTo>
                    <a:pt x="0" y="2139071"/>
                  </a:lnTo>
                  <a:close/>
                </a:path>
              </a:pathLst>
            </a:custGeom>
            <a:blipFill rotWithShape="1">
              <a:blip r:embed="rId7">
                <a:alphaModFix/>
              </a:blip>
              <a:stretch>
                <a:fillRect b="0" l="0" r="0" t="0"/>
              </a:stretch>
            </a:blipFill>
            <a:ln>
              <a:noFill/>
            </a:ln>
          </p:spPr>
        </p:sp>
      </p:grpSp>
      <p:grpSp>
        <p:nvGrpSpPr>
          <p:cNvPr id="156" name="Google Shape;156;p11"/>
          <p:cNvGrpSpPr/>
          <p:nvPr/>
        </p:nvGrpSpPr>
        <p:grpSpPr>
          <a:xfrm>
            <a:off x="6081530" y="2673353"/>
            <a:ext cx="2696041" cy="1685268"/>
            <a:chOff x="0" y="0"/>
            <a:chExt cx="7189443" cy="4494047"/>
          </a:xfrm>
        </p:grpSpPr>
        <p:sp>
          <p:nvSpPr>
            <p:cNvPr id="157" name="Google Shape;157;p11"/>
            <p:cNvSpPr/>
            <p:nvPr/>
          </p:nvSpPr>
          <p:spPr>
            <a:xfrm>
              <a:off x="0" y="0"/>
              <a:ext cx="7189443" cy="2139072"/>
            </a:xfrm>
            <a:custGeom>
              <a:rect b="b" l="l" r="r" t="t"/>
              <a:pathLst>
                <a:path extrusionOk="0" h="2139072" w="7189443">
                  <a:moveTo>
                    <a:pt x="0" y="0"/>
                  </a:moveTo>
                  <a:lnTo>
                    <a:pt x="7189443" y="0"/>
                  </a:lnTo>
                  <a:lnTo>
                    <a:pt x="7189443" y="2139072"/>
                  </a:lnTo>
                  <a:lnTo>
                    <a:pt x="0" y="2139072"/>
                  </a:lnTo>
                  <a:lnTo>
                    <a:pt x="0" y="0"/>
                  </a:lnTo>
                  <a:close/>
                </a:path>
              </a:pathLst>
            </a:custGeom>
            <a:blipFill rotWithShape="1">
              <a:blip r:embed="rId7">
                <a:alphaModFix/>
              </a:blip>
              <a:stretch>
                <a:fillRect b="0" l="0" r="0" t="0"/>
              </a:stretch>
            </a:blipFill>
            <a:ln>
              <a:noFill/>
            </a:ln>
          </p:spPr>
        </p:sp>
        <p:sp>
          <p:nvSpPr>
            <p:cNvPr id="158" name="Google Shape;158;p11"/>
            <p:cNvSpPr/>
            <p:nvPr/>
          </p:nvSpPr>
          <p:spPr>
            <a:xfrm flipH="1" rot="10800000">
              <a:off x="0" y="1556340"/>
              <a:ext cx="7189443" cy="2139072"/>
            </a:xfrm>
            <a:custGeom>
              <a:rect b="b" l="l" r="r" t="t"/>
              <a:pathLst>
                <a:path extrusionOk="0" h="2139072" w="7189443">
                  <a:moveTo>
                    <a:pt x="0" y="2139072"/>
                  </a:moveTo>
                  <a:lnTo>
                    <a:pt x="7189443" y="2139072"/>
                  </a:lnTo>
                  <a:lnTo>
                    <a:pt x="7189443" y="0"/>
                  </a:lnTo>
                  <a:lnTo>
                    <a:pt x="0" y="0"/>
                  </a:lnTo>
                  <a:lnTo>
                    <a:pt x="0" y="2139072"/>
                  </a:lnTo>
                  <a:close/>
                </a:path>
              </a:pathLst>
            </a:custGeom>
            <a:blipFill rotWithShape="1">
              <a:blip r:embed="rId7">
                <a:alphaModFix/>
              </a:blip>
              <a:stretch>
                <a:fillRect b="0" l="0" r="0" t="0"/>
              </a:stretch>
            </a:blipFill>
            <a:ln>
              <a:noFill/>
            </a:ln>
          </p:spPr>
        </p:sp>
        <p:sp>
          <p:nvSpPr>
            <p:cNvPr id="159" name="Google Shape;159;p11"/>
            <p:cNvSpPr/>
            <p:nvPr/>
          </p:nvSpPr>
          <p:spPr>
            <a:xfrm flipH="1" rot="10800000">
              <a:off x="0" y="2354975"/>
              <a:ext cx="7189443" cy="2139072"/>
            </a:xfrm>
            <a:custGeom>
              <a:rect b="b" l="l" r="r" t="t"/>
              <a:pathLst>
                <a:path extrusionOk="0" h="2139072" w="7189443">
                  <a:moveTo>
                    <a:pt x="0" y="2139071"/>
                  </a:moveTo>
                  <a:lnTo>
                    <a:pt x="7189443" y="2139071"/>
                  </a:lnTo>
                  <a:lnTo>
                    <a:pt x="7189443" y="0"/>
                  </a:lnTo>
                  <a:lnTo>
                    <a:pt x="0" y="0"/>
                  </a:lnTo>
                  <a:lnTo>
                    <a:pt x="0" y="2139071"/>
                  </a:lnTo>
                  <a:close/>
                </a:path>
              </a:pathLst>
            </a:custGeom>
            <a:blipFill rotWithShape="1">
              <a:blip r:embed="rId7">
                <a:alphaModFix/>
              </a:blip>
              <a:stretch>
                <a:fillRect b="0" l="0" r="0" t="0"/>
              </a:stretch>
            </a:blipFill>
            <a:ln>
              <a:noFill/>
            </a:ln>
          </p:spPr>
        </p:sp>
      </p:grpSp>
      <p:sp>
        <p:nvSpPr>
          <p:cNvPr id="160" name="Google Shape;160;p11"/>
          <p:cNvSpPr/>
          <p:nvPr/>
        </p:nvSpPr>
        <p:spPr>
          <a:xfrm flipH="1">
            <a:off x="7504359" y="-342128"/>
            <a:ext cx="905256" cy="2057400"/>
          </a:xfrm>
          <a:custGeom>
            <a:rect b="b" l="l" r="r" t="t"/>
            <a:pathLst>
              <a:path extrusionOk="0" h="4114800" w="1810512">
                <a:moveTo>
                  <a:pt x="1810512" y="0"/>
                </a:moveTo>
                <a:lnTo>
                  <a:pt x="0" y="0"/>
                </a:lnTo>
                <a:lnTo>
                  <a:pt x="0" y="4114800"/>
                </a:lnTo>
                <a:lnTo>
                  <a:pt x="1810512" y="4114800"/>
                </a:lnTo>
                <a:lnTo>
                  <a:pt x="1810512" y="0"/>
                </a:lnTo>
                <a:close/>
              </a:path>
            </a:pathLst>
          </a:custGeom>
          <a:blipFill rotWithShape="1">
            <a:blip r:embed="rId8">
              <a:alphaModFix/>
            </a:blip>
            <a:stretch>
              <a:fillRect b="0" l="0" r="0" t="0"/>
            </a:stretch>
          </a:blipFill>
          <a:ln>
            <a:noFill/>
          </a:ln>
        </p:spPr>
      </p:sp>
      <p:sp>
        <p:nvSpPr>
          <p:cNvPr id="161" name="Google Shape;161;p11"/>
          <p:cNvSpPr/>
          <p:nvPr/>
        </p:nvSpPr>
        <p:spPr>
          <a:xfrm flipH="1">
            <a:off x="1015023" y="-342128"/>
            <a:ext cx="905256" cy="2057400"/>
          </a:xfrm>
          <a:custGeom>
            <a:rect b="b" l="l" r="r" t="t"/>
            <a:pathLst>
              <a:path extrusionOk="0" h="4114800" w="1810512">
                <a:moveTo>
                  <a:pt x="1810512" y="0"/>
                </a:moveTo>
                <a:lnTo>
                  <a:pt x="0" y="0"/>
                </a:lnTo>
                <a:lnTo>
                  <a:pt x="0" y="4114800"/>
                </a:lnTo>
                <a:lnTo>
                  <a:pt x="1810512" y="4114800"/>
                </a:lnTo>
                <a:lnTo>
                  <a:pt x="1810512" y="0"/>
                </a:lnTo>
                <a:close/>
              </a:path>
            </a:pathLst>
          </a:custGeom>
          <a:blipFill rotWithShape="1">
            <a:blip r:embed="rId8">
              <a:alphaModFix/>
            </a:blip>
            <a:stretch>
              <a:fillRect b="0" l="0" r="0" t="0"/>
            </a:stretch>
          </a:blipFill>
          <a:ln>
            <a:noFill/>
          </a:ln>
        </p:spPr>
      </p:sp>
      <p:sp>
        <p:nvSpPr>
          <p:cNvPr id="162" name="Google Shape;162;p11"/>
          <p:cNvSpPr/>
          <p:nvPr/>
        </p:nvSpPr>
        <p:spPr>
          <a:xfrm>
            <a:off x="6935040" y="-342128"/>
            <a:ext cx="586962" cy="1614430"/>
          </a:xfrm>
          <a:custGeom>
            <a:rect b="b" l="l" r="r" t="t"/>
            <a:pathLst>
              <a:path extrusionOk="0" h="3228860" w="1173923">
                <a:moveTo>
                  <a:pt x="0" y="0"/>
                </a:moveTo>
                <a:lnTo>
                  <a:pt x="1173923" y="0"/>
                </a:lnTo>
                <a:lnTo>
                  <a:pt x="1173923" y="3228860"/>
                </a:lnTo>
                <a:lnTo>
                  <a:pt x="0" y="3228860"/>
                </a:lnTo>
                <a:lnTo>
                  <a:pt x="0" y="0"/>
                </a:lnTo>
                <a:close/>
              </a:path>
            </a:pathLst>
          </a:custGeom>
          <a:blipFill rotWithShape="1">
            <a:blip r:embed="rId8">
              <a:alphaModFix/>
            </a:blip>
            <a:stretch>
              <a:fillRect b="-27437" l="0" r="-54223" t="0"/>
            </a:stretch>
          </a:blipFill>
          <a:ln>
            <a:noFill/>
          </a:ln>
        </p:spPr>
      </p:sp>
      <p:sp>
        <p:nvSpPr>
          <p:cNvPr id="163" name="Google Shape;163;p11"/>
          <p:cNvSpPr/>
          <p:nvPr/>
        </p:nvSpPr>
        <p:spPr>
          <a:xfrm>
            <a:off x="445705" y="-342128"/>
            <a:ext cx="586962" cy="1614430"/>
          </a:xfrm>
          <a:custGeom>
            <a:rect b="b" l="l" r="r" t="t"/>
            <a:pathLst>
              <a:path extrusionOk="0" h="3228860" w="1173923">
                <a:moveTo>
                  <a:pt x="0" y="0"/>
                </a:moveTo>
                <a:lnTo>
                  <a:pt x="1173923" y="0"/>
                </a:lnTo>
                <a:lnTo>
                  <a:pt x="1173923" y="3228860"/>
                </a:lnTo>
                <a:lnTo>
                  <a:pt x="0" y="3228860"/>
                </a:lnTo>
                <a:lnTo>
                  <a:pt x="0" y="0"/>
                </a:lnTo>
                <a:close/>
              </a:path>
            </a:pathLst>
          </a:custGeom>
          <a:blipFill rotWithShape="1">
            <a:blip r:embed="rId8">
              <a:alphaModFix/>
            </a:blip>
            <a:stretch>
              <a:fillRect b="-27437" l="0" r="-54223" t="0"/>
            </a:stretch>
          </a:blipFill>
          <a:ln>
            <a:noFill/>
          </a:ln>
        </p:spPr>
      </p:sp>
      <p:sp>
        <p:nvSpPr>
          <p:cNvPr id="164" name="Google Shape;164;p11"/>
          <p:cNvSpPr txBox="1"/>
          <p:nvPr/>
        </p:nvSpPr>
        <p:spPr>
          <a:xfrm>
            <a:off x="499090" y="3752579"/>
            <a:ext cx="2392708" cy="36861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 sz="1100" u="none" cap="none" strike="noStrike">
                <a:solidFill>
                  <a:srgbClr val="FFFFFF"/>
                </a:solidFill>
                <a:latin typeface="Lato"/>
                <a:ea typeface="Lato"/>
                <a:cs typeface="Lato"/>
                <a:sym typeface="Lato"/>
              </a:rPr>
              <a:t>Briefly elaborate on what </a:t>
            </a:r>
            <a:endParaRPr sz="700"/>
          </a:p>
          <a:p>
            <a:pPr indent="0" lvl="1" marL="0" marR="0" rtl="0" algn="ctr">
              <a:lnSpc>
                <a:spcPct val="140000"/>
              </a:lnSpc>
              <a:spcBef>
                <a:spcPts val="0"/>
              </a:spcBef>
              <a:spcAft>
                <a:spcPts val="0"/>
              </a:spcAft>
              <a:buNone/>
            </a:pPr>
            <a:r>
              <a:rPr b="1" i="0" lang="en" sz="1100" u="none" cap="none" strike="noStrike">
                <a:solidFill>
                  <a:srgbClr val="FFFFFF"/>
                </a:solidFill>
                <a:latin typeface="Lato"/>
                <a:ea typeface="Lato"/>
                <a:cs typeface="Lato"/>
                <a:sym typeface="Lato"/>
              </a:rPr>
              <a:t>ou want to discuss. </a:t>
            </a:r>
            <a:endParaRPr sz="700"/>
          </a:p>
        </p:txBody>
      </p:sp>
      <p:sp>
        <p:nvSpPr>
          <p:cNvPr id="165" name="Google Shape;165;p11"/>
          <p:cNvSpPr txBox="1"/>
          <p:nvPr/>
        </p:nvSpPr>
        <p:spPr>
          <a:xfrm>
            <a:off x="3375646" y="3752579"/>
            <a:ext cx="2392708" cy="36861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 sz="1100" u="none" cap="none" strike="noStrike">
                <a:solidFill>
                  <a:srgbClr val="FFFFFF"/>
                </a:solidFill>
                <a:latin typeface="Lato"/>
                <a:ea typeface="Lato"/>
                <a:cs typeface="Lato"/>
                <a:sym typeface="Lato"/>
              </a:rPr>
              <a:t>Briefly elaborate on what </a:t>
            </a:r>
            <a:endParaRPr sz="700"/>
          </a:p>
          <a:p>
            <a:pPr indent="0" lvl="1" marL="0" marR="0" rtl="0" algn="ctr">
              <a:lnSpc>
                <a:spcPct val="140000"/>
              </a:lnSpc>
              <a:spcBef>
                <a:spcPts val="0"/>
              </a:spcBef>
              <a:spcAft>
                <a:spcPts val="0"/>
              </a:spcAft>
              <a:buNone/>
            </a:pPr>
            <a:r>
              <a:rPr b="1" i="0" lang="en" sz="1100" u="none" cap="none" strike="noStrike">
                <a:solidFill>
                  <a:srgbClr val="FFFFFF"/>
                </a:solidFill>
                <a:latin typeface="Lato"/>
                <a:ea typeface="Lato"/>
                <a:cs typeface="Lato"/>
                <a:sym typeface="Lato"/>
              </a:rPr>
              <a:t>ou want to discuss. </a:t>
            </a:r>
            <a:endParaRPr sz="700"/>
          </a:p>
        </p:txBody>
      </p:sp>
      <p:sp>
        <p:nvSpPr>
          <p:cNvPr id="166" name="Google Shape;166;p11"/>
          <p:cNvSpPr txBox="1"/>
          <p:nvPr/>
        </p:nvSpPr>
        <p:spPr>
          <a:xfrm>
            <a:off x="6252202" y="3752579"/>
            <a:ext cx="2392708" cy="36861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 sz="1100" u="none" cap="none" strike="noStrike">
                <a:solidFill>
                  <a:srgbClr val="FFFFFF"/>
                </a:solidFill>
                <a:latin typeface="Lato"/>
                <a:ea typeface="Lato"/>
                <a:cs typeface="Lato"/>
                <a:sym typeface="Lato"/>
              </a:rPr>
              <a:t>Briefly elaborate on what </a:t>
            </a:r>
            <a:endParaRPr sz="700"/>
          </a:p>
          <a:p>
            <a:pPr indent="0" lvl="1" marL="0" marR="0" rtl="0" algn="ctr">
              <a:lnSpc>
                <a:spcPct val="140000"/>
              </a:lnSpc>
              <a:spcBef>
                <a:spcPts val="0"/>
              </a:spcBef>
              <a:spcAft>
                <a:spcPts val="0"/>
              </a:spcAft>
              <a:buNone/>
            </a:pPr>
            <a:r>
              <a:rPr b="1" i="0" lang="en" sz="1100" u="none" cap="none" strike="noStrike">
                <a:solidFill>
                  <a:srgbClr val="FFFFFF"/>
                </a:solidFill>
                <a:latin typeface="Lato"/>
                <a:ea typeface="Lato"/>
                <a:cs typeface="Lato"/>
                <a:sym typeface="Lato"/>
              </a:rPr>
              <a:t>ou want to discuss. </a:t>
            </a:r>
            <a:endParaRPr sz="700"/>
          </a:p>
        </p:txBody>
      </p:sp>
      <p:sp>
        <p:nvSpPr>
          <p:cNvPr id="167" name="Google Shape;167;p11"/>
          <p:cNvSpPr txBox="1"/>
          <p:nvPr/>
        </p:nvSpPr>
        <p:spPr>
          <a:xfrm>
            <a:off x="3350880" y="2888282"/>
            <a:ext cx="2392708" cy="73025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2500" u="none" cap="none" strike="noStrike">
                <a:solidFill>
                  <a:srgbClr val="FFFFFF"/>
                </a:solidFill>
                <a:latin typeface="Courgette"/>
                <a:ea typeface="Courgette"/>
                <a:cs typeface="Courgette"/>
                <a:sym typeface="Courgette"/>
              </a:rPr>
              <a:t>Religious Festival</a:t>
            </a:r>
            <a:endParaRPr sz="700"/>
          </a:p>
        </p:txBody>
      </p:sp>
      <p:sp>
        <p:nvSpPr>
          <p:cNvPr id="168" name="Google Shape;168;p11"/>
          <p:cNvSpPr txBox="1"/>
          <p:nvPr/>
        </p:nvSpPr>
        <p:spPr>
          <a:xfrm>
            <a:off x="6389882" y="2888282"/>
            <a:ext cx="2079337" cy="73025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2500" u="none" cap="none" strike="noStrike">
                <a:solidFill>
                  <a:srgbClr val="FFFFFF"/>
                </a:solidFill>
                <a:latin typeface="Courgette"/>
                <a:ea typeface="Courgette"/>
                <a:cs typeface="Courgette"/>
                <a:sym typeface="Courgette"/>
              </a:rPr>
              <a:t>Harvest Festival</a:t>
            </a:r>
            <a:endParaRPr sz="700"/>
          </a:p>
        </p:txBody>
      </p:sp>
      <p:sp>
        <p:nvSpPr>
          <p:cNvPr id="169" name="Google Shape;169;p11"/>
          <p:cNvSpPr txBox="1"/>
          <p:nvPr/>
        </p:nvSpPr>
        <p:spPr>
          <a:xfrm>
            <a:off x="445705" y="2888282"/>
            <a:ext cx="2446093" cy="73025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2500" u="none" cap="none" strike="noStrike">
                <a:solidFill>
                  <a:srgbClr val="FFFFFF"/>
                </a:solidFill>
                <a:latin typeface="Courgette"/>
                <a:ea typeface="Courgette"/>
                <a:cs typeface="Courgette"/>
                <a:sym typeface="Courgette"/>
              </a:rPr>
              <a:t>National</a:t>
            </a:r>
            <a:endParaRPr sz="700"/>
          </a:p>
          <a:p>
            <a:pPr indent="0" lvl="0" marL="0" marR="0" rtl="0" algn="ctr">
              <a:lnSpc>
                <a:spcPct val="115000"/>
              </a:lnSpc>
              <a:spcBef>
                <a:spcPts val="0"/>
              </a:spcBef>
              <a:spcAft>
                <a:spcPts val="0"/>
              </a:spcAft>
              <a:buNone/>
            </a:pPr>
            <a:r>
              <a:rPr b="0" i="0" lang="en" sz="2500" u="none" cap="none" strike="noStrike">
                <a:solidFill>
                  <a:srgbClr val="FFFFFF"/>
                </a:solidFill>
                <a:latin typeface="Courgette"/>
                <a:ea typeface="Courgette"/>
                <a:cs typeface="Courgette"/>
                <a:sym typeface="Courgette"/>
              </a:rPr>
              <a:t>Festival</a:t>
            </a:r>
            <a:endParaRPr sz="700"/>
          </a:p>
        </p:txBody>
      </p:sp>
      <p:sp>
        <p:nvSpPr>
          <p:cNvPr id="170" name="Google Shape;170;p11"/>
          <p:cNvSpPr txBox="1"/>
          <p:nvPr/>
        </p:nvSpPr>
        <p:spPr>
          <a:xfrm>
            <a:off x="734385" y="620386"/>
            <a:ext cx="7675229" cy="1674421"/>
          </a:xfrm>
          <a:prstGeom prst="rect">
            <a:avLst/>
          </a:prstGeom>
          <a:noFill/>
          <a:ln>
            <a:noFill/>
          </a:ln>
        </p:spPr>
        <p:txBody>
          <a:bodyPr anchorCtr="0" anchor="t" bIns="0" lIns="0" spcFirstLastPara="1" rIns="0" wrap="square" tIns="0">
            <a:spAutoFit/>
          </a:bodyPr>
          <a:lstStyle/>
          <a:p>
            <a:pPr indent="0" lvl="0" marL="0" marR="0" rtl="0" algn="ctr">
              <a:lnSpc>
                <a:spcPct val="90994"/>
              </a:lnSpc>
              <a:spcBef>
                <a:spcPts val="0"/>
              </a:spcBef>
              <a:spcAft>
                <a:spcPts val="0"/>
              </a:spcAft>
              <a:buNone/>
            </a:pPr>
            <a:r>
              <a:rPr b="0" i="0" lang="en" sz="6900" u="none" cap="none" strike="noStrike">
                <a:solidFill>
                  <a:srgbClr val="FF8200"/>
                </a:solidFill>
                <a:latin typeface="Girassol"/>
                <a:ea typeface="Girassol"/>
                <a:cs typeface="Girassol"/>
                <a:sym typeface="Girassol"/>
              </a:rPr>
              <a:t>Types of</a:t>
            </a:r>
            <a:endParaRPr sz="700"/>
          </a:p>
          <a:p>
            <a:pPr indent="0" lvl="0" marL="0" marR="0" rtl="0" algn="ctr">
              <a:lnSpc>
                <a:spcPct val="90994"/>
              </a:lnSpc>
              <a:spcBef>
                <a:spcPts val="0"/>
              </a:spcBef>
              <a:spcAft>
                <a:spcPts val="0"/>
              </a:spcAft>
              <a:buNone/>
            </a:pPr>
            <a:r>
              <a:rPr b="0" i="0" lang="en" sz="6900" u="none" cap="none" strike="noStrike">
                <a:solidFill>
                  <a:srgbClr val="FF8200"/>
                </a:solidFill>
                <a:latin typeface="Girassol"/>
                <a:ea typeface="Girassol"/>
                <a:cs typeface="Girassol"/>
                <a:sym typeface="Girassol"/>
              </a:rPr>
              <a:t>Festivals</a:t>
            </a:r>
            <a:endParaRPr sz="700"/>
          </a:p>
        </p:txBody>
      </p:sp>
    </p:spTree>
  </p:cSld>
  <p:clrMapOvr>
    <a:masterClrMapping/>
  </p:clrMapOvr>
  <p:transition>
    <p:fade thruBlk="1"/>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29"/>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19" l="0" r="0" t="-9220"/>
            </a:stretch>
          </a:blipFill>
          <a:ln>
            <a:noFill/>
          </a:ln>
        </p:spPr>
      </p:sp>
      <p:sp>
        <p:nvSpPr>
          <p:cNvPr id="489" name="Google Shape;489;p29"/>
          <p:cNvSpPr/>
          <p:nvPr/>
        </p:nvSpPr>
        <p:spPr>
          <a:xfrm>
            <a:off x="-166682" y="-870316"/>
            <a:ext cx="9310682" cy="6466692"/>
          </a:xfrm>
          <a:custGeom>
            <a:rect b="b" l="l" r="r" t="t"/>
            <a:pathLst>
              <a:path extrusionOk="0" h="12933383" w="18621363">
                <a:moveTo>
                  <a:pt x="0" y="0"/>
                </a:moveTo>
                <a:lnTo>
                  <a:pt x="18621363" y="0"/>
                </a:lnTo>
                <a:lnTo>
                  <a:pt x="18621363" y="12933382"/>
                </a:lnTo>
                <a:lnTo>
                  <a:pt x="0" y="12933382"/>
                </a:lnTo>
                <a:lnTo>
                  <a:pt x="0" y="0"/>
                </a:lnTo>
                <a:close/>
              </a:path>
            </a:pathLst>
          </a:custGeom>
          <a:blipFill rotWithShape="1">
            <a:blip r:embed="rId4">
              <a:alphaModFix/>
            </a:blip>
            <a:stretch>
              <a:fillRect b="0" l="0" r="0" t="0"/>
            </a:stretch>
          </a:blipFill>
          <a:ln>
            <a:noFill/>
          </a:ln>
        </p:spPr>
      </p:sp>
      <p:grpSp>
        <p:nvGrpSpPr>
          <p:cNvPr id="490" name="Google Shape;490;p29"/>
          <p:cNvGrpSpPr/>
          <p:nvPr/>
        </p:nvGrpSpPr>
        <p:grpSpPr>
          <a:xfrm>
            <a:off x="-16193" y="-409024"/>
            <a:ext cx="9160193" cy="3811073"/>
            <a:chOff x="0" y="0"/>
            <a:chExt cx="24427181" cy="10162861"/>
          </a:xfrm>
        </p:grpSpPr>
        <p:sp>
          <p:nvSpPr>
            <p:cNvPr id="491" name="Google Shape;491;p29"/>
            <p:cNvSpPr/>
            <p:nvPr/>
          </p:nvSpPr>
          <p:spPr>
            <a:xfrm>
              <a:off x="0" y="0"/>
              <a:ext cx="12222284" cy="10162861"/>
            </a:xfrm>
            <a:custGeom>
              <a:rect b="b" l="l" r="r" t="t"/>
              <a:pathLst>
                <a:path extrusionOk="0" h="10162861" w="12222284">
                  <a:moveTo>
                    <a:pt x="0" y="0"/>
                  </a:moveTo>
                  <a:lnTo>
                    <a:pt x="12222284" y="0"/>
                  </a:lnTo>
                  <a:lnTo>
                    <a:pt x="12222284" y="10162861"/>
                  </a:lnTo>
                  <a:lnTo>
                    <a:pt x="0" y="10162861"/>
                  </a:lnTo>
                  <a:lnTo>
                    <a:pt x="0" y="0"/>
                  </a:lnTo>
                  <a:close/>
                </a:path>
              </a:pathLst>
            </a:custGeom>
            <a:blipFill rotWithShape="1">
              <a:blip r:embed="rId5">
                <a:alphaModFix amt="58000"/>
              </a:blip>
              <a:stretch>
                <a:fillRect b="-45689" l="0" r="0" t="0"/>
              </a:stretch>
            </a:blipFill>
            <a:ln>
              <a:noFill/>
            </a:ln>
          </p:spPr>
        </p:sp>
        <p:sp>
          <p:nvSpPr>
            <p:cNvPr id="492" name="Google Shape;492;p29"/>
            <p:cNvSpPr/>
            <p:nvPr/>
          </p:nvSpPr>
          <p:spPr>
            <a:xfrm>
              <a:off x="12204897" y="0"/>
              <a:ext cx="12222284" cy="10120007"/>
            </a:xfrm>
            <a:custGeom>
              <a:rect b="b" l="l" r="r" t="t"/>
              <a:pathLst>
                <a:path extrusionOk="0" h="10120007" w="12222284">
                  <a:moveTo>
                    <a:pt x="0" y="0"/>
                  </a:moveTo>
                  <a:lnTo>
                    <a:pt x="12222284" y="0"/>
                  </a:lnTo>
                  <a:lnTo>
                    <a:pt x="12222284" y="10120007"/>
                  </a:lnTo>
                  <a:lnTo>
                    <a:pt x="0" y="10120007"/>
                  </a:lnTo>
                  <a:lnTo>
                    <a:pt x="0" y="0"/>
                  </a:lnTo>
                  <a:close/>
                </a:path>
              </a:pathLst>
            </a:custGeom>
            <a:blipFill rotWithShape="1">
              <a:blip r:embed="rId5">
                <a:alphaModFix amt="58000"/>
              </a:blip>
              <a:stretch>
                <a:fillRect b="-46307" l="0" r="0" t="0"/>
              </a:stretch>
            </a:blipFill>
            <a:ln>
              <a:noFill/>
            </a:ln>
          </p:spPr>
        </p:sp>
      </p:grpSp>
      <p:grpSp>
        <p:nvGrpSpPr>
          <p:cNvPr id="493" name="Google Shape;493;p29"/>
          <p:cNvGrpSpPr/>
          <p:nvPr/>
        </p:nvGrpSpPr>
        <p:grpSpPr>
          <a:xfrm>
            <a:off x="0" y="1367109"/>
            <a:ext cx="9144000" cy="2409282"/>
            <a:chOff x="-1" y="0"/>
            <a:chExt cx="24384001" cy="6424752"/>
          </a:xfrm>
        </p:grpSpPr>
        <p:sp>
          <p:nvSpPr>
            <p:cNvPr id="494" name="Google Shape;494;p29"/>
            <p:cNvSpPr/>
            <p:nvPr/>
          </p:nvSpPr>
          <p:spPr>
            <a:xfrm rot="-5400000">
              <a:off x="-1536100" y="1536100"/>
              <a:ext cx="6424752" cy="3352553"/>
            </a:xfrm>
            <a:custGeom>
              <a:rect b="b" l="l" r="r" t="t"/>
              <a:pathLst>
                <a:path extrusionOk="0" h="3352553" w="6424752">
                  <a:moveTo>
                    <a:pt x="0" y="0"/>
                  </a:moveTo>
                  <a:lnTo>
                    <a:pt x="6424752" y="0"/>
                  </a:lnTo>
                  <a:lnTo>
                    <a:pt x="6424752" y="3352552"/>
                  </a:lnTo>
                  <a:lnTo>
                    <a:pt x="0" y="3352552"/>
                  </a:lnTo>
                  <a:lnTo>
                    <a:pt x="0" y="0"/>
                  </a:lnTo>
                  <a:close/>
                </a:path>
              </a:pathLst>
            </a:custGeom>
            <a:blipFill rotWithShape="1">
              <a:blip r:embed="rId6">
                <a:alphaModFix/>
              </a:blip>
              <a:stretch>
                <a:fillRect b="0" l="0" r="0" t="0"/>
              </a:stretch>
            </a:blipFill>
            <a:ln>
              <a:noFill/>
            </a:ln>
          </p:spPr>
        </p:sp>
        <p:sp>
          <p:nvSpPr>
            <p:cNvPr id="495" name="Google Shape;495;p29"/>
            <p:cNvSpPr/>
            <p:nvPr/>
          </p:nvSpPr>
          <p:spPr>
            <a:xfrm rot="5400000">
              <a:off x="19495348" y="1536100"/>
              <a:ext cx="6424752" cy="3352553"/>
            </a:xfrm>
            <a:custGeom>
              <a:rect b="b" l="l" r="r" t="t"/>
              <a:pathLst>
                <a:path extrusionOk="0" h="3352553" w="6424752">
                  <a:moveTo>
                    <a:pt x="6424752" y="3352552"/>
                  </a:moveTo>
                  <a:lnTo>
                    <a:pt x="0" y="3352552"/>
                  </a:lnTo>
                  <a:lnTo>
                    <a:pt x="0" y="0"/>
                  </a:lnTo>
                  <a:lnTo>
                    <a:pt x="6424752" y="0"/>
                  </a:lnTo>
                  <a:lnTo>
                    <a:pt x="6424752" y="3352552"/>
                  </a:lnTo>
                  <a:close/>
                </a:path>
              </a:pathLst>
            </a:custGeom>
            <a:blipFill rotWithShape="1">
              <a:blip r:embed="rId6">
                <a:alphaModFix/>
              </a:blip>
              <a:stretch>
                <a:fillRect b="0" l="0" r="0" t="0"/>
              </a:stretch>
            </a:blipFill>
            <a:ln>
              <a:noFill/>
            </a:ln>
          </p:spPr>
        </p:sp>
      </p:grpSp>
      <p:grpSp>
        <p:nvGrpSpPr>
          <p:cNvPr id="496" name="Google Shape;496;p29"/>
          <p:cNvGrpSpPr/>
          <p:nvPr/>
        </p:nvGrpSpPr>
        <p:grpSpPr>
          <a:xfrm>
            <a:off x="3054992" y="1106783"/>
            <a:ext cx="5756490" cy="3736326"/>
            <a:chOff x="0" y="-19050"/>
            <a:chExt cx="3032225" cy="1968106"/>
          </a:xfrm>
        </p:grpSpPr>
        <p:sp>
          <p:nvSpPr>
            <p:cNvPr id="497" name="Google Shape;497;p29"/>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98" name="Google Shape;498;p29"/>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99" name="Google Shape;499;p29"/>
          <p:cNvGrpSpPr/>
          <p:nvPr/>
        </p:nvGrpSpPr>
        <p:grpSpPr>
          <a:xfrm>
            <a:off x="4841220" y="1247142"/>
            <a:ext cx="2184034" cy="359784"/>
            <a:chOff x="0" y="-19050"/>
            <a:chExt cx="1150437" cy="189516"/>
          </a:xfrm>
        </p:grpSpPr>
        <p:sp>
          <p:nvSpPr>
            <p:cNvPr id="500" name="Google Shape;500;p2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01" name="Google Shape;501;p29"/>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02" name="Google Shape;502;p29"/>
          <p:cNvSpPr txBox="1"/>
          <p:nvPr/>
        </p:nvSpPr>
        <p:spPr>
          <a:xfrm>
            <a:off x="2105002" y="813955"/>
            <a:ext cx="4933995" cy="162306"/>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 sz="1100" u="none" cap="none" strike="noStrike">
                <a:solidFill>
                  <a:srgbClr val="000000"/>
                </a:solidFill>
                <a:latin typeface="Arial"/>
                <a:ea typeface="Arial"/>
                <a:cs typeface="Arial"/>
                <a:sym typeface="Arial"/>
              </a:rPr>
              <a:t>Use these design resources in your Canva Presentation.</a:t>
            </a:r>
            <a:endParaRPr sz="700"/>
          </a:p>
        </p:txBody>
      </p:sp>
      <p:sp>
        <p:nvSpPr>
          <p:cNvPr id="503" name="Google Shape;503;p29"/>
          <p:cNvSpPr txBox="1"/>
          <p:nvPr/>
        </p:nvSpPr>
        <p:spPr>
          <a:xfrm>
            <a:off x="5853103" y="4957918"/>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 sz="600" u="none" cap="none" strike="noStrike">
                <a:solidFill>
                  <a:srgbClr val="000000"/>
                </a:solidFill>
                <a:latin typeface="Arial"/>
                <a:ea typeface="Arial"/>
                <a:cs typeface="Arial"/>
                <a:sym typeface="Arial"/>
              </a:rPr>
              <a:t>DON'T FORGET TO DELETE THIS PAGE BEFORE PRESENTING. </a:t>
            </a:r>
            <a:endParaRPr sz="700"/>
          </a:p>
        </p:txBody>
      </p:sp>
      <p:sp>
        <p:nvSpPr>
          <p:cNvPr id="504" name="Google Shape;504;p29"/>
          <p:cNvSpPr txBox="1"/>
          <p:nvPr/>
        </p:nvSpPr>
        <p:spPr>
          <a:xfrm>
            <a:off x="1405954" y="245245"/>
            <a:ext cx="6332092" cy="525848"/>
          </a:xfrm>
          <a:prstGeom prst="rect">
            <a:avLst/>
          </a:prstGeom>
          <a:noFill/>
          <a:ln>
            <a:noFill/>
          </a:ln>
        </p:spPr>
        <p:txBody>
          <a:bodyPr anchorCtr="0" anchor="t" bIns="0" lIns="0" spcFirstLastPara="1" rIns="0" wrap="square" tIns="0">
            <a:spAutoFit/>
          </a:bodyPr>
          <a:lstStyle/>
          <a:p>
            <a:pPr indent="0" lvl="0" marL="0" marR="0" rtl="0" algn="ctr">
              <a:lnSpc>
                <a:spcPct val="90994"/>
              </a:lnSpc>
              <a:spcBef>
                <a:spcPts val="0"/>
              </a:spcBef>
              <a:spcAft>
                <a:spcPts val="0"/>
              </a:spcAft>
              <a:buNone/>
            </a:pPr>
            <a:r>
              <a:rPr b="0" i="0" lang="en" sz="4200" u="none" cap="none" strike="noStrike">
                <a:solidFill>
                  <a:srgbClr val="0BB79A"/>
                </a:solidFill>
                <a:latin typeface="Girassol"/>
                <a:ea typeface="Girassol"/>
                <a:cs typeface="Girassol"/>
                <a:sym typeface="Girassol"/>
              </a:rPr>
              <a:t>Resource Page</a:t>
            </a:r>
            <a:endParaRPr sz="700"/>
          </a:p>
        </p:txBody>
      </p:sp>
      <p:sp>
        <p:nvSpPr>
          <p:cNvPr id="505" name="Google Shape;505;p29"/>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Design Elements</a:t>
            </a:r>
            <a:endParaRPr sz="700"/>
          </a:p>
        </p:txBody>
      </p:sp>
      <p:sp>
        <p:nvSpPr>
          <p:cNvPr id="506" name="Google Shape;506;p29"/>
          <p:cNvSpPr/>
          <p:nvPr/>
        </p:nvSpPr>
        <p:spPr>
          <a:xfrm>
            <a:off x="6354385" y="1895210"/>
            <a:ext cx="988964" cy="700929"/>
          </a:xfrm>
          <a:custGeom>
            <a:rect b="b" l="l" r="r" t="t"/>
            <a:pathLst>
              <a:path extrusionOk="0" h="1401857" w="1977928">
                <a:moveTo>
                  <a:pt x="0" y="0"/>
                </a:moveTo>
                <a:lnTo>
                  <a:pt x="1977928" y="0"/>
                </a:lnTo>
                <a:lnTo>
                  <a:pt x="1977928" y="1401856"/>
                </a:lnTo>
                <a:lnTo>
                  <a:pt x="0" y="1401856"/>
                </a:lnTo>
                <a:lnTo>
                  <a:pt x="0" y="0"/>
                </a:lnTo>
                <a:close/>
              </a:path>
            </a:pathLst>
          </a:custGeom>
          <a:blipFill rotWithShape="1">
            <a:blip r:embed="rId7">
              <a:alphaModFix/>
            </a:blip>
            <a:stretch>
              <a:fillRect b="0" l="0" r="0" t="0"/>
            </a:stretch>
          </a:blipFill>
          <a:ln>
            <a:noFill/>
          </a:ln>
        </p:spPr>
      </p:sp>
      <p:sp>
        <p:nvSpPr>
          <p:cNvPr id="507" name="Google Shape;507;p29"/>
          <p:cNvSpPr/>
          <p:nvPr/>
        </p:nvSpPr>
        <p:spPr>
          <a:xfrm>
            <a:off x="3184617" y="1775563"/>
            <a:ext cx="547680" cy="940224"/>
          </a:xfrm>
          <a:custGeom>
            <a:rect b="b" l="l" r="r" t="t"/>
            <a:pathLst>
              <a:path extrusionOk="0" h="1880447" w="1095360">
                <a:moveTo>
                  <a:pt x="0" y="0"/>
                </a:moveTo>
                <a:lnTo>
                  <a:pt x="1095360" y="0"/>
                </a:lnTo>
                <a:lnTo>
                  <a:pt x="1095360" y="1880447"/>
                </a:lnTo>
                <a:lnTo>
                  <a:pt x="0" y="1880447"/>
                </a:lnTo>
                <a:lnTo>
                  <a:pt x="0" y="0"/>
                </a:lnTo>
                <a:close/>
              </a:path>
            </a:pathLst>
          </a:custGeom>
          <a:blipFill rotWithShape="1">
            <a:blip r:embed="rId8">
              <a:alphaModFix/>
            </a:blip>
            <a:stretch>
              <a:fillRect b="0" l="0" r="0" t="0"/>
            </a:stretch>
          </a:blipFill>
          <a:ln>
            <a:noFill/>
          </a:ln>
        </p:spPr>
      </p:sp>
      <p:sp>
        <p:nvSpPr>
          <p:cNvPr id="508" name="Google Shape;508;p29"/>
          <p:cNvSpPr/>
          <p:nvPr/>
        </p:nvSpPr>
        <p:spPr>
          <a:xfrm>
            <a:off x="3740171" y="1788271"/>
            <a:ext cx="338478" cy="914807"/>
          </a:xfrm>
          <a:custGeom>
            <a:rect b="b" l="l" r="r" t="t"/>
            <a:pathLst>
              <a:path extrusionOk="0" h="1829613" w="676957">
                <a:moveTo>
                  <a:pt x="0" y="0"/>
                </a:moveTo>
                <a:lnTo>
                  <a:pt x="676957" y="0"/>
                </a:lnTo>
                <a:lnTo>
                  <a:pt x="676957" y="1829613"/>
                </a:lnTo>
                <a:lnTo>
                  <a:pt x="0" y="1829613"/>
                </a:lnTo>
                <a:lnTo>
                  <a:pt x="0" y="0"/>
                </a:lnTo>
                <a:close/>
              </a:path>
            </a:pathLst>
          </a:custGeom>
          <a:blipFill rotWithShape="1">
            <a:blip r:embed="rId9">
              <a:alphaModFix/>
            </a:blip>
            <a:stretch>
              <a:fillRect b="0" l="0" r="0" t="0"/>
            </a:stretch>
          </a:blipFill>
          <a:ln>
            <a:noFill/>
          </a:ln>
        </p:spPr>
      </p:sp>
      <p:sp>
        <p:nvSpPr>
          <p:cNvPr id="509" name="Google Shape;509;p29"/>
          <p:cNvSpPr/>
          <p:nvPr/>
        </p:nvSpPr>
        <p:spPr>
          <a:xfrm>
            <a:off x="4086524" y="1802849"/>
            <a:ext cx="362010" cy="885651"/>
          </a:xfrm>
          <a:custGeom>
            <a:rect b="b" l="l" r="r" t="t"/>
            <a:pathLst>
              <a:path extrusionOk="0" h="1771301" w="724019">
                <a:moveTo>
                  <a:pt x="0" y="0"/>
                </a:moveTo>
                <a:lnTo>
                  <a:pt x="724019" y="0"/>
                </a:lnTo>
                <a:lnTo>
                  <a:pt x="724019" y="1771301"/>
                </a:lnTo>
                <a:lnTo>
                  <a:pt x="0" y="1771301"/>
                </a:lnTo>
                <a:lnTo>
                  <a:pt x="0" y="0"/>
                </a:lnTo>
                <a:close/>
              </a:path>
            </a:pathLst>
          </a:custGeom>
          <a:blipFill rotWithShape="1">
            <a:blip r:embed="rId10">
              <a:alphaModFix/>
            </a:blip>
            <a:stretch>
              <a:fillRect b="0" l="0" r="0" t="0"/>
            </a:stretch>
          </a:blipFill>
          <a:ln>
            <a:noFill/>
          </a:ln>
        </p:spPr>
      </p:sp>
      <p:sp>
        <p:nvSpPr>
          <p:cNvPr id="510" name="Google Shape;510;p29"/>
          <p:cNvSpPr/>
          <p:nvPr/>
        </p:nvSpPr>
        <p:spPr>
          <a:xfrm>
            <a:off x="5657916" y="1987451"/>
            <a:ext cx="688595" cy="516446"/>
          </a:xfrm>
          <a:custGeom>
            <a:rect b="b" l="l" r="r" t="t"/>
            <a:pathLst>
              <a:path extrusionOk="0" h="1032892" w="1377189">
                <a:moveTo>
                  <a:pt x="0" y="0"/>
                </a:moveTo>
                <a:lnTo>
                  <a:pt x="1377189" y="0"/>
                </a:lnTo>
                <a:lnTo>
                  <a:pt x="1377189" y="1032892"/>
                </a:lnTo>
                <a:lnTo>
                  <a:pt x="0" y="1032892"/>
                </a:lnTo>
                <a:lnTo>
                  <a:pt x="0" y="0"/>
                </a:lnTo>
                <a:close/>
              </a:path>
            </a:pathLst>
          </a:custGeom>
          <a:blipFill rotWithShape="1">
            <a:blip r:embed="rId11">
              <a:alphaModFix/>
            </a:blip>
            <a:stretch>
              <a:fillRect b="0" l="0" r="0" t="0"/>
            </a:stretch>
          </a:blipFill>
          <a:ln>
            <a:noFill/>
          </a:ln>
        </p:spPr>
      </p:sp>
      <p:grpSp>
        <p:nvGrpSpPr>
          <p:cNvPr id="511" name="Google Shape;511;p29"/>
          <p:cNvGrpSpPr/>
          <p:nvPr/>
        </p:nvGrpSpPr>
        <p:grpSpPr>
          <a:xfrm>
            <a:off x="4456408" y="1871244"/>
            <a:ext cx="1193634" cy="748861"/>
            <a:chOff x="0" y="0"/>
            <a:chExt cx="3183024" cy="1996963"/>
          </a:xfrm>
        </p:grpSpPr>
        <p:sp>
          <p:nvSpPr>
            <p:cNvPr id="512" name="Google Shape;512;p29"/>
            <p:cNvSpPr/>
            <p:nvPr/>
          </p:nvSpPr>
          <p:spPr>
            <a:xfrm>
              <a:off x="0" y="0"/>
              <a:ext cx="1567512" cy="879766"/>
            </a:xfrm>
            <a:custGeom>
              <a:rect b="b" l="l" r="r" t="t"/>
              <a:pathLst>
                <a:path extrusionOk="0" h="879766" w="1567512">
                  <a:moveTo>
                    <a:pt x="0" y="0"/>
                  </a:moveTo>
                  <a:lnTo>
                    <a:pt x="1567512" y="0"/>
                  </a:lnTo>
                  <a:lnTo>
                    <a:pt x="1567512" y="879766"/>
                  </a:lnTo>
                  <a:lnTo>
                    <a:pt x="0" y="879766"/>
                  </a:lnTo>
                  <a:lnTo>
                    <a:pt x="0" y="0"/>
                  </a:lnTo>
                  <a:close/>
                </a:path>
              </a:pathLst>
            </a:custGeom>
            <a:blipFill rotWithShape="1">
              <a:blip r:embed="rId12">
                <a:alphaModFix/>
              </a:blip>
              <a:stretch>
                <a:fillRect b="0" l="0" r="0" t="0"/>
              </a:stretch>
            </a:blipFill>
            <a:ln>
              <a:noFill/>
            </a:ln>
          </p:spPr>
        </p:sp>
        <p:sp>
          <p:nvSpPr>
            <p:cNvPr id="513" name="Google Shape;513;p29"/>
            <p:cNvSpPr/>
            <p:nvPr/>
          </p:nvSpPr>
          <p:spPr>
            <a:xfrm>
              <a:off x="1674132" y="41062"/>
              <a:ext cx="1508892" cy="946830"/>
            </a:xfrm>
            <a:custGeom>
              <a:rect b="b" l="l" r="r" t="t"/>
              <a:pathLst>
                <a:path extrusionOk="0" h="946830" w="1508892">
                  <a:moveTo>
                    <a:pt x="0" y="0"/>
                  </a:moveTo>
                  <a:lnTo>
                    <a:pt x="1508892" y="0"/>
                  </a:lnTo>
                  <a:lnTo>
                    <a:pt x="1508892" y="946830"/>
                  </a:lnTo>
                  <a:lnTo>
                    <a:pt x="0" y="946830"/>
                  </a:lnTo>
                  <a:lnTo>
                    <a:pt x="0" y="0"/>
                  </a:lnTo>
                  <a:close/>
                </a:path>
              </a:pathLst>
            </a:custGeom>
            <a:blipFill rotWithShape="1">
              <a:blip r:embed="rId13">
                <a:alphaModFix/>
              </a:blip>
              <a:stretch>
                <a:fillRect b="0" l="0" r="0" t="0"/>
              </a:stretch>
            </a:blipFill>
            <a:ln>
              <a:noFill/>
            </a:ln>
          </p:spPr>
        </p:sp>
        <p:sp>
          <p:nvSpPr>
            <p:cNvPr id="514" name="Google Shape;514;p29"/>
            <p:cNvSpPr/>
            <p:nvPr/>
          </p:nvSpPr>
          <p:spPr>
            <a:xfrm>
              <a:off x="812321" y="879766"/>
              <a:ext cx="1502114" cy="1117197"/>
            </a:xfrm>
            <a:custGeom>
              <a:rect b="b" l="l" r="r" t="t"/>
              <a:pathLst>
                <a:path extrusionOk="0" h="1117197" w="1502114">
                  <a:moveTo>
                    <a:pt x="0" y="0"/>
                  </a:moveTo>
                  <a:lnTo>
                    <a:pt x="1502114" y="0"/>
                  </a:lnTo>
                  <a:lnTo>
                    <a:pt x="1502114" y="1117197"/>
                  </a:lnTo>
                  <a:lnTo>
                    <a:pt x="0" y="1117197"/>
                  </a:lnTo>
                  <a:lnTo>
                    <a:pt x="0" y="0"/>
                  </a:lnTo>
                  <a:close/>
                </a:path>
              </a:pathLst>
            </a:custGeom>
            <a:blipFill rotWithShape="1">
              <a:blip r:embed="rId14">
                <a:alphaModFix/>
              </a:blip>
              <a:stretch>
                <a:fillRect b="0" l="0" r="0" t="0"/>
              </a:stretch>
            </a:blipFill>
            <a:ln>
              <a:noFill/>
            </a:ln>
          </p:spPr>
        </p:sp>
      </p:grpSp>
      <p:sp>
        <p:nvSpPr>
          <p:cNvPr id="515" name="Google Shape;515;p29"/>
          <p:cNvSpPr/>
          <p:nvPr/>
        </p:nvSpPr>
        <p:spPr>
          <a:xfrm>
            <a:off x="7351223" y="1922461"/>
            <a:ext cx="736668" cy="646426"/>
          </a:xfrm>
          <a:custGeom>
            <a:rect b="b" l="l" r="r" t="t"/>
            <a:pathLst>
              <a:path extrusionOk="0" h="1292852" w="1473336">
                <a:moveTo>
                  <a:pt x="0" y="0"/>
                </a:moveTo>
                <a:lnTo>
                  <a:pt x="1473336" y="0"/>
                </a:lnTo>
                <a:lnTo>
                  <a:pt x="1473336" y="1292852"/>
                </a:lnTo>
                <a:lnTo>
                  <a:pt x="0" y="1292852"/>
                </a:lnTo>
                <a:lnTo>
                  <a:pt x="0" y="0"/>
                </a:lnTo>
                <a:close/>
              </a:path>
            </a:pathLst>
          </a:custGeom>
          <a:blipFill rotWithShape="1">
            <a:blip r:embed="rId15">
              <a:alphaModFix/>
            </a:blip>
            <a:stretch>
              <a:fillRect b="0" l="0" r="0" t="0"/>
            </a:stretch>
          </a:blipFill>
          <a:ln>
            <a:noFill/>
          </a:ln>
        </p:spPr>
      </p:sp>
      <p:sp>
        <p:nvSpPr>
          <p:cNvPr id="516" name="Google Shape;516;p29"/>
          <p:cNvSpPr/>
          <p:nvPr/>
        </p:nvSpPr>
        <p:spPr>
          <a:xfrm>
            <a:off x="8209921" y="1913577"/>
            <a:ext cx="586981" cy="664194"/>
          </a:xfrm>
          <a:custGeom>
            <a:rect b="b" l="l" r="r" t="t"/>
            <a:pathLst>
              <a:path extrusionOk="0" h="1328387" w="1173962">
                <a:moveTo>
                  <a:pt x="0" y="0"/>
                </a:moveTo>
                <a:lnTo>
                  <a:pt x="1173962" y="0"/>
                </a:lnTo>
                <a:lnTo>
                  <a:pt x="1173962" y="1328388"/>
                </a:lnTo>
                <a:lnTo>
                  <a:pt x="0" y="1328388"/>
                </a:lnTo>
                <a:lnTo>
                  <a:pt x="0" y="0"/>
                </a:lnTo>
                <a:close/>
              </a:path>
            </a:pathLst>
          </a:custGeom>
          <a:blipFill rotWithShape="1">
            <a:blip r:embed="rId16">
              <a:alphaModFix/>
            </a:blip>
            <a:stretch>
              <a:fillRect b="0" l="0" r="0" t="0"/>
            </a:stretch>
          </a:blipFill>
          <a:ln>
            <a:noFill/>
          </a:ln>
        </p:spPr>
      </p:sp>
      <p:sp>
        <p:nvSpPr>
          <p:cNvPr id="517" name="Google Shape;517;p29"/>
          <p:cNvSpPr/>
          <p:nvPr/>
        </p:nvSpPr>
        <p:spPr>
          <a:xfrm rot="-5400000">
            <a:off x="7313362" y="2970592"/>
            <a:ext cx="598621" cy="312371"/>
          </a:xfrm>
          <a:custGeom>
            <a:rect b="b" l="l" r="r" t="t"/>
            <a:pathLst>
              <a:path extrusionOk="0" h="624743" w="1197242">
                <a:moveTo>
                  <a:pt x="0" y="0"/>
                </a:moveTo>
                <a:lnTo>
                  <a:pt x="1197242" y="0"/>
                </a:lnTo>
                <a:lnTo>
                  <a:pt x="1197242" y="624743"/>
                </a:lnTo>
                <a:lnTo>
                  <a:pt x="0" y="624743"/>
                </a:lnTo>
                <a:lnTo>
                  <a:pt x="0" y="0"/>
                </a:lnTo>
                <a:close/>
              </a:path>
            </a:pathLst>
          </a:custGeom>
          <a:blipFill rotWithShape="1">
            <a:blip r:embed="rId6">
              <a:alphaModFix/>
            </a:blip>
            <a:stretch>
              <a:fillRect b="0" l="0" r="0" t="0"/>
            </a:stretch>
          </a:blipFill>
          <a:ln>
            <a:noFill/>
          </a:ln>
        </p:spPr>
      </p:sp>
      <p:sp>
        <p:nvSpPr>
          <p:cNvPr id="518" name="Google Shape;518;p29"/>
          <p:cNvSpPr/>
          <p:nvPr/>
        </p:nvSpPr>
        <p:spPr>
          <a:xfrm>
            <a:off x="4069292" y="3515799"/>
            <a:ext cx="820604" cy="1245355"/>
          </a:xfrm>
          <a:custGeom>
            <a:rect b="b" l="l" r="r" t="t"/>
            <a:pathLst>
              <a:path extrusionOk="0" h="2490710" w="1641207">
                <a:moveTo>
                  <a:pt x="0" y="0"/>
                </a:moveTo>
                <a:lnTo>
                  <a:pt x="1641207" y="0"/>
                </a:lnTo>
                <a:lnTo>
                  <a:pt x="1641207" y="2490710"/>
                </a:lnTo>
                <a:lnTo>
                  <a:pt x="0" y="2490710"/>
                </a:lnTo>
                <a:lnTo>
                  <a:pt x="0" y="0"/>
                </a:lnTo>
                <a:close/>
              </a:path>
            </a:pathLst>
          </a:custGeom>
          <a:blipFill rotWithShape="1">
            <a:blip r:embed="rId17">
              <a:alphaModFix/>
            </a:blip>
            <a:stretch>
              <a:fillRect b="0" l="0" r="0" t="-1178"/>
            </a:stretch>
          </a:blipFill>
          <a:ln>
            <a:noFill/>
          </a:ln>
        </p:spPr>
      </p:sp>
      <p:sp>
        <p:nvSpPr>
          <p:cNvPr id="519" name="Google Shape;519;p29"/>
          <p:cNvSpPr/>
          <p:nvPr/>
        </p:nvSpPr>
        <p:spPr>
          <a:xfrm>
            <a:off x="4242585" y="2829932"/>
            <a:ext cx="714507" cy="593691"/>
          </a:xfrm>
          <a:custGeom>
            <a:rect b="b" l="l" r="r" t="t"/>
            <a:pathLst>
              <a:path extrusionOk="0" h="1187382" w="1429015">
                <a:moveTo>
                  <a:pt x="0" y="0"/>
                </a:moveTo>
                <a:lnTo>
                  <a:pt x="1429015" y="0"/>
                </a:lnTo>
                <a:lnTo>
                  <a:pt x="1429015" y="1187382"/>
                </a:lnTo>
                <a:lnTo>
                  <a:pt x="0" y="1187382"/>
                </a:lnTo>
                <a:lnTo>
                  <a:pt x="0" y="0"/>
                </a:lnTo>
                <a:close/>
              </a:path>
            </a:pathLst>
          </a:custGeom>
          <a:blipFill rotWithShape="1">
            <a:blip r:embed="rId18">
              <a:alphaModFix/>
            </a:blip>
            <a:stretch>
              <a:fillRect b="0" l="0" r="0" t="0"/>
            </a:stretch>
          </a:blipFill>
          <a:ln>
            <a:noFill/>
          </a:ln>
        </p:spPr>
      </p:sp>
      <p:sp>
        <p:nvSpPr>
          <p:cNvPr id="520" name="Google Shape;520;p29"/>
          <p:cNvSpPr/>
          <p:nvPr/>
        </p:nvSpPr>
        <p:spPr>
          <a:xfrm>
            <a:off x="6753605" y="2790153"/>
            <a:ext cx="485582" cy="673250"/>
          </a:xfrm>
          <a:custGeom>
            <a:rect b="b" l="l" r="r" t="t"/>
            <a:pathLst>
              <a:path extrusionOk="0" h="1346500" w="971163">
                <a:moveTo>
                  <a:pt x="0" y="0"/>
                </a:moveTo>
                <a:lnTo>
                  <a:pt x="971163" y="0"/>
                </a:lnTo>
                <a:lnTo>
                  <a:pt x="971163" y="1346500"/>
                </a:lnTo>
                <a:lnTo>
                  <a:pt x="0" y="1346500"/>
                </a:lnTo>
                <a:lnTo>
                  <a:pt x="0" y="0"/>
                </a:lnTo>
                <a:close/>
              </a:path>
            </a:pathLst>
          </a:custGeom>
          <a:blipFill rotWithShape="1">
            <a:blip r:embed="rId19">
              <a:alphaModFix/>
            </a:blip>
            <a:stretch>
              <a:fillRect b="0" l="0" r="0" t="0"/>
            </a:stretch>
          </a:blipFill>
          <a:ln>
            <a:noFill/>
          </a:ln>
        </p:spPr>
      </p:sp>
      <p:sp>
        <p:nvSpPr>
          <p:cNvPr id="521" name="Google Shape;521;p29"/>
          <p:cNvSpPr/>
          <p:nvPr/>
        </p:nvSpPr>
        <p:spPr>
          <a:xfrm>
            <a:off x="5174392" y="2730873"/>
            <a:ext cx="670068" cy="791809"/>
          </a:xfrm>
          <a:custGeom>
            <a:rect b="b" l="l" r="r" t="t"/>
            <a:pathLst>
              <a:path extrusionOk="0" h="1583618" w="1340137">
                <a:moveTo>
                  <a:pt x="0" y="0"/>
                </a:moveTo>
                <a:lnTo>
                  <a:pt x="1340136" y="0"/>
                </a:lnTo>
                <a:lnTo>
                  <a:pt x="1340136" y="1583618"/>
                </a:lnTo>
                <a:lnTo>
                  <a:pt x="0" y="1583618"/>
                </a:lnTo>
                <a:lnTo>
                  <a:pt x="0" y="0"/>
                </a:lnTo>
                <a:close/>
              </a:path>
            </a:pathLst>
          </a:custGeom>
          <a:blipFill rotWithShape="1">
            <a:blip r:embed="rId20">
              <a:alphaModFix/>
            </a:blip>
            <a:stretch>
              <a:fillRect b="0" l="0" r="0" t="0"/>
            </a:stretch>
          </a:blipFill>
          <a:ln>
            <a:noFill/>
          </a:ln>
        </p:spPr>
      </p:sp>
      <p:sp>
        <p:nvSpPr>
          <p:cNvPr id="522" name="Google Shape;522;p29"/>
          <p:cNvSpPr/>
          <p:nvPr/>
        </p:nvSpPr>
        <p:spPr>
          <a:xfrm>
            <a:off x="6061760" y="2721498"/>
            <a:ext cx="474546" cy="810559"/>
          </a:xfrm>
          <a:custGeom>
            <a:rect b="b" l="l" r="r" t="t"/>
            <a:pathLst>
              <a:path extrusionOk="0" h="1621118" w="949091">
                <a:moveTo>
                  <a:pt x="0" y="0"/>
                </a:moveTo>
                <a:lnTo>
                  <a:pt x="949091" y="0"/>
                </a:lnTo>
                <a:lnTo>
                  <a:pt x="949091" y="1621118"/>
                </a:lnTo>
                <a:lnTo>
                  <a:pt x="0" y="1621118"/>
                </a:lnTo>
                <a:lnTo>
                  <a:pt x="0" y="0"/>
                </a:lnTo>
                <a:close/>
              </a:path>
            </a:pathLst>
          </a:custGeom>
          <a:blipFill rotWithShape="1">
            <a:blip r:embed="rId21">
              <a:alphaModFix/>
            </a:blip>
            <a:stretch>
              <a:fillRect b="0" l="0" r="0" t="0"/>
            </a:stretch>
          </a:blipFill>
          <a:ln>
            <a:noFill/>
          </a:ln>
        </p:spPr>
      </p:sp>
      <p:sp>
        <p:nvSpPr>
          <p:cNvPr id="523" name="Google Shape;523;p29"/>
          <p:cNvSpPr/>
          <p:nvPr/>
        </p:nvSpPr>
        <p:spPr>
          <a:xfrm>
            <a:off x="3252689" y="3580375"/>
            <a:ext cx="517640" cy="1116204"/>
          </a:xfrm>
          <a:custGeom>
            <a:rect b="b" l="l" r="r" t="t"/>
            <a:pathLst>
              <a:path extrusionOk="0" h="2232407" w="1035279">
                <a:moveTo>
                  <a:pt x="0" y="0"/>
                </a:moveTo>
                <a:lnTo>
                  <a:pt x="1035279" y="0"/>
                </a:lnTo>
                <a:lnTo>
                  <a:pt x="1035279" y="2232406"/>
                </a:lnTo>
                <a:lnTo>
                  <a:pt x="0" y="2232406"/>
                </a:lnTo>
                <a:lnTo>
                  <a:pt x="0" y="0"/>
                </a:lnTo>
                <a:close/>
              </a:path>
            </a:pathLst>
          </a:custGeom>
          <a:blipFill rotWithShape="1">
            <a:blip r:embed="rId22">
              <a:alphaModFix/>
            </a:blip>
            <a:stretch>
              <a:fillRect b="0" l="0" r="0" t="0"/>
            </a:stretch>
          </a:blipFill>
          <a:ln>
            <a:noFill/>
          </a:ln>
        </p:spPr>
      </p:sp>
      <p:sp>
        <p:nvSpPr>
          <p:cNvPr id="524" name="Google Shape;524;p29"/>
          <p:cNvSpPr/>
          <p:nvPr/>
        </p:nvSpPr>
        <p:spPr>
          <a:xfrm>
            <a:off x="7986157" y="2712315"/>
            <a:ext cx="731733" cy="828925"/>
          </a:xfrm>
          <a:custGeom>
            <a:rect b="b" l="l" r="r" t="t"/>
            <a:pathLst>
              <a:path extrusionOk="0" h="1657850" w="1463466">
                <a:moveTo>
                  <a:pt x="0" y="0"/>
                </a:moveTo>
                <a:lnTo>
                  <a:pt x="1463466" y="0"/>
                </a:lnTo>
                <a:lnTo>
                  <a:pt x="1463466" y="1657850"/>
                </a:lnTo>
                <a:lnTo>
                  <a:pt x="0" y="1657850"/>
                </a:lnTo>
                <a:lnTo>
                  <a:pt x="0" y="0"/>
                </a:lnTo>
                <a:close/>
              </a:path>
            </a:pathLst>
          </a:custGeom>
          <a:blipFill rotWithShape="1">
            <a:blip r:embed="rId23">
              <a:alphaModFix/>
            </a:blip>
            <a:stretch>
              <a:fillRect b="-201" l="-4426" r="-17706" t="-7612"/>
            </a:stretch>
          </a:blipFill>
          <a:ln>
            <a:noFill/>
          </a:ln>
        </p:spPr>
      </p:sp>
      <p:sp>
        <p:nvSpPr>
          <p:cNvPr id="525" name="Google Shape;525;p29"/>
          <p:cNvSpPr/>
          <p:nvPr/>
        </p:nvSpPr>
        <p:spPr>
          <a:xfrm>
            <a:off x="7877303" y="3661553"/>
            <a:ext cx="752348" cy="953847"/>
          </a:xfrm>
          <a:custGeom>
            <a:rect b="b" l="l" r="r" t="t"/>
            <a:pathLst>
              <a:path extrusionOk="0" h="1907695" w="1504695">
                <a:moveTo>
                  <a:pt x="0" y="0"/>
                </a:moveTo>
                <a:lnTo>
                  <a:pt x="1504695" y="0"/>
                </a:lnTo>
                <a:lnTo>
                  <a:pt x="1504695" y="1907696"/>
                </a:lnTo>
                <a:lnTo>
                  <a:pt x="0" y="1907696"/>
                </a:lnTo>
                <a:lnTo>
                  <a:pt x="0" y="0"/>
                </a:lnTo>
                <a:close/>
              </a:path>
            </a:pathLst>
          </a:custGeom>
          <a:blipFill rotWithShape="1">
            <a:blip r:embed="rId24">
              <a:alphaModFix/>
            </a:blip>
            <a:stretch>
              <a:fillRect b="0" l="0" r="0" t="0"/>
            </a:stretch>
          </a:blipFill>
          <a:ln>
            <a:noFill/>
          </a:ln>
        </p:spPr>
      </p:sp>
      <p:sp>
        <p:nvSpPr>
          <p:cNvPr id="526" name="Google Shape;526;p29"/>
          <p:cNvSpPr/>
          <p:nvPr/>
        </p:nvSpPr>
        <p:spPr>
          <a:xfrm>
            <a:off x="6700725" y="3650235"/>
            <a:ext cx="877614" cy="976483"/>
          </a:xfrm>
          <a:custGeom>
            <a:rect b="b" l="l" r="r" t="t"/>
            <a:pathLst>
              <a:path extrusionOk="0" h="1952966" w="1755228">
                <a:moveTo>
                  <a:pt x="0" y="0"/>
                </a:moveTo>
                <a:lnTo>
                  <a:pt x="1755228" y="0"/>
                </a:lnTo>
                <a:lnTo>
                  <a:pt x="1755228" y="1952966"/>
                </a:lnTo>
                <a:lnTo>
                  <a:pt x="0" y="1952966"/>
                </a:lnTo>
                <a:lnTo>
                  <a:pt x="0" y="0"/>
                </a:lnTo>
                <a:close/>
              </a:path>
            </a:pathLst>
          </a:custGeom>
          <a:blipFill rotWithShape="1">
            <a:blip r:embed="rId25">
              <a:alphaModFix/>
            </a:blip>
            <a:stretch>
              <a:fillRect b="0" l="0" r="0" t="0"/>
            </a:stretch>
          </a:blipFill>
          <a:ln>
            <a:noFill/>
          </a:ln>
        </p:spPr>
      </p:sp>
      <p:sp>
        <p:nvSpPr>
          <p:cNvPr id="527" name="Google Shape;527;p29"/>
          <p:cNvSpPr/>
          <p:nvPr/>
        </p:nvSpPr>
        <p:spPr>
          <a:xfrm>
            <a:off x="5188859" y="3534428"/>
            <a:ext cx="1212903" cy="1208097"/>
          </a:xfrm>
          <a:custGeom>
            <a:rect b="b" l="l" r="r" t="t"/>
            <a:pathLst>
              <a:path extrusionOk="0" h="2416194" w="2425805">
                <a:moveTo>
                  <a:pt x="0" y="0"/>
                </a:moveTo>
                <a:lnTo>
                  <a:pt x="2425805" y="0"/>
                </a:lnTo>
                <a:lnTo>
                  <a:pt x="2425805" y="2416194"/>
                </a:lnTo>
                <a:lnTo>
                  <a:pt x="0" y="2416194"/>
                </a:lnTo>
                <a:lnTo>
                  <a:pt x="0" y="0"/>
                </a:lnTo>
                <a:close/>
              </a:path>
            </a:pathLst>
          </a:custGeom>
          <a:blipFill rotWithShape="1">
            <a:blip r:embed="rId26">
              <a:alphaModFix/>
            </a:blip>
            <a:stretch>
              <a:fillRect b="-13601" l="-14975" r="-11804" t="-13680"/>
            </a:stretch>
          </a:blipFill>
          <a:ln>
            <a:noFill/>
          </a:ln>
        </p:spPr>
      </p:sp>
      <p:sp>
        <p:nvSpPr>
          <p:cNvPr id="528" name="Google Shape;528;p29"/>
          <p:cNvSpPr/>
          <p:nvPr/>
        </p:nvSpPr>
        <p:spPr>
          <a:xfrm>
            <a:off x="3167887" y="2802846"/>
            <a:ext cx="857398" cy="647864"/>
          </a:xfrm>
          <a:custGeom>
            <a:rect b="b" l="l" r="r" t="t"/>
            <a:pathLst>
              <a:path extrusionOk="0" h="1295728" w="1714796">
                <a:moveTo>
                  <a:pt x="0" y="0"/>
                </a:moveTo>
                <a:lnTo>
                  <a:pt x="1714796" y="0"/>
                </a:lnTo>
                <a:lnTo>
                  <a:pt x="1714796" y="1295727"/>
                </a:lnTo>
                <a:lnTo>
                  <a:pt x="0" y="1295727"/>
                </a:lnTo>
                <a:lnTo>
                  <a:pt x="0" y="0"/>
                </a:lnTo>
                <a:close/>
              </a:path>
            </a:pathLst>
          </a:custGeom>
          <a:blipFill rotWithShape="1">
            <a:blip r:embed="rId27">
              <a:alphaModFix/>
            </a:blip>
            <a:stretch>
              <a:fillRect b="-21079" l="-5444" r="-3468" t="-23060"/>
            </a:stretch>
          </a:blipFill>
          <a:ln>
            <a:noFill/>
          </a:ln>
        </p:spPr>
      </p:sp>
      <p:grpSp>
        <p:nvGrpSpPr>
          <p:cNvPr id="529" name="Google Shape;529;p29"/>
          <p:cNvGrpSpPr/>
          <p:nvPr/>
        </p:nvGrpSpPr>
        <p:grpSpPr>
          <a:xfrm>
            <a:off x="387109" y="1106783"/>
            <a:ext cx="2548821" cy="3736326"/>
            <a:chOff x="0" y="-19050"/>
            <a:chExt cx="1342589" cy="1968106"/>
          </a:xfrm>
        </p:grpSpPr>
        <p:sp>
          <p:nvSpPr>
            <p:cNvPr id="530" name="Google Shape;530;p29"/>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31" name="Google Shape;531;p29"/>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32" name="Google Shape;532;p29"/>
          <p:cNvGrpSpPr/>
          <p:nvPr/>
        </p:nvGrpSpPr>
        <p:grpSpPr>
          <a:xfrm>
            <a:off x="569502" y="1247142"/>
            <a:ext cx="2184034" cy="359784"/>
            <a:chOff x="0" y="-19050"/>
            <a:chExt cx="1150437" cy="189516"/>
          </a:xfrm>
        </p:grpSpPr>
        <p:sp>
          <p:nvSpPr>
            <p:cNvPr id="533" name="Google Shape;533;p2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34" name="Google Shape;534;p29"/>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35" name="Google Shape;535;p29"/>
          <p:cNvGrpSpPr/>
          <p:nvPr/>
        </p:nvGrpSpPr>
        <p:grpSpPr>
          <a:xfrm>
            <a:off x="569502" y="3564341"/>
            <a:ext cx="2184034" cy="359784"/>
            <a:chOff x="0" y="-19050"/>
            <a:chExt cx="1150437" cy="189516"/>
          </a:xfrm>
        </p:grpSpPr>
        <p:sp>
          <p:nvSpPr>
            <p:cNvPr id="536" name="Google Shape;536;p2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37" name="Google Shape;537;p29"/>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38" name="Google Shape;538;p29"/>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539" name="Google Shape;539;p29"/>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540" name="Google Shape;540;p29"/>
          <p:cNvSpPr txBox="1"/>
          <p:nvPr/>
        </p:nvSpPr>
        <p:spPr>
          <a:xfrm>
            <a:off x="873885" y="2158913"/>
            <a:ext cx="1575300" cy="936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 sz="700" u="none" cap="none" strike="noStrike">
                <a:solidFill>
                  <a:srgbClr val="000000"/>
                </a:solidFill>
                <a:latin typeface="Arial"/>
                <a:ea typeface="Arial"/>
                <a:cs typeface="Arial"/>
                <a:sym typeface="Arial"/>
              </a:rPr>
              <a:t>TITLES:</a:t>
            </a:r>
            <a:endParaRPr sz="700"/>
          </a:p>
          <a:p>
            <a:pPr indent="0" lvl="0" marL="0" marR="0" rtl="0" algn="ctr">
              <a:lnSpc>
                <a:spcPct val="80000"/>
              </a:lnSpc>
              <a:spcBef>
                <a:spcPts val="0"/>
              </a:spcBef>
              <a:spcAft>
                <a:spcPts val="0"/>
              </a:spcAft>
              <a:buNone/>
            </a:pPr>
            <a:r>
              <a:rPr b="0" i="0" lang="en" sz="1100" u="none" cap="none" strike="noStrike">
                <a:solidFill>
                  <a:srgbClr val="000000"/>
                </a:solidFill>
                <a:latin typeface="Arial"/>
                <a:ea typeface="Arial"/>
                <a:cs typeface="Arial"/>
                <a:sym typeface="Arial"/>
              </a:rPr>
              <a:t>GIRASSOL</a:t>
            </a:r>
            <a:endParaRPr sz="700"/>
          </a:p>
          <a:p>
            <a:pPr indent="0" lvl="0" marL="0" marR="0" rtl="0" algn="ctr">
              <a:lnSpc>
                <a:spcPct val="8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None/>
            </a:pPr>
            <a:r>
              <a:rPr b="0" i="0" lang="en" sz="700" u="none" cap="none" strike="noStrike">
                <a:solidFill>
                  <a:srgbClr val="000000"/>
                </a:solidFill>
                <a:latin typeface="Arial"/>
                <a:ea typeface="Arial"/>
                <a:cs typeface="Arial"/>
                <a:sym typeface="Arial"/>
              </a:rPr>
              <a:t>HEADERS:</a:t>
            </a:r>
            <a:endParaRPr sz="700"/>
          </a:p>
          <a:p>
            <a:pPr indent="0" lvl="0" marL="0" marR="0" rtl="0" algn="ctr">
              <a:lnSpc>
                <a:spcPct val="80000"/>
              </a:lnSpc>
              <a:spcBef>
                <a:spcPts val="0"/>
              </a:spcBef>
              <a:spcAft>
                <a:spcPts val="0"/>
              </a:spcAft>
              <a:buNone/>
            </a:pPr>
            <a:r>
              <a:rPr b="0" i="0" lang="en" sz="1100" u="none" cap="none" strike="noStrike">
                <a:solidFill>
                  <a:srgbClr val="000000"/>
                </a:solidFill>
                <a:latin typeface="Arial"/>
                <a:ea typeface="Arial"/>
                <a:cs typeface="Arial"/>
                <a:sym typeface="Arial"/>
              </a:rPr>
              <a:t>COURGETTE</a:t>
            </a:r>
            <a:endParaRPr sz="700"/>
          </a:p>
          <a:p>
            <a:pPr indent="0" lvl="0" marL="0" marR="0" rtl="0" algn="ctr">
              <a:lnSpc>
                <a:spcPct val="8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None/>
            </a:pPr>
            <a:r>
              <a:rPr b="0" i="0" lang="en" sz="700" u="none" cap="none" strike="noStrike">
                <a:solidFill>
                  <a:srgbClr val="000000"/>
                </a:solidFill>
                <a:latin typeface="Arial"/>
                <a:ea typeface="Arial"/>
                <a:cs typeface="Arial"/>
                <a:sym typeface="Arial"/>
              </a:rPr>
              <a:t>BODY COPY:</a:t>
            </a:r>
            <a:endParaRPr sz="700"/>
          </a:p>
          <a:p>
            <a:pPr indent="0" lvl="0" marL="0" marR="0" rtl="0" algn="ctr">
              <a:lnSpc>
                <a:spcPct val="80000"/>
              </a:lnSpc>
              <a:spcBef>
                <a:spcPts val="0"/>
              </a:spcBef>
              <a:spcAft>
                <a:spcPts val="0"/>
              </a:spcAft>
              <a:buNone/>
            </a:pPr>
            <a:r>
              <a:rPr b="0" i="0" lang="en" sz="1100" u="none" cap="none" strike="noStrike">
                <a:solidFill>
                  <a:srgbClr val="000000"/>
                </a:solidFill>
                <a:latin typeface="Arial"/>
                <a:ea typeface="Arial"/>
                <a:cs typeface="Arial"/>
                <a:sym typeface="Arial"/>
              </a:rPr>
              <a:t> LATO </a:t>
            </a:r>
            <a:endParaRPr sz="700"/>
          </a:p>
        </p:txBody>
      </p:sp>
      <p:grpSp>
        <p:nvGrpSpPr>
          <p:cNvPr id="541" name="Google Shape;541;p29"/>
          <p:cNvGrpSpPr/>
          <p:nvPr/>
        </p:nvGrpSpPr>
        <p:grpSpPr>
          <a:xfrm>
            <a:off x="1006187" y="4048637"/>
            <a:ext cx="377102" cy="385940"/>
            <a:chOff x="0" y="-19050"/>
            <a:chExt cx="812800" cy="831850"/>
          </a:xfrm>
        </p:grpSpPr>
        <p:sp>
          <p:nvSpPr>
            <p:cNvPr id="542" name="Google Shape;542;p2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82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43" name="Google Shape;543;p29"/>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44" name="Google Shape;544;p29"/>
          <p:cNvSpPr txBox="1"/>
          <p:nvPr/>
        </p:nvSpPr>
        <p:spPr>
          <a:xfrm>
            <a:off x="889395"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#FF8200</a:t>
            </a:r>
            <a:endParaRPr sz="700"/>
          </a:p>
        </p:txBody>
      </p:sp>
      <p:grpSp>
        <p:nvGrpSpPr>
          <p:cNvPr id="545" name="Google Shape;545;p29"/>
          <p:cNvGrpSpPr/>
          <p:nvPr/>
        </p:nvGrpSpPr>
        <p:grpSpPr>
          <a:xfrm>
            <a:off x="1472968" y="4048637"/>
            <a:ext cx="377102" cy="385940"/>
            <a:chOff x="0" y="-19050"/>
            <a:chExt cx="812800" cy="831850"/>
          </a:xfrm>
        </p:grpSpPr>
        <p:sp>
          <p:nvSpPr>
            <p:cNvPr id="546" name="Google Shape;546;p2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5B4BA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47" name="Google Shape;547;p29"/>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48" name="Google Shape;548;p29"/>
          <p:cNvSpPr txBox="1"/>
          <p:nvPr/>
        </p:nvSpPr>
        <p:spPr>
          <a:xfrm>
            <a:off x="1356176"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#5B4BAD</a:t>
            </a:r>
            <a:endParaRPr sz="700"/>
          </a:p>
        </p:txBody>
      </p:sp>
      <p:grpSp>
        <p:nvGrpSpPr>
          <p:cNvPr id="549" name="Google Shape;549;p29"/>
          <p:cNvGrpSpPr/>
          <p:nvPr/>
        </p:nvGrpSpPr>
        <p:grpSpPr>
          <a:xfrm>
            <a:off x="1939749" y="4048637"/>
            <a:ext cx="377102" cy="385940"/>
            <a:chOff x="0" y="-19050"/>
            <a:chExt cx="812800" cy="831850"/>
          </a:xfrm>
        </p:grpSpPr>
        <p:sp>
          <p:nvSpPr>
            <p:cNvPr id="550" name="Google Shape;550;p2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BB79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51" name="Google Shape;551;p29"/>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52" name="Google Shape;552;p29"/>
          <p:cNvSpPr txBox="1"/>
          <p:nvPr/>
        </p:nvSpPr>
        <p:spPr>
          <a:xfrm>
            <a:off x="1822957"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#0BB79A</a:t>
            </a:r>
            <a:endParaRPr sz="700"/>
          </a:p>
        </p:txBody>
      </p:sp>
      <p:sp>
        <p:nvSpPr>
          <p:cNvPr id="553" name="Google Shape;553;p29"/>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Fonts</a:t>
            </a:r>
            <a:endParaRPr sz="700"/>
          </a:p>
        </p:txBody>
      </p:sp>
      <p:sp>
        <p:nvSpPr>
          <p:cNvPr id="554" name="Google Shape;554;p29"/>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Colors</a:t>
            </a:r>
            <a:endParaRPr sz="700"/>
          </a:p>
        </p:txBody>
      </p:sp>
    </p:spTree>
  </p:cSld>
  <p:clrMapOvr>
    <a:masterClrMapping/>
  </p:clrMapOvr>
  <p:transition>
    <p:fade thruBlk="1"/>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30"/>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19" l="0" r="0" t="-9220"/>
            </a:stretch>
          </a:blipFill>
          <a:ln>
            <a:noFill/>
          </a:ln>
        </p:spPr>
      </p:sp>
      <p:sp>
        <p:nvSpPr>
          <p:cNvPr id="560" name="Google Shape;560;p30"/>
          <p:cNvSpPr/>
          <p:nvPr/>
        </p:nvSpPr>
        <p:spPr>
          <a:xfrm>
            <a:off x="-166682" y="-870316"/>
            <a:ext cx="9310682" cy="6466692"/>
          </a:xfrm>
          <a:custGeom>
            <a:rect b="b" l="l" r="r" t="t"/>
            <a:pathLst>
              <a:path extrusionOk="0" h="12933383" w="18621363">
                <a:moveTo>
                  <a:pt x="0" y="0"/>
                </a:moveTo>
                <a:lnTo>
                  <a:pt x="18621363" y="0"/>
                </a:lnTo>
                <a:lnTo>
                  <a:pt x="18621363" y="12933382"/>
                </a:lnTo>
                <a:lnTo>
                  <a:pt x="0" y="12933382"/>
                </a:lnTo>
                <a:lnTo>
                  <a:pt x="0" y="0"/>
                </a:lnTo>
                <a:close/>
              </a:path>
            </a:pathLst>
          </a:custGeom>
          <a:blipFill rotWithShape="1">
            <a:blip r:embed="rId4">
              <a:alphaModFix/>
            </a:blip>
            <a:stretch>
              <a:fillRect b="0" l="0" r="0" t="0"/>
            </a:stretch>
          </a:blipFill>
          <a:ln>
            <a:noFill/>
          </a:ln>
        </p:spPr>
      </p:sp>
      <p:grpSp>
        <p:nvGrpSpPr>
          <p:cNvPr id="561" name="Google Shape;561;p30"/>
          <p:cNvGrpSpPr/>
          <p:nvPr/>
        </p:nvGrpSpPr>
        <p:grpSpPr>
          <a:xfrm>
            <a:off x="-16193" y="-409024"/>
            <a:ext cx="9160193" cy="3811073"/>
            <a:chOff x="0" y="0"/>
            <a:chExt cx="24427181" cy="10162861"/>
          </a:xfrm>
        </p:grpSpPr>
        <p:sp>
          <p:nvSpPr>
            <p:cNvPr id="562" name="Google Shape;562;p30"/>
            <p:cNvSpPr/>
            <p:nvPr/>
          </p:nvSpPr>
          <p:spPr>
            <a:xfrm>
              <a:off x="0" y="0"/>
              <a:ext cx="12222284" cy="10162861"/>
            </a:xfrm>
            <a:custGeom>
              <a:rect b="b" l="l" r="r" t="t"/>
              <a:pathLst>
                <a:path extrusionOk="0" h="10162861" w="12222284">
                  <a:moveTo>
                    <a:pt x="0" y="0"/>
                  </a:moveTo>
                  <a:lnTo>
                    <a:pt x="12222284" y="0"/>
                  </a:lnTo>
                  <a:lnTo>
                    <a:pt x="12222284" y="10162861"/>
                  </a:lnTo>
                  <a:lnTo>
                    <a:pt x="0" y="10162861"/>
                  </a:lnTo>
                  <a:lnTo>
                    <a:pt x="0" y="0"/>
                  </a:lnTo>
                  <a:close/>
                </a:path>
              </a:pathLst>
            </a:custGeom>
            <a:blipFill rotWithShape="1">
              <a:blip r:embed="rId5">
                <a:alphaModFix amt="58000"/>
              </a:blip>
              <a:stretch>
                <a:fillRect b="-45689" l="0" r="0" t="0"/>
              </a:stretch>
            </a:blipFill>
            <a:ln>
              <a:noFill/>
            </a:ln>
          </p:spPr>
        </p:sp>
        <p:sp>
          <p:nvSpPr>
            <p:cNvPr id="563" name="Google Shape;563;p30"/>
            <p:cNvSpPr/>
            <p:nvPr/>
          </p:nvSpPr>
          <p:spPr>
            <a:xfrm>
              <a:off x="12204897" y="0"/>
              <a:ext cx="12222284" cy="10120007"/>
            </a:xfrm>
            <a:custGeom>
              <a:rect b="b" l="l" r="r" t="t"/>
              <a:pathLst>
                <a:path extrusionOk="0" h="10120007" w="12222284">
                  <a:moveTo>
                    <a:pt x="0" y="0"/>
                  </a:moveTo>
                  <a:lnTo>
                    <a:pt x="12222284" y="0"/>
                  </a:lnTo>
                  <a:lnTo>
                    <a:pt x="12222284" y="10120007"/>
                  </a:lnTo>
                  <a:lnTo>
                    <a:pt x="0" y="10120007"/>
                  </a:lnTo>
                  <a:lnTo>
                    <a:pt x="0" y="0"/>
                  </a:lnTo>
                  <a:close/>
                </a:path>
              </a:pathLst>
            </a:custGeom>
            <a:blipFill rotWithShape="1">
              <a:blip r:embed="rId5">
                <a:alphaModFix amt="58000"/>
              </a:blip>
              <a:stretch>
                <a:fillRect b="-46307" l="0" r="0" t="0"/>
              </a:stretch>
            </a:blipFill>
            <a:ln>
              <a:noFill/>
            </a:ln>
          </p:spPr>
        </p:sp>
      </p:grpSp>
      <p:grpSp>
        <p:nvGrpSpPr>
          <p:cNvPr id="564" name="Google Shape;564;p30"/>
          <p:cNvGrpSpPr/>
          <p:nvPr/>
        </p:nvGrpSpPr>
        <p:grpSpPr>
          <a:xfrm>
            <a:off x="0" y="1367109"/>
            <a:ext cx="9144000" cy="2409282"/>
            <a:chOff x="-1" y="0"/>
            <a:chExt cx="24384001" cy="6424752"/>
          </a:xfrm>
        </p:grpSpPr>
        <p:sp>
          <p:nvSpPr>
            <p:cNvPr id="565" name="Google Shape;565;p30"/>
            <p:cNvSpPr/>
            <p:nvPr/>
          </p:nvSpPr>
          <p:spPr>
            <a:xfrm rot="-5400000">
              <a:off x="-1536100" y="1536100"/>
              <a:ext cx="6424752" cy="3352553"/>
            </a:xfrm>
            <a:custGeom>
              <a:rect b="b" l="l" r="r" t="t"/>
              <a:pathLst>
                <a:path extrusionOk="0" h="3352553" w="6424752">
                  <a:moveTo>
                    <a:pt x="0" y="0"/>
                  </a:moveTo>
                  <a:lnTo>
                    <a:pt x="6424752" y="0"/>
                  </a:lnTo>
                  <a:lnTo>
                    <a:pt x="6424752" y="3352552"/>
                  </a:lnTo>
                  <a:lnTo>
                    <a:pt x="0" y="3352552"/>
                  </a:lnTo>
                  <a:lnTo>
                    <a:pt x="0" y="0"/>
                  </a:lnTo>
                  <a:close/>
                </a:path>
              </a:pathLst>
            </a:custGeom>
            <a:blipFill rotWithShape="1">
              <a:blip r:embed="rId6">
                <a:alphaModFix/>
              </a:blip>
              <a:stretch>
                <a:fillRect b="0" l="0" r="0" t="0"/>
              </a:stretch>
            </a:blipFill>
            <a:ln>
              <a:noFill/>
            </a:ln>
          </p:spPr>
        </p:sp>
        <p:sp>
          <p:nvSpPr>
            <p:cNvPr id="566" name="Google Shape;566;p30"/>
            <p:cNvSpPr/>
            <p:nvPr/>
          </p:nvSpPr>
          <p:spPr>
            <a:xfrm rot="5400000">
              <a:off x="19495348" y="1536100"/>
              <a:ext cx="6424752" cy="3352553"/>
            </a:xfrm>
            <a:custGeom>
              <a:rect b="b" l="l" r="r" t="t"/>
              <a:pathLst>
                <a:path extrusionOk="0" h="3352553" w="6424752">
                  <a:moveTo>
                    <a:pt x="6424752" y="3352552"/>
                  </a:moveTo>
                  <a:lnTo>
                    <a:pt x="0" y="3352552"/>
                  </a:lnTo>
                  <a:lnTo>
                    <a:pt x="0" y="0"/>
                  </a:lnTo>
                  <a:lnTo>
                    <a:pt x="6424752" y="0"/>
                  </a:lnTo>
                  <a:lnTo>
                    <a:pt x="6424752" y="3352552"/>
                  </a:lnTo>
                  <a:close/>
                </a:path>
              </a:pathLst>
            </a:custGeom>
            <a:blipFill rotWithShape="1">
              <a:blip r:embed="rId6">
                <a:alphaModFix/>
              </a:blip>
              <a:stretch>
                <a:fillRect b="0" l="0" r="0" t="0"/>
              </a:stretch>
            </a:blipFill>
            <a:ln>
              <a:noFill/>
            </a:ln>
          </p:spPr>
        </p:sp>
      </p:grpSp>
      <p:grpSp>
        <p:nvGrpSpPr>
          <p:cNvPr id="567" name="Google Shape;567;p30"/>
          <p:cNvGrpSpPr/>
          <p:nvPr/>
        </p:nvGrpSpPr>
        <p:grpSpPr>
          <a:xfrm>
            <a:off x="3054992" y="1106783"/>
            <a:ext cx="5756490" cy="3736326"/>
            <a:chOff x="0" y="-19050"/>
            <a:chExt cx="3032225" cy="1968106"/>
          </a:xfrm>
        </p:grpSpPr>
        <p:sp>
          <p:nvSpPr>
            <p:cNvPr id="568" name="Google Shape;568;p30"/>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69" name="Google Shape;569;p30"/>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70" name="Google Shape;570;p30"/>
          <p:cNvGrpSpPr/>
          <p:nvPr/>
        </p:nvGrpSpPr>
        <p:grpSpPr>
          <a:xfrm>
            <a:off x="4841220" y="1247142"/>
            <a:ext cx="2184034" cy="359784"/>
            <a:chOff x="0" y="-19050"/>
            <a:chExt cx="1150437" cy="189516"/>
          </a:xfrm>
        </p:grpSpPr>
        <p:sp>
          <p:nvSpPr>
            <p:cNvPr id="571" name="Google Shape;571;p30"/>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72" name="Google Shape;572;p30"/>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73" name="Google Shape;573;p30"/>
          <p:cNvSpPr txBox="1"/>
          <p:nvPr/>
        </p:nvSpPr>
        <p:spPr>
          <a:xfrm>
            <a:off x="2105002" y="813955"/>
            <a:ext cx="4933995" cy="162306"/>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 sz="1100" u="none" cap="none" strike="noStrike">
                <a:solidFill>
                  <a:srgbClr val="000000"/>
                </a:solidFill>
                <a:latin typeface="Arial"/>
                <a:ea typeface="Arial"/>
                <a:cs typeface="Arial"/>
                <a:sym typeface="Arial"/>
              </a:rPr>
              <a:t>Use these design resources in your Canva Presentation.</a:t>
            </a:r>
            <a:endParaRPr sz="700"/>
          </a:p>
        </p:txBody>
      </p:sp>
      <p:sp>
        <p:nvSpPr>
          <p:cNvPr id="574" name="Google Shape;574;p30"/>
          <p:cNvSpPr txBox="1"/>
          <p:nvPr/>
        </p:nvSpPr>
        <p:spPr>
          <a:xfrm>
            <a:off x="5853103" y="4957918"/>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 sz="600" u="none" cap="none" strike="noStrike">
                <a:solidFill>
                  <a:srgbClr val="000000"/>
                </a:solidFill>
                <a:latin typeface="Arial"/>
                <a:ea typeface="Arial"/>
                <a:cs typeface="Arial"/>
                <a:sym typeface="Arial"/>
              </a:rPr>
              <a:t>DON'T FORGET TO DELETE THIS PAGE BEFORE PRESENTING. </a:t>
            </a:r>
            <a:endParaRPr sz="700"/>
          </a:p>
        </p:txBody>
      </p:sp>
      <p:sp>
        <p:nvSpPr>
          <p:cNvPr id="575" name="Google Shape;575;p30"/>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Design Elements</a:t>
            </a:r>
            <a:endParaRPr sz="700"/>
          </a:p>
        </p:txBody>
      </p:sp>
      <p:grpSp>
        <p:nvGrpSpPr>
          <p:cNvPr id="576" name="Google Shape;576;p30"/>
          <p:cNvGrpSpPr/>
          <p:nvPr/>
        </p:nvGrpSpPr>
        <p:grpSpPr>
          <a:xfrm>
            <a:off x="387109" y="1106783"/>
            <a:ext cx="2548821" cy="3736326"/>
            <a:chOff x="0" y="-19050"/>
            <a:chExt cx="1342589" cy="1968106"/>
          </a:xfrm>
        </p:grpSpPr>
        <p:sp>
          <p:nvSpPr>
            <p:cNvPr id="577" name="Google Shape;577;p30"/>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78" name="Google Shape;578;p30"/>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79" name="Google Shape;579;p30"/>
          <p:cNvGrpSpPr/>
          <p:nvPr/>
        </p:nvGrpSpPr>
        <p:grpSpPr>
          <a:xfrm>
            <a:off x="569502" y="1247142"/>
            <a:ext cx="2184034" cy="359784"/>
            <a:chOff x="0" y="-19050"/>
            <a:chExt cx="1150437" cy="189516"/>
          </a:xfrm>
        </p:grpSpPr>
        <p:sp>
          <p:nvSpPr>
            <p:cNvPr id="580" name="Google Shape;580;p30"/>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81" name="Google Shape;581;p30"/>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82" name="Google Shape;582;p30"/>
          <p:cNvGrpSpPr/>
          <p:nvPr/>
        </p:nvGrpSpPr>
        <p:grpSpPr>
          <a:xfrm>
            <a:off x="569502" y="3564341"/>
            <a:ext cx="2184034" cy="359784"/>
            <a:chOff x="0" y="-19050"/>
            <a:chExt cx="1150437" cy="189516"/>
          </a:xfrm>
        </p:grpSpPr>
        <p:sp>
          <p:nvSpPr>
            <p:cNvPr id="583" name="Google Shape;583;p30"/>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84" name="Google Shape;584;p30"/>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85" name="Google Shape;585;p30"/>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586" name="Google Shape;586;p30"/>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587" name="Google Shape;587;p30"/>
          <p:cNvSpPr txBox="1"/>
          <p:nvPr/>
        </p:nvSpPr>
        <p:spPr>
          <a:xfrm>
            <a:off x="873885" y="2158913"/>
            <a:ext cx="1575300" cy="936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 sz="700" u="none" cap="none" strike="noStrike">
                <a:solidFill>
                  <a:srgbClr val="000000"/>
                </a:solidFill>
                <a:latin typeface="Arial"/>
                <a:ea typeface="Arial"/>
                <a:cs typeface="Arial"/>
                <a:sym typeface="Arial"/>
              </a:rPr>
              <a:t>TITLES:</a:t>
            </a:r>
            <a:endParaRPr sz="700"/>
          </a:p>
          <a:p>
            <a:pPr indent="0" lvl="0" marL="0" marR="0" rtl="0" algn="ctr">
              <a:lnSpc>
                <a:spcPct val="80000"/>
              </a:lnSpc>
              <a:spcBef>
                <a:spcPts val="0"/>
              </a:spcBef>
              <a:spcAft>
                <a:spcPts val="0"/>
              </a:spcAft>
              <a:buNone/>
            </a:pPr>
            <a:r>
              <a:rPr b="0" i="0" lang="en" sz="1100" u="none" cap="none" strike="noStrike">
                <a:solidFill>
                  <a:srgbClr val="000000"/>
                </a:solidFill>
                <a:latin typeface="Arial"/>
                <a:ea typeface="Arial"/>
                <a:cs typeface="Arial"/>
                <a:sym typeface="Arial"/>
              </a:rPr>
              <a:t>GIRASSOL</a:t>
            </a:r>
            <a:endParaRPr sz="700"/>
          </a:p>
          <a:p>
            <a:pPr indent="0" lvl="0" marL="0" marR="0" rtl="0" algn="ctr">
              <a:lnSpc>
                <a:spcPct val="8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None/>
            </a:pPr>
            <a:r>
              <a:rPr b="0" i="0" lang="en" sz="700" u="none" cap="none" strike="noStrike">
                <a:solidFill>
                  <a:srgbClr val="000000"/>
                </a:solidFill>
                <a:latin typeface="Arial"/>
                <a:ea typeface="Arial"/>
                <a:cs typeface="Arial"/>
                <a:sym typeface="Arial"/>
              </a:rPr>
              <a:t>HEADERS:</a:t>
            </a:r>
            <a:endParaRPr sz="700"/>
          </a:p>
          <a:p>
            <a:pPr indent="0" lvl="0" marL="0" marR="0" rtl="0" algn="ctr">
              <a:lnSpc>
                <a:spcPct val="80000"/>
              </a:lnSpc>
              <a:spcBef>
                <a:spcPts val="0"/>
              </a:spcBef>
              <a:spcAft>
                <a:spcPts val="0"/>
              </a:spcAft>
              <a:buNone/>
            </a:pPr>
            <a:r>
              <a:rPr b="0" i="0" lang="en" sz="1100" u="none" cap="none" strike="noStrike">
                <a:solidFill>
                  <a:srgbClr val="000000"/>
                </a:solidFill>
                <a:latin typeface="Arial"/>
                <a:ea typeface="Arial"/>
                <a:cs typeface="Arial"/>
                <a:sym typeface="Arial"/>
              </a:rPr>
              <a:t>COURGETTE</a:t>
            </a:r>
            <a:endParaRPr sz="700"/>
          </a:p>
          <a:p>
            <a:pPr indent="0" lvl="0" marL="0" marR="0" rtl="0" algn="ctr">
              <a:lnSpc>
                <a:spcPct val="8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None/>
            </a:pPr>
            <a:r>
              <a:rPr b="0" i="0" lang="en" sz="700" u="none" cap="none" strike="noStrike">
                <a:solidFill>
                  <a:srgbClr val="000000"/>
                </a:solidFill>
                <a:latin typeface="Arial"/>
                <a:ea typeface="Arial"/>
                <a:cs typeface="Arial"/>
                <a:sym typeface="Arial"/>
              </a:rPr>
              <a:t>BODY COPY:</a:t>
            </a:r>
            <a:endParaRPr sz="700"/>
          </a:p>
          <a:p>
            <a:pPr indent="0" lvl="0" marL="0" marR="0" rtl="0" algn="ctr">
              <a:lnSpc>
                <a:spcPct val="80000"/>
              </a:lnSpc>
              <a:spcBef>
                <a:spcPts val="0"/>
              </a:spcBef>
              <a:spcAft>
                <a:spcPts val="0"/>
              </a:spcAft>
              <a:buNone/>
            </a:pPr>
            <a:r>
              <a:rPr b="0" i="0" lang="en" sz="1100" u="none" cap="none" strike="noStrike">
                <a:solidFill>
                  <a:srgbClr val="000000"/>
                </a:solidFill>
                <a:latin typeface="Arial"/>
                <a:ea typeface="Arial"/>
                <a:cs typeface="Arial"/>
                <a:sym typeface="Arial"/>
              </a:rPr>
              <a:t> LATO </a:t>
            </a:r>
            <a:endParaRPr sz="700"/>
          </a:p>
        </p:txBody>
      </p:sp>
      <p:sp>
        <p:nvSpPr>
          <p:cNvPr id="588" name="Google Shape;588;p30"/>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Fonts</a:t>
            </a:r>
            <a:endParaRPr sz="700"/>
          </a:p>
        </p:txBody>
      </p:sp>
      <p:sp>
        <p:nvSpPr>
          <p:cNvPr id="589" name="Google Shape;589;p30"/>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Colors</a:t>
            </a:r>
            <a:endParaRPr sz="700"/>
          </a:p>
        </p:txBody>
      </p:sp>
      <p:sp>
        <p:nvSpPr>
          <p:cNvPr id="590" name="Google Shape;590;p30"/>
          <p:cNvSpPr/>
          <p:nvPr/>
        </p:nvSpPr>
        <p:spPr>
          <a:xfrm>
            <a:off x="7537868" y="3374796"/>
            <a:ext cx="796096" cy="931107"/>
          </a:xfrm>
          <a:custGeom>
            <a:rect b="b" l="l" r="r" t="t"/>
            <a:pathLst>
              <a:path extrusionOk="0" h="1862213" w="1592192">
                <a:moveTo>
                  <a:pt x="0" y="0"/>
                </a:moveTo>
                <a:lnTo>
                  <a:pt x="1592192" y="0"/>
                </a:lnTo>
                <a:lnTo>
                  <a:pt x="1592192" y="1862213"/>
                </a:lnTo>
                <a:lnTo>
                  <a:pt x="0" y="1862213"/>
                </a:lnTo>
                <a:lnTo>
                  <a:pt x="0" y="0"/>
                </a:lnTo>
                <a:close/>
              </a:path>
            </a:pathLst>
          </a:custGeom>
          <a:blipFill rotWithShape="1">
            <a:blip r:embed="rId7">
              <a:alphaModFix/>
            </a:blip>
            <a:stretch>
              <a:fillRect b="0" l="0" r="0" t="0"/>
            </a:stretch>
          </a:blipFill>
          <a:ln>
            <a:noFill/>
          </a:ln>
        </p:spPr>
      </p:sp>
      <p:sp>
        <p:nvSpPr>
          <p:cNvPr id="591" name="Google Shape;591;p30"/>
          <p:cNvSpPr/>
          <p:nvPr/>
        </p:nvSpPr>
        <p:spPr>
          <a:xfrm>
            <a:off x="6215288" y="3284791"/>
            <a:ext cx="915282" cy="1111117"/>
          </a:xfrm>
          <a:custGeom>
            <a:rect b="b" l="l" r="r" t="t"/>
            <a:pathLst>
              <a:path extrusionOk="0" h="2222234" w="1830565">
                <a:moveTo>
                  <a:pt x="0" y="0"/>
                </a:moveTo>
                <a:lnTo>
                  <a:pt x="1830565" y="0"/>
                </a:lnTo>
                <a:lnTo>
                  <a:pt x="1830565" y="2222233"/>
                </a:lnTo>
                <a:lnTo>
                  <a:pt x="0" y="2222233"/>
                </a:lnTo>
                <a:lnTo>
                  <a:pt x="0" y="0"/>
                </a:lnTo>
                <a:close/>
              </a:path>
            </a:pathLst>
          </a:custGeom>
          <a:blipFill rotWithShape="1">
            <a:blip r:embed="rId8">
              <a:alphaModFix/>
            </a:blip>
            <a:stretch>
              <a:fillRect b="0" l="0" r="0" t="0"/>
            </a:stretch>
          </a:blipFill>
          <a:ln>
            <a:noFill/>
          </a:ln>
        </p:spPr>
      </p:sp>
      <p:sp>
        <p:nvSpPr>
          <p:cNvPr id="592" name="Google Shape;592;p30"/>
          <p:cNvSpPr/>
          <p:nvPr/>
        </p:nvSpPr>
        <p:spPr>
          <a:xfrm>
            <a:off x="4974934" y="3345219"/>
            <a:ext cx="833056" cy="990259"/>
          </a:xfrm>
          <a:custGeom>
            <a:rect b="b" l="l" r="r" t="t"/>
            <a:pathLst>
              <a:path extrusionOk="0" h="1980518" w="1666111">
                <a:moveTo>
                  <a:pt x="0" y="0"/>
                </a:moveTo>
                <a:lnTo>
                  <a:pt x="1666111" y="0"/>
                </a:lnTo>
                <a:lnTo>
                  <a:pt x="1666111" y="1980518"/>
                </a:lnTo>
                <a:lnTo>
                  <a:pt x="0" y="1980518"/>
                </a:lnTo>
                <a:lnTo>
                  <a:pt x="0" y="0"/>
                </a:lnTo>
                <a:close/>
              </a:path>
            </a:pathLst>
          </a:custGeom>
          <a:blipFill rotWithShape="1">
            <a:blip r:embed="rId9">
              <a:alphaModFix/>
            </a:blip>
            <a:stretch>
              <a:fillRect b="0" l="-8913" r="-9953" t="0"/>
            </a:stretch>
          </a:blipFill>
          <a:ln>
            <a:noFill/>
          </a:ln>
        </p:spPr>
      </p:sp>
      <p:sp>
        <p:nvSpPr>
          <p:cNvPr id="593" name="Google Shape;593;p30"/>
          <p:cNvSpPr/>
          <p:nvPr/>
        </p:nvSpPr>
        <p:spPr>
          <a:xfrm>
            <a:off x="6402976" y="2036107"/>
            <a:ext cx="916412" cy="1017529"/>
          </a:xfrm>
          <a:custGeom>
            <a:rect b="b" l="l" r="r" t="t"/>
            <a:pathLst>
              <a:path extrusionOk="0" h="2035058" w="1832824">
                <a:moveTo>
                  <a:pt x="0" y="0"/>
                </a:moveTo>
                <a:lnTo>
                  <a:pt x="1832824" y="0"/>
                </a:lnTo>
                <a:lnTo>
                  <a:pt x="1832824" y="2035058"/>
                </a:lnTo>
                <a:lnTo>
                  <a:pt x="0" y="2035058"/>
                </a:lnTo>
                <a:lnTo>
                  <a:pt x="0" y="0"/>
                </a:lnTo>
                <a:close/>
              </a:path>
            </a:pathLst>
          </a:custGeom>
          <a:blipFill rotWithShape="1">
            <a:blip r:embed="rId10">
              <a:alphaModFix/>
            </a:blip>
            <a:stretch>
              <a:fillRect b="0" l="0" r="-11033" t="0"/>
            </a:stretch>
          </a:blipFill>
          <a:ln>
            <a:noFill/>
          </a:ln>
        </p:spPr>
      </p:sp>
      <p:sp>
        <p:nvSpPr>
          <p:cNvPr id="594" name="Google Shape;594;p30"/>
          <p:cNvSpPr/>
          <p:nvPr/>
        </p:nvSpPr>
        <p:spPr>
          <a:xfrm>
            <a:off x="7549331" y="2087594"/>
            <a:ext cx="1021851" cy="914556"/>
          </a:xfrm>
          <a:custGeom>
            <a:rect b="b" l="l" r="r" t="t"/>
            <a:pathLst>
              <a:path extrusionOk="0" h="1829113" w="2043701">
                <a:moveTo>
                  <a:pt x="0" y="0"/>
                </a:moveTo>
                <a:lnTo>
                  <a:pt x="2043702" y="0"/>
                </a:lnTo>
                <a:lnTo>
                  <a:pt x="2043702" y="1829112"/>
                </a:lnTo>
                <a:lnTo>
                  <a:pt x="0" y="1829112"/>
                </a:lnTo>
                <a:lnTo>
                  <a:pt x="0" y="0"/>
                </a:lnTo>
                <a:close/>
              </a:path>
            </a:pathLst>
          </a:custGeom>
          <a:blipFill rotWithShape="1">
            <a:blip r:embed="rId11">
              <a:alphaModFix/>
            </a:blip>
            <a:stretch>
              <a:fillRect b="-347" l="0" r="0" t="-11380"/>
            </a:stretch>
          </a:blipFill>
          <a:ln>
            <a:noFill/>
          </a:ln>
        </p:spPr>
      </p:sp>
      <p:sp>
        <p:nvSpPr>
          <p:cNvPr id="595" name="Google Shape;595;p30"/>
          <p:cNvSpPr/>
          <p:nvPr/>
        </p:nvSpPr>
        <p:spPr>
          <a:xfrm>
            <a:off x="3372242" y="2061426"/>
            <a:ext cx="1279607" cy="966892"/>
          </a:xfrm>
          <a:custGeom>
            <a:rect b="b" l="l" r="r" t="t"/>
            <a:pathLst>
              <a:path extrusionOk="0" h="1933783" w="2559214">
                <a:moveTo>
                  <a:pt x="0" y="0"/>
                </a:moveTo>
                <a:lnTo>
                  <a:pt x="2559213" y="0"/>
                </a:lnTo>
                <a:lnTo>
                  <a:pt x="2559213" y="1933783"/>
                </a:lnTo>
                <a:lnTo>
                  <a:pt x="0" y="1933783"/>
                </a:lnTo>
                <a:lnTo>
                  <a:pt x="0" y="0"/>
                </a:lnTo>
                <a:close/>
              </a:path>
            </a:pathLst>
          </a:custGeom>
          <a:blipFill rotWithShape="1">
            <a:blip r:embed="rId12">
              <a:alphaModFix/>
            </a:blip>
            <a:stretch>
              <a:fillRect b="-21079" l="-5444" r="-3468" t="-23060"/>
            </a:stretch>
          </a:blipFill>
          <a:ln>
            <a:noFill/>
          </a:ln>
        </p:spPr>
      </p:sp>
      <p:sp>
        <p:nvSpPr>
          <p:cNvPr id="596" name="Google Shape;596;p30"/>
          <p:cNvSpPr/>
          <p:nvPr/>
        </p:nvSpPr>
        <p:spPr>
          <a:xfrm>
            <a:off x="4881793" y="2035639"/>
            <a:ext cx="1291240" cy="1018465"/>
          </a:xfrm>
          <a:custGeom>
            <a:rect b="b" l="l" r="r" t="t"/>
            <a:pathLst>
              <a:path extrusionOk="0" h="2036931" w="2582479">
                <a:moveTo>
                  <a:pt x="0" y="0"/>
                </a:moveTo>
                <a:lnTo>
                  <a:pt x="2582479" y="0"/>
                </a:lnTo>
                <a:lnTo>
                  <a:pt x="2582479" y="2036930"/>
                </a:lnTo>
                <a:lnTo>
                  <a:pt x="0" y="2036930"/>
                </a:lnTo>
                <a:lnTo>
                  <a:pt x="0" y="0"/>
                </a:lnTo>
                <a:close/>
              </a:path>
            </a:pathLst>
          </a:custGeom>
          <a:blipFill rotWithShape="1">
            <a:blip r:embed="rId13">
              <a:alphaModFix/>
            </a:blip>
            <a:stretch>
              <a:fillRect b="0" l="0" r="0" t="0"/>
            </a:stretch>
          </a:blipFill>
          <a:ln>
            <a:noFill/>
          </a:ln>
        </p:spPr>
      </p:sp>
      <p:grpSp>
        <p:nvGrpSpPr>
          <p:cNvPr id="597" name="Google Shape;597;p30"/>
          <p:cNvGrpSpPr/>
          <p:nvPr/>
        </p:nvGrpSpPr>
        <p:grpSpPr>
          <a:xfrm>
            <a:off x="1006187" y="4048637"/>
            <a:ext cx="377102" cy="385940"/>
            <a:chOff x="0" y="-19050"/>
            <a:chExt cx="812800" cy="831850"/>
          </a:xfrm>
        </p:grpSpPr>
        <p:sp>
          <p:nvSpPr>
            <p:cNvPr id="598" name="Google Shape;598;p30"/>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82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99" name="Google Shape;599;p30"/>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00" name="Google Shape;600;p30"/>
          <p:cNvSpPr txBox="1"/>
          <p:nvPr/>
        </p:nvSpPr>
        <p:spPr>
          <a:xfrm>
            <a:off x="889395"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#FF8200</a:t>
            </a:r>
            <a:endParaRPr sz="700"/>
          </a:p>
        </p:txBody>
      </p:sp>
      <p:grpSp>
        <p:nvGrpSpPr>
          <p:cNvPr id="601" name="Google Shape;601;p30"/>
          <p:cNvGrpSpPr/>
          <p:nvPr/>
        </p:nvGrpSpPr>
        <p:grpSpPr>
          <a:xfrm>
            <a:off x="1472968" y="4048637"/>
            <a:ext cx="377102" cy="385940"/>
            <a:chOff x="0" y="-19050"/>
            <a:chExt cx="812800" cy="831850"/>
          </a:xfrm>
        </p:grpSpPr>
        <p:sp>
          <p:nvSpPr>
            <p:cNvPr id="602" name="Google Shape;602;p30"/>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5B4BA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03" name="Google Shape;603;p30"/>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04" name="Google Shape;604;p30"/>
          <p:cNvSpPr txBox="1"/>
          <p:nvPr/>
        </p:nvSpPr>
        <p:spPr>
          <a:xfrm>
            <a:off x="1356176"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#5B4BAD</a:t>
            </a:r>
            <a:endParaRPr sz="700"/>
          </a:p>
        </p:txBody>
      </p:sp>
      <p:grpSp>
        <p:nvGrpSpPr>
          <p:cNvPr id="605" name="Google Shape;605;p30"/>
          <p:cNvGrpSpPr/>
          <p:nvPr/>
        </p:nvGrpSpPr>
        <p:grpSpPr>
          <a:xfrm>
            <a:off x="1939749" y="4048637"/>
            <a:ext cx="377102" cy="385940"/>
            <a:chOff x="0" y="-19050"/>
            <a:chExt cx="812800" cy="831850"/>
          </a:xfrm>
        </p:grpSpPr>
        <p:sp>
          <p:nvSpPr>
            <p:cNvPr id="606" name="Google Shape;606;p30"/>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BB79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07" name="Google Shape;607;p30"/>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08" name="Google Shape;608;p30"/>
          <p:cNvSpPr txBox="1"/>
          <p:nvPr/>
        </p:nvSpPr>
        <p:spPr>
          <a:xfrm>
            <a:off x="1822957"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#0BB79A</a:t>
            </a:r>
            <a:endParaRPr sz="700"/>
          </a:p>
        </p:txBody>
      </p:sp>
      <p:grpSp>
        <p:nvGrpSpPr>
          <p:cNvPr id="609" name="Google Shape;609;p30"/>
          <p:cNvGrpSpPr/>
          <p:nvPr/>
        </p:nvGrpSpPr>
        <p:grpSpPr>
          <a:xfrm rot="-5400000">
            <a:off x="3480487" y="3337943"/>
            <a:ext cx="949888" cy="1243380"/>
            <a:chOff x="0" y="0"/>
            <a:chExt cx="2533035" cy="3315680"/>
          </a:xfrm>
        </p:grpSpPr>
        <p:sp>
          <p:nvSpPr>
            <p:cNvPr id="610" name="Google Shape;610;p30"/>
            <p:cNvSpPr/>
            <p:nvPr/>
          </p:nvSpPr>
          <p:spPr>
            <a:xfrm rot="-5400000">
              <a:off x="-1164584" y="1164584"/>
              <a:ext cx="3315680" cy="986513"/>
            </a:xfrm>
            <a:custGeom>
              <a:rect b="b" l="l" r="r" t="t"/>
              <a:pathLst>
                <a:path extrusionOk="0" h="986513" w="3315680">
                  <a:moveTo>
                    <a:pt x="0" y="0"/>
                  </a:moveTo>
                  <a:lnTo>
                    <a:pt x="3315680" y="0"/>
                  </a:lnTo>
                  <a:lnTo>
                    <a:pt x="3315680" y="986512"/>
                  </a:lnTo>
                  <a:lnTo>
                    <a:pt x="0" y="986512"/>
                  </a:lnTo>
                  <a:lnTo>
                    <a:pt x="0" y="0"/>
                  </a:lnTo>
                  <a:close/>
                </a:path>
              </a:pathLst>
            </a:custGeom>
            <a:blipFill rotWithShape="1">
              <a:blip r:embed="rId14">
                <a:alphaModFix/>
              </a:blip>
              <a:stretch>
                <a:fillRect b="0" l="0" r="0" t="0"/>
              </a:stretch>
            </a:blipFill>
            <a:ln>
              <a:noFill/>
            </a:ln>
          </p:spPr>
        </p:sp>
        <p:sp>
          <p:nvSpPr>
            <p:cNvPr id="611" name="Google Shape;611;p30"/>
            <p:cNvSpPr/>
            <p:nvPr/>
          </p:nvSpPr>
          <p:spPr>
            <a:xfrm flipH="1" rot="5400000">
              <a:off x="381938" y="1164584"/>
              <a:ext cx="3315680" cy="986513"/>
            </a:xfrm>
            <a:custGeom>
              <a:rect b="b" l="l" r="r" t="t"/>
              <a:pathLst>
                <a:path extrusionOk="0" h="986513" w="3315680">
                  <a:moveTo>
                    <a:pt x="0" y="986512"/>
                  </a:moveTo>
                  <a:lnTo>
                    <a:pt x="3315680" y="986512"/>
                  </a:lnTo>
                  <a:lnTo>
                    <a:pt x="3315680" y="0"/>
                  </a:lnTo>
                  <a:lnTo>
                    <a:pt x="0" y="0"/>
                  </a:lnTo>
                  <a:lnTo>
                    <a:pt x="0" y="986512"/>
                  </a:lnTo>
                  <a:close/>
                </a:path>
              </a:pathLst>
            </a:custGeom>
            <a:blipFill rotWithShape="1">
              <a:blip r:embed="rId14">
                <a:alphaModFix/>
              </a:blip>
              <a:stretch>
                <a:fillRect b="0" l="0" r="0" t="0"/>
              </a:stretch>
            </a:blipFill>
            <a:ln>
              <a:noFill/>
            </a:ln>
          </p:spPr>
        </p:sp>
        <p:sp>
          <p:nvSpPr>
            <p:cNvPr id="612" name="Google Shape;612;p30"/>
            <p:cNvSpPr/>
            <p:nvPr/>
          </p:nvSpPr>
          <p:spPr>
            <a:xfrm rot="-5400000">
              <a:off x="-451354" y="1164584"/>
              <a:ext cx="3315680" cy="986513"/>
            </a:xfrm>
            <a:custGeom>
              <a:rect b="b" l="l" r="r" t="t"/>
              <a:pathLst>
                <a:path extrusionOk="0" h="986513" w="3315680">
                  <a:moveTo>
                    <a:pt x="0" y="0"/>
                  </a:moveTo>
                  <a:lnTo>
                    <a:pt x="3315680" y="0"/>
                  </a:lnTo>
                  <a:lnTo>
                    <a:pt x="3315680" y="986512"/>
                  </a:lnTo>
                  <a:lnTo>
                    <a:pt x="0" y="986512"/>
                  </a:lnTo>
                  <a:lnTo>
                    <a:pt x="0" y="0"/>
                  </a:lnTo>
                  <a:close/>
                </a:path>
              </a:pathLst>
            </a:custGeom>
            <a:blipFill rotWithShape="1">
              <a:blip r:embed="rId14">
                <a:alphaModFix/>
              </a:blip>
              <a:stretch>
                <a:fillRect b="0" l="0" r="0" t="0"/>
              </a:stretch>
            </a:blipFill>
            <a:ln>
              <a:noFill/>
            </a:ln>
          </p:spPr>
        </p:sp>
      </p:grpSp>
      <p:sp>
        <p:nvSpPr>
          <p:cNvPr id="613" name="Google Shape;613;p30"/>
          <p:cNvSpPr txBox="1"/>
          <p:nvPr/>
        </p:nvSpPr>
        <p:spPr>
          <a:xfrm>
            <a:off x="1405954" y="245245"/>
            <a:ext cx="6332092" cy="525848"/>
          </a:xfrm>
          <a:prstGeom prst="rect">
            <a:avLst/>
          </a:prstGeom>
          <a:noFill/>
          <a:ln>
            <a:noFill/>
          </a:ln>
        </p:spPr>
        <p:txBody>
          <a:bodyPr anchorCtr="0" anchor="t" bIns="0" lIns="0" spcFirstLastPara="1" rIns="0" wrap="square" tIns="0">
            <a:spAutoFit/>
          </a:bodyPr>
          <a:lstStyle/>
          <a:p>
            <a:pPr indent="0" lvl="0" marL="0" marR="0" rtl="0" algn="ctr">
              <a:lnSpc>
                <a:spcPct val="90994"/>
              </a:lnSpc>
              <a:spcBef>
                <a:spcPts val="0"/>
              </a:spcBef>
              <a:spcAft>
                <a:spcPts val="0"/>
              </a:spcAft>
              <a:buNone/>
            </a:pPr>
            <a:r>
              <a:rPr b="0" i="0" lang="en" sz="4200" u="none" cap="none" strike="noStrike">
                <a:solidFill>
                  <a:srgbClr val="0BB79A"/>
                </a:solidFill>
                <a:latin typeface="Girassol"/>
                <a:ea typeface="Girassol"/>
                <a:cs typeface="Girassol"/>
                <a:sym typeface="Girassol"/>
              </a:rPr>
              <a:t>Resource Page</a:t>
            </a:r>
            <a:endParaRPr sz="700"/>
          </a:p>
        </p:txBody>
      </p:sp>
    </p:spTree>
  </p:cSld>
  <p:clrMapOvr>
    <a:masterClrMapping/>
  </p:clrMapOvr>
  <p:transition>
    <p:fade thruBlk="1"/>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p31"/>
          <p:cNvSpPr/>
          <p:nvPr/>
        </p:nvSpPr>
        <p:spPr>
          <a:xfrm>
            <a:off x="-166682" y="-870316"/>
            <a:ext cx="9310682" cy="6466692"/>
          </a:xfrm>
          <a:custGeom>
            <a:rect b="b" l="l" r="r" t="t"/>
            <a:pathLst>
              <a:path extrusionOk="0" h="12933383" w="18621363">
                <a:moveTo>
                  <a:pt x="0" y="0"/>
                </a:moveTo>
                <a:lnTo>
                  <a:pt x="18621363" y="0"/>
                </a:lnTo>
                <a:lnTo>
                  <a:pt x="18621363" y="12933382"/>
                </a:lnTo>
                <a:lnTo>
                  <a:pt x="0" y="12933382"/>
                </a:lnTo>
                <a:lnTo>
                  <a:pt x="0" y="0"/>
                </a:lnTo>
                <a:close/>
              </a:path>
            </a:pathLst>
          </a:custGeom>
          <a:blipFill rotWithShape="1">
            <a:blip r:embed="rId3">
              <a:alphaModFix/>
            </a:blip>
            <a:stretch>
              <a:fillRect b="0" l="0" r="0" t="0"/>
            </a:stretch>
          </a:blipFill>
          <a:ln>
            <a:noFill/>
          </a:ln>
        </p:spPr>
      </p:sp>
      <p:grpSp>
        <p:nvGrpSpPr>
          <p:cNvPr id="619" name="Google Shape;619;p31"/>
          <p:cNvGrpSpPr/>
          <p:nvPr/>
        </p:nvGrpSpPr>
        <p:grpSpPr>
          <a:xfrm>
            <a:off x="-16193" y="-409024"/>
            <a:ext cx="9160193" cy="3811073"/>
            <a:chOff x="0" y="0"/>
            <a:chExt cx="24427181" cy="10162861"/>
          </a:xfrm>
        </p:grpSpPr>
        <p:sp>
          <p:nvSpPr>
            <p:cNvPr id="620" name="Google Shape;620;p31"/>
            <p:cNvSpPr/>
            <p:nvPr/>
          </p:nvSpPr>
          <p:spPr>
            <a:xfrm>
              <a:off x="0" y="0"/>
              <a:ext cx="12222284" cy="10162861"/>
            </a:xfrm>
            <a:custGeom>
              <a:rect b="b" l="l" r="r" t="t"/>
              <a:pathLst>
                <a:path extrusionOk="0" h="10162861" w="12222284">
                  <a:moveTo>
                    <a:pt x="0" y="0"/>
                  </a:moveTo>
                  <a:lnTo>
                    <a:pt x="12222284" y="0"/>
                  </a:lnTo>
                  <a:lnTo>
                    <a:pt x="12222284" y="10162861"/>
                  </a:lnTo>
                  <a:lnTo>
                    <a:pt x="0" y="10162861"/>
                  </a:lnTo>
                  <a:lnTo>
                    <a:pt x="0" y="0"/>
                  </a:lnTo>
                  <a:close/>
                </a:path>
              </a:pathLst>
            </a:custGeom>
            <a:blipFill rotWithShape="1">
              <a:blip r:embed="rId4">
                <a:alphaModFix amt="58000"/>
              </a:blip>
              <a:stretch>
                <a:fillRect b="-45689" l="0" r="0" t="0"/>
              </a:stretch>
            </a:blipFill>
            <a:ln>
              <a:noFill/>
            </a:ln>
          </p:spPr>
        </p:sp>
        <p:sp>
          <p:nvSpPr>
            <p:cNvPr id="621" name="Google Shape;621;p31"/>
            <p:cNvSpPr/>
            <p:nvPr/>
          </p:nvSpPr>
          <p:spPr>
            <a:xfrm>
              <a:off x="12204897" y="0"/>
              <a:ext cx="12222284" cy="10120007"/>
            </a:xfrm>
            <a:custGeom>
              <a:rect b="b" l="l" r="r" t="t"/>
              <a:pathLst>
                <a:path extrusionOk="0" h="10120007" w="12222284">
                  <a:moveTo>
                    <a:pt x="0" y="0"/>
                  </a:moveTo>
                  <a:lnTo>
                    <a:pt x="12222284" y="0"/>
                  </a:lnTo>
                  <a:lnTo>
                    <a:pt x="12222284" y="10120007"/>
                  </a:lnTo>
                  <a:lnTo>
                    <a:pt x="0" y="10120007"/>
                  </a:lnTo>
                  <a:lnTo>
                    <a:pt x="0" y="0"/>
                  </a:lnTo>
                  <a:close/>
                </a:path>
              </a:pathLst>
            </a:custGeom>
            <a:blipFill rotWithShape="1">
              <a:blip r:embed="rId4">
                <a:alphaModFix amt="58000"/>
              </a:blip>
              <a:stretch>
                <a:fillRect b="-46307" l="0" r="0" t="0"/>
              </a:stretch>
            </a:blipFill>
            <a:ln>
              <a:noFill/>
            </a:ln>
          </p:spPr>
        </p:sp>
      </p:grpSp>
      <p:grpSp>
        <p:nvGrpSpPr>
          <p:cNvPr id="622" name="Google Shape;622;p31"/>
          <p:cNvGrpSpPr/>
          <p:nvPr/>
        </p:nvGrpSpPr>
        <p:grpSpPr>
          <a:xfrm>
            <a:off x="2997636" y="1314181"/>
            <a:ext cx="3148728" cy="1287724"/>
            <a:chOff x="0" y="-19050"/>
            <a:chExt cx="1658589" cy="678307"/>
          </a:xfrm>
        </p:grpSpPr>
        <p:sp>
          <p:nvSpPr>
            <p:cNvPr id="623" name="Google Shape;623;p31"/>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24" name="Google Shape;624;p31"/>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25" name="Google Shape;625;p31"/>
          <p:cNvSpPr/>
          <p:nvPr/>
        </p:nvSpPr>
        <p:spPr>
          <a:xfrm>
            <a:off x="3389498" y="1561432"/>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5">
              <a:alphaModFix/>
            </a:blip>
            <a:stretch>
              <a:fillRect b="0" l="0" r="0" t="0"/>
            </a:stretch>
          </a:blipFill>
          <a:ln>
            <a:noFill/>
          </a:ln>
        </p:spPr>
      </p:sp>
      <p:grpSp>
        <p:nvGrpSpPr>
          <p:cNvPr id="626" name="Google Shape;626;p31"/>
          <p:cNvGrpSpPr/>
          <p:nvPr/>
        </p:nvGrpSpPr>
        <p:grpSpPr>
          <a:xfrm>
            <a:off x="0" y="1367109"/>
            <a:ext cx="9144000" cy="2409282"/>
            <a:chOff x="-1" y="0"/>
            <a:chExt cx="24384001" cy="6424752"/>
          </a:xfrm>
        </p:grpSpPr>
        <p:sp>
          <p:nvSpPr>
            <p:cNvPr id="627" name="Google Shape;627;p31"/>
            <p:cNvSpPr/>
            <p:nvPr/>
          </p:nvSpPr>
          <p:spPr>
            <a:xfrm rot="-5400000">
              <a:off x="-1536100" y="1536100"/>
              <a:ext cx="6424752" cy="3352553"/>
            </a:xfrm>
            <a:custGeom>
              <a:rect b="b" l="l" r="r" t="t"/>
              <a:pathLst>
                <a:path extrusionOk="0" h="3352553" w="6424752">
                  <a:moveTo>
                    <a:pt x="0" y="0"/>
                  </a:moveTo>
                  <a:lnTo>
                    <a:pt x="6424752" y="0"/>
                  </a:lnTo>
                  <a:lnTo>
                    <a:pt x="6424752" y="3352552"/>
                  </a:lnTo>
                  <a:lnTo>
                    <a:pt x="0" y="3352552"/>
                  </a:lnTo>
                  <a:lnTo>
                    <a:pt x="0" y="0"/>
                  </a:lnTo>
                  <a:close/>
                </a:path>
              </a:pathLst>
            </a:custGeom>
            <a:blipFill rotWithShape="1">
              <a:blip r:embed="rId6">
                <a:alphaModFix/>
              </a:blip>
              <a:stretch>
                <a:fillRect b="0" l="0" r="0" t="0"/>
              </a:stretch>
            </a:blipFill>
            <a:ln>
              <a:noFill/>
            </a:ln>
          </p:spPr>
        </p:sp>
        <p:sp>
          <p:nvSpPr>
            <p:cNvPr id="628" name="Google Shape;628;p31"/>
            <p:cNvSpPr/>
            <p:nvPr/>
          </p:nvSpPr>
          <p:spPr>
            <a:xfrm rot="5400000">
              <a:off x="19495348" y="1536100"/>
              <a:ext cx="6424752" cy="3352553"/>
            </a:xfrm>
            <a:custGeom>
              <a:rect b="b" l="l" r="r" t="t"/>
              <a:pathLst>
                <a:path extrusionOk="0" h="3352553" w="6424752">
                  <a:moveTo>
                    <a:pt x="6424752" y="3352552"/>
                  </a:moveTo>
                  <a:lnTo>
                    <a:pt x="0" y="3352552"/>
                  </a:lnTo>
                  <a:lnTo>
                    <a:pt x="0" y="0"/>
                  </a:lnTo>
                  <a:lnTo>
                    <a:pt x="6424752" y="0"/>
                  </a:lnTo>
                  <a:lnTo>
                    <a:pt x="6424752" y="3352552"/>
                  </a:lnTo>
                  <a:close/>
                </a:path>
              </a:pathLst>
            </a:custGeom>
            <a:blipFill rotWithShape="1">
              <a:blip r:embed="rId6">
                <a:alphaModFix/>
              </a:blip>
              <a:stretch>
                <a:fillRect b="0" l="0" r="0" t="0"/>
              </a:stretch>
            </a:blipFill>
            <a:ln>
              <a:noFill/>
            </a:ln>
          </p:spPr>
        </p:sp>
      </p:grpSp>
      <p:grpSp>
        <p:nvGrpSpPr>
          <p:cNvPr id="629" name="Google Shape;629;p31"/>
          <p:cNvGrpSpPr/>
          <p:nvPr/>
        </p:nvGrpSpPr>
        <p:grpSpPr>
          <a:xfrm>
            <a:off x="2997636" y="2851489"/>
            <a:ext cx="3148728" cy="1287724"/>
            <a:chOff x="0" y="-19050"/>
            <a:chExt cx="1658589" cy="678307"/>
          </a:xfrm>
        </p:grpSpPr>
        <p:sp>
          <p:nvSpPr>
            <p:cNvPr id="630" name="Google Shape;630;p31"/>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31" name="Google Shape;631;p31"/>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32" name="Google Shape;632;p31"/>
          <p:cNvSpPr txBox="1"/>
          <p:nvPr/>
        </p:nvSpPr>
        <p:spPr>
          <a:xfrm>
            <a:off x="1688740" y="953555"/>
            <a:ext cx="5766520" cy="163893"/>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 sz="1100" u="none" cap="none" strike="noStrike">
                <a:solidFill>
                  <a:srgbClr val="000000"/>
                </a:solidFill>
                <a:latin typeface="Arial"/>
                <a:ea typeface="Arial"/>
                <a:cs typeface="Arial"/>
                <a:sym typeface="Arial"/>
              </a:rPr>
              <a:t>This presentation template is free for everyone to use thanks to the following:</a:t>
            </a:r>
            <a:endParaRPr sz="700"/>
          </a:p>
        </p:txBody>
      </p:sp>
      <p:sp>
        <p:nvSpPr>
          <p:cNvPr id="633" name="Google Shape;633;p31"/>
          <p:cNvSpPr txBox="1"/>
          <p:nvPr/>
        </p:nvSpPr>
        <p:spPr>
          <a:xfrm>
            <a:off x="1948894" y="4454265"/>
            <a:ext cx="5246212" cy="449783"/>
          </a:xfrm>
          <a:prstGeom prst="rect">
            <a:avLst/>
          </a:prstGeom>
          <a:noFill/>
          <a:ln>
            <a:noFill/>
          </a:ln>
        </p:spPr>
        <p:txBody>
          <a:bodyPr anchorCtr="0" anchor="t" bIns="0" lIns="0" spcFirstLastPara="1" rIns="0" wrap="square" tIns="0">
            <a:spAutoFit/>
          </a:bodyPr>
          <a:lstStyle/>
          <a:p>
            <a:pPr indent="0" lvl="0" marL="0" marR="0" rtl="0" algn="ctr">
              <a:lnSpc>
                <a:spcPct val="91008"/>
              </a:lnSpc>
              <a:spcBef>
                <a:spcPts val="0"/>
              </a:spcBef>
              <a:spcAft>
                <a:spcPts val="0"/>
              </a:spcAft>
              <a:buNone/>
            </a:pPr>
            <a:r>
              <a:rPr b="0" i="0" lang="en" sz="3600" u="none" cap="none" strike="noStrike">
                <a:solidFill>
                  <a:srgbClr val="0BB79A"/>
                </a:solidFill>
                <a:latin typeface="Girassol"/>
                <a:ea typeface="Girassol"/>
                <a:cs typeface="Girassol"/>
                <a:sym typeface="Girassol"/>
              </a:rPr>
              <a:t>Happy designing!</a:t>
            </a:r>
            <a:endParaRPr sz="700"/>
          </a:p>
        </p:txBody>
      </p:sp>
      <p:sp>
        <p:nvSpPr>
          <p:cNvPr id="634" name="Google Shape;634;p31"/>
          <p:cNvSpPr txBox="1"/>
          <p:nvPr/>
        </p:nvSpPr>
        <p:spPr>
          <a:xfrm>
            <a:off x="2105002" y="2269526"/>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635" name="Google Shape;635;p31"/>
          <p:cNvSpPr txBox="1"/>
          <p:nvPr/>
        </p:nvSpPr>
        <p:spPr>
          <a:xfrm>
            <a:off x="2105002" y="3621780"/>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636" name="Google Shape;636;p31"/>
          <p:cNvSpPr txBox="1"/>
          <p:nvPr/>
        </p:nvSpPr>
        <p:spPr>
          <a:xfrm>
            <a:off x="3055013" y="3255546"/>
            <a:ext cx="3033973" cy="30908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
        <p:nvSpPr>
          <p:cNvPr id="637" name="Google Shape;637;p31"/>
          <p:cNvSpPr txBox="1"/>
          <p:nvPr/>
        </p:nvSpPr>
        <p:spPr>
          <a:xfrm>
            <a:off x="1405954" y="322933"/>
            <a:ext cx="6332092" cy="525847"/>
          </a:xfrm>
          <a:prstGeom prst="rect">
            <a:avLst/>
          </a:prstGeom>
          <a:noFill/>
          <a:ln>
            <a:noFill/>
          </a:ln>
        </p:spPr>
        <p:txBody>
          <a:bodyPr anchorCtr="0" anchor="t" bIns="0" lIns="0" spcFirstLastPara="1" rIns="0" wrap="square" tIns="0">
            <a:spAutoFit/>
          </a:bodyPr>
          <a:lstStyle/>
          <a:p>
            <a:pPr indent="0" lvl="0" marL="0" marR="0" rtl="0" algn="ctr">
              <a:lnSpc>
                <a:spcPct val="90994"/>
              </a:lnSpc>
              <a:spcBef>
                <a:spcPts val="0"/>
              </a:spcBef>
              <a:spcAft>
                <a:spcPts val="0"/>
              </a:spcAft>
              <a:buNone/>
            </a:pPr>
            <a:r>
              <a:rPr b="0" i="0" lang="en" sz="4200" u="none" cap="none" strike="noStrike">
                <a:solidFill>
                  <a:srgbClr val="0BB79A"/>
                </a:solidFill>
                <a:latin typeface="Girassol"/>
                <a:ea typeface="Girassol"/>
                <a:cs typeface="Girassol"/>
                <a:sym typeface="Girassol"/>
              </a:rPr>
              <a:t>Credits</a:t>
            </a:r>
            <a:endParaRPr sz="700"/>
          </a:p>
        </p:txBody>
      </p:sp>
    </p:spTree>
  </p:cSld>
  <p:clrMapOvr>
    <a:masterClrMapping/>
  </p:clrMapOvr>
  <p:transition>
    <p:fade thruBlk="1"/>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12"/>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19" l="0" r="0" t="-9220"/>
            </a:stretch>
          </a:blipFill>
          <a:ln>
            <a:noFill/>
          </a:ln>
        </p:spPr>
      </p:sp>
      <p:sp>
        <p:nvSpPr>
          <p:cNvPr id="176" name="Google Shape;176;p12"/>
          <p:cNvSpPr/>
          <p:nvPr/>
        </p:nvSpPr>
        <p:spPr>
          <a:xfrm>
            <a:off x="-166682" y="-870316"/>
            <a:ext cx="9310682" cy="6466692"/>
          </a:xfrm>
          <a:custGeom>
            <a:rect b="b" l="l" r="r" t="t"/>
            <a:pathLst>
              <a:path extrusionOk="0" h="12933383" w="18621363">
                <a:moveTo>
                  <a:pt x="0" y="0"/>
                </a:moveTo>
                <a:lnTo>
                  <a:pt x="18621363" y="0"/>
                </a:lnTo>
                <a:lnTo>
                  <a:pt x="18621363" y="12933382"/>
                </a:lnTo>
                <a:lnTo>
                  <a:pt x="0" y="12933382"/>
                </a:lnTo>
                <a:lnTo>
                  <a:pt x="0" y="0"/>
                </a:lnTo>
                <a:close/>
              </a:path>
            </a:pathLst>
          </a:custGeom>
          <a:blipFill rotWithShape="1">
            <a:blip r:embed="rId4">
              <a:alphaModFix/>
            </a:blip>
            <a:stretch>
              <a:fillRect b="0" l="0" r="0" t="0"/>
            </a:stretch>
          </a:blipFill>
          <a:ln>
            <a:noFill/>
          </a:ln>
        </p:spPr>
      </p:sp>
      <p:grpSp>
        <p:nvGrpSpPr>
          <p:cNvPr id="177" name="Google Shape;177;p12"/>
          <p:cNvGrpSpPr/>
          <p:nvPr/>
        </p:nvGrpSpPr>
        <p:grpSpPr>
          <a:xfrm>
            <a:off x="-16193" y="-409024"/>
            <a:ext cx="9160193" cy="3811073"/>
            <a:chOff x="0" y="0"/>
            <a:chExt cx="24427181" cy="10162861"/>
          </a:xfrm>
        </p:grpSpPr>
        <p:sp>
          <p:nvSpPr>
            <p:cNvPr id="178" name="Google Shape;178;p12"/>
            <p:cNvSpPr/>
            <p:nvPr/>
          </p:nvSpPr>
          <p:spPr>
            <a:xfrm>
              <a:off x="0" y="0"/>
              <a:ext cx="12222284" cy="10162861"/>
            </a:xfrm>
            <a:custGeom>
              <a:rect b="b" l="l" r="r" t="t"/>
              <a:pathLst>
                <a:path extrusionOk="0" h="10162861" w="12222284">
                  <a:moveTo>
                    <a:pt x="0" y="0"/>
                  </a:moveTo>
                  <a:lnTo>
                    <a:pt x="12222284" y="0"/>
                  </a:lnTo>
                  <a:lnTo>
                    <a:pt x="12222284" y="10162861"/>
                  </a:lnTo>
                  <a:lnTo>
                    <a:pt x="0" y="10162861"/>
                  </a:lnTo>
                  <a:lnTo>
                    <a:pt x="0" y="0"/>
                  </a:lnTo>
                  <a:close/>
                </a:path>
              </a:pathLst>
            </a:custGeom>
            <a:blipFill rotWithShape="1">
              <a:blip r:embed="rId5">
                <a:alphaModFix amt="58000"/>
              </a:blip>
              <a:stretch>
                <a:fillRect b="-45689" l="0" r="0" t="0"/>
              </a:stretch>
            </a:blipFill>
            <a:ln>
              <a:noFill/>
            </a:ln>
          </p:spPr>
        </p:sp>
        <p:sp>
          <p:nvSpPr>
            <p:cNvPr id="179" name="Google Shape;179;p12"/>
            <p:cNvSpPr/>
            <p:nvPr/>
          </p:nvSpPr>
          <p:spPr>
            <a:xfrm>
              <a:off x="12204897" y="0"/>
              <a:ext cx="12222284" cy="10120007"/>
            </a:xfrm>
            <a:custGeom>
              <a:rect b="b" l="l" r="r" t="t"/>
              <a:pathLst>
                <a:path extrusionOk="0" h="10120007" w="12222284">
                  <a:moveTo>
                    <a:pt x="0" y="0"/>
                  </a:moveTo>
                  <a:lnTo>
                    <a:pt x="12222284" y="0"/>
                  </a:lnTo>
                  <a:lnTo>
                    <a:pt x="12222284" y="10120007"/>
                  </a:lnTo>
                  <a:lnTo>
                    <a:pt x="0" y="10120007"/>
                  </a:lnTo>
                  <a:lnTo>
                    <a:pt x="0" y="0"/>
                  </a:lnTo>
                  <a:close/>
                </a:path>
              </a:pathLst>
            </a:custGeom>
            <a:blipFill rotWithShape="1">
              <a:blip r:embed="rId5">
                <a:alphaModFix amt="58000"/>
              </a:blip>
              <a:stretch>
                <a:fillRect b="-46307" l="0" r="0" t="0"/>
              </a:stretch>
            </a:blipFill>
            <a:ln>
              <a:noFill/>
            </a:ln>
          </p:spPr>
        </p:sp>
      </p:grpSp>
      <p:sp>
        <p:nvSpPr>
          <p:cNvPr id="180" name="Google Shape;180;p12"/>
          <p:cNvSpPr/>
          <p:nvPr/>
        </p:nvSpPr>
        <p:spPr>
          <a:xfrm rot="-5400000">
            <a:off x="-576037" y="1943147"/>
            <a:ext cx="2409282" cy="1257207"/>
          </a:xfrm>
          <a:custGeom>
            <a:rect b="b" l="l" r="r" t="t"/>
            <a:pathLst>
              <a:path extrusionOk="0" h="2514414" w="4818564">
                <a:moveTo>
                  <a:pt x="0" y="0"/>
                </a:moveTo>
                <a:lnTo>
                  <a:pt x="4818564" y="0"/>
                </a:lnTo>
                <a:lnTo>
                  <a:pt x="4818564" y="2514414"/>
                </a:lnTo>
                <a:lnTo>
                  <a:pt x="0" y="2514414"/>
                </a:lnTo>
                <a:lnTo>
                  <a:pt x="0" y="0"/>
                </a:lnTo>
                <a:close/>
              </a:path>
            </a:pathLst>
          </a:custGeom>
          <a:blipFill rotWithShape="1">
            <a:blip r:embed="rId6">
              <a:alphaModFix/>
            </a:blip>
            <a:stretch>
              <a:fillRect b="0" l="0" r="0" t="0"/>
            </a:stretch>
          </a:blipFill>
          <a:ln>
            <a:noFill/>
          </a:ln>
        </p:spPr>
      </p:sp>
      <p:sp>
        <p:nvSpPr>
          <p:cNvPr id="181" name="Google Shape;181;p12"/>
          <p:cNvSpPr/>
          <p:nvPr/>
        </p:nvSpPr>
        <p:spPr>
          <a:xfrm rot="5400000">
            <a:off x="7310755" y="1943146"/>
            <a:ext cx="2409282" cy="1257207"/>
          </a:xfrm>
          <a:custGeom>
            <a:rect b="b" l="l" r="r" t="t"/>
            <a:pathLst>
              <a:path extrusionOk="0" h="2514414" w="4818564">
                <a:moveTo>
                  <a:pt x="4818564" y="2514414"/>
                </a:moveTo>
                <a:lnTo>
                  <a:pt x="0" y="2514414"/>
                </a:lnTo>
                <a:lnTo>
                  <a:pt x="0" y="0"/>
                </a:lnTo>
                <a:lnTo>
                  <a:pt x="4818564" y="0"/>
                </a:lnTo>
                <a:lnTo>
                  <a:pt x="4818564" y="2514414"/>
                </a:lnTo>
                <a:close/>
              </a:path>
            </a:pathLst>
          </a:custGeom>
          <a:blipFill rotWithShape="1">
            <a:blip r:embed="rId6">
              <a:alphaModFix/>
            </a:blip>
            <a:stretch>
              <a:fillRect b="0" l="0" r="0" t="0"/>
            </a:stretch>
          </a:blipFill>
          <a:ln>
            <a:noFill/>
          </a:ln>
        </p:spPr>
      </p:sp>
      <p:sp>
        <p:nvSpPr>
          <p:cNvPr id="182" name="Google Shape;182;p12"/>
          <p:cNvSpPr txBox="1"/>
          <p:nvPr/>
        </p:nvSpPr>
        <p:spPr>
          <a:xfrm>
            <a:off x="980982" y="725869"/>
            <a:ext cx="3685200" cy="2016900"/>
          </a:xfrm>
          <a:prstGeom prst="rect">
            <a:avLst/>
          </a:prstGeom>
          <a:noFill/>
          <a:ln>
            <a:noFill/>
          </a:ln>
        </p:spPr>
        <p:txBody>
          <a:bodyPr anchorCtr="0" anchor="t" bIns="0" lIns="0" spcFirstLastPara="1" rIns="0" wrap="square" tIns="0">
            <a:spAutoFit/>
          </a:bodyPr>
          <a:lstStyle/>
          <a:p>
            <a:pPr indent="0" lvl="0" marL="0" marR="0" rtl="0" algn="ctr">
              <a:lnSpc>
                <a:spcPct val="90998"/>
              </a:lnSpc>
              <a:spcBef>
                <a:spcPts val="0"/>
              </a:spcBef>
              <a:spcAft>
                <a:spcPts val="0"/>
              </a:spcAft>
              <a:buNone/>
            </a:pPr>
            <a:r>
              <a:rPr b="0" i="0" lang="en" sz="7200" u="none" cap="none" strike="noStrike">
                <a:solidFill>
                  <a:srgbClr val="FF8200"/>
                </a:solidFill>
                <a:latin typeface="Girassol"/>
                <a:ea typeface="Girassol"/>
                <a:cs typeface="Girassol"/>
                <a:sym typeface="Girassol"/>
              </a:rPr>
              <a:t>Hello There!</a:t>
            </a:r>
            <a:endParaRPr sz="700"/>
          </a:p>
        </p:txBody>
      </p:sp>
      <p:sp>
        <p:nvSpPr>
          <p:cNvPr id="183" name="Google Shape;183;p12"/>
          <p:cNvSpPr/>
          <p:nvPr/>
        </p:nvSpPr>
        <p:spPr>
          <a:xfrm>
            <a:off x="4563904" y="0"/>
            <a:ext cx="4104811" cy="6229497"/>
          </a:xfrm>
          <a:custGeom>
            <a:rect b="b" l="l" r="r" t="t"/>
            <a:pathLst>
              <a:path extrusionOk="0" h="12458993" w="8209621">
                <a:moveTo>
                  <a:pt x="0" y="0"/>
                </a:moveTo>
                <a:lnTo>
                  <a:pt x="8209621" y="0"/>
                </a:lnTo>
                <a:lnTo>
                  <a:pt x="8209621" y="12458993"/>
                </a:lnTo>
                <a:lnTo>
                  <a:pt x="0" y="12458993"/>
                </a:lnTo>
                <a:lnTo>
                  <a:pt x="0" y="0"/>
                </a:lnTo>
                <a:close/>
              </a:path>
            </a:pathLst>
          </a:custGeom>
          <a:blipFill rotWithShape="1">
            <a:blip r:embed="rId7">
              <a:alphaModFix/>
            </a:blip>
            <a:stretch>
              <a:fillRect b="0" l="0" r="0" t="-1178"/>
            </a:stretch>
          </a:blipFill>
          <a:ln>
            <a:noFill/>
          </a:ln>
        </p:spPr>
      </p:sp>
      <p:grpSp>
        <p:nvGrpSpPr>
          <p:cNvPr id="184" name="Google Shape;184;p12"/>
          <p:cNvGrpSpPr/>
          <p:nvPr/>
        </p:nvGrpSpPr>
        <p:grpSpPr>
          <a:xfrm>
            <a:off x="1323594" y="2650128"/>
            <a:ext cx="3000076" cy="1875317"/>
            <a:chOff x="0" y="0"/>
            <a:chExt cx="8000203" cy="5000844"/>
          </a:xfrm>
        </p:grpSpPr>
        <p:sp>
          <p:nvSpPr>
            <p:cNvPr id="185" name="Google Shape;185;p12"/>
            <p:cNvSpPr/>
            <p:nvPr/>
          </p:nvSpPr>
          <p:spPr>
            <a:xfrm>
              <a:off x="0" y="0"/>
              <a:ext cx="8000203" cy="2380297"/>
            </a:xfrm>
            <a:custGeom>
              <a:rect b="b" l="l" r="r" t="t"/>
              <a:pathLst>
                <a:path extrusionOk="0" h="2380297" w="8000203">
                  <a:moveTo>
                    <a:pt x="0" y="0"/>
                  </a:moveTo>
                  <a:lnTo>
                    <a:pt x="8000203" y="0"/>
                  </a:lnTo>
                  <a:lnTo>
                    <a:pt x="8000203" y="2380297"/>
                  </a:lnTo>
                  <a:lnTo>
                    <a:pt x="0" y="2380297"/>
                  </a:lnTo>
                  <a:lnTo>
                    <a:pt x="0" y="0"/>
                  </a:lnTo>
                  <a:close/>
                </a:path>
              </a:pathLst>
            </a:custGeom>
            <a:blipFill rotWithShape="1">
              <a:blip r:embed="rId8">
                <a:alphaModFix/>
              </a:blip>
              <a:stretch>
                <a:fillRect b="0" l="0" r="0" t="0"/>
              </a:stretch>
            </a:blipFill>
            <a:ln>
              <a:noFill/>
            </a:ln>
          </p:spPr>
        </p:sp>
        <p:sp>
          <p:nvSpPr>
            <p:cNvPr id="186" name="Google Shape;186;p12"/>
            <p:cNvSpPr/>
            <p:nvPr/>
          </p:nvSpPr>
          <p:spPr>
            <a:xfrm flipH="1" rot="10800000">
              <a:off x="0" y="1731850"/>
              <a:ext cx="8000203" cy="2380297"/>
            </a:xfrm>
            <a:custGeom>
              <a:rect b="b" l="l" r="r" t="t"/>
              <a:pathLst>
                <a:path extrusionOk="0" h="2380297" w="8000203">
                  <a:moveTo>
                    <a:pt x="0" y="2380296"/>
                  </a:moveTo>
                  <a:lnTo>
                    <a:pt x="8000203" y="2380296"/>
                  </a:lnTo>
                  <a:lnTo>
                    <a:pt x="8000203" y="0"/>
                  </a:lnTo>
                  <a:lnTo>
                    <a:pt x="0" y="0"/>
                  </a:lnTo>
                  <a:lnTo>
                    <a:pt x="0" y="2380296"/>
                  </a:lnTo>
                  <a:close/>
                </a:path>
              </a:pathLst>
            </a:custGeom>
            <a:blipFill rotWithShape="1">
              <a:blip r:embed="rId8">
                <a:alphaModFix/>
              </a:blip>
              <a:stretch>
                <a:fillRect b="0" l="0" r="0" t="0"/>
              </a:stretch>
            </a:blipFill>
            <a:ln>
              <a:noFill/>
            </a:ln>
          </p:spPr>
        </p:sp>
        <p:sp>
          <p:nvSpPr>
            <p:cNvPr id="187" name="Google Shape;187;p12"/>
            <p:cNvSpPr/>
            <p:nvPr/>
          </p:nvSpPr>
          <p:spPr>
            <a:xfrm flipH="1" rot="10800000">
              <a:off x="0" y="2620547"/>
              <a:ext cx="8000203" cy="2380297"/>
            </a:xfrm>
            <a:custGeom>
              <a:rect b="b" l="l" r="r" t="t"/>
              <a:pathLst>
                <a:path extrusionOk="0" h="2380297" w="8000203">
                  <a:moveTo>
                    <a:pt x="0" y="2380297"/>
                  </a:moveTo>
                  <a:lnTo>
                    <a:pt x="8000203" y="2380297"/>
                  </a:lnTo>
                  <a:lnTo>
                    <a:pt x="8000203" y="0"/>
                  </a:lnTo>
                  <a:lnTo>
                    <a:pt x="0" y="0"/>
                  </a:lnTo>
                  <a:lnTo>
                    <a:pt x="0" y="2380297"/>
                  </a:lnTo>
                  <a:close/>
                </a:path>
              </a:pathLst>
            </a:custGeom>
            <a:blipFill rotWithShape="1">
              <a:blip r:embed="rId8">
                <a:alphaModFix/>
              </a:blip>
              <a:stretch>
                <a:fillRect b="0" l="0" r="0" t="0"/>
              </a:stretch>
            </a:blipFill>
            <a:ln>
              <a:noFill/>
            </a:ln>
          </p:spPr>
        </p:sp>
      </p:grpSp>
      <p:sp>
        <p:nvSpPr>
          <p:cNvPr id="188" name="Google Shape;188;p12"/>
          <p:cNvSpPr txBox="1"/>
          <p:nvPr/>
        </p:nvSpPr>
        <p:spPr>
          <a:xfrm>
            <a:off x="1778583" y="3020100"/>
            <a:ext cx="2090100" cy="11430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1" i="0" lang="en" sz="1100" u="none" cap="none" strike="noStrike">
                <a:solidFill>
                  <a:srgbClr val="FFFFFF"/>
                </a:solidFill>
                <a:latin typeface="Lato"/>
                <a:ea typeface="Lato"/>
                <a:cs typeface="Lato"/>
                <a:sym typeface="Lato"/>
              </a:rPr>
              <a:t>Aliquam volutpat, justo sit amet molestie dignissim, urna libero ultrices sapien, vitae gravida ante mauris a ligula. Nulla commodo tincidunt risus. Etiam in sem accumsan erat gravida porta. </a:t>
            </a:r>
            <a:endParaRPr sz="700"/>
          </a:p>
        </p:txBody>
      </p:sp>
    </p:spTree>
  </p:cSld>
  <p:clrMapOvr>
    <a:masterClrMapping/>
  </p:clrMapOvr>
  <p:transition>
    <p:fade thruBlk="1"/>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13"/>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19" l="0" r="0" t="-9220"/>
            </a:stretch>
          </a:blipFill>
          <a:ln>
            <a:noFill/>
          </a:ln>
        </p:spPr>
      </p:sp>
      <p:sp>
        <p:nvSpPr>
          <p:cNvPr id="194" name="Google Shape;194;p13"/>
          <p:cNvSpPr/>
          <p:nvPr/>
        </p:nvSpPr>
        <p:spPr>
          <a:xfrm>
            <a:off x="-166682" y="-870316"/>
            <a:ext cx="9310682" cy="6466692"/>
          </a:xfrm>
          <a:custGeom>
            <a:rect b="b" l="l" r="r" t="t"/>
            <a:pathLst>
              <a:path extrusionOk="0" h="12933383" w="18621363">
                <a:moveTo>
                  <a:pt x="0" y="0"/>
                </a:moveTo>
                <a:lnTo>
                  <a:pt x="18621363" y="0"/>
                </a:lnTo>
                <a:lnTo>
                  <a:pt x="18621363" y="12933382"/>
                </a:lnTo>
                <a:lnTo>
                  <a:pt x="0" y="12933382"/>
                </a:lnTo>
                <a:lnTo>
                  <a:pt x="0" y="0"/>
                </a:lnTo>
                <a:close/>
              </a:path>
            </a:pathLst>
          </a:custGeom>
          <a:blipFill rotWithShape="1">
            <a:blip r:embed="rId4">
              <a:alphaModFix/>
            </a:blip>
            <a:stretch>
              <a:fillRect b="0" l="0" r="0" t="0"/>
            </a:stretch>
          </a:blipFill>
          <a:ln>
            <a:noFill/>
          </a:ln>
        </p:spPr>
      </p:sp>
      <p:grpSp>
        <p:nvGrpSpPr>
          <p:cNvPr id="195" name="Google Shape;195;p13"/>
          <p:cNvGrpSpPr/>
          <p:nvPr/>
        </p:nvGrpSpPr>
        <p:grpSpPr>
          <a:xfrm>
            <a:off x="-16193" y="-409024"/>
            <a:ext cx="9160193" cy="3811073"/>
            <a:chOff x="0" y="0"/>
            <a:chExt cx="24427181" cy="10162861"/>
          </a:xfrm>
        </p:grpSpPr>
        <p:sp>
          <p:nvSpPr>
            <p:cNvPr id="196" name="Google Shape;196;p13"/>
            <p:cNvSpPr/>
            <p:nvPr/>
          </p:nvSpPr>
          <p:spPr>
            <a:xfrm>
              <a:off x="0" y="0"/>
              <a:ext cx="12222284" cy="10162861"/>
            </a:xfrm>
            <a:custGeom>
              <a:rect b="b" l="l" r="r" t="t"/>
              <a:pathLst>
                <a:path extrusionOk="0" h="10162861" w="12222284">
                  <a:moveTo>
                    <a:pt x="0" y="0"/>
                  </a:moveTo>
                  <a:lnTo>
                    <a:pt x="12222284" y="0"/>
                  </a:lnTo>
                  <a:lnTo>
                    <a:pt x="12222284" y="10162861"/>
                  </a:lnTo>
                  <a:lnTo>
                    <a:pt x="0" y="10162861"/>
                  </a:lnTo>
                  <a:lnTo>
                    <a:pt x="0" y="0"/>
                  </a:lnTo>
                  <a:close/>
                </a:path>
              </a:pathLst>
            </a:custGeom>
            <a:blipFill rotWithShape="1">
              <a:blip r:embed="rId5">
                <a:alphaModFix amt="58000"/>
              </a:blip>
              <a:stretch>
                <a:fillRect b="-45689" l="0" r="0" t="0"/>
              </a:stretch>
            </a:blipFill>
            <a:ln>
              <a:noFill/>
            </a:ln>
          </p:spPr>
        </p:sp>
        <p:sp>
          <p:nvSpPr>
            <p:cNvPr id="197" name="Google Shape;197;p13"/>
            <p:cNvSpPr/>
            <p:nvPr/>
          </p:nvSpPr>
          <p:spPr>
            <a:xfrm>
              <a:off x="12204897" y="0"/>
              <a:ext cx="12222284" cy="10120007"/>
            </a:xfrm>
            <a:custGeom>
              <a:rect b="b" l="l" r="r" t="t"/>
              <a:pathLst>
                <a:path extrusionOk="0" h="10120007" w="12222284">
                  <a:moveTo>
                    <a:pt x="0" y="0"/>
                  </a:moveTo>
                  <a:lnTo>
                    <a:pt x="12222284" y="0"/>
                  </a:lnTo>
                  <a:lnTo>
                    <a:pt x="12222284" y="10120007"/>
                  </a:lnTo>
                  <a:lnTo>
                    <a:pt x="0" y="10120007"/>
                  </a:lnTo>
                  <a:lnTo>
                    <a:pt x="0" y="0"/>
                  </a:lnTo>
                  <a:close/>
                </a:path>
              </a:pathLst>
            </a:custGeom>
            <a:blipFill rotWithShape="1">
              <a:blip r:embed="rId5">
                <a:alphaModFix amt="58000"/>
              </a:blip>
              <a:stretch>
                <a:fillRect b="-46307" l="0" r="0" t="0"/>
              </a:stretch>
            </a:blipFill>
            <a:ln>
              <a:noFill/>
            </a:ln>
          </p:spPr>
        </p:sp>
      </p:grpSp>
      <p:sp>
        <p:nvSpPr>
          <p:cNvPr id="198" name="Google Shape;198;p13"/>
          <p:cNvSpPr/>
          <p:nvPr/>
        </p:nvSpPr>
        <p:spPr>
          <a:xfrm rot="-5400000">
            <a:off x="-576037" y="1943147"/>
            <a:ext cx="2409282" cy="1257207"/>
          </a:xfrm>
          <a:custGeom>
            <a:rect b="b" l="l" r="r" t="t"/>
            <a:pathLst>
              <a:path extrusionOk="0" h="2514414" w="4818564">
                <a:moveTo>
                  <a:pt x="0" y="0"/>
                </a:moveTo>
                <a:lnTo>
                  <a:pt x="4818564" y="0"/>
                </a:lnTo>
                <a:lnTo>
                  <a:pt x="4818564" y="2514414"/>
                </a:lnTo>
                <a:lnTo>
                  <a:pt x="0" y="2514414"/>
                </a:lnTo>
                <a:lnTo>
                  <a:pt x="0" y="0"/>
                </a:lnTo>
                <a:close/>
              </a:path>
            </a:pathLst>
          </a:custGeom>
          <a:blipFill rotWithShape="1">
            <a:blip r:embed="rId6">
              <a:alphaModFix/>
            </a:blip>
            <a:stretch>
              <a:fillRect b="0" l="0" r="0" t="0"/>
            </a:stretch>
          </a:blipFill>
          <a:ln>
            <a:noFill/>
          </a:ln>
        </p:spPr>
      </p:sp>
      <p:sp>
        <p:nvSpPr>
          <p:cNvPr id="199" name="Google Shape;199;p13"/>
          <p:cNvSpPr/>
          <p:nvPr/>
        </p:nvSpPr>
        <p:spPr>
          <a:xfrm rot="5400000">
            <a:off x="7310755" y="1943146"/>
            <a:ext cx="2409282" cy="1257207"/>
          </a:xfrm>
          <a:custGeom>
            <a:rect b="b" l="l" r="r" t="t"/>
            <a:pathLst>
              <a:path extrusionOk="0" h="2514414" w="4818564">
                <a:moveTo>
                  <a:pt x="4818564" y="2514414"/>
                </a:moveTo>
                <a:lnTo>
                  <a:pt x="0" y="2514414"/>
                </a:lnTo>
                <a:lnTo>
                  <a:pt x="0" y="0"/>
                </a:lnTo>
                <a:lnTo>
                  <a:pt x="4818564" y="0"/>
                </a:lnTo>
                <a:lnTo>
                  <a:pt x="4818564" y="2514414"/>
                </a:lnTo>
                <a:close/>
              </a:path>
            </a:pathLst>
          </a:custGeom>
          <a:blipFill rotWithShape="1">
            <a:blip r:embed="rId6">
              <a:alphaModFix/>
            </a:blip>
            <a:stretch>
              <a:fillRect b="0" l="0" r="0" t="0"/>
            </a:stretch>
          </a:blipFill>
          <a:ln>
            <a:noFill/>
          </a:ln>
        </p:spPr>
      </p:sp>
      <p:grpSp>
        <p:nvGrpSpPr>
          <p:cNvPr id="200" name="Google Shape;200;p13"/>
          <p:cNvGrpSpPr/>
          <p:nvPr/>
        </p:nvGrpSpPr>
        <p:grpSpPr>
          <a:xfrm>
            <a:off x="347423" y="2673353"/>
            <a:ext cx="2696041" cy="1685268"/>
            <a:chOff x="0" y="0"/>
            <a:chExt cx="7189443" cy="4494047"/>
          </a:xfrm>
        </p:grpSpPr>
        <p:sp>
          <p:nvSpPr>
            <p:cNvPr id="201" name="Google Shape;201;p13"/>
            <p:cNvSpPr/>
            <p:nvPr/>
          </p:nvSpPr>
          <p:spPr>
            <a:xfrm>
              <a:off x="0" y="0"/>
              <a:ext cx="7189443" cy="2139072"/>
            </a:xfrm>
            <a:custGeom>
              <a:rect b="b" l="l" r="r" t="t"/>
              <a:pathLst>
                <a:path extrusionOk="0" h="2139072" w="7189443">
                  <a:moveTo>
                    <a:pt x="0" y="0"/>
                  </a:moveTo>
                  <a:lnTo>
                    <a:pt x="7189443" y="0"/>
                  </a:lnTo>
                  <a:lnTo>
                    <a:pt x="7189443" y="2139072"/>
                  </a:lnTo>
                  <a:lnTo>
                    <a:pt x="0" y="2139072"/>
                  </a:lnTo>
                  <a:lnTo>
                    <a:pt x="0" y="0"/>
                  </a:lnTo>
                  <a:close/>
                </a:path>
              </a:pathLst>
            </a:custGeom>
            <a:blipFill rotWithShape="1">
              <a:blip r:embed="rId7">
                <a:alphaModFix/>
              </a:blip>
              <a:stretch>
                <a:fillRect b="0" l="0" r="0" t="0"/>
              </a:stretch>
            </a:blipFill>
            <a:ln>
              <a:noFill/>
            </a:ln>
          </p:spPr>
        </p:sp>
        <p:sp>
          <p:nvSpPr>
            <p:cNvPr id="202" name="Google Shape;202;p13"/>
            <p:cNvSpPr/>
            <p:nvPr/>
          </p:nvSpPr>
          <p:spPr>
            <a:xfrm flipH="1" rot="10800000">
              <a:off x="0" y="1556340"/>
              <a:ext cx="7189443" cy="2139072"/>
            </a:xfrm>
            <a:custGeom>
              <a:rect b="b" l="l" r="r" t="t"/>
              <a:pathLst>
                <a:path extrusionOk="0" h="2139072" w="7189443">
                  <a:moveTo>
                    <a:pt x="0" y="2139072"/>
                  </a:moveTo>
                  <a:lnTo>
                    <a:pt x="7189443" y="2139072"/>
                  </a:lnTo>
                  <a:lnTo>
                    <a:pt x="7189443" y="0"/>
                  </a:lnTo>
                  <a:lnTo>
                    <a:pt x="0" y="0"/>
                  </a:lnTo>
                  <a:lnTo>
                    <a:pt x="0" y="2139072"/>
                  </a:lnTo>
                  <a:close/>
                </a:path>
              </a:pathLst>
            </a:custGeom>
            <a:blipFill rotWithShape="1">
              <a:blip r:embed="rId7">
                <a:alphaModFix/>
              </a:blip>
              <a:stretch>
                <a:fillRect b="0" l="0" r="0" t="0"/>
              </a:stretch>
            </a:blipFill>
            <a:ln>
              <a:noFill/>
            </a:ln>
          </p:spPr>
        </p:sp>
        <p:sp>
          <p:nvSpPr>
            <p:cNvPr id="203" name="Google Shape;203;p13"/>
            <p:cNvSpPr/>
            <p:nvPr/>
          </p:nvSpPr>
          <p:spPr>
            <a:xfrm flipH="1" rot="10800000">
              <a:off x="0" y="2354975"/>
              <a:ext cx="7189443" cy="2139072"/>
            </a:xfrm>
            <a:custGeom>
              <a:rect b="b" l="l" r="r" t="t"/>
              <a:pathLst>
                <a:path extrusionOk="0" h="2139072" w="7189443">
                  <a:moveTo>
                    <a:pt x="0" y="2139071"/>
                  </a:moveTo>
                  <a:lnTo>
                    <a:pt x="7189443" y="2139071"/>
                  </a:lnTo>
                  <a:lnTo>
                    <a:pt x="7189443" y="0"/>
                  </a:lnTo>
                  <a:lnTo>
                    <a:pt x="0" y="0"/>
                  </a:lnTo>
                  <a:lnTo>
                    <a:pt x="0" y="2139071"/>
                  </a:lnTo>
                  <a:close/>
                </a:path>
              </a:pathLst>
            </a:custGeom>
            <a:blipFill rotWithShape="1">
              <a:blip r:embed="rId7">
                <a:alphaModFix/>
              </a:blip>
              <a:stretch>
                <a:fillRect b="0" l="0" r="0" t="0"/>
              </a:stretch>
            </a:blipFill>
            <a:ln>
              <a:noFill/>
            </a:ln>
          </p:spPr>
        </p:sp>
      </p:grpSp>
      <p:grpSp>
        <p:nvGrpSpPr>
          <p:cNvPr id="204" name="Google Shape;204;p13"/>
          <p:cNvGrpSpPr/>
          <p:nvPr/>
        </p:nvGrpSpPr>
        <p:grpSpPr>
          <a:xfrm>
            <a:off x="347423" y="3076597"/>
            <a:ext cx="2696041" cy="1685268"/>
            <a:chOff x="0" y="0"/>
            <a:chExt cx="7189443" cy="4494047"/>
          </a:xfrm>
        </p:grpSpPr>
        <p:sp>
          <p:nvSpPr>
            <p:cNvPr id="205" name="Google Shape;205;p13"/>
            <p:cNvSpPr/>
            <p:nvPr/>
          </p:nvSpPr>
          <p:spPr>
            <a:xfrm>
              <a:off x="0" y="0"/>
              <a:ext cx="7189443" cy="2139072"/>
            </a:xfrm>
            <a:custGeom>
              <a:rect b="b" l="l" r="r" t="t"/>
              <a:pathLst>
                <a:path extrusionOk="0" h="2139072" w="7189443">
                  <a:moveTo>
                    <a:pt x="0" y="0"/>
                  </a:moveTo>
                  <a:lnTo>
                    <a:pt x="7189443" y="0"/>
                  </a:lnTo>
                  <a:lnTo>
                    <a:pt x="7189443" y="2139072"/>
                  </a:lnTo>
                  <a:lnTo>
                    <a:pt x="0" y="2139072"/>
                  </a:lnTo>
                  <a:lnTo>
                    <a:pt x="0" y="0"/>
                  </a:lnTo>
                  <a:close/>
                </a:path>
              </a:pathLst>
            </a:custGeom>
            <a:blipFill rotWithShape="1">
              <a:blip r:embed="rId7">
                <a:alphaModFix/>
              </a:blip>
              <a:stretch>
                <a:fillRect b="0" l="0" r="0" t="0"/>
              </a:stretch>
            </a:blipFill>
            <a:ln>
              <a:noFill/>
            </a:ln>
          </p:spPr>
        </p:sp>
        <p:sp>
          <p:nvSpPr>
            <p:cNvPr id="206" name="Google Shape;206;p13"/>
            <p:cNvSpPr/>
            <p:nvPr/>
          </p:nvSpPr>
          <p:spPr>
            <a:xfrm flipH="1" rot="10800000">
              <a:off x="0" y="1556340"/>
              <a:ext cx="7189443" cy="2139072"/>
            </a:xfrm>
            <a:custGeom>
              <a:rect b="b" l="l" r="r" t="t"/>
              <a:pathLst>
                <a:path extrusionOk="0" h="2139072" w="7189443">
                  <a:moveTo>
                    <a:pt x="0" y="2139072"/>
                  </a:moveTo>
                  <a:lnTo>
                    <a:pt x="7189443" y="2139072"/>
                  </a:lnTo>
                  <a:lnTo>
                    <a:pt x="7189443" y="0"/>
                  </a:lnTo>
                  <a:lnTo>
                    <a:pt x="0" y="0"/>
                  </a:lnTo>
                  <a:lnTo>
                    <a:pt x="0" y="2139072"/>
                  </a:lnTo>
                  <a:close/>
                </a:path>
              </a:pathLst>
            </a:custGeom>
            <a:blipFill rotWithShape="1">
              <a:blip r:embed="rId7">
                <a:alphaModFix/>
              </a:blip>
              <a:stretch>
                <a:fillRect b="0" l="0" r="0" t="0"/>
              </a:stretch>
            </a:blipFill>
            <a:ln>
              <a:noFill/>
            </a:ln>
          </p:spPr>
        </p:sp>
        <p:sp>
          <p:nvSpPr>
            <p:cNvPr id="207" name="Google Shape;207;p13"/>
            <p:cNvSpPr/>
            <p:nvPr/>
          </p:nvSpPr>
          <p:spPr>
            <a:xfrm flipH="1" rot="10800000">
              <a:off x="0" y="2354975"/>
              <a:ext cx="7189443" cy="2139072"/>
            </a:xfrm>
            <a:custGeom>
              <a:rect b="b" l="l" r="r" t="t"/>
              <a:pathLst>
                <a:path extrusionOk="0" h="2139072" w="7189443">
                  <a:moveTo>
                    <a:pt x="0" y="2139071"/>
                  </a:moveTo>
                  <a:lnTo>
                    <a:pt x="7189443" y="2139071"/>
                  </a:lnTo>
                  <a:lnTo>
                    <a:pt x="7189443" y="0"/>
                  </a:lnTo>
                  <a:lnTo>
                    <a:pt x="0" y="0"/>
                  </a:lnTo>
                  <a:lnTo>
                    <a:pt x="0" y="2139071"/>
                  </a:lnTo>
                  <a:close/>
                </a:path>
              </a:pathLst>
            </a:custGeom>
            <a:blipFill rotWithShape="1">
              <a:blip r:embed="rId7">
                <a:alphaModFix/>
              </a:blip>
              <a:stretch>
                <a:fillRect b="0" l="0" r="0" t="0"/>
              </a:stretch>
            </a:blipFill>
            <a:ln>
              <a:noFill/>
            </a:ln>
          </p:spPr>
        </p:sp>
      </p:grpSp>
      <p:grpSp>
        <p:nvGrpSpPr>
          <p:cNvPr id="208" name="Google Shape;208;p13"/>
          <p:cNvGrpSpPr/>
          <p:nvPr/>
        </p:nvGrpSpPr>
        <p:grpSpPr>
          <a:xfrm>
            <a:off x="3223980" y="3076597"/>
            <a:ext cx="2696041" cy="1685268"/>
            <a:chOff x="0" y="0"/>
            <a:chExt cx="7189443" cy="4494047"/>
          </a:xfrm>
        </p:grpSpPr>
        <p:sp>
          <p:nvSpPr>
            <p:cNvPr id="209" name="Google Shape;209;p13"/>
            <p:cNvSpPr/>
            <p:nvPr/>
          </p:nvSpPr>
          <p:spPr>
            <a:xfrm>
              <a:off x="0" y="0"/>
              <a:ext cx="7189443" cy="2139072"/>
            </a:xfrm>
            <a:custGeom>
              <a:rect b="b" l="l" r="r" t="t"/>
              <a:pathLst>
                <a:path extrusionOk="0" h="2139072" w="7189443">
                  <a:moveTo>
                    <a:pt x="0" y="0"/>
                  </a:moveTo>
                  <a:lnTo>
                    <a:pt x="7189443" y="0"/>
                  </a:lnTo>
                  <a:lnTo>
                    <a:pt x="7189443" y="2139072"/>
                  </a:lnTo>
                  <a:lnTo>
                    <a:pt x="0" y="2139072"/>
                  </a:lnTo>
                  <a:lnTo>
                    <a:pt x="0" y="0"/>
                  </a:lnTo>
                  <a:close/>
                </a:path>
              </a:pathLst>
            </a:custGeom>
            <a:blipFill rotWithShape="1">
              <a:blip r:embed="rId7">
                <a:alphaModFix/>
              </a:blip>
              <a:stretch>
                <a:fillRect b="0" l="0" r="0" t="0"/>
              </a:stretch>
            </a:blipFill>
            <a:ln>
              <a:noFill/>
            </a:ln>
          </p:spPr>
        </p:sp>
        <p:sp>
          <p:nvSpPr>
            <p:cNvPr id="210" name="Google Shape;210;p13"/>
            <p:cNvSpPr/>
            <p:nvPr/>
          </p:nvSpPr>
          <p:spPr>
            <a:xfrm flipH="1" rot="10800000">
              <a:off x="0" y="1556340"/>
              <a:ext cx="7189443" cy="2139072"/>
            </a:xfrm>
            <a:custGeom>
              <a:rect b="b" l="l" r="r" t="t"/>
              <a:pathLst>
                <a:path extrusionOk="0" h="2139072" w="7189443">
                  <a:moveTo>
                    <a:pt x="0" y="2139072"/>
                  </a:moveTo>
                  <a:lnTo>
                    <a:pt x="7189443" y="2139072"/>
                  </a:lnTo>
                  <a:lnTo>
                    <a:pt x="7189443" y="0"/>
                  </a:lnTo>
                  <a:lnTo>
                    <a:pt x="0" y="0"/>
                  </a:lnTo>
                  <a:lnTo>
                    <a:pt x="0" y="2139072"/>
                  </a:lnTo>
                  <a:close/>
                </a:path>
              </a:pathLst>
            </a:custGeom>
            <a:blipFill rotWithShape="1">
              <a:blip r:embed="rId7">
                <a:alphaModFix/>
              </a:blip>
              <a:stretch>
                <a:fillRect b="0" l="0" r="0" t="0"/>
              </a:stretch>
            </a:blipFill>
            <a:ln>
              <a:noFill/>
            </a:ln>
          </p:spPr>
        </p:sp>
        <p:sp>
          <p:nvSpPr>
            <p:cNvPr id="211" name="Google Shape;211;p13"/>
            <p:cNvSpPr/>
            <p:nvPr/>
          </p:nvSpPr>
          <p:spPr>
            <a:xfrm flipH="1" rot="10800000">
              <a:off x="0" y="2354975"/>
              <a:ext cx="7189443" cy="2139072"/>
            </a:xfrm>
            <a:custGeom>
              <a:rect b="b" l="l" r="r" t="t"/>
              <a:pathLst>
                <a:path extrusionOk="0" h="2139072" w="7189443">
                  <a:moveTo>
                    <a:pt x="0" y="2139071"/>
                  </a:moveTo>
                  <a:lnTo>
                    <a:pt x="7189443" y="2139071"/>
                  </a:lnTo>
                  <a:lnTo>
                    <a:pt x="7189443" y="0"/>
                  </a:lnTo>
                  <a:lnTo>
                    <a:pt x="0" y="0"/>
                  </a:lnTo>
                  <a:lnTo>
                    <a:pt x="0" y="2139071"/>
                  </a:lnTo>
                  <a:close/>
                </a:path>
              </a:pathLst>
            </a:custGeom>
            <a:blipFill rotWithShape="1">
              <a:blip r:embed="rId7">
                <a:alphaModFix/>
              </a:blip>
              <a:stretch>
                <a:fillRect b="0" l="0" r="0" t="0"/>
              </a:stretch>
            </a:blipFill>
            <a:ln>
              <a:noFill/>
            </a:ln>
          </p:spPr>
        </p:sp>
      </p:grpSp>
      <p:grpSp>
        <p:nvGrpSpPr>
          <p:cNvPr id="212" name="Google Shape;212;p13"/>
          <p:cNvGrpSpPr/>
          <p:nvPr/>
        </p:nvGrpSpPr>
        <p:grpSpPr>
          <a:xfrm>
            <a:off x="6108222" y="3076597"/>
            <a:ext cx="2696041" cy="1685268"/>
            <a:chOff x="0" y="0"/>
            <a:chExt cx="7189443" cy="4494047"/>
          </a:xfrm>
        </p:grpSpPr>
        <p:sp>
          <p:nvSpPr>
            <p:cNvPr id="213" name="Google Shape;213;p13"/>
            <p:cNvSpPr/>
            <p:nvPr/>
          </p:nvSpPr>
          <p:spPr>
            <a:xfrm>
              <a:off x="0" y="0"/>
              <a:ext cx="7189443" cy="2139072"/>
            </a:xfrm>
            <a:custGeom>
              <a:rect b="b" l="l" r="r" t="t"/>
              <a:pathLst>
                <a:path extrusionOk="0" h="2139072" w="7189443">
                  <a:moveTo>
                    <a:pt x="0" y="0"/>
                  </a:moveTo>
                  <a:lnTo>
                    <a:pt x="7189443" y="0"/>
                  </a:lnTo>
                  <a:lnTo>
                    <a:pt x="7189443" y="2139072"/>
                  </a:lnTo>
                  <a:lnTo>
                    <a:pt x="0" y="2139072"/>
                  </a:lnTo>
                  <a:lnTo>
                    <a:pt x="0" y="0"/>
                  </a:lnTo>
                  <a:close/>
                </a:path>
              </a:pathLst>
            </a:custGeom>
            <a:blipFill rotWithShape="1">
              <a:blip r:embed="rId7">
                <a:alphaModFix/>
              </a:blip>
              <a:stretch>
                <a:fillRect b="0" l="0" r="0" t="0"/>
              </a:stretch>
            </a:blipFill>
            <a:ln>
              <a:noFill/>
            </a:ln>
          </p:spPr>
        </p:sp>
        <p:sp>
          <p:nvSpPr>
            <p:cNvPr id="214" name="Google Shape;214;p13"/>
            <p:cNvSpPr/>
            <p:nvPr/>
          </p:nvSpPr>
          <p:spPr>
            <a:xfrm flipH="1" rot="10800000">
              <a:off x="0" y="1556340"/>
              <a:ext cx="7189443" cy="2139072"/>
            </a:xfrm>
            <a:custGeom>
              <a:rect b="b" l="l" r="r" t="t"/>
              <a:pathLst>
                <a:path extrusionOk="0" h="2139072" w="7189443">
                  <a:moveTo>
                    <a:pt x="0" y="2139072"/>
                  </a:moveTo>
                  <a:lnTo>
                    <a:pt x="7189443" y="2139072"/>
                  </a:lnTo>
                  <a:lnTo>
                    <a:pt x="7189443" y="0"/>
                  </a:lnTo>
                  <a:lnTo>
                    <a:pt x="0" y="0"/>
                  </a:lnTo>
                  <a:lnTo>
                    <a:pt x="0" y="2139072"/>
                  </a:lnTo>
                  <a:close/>
                </a:path>
              </a:pathLst>
            </a:custGeom>
            <a:blipFill rotWithShape="1">
              <a:blip r:embed="rId7">
                <a:alphaModFix/>
              </a:blip>
              <a:stretch>
                <a:fillRect b="0" l="0" r="0" t="0"/>
              </a:stretch>
            </a:blipFill>
            <a:ln>
              <a:noFill/>
            </a:ln>
          </p:spPr>
        </p:sp>
        <p:sp>
          <p:nvSpPr>
            <p:cNvPr id="215" name="Google Shape;215;p13"/>
            <p:cNvSpPr/>
            <p:nvPr/>
          </p:nvSpPr>
          <p:spPr>
            <a:xfrm flipH="1" rot="10800000">
              <a:off x="0" y="2354975"/>
              <a:ext cx="7189443" cy="2139072"/>
            </a:xfrm>
            <a:custGeom>
              <a:rect b="b" l="l" r="r" t="t"/>
              <a:pathLst>
                <a:path extrusionOk="0" h="2139072" w="7189443">
                  <a:moveTo>
                    <a:pt x="0" y="2139071"/>
                  </a:moveTo>
                  <a:lnTo>
                    <a:pt x="7189443" y="2139071"/>
                  </a:lnTo>
                  <a:lnTo>
                    <a:pt x="7189443" y="0"/>
                  </a:lnTo>
                  <a:lnTo>
                    <a:pt x="0" y="0"/>
                  </a:lnTo>
                  <a:lnTo>
                    <a:pt x="0" y="2139071"/>
                  </a:lnTo>
                  <a:close/>
                </a:path>
              </a:pathLst>
            </a:custGeom>
            <a:blipFill rotWithShape="1">
              <a:blip r:embed="rId7">
                <a:alphaModFix/>
              </a:blip>
              <a:stretch>
                <a:fillRect b="0" l="0" r="0" t="0"/>
              </a:stretch>
            </a:blipFill>
            <a:ln>
              <a:noFill/>
            </a:ln>
          </p:spPr>
        </p:sp>
      </p:grpSp>
      <p:grpSp>
        <p:nvGrpSpPr>
          <p:cNvPr id="216" name="Google Shape;216;p13"/>
          <p:cNvGrpSpPr/>
          <p:nvPr/>
        </p:nvGrpSpPr>
        <p:grpSpPr>
          <a:xfrm>
            <a:off x="3223980" y="2673353"/>
            <a:ext cx="2696041" cy="1685268"/>
            <a:chOff x="0" y="0"/>
            <a:chExt cx="7189443" cy="4494047"/>
          </a:xfrm>
        </p:grpSpPr>
        <p:sp>
          <p:nvSpPr>
            <p:cNvPr id="217" name="Google Shape;217;p13"/>
            <p:cNvSpPr/>
            <p:nvPr/>
          </p:nvSpPr>
          <p:spPr>
            <a:xfrm>
              <a:off x="0" y="0"/>
              <a:ext cx="7189443" cy="2139072"/>
            </a:xfrm>
            <a:custGeom>
              <a:rect b="b" l="l" r="r" t="t"/>
              <a:pathLst>
                <a:path extrusionOk="0" h="2139072" w="7189443">
                  <a:moveTo>
                    <a:pt x="0" y="0"/>
                  </a:moveTo>
                  <a:lnTo>
                    <a:pt x="7189443" y="0"/>
                  </a:lnTo>
                  <a:lnTo>
                    <a:pt x="7189443" y="2139072"/>
                  </a:lnTo>
                  <a:lnTo>
                    <a:pt x="0" y="2139072"/>
                  </a:lnTo>
                  <a:lnTo>
                    <a:pt x="0" y="0"/>
                  </a:lnTo>
                  <a:close/>
                </a:path>
              </a:pathLst>
            </a:custGeom>
            <a:blipFill rotWithShape="1">
              <a:blip r:embed="rId7">
                <a:alphaModFix/>
              </a:blip>
              <a:stretch>
                <a:fillRect b="0" l="0" r="0" t="0"/>
              </a:stretch>
            </a:blipFill>
            <a:ln>
              <a:noFill/>
            </a:ln>
          </p:spPr>
        </p:sp>
        <p:sp>
          <p:nvSpPr>
            <p:cNvPr id="218" name="Google Shape;218;p13"/>
            <p:cNvSpPr/>
            <p:nvPr/>
          </p:nvSpPr>
          <p:spPr>
            <a:xfrm flipH="1" rot="10800000">
              <a:off x="0" y="1556340"/>
              <a:ext cx="7189443" cy="2139072"/>
            </a:xfrm>
            <a:custGeom>
              <a:rect b="b" l="l" r="r" t="t"/>
              <a:pathLst>
                <a:path extrusionOk="0" h="2139072" w="7189443">
                  <a:moveTo>
                    <a:pt x="0" y="2139072"/>
                  </a:moveTo>
                  <a:lnTo>
                    <a:pt x="7189443" y="2139072"/>
                  </a:lnTo>
                  <a:lnTo>
                    <a:pt x="7189443" y="0"/>
                  </a:lnTo>
                  <a:lnTo>
                    <a:pt x="0" y="0"/>
                  </a:lnTo>
                  <a:lnTo>
                    <a:pt x="0" y="2139072"/>
                  </a:lnTo>
                  <a:close/>
                </a:path>
              </a:pathLst>
            </a:custGeom>
            <a:blipFill rotWithShape="1">
              <a:blip r:embed="rId7">
                <a:alphaModFix/>
              </a:blip>
              <a:stretch>
                <a:fillRect b="0" l="0" r="0" t="0"/>
              </a:stretch>
            </a:blipFill>
            <a:ln>
              <a:noFill/>
            </a:ln>
          </p:spPr>
        </p:sp>
        <p:sp>
          <p:nvSpPr>
            <p:cNvPr id="219" name="Google Shape;219;p13"/>
            <p:cNvSpPr/>
            <p:nvPr/>
          </p:nvSpPr>
          <p:spPr>
            <a:xfrm flipH="1" rot="10800000">
              <a:off x="0" y="2354975"/>
              <a:ext cx="7189443" cy="2139072"/>
            </a:xfrm>
            <a:custGeom>
              <a:rect b="b" l="l" r="r" t="t"/>
              <a:pathLst>
                <a:path extrusionOk="0" h="2139072" w="7189443">
                  <a:moveTo>
                    <a:pt x="0" y="2139071"/>
                  </a:moveTo>
                  <a:lnTo>
                    <a:pt x="7189443" y="2139071"/>
                  </a:lnTo>
                  <a:lnTo>
                    <a:pt x="7189443" y="0"/>
                  </a:lnTo>
                  <a:lnTo>
                    <a:pt x="0" y="0"/>
                  </a:lnTo>
                  <a:lnTo>
                    <a:pt x="0" y="2139071"/>
                  </a:lnTo>
                  <a:close/>
                </a:path>
              </a:pathLst>
            </a:custGeom>
            <a:blipFill rotWithShape="1">
              <a:blip r:embed="rId7">
                <a:alphaModFix/>
              </a:blip>
              <a:stretch>
                <a:fillRect b="0" l="0" r="0" t="0"/>
              </a:stretch>
            </a:blipFill>
            <a:ln>
              <a:noFill/>
            </a:ln>
          </p:spPr>
        </p:sp>
      </p:grpSp>
      <p:grpSp>
        <p:nvGrpSpPr>
          <p:cNvPr id="220" name="Google Shape;220;p13"/>
          <p:cNvGrpSpPr/>
          <p:nvPr/>
        </p:nvGrpSpPr>
        <p:grpSpPr>
          <a:xfrm>
            <a:off x="6081530" y="2673353"/>
            <a:ext cx="2696041" cy="1685268"/>
            <a:chOff x="0" y="0"/>
            <a:chExt cx="7189443" cy="4494047"/>
          </a:xfrm>
        </p:grpSpPr>
        <p:sp>
          <p:nvSpPr>
            <p:cNvPr id="221" name="Google Shape;221;p13"/>
            <p:cNvSpPr/>
            <p:nvPr/>
          </p:nvSpPr>
          <p:spPr>
            <a:xfrm>
              <a:off x="0" y="0"/>
              <a:ext cx="7189443" cy="2139072"/>
            </a:xfrm>
            <a:custGeom>
              <a:rect b="b" l="l" r="r" t="t"/>
              <a:pathLst>
                <a:path extrusionOk="0" h="2139072" w="7189443">
                  <a:moveTo>
                    <a:pt x="0" y="0"/>
                  </a:moveTo>
                  <a:lnTo>
                    <a:pt x="7189443" y="0"/>
                  </a:lnTo>
                  <a:lnTo>
                    <a:pt x="7189443" y="2139072"/>
                  </a:lnTo>
                  <a:lnTo>
                    <a:pt x="0" y="2139072"/>
                  </a:lnTo>
                  <a:lnTo>
                    <a:pt x="0" y="0"/>
                  </a:lnTo>
                  <a:close/>
                </a:path>
              </a:pathLst>
            </a:custGeom>
            <a:blipFill rotWithShape="1">
              <a:blip r:embed="rId7">
                <a:alphaModFix/>
              </a:blip>
              <a:stretch>
                <a:fillRect b="0" l="0" r="0" t="0"/>
              </a:stretch>
            </a:blipFill>
            <a:ln>
              <a:noFill/>
            </a:ln>
          </p:spPr>
        </p:sp>
        <p:sp>
          <p:nvSpPr>
            <p:cNvPr id="222" name="Google Shape;222;p13"/>
            <p:cNvSpPr/>
            <p:nvPr/>
          </p:nvSpPr>
          <p:spPr>
            <a:xfrm flipH="1" rot="10800000">
              <a:off x="0" y="1556340"/>
              <a:ext cx="7189443" cy="2139072"/>
            </a:xfrm>
            <a:custGeom>
              <a:rect b="b" l="l" r="r" t="t"/>
              <a:pathLst>
                <a:path extrusionOk="0" h="2139072" w="7189443">
                  <a:moveTo>
                    <a:pt x="0" y="2139072"/>
                  </a:moveTo>
                  <a:lnTo>
                    <a:pt x="7189443" y="2139072"/>
                  </a:lnTo>
                  <a:lnTo>
                    <a:pt x="7189443" y="0"/>
                  </a:lnTo>
                  <a:lnTo>
                    <a:pt x="0" y="0"/>
                  </a:lnTo>
                  <a:lnTo>
                    <a:pt x="0" y="2139072"/>
                  </a:lnTo>
                  <a:close/>
                </a:path>
              </a:pathLst>
            </a:custGeom>
            <a:blipFill rotWithShape="1">
              <a:blip r:embed="rId7">
                <a:alphaModFix/>
              </a:blip>
              <a:stretch>
                <a:fillRect b="0" l="0" r="0" t="0"/>
              </a:stretch>
            </a:blipFill>
            <a:ln>
              <a:noFill/>
            </a:ln>
          </p:spPr>
        </p:sp>
        <p:sp>
          <p:nvSpPr>
            <p:cNvPr id="223" name="Google Shape;223;p13"/>
            <p:cNvSpPr/>
            <p:nvPr/>
          </p:nvSpPr>
          <p:spPr>
            <a:xfrm flipH="1" rot="10800000">
              <a:off x="0" y="2354975"/>
              <a:ext cx="7189443" cy="2139072"/>
            </a:xfrm>
            <a:custGeom>
              <a:rect b="b" l="l" r="r" t="t"/>
              <a:pathLst>
                <a:path extrusionOk="0" h="2139072" w="7189443">
                  <a:moveTo>
                    <a:pt x="0" y="2139071"/>
                  </a:moveTo>
                  <a:lnTo>
                    <a:pt x="7189443" y="2139071"/>
                  </a:lnTo>
                  <a:lnTo>
                    <a:pt x="7189443" y="0"/>
                  </a:lnTo>
                  <a:lnTo>
                    <a:pt x="0" y="0"/>
                  </a:lnTo>
                  <a:lnTo>
                    <a:pt x="0" y="2139071"/>
                  </a:lnTo>
                  <a:close/>
                </a:path>
              </a:pathLst>
            </a:custGeom>
            <a:blipFill rotWithShape="1">
              <a:blip r:embed="rId7">
                <a:alphaModFix/>
              </a:blip>
              <a:stretch>
                <a:fillRect b="0" l="0" r="0" t="0"/>
              </a:stretch>
            </a:blipFill>
            <a:ln>
              <a:noFill/>
            </a:ln>
          </p:spPr>
        </p:sp>
      </p:grpSp>
      <p:sp>
        <p:nvSpPr>
          <p:cNvPr id="224" name="Google Shape;224;p13"/>
          <p:cNvSpPr/>
          <p:nvPr/>
        </p:nvSpPr>
        <p:spPr>
          <a:xfrm>
            <a:off x="784574" y="1661818"/>
            <a:ext cx="1795047" cy="1491521"/>
          </a:xfrm>
          <a:custGeom>
            <a:rect b="b" l="l" r="r" t="t"/>
            <a:pathLst>
              <a:path extrusionOk="0" h="2983042" w="3590095">
                <a:moveTo>
                  <a:pt x="0" y="0"/>
                </a:moveTo>
                <a:lnTo>
                  <a:pt x="3590095" y="0"/>
                </a:lnTo>
                <a:lnTo>
                  <a:pt x="3590095" y="2983042"/>
                </a:lnTo>
                <a:lnTo>
                  <a:pt x="0" y="2983042"/>
                </a:lnTo>
                <a:lnTo>
                  <a:pt x="0" y="0"/>
                </a:lnTo>
                <a:close/>
              </a:path>
            </a:pathLst>
          </a:custGeom>
          <a:blipFill rotWithShape="1">
            <a:blip r:embed="rId8">
              <a:alphaModFix/>
            </a:blip>
            <a:stretch>
              <a:fillRect b="0" l="0" r="0" t="0"/>
            </a:stretch>
          </a:blipFill>
          <a:ln>
            <a:noFill/>
          </a:ln>
        </p:spPr>
      </p:sp>
      <p:sp>
        <p:nvSpPr>
          <p:cNvPr id="225" name="Google Shape;225;p13"/>
          <p:cNvSpPr/>
          <p:nvPr/>
        </p:nvSpPr>
        <p:spPr>
          <a:xfrm>
            <a:off x="6791424" y="1313269"/>
            <a:ext cx="1329638" cy="1843519"/>
          </a:xfrm>
          <a:custGeom>
            <a:rect b="b" l="l" r="r" t="t"/>
            <a:pathLst>
              <a:path extrusionOk="0" h="3687038" w="2659276">
                <a:moveTo>
                  <a:pt x="0" y="0"/>
                </a:moveTo>
                <a:lnTo>
                  <a:pt x="2659276" y="0"/>
                </a:lnTo>
                <a:lnTo>
                  <a:pt x="2659276" y="3687038"/>
                </a:lnTo>
                <a:lnTo>
                  <a:pt x="0" y="3687038"/>
                </a:lnTo>
                <a:lnTo>
                  <a:pt x="0" y="0"/>
                </a:lnTo>
                <a:close/>
              </a:path>
            </a:pathLst>
          </a:custGeom>
          <a:blipFill rotWithShape="1">
            <a:blip r:embed="rId9">
              <a:alphaModFix/>
            </a:blip>
            <a:stretch>
              <a:fillRect b="0" l="0" r="0" t="0"/>
            </a:stretch>
          </a:blipFill>
          <a:ln>
            <a:noFill/>
          </a:ln>
        </p:spPr>
      </p:sp>
      <p:sp>
        <p:nvSpPr>
          <p:cNvPr id="226" name="Google Shape;226;p13"/>
          <p:cNvSpPr/>
          <p:nvPr/>
        </p:nvSpPr>
        <p:spPr>
          <a:xfrm>
            <a:off x="3761446" y="1367109"/>
            <a:ext cx="1611898" cy="1904754"/>
          </a:xfrm>
          <a:custGeom>
            <a:rect b="b" l="l" r="r" t="t"/>
            <a:pathLst>
              <a:path extrusionOk="0" h="3809508" w="3223796">
                <a:moveTo>
                  <a:pt x="0" y="0"/>
                </a:moveTo>
                <a:lnTo>
                  <a:pt x="3223796" y="0"/>
                </a:lnTo>
                <a:lnTo>
                  <a:pt x="3223796" y="3809508"/>
                </a:lnTo>
                <a:lnTo>
                  <a:pt x="0" y="3809508"/>
                </a:lnTo>
                <a:lnTo>
                  <a:pt x="0" y="0"/>
                </a:lnTo>
                <a:close/>
              </a:path>
            </a:pathLst>
          </a:custGeom>
          <a:blipFill rotWithShape="1">
            <a:blip r:embed="rId10">
              <a:alphaModFix/>
            </a:blip>
            <a:stretch>
              <a:fillRect b="0" l="0" r="0" t="0"/>
            </a:stretch>
          </a:blipFill>
          <a:ln>
            <a:noFill/>
          </a:ln>
        </p:spPr>
      </p:sp>
      <p:sp>
        <p:nvSpPr>
          <p:cNvPr id="227" name="Google Shape;227;p13"/>
          <p:cNvSpPr txBox="1"/>
          <p:nvPr/>
        </p:nvSpPr>
        <p:spPr>
          <a:xfrm>
            <a:off x="485744" y="4162406"/>
            <a:ext cx="2392708" cy="36861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 sz="1100" u="none" cap="none" strike="noStrike">
                <a:solidFill>
                  <a:srgbClr val="FFFFFF"/>
                </a:solidFill>
                <a:latin typeface="Lato"/>
                <a:ea typeface="Lato"/>
                <a:cs typeface="Lato"/>
                <a:sym typeface="Lato"/>
              </a:rPr>
              <a:t>Briefly elaborate on what </a:t>
            </a:r>
            <a:endParaRPr sz="700"/>
          </a:p>
          <a:p>
            <a:pPr indent="0" lvl="1" marL="0" marR="0" rtl="0" algn="ctr">
              <a:lnSpc>
                <a:spcPct val="140000"/>
              </a:lnSpc>
              <a:spcBef>
                <a:spcPts val="0"/>
              </a:spcBef>
              <a:spcAft>
                <a:spcPts val="0"/>
              </a:spcAft>
              <a:buNone/>
            </a:pPr>
            <a:r>
              <a:rPr b="1" i="0" lang="en" sz="1100" u="none" cap="none" strike="noStrike">
                <a:solidFill>
                  <a:srgbClr val="FFFFFF"/>
                </a:solidFill>
                <a:latin typeface="Lato"/>
                <a:ea typeface="Lato"/>
                <a:cs typeface="Lato"/>
                <a:sym typeface="Lato"/>
              </a:rPr>
              <a:t>ou want to discuss. </a:t>
            </a:r>
            <a:endParaRPr sz="700"/>
          </a:p>
        </p:txBody>
      </p:sp>
      <p:sp>
        <p:nvSpPr>
          <p:cNvPr id="228" name="Google Shape;228;p13"/>
          <p:cNvSpPr txBox="1"/>
          <p:nvPr/>
        </p:nvSpPr>
        <p:spPr>
          <a:xfrm>
            <a:off x="3375646" y="4162406"/>
            <a:ext cx="2392708" cy="36861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 sz="1100" u="none" cap="none" strike="noStrike">
                <a:solidFill>
                  <a:srgbClr val="FFFFFF"/>
                </a:solidFill>
                <a:latin typeface="Lato"/>
                <a:ea typeface="Lato"/>
                <a:cs typeface="Lato"/>
                <a:sym typeface="Lato"/>
              </a:rPr>
              <a:t>Briefly elaborate on what </a:t>
            </a:r>
            <a:endParaRPr sz="700"/>
          </a:p>
          <a:p>
            <a:pPr indent="0" lvl="1" marL="0" marR="0" rtl="0" algn="ctr">
              <a:lnSpc>
                <a:spcPct val="140000"/>
              </a:lnSpc>
              <a:spcBef>
                <a:spcPts val="0"/>
              </a:spcBef>
              <a:spcAft>
                <a:spcPts val="0"/>
              </a:spcAft>
              <a:buNone/>
            </a:pPr>
            <a:r>
              <a:rPr b="1" i="0" lang="en" sz="1100" u="none" cap="none" strike="noStrike">
                <a:solidFill>
                  <a:srgbClr val="FFFFFF"/>
                </a:solidFill>
                <a:latin typeface="Lato"/>
                <a:ea typeface="Lato"/>
                <a:cs typeface="Lato"/>
                <a:sym typeface="Lato"/>
              </a:rPr>
              <a:t>ou want to discuss. </a:t>
            </a:r>
            <a:endParaRPr sz="700"/>
          </a:p>
        </p:txBody>
      </p:sp>
      <p:sp>
        <p:nvSpPr>
          <p:cNvPr id="229" name="Google Shape;229;p13"/>
          <p:cNvSpPr txBox="1"/>
          <p:nvPr/>
        </p:nvSpPr>
        <p:spPr>
          <a:xfrm>
            <a:off x="6252202" y="4162406"/>
            <a:ext cx="2392708" cy="36861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 sz="1100" u="none" cap="none" strike="noStrike">
                <a:solidFill>
                  <a:srgbClr val="FFFFFF"/>
                </a:solidFill>
                <a:latin typeface="Lato"/>
                <a:ea typeface="Lato"/>
                <a:cs typeface="Lato"/>
                <a:sym typeface="Lato"/>
              </a:rPr>
              <a:t>Briefly elaborate on what </a:t>
            </a:r>
            <a:endParaRPr sz="700"/>
          </a:p>
          <a:p>
            <a:pPr indent="0" lvl="1" marL="0" marR="0" rtl="0" algn="ctr">
              <a:lnSpc>
                <a:spcPct val="140000"/>
              </a:lnSpc>
              <a:spcBef>
                <a:spcPts val="0"/>
              </a:spcBef>
              <a:spcAft>
                <a:spcPts val="0"/>
              </a:spcAft>
              <a:buNone/>
            </a:pPr>
            <a:r>
              <a:rPr b="1" i="0" lang="en" sz="1100" u="none" cap="none" strike="noStrike">
                <a:solidFill>
                  <a:srgbClr val="FFFFFF"/>
                </a:solidFill>
                <a:latin typeface="Lato"/>
                <a:ea typeface="Lato"/>
                <a:cs typeface="Lato"/>
                <a:sym typeface="Lato"/>
              </a:rPr>
              <a:t>ou want to discuss. </a:t>
            </a:r>
            <a:endParaRPr sz="700"/>
          </a:p>
        </p:txBody>
      </p:sp>
      <p:sp>
        <p:nvSpPr>
          <p:cNvPr id="230" name="Google Shape;230;p13"/>
          <p:cNvSpPr txBox="1"/>
          <p:nvPr/>
        </p:nvSpPr>
        <p:spPr>
          <a:xfrm>
            <a:off x="6466216" y="3286150"/>
            <a:ext cx="1926669" cy="715963"/>
          </a:xfrm>
          <a:prstGeom prst="rect">
            <a:avLst/>
          </a:prstGeom>
          <a:noFill/>
          <a:ln>
            <a:noFill/>
          </a:ln>
        </p:spPr>
        <p:txBody>
          <a:bodyPr anchorCtr="0" anchor="t" bIns="0" lIns="0" spcFirstLastPara="1" rIns="0" wrap="square" tIns="0">
            <a:spAutoFit/>
          </a:bodyPr>
          <a:lstStyle/>
          <a:p>
            <a:pPr indent="0" lvl="0" marL="0" marR="0" rtl="0" algn="ctr">
              <a:lnSpc>
                <a:spcPct val="112000"/>
              </a:lnSpc>
              <a:spcBef>
                <a:spcPts val="0"/>
              </a:spcBef>
              <a:spcAft>
                <a:spcPts val="0"/>
              </a:spcAft>
              <a:buNone/>
            </a:pPr>
            <a:r>
              <a:rPr b="0" i="0" lang="en" sz="2500" u="none" cap="none" strike="noStrike">
                <a:solidFill>
                  <a:srgbClr val="FFFFFF"/>
                </a:solidFill>
                <a:latin typeface="Courgette"/>
                <a:ea typeface="Courgette"/>
                <a:cs typeface="Courgette"/>
                <a:sym typeface="Courgette"/>
              </a:rPr>
              <a:t>Gandhi Jayanti</a:t>
            </a:r>
            <a:endParaRPr sz="700"/>
          </a:p>
        </p:txBody>
      </p:sp>
      <p:sp>
        <p:nvSpPr>
          <p:cNvPr id="231" name="Google Shape;231;p13"/>
          <p:cNvSpPr txBox="1"/>
          <p:nvPr/>
        </p:nvSpPr>
        <p:spPr>
          <a:xfrm>
            <a:off x="485744" y="3286150"/>
            <a:ext cx="2392708" cy="715963"/>
          </a:xfrm>
          <a:prstGeom prst="rect">
            <a:avLst/>
          </a:prstGeom>
          <a:noFill/>
          <a:ln>
            <a:noFill/>
          </a:ln>
        </p:spPr>
        <p:txBody>
          <a:bodyPr anchorCtr="0" anchor="t" bIns="0" lIns="0" spcFirstLastPara="1" rIns="0" wrap="square" tIns="0">
            <a:spAutoFit/>
          </a:bodyPr>
          <a:lstStyle/>
          <a:p>
            <a:pPr indent="0" lvl="0" marL="0" marR="0" rtl="0" algn="ctr">
              <a:lnSpc>
                <a:spcPct val="112000"/>
              </a:lnSpc>
              <a:spcBef>
                <a:spcPts val="0"/>
              </a:spcBef>
              <a:spcAft>
                <a:spcPts val="0"/>
              </a:spcAft>
              <a:buNone/>
            </a:pPr>
            <a:r>
              <a:rPr b="0" i="0" lang="en" sz="2500" u="none" cap="none" strike="noStrike">
                <a:solidFill>
                  <a:srgbClr val="FFFFFF"/>
                </a:solidFill>
                <a:latin typeface="Courgette"/>
                <a:ea typeface="Courgette"/>
                <a:cs typeface="Courgette"/>
                <a:sym typeface="Courgette"/>
              </a:rPr>
              <a:t>Republic </a:t>
            </a:r>
            <a:endParaRPr sz="700"/>
          </a:p>
          <a:p>
            <a:pPr indent="0" lvl="0" marL="0" marR="0" rtl="0" algn="ctr">
              <a:lnSpc>
                <a:spcPct val="112000"/>
              </a:lnSpc>
              <a:spcBef>
                <a:spcPts val="0"/>
              </a:spcBef>
              <a:spcAft>
                <a:spcPts val="0"/>
              </a:spcAft>
              <a:buNone/>
            </a:pPr>
            <a:r>
              <a:rPr b="0" i="0" lang="en" sz="2500" u="none" cap="none" strike="noStrike">
                <a:solidFill>
                  <a:srgbClr val="FFFFFF"/>
                </a:solidFill>
                <a:latin typeface="Courgette"/>
                <a:ea typeface="Courgette"/>
                <a:cs typeface="Courgette"/>
                <a:sym typeface="Courgette"/>
              </a:rPr>
              <a:t>Day</a:t>
            </a:r>
            <a:endParaRPr sz="700"/>
          </a:p>
        </p:txBody>
      </p:sp>
      <p:sp>
        <p:nvSpPr>
          <p:cNvPr id="232" name="Google Shape;232;p13"/>
          <p:cNvSpPr txBox="1"/>
          <p:nvPr/>
        </p:nvSpPr>
        <p:spPr>
          <a:xfrm>
            <a:off x="734385" y="438948"/>
            <a:ext cx="7675229" cy="874321"/>
          </a:xfrm>
          <a:prstGeom prst="rect">
            <a:avLst/>
          </a:prstGeom>
          <a:noFill/>
          <a:ln>
            <a:noFill/>
          </a:ln>
        </p:spPr>
        <p:txBody>
          <a:bodyPr anchorCtr="0" anchor="t" bIns="0" lIns="0" spcFirstLastPara="1" rIns="0" wrap="square" tIns="0">
            <a:spAutoFit/>
          </a:bodyPr>
          <a:lstStyle/>
          <a:p>
            <a:pPr indent="0" lvl="0" marL="0" marR="0" rtl="0" algn="ctr">
              <a:lnSpc>
                <a:spcPct val="90994"/>
              </a:lnSpc>
              <a:spcBef>
                <a:spcPts val="0"/>
              </a:spcBef>
              <a:spcAft>
                <a:spcPts val="0"/>
              </a:spcAft>
              <a:buNone/>
            </a:pPr>
            <a:r>
              <a:rPr b="0" i="0" lang="en" sz="6900" u="none" cap="none" strike="noStrike">
                <a:solidFill>
                  <a:srgbClr val="FF8200"/>
                </a:solidFill>
                <a:latin typeface="Girassol"/>
                <a:ea typeface="Girassol"/>
                <a:cs typeface="Girassol"/>
                <a:sym typeface="Girassol"/>
              </a:rPr>
              <a:t>National Festivals</a:t>
            </a:r>
            <a:endParaRPr sz="700"/>
          </a:p>
        </p:txBody>
      </p:sp>
      <p:sp>
        <p:nvSpPr>
          <p:cNvPr id="233" name="Google Shape;233;p13"/>
          <p:cNvSpPr txBox="1"/>
          <p:nvPr/>
        </p:nvSpPr>
        <p:spPr>
          <a:xfrm>
            <a:off x="3350880" y="3286150"/>
            <a:ext cx="2392708" cy="715963"/>
          </a:xfrm>
          <a:prstGeom prst="rect">
            <a:avLst/>
          </a:prstGeom>
          <a:noFill/>
          <a:ln>
            <a:noFill/>
          </a:ln>
        </p:spPr>
        <p:txBody>
          <a:bodyPr anchorCtr="0" anchor="t" bIns="0" lIns="0" spcFirstLastPara="1" rIns="0" wrap="square" tIns="0">
            <a:spAutoFit/>
          </a:bodyPr>
          <a:lstStyle/>
          <a:p>
            <a:pPr indent="0" lvl="0" marL="0" marR="0" rtl="0" algn="ctr">
              <a:lnSpc>
                <a:spcPct val="112000"/>
              </a:lnSpc>
              <a:spcBef>
                <a:spcPts val="0"/>
              </a:spcBef>
              <a:spcAft>
                <a:spcPts val="0"/>
              </a:spcAft>
              <a:buNone/>
            </a:pPr>
            <a:r>
              <a:rPr b="0" i="0" lang="en" sz="2500" u="none" cap="none" strike="noStrike">
                <a:solidFill>
                  <a:srgbClr val="FFFFFF"/>
                </a:solidFill>
                <a:latin typeface="Courgette"/>
                <a:ea typeface="Courgette"/>
                <a:cs typeface="Courgette"/>
                <a:sym typeface="Courgette"/>
              </a:rPr>
              <a:t>Independence Day</a:t>
            </a:r>
            <a:endParaRPr sz="700"/>
          </a:p>
        </p:txBody>
      </p:sp>
    </p:spTree>
  </p:cSld>
  <p:clrMapOvr>
    <a:masterClrMapping/>
  </p:clrMapOvr>
  <p:transition>
    <p:fade thruBlk="1"/>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14"/>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66664" l="0" r="0" t="-165"/>
            </a:stretch>
          </a:blipFill>
          <a:ln>
            <a:noFill/>
          </a:ln>
        </p:spPr>
      </p:sp>
      <p:sp>
        <p:nvSpPr>
          <p:cNvPr id="239" name="Google Shape;239;p14"/>
          <p:cNvSpPr/>
          <p:nvPr/>
        </p:nvSpPr>
        <p:spPr>
          <a:xfrm>
            <a:off x="-83340" y="-870316"/>
            <a:ext cx="9310682" cy="6466692"/>
          </a:xfrm>
          <a:custGeom>
            <a:rect b="b" l="l" r="r" t="t"/>
            <a:pathLst>
              <a:path extrusionOk="0" h="12933383" w="18621363">
                <a:moveTo>
                  <a:pt x="0" y="0"/>
                </a:moveTo>
                <a:lnTo>
                  <a:pt x="18621362" y="0"/>
                </a:lnTo>
                <a:lnTo>
                  <a:pt x="18621362" y="12933382"/>
                </a:lnTo>
                <a:lnTo>
                  <a:pt x="0" y="12933382"/>
                </a:lnTo>
                <a:lnTo>
                  <a:pt x="0" y="0"/>
                </a:lnTo>
                <a:close/>
              </a:path>
            </a:pathLst>
          </a:custGeom>
          <a:blipFill rotWithShape="1">
            <a:blip r:embed="rId4">
              <a:alphaModFix/>
            </a:blip>
            <a:stretch>
              <a:fillRect b="0" l="0" r="0" t="0"/>
            </a:stretch>
          </a:blipFill>
          <a:ln>
            <a:noFill/>
          </a:ln>
        </p:spPr>
      </p:sp>
      <p:grpSp>
        <p:nvGrpSpPr>
          <p:cNvPr id="240" name="Google Shape;240;p14"/>
          <p:cNvGrpSpPr/>
          <p:nvPr/>
        </p:nvGrpSpPr>
        <p:grpSpPr>
          <a:xfrm>
            <a:off x="-16193" y="-409024"/>
            <a:ext cx="9160193" cy="3811073"/>
            <a:chOff x="0" y="0"/>
            <a:chExt cx="24427181" cy="10162861"/>
          </a:xfrm>
        </p:grpSpPr>
        <p:sp>
          <p:nvSpPr>
            <p:cNvPr id="241" name="Google Shape;241;p14"/>
            <p:cNvSpPr/>
            <p:nvPr/>
          </p:nvSpPr>
          <p:spPr>
            <a:xfrm>
              <a:off x="0" y="0"/>
              <a:ext cx="12222284" cy="10162861"/>
            </a:xfrm>
            <a:custGeom>
              <a:rect b="b" l="l" r="r" t="t"/>
              <a:pathLst>
                <a:path extrusionOk="0" h="10162861" w="12222284">
                  <a:moveTo>
                    <a:pt x="0" y="0"/>
                  </a:moveTo>
                  <a:lnTo>
                    <a:pt x="12222284" y="0"/>
                  </a:lnTo>
                  <a:lnTo>
                    <a:pt x="12222284" y="10162861"/>
                  </a:lnTo>
                  <a:lnTo>
                    <a:pt x="0" y="10162861"/>
                  </a:lnTo>
                  <a:lnTo>
                    <a:pt x="0" y="0"/>
                  </a:lnTo>
                  <a:close/>
                </a:path>
              </a:pathLst>
            </a:custGeom>
            <a:blipFill rotWithShape="1">
              <a:blip r:embed="rId5">
                <a:alphaModFix amt="58000"/>
              </a:blip>
              <a:stretch>
                <a:fillRect b="-45689" l="0" r="0" t="0"/>
              </a:stretch>
            </a:blipFill>
            <a:ln>
              <a:noFill/>
            </a:ln>
          </p:spPr>
        </p:sp>
        <p:sp>
          <p:nvSpPr>
            <p:cNvPr id="242" name="Google Shape;242;p14"/>
            <p:cNvSpPr/>
            <p:nvPr/>
          </p:nvSpPr>
          <p:spPr>
            <a:xfrm>
              <a:off x="12204897" y="0"/>
              <a:ext cx="12222284" cy="10120007"/>
            </a:xfrm>
            <a:custGeom>
              <a:rect b="b" l="l" r="r" t="t"/>
              <a:pathLst>
                <a:path extrusionOk="0" h="10120007" w="12222284">
                  <a:moveTo>
                    <a:pt x="0" y="0"/>
                  </a:moveTo>
                  <a:lnTo>
                    <a:pt x="12222284" y="0"/>
                  </a:lnTo>
                  <a:lnTo>
                    <a:pt x="12222284" y="10120007"/>
                  </a:lnTo>
                  <a:lnTo>
                    <a:pt x="0" y="10120007"/>
                  </a:lnTo>
                  <a:lnTo>
                    <a:pt x="0" y="0"/>
                  </a:lnTo>
                  <a:close/>
                </a:path>
              </a:pathLst>
            </a:custGeom>
            <a:blipFill rotWithShape="1">
              <a:blip r:embed="rId5">
                <a:alphaModFix amt="58000"/>
              </a:blip>
              <a:stretch>
                <a:fillRect b="-46307" l="0" r="0" t="0"/>
              </a:stretch>
            </a:blipFill>
            <a:ln>
              <a:noFill/>
            </a:ln>
          </p:spPr>
        </p:sp>
      </p:grpSp>
      <p:sp>
        <p:nvSpPr>
          <p:cNvPr id="243" name="Google Shape;243;p14"/>
          <p:cNvSpPr/>
          <p:nvPr/>
        </p:nvSpPr>
        <p:spPr>
          <a:xfrm rot="-5400000">
            <a:off x="-576037" y="1943147"/>
            <a:ext cx="2409282" cy="1257207"/>
          </a:xfrm>
          <a:custGeom>
            <a:rect b="b" l="l" r="r" t="t"/>
            <a:pathLst>
              <a:path extrusionOk="0" h="2514414" w="4818564">
                <a:moveTo>
                  <a:pt x="0" y="0"/>
                </a:moveTo>
                <a:lnTo>
                  <a:pt x="4818564" y="0"/>
                </a:lnTo>
                <a:lnTo>
                  <a:pt x="4818564" y="2514414"/>
                </a:lnTo>
                <a:lnTo>
                  <a:pt x="0" y="2514414"/>
                </a:lnTo>
                <a:lnTo>
                  <a:pt x="0" y="0"/>
                </a:lnTo>
                <a:close/>
              </a:path>
            </a:pathLst>
          </a:custGeom>
          <a:blipFill rotWithShape="1">
            <a:blip r:embed="rId6">
              <a:alphaModFix/>
            </a:blip>
            <a:stretch>
              <a:fillRect b="0" l="0" r="0" t="0"/>
            </a:stretch>
          </a:blipFill>
          <a:ln>
            <a:noFill/>
          </a:ln>
        </p:spPr>
      </p:sp>
      <p:sp>
        <p:nvSpPr>
          <p:cNvPr id="244" name="Google Shape;244;p14"/>
          <p:cNvSpPr/>
          <p:nvPr/>
        </p:nvSpPr>
        <p:spPr>
          <a:xfrm rot="5400000">
            <a:off x="7310755" y="1943146"/>
            <a:ext cx="2409282" cy="1257207"/>
          </a:xfrm>
          <a:custGeom>
            <a:rect b="b" l="l" r="r" t="t"/>
            <a:pathLst>
              <a:path extrusionOk="0" h="2514414" w="4818564">
                <a:moveTo>
                  <a:pt x="4818564" y="2514414"/>
                </a:moveTo>
                <a:lnTo>
                  <a:pt x="0" y="2514414"/>
                </a:lnTo>
                <a:lnTo>
                  <a:pt x="0" y="0"/>
                </a:lnTo>
                <a:lnTo>
                  <a:pt x="4818564" y="0"/>
                </a:lnTo>
                <a:lnTo>
                  <a:pt x="4818564" y="2514414"/>
                </a:lnTo>
                <a:close/>
              </a:path>
            </a:pathLst>
          </a:custGeom>
          <a:blipFill rotWithShape="1">
            <a:blip r:embed="rId6">
              <a:alphaModFix/>
            </a:blip>
            <a:stretch>
              <a:fillRect b="0" l="0" r="0" t="0"/>
            </a:stretch>
          </a:blipFill>
          <a:ln>
            <a:noFill/>
          </a:ln>
        </p:spPr>
      </p:sp>
      <p:sp>
        <p:nvSpPr>
          <p:cNvPr id="245" name="Google Shape;245;p14"/>
          <p:cNvSpPr/>
          <p:nvPr/>
        </p:nvSpPr>
        <p:spPr>
          <a:xfrm>
            <a:off x="6102107" y="970412"/>
            <a:ext cx="3041893" cy="5195780"/>
          </a:xfrm>
          <a:custGeom>
            <a:rect b="b" l="l" r="r" t="t"/>
            <a:pathLst>
              <a:path extrusionOk="0" h="10391559" w="6083785">
                <a:moveTo>
                  <a:pt x="0" y="0"/>
                </a:moveTo>
                <a:lnTo>
                  <a:pt x="6083785" y="0"/>
                </a:lnTo>
                <a:lnTo>
                  <a:pt x="6083785" y="10391559"/>
                </a:lnTo>
                <a:lnTo>
                  <a:pt x="0" y="10391559"/>
                </a:lnTo>
                <a:lnTo>
                  <a:pt x="0" y="0"/>
                </a:lnTo>
                <a:close/>
              </a:path>
            </a:pathLst>
          </a:custGeom>
          <a:blipFill rotWithShape="1">
            <a:blip r:embed="rId7">
              <a:alphaModFix/>
            </a:blip>
            <a:stretch>
              <a:fillRect b="0" l="0" r="0" t="0"/>
            </a:stretch>
          </a:blipFill>
          <a:ln>
            <a:noFill/>
          </a:ln>
        </p:spPr>
      </p:sp>
      <p:sp>
        <p:nvSpPr>
          <p:cNvPr id="246" name="Google Shape;246;p14"/>
          <p:cNvSpPr txBox="1"/>
          <p:nvPr/>
        </p:nvSpPr>
        <p:spPr>
          <a:xfrm>
            <a:off x="780539" y="575644"/>
            <a:ext cx="7638236" cy="874321"/>
          </a:xfrm>
          <a:prstGeom prst="rect">
            <a:avLst/>
          </a:prstGeom>
          <a:noFill/>
          <a:ln>
            <a:noFill/>
          </a:ln>
        </p:spPr>
        <p:txBody>
          <a:bodyPr anchorCtr="0" anchor="t" bIns="0" lIns="0" spcFirstLastPara="1" rIns="0" wrap="square" tIns="0">
            <a:spAutoFit/>
          </a:bodyPr>
          <a:lstStyle/>
          <a:p>
            <a:pPr indent="0" lvl="0" marL="0" marR="0" rtl="0" algn="l">
              <a:lnSpc>
                <a:spcPct val="90994"/>
              </a:lnSpc>
              <a:spcBef>
                <a:spcPts val="0"/>
              </a:spcBef>
              <a:spcAft>
                <a:spcPts val="0"/>
              </a:spcAft>
              <a:buNone/>
            </a:pPr>
            <a:r>
              <a:rPr b="0" i="0" lang="en" sz="6900" u="none" cap="none" strike="noStrike">
                <a:solidFill>
                  <a:srgbClr val="FF8200"/>
                </a:solidFill>
                <a:latin typeface="Girassol"/>
                <a:ea typeface="Girassol"/>
                <a:cs typeface="Girassol"/>
                <a:sym typeface="Girassol"/>
              </a:rPr>
              <a:t>Independence Day</a:t>
            </a:r>
            <a:endParaRPr sz="700"/>
          </a:p>
        </p:txBody>
      </p:sp>
      <p:grpSp>
        <p:nvGrpSpPr>
          <p:cNvPr id="247" name="Google Shape;247;p14"/>
          <p:cNvGrpSpPr/>
          <p:nvPr/>
        </p:nvGrpSpPr>
        <p:grpSpPr>
          <a:xfrm>
            <a:off x="780540" y="1636155"/>
            <a:ext cx="5128952" cy="3206055"/>
            <a:chOff x="0" y="0"/>
            <a:chExt cx="13677205" cy="8549479"/>
          </a:xfrm>
        </p:grpSpPr>
        <p:sp>
          <p:nvSpPr>
            <p:cNvPr id="248" name="Google Shape;248;p14"/>
            <p:cNvSpPr/>
            <p:nvPr/>
          </p:nvSpPr>
          <p:spPr>
            <a:xfrm>
              <a:off x="0" y="0"/>
              <a:ext cx="13677205" cy="4069372"/>
            </a:xfrm>
            <a:custGeom>
              <a:rect b="b" l="l" r="r" t="t"/>
              <a:pathLst>
                <a:path extrusionOk="0" h="4069372" w="13677205">
                  <a:moveTo>
                    <a:pt x="0" y="0"/>
                  </a:moveTo>
                  <a:lnTo>
                    <a:pt x="13677205" y="0"/>
                  </a:lnTo>
                  <a:lnTo>
                    <a:pt x="13677205" y="4069372"/>
                  </a:lnTo>
                  <a:lnTo>
                    <a:pt x="0" y="4069372"/>
                  </a:lnTo>
                  <a:lnTo>
                    <a:pt x="0" y="0"/>
                  </a:lnTo>
                  <a:close/>
                </a:path>
              </a:pathLst>
            </a:custGeom>
            <a:blipFill rotWithShape="1">
              <a:blip r:embed="rId8">
                <a:alphaModFix/>
              </a:blip>
              <a:stretch>
                <a:fillRect b="0" l="0" r="0" t="0"/>
              </a:stretch>
            </a:blipFill>
            <a:ln>
              <a:noFill/>
            </a:ln>
          </p:spPr>
        </p:sp>
        <p:sp>
          <p:nvSpPr>
            <p:cNvPr id="249" name="Google Shape;249;p14"/>
            <p:cNvSpPr/>
            <p:nvPr/>
          </p:nvSpPr>
          <p:spPr>
            <a:xfrm flipH="1" rot="10800000">
              <a:off x="0" y="2960783"/>
              <a:ext cx="13677205" cy="4069372"/>
            </a:xfrm>
            <a:custGeom>
              <a:rect b="b" l="l" r="r" t="t"/>
              <a:pathLst>
                <a:path extrusionOk="0" h="4069372" w="13677205">
                  <a:moveTo>
                    <a:pt x="0" y="4069372"/>
                  </a:moveTo>
                  <a:lnTo>
                    <a:pt x="13677205" y="4069372"/>
                  </a:lnTo>
                  <a:lnTo>
                    <a:pt x="13677205" y="0"/>
                  </a:lnTo>
                  <a:lnTo>
                    <a:pt x="0" y="0"/>
                  </a:lnTo>
                  <a:lnTo>
                    <a:pt x="0" y="4069372"/>
                  </a:lnTo>
                  <a:close/>
                </a:path>
              </a:pathLst>
            </a:custGeom>
            <a:blipFill rotWithShape="1">
              <a:blip r:embed="rId8">
                <a:alphaModFix/>
              </a:blip>
              <a:stretch>
                <a:fillRect b="0" l="0" r="0" t="0"/>
              </a:stretch>
            </a:blipFill>
            <a:ln>
              <a:noFill/>
            </a:ln>
          </p:spPr>
        </p:sp>
        <p:sp>
          <p:nvSpPr>
            <p:cNvPr id="250" name="Google Shape;250;p14"/>
            <p:cNvSpPr/>
            <p:nvPr/>
          </p:nvSpPr>
          <p:spPr>
            <a:xfrm flipH="1" rot="10800000">
              <a:off x="0" y="4480107"/>
              <a:ext cx="13677205" cy="4069372"/>
            </a:xfrm>
            <a:custGeom>
              <a:rect b="b" l="l" r="r" t="t"/>
              <a:pathLst>
                <a:path extrusionOk="0" h="4069372" w="13677205">
                  <a:moveTo>
                    <a:pt x="0" y="4069372"/>
                  </a:moveTo>
                  <a:lnTo>
                    <a:pt x="13677205" y="4069372"/>
                  </a:lnTo>
                  <a:lnTo>
                    <a:pt x="13677205" y="0"/>
                  </a:lnTo>
                  <a:lnTo>
                    <a:pt x="0" y="0"/>
                  </a:lnTo>
                  <a:lnTo>
                    <a:pt x="0" y="4069372"/>
                  </a:lnTo>
                  <a:close/>
                </a:path>
              </a:pathLst>
            </a:custGeom>
            <a:blipFill rotWithShape="1">
              <a:blip r:embed="rId8">
                <a:alphaModFix/>
              </a:blip>
              <a:stretch>
                <a:fillRect b="0" l="0" r="0" t="0"/>
              </a:stretch>
            </a:blipFill>
            <a:ln>
              <a:noFill/>
            </a:ln>
          </p:spPr>
        </p:sp>
      </p:grpSp>
      <p:sp>
        <p:nvSpPr>
          <p:cNvPr id="251" name="Google Shape;251;p14"/>
          <p:cNvSpPr txBox="1"/>
          <p:nvPr/>
        </p:nvSpPr>
        <p:spPr>
          <a:xfrm>
            <a:off x="1184834" y="2015690"/>
            <a:ext cx="4320300" cy="827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2500" u="none" cap="none" strike="noStrike">
                <a:solidFill>
                  <a:srgbClr val="FFFFFF"/>
                </a:solidFill>
                <a:latin typeface="Courgette"/>
                <a:ea typeface="Courgette"/>
                <a:cs typeface="Courgette"/>
                <a:sym typeface="Courgette"/>
              </a:rPr>
              <a:t>India became independent on 15th August, 1947.  </a:t>
            </a:r>
            <a:endParaRPr sz="700"/>
          </a:p>
        </p:txBody>
      </p:sp>
      <p:sp>
        <p:nvSpPr>
          <p:cNvPr id="252" name="Google Shape;252;p14"/>
          <p:cNvSpPr txBox="1"/>
          <p:nvPr/>
        </p:nvSpPr>
        <p:spPr>
          <a:xfrm>
            <a:off x="1056915" y="3009175"/>
            <a:ext cx="4576200" cy="15324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1" i="0" lang="en" sz="1100" u="none" cap="none" strike="noStrike">
                <a:solidFill>
                  <a:srgbClr val="FFFFFF"/>
                </a:solidFill>
                <a:latin typeface="Lato"/>
                <a:ea typeface="Lato"/>
                <a:cs typeface="Lato"/>
                <a:sym typeface="Lato"/>
              </a:rPr>
              <a:t>The day is celebrated annually with great fervor across the nation, symbolizing not just political freedom but also the aspirations of a diverse populace for self-governance, equality, and economic prosperity. Independence Day ceremonies typically include flag hoisting, patriotic songs, and speeches that reflect on India's journey towards sovereignty and the challenges overcome in shaping its democratic identity. It serves as a reminder of the sacrifices made by countless freedom fighters and the enduring spirit of unity that binds India as a nation.</a:t>
            </a:r>
            <a:endParaRPr sz="700"/>
          </a:p>
        </p:txBody>
      </p:sp>
    </p:spTree>
  </p:cSld>
  <p:clrMapOvr>
    <a:masterClrMapping/>
  </p:clrMapOvr>
  <p:transition>
    <p:fade thruBlk="1"/>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15"/>
          <p:cNvSpPr/>
          <p:nvPr/>
        </p:nvSpPr>
        <p:spPr>
          <a:xfrm>
            <a:off x="-83340" y="-870316"/>
            <a:ext cx="9310682" cy="6466692"/>
          </a:xfrm>
          <a:custGeom>
            <a:rect b="b" l="l" r="r" t="t"/>
            <a:pathLst>
              <a:path extrusionOk="0" h="12933383" w="18621363">
                <a:moveTo>
                  <a:pt x="0" y="0"/>
                </a:moveTo>
                <a:lnTo>
                  <a:pt x="18621362" y="0"/>
                </a:lnTo>
                <a:lnTo>
                  <a:pt x="18621362" y="12933382"/>
                </a:lnTo>
                <a:lnTo>
                  <a:pt x="0" y="12933382"/>
                </a:lnTo>
                <a:lnTo>
                  <a:pt x="0" y="0"/>
                </a:lnTo>
                <a:close/>
              </a:path>
            </a:pathLst>
          </a:custGeom>
          <a:blipFill rotWithShape="1">
            <a:blip r:embed="rId3">
              <a:alphaModFix/>
            </a:blip>
            <a:stretch>
              <a:fillRect b="0" l="0" r="0" t="0"/>
            </a:stretch>
          </a:blipFill>
          <a:ln>
            <a:noFill/>
          </a:ln>
        </p:spPr>
      </p:sp>
      <p:grpSp>
        <p:nvGrpSpPr>
          <p:cNvPr id="258" name="Google Shape;258;p15"/>
          <p:cNvGrpSpPr/>
          <p:nvPr/>
        </p:nvGrpSpPr>
        <p:grpSpPr>
          <a:xfrm>
            <a:off x="-8096" y="-409024"/>
            <a:ext cx="9160193" cy="3811073"/>
            <a:chOff x="0" y="0"/>
            <a:chExt cx="24427181" cy="10162861"/>
          </a:xfrm>
        </p:grpSpPr>
        <p:sp>
          <p:nvSpPr>
            <p:cNvPr id="259" name="Google Shape;259;p15"/>
            <p:cNvSpPr/>
            <p:nvPr/>
          </p:nvSpPr>
          <p:spPr>
            <a:xfrm>
              <a:off x="0" y="0"/>
              <a:ext cx="12222284" cy="10162861"/>
            </a:xfrm>
            <a:custGeom>
              <a:rect b="b" l="l" r="r" t="t"/>
              <a:pathLst>
                <a:path extrusionOk="0" h="10162861" w="12222284">
                  <a:moveTo>
                    <a:pt x="0" y="0"/>
                  </a:moveTo>
                  <a:lnTo>
                    <a:pt x="12222284" y="0"/>
                  </a:lnTo>
                  <a:lnTo>
                    <a:pt x="12222284" y="10162861"/>
                  </a:lnTo>
                  <a:lnTo>
                    <a:pt x="0" y="10162861"/>
                  </a:lnTo>
                  <a:lnTo>
                    <a:pt x="0" y="0"/>
                  </a:lnTo>
                  <a:close/>
                </a:path>
              </a:pathLst>
            </a:custGeom>
            <a:blipFill rotWithShape="1">
              <a:blip r:embed="rId4">
                <a:alphaModFix amt="58000"/>
              </a:blip>
              <a:stretch>
                <a:fillRect b="-45689" l="0" r="0" t="0"/>
              </a:stretch>
            </a:blipFill>
            <a:ln>
              <a:noFill/>
            </a:ln>
          </p:spPr>
        </p:sp>
        <p:sp>
          <p:nvSpPr>
            <p:cNvPr id="260" name="Google Shape;260;p15"/>
            <p:cNvSpPr/>
            <p:nvPr/>
          </p:nvSpPr>
          <p:spPr>
            <a:xfrm>
              <a:off x="12204897" y="0"/>
              <a:ext cx="12222284" cy="10120007"/>
            </a:xfrm>
            <a:custGeom>
              <a:rect b="b" l="l" r="r" t="t"/>
              <a:pathLst>
                <a:path extrusionOk="0" h="10120007" w="12222284">
                  <a:moveTo>
                    <a:pt x="0" y="0"/>
                  </a:moveTo>
                  <a:lnTo>
                    <a:pt x="12222284" y="0"/>
                  </a:lnTo>
                  <a:lnTo>
                    <a:pt x="12222284" y="10120007"/>
                  </a:lnTo>
                  <a:lnTo>
                    <a:pt x="0" y="10120007"/>
                  </a:lnTo>
                  <a:lnTo>
                    <a:pt x="0" y="0"/>
                  </a:lnTo>
                  <a:close/>
                </a:path>
              </a:pathLst>
            </a:custGeom>
            <a:blipFill rotWithShape="1">
              <a:blip r:embed="rId4">
                <a:alphaModFix amt="58000"/>
              </a:blip>
              <a:stretch>
                <a:fillRect b="-46307" l="0" r="0" t="0"/>
              </a:stretch>
            </a:blipFill>
            <a:ln>
              <a:noFill/>
            </a:ln>
          </p:spPr>
        </p:sp>
      </p:grpSp>
      <p:sp>
        <p:nvSpPr>
          <p:cNvPr id="261" name="Google Shape;261;p15"/>
          <p:cNvSpPr/>
          <p:nvPr/>
        </p:nvSpPr>
        <p:spPr>
          <a:xfrm rot="-5400000">
            <a:off x="-576037" y="1943147"/>
            <a:ext cx="2409282" cy="1257207"/>
          </a:xfrm>
          <a:custGeom>
            <a:rect b="b" l="l" r="r" t="t"/>
            <a:pathLst>
              <a:path extrusionOk="0" h="2514414" w="4818564">
                <a:moveTo>
                  <a:pt x="0" y="0"/>
                </a:moveTo>
                <a:lnTo>
                  <a:pt x="4818564" y="0"/>
                </a:lnTo>
                <a:lnTo>
                  <a:pt x="4818564" y="2514414"/>
                </a:lnTo>
                <a:lnTo>
                  <a:pt x="0" y="2514414"/>
                </a:lnTo>
                <a:lnTo>
                  <a:pt x="0" y="0"/>
                </a:lnTo>
                <a:close/>
              </a:path>
            </a:pathLst>
          </a:custGeom>
          <a:blipFill rotWithShape="1">
            <a:blip r:embed="rId5">
              <a:alphaModFix/>
            </a:blip>
            <a:stretch>
              <a:fillRect b="0" l="0" r="0" t="0"/>
            </a:stretch>
          </a:blipFill>
          <a:ln>
            <a:noFill/>
          </a:ln>
        </p:spPr>
      </p:sp>
      <p:grpSp>
        <p:nvGrpSpPr>
          <p:cNvPr id="262" name="Google Shape;262;p15"/>
          <p:cNvGrpSpPr/>
          <p:nvPr/>
        </p:nvGrpSpPr>
        <p:grpSpPr>
          <a:xfrm>
            <a:off x="729938" y="1758642"/>
            <a:ext cx="4737048" cy="2961080"/>
            <a:chOff x="0" y="0"/>
            <a:chExt cx="12632128" cy="7896212"/>
          </a:xfrm>
        </p:grpSpPr>
        <p:sp>
          <p:nvSpPr>
            <p:cNvPr id="263" name="Google Shape;263;p15"/>
            <p:cNvSpPr/>
            <p:nvPr/>
          </p:nvSpPr>
          <p:spPr>
            <a:xfrm>
              <a:off x="0" y="0"/>
              <a:ext cx="12632128" cy="3758431"/>
            </a:xfrm>
            <a:custGeom>
              <a:rect b="b" l="l" r="r" t="t"/>
              <a:pathLst>
                <a:path extrusionOk="0" h="3758431" w="12632128">
                  <a:moveTo>
                    <a:pt x="0" y="0"/>
                  </a:moveTo>
                  <a:lnTo>
                    <a:pt x="12632128" y="0"/>
                  </a:lnTo>
                  <a:lnTo>
                    <a:pt x="12632128" y="3758431"/>
                  </a:lnTo>
                  <a:lnTo>
                    <a:pt x="0" y="3758431"/>
                  </a:lnTo>
                  <a:lnTo>
                    <a:pt x="0" y="0"/>
                  </a:lnTo>
                  <a:close/>
                </a:path>
              </a:pathLst>
            </a:custGeom>
            <a:blipFill rotWithShape="1">
              <a:blip r:embed="rId6">
                <a:alphaModFix/>
              </a:blip>
              <a:stretch>
                <a:fillRect b="0" l="0" r="0" t="0"/>
              </a:stretch>
            </a:blipFill>
            <a:ln>
              <a:noFill/>
            </a:ln>
          </p:spPr>
        </p:sp>
        <p:sp>
          <p:nvSpPr>
            <p:cNvPr id="264" name="Google Shape;264;p15"/>
            <p:cNvSpPr/>
            <p:nvPr/>
          </p:nvSpPr>
          <p:spPr>
            <a:xfrm flipH="1" rot="10800000">
              <a:off x="0" y="2734549"/>
              <a:ext cx="12632128" cy="3758431"/>
            </a:xfrm>
            <a:custGeom>
              <a:rect b="b" l="l" r="r" t="t"/>
              <a:pathLst>
                <a:path extrusionOk="0" h="3758431" w="12632128">
                  <a:moveTo>
                    <a:pt x="0" y="3758431"/>
                  </a:moveTo>
                  <a:lnTo>
                    <a:pt x="12632128" y="3758431"/>
                  </a:lnTo>
                  <a:lnTo>
                    <a:pt x="12632128" y="0"/>
                  </a:lnTo>
                  <a:lnTo>
                    <a:pt x="0" y="0"/>
                  </a:lnTo>
                  <a:lnTo>
                    <a:pt x="0" y="3758431"/>
                  </a:lnTo>
                  <a:close/>
                </a:path>
              </a:pathLst>
            </a:custGeom>
            <a:blipFill rotWithShape="1">
              <a:blip r:embed="rId6">
                <a:alphaModFix/>
              </a:blip>
              <a:stretch>
                <a:fillRect b="0" l="0" r="0" t="0"/>
              </a:stretch>
            </a:blipFill>
            <a:ln>
              <a:noFill/>
            </a:ln>
          </p:spPr>
        </p:sp>
        <p:sp>
          <p:nvSpPr>
            <p:cNvPr id="265" name="Google Shape;265;p15"/>
            <p:cNvSpPr/>
            <p:nvPr/>
          </p:nvSpPr>
          <p:spPr>
            <a:xfrm flipH="1" rot="10800000">
              <a:off x="0" y="4137781"/>
              <a:ext cx="12632128" cy="3758431"/>
            </a:xfrm>
            <a:custGeom>
              <a:rect b="b" l="l" r="r" t="t"/>
              <a:pathLst>
                <a:path extrusionOk="0" h="3758431" w="12632128">
                  <a:moveTo>
                    <a:pt x="0" y="3758431"/>
                  </a:moveTo>
                  <a:lnTo>
                    <a:pt x="12632128" y="3758431"/>
                  </a:lnTo>
                  <a:lnTo>
                    <a:pt x="12632128" y="0"/>
                  </a:lnTo>
                  <a:lnTo>
                    <a:pt x="0" y="0"/>
                  </a:lnTo>
                  <a:lnTo>
                    <a:pt x="0" y="3758431"/>
                  </a:lnTo>
                  <a:close/>
                </a:path>
              </a:pathLst>
            </a:custGeom>
            <a:blipFill rotWithShape="1">
              <a:blip r:embed="rId6">
                <a:alphaModFix/>
              </a:blip>
              <a:stretch>
                <a:fillRect b="0" l="0" r="0" t="0"/>
              </a:stretch>
            </a:blipFill>
            <a:ln>
              <a:noFill/>
            </a:ln>
          </p:spPr>
        </p:sp>
      </p:grpSp>
      <p:sp>
        <p:nvSpPr>
          <p:cNvPr id="266" name="Google Shape;266;p15"/>
          <p:cNvSpPr/>
          <p:nvPr/>
        </p:nvSpPr>
        <p:spPr>
          <a:xfrm rot="5400000">
            <a:off x="7310755" y="1943146"/>
            <a:ext cx="2409282" cy="1257207"/>
          </a:xfrm>
          <a:custGeom>
            <a:rect b="b" l="l" r="r" t="t"/>
            <a:pathLst>
              <a:path extrusionOk="0" h="2514414" w="4818564">
                <a:moveTo>
                  <a:pt x="4818564" y="2514414"/>
                </a:moveTo>
                <a:lnTo>
                  <a:pt x="0" y="2514414"/>
                </a:lnTo>
                <a:lnTo>
                  <a:pt x="0" y="0"/>
                </a:lnTo>
                <a:lnTo>
                  <a:pt x="4818564" y="0"/>
                </a:lnTo>
                <a:lnTo>
                  <a:pt x="4818564" y="2514414"/>
                </a:lnTo>
                <a:close/>
              </a:path>
            </a:pathLst>
          </a:custGeom>
          <a:blipFill rotWithShape="1">
            <a:blip r:embed="rId5">
              <a:alphaModFix/>
            </a:blip>
            <a:stretch>
              <a:fillRect b="0" l="0" r="0" t="0"/>
            </a:stretch>
          </a:blipFill>
          <a:ln>
            <a:noFill/>
          </a:ln>
        </p:spPr>
      </p:sp>
      <p:sp>
        <p:nvSpPr>
          <p:cNvPr id="267" name="Google Shape;267;p15"/>
          <p:cNvSpPr txBox="1"/>
          <p:nvPr/>
        </p:nvSpPr>
        <p:spPr>
          <a:xfrm>
            <a:off x="-166681" y="695325"/>
            <a:ext cx="6530288" cy="874321"/>
          </a:xfrm>
          <a:prstGeom prst="rect">
            <a:avLst/>
          </a:prstGeom>
          <a:noFill/>
          <a:ln>
            <a:noFill/>
          </a:ln>
        </p:spPr>
        <p:txBody>
          <a:bodyPr anchorCtr="0" anchor="t" bIns="0" lIns="0" spcFirstLastPara="1" rIns="0" wrap="square" tIns="0">
            <a:spAutoFit/>
          </a:bodyPr>
          <a:lstStyle/>
          <a:p>
            <a:pPr indent="0" lvl="0" marL="0" marR="0" rtl="0" algn="ctr">
              <a:lnSpc>
                <a:spcPct val="90994"/>
              </a:lnSpc>
              <a:spcBef>
                <a:spcPts val="0"/>
              </a:spcBef>
              <a:spcAft>
                <a:spcPts val="0"/>
              </a:spcAft>
              <a:buNone/>
            </a:pPr>
            <a:r>
              <a:rPr b="0" i="0" lang="en" sz="6900" u="none" cap="none" strike="noStrike">
                <a:solidFill>
                  <a:srgbClr val="FF8200"/>
                </a:solidFill>
                <a:latin typeface="Girassol"/>
                <a:ea typeface="Girassol"/>
                <a:cs typeface="Girassol"/>
                <a:sym typeface="Girassol"/>
              </a:rPr>
              <a:t>Republic Day</a:t>
            </a:r>
            <a:endParaRPr sz="700"/>
          </a:p>
        </p:txBody>
      </p:sp>
      <p:sp>
        <p:nvSpPr>
          <p:cNvPr id="268" name="Google Shape;268;p15"/>
          <p:cNvSpPr txBox="1"/>
          <p:nvPr/>
        </p:nvSpPr>
        <p:spPr>
          <a:xfrm>
            <a:off x="1177160" y="2330014"/>
            <a:ext cx="3842605" cy="176053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2500" u="none" cap="none" strike="noStrike">
                <a:solidFill>
                  <a:srgbClr val="FFFFFF"/>
                </a:solidFill>
                <a:latin typeface="Courgette"/>
                <a:ea typeface="Courgette"/>
                <a:cs typeface="Courgette"/>
                <a:sym typeface="Courgette"/>
              </a:rPr>
              <a:t>India became a democratic republic on 26 January, 1950. we celebrate it as Republic Day.</a:t>
            </a:r>
            <a:endParaRPr sz="700"/>
          </a:p>
        </p:txBody>
      </p:sp>
      <p:sp>
        <p:nvSpPr>
          <p:cNvPr id="269" name="Google Shape;269;p15"/>
          <p:cNvSpPr/>
          <p:nvPr/>
        </p:nvSpPr>
        <p:spPr>
          <a:xfrm>
            <a:off x="4867655" y="454535"/>
            <a:ext cx="3871956" cy="8349230"/>
          </a:xfrm>
          <a:custGeom>
            <a:rect b="b" l="l" r="r" t="t"/>
            <a:pathLst>
              <a:path extrusionOk="0" h="16698460" w="7743911">
                <a:moveTo>
                  <a:pt x="0" y="0"/>
                </a:moveTo>
                <a:lnTo>
                  <a:pt x="7743911" y="0"/>
                </a:lnTo>
                <a:lnTo>
                  <a:pt x="7743911" y="16698460"/>
                </a:lnTo>
                <a:lnTo>
                  <a:pt x="0" y="16698460"/>
                </a:lnTo>
                <a:lnTo>
                  <a:pt x="0" y="0"/>
                </a:lnTo>
                <a:close/>
              </a:path>
            </a:pathLst>
          </a:custGeom>
          <a:blipFill rotWithShape="1">
            <a:blip r:embed="rId7">
              <a:alphaModFix/>
            </a:blip>
            <a:stretch>
              <a:fillRect b="0" l="0" r="0" t="0"/>
            </a:stretch>
          </a:blipFill>
          <a:ln>
            <a:noFill/>
          </a:ln>
        </p:spPr>
      </p:sp>
    </p:spTree>
  </p:cSld>
  <p:clrMapOvr>
    <a:masterClrMapping/>
  </p:clrMapOvr>
  <p:transition>
    <p:fade thruBlk="1"/>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16"/>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66664" l="0" r="0" t="-165"/>
            </a:stretch>
          </a:blipFill>
          <a:ln>
            <a:noFill/>
          </a:ln>
        </p:spPr>
      </p:sp>
      <p:sp>
        <p:nvSpPr>
          <p:cNvPr id="275" name="Google Shape;275;p16"/>
          <p:cNvSpPr/>
          <p:nvPr/>
        </p:nvSpPr>
        <p:spPr>
          <a:xfrm>
            <a:off x="-83340" y="-870316"/>
            <a:ext cx="9310682" cy="6466692"/>
          </a:xfrm>
          <a:custGeom>
            <a:rect b="b" l="l" r="r" t="t"/>
            <a:pathLst>
              <a:path extrusionOk="0" h="12933383" w="18621363">
                <a:moveTo>
                  <a:pt x="0" y="0"/>
                </a:moveTo>
                <a:lnTo>
                  <a:pt x="18621362" y="0"/>
                </a:lnTo>
                <a:lnTo>
                  <a:pt x="18621362" y="12933382"/>
                </a:lnTo>
                <a:lnTo>
                  <a:pt x="0" y="12933382"/>
                </a:lnTo>
                <a:lnTo>
                  <a:pt x="0" y="0"/>
                </a:lnTo>
                <a:close/>
              </a:path>
            </a:pathLst>
          </a:custGeom>
          <a:blipFill rotWithShape="1">
            <a:blip r:embed="rId4">
              <a:alphaModFix/>
            </a:blip>
            <a:stretch>
              <a:fillRect b="0" l="0" r="0" t="0"/>
            </a:stretch>
          </a:blipFill>
          <a:ln>
            <a:noFill/>
          </a:ln>
        </p:spPr>
      </p:sp>
      <p:grpSp>
        <p:nvGrpSpPr>
          <p:cNvPr id="276" name="Google Shape;276;p16"/>
          <p:cNvGrpSpPr/>
          <p:nvPr/>
        </p:nvGrpSpPr>
        <p:grpSpPr>
          <a:xfrm>
            <a:off x="-16193" y="-409024"/>
            <a:ext cx="9160193" cy="3811073"/>
            <a:chOff x="0" y="0"/>
            <a:chExt cx="24427181" cy="10162861"/>
          </a:xfrm>
        </p:grpSpPr>
        <p:sp>
          <p:nvSpPr>
            <p:cNvPr id="277" name="Google Shape;277;p16"/>
            <p:cNvSpPr/>
            <p:nvPr/>
          </p:nvSpPr>
          <p:spPr>
            <a:xfrm>
              <a:off x="0" y="0"/>
              <a:ext cx="12222284" cy="10162861"/>
            </a:xfrm>
            <a:custGeom>
              <a:rect b="b" l="l" r="r" t="t"/>
              <a:pathLst>
                <a:path extrusionOk="0" h="10162861" w="12222284">
                  <a:moveTo>
                    <a:pt x="0" y="0"/>
                  </a:moveTo>
                  <a:lnTo>
                    <a:pt x="12222284" y="0"/>
                  </a:lnTo>
                  <a:lnTo>
                    <a:pt x="12222284" y="10162861"/>
                  </a:lnTo>
                  <a:lnTo>
                    <a:pt x="0" y="10162861"/>
                  </a:lnTo>
                  <a:lnTo>
                    <a:pt x="0" y="0"/>
                  </a:lnTo>
                  <a:close/>
                </a:path>
              </a:pathLst>
            </a:custGeom>
            <a:blipFill rotWithShape="1">
              <a:blip r:embed="rId5">
                <a:alphaModFix amt="58000"/>
              </a:blip>
              <a:stretch>
                <a:fillRect b="-45689" l="0" r="0" t="0"/>
              </a:stretch>
            </a:blipFill>
            <a:ln>
              <a:noFill/>
            </a:ln>
          </p:spPr>
        </p:sp>
        <p:sp>
          <p:nvSpPr>
            <p:cNvPr id="278" name="Google Shape;278;p16"/>
            <p:cNvSpPr/>
            <p:nvPr/>
          </p:nvSpPr>
          <p:spPr>
            <a:xfrm>
              <a:off x="12204897" y="0"/>
              <a:ext cx="12222284" cy="10120007"/>
            </a:xfrm>
            <a:custGeom>
              <a:rect b="b" l="l" r="r" t="t"/>
              <a:pathLst>
                <a:path extrusionOk="0" h="10120007" w="12222284">
                  <a:moveTo>
                    <a:pt x="0" y="0"/>
                  </a:moveTo>
                  <a:lnTo>
                    <a:pt x="12222284" y="0"/>
                  </a:lnTo>
                  <a:lnTo>
                    <a:pt x="12222284" y="10120007"/>
                  </a:lnTo>
                  <a:lnTo>
                    <a:pt x="0" y="10120007"/>
                  </a:lnTo>
                  <a:lnTo>
                    <a:pt x="0" y="0"/>
                  </a:lnTo>
                  <a:close/>
                </a:path>
              </a:pathLst>
            </a:custGeom>
            <a:blipFill rotWithShape="1">
              <a:blip r:embed="rId5">
                <a:alphaModFix amt="58000"/>
              </a:blip>
              <a:stretch>
                <a:fillRect b="-46307" l="0" r="0" t="0"/>
              </a:stretch>
            </a:blipFill>
            <a:ln>
              <a:noFill/>
            </a:ln>
          </p:spPr>
        </p:sp>
      </p:grpSp>
      <p:sp>
        <p:nvSpPr>
          <p:cNvPr id="279" name="Google Shape;279;p16"/>
          <p:cNvSpPr/>
          <p:nvPr/>
        </p:nvSpPr>
        <p:spPr>
          <a:xfrm rot="-5400000">
            <a:off x="-576037" y="1943147"/>
            <a:ext cx="2409282" cy="1257207"/>
          </a:xfrm>
          <a:custGeom>
            <a:rect b="b" l="l" r="r" t="t"/>
            <a:pathLst>
              <a:path extrusionOk="0" h="2514414" w="4818564">
                <a:moveTo>
                  <a:pt x="0" y="0"/>
                </a:moveTo>
                <a:lnTo>
                  <a:pt x="4818564" y="0"/>
                </a:lnTo>
                <a:lnTo>
                  <a:pt x="4818564" y="2514414"/>
                </a:lnTo>
                <a:lnTo>
                  <a:pt x="0" y="2514414"/>
                </a:lnTo>
                <a:lnTo>
                  <a:pt x="0" y="0"/>
                </a:lnTo>
                <a:close/>
              </a:path>
            </a:pathLst>
          </a:custGeom>
          <a:blipFill rotWithShape="1">
            <a:blip r:embed="rId6">
              <a:alphaModFix/>
            </a:blip>
            <a:stretch>
              <a:fillRect b="0" l="0" r="0" t="0"/>
            </a:stretch>
          </a:blipFill>
          <a:ln>
            <a:noFill/>
          </a:ln>
        </p:spPr>
      </p:sp>
      <p:sp>
        <p:nvSpPr>
          <p:cNvPr id="280" name="Google Shape;280;p16"/>
          <p:cNvSpPr/>
          <p:nvPr/>
        </p:nvSpPr>
        <p:spPr>
          <a:xfrm rot="5400000">
            <a:off x="7310755" y="1943146"/>
            <a:ext cx="2409282" cy="1257207"/>
          </a:xfrm>
          <a:custGeom>
            <a:rect b="b" l="l" r="r" t="t"/>
            <a:pathLst>
              <a:path extrusionOk="0" h="2514414" w="4818564">
                <a:moveTo>
                  <a:pt x="4818564" y="2514414"/>
                </a:moveTo>
                <a:lnTo>
                  <a:pt x="0" y="2514414"/>
                </a:lnTo>
                <a:lnTo>
                  <a:pt x="0" y="0"/>
                </a:lnTo>
                <a:lnTo>
                  <a:pt x="4818564" y="0"/>
                </a:lnTo>
                <a:lnTo>
                  <a:pt x="4818564" y="2514414"/>
                </a:lnTo>
                <a:close/>
              </a:path>
            </a:pathLst>
          </a:custGeom>
          <a:blipFill rotWithShape="1">
            <a:blip r:embed="rId6">
              <a:alphaModFix/>
            </a:blip>
            <a:stretch>
              <a:fillRect b="0" l="0" r="0" t="0"/>
            </a:stretch>
          </a:blipFill>
          <a:ln>
            <a:noFill/>
          </a:ln>
        </p:spPr>
      </p:sp>
      <p:sp>
        <p:nvSpPr>
          <p:cNvPr id="281" name="Google Shape;281;p16"/>
          <p:cNvSpPr txBox="1"/>
          <p:nvPr/>
        </p:nvSpPr>
        <p:spPr>
          <a:xfrm>
            <a:off x="-129888" y="695325"/>
            <a:ext cx="6623383" cy="874321"/>
          </a:xfrm>
          <a:prstGeom prst="rect">
            <a:avLst/>
          </a:prstGeom>
          <a:noFill/>
          <a:ln>
            <a:noFill/>
          </a:ln>
        </p:spPr>
        <p:txBody>
          <a:bodyPr anchorCtr="0" anchor="t" bIns="0" lIns="0" spcFirstLastPara="1" rIns="0" wrap="square" tIns="0">
            <a:spAutoFit/>
          </a:bodyPr>
          <a:lstStyle/>
          <a:p>
            <a:pPr indent="0" lvl="0" marL="0" marR="0" rtl="0" algn="ctr">
              <a:lnSpc>
                <a:spcPct val="90994"/>
              </a:lnSpc>
              <a:spcBef>
                <a:spcPts val="0"/>
              </a:spcBef>
              <a:spcAft>
                <a:spcPts val="0"/>
              </a:spcAft>
              <a:buNone/>
            </a:pPr>
            <a:r>
              <a:rPr b="0" i="0" lang="en" sz="6900" u="none" cap="none" strike="noStrike">
                <a:solidFill>
                  <a:srgbClr val="FF8200"/>
                </a:solidFill>
                <a:latin typeface="Girassol"/>
                <a:ea typeface="Girassol"/>
                <a:cs typeface="Girassol"/>
                <a:sym typeface="Girassol"/>
              </a:rPr>
              <a:t>Gandhi Jayanti</a:t>
            </a:r>
            <a:endParaRPr sz="700"/>
          </a:p>
        </p:txBody>
      </p:sp>
      <p:sp>
        <p:nvSpPr>
          <p:cNvPr id="282" name="Google Shape;282;p16"/>
          <p:cNvSpPr/>
          <p:nvPr/>
        </p:nvSpPr>
        <p:spPr>
          <a:xfrm>
            <a:off x="4338640" y="152746"/>
            <a:ext cx="4805360" cy="5443629"/>
          </a:xfrm>
          <a:custGeom>
            <a:rect b="b" l="l" r="r" t="t"/>
            <a:pathLst>
              <a:path extrusionOk="0" h="10887258" w="9610720">
                <a:moveTo>
                  <a:pt x="0" y="0"/>
                </a:moveTo>
                <a:lnTo>
                  <a:pt x="9610720" y="0"/>
                </a:lnTo>
                <a:lnTo>
                  <a:pt x="9610720" y="10887258"/>
                </a:lnTo>
                <a:lnTo>
                  <a:pt x="0" y="10887258"/>
                </a:lnTo>
                <a:lnTo>
                  <a:pt x="0" y="0"/>
                </a:lnTo>
                <a:close/>
              </a:path>
            </a:pathLst>
          </a:custGeom>
          <a:blipFill rotWithShape="1">
            <a:blip r:embed="rId7">
              <a:alphaModFix/>
            </a:blip>
            <a:stretch>
              <a:fillRect b="-201" l="-4426" r="-17706" t="-7612"/>
            </a:stretch>
          </a:blipFill>
          <a:ln>
            <a:noFill/>
          </a:ln>
        </p:spPr>
      </p:sp>
      <p:sp>
        <p:nvSpPr>
          <p:cNvPr id="283" name="Google Shape;283;p16"/>
          <p:cNvSpPr/>
          <p:nvPr/>
        </p:nvSpPr>
        <p:spPr>
          <a:xfrm>
            <a:off x="1538981" y="2008321"/>
            <a:ext cx="2696041" cy="802152"/>
          </a:xfrm>
          <a:custGeom>
            <a:rect b="b" l="l" r="r" t="t"/>
            <a:pathLst>
              <a:path extrusionOk="0" h="1604304" w="5392082">
                <a:moveTo>
                  <a:pt x="0" y="0"/>
                </a:moveTo>
                <a:lnTo>
                  <a:pt x="5392082" y="0"/>
                </a:lnTo>
                <a:lnTo>
                  <a:pt x="5392082" y="1604304"/>
                </a:lnTo>
                <a:lnTo>
                  <a:pt x="0" y="1604304"/>
                </a:lnTo>
                <a:lnTo>
                  <a:pt x="0" y="0"/>
                </a:lnTo>
                <a:close/>
              </a:path>
            </a:pathLst>
          </a:custGeom>
          <a:blipFill rotWithShape="1">
            <a:blip r:embed="rId8">
              <a:alphaModFix/>
            </a:blip>
            <a:stretch>
              <a:fillRect b="0" l="0" r="0" t="0"/>
            </a:stretch>
          </a:blipFill>
          <a:ln>
            <a:noFill/>
          </a:ln>
        </p:spPr>
      </p:sp>
      <p:sp>
        <p:nvSpPr>
          <p:cNvPr id="284" name="Google Shape;284;p16"/>
          <p:cNvSpPr txBox="1"/>
          <p:nvPr/>
        </p:nvSpPr>
        <p:spPr>
          <a:xfrm>
            <a:off x="1792105" y="2170704"/>
            <a:ext cx="2189793" cy="368617"/>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 sz="1100" u="none" cap="none" strike="noStrike">
                <a:solidFill>
                  <a:srgbClr val="FFFFFF"/>
                </a:solidFill>
                <a:latin typeface="Lato"/>
                <a:ea typeface="Lato"/>
                <a:cs typeface="Lato"/>
                <a:sym typeface="Lato"/>
              </a:rPr>
              <a:t>Mohandas Karamchand Gandhi is better known as Mahatma Gandhi.</a:t>
            </a:r>
            <a:endParaRPr sz="700"/>
          </a:p>
        </p:txBody>
      </p:sp>
      <p:sp>
        <p:nvSpPr>
          <p:cNvPr id="285" name="Google Shape;285;p16"/>
          <p:cNvSpPr/>
          <p:nvPr/>
        </p:nvSpPr>
        <p:spPr>
          <a:xfrm>
            <a:off x="1538981" y="3993625"/>
            <a:ext cx="2696041" cy="802152"/>
          </a:xfrm>
          <a:custGeom>
            <a:rect b="b" l="l" r="r" t="t"/>
            <a:pathLst>
              <a:path extrusionOk="0" h="1604304" w="5392082">
                <a:moveTo>
                  <a:pt x="0" y="0"/>
                </a:moveTo>
                <a:lnTo>
                  <a:pt x="5392082" y="0"/>
                </a:lnTo>
                <a:lnTo>
                  <a:pt x="5392082" y="1604304"/>
                </a:lnTo>
                <a:lnTo>
                  <a:pt x="0" y="1604304"/>
                </a:lnTo>
                <a:lnTo>
                  <a:pt x="0" y="0"/>
                </a:lnTo>
                <a:close/>
              </a:path>
            </a:pathLst>
          </a:custGeom>
          <a:blipFill rotWithShape="1">
            <a:blip r:embed="rId8">
              <a:alphaModFix/>
            </a:blip>
            <a:stretch>
              <a:fillRect b="0" l="0" r="0" t="0"/>
            </a:stretch>
          </a:blipFill>
          <a:ln>
            <a:noFill/>
          </a:ln>
        </p:spPr>
      </p:sp>
      <p:sp>
        <p:nvSpPr>
          <p:cNvPr id="286" name="Google Shape;286;p16"/>
          <p:cNvSpPr txBox="1"/>
          <p:nvPr/>
        </p:nvSpPr>
        <p:spPr>
          <a:xfrm>
            <a:off x="1135269" y="4198486"/>
            <a:ext cx="3503465" cy="36861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 sz="1100" u="none" cap="none" strike="noStrike">
                <a:solidFill>
                  <a:srgbClr val="FFFFFF"/>
                </a:solidFill>
                <a:latin typeface="Lato"/>
                <a:ea typeface="Lato"/>
                <a:cs typeface="Lato"/>
                <a:sym typeface="Lato"/>
              </a:rPr>
              <a:t>He is also known as the</a:t>
            </a:r>
            <a:endParaRPr sz="700"/>
          </a:p>
          <a:p>
            <a:pPr indent="0" lvl="1" marL="0" marR="0" rtl="0" algn="ctr">
              <a:lnSpc>
                <a:spcPct val="140000"/>
              </a:lnSpc>
              <a:spcBef>
                <a:spcPts val="0"/>
              </a:spcBef>
              <a:spcAft>
                <a:spcPts val="0"/>
              </a:spcAft>
              <a:buNone/>
            </a:pPr>
            <a:r>
              <a:rPr b="1" i="0" lang="en" sz="1100" u="none" cap="none" strike="noStrike">
                <a:solidFill>
                  <a:srgbClr val="FFFFFF"/>
                </a:solidFill>
                <a:latin typeface="Lato"/>
                <a:ea typeface="Lato"/>
                <a:cs typeface="Lato"/>
                <a:sym typeface="Lato"/>
              </a:rPr>
              <a:t>Father Of The Nation. </a:t>
            </a:r>
            <a:endParaRPr sz="700"/>
          </a:p>
        </p:txBody>
      </p:sp>
      <p:sp>
        <p:nvSpPr>
          <p:cNvPr id="287" name="Google Shape;287;p16"/>
          <p:cNvSpPr/>
          <p:nvPr/>
        </p:nvSpPr>
        <p:spPr>
          <a:xfrm>
            <a:off x="1538981" y="3000973"/>
            <a:ext cx="2696041" cy="802152"/>
          </a:xfrm>
          <a:custGeom>
            <a:rect b="b" l="l" r="r" t="t"/>
            <a:pathLst>
              <a:path extrusionOk="0" h="1604304" w="5392082">
                <a:moveTo>
                  <a:pt x="0" y="0"/>
                </a:moveTo>
                <a:lnTo>
                  <a:pt x="5392082" y="0"/>
                </a:lnTo>
                <a:lnTo>
                  <a:pt x="5392082" y="1604303"/>
                </a:lnTo>
                <a:lnTo>
                  <a:pt x="0" y="1604303"/>
                </a:lnTo>
                <a:lnTo>
                  <a:pt x="0" y="0"/>
                </a:lnTo>
                <a:close/>
              </a:path>
            </a:pathLst>
          </a:custGeom>
          <a:blipFill rotWithShape="1">
            <a:blip r:embed="rId8">
              <a:alphaModFix/>
            </a:blip>
            <a:stretch>
              <a:fillRect b="0" l="0" r="0" t="0"/>
            </a:stretch>
          </a:blipFill>
          <a:ln>
            <a:noFill/>
          </a:ln>
        </p:spPr>
      </p:sp>
      <p:sp>
        <p:nvSpPr>
          <p:cNvPr id="288" name="Google Shape;288;p16"/>
          <p:cNvSpPr txBox="1"/>
          <p:nvPr/>
        </p:nvSpPr>
        <p:spPr>
          <a:xfrm>
            <a:off x="798395" y="3205834"/>
            <a:ext cx="4177214" cy="368617"/>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 sz="1100" u="none" cap="none" strike="noStrike">
                <a:solidFill>
                  <a:srgbClr val="FFFFFF"/>
                </a:solidFill>
                <a:latin typeface="Lato"/>
                <a:ea typeface="Lato"/>
                <a:cs typeface="Lato"/>
                <a:sym typeface="Lato"/>
              </a:rPr>
              <a:t>He said "Be the change,</a:t>
            </a:r>
            <a:endParaRPr sz="700"/>
          </a:p>
          <a:p>
            <a:pPr indent="0" lvl="1" marL="0" marR="0" rtl="0" algn="ctr">
              <a:lnSpc>
                <a:spcPct val="140000"/>
              </a:lnSpc>
              <a:spcBef>
                <a:spcPts val="0"/>
              </a:spcBef>
              <a:spcAft>
                <a:spcPts val="0"/>
              </a:spcAft>
              <a:buNone/>
            </a:pPr>
            <a:r>
              <a:rPr b="1" i="0" lang="en" sz="1100" u="none" cap="none" strike="noStrike">
                <a:solidFill>
                  <a:srgbClr val="FFFFFF"/>
                </a:solidFill>
                <a:latin typeface="Lato"/>
                <a:ea typeface="Lato"/>
                <a:cs typeface="Lato"/>
                <a:sym typeface="Lato"/>
              </a:rPr>
              <a:t>you want to see in the world"</a:t>
            </a:r>
            <a:endParaRPr sz="700"/>
          </a:p>
        </p:txBody>
      </p:sp>
    </p:spTree>
  </p:cSld>
  <p:clrMapOvr>
    <a:masterClrMapping/>
  </p:clrMapOvr>
  <p:transition>
    <p:fade thruBlk="1"/>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17"/>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19" l="0" r="0" t="-9220"/>
            </a:stretch>
          </a:blipFill>
          <a:ln>
            <a:noFill/>
          </a:ln>
        </p:spPr>
      </p:sp>
      <p:sp>
        <p:nvSpPr>
          <p:cNvPr id="294" name="Google Shape;294;p17"/>
          <p:cNvSpPr/>
          <p:nvPr/>
        </p:nvSpPr>
        <p:spPr>
          <a:xfrm>
            <a:off x="-166682" y="-870316"/>
            <a:ext cx="9310682" cy="6466692"/>
          </a:xfrm>
          <a:custGeom>
            <a:rect b="b" l="l" r="r" t="t"/>
            <a:pathLst>
              <a:path extrusionOk="0" h="12933383" w="18621363">
                <a:moveTo>
                  <a:pt x="0" y="0"/>
                </a:moveTo>
                <a:lnTo>
                  <a:pt x="18621363" y="0"/>
                </a:lnTo>
                <a:lnTo>
                  <a:pt x="18621363" y="12933382"/>
                </a:lnTo>
                <a:lnTo>
                  <a:pt x="0" y="12933382"/>
                </a:lnTo>
                <a:lnTo>
                  <a:pt x="0" y="0"/>
                </a:lnTo>
                <a:close/>
              </a:path>
            </a:pathLst>
          </a:custGeom>
          <a:blipFill rotWithShape="1">
            <a:blip r:embed="rId4">
              <a:alphaModFix/>
            </a:blip>
            <a:stretch>
              <a:fillRect b="0" l="0" r="0" t="0"/>
            </a:stretch>
          </a:blipFill>
          <a:ln>
            <a:noFill/>
          </a:ln>
        </p:spPr>
      </p:sp>
      <p:grpSp>
        <p:nvGrpSpPr>
          <p:cNvPr id="295" name="Google Shape;295;p17"/>
          <p:cNvGrpSpPr/>
          <p:nvPr/>
        </p:nvGrpSpPr>
        <p:grpSpPr>
          <a:xfrm>
            <a:off x="-16193" y="-409024"/>
            <a:ext cx="9160193" cy="3811073"/>
            <a:chOff x="0" y="0"/>
            <a:chExt cx="24427181" cy="10162861"/>
          </a:xfrm>
        </p:grpSpPr>
        <p:sp>
          <p:nvSpPr>
            <p:cNvPr id="296" name="Google Shape;296;p17"/>
            <p:cNvSpPr/>
            <p:nvPr/>
          </p:nvSpPr>
          <p:spPr>
            <a:xfrm>
              <a:off x="0" y="0"/>
              <a:ext cx="12222284" cy="10162861"/>
            </a:xfrm>
            <a:custGeom>
              <a:rect b="b" l="l" r="r" t="t"/>
              <a:pathLst>
                <a:path extrusionOk="0" h="10162861" w="12222284">
                  <a:moveTo>
                    <a:pt x="0" y="0"/>
                  </a:moveTo>
                  <a:lnTo>
                    <a:pt x="12222284" y="0"/>
                  </a:lnTo>
                  <a:lnTo>
                    <a:pt x="12222284" y="10162861"/>
                  </a:lnTo>
                  <a:lnTo>
                    <a:pt x="0" y="10162861"/>
                  </a:lnTo>
                  <a:lnTo>
                    <a:pt x="0" y="0"/>
                  </a:lnTo>
                  <a:close/>
                </a:path>
              </a:pathLst>
            </a:custGeom>
            <a:blipFill rotWithShape="1">
              <a:blip r:embed="rId5">
                <a:alphaModFix amt="58000"/>
              </a:blip>
              <a:stretch>
                <a:fillRect b="-45689" l="0" r="0" t="0"/>
              </a:stretch>
            </a:blipFill>
            <a:ln>
              <a:noFill/>
            </a:ln>
          </p:spPr>
        </p:sp>
        <p:sp>
          <p:nvSpPr>
            <p:cNvPr id="297" name="Google Shape;297;p17"/>
            <p:cNvSpPr/>
            <p:nvPr/>
          </p:nvSpPr>
          <p:spPr>
            <a:xfrm>
              <a:off x="12204897" y="0"/>
              <a:ext cx="12222284" cy="10120007"/>
            </a:xfrm>
            <a:custGeom>
              <a:rect b="b" l="l" r="r" t="t"/>
              <a:pathLst>
                <a:path extrusionOk="0" h="10120007" w="12222284">
                  <a:moveTo>
                    <a:pt x="0" y="0"/>
                  </a:moveTo>
                  <a:lnTo>
                    <a:pt x="12222284" y="0"/>
                  </a:lnTo>
                  <a:lnTo>
                    <a:pt x="12222284" y="10120007"/>
                  </a:lnTo>
                  <a:lnTo>
                    <a:pt x="0" y="10120007"/>
                  </a:lnTo>
                  <a:lnTo>
                    <a:pt x="0" y="0"/>
                  </a:lnTo>
                  <a:close/>
                </a:path>
              </a:pathLst>
            </a:custGeom>
            <a:blipFill rotWithShape="1">
              <a:blip r:embed="rId5">
                <a:alphaModFix amt="58000"/>
              </a:blip>
              <a:stretch>
                <a:fillRect b="-46307" l="0" r="0" t="0"/>
              </a:stretch>
            </a:blipFill>
            <a:ln>
              <a:noFill/>
            </a:ln>
          </p:spPr>
        </p:sp>
      </p:grpSp>
      <p:sp>
        <p:nvSpPr>
          <p:cNvPr id="298" name="Google Shape;298;p17"/>
          <p:cNvSpPr/>
          <p:nvPr/>
        </p:nvSpPr>
        <p:spPr>
          <a:xfrm rot="-5400000">
            <a:off x="-576037" y="1943147"/>
            <a:ext cx="2409282" cy="1257207"/>
          </a:xfrm>
          <a:custGeom>
            <a:rect b="b" l="l" r="r" t="t"/>
            <a:pathLst>
              <a:path extrusionOk="0" h="2514414" w="4818564">
                <a:moveTo>
                  <a:pt x="0" y="0"/>
                </a:moveTo>
                <a:lnTo>
                  <a:pt x="4818564" y="0"/>
                </a:lnTo>
                <a:lnTo>
                  <a:pt x="4818564" y="2514414"/>
                </a:lnTo>
                <a:lnTo>
                  <a:pt x="0" y="2514414"/>
                </a:lnTo>
                <a:lnTo>
                  <a:pt x="0" y="0"/>
                </a:lnTo>
                <a:close/>
              </a:path>
            </a:pathLst>
          </a:custGeom>
          <a:blipFill rotWithShape="1">
            <a:blip r:embed="rId6">
              <a:alphaModFix/>
            </a:blip>
            <a:stretch>
              <a:fillRect b="0" l="0" r="0" t="0"/>
            </a:stretch>
          </a:blipFill>
          <a:ln>
            <a:noFill/>
          </a:ln>
        </p:spPr>
      </p:sp>
      <p:sp>
        <p:nvSpPr>
          <p:cNvPr id="299" name="Google Shape;299;p17"/>
          <p:cNvSpPr/>
          <p:nvPr/>
        </p:nvSpPr>
        <p:spPr>
          <a:xfrm rot="5400000">
            <a:off x="7310755" y="1943146"/>
            <a:ext cx="2409282" cy="1257207"/>
          </a:xfrm>
          <a:custGeom>
            <a:rect b="b" l="l" r="r" t="t"/>
            <a:pathLst>
              <a:path extrusionOk="0" h="2514414" w="4818564">
                <a:moveTo>
                  <a:pt x="4818564" y="2514414"/>
                </a:moveTo>
                <a:lnTo>
                  <a:pt x="0" y="2514414"/>
                </a:lnTo>
                <a:lnTo>
                  <a:pt x="0" y="0"/>
                </a:lnTo>
                <a:lnTo>
                  <a:pt x="4818564" y="0"/>
                </a:lnTo>
                <a:lnTo>
                  <a:pt x="4818564" y="2514414"/>
                </a:lnTo>
                <a:close/>
              </a:path>
            </a:pathLst>
          </a:custGeom>
          <a:blipFill rotWithShape="1">
            <a:blip r:embed="rId6">
              <a:alphaModFix/>
            </a:blip>
            <a:stretch>
              <a:fillRect b="0" l="0" r="0" t="0"/>
            </a:stretch>
          </a:blipFill>
          <a:ln>
            <a:noFill/>
          </a:ln>
        </p:spPr>
      </p:sp>
      <p:sp>
        <p:nvSpPr>
          <p:cNvPr id="300" name="Google Shape;300;p17"/>
          <p:cNvSpPr/>
          <p:nvPr/>
        </p:nvSpPr>
        <p:spPr>
          <a:xfrm rot="-687666">
            <a:off x="113349" y="480636"/>
            <a:ext cx="3986882" cy="4309731"/>
          </a:xfrm>
          <a:custGeom>
            <a:rect b="b" l="l" r="r" t="t"/>
            <a:pathLst>
              <a:path extrusionOk="0" h="8619461" w="7973763">
                <a:moveTo>
                  <a:pt x="0" y="0"/>
                </a:moveTo>
                <a:lnTo>
                  <a:pt x="7973764" y="0"/>
                </a:lnTo>
                <a:lnTo>
                  <a:pt x="7973764" y="8619461"/>
                </a:lnTo>
                <a:lnTo>
                  <a:pt x="0" y="8619461"/>
                </a:lnTo>
                <a:lnTo>
                  <a:pt x="0" y="0"/>
                </a:lnTo>
                <a:close/>
              </a:path>
            </a:pathLst>
          </a:custGeom>
          <a:blipFill rotWithShape="1">
            <a:blip r:embed="rId7">
              <a:alphaModFix/>
            </a:blip>
            <a:stretch>
              <a:fillRect b="0" l="-21983" r="-21983" t="0"/>
            </a:stretch>
          </a:blipFill>
          <a:ln cap="sq" cmpd="sng" w="38100">
            <a:solidFill>
              <a:srgbClr val="FF8200"/>
            </a:solidFill>
            <a:prstDash val="solid"/>
            <a:miter lim="8000"/>
            <a:headEnd len="sm" w="sm" type="none"/>
            <a:tailEnd len="sm" w="sm" type="none"/>
          </a:ln>
        </p:spPr>
      </p:sp>
      <p:grpSp>
        <p:nvGrpSpPr>
          <p:cNvPr id="301" name="Google Shape;301;p17"/>
          <p:cNvGrpSpPr/>
          <p:nvPr/>
        </p:nvGrpSpPr>
        <p:grpSpPr>
          <a:xfrm>
            <a:off x="4283290" y="2290988"/>
            <a:ext cx="4133041" cy="2583521"/>
            <a:chOff x="0" y="0"/>
            <a:chExt cx="11021443" cy="6889390"/>
          </a:xfrm>
        </p:grpSpPr>
        <p:sp>
          <p:nvSpPr>
            <p:cNvPr id="302" name="Google Shape;302;p17"/>
            <p:cNvSpPr/>
            <p:nvPr/>
          </p:nvSpPr>
          <p:spPr>
            <a:xfrm>
              <a:off x="0" y="0"/>
              <a:ext cx="11021443" cy="3279205"/>
            </a:xfrm>
            <a:custGeom>
              <a:rect b="b" l="l" r="r" t="t"/>
              <a:pathLst>
                <a:path extrusionOk="0" h="3279205" w="11021443">
                  <a:moveTo>
                    <a:pt x="0" y="0"/>
                  </a:moveTo>
                  <a:lnTo>
                    <a:pt x="11021443" y="0"/>
                  </a:lnTo>
                  <a:lnTo>
                    <a:pt x="11021443" y="3279205"/>
                  </a:lnTo>
                  <a:lnTo>
                    <a:pt x="0" y="3279205"/>
                  </a:lnTo>
                  <a:lnTo>
                    <a:pt x="0" y="0"/>
                  </a:lnTo>
                  <a:close/>
                </a:path>
              </a:pathLst>
            </a:custGeom>
            <a:blipFill rotWithShape="1">
              <a:blip r:embed="rId8">
                <a:alphaModFix/>
              </a:blip>
              <a:stretch>
                <a:fillRect b="0" l="0" r="0" t="0"/>
              </a:stretch>
            </a:blipFill>
            <a:ln>
              <a:noFill/>
            </a:ln>
          </p:spPr>
        </p:sp>
        <p:sp>
          <p:nvSpPr>
            <p:cNvPr id="303" name="Google Shape;303;p17"/>
            <p:cNvSpPr/>
            <p:nvPr/>
          </p:nvSpPr>
          <p:spPr>
            <a:xfrm flipH="1" rot="10800000">
              <a:off x="0" y="2385875"/>
              <a:ext cx="11021443" cy="3279205"/>
            </a:xfrm>
            <a:custGeom>
              <a:rect b="b" l="l" r="r" t="t"/>
              <a:pathLst>
                <a:path extrusionOk="0" h="3279205" w="11021443">
                  <a:moveTo>
                    <a:pt x="0" y="3279205"/>
                  </a:moveTo>
                  <a:lnTo>
                    <a:pt x="11021443" y="3279205"/>
                  </a:lnTo>
                  <a:lnTo>
                    <a:pt x="11021443" y="0"/>
                  </a:lnTo>
                  <a:lnTo>
                    <a:pt x="0" y="0"/>
                  </a:lnTo>
                  <a:lnTo>
                    <a:pt x="0" y="3279205"/>
                  </a:lnTo>
                  <a:close/>
                </a:path>
              </a:pathLst>
            </a:custGeom>
            <a:blipFill rotWithShape="1">
              <a:blip r:embed="rId8">
                <a:alphaModFix/>
              </a:blip>
              <a:stretch>
                <a:fillRect b="0" l="0" r="0" t="0"/>
              </a:stretch>
            </a:blipFill>
            <a:ln>
              <a:noFill/>
            </a:ln>
          </p:spPr>
        </p:sp>
        <p:sp>
          <p:nvSpPr>
            <p:cNvPr id="304" name="Google Shape;304;p17"/>
            <p:cNvSpPr/>
            <p:nvPr/>
          </p:nvSpPr>
          <p:spPr>
            <a:xfrm flipH="1" rot="10800000">
              <a:off x="0" y="3610185"/>
              <a:ext cx="11021443" cy="3279205"/>
            </a:xfrm>
            <a:custGeom>
              <a:rect b="b" l="l" r="r" t="t"/>
              <a:pathLst>
                <a:path extrusionOk="0" h="3279205" w="11021443">
                  <a:moveTo>
                    <a:pt x="0" y="3279205"/>
                  </a:moveTo>
                  <a:lnTo>
                    <a:pt x="11021443" y="3279205"/>
                  </a:lnTo>
                  <a:lnTo>
                    <a:pt x="11021443" y="0"/>
                  </a:lnTo>
                  <a:lnTo>
                    <a:pt x="0" y="0"/>
                  </a:lnTo>
                  <a:lnTo>
                    <a:pt x="0" y="3279205"/>
                  </a:lnTo>
                  <a:close/>
                </a:path>
              </a:pathLst>
            </a:custGeom>
            <a:blipFill rotWithShape="1">
              <a:blip r:embed="rId8">
                <a:alphaModFix/>
              </a:blip>
              <a:stretch>
                <a:fillRect b="0" l="0" r="0" t="0"/>
              </a:stretch>
            </a:blipFill>
            <a:ln>
              <a:noFill/>
            </a:ln>
          </p:spPr>
        </p:sp>
      </p:grpSp>
      <p:sp>
        <p:nvSpPr>
          <p:cNvPr id="305" name="Google Shape;305;p17"/>
          <p:cNvSpPr txBox="1"/>
          <p:nvPr/>
        </p:nvSpPr>
        <p:spPr>
          <a:xfrm>
            <a:off x="4674032" y="2736452"/>
            <a:ext cx="3351600" cy="19218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1" i="0" lang="en" sz="1100" u="none" cap="none" strike="noStrike">
                <a:solidFill>
                  <a:srgbClr val="FFFFFF"/>
                </a:solidFill>
                <a:latin typeface="Lato"/>
                <a:ea typeface="Lato"/>
                <a:cs typeface="Lato"/>
                <a:sym typeface="Lato"/>
              </a:rPr>
              <a:t>Lorem ipsum dolor sit amet, consectetur adipiscing elit. Mauris aliquam eu velit in tempor. Ut nec ipsum nec nunc sodales porta. Aliquam varius justo ac purus porta, vel tincidunt nisi condimentum.</a:t>
            </a:r>
            <a:endParaRPr sz="700"/>
          </a:p>
          <a:p>
            <a:pPr indent="0" lvl="1" marL="0" marR="0" rtl="0" algn="ctr">
              <a:lnSpc>
                <a:spcPct val="115000"/>
              </a:lnSpc>
              <a:spcBef>
                <a:spcPts val="0"/>
              </a:spcBef>
              <a:spcAft>
                <a:spcPts val="0"/>
              </a:spcAft>
              <a:buNone/>
            </a:pPr>
            <a:r>
              <a:t/>
            </a:r>
            <a:endParaRPr b="1" i="0" sz="1100" u="none" cap="none" strike="noStrike">
              <a:solidFill>
                <a:srgbClr val="FFFFFF"/>
              </a:solidFill>
              <a:latin typeface="Lato"/>
              <a:ea typeface="Lato"/>
              <a:cs typeface="Lato"/>
              <a:sym typeface="Lato"/>
            </a:endParaRPr>
          </a:p>
          <a:p>
            <a:pPr indent="0" lvl="1" marL="0" marR="0" rtl="0" algn="ctr">
              <a:lnSpc>
                <a:spcPct val="115000"/>
              </a:lnSpc>
              <a:spcBef>
                <a:spcPts val="0"/>
              </a:spcBef>
              <a:spcAft>
                <a:spcPts val="0"/>
              </a:spcAft>
              <a:buNone/>
            </a:pPr>
            <a:r>
              <a:rPr b="1" i="0" lang="en" sz="1100" u="none" cap="none" strike="noStrike">
                <a:solidFill>
                  <a:srgbClr val="FFFFFF"/>
                </a:solidFill>
                <a:latin typeface="Lato"/>
                <a:ea typeface="Lato"/>
                <a:cs typeface="Lato"/>
                <a:sym typeface="Lato"/>
              </a:rPr>
              <a:t>Sed maximus faucibus consequat. Aenean quam enim, porttitor id accumsan at, ornare vitae ligula. Sed condimentum lectus non tortor mattis sollicitudin. Proin nibh justo, consectetur vel nisi eu, finibus viverra sapien.</a:t>
            </a:r>
            <a:endParaRPr sz="700"/>
          </a:p>
        </p:txBody>
      </p:sp>
      <p:sp>
        <p:nvSpPr>
          <p:cNvPr id="306" name="Google Shape;306;p17"/>
          <p:cNvSpPr txBox="1"/>
          <p:nvPr/>
        </p:nvSpPr>
        <p:spPr>
          <a:xfrm>
            <a:off x="4184225" y="425069"/>
            <a:ext cx="4331100" cy="1932900"/>
          </a:xfrm>
          <a:prstGeom prst="rect">
            <a:avLst/>
          </a:prstGeom>
          <a:noFill/>
          <a:ln>
            <a:noFill/>
          </a:ln>
        </p:spPr>
        <p:txBody>
          <a:bodyPr anchorCtr="0" anchor="t" bIns="0" lIns="0" spcFirstLastPara="1" rIns="0" wrap="square" tIns="0">
            <a:spAutoFit/>
          </a:bodyPr>
          <a:lstStyle/>
          <a:p>
            <a:pPr indent="0" lvl="0" marL="0" marR="0" rtl="0" algn="ctr">
              <a:lnSpc>
                <a:spcPct val="90994"/>
              </a:lnSpc>
              <a:spcBef>
                <a:spcPts val="0"/>
              </a:spcBef>
              <a:spcAft>
                <a:spcPts val="0"/>
              </a:spcAft>
              <a:buNone/>
            </a:pPr>
            <a:r>
              <a:rPr b="0" i="0" lang="en" sz="6900" u="none" cap="none" strike="noStrike">
                <a:solidFill>
                  <a:srgbClr val="FF8200"/>
                </a:solidFill>
                <a:latin typeface="Girassol"/>
                <a:ea typeface="Girassol"/>
                <a:cs typeface="Girassol"/>
                <a:sym typeface="Girassol"/>
              </a:rPr>
              <a:t>Festivals Of India</a:t>
            </a:r>
            <a:endParaRPr sz="700"/>
          </a:p>
        </p:txBody>
      </p:sp>
    </p:spTree>
  </p:cSld>
  <p:clrMapOvr>
    <a:masterClrMapping/>
  </p:clrMapOvr>
  <p:transition>
    <p:fade thruBlk="1"/>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id="311" name="Google Shape;311;p18"/>
          <p:cNvPicPr preferRelativeResize="0"/>
          <p:nvPr/>
        </p:nvPicPr>
        <p:blipFill rotWithShape="1">
          <a:blip r:embed="rId3">
            <a:alphaModFix/>
          </a:blip>
          <a:srcRect b="8267" l="1912" r="0" t="12317"/>
          <a:stretch/>
        </p:blipFill>
        <p:spPr>
          <a:xfrm>
            <a:off x="0" y="0"/>
            <a:ext cx="9144003" cy="5143501"/>
          </a:xfrm>
          <a:prstGeom prst="rect">
            <a:avLst/>
          </a:prstGeom>
          <a:noFill/>
          <a:ln>
            <a:noFill/>
          </a:ln>
        </p:spPr>
      </p:pic>
      <p:grpSp>
        <p:nvGrpSpPr>
          <p:cNvPr id="312" name="Google Shape;312;p18"/>
          <p:cNvGrpSpPr/>
          <p:nvPr/>
        </p:nvGrpSpPr>
        <p:grpSpPr>
          <a:xfrm>
            <a:off x="1867702" y="1659766"/>
            <a:ext cx="5408596" cy="3084487"/>
            <a:chOff x="0" y="0"/>
            <a:chExt cx="14422923" cy="8225299"/>
          </a:xfrm>
        </p:grpSpPr>
        <p:sp>
          <p:nvSpPr>
            <p:cNvPr id="313" name="Google Shape;313;p18"/>
            <p:cNvSpPr/>
            <p:nvPr/>
          </p:nvSpPr>
          <p:spPr>
            <a:xfrm>
              <a:off x="0" y="0"/>
              <a:ext cx="14422923" cy="4291245"/>
            </a:xfrm>
            <a:custGeom>
              <a:rect b="b" l="l" r="r" t="t"/>
              <a:pathLst>
                <a:path extrusionOk="0" h="4291245" w="14422923">
                  <a:moveTo>
                    <a:pt x="0" y="0"/>
                  </a:moveTo>
                  <a:lnTo>
                    <a:pt x="14422923" y="0"/>
                  </a:lnTo>
                  <a:lnTo>
                    <a:pt x="14422923" y="4291245"/>
                  </a:lnTo>
                  <a:lnTo>
                    <a:pt x="0" y="4291245"/>
                  </a:lnTo>
                  <a:lnTo>
                    <a:pt x="0" y="0"/>
                  </a:lnTo>
                  <a:close/>
                </a:path>
              </a:pathLst>
            </a:custGeom>
            <a:blipFill rotWithShape="1">
              <a:blip r:embed="rId4">
                <a:alphaModFix/>
              </a:blip>
              <a:stretch>
                <a:fillRect b="0" l="0" r="0" t="0"/>
              </a:stretch>
            </a:blipFill>
            <a:ln>
              <a:noFill/>
            </a:ln>
          </p:spPr>
        </p:sp>
        <p:sp>
          <p:nvSpPr>
            <p:cNvPr id="314" name="Google Shape;314;p18"/>
            <p:cNvSpPr/>
            <p:nvPr/>
          </p:nvSpPr>
          <p:spPr>
            <a:xfrm flipH="1" rot="10800000">
              <a:off x="0" y="3411842"/>
              <a:ext cx="14422923" cy="4291245"/>
            </a:xfrm>
            <a:custGeom>
              <a:rect b="b" l="l" r="r" t="t"/>
              <a:pathLst>
                <a:path extrusionOk="0" h="4291245" w="14422923">
                  <a:moveTo>
                    <a:pt x="0" y="4291246"/>
                  </a:moveTo>
                  <a:lnTo>
                    <a:pt x="14422923" y="4291246"/>
                  </a:lnTo>
                  <a:lnTo>
                    <a:pt x="14422923" y="0"/>
                  </a:lnTo>
                  <a:lnTo>
                    <a:pt x="0" y="0"/>
                  </a:lnTo>
                  <a:lnTo>
                    <a:pt x="0" y="4291246"/>
                  </a:lnTo>
                  <a:close/>
                </a:path>
              </a:pathLst>
            </a:custGeom>
            <a:blipFill rotWithShape="1">
              <a:blip r:embed="rId4">
                <a:alphaModFix/>
              </a:blip>
              <a:stretch>
                <a:fillRect b="0" l="0" r="0" t="0"/>
              </a:stretch>
            </a:blipFill>
            <a:ln>
              <a:noFill/>
            </a:ln>
          </p:spPr>
        </p:sp>
        <p:sp>
          <p:nvSpPr>
            <p:cNvPr id="315" name="Google Shape;315;p18"/>
            <p:cNvSpPr/>
            <p:nvPr/>
          </p:nvSpPr>
          <p:spPr>
            <a:xfrm flipH="1" rot="10800000">
              <a:off x="0" y="3934054"/>
              <a:ext cx="14422923" cy="4291245"/>
            </a:xfrm>
            <a:custGeom>
              <a:rect b="b" l="l" r="r" t="t"/>
              <a:pathLst>
                <a:path extrusionOk="0" h="4291245" w="14422923">
                  <a:moveTo>
                    <a:pt x="0" y="4291245"/>
                  </a:moveTo>
                  <a:lnTo>
                    <a:pt x="14422923" y="4291245"/>
                  </a:lnTo>
                  <a:lnTo>
                    <a:pt x="14422923" y="0"/>
                  </a:lnTo>
                  <a:lnTo>
                    <a:pt x="0" y="0"/>
                  </a:lnTo>
                  <a:lnTo>
                    <a:pt x="0" y="4291245"/>
                  </a:lnTo>
                  <a:close/>
                </a:path>
              </a:pathLst>
            </a:custGeom>
            <a:blipFill rotWithShape="1">
              <a:blip r:embed="rId4">
                <a:alphaModFix/>
              </a:blip>
              <a:stretch>
                <a:fillRect b="0" l="0" r="0" t="0"/>
              </a:stretch>
            </a:blipFill>
            <a:ln>
              <a:noFill/>
            </a:ln>
          </p:spPr>
        </p:sp>
      </p:grpSp>
      <p:sp>
        <p:nvSpPr>
          <p:cNvPr id="316" name="Google Shape;316;p18"/>
          <p:cNvSpPr txBox="1"/>
          <p:nvPr/>
        </p:nvSpPr>
        <p:spPr>
          <a:xfrm>
            <a:off x="2190150" y="1984250"/>
            <a:ext cx="4763700" cy="2505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 sz="1100" u="none" cap="none" strike="noStrike">
                <a:solidFill>
                  <a:srgbClr val="FFFFFF"/>
                </a:solidFill>
                <a:latin typeface="Lato"/>
                <a:ea typeface="Lato"/>
                <a:cs typeface="Lato"/>
                <a:sym typeface="Lato"/>
              </a:rPr>
              <a:t>India is renowned for its diverse religious festivals, each offering a vibrant tapestry of culture, faith, and celebration. From Diwali, the Festival of Lights symbolizing the victory of light over darkness and good over evil, to Eid al-Fitr and Eid al-Adha, marking the culmination of Ramadan with prayers and feasts, religious festivals in India are a reflection of the country's pluralistic society. Holi, the colorful spring festival, brings together people of all backgrounds to celebrate the arrival of spring and the triumph of good over evil with bonfires and colorful powders.</a:t>
            </a:r>
            <a:endParaRPr sz="700"/>
          </a:p>
          <a:p>
            <a:pPr indent="0" lvl="0" marL="0" marR="0" rtl="0" algn="ctr">
              <a:lnSpc>
                <a:spcPct val="115000"/>
              </a:lnSpc>
              <a:spcBef>
                <a:spcPts val="0"/>
              </a:spcBef>
              <a:spcAft>
                <a:spcPts val="0"/>
              </a:spcAft>
              <a:buNone/>
            </a:pPr>
            <a:r>
              <a:t/>
            </a:r>
            <a:endParaRPr b="1" i="0" sz="1100" u="none" cap="none" strike="noStrike">
              <a:solidFill>
                <a:srgbClr val="FFFFFF"/>
              </a:solidFill>
              <a:latin typeface="Lato"/>
              <a:ea typeface="Lato"/>
              <a:cs typeface="Lato"/>
              <a:sym typeface="Lato"/>
            </a:endParaRPr>
          </a:p>
          <a:p>
            <a:pPr indent="0" lvl="1" marL="0" marR="0" rtl="0" algn="ctr">
              <a:lnSpc>
                <a:spcPct val="115000"/>
              </a:lnSpc>
              <a:spcBef>
                <a:spcPts val="0"/>
              </a:spcBef>
              <a:spcAft>
                <a:spcPts val="0"/>
              </a:spcAft>
              <a:buNone/>
            </a:pPr>
            <a:r>
              <a:rPr b="1" i="0" lang="en" sz="1100" u="none" cap="none" strike="noStrike">
                <a:solidFill>
                  <a:srgbClr val="FFFFFF"/>
                </a:solidFill>
                <a:latin typeface="Lato"/>
                <a:ea typeface="Lato"/>
                <a:cs typeface="Lato"/>
                <a:sym typeface="Lato"/>
              </a:rPr>
              <a:t>Navaratri, dedicated to the worship of Goddess Durga, is observed with elaborate rituals and dances across nine nights. These festivals not only uphold religious traditions but also foster unity and harmony among India's diverse communities, making them integral to the country's cultural tapestry.</a:t>
            </a:r>
            <a:endParaRPr sz="700"/>
          </a:p>
        </p:txBody>
      </p:sp>
      <p:sp>
        <p:nvSpPr>
          <p:cNvPr id="317" name="Google Shape;317;p18"/>
          <p:cNvSpPr txBox="1"/>
          <p:nvPr/>
        </p:nvSpPr>
        <p:spPr>
          <a:xfrm>
            <a:off x="734385" y="533674"/>
            <a:ext cx="7675229" cy="874321"/>
          </a:xfrm>
          <a:prstGeom prst="rect">
            <a:avLst/>
          </a:prstGeom>
          <a:noFill/>
          <a:ln>
            <a:noFill/>
          </a:ln>
        </p:spPr>
        <p:txBody>
          <a:bodyPr anchorCtr="0" anchor="t" bIns="0" lIns="0" spcFirstLastPara="1" rIns="0" wrap="square" tIns="0">
            <a:spAutoFit/>
          </a:bodyPr>
          <a:lstStyle/>
          <a:p>
            <a:pPr indent="0" lvl="0" marL="0" marR="0" rtl="0" algn="ctr">
              <a:lnSpc>
                <a:spcPct val="90994"/>
              </a:lnSpc>
              <a:spcBef>
                <a:spcPts val="0"/>
              </a:spcBef>
              <a:spcAft>
                <a:spcPts val="0"/>
              </a:spcAft>
              <a:buNone/>
            </a:pPr>
            <a:r>
              <a:rPr b="0" i="0" lang="en" sz="6900" u="none" cap="none" strike="noStrike">
                <a:solidFill>
                  <a:srgbClr val="FF8200"/>
                </a:solidFill>
                <a:latin typeface="Girassol"/>
                <a:ea typeface="Girassol"/>
                <a:cs typeface="Girassol"/>
                <a:sym typeface="Girassol"/>
              </a:rPr>
              <a:t>Religious Festivals</a:t>
            </a:r>
            <a:endParaRPr sz="700"/>
          </a:p>
        </p:txBody>
      </p:sp>
    </p:spTree>
  </p:cSld>
  <p:clrMapOvr>
    <a:masterClrMapping/>
  </p:clrMapOvr>
  <p:transition>
    <p:fade thruBlk="1"/>
  </p:transition>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FF8200"/>
      </a:dk1>
      <a:lt1>
        <a:srgbClr val="5B4BAD"/>
      </a:lt1>
      <a:dk2>
        <a:srgbClr val="FFFFFF"/>
      </a:dk2>
      <a:lt2>
        <a:srgbClr val="FFFFFF"/>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