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embeddedFontLst>
    <p:embeddedFont>
      <p:font typeface="Paytone One"/>
      <p:regular r:id="rId21"/>
    </p:embeddedFont>
    <p:embeddedFont>
      <p:font typeface="Montserrat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Montserrat-regular.fntdata"/><Relationship Id="rId21" Type="http://schemas.openxmlformats.org/officeDocument/2006/relationships/font" Target="fonts/PaytoneOne-regular.fntdata"/><Relationship Id="rId24" Type="http://schemas.openxmlformats.org/officeDocument/2006/relationships/font" Target="fonts/Montserrat-italic.fntdata"/><Relationship Id="rId23" Type="http://schemas.openxmlformats.org/officeDocument/2006/relationships/font" Target="fonts/Montserrat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font" Target="fonts/Montserrat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f1f69a4e1a_1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g2f1f69a4e1a_1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f1f69a4e1a_1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g2f1f69a4e1a_1_2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f1f69a4e1a_1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g2f1f69a4e1a_1_2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f1f69a4e1a_1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g2f1f69a4e1a_1_2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f1f69a4e1a_1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g2f1f69a4e1a_1_2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f1f69a4e1a_1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g2f1f69a4e1a_1_2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f1f69a4e1a_1_3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g2f1f69a4e1a_1_3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f1f69a4e1a_1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g2f1f69a4e1a_1_8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f1f69a4e1a_1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2f1f69a4e1a_1_10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f1f69a4e1a_1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g2f1f69a4e1a_1_1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f1f69a4e1a_1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g2f1f69a4e1a_1_15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f1f69a4e1a_1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g2f1f69a4e1a_1_15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f1f69a4e1a_1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g2f1f69a4e1a_1_18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f1f69a4e1a_1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g2f1f69a4e1a_1_18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f1f69a4e1a_1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g2f1f69a4e1a_1_20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Relationship Id="rId3" Type="http://schemas.openxmlformats.org/officeDocument/2006/relationships/image" Target="../media/image18.png"/><Relationship Id="rId4" Type="http://schemas.openxmlformats.org/officeDocument/2006/relationships/image" Target="../media/image3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png"/><Relationship Id="rId3" Type="http://schemas.openxmlformats.org/officeDocument/2006/relationships/image" Target="../media/image29.png"/><Relationship Id="rId4" Type="http://schemas.openxmlformats.org/officeDocument/2006/relationships/image" Target="../media/image32.png"/><Relationship Id="rId5" Type="http://schemas.openxmlformats.org/officeDocument/2006/relationships/image" Target="../media/image36.png"/><Relationship Id="rId6" Type="http://schemas.openxmlformats.org/officeDocument/2006/relationships/image" Target="../media/image53.png"/><Relationship Id="rId7" Type="http://schemas.openxmlformats.org/officeDocument/2006/relationships/image" Target="../media/image4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5.png"/><Relationship Id="rId4" Type="http://schemas.openxmlformats.org/officeDocument/2006/relationships/image" Target="../media/image13.png"/><Relationship Id="rId5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0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image" Target="../media/image16.png"/><Relationship Id="rId4" Type="http://schemas.openxmlformats.org/officeDocument/2006/relationships/image" Target="../media/image2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>
            <p:ph idx="2" type="pic"/>
          </p:nvPr>
        </p:nvSpPr>
        <p:spPr>
          <a:xfrm>
            <a:off x="-125" y="20275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1130675"/>
            <a:ext cx="5916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3220225"/>
            <a:ext cx="393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5837586" y="792056"/>
            <a:ext cx="3335966" cy="8161385"/>
          </a:xfrm>
          <a:custGeom>
            <a:rect b="b" l="l" r="r" t="t"/>
            <a:pathLst>
              <a:path extrusionOk="0" h="16322769" w="6671932">
                <a:moveTo>
                  <a:pt x="0" y="0"/>
                </a:moveTo>
                <a:lnTo>
                  <a:pt x="6671932" y="0"/>
                </a:lnTo>
                <a:lnTo>
                  <a:pt x="6671932" y="16322768"/>
                </a:lnTo>
                <a:lnTo>
                  <a:pt x="0" y="163227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">
    <p:bg>
      <p:bgPr>
        <a:solidFill>
          <a:srgbClr val="FCB931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/>
          <p:nvPr/>
        </p:nvSpPr>
        <p:spPr>
          <a:xfrm>
            <a:off x="134798" y="-1163690"/>
            <a:ext cx="317160" cy="2197994"/>
          </a:xfrm>
          <a:custGeom>
            <a:rect b="b" l="l" r="r" t="t"/>
            <a:pathLst>
              <a:path extrusionOk="0" h="4395987" w="634320">
                <a:moveTo>
                  <a:pt x="0" y="0"/>
                </a:moveTo>
                <a:lnTo>
                  <a:pt x="634321" y="0"/>
                </a:lnTo>
                <a:lnTo>
                  <a:pt x="634321" y="4395988"/>
                </a:lnTo>
                <a:lnTo>
                  <a:pt x="0" y="43959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0" name="Google Shape;70;p11"/>
          <p:cNvSpPr/>
          <p:nvPr/>
        </p:nvSpPr>
        <p:spPr>
          <a:xfrm>
            <a:off x="5722616" y="-1755660"/>
            <a:ext cx="317160" cy="2197994"/>
          </a:xfrm>
          <a:custGeom>
            <a:rect b="b" l="l" r="r" t="t"/>
            <a:pathLst>
              <a:path extrusionOk="0" h="4395987" w="634320">
                <a:moveTo>
                  <a:pt x="0" y="0"/>
                </a:moveTo>
                <a:lnTo>
                  <a:pt x="634321" y="0"/>
                </a:lnTo>
                <a:lnTo>
                  <a:pt x="634321" y="4395987"/>
                </a:lnTo>
                <a:lnTo>
                  <a:pt x="0" y="43959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" name="Google Shape;71;p11"/>
          <p:cNvSpPr/>
          <p:nvPr/>
        </p:nvSpPr>
        <p:spPr>
          <a:xfrm>
            <a:off x="557491" y="-832167"/>
            <a:ext cx="317160" cy="2197994"/>
          </a:xfrm>
          <a:custGeom>
            <a:rect b="b" l="l" r="r" t="t"/>
            <a:pathLst>
              <a:path extrusionOk="0" h="4395987" w="634320">
                <a:moveTo>
                  <a:pt x="0" y="0"/>
                </a:moveTo>
                <a:lnTo>
                  <a:pt x="634321" y="0"/>
                </a:lnTo>
                <a:lnTo>
                  <a:pt x="634321" y="4395987"/>
                </a:lnTo>
                <a:lnTo>
                  <a:pt x="0" y="43959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2" name="Google Shape;72;p11"/>
          <p:cNvSpPr/>
          <p:nvPr/>
        </p:nvSpPr>
        <p:spPr>
          <a:xfrm>
            <a:off x="6145308" y="-1424137"/>
            <a:ext cx="317160" cy="2197994"/>
          </a:xfrm>
          <a:custGeom>
            <a:rect b="b" l="l" r="r" t="t"/>
            <a:pathLst>
              <a:path extrusionOk="0" h="4395987" w="634320">
                <a:moveTo>
                  <a:pt x="0" y="0"/>
                </a:moveTo>
                <a:lnTo>
                  <a:pt x="634321" y="0"/>
                </a:lnTo>
                <a:lnTo>
                  <a:pt x="634321" y="4395987"/>
                </a:lnTo>
                <a:lnTo>
                  <a:pt x="0" y="43959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" name="Google Shape;73;p11"/>
          <p:cNvSpPr/>
          <p:nvPr/>
        </p:nvSpPr>
        <p:spPr>
          <a:xfrm>
            <a:off x="3521396" y="-1424137"/>
            <a:ext cx="317160" cy="2197994"/>
          </a:xfrm>
          <a:custGeom>
            <a:rect b="b" l="l" r="r" t="t"/>
            <a:pathLst>
              <a:path extrusionOk="0" h="4395987" w="634320">
                <a:moveTo>
                  <a:pt x="0" y="0"/>
                </a:moveTo>
                <a:lnTo>
                  <a:pt x="634320" y="0"/>
                </a:lnTo>
                <a:lnTo>
                  <a:pt x="634320" y="4395987"/>
                </a:lnTo>
                <a:lnTo>
                  <a:pt x="0" y="43959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" name="Google Shape;74;p11"/>
          <p:cNvSpPr/>
          <p:nvPr/>
        </p:nvSpPr>
        <p:spPr>
          <a:xfrm>
            <a:off x="981498" y="-591813"/>
            <a:ext cx="317160" cy="2197994"/>
          </a:xfrm>
          <a:custGeom>
            <a:rect b="b" l="l" r="r" t="t"/>
            <a:pathLst>
              <a:path extrusionOk="0" h="4395987" w="634320">
                <a:moveTo>
                  <a:pt x="0" y="0"/>
                </a:moveTo>
                <a:lnTo>
                  <a:pt x="634320" y="0"/>
                </a:lnTo>
                <a:lnTo>
                  <a:pt x="634320" y="4395987"/>
                </a:lnTo>
                <a:lnTo>
                  <a:pt x="0" y="43959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5" name="Google Shape;75;p11"/>
          <p:cNvSpPr/>
          <p:nvPr/>
        </p:nvSpPr>
        <p:spPr>
          <a:xfrm>
            <a:off x="6569315" y="-1183783"/>
            <a:ext cx="317160" cy="2197994"/>
          </a:xfrm>
          <a:custGeom>
            <a:rect b="b" l="l" r="r" t="t"/>
            <a:pathLst>
              <a:path extrusionOk="0" h="4395987" w="634320">
                <a:moveTo>
                  <a:pt x="0" y="0"/>
                </a:moveTo>
                <a:lnTo>
                  <a:pt x="634321" y="0"/>
                </a:lnTo>
                <a:lnTo>
                  <a:pt x="634321" y="4395988"/>
                </a:lnTo>
                <a:lnTo>
                  <a:pt x="0" y="43959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6" name="Google Shape;76;p11"/>
          <p:cNvSpPr/>
          <p:nvPr/>
        </p:nvSpPr>
        <p:spPr>
          <a:xfrm>
            <a:off x="3945404" y="-1183783"/>
            <a:ext cx="317160" cy="2197994"/>
          </a:xfrm>
          <a:custGeom>
            <a:rect b="b" l="l" r="r" t="t"/>
            <a:pathLst>
              <a:path extrusionOk="0" h="4395987" w="634320">
                <a:moveTo>
                  <a:pt x="0" y="0"/>
                </a:moveTo>
                <a:lnTo>
                  <a:pt x="634320" y="0"/>
                </a:lnTo>
                <a:lnTo>
                  <a:pt x="634320" y="4395988"/>
                </a:lnTo>
                <a:lnTo>
                  <a:pt x="0" y="43959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7" name="Google Shape;77;p11"/>
          <p:cNvSpPr/>
          <p:nvPr/>
        </p:nvSpPr>
        <p:spPr>
          <a:xfrm>
            <a:off x="1405505" y="-310018"/>
            <a:ext cx="317160" cy="2197994"/>
          </a:xfrm>
          <a:custGeom>
            <a:rect b="b" l="l" r="r" t="t"/>
            <a:pathLst>
              <a:path extrusionOk="0" h="4395987" w="634320">
                <a:moveTo>
                  <a:pt x="0" y="0"/>
                </a:moveTo>
                <a:lnTo>
                  <a:pt x="634320" y="0"/>
                </a:lnTo>
                <a:lnTo>
                  <a:pt x="634320" y="4395987"/>
                </a:lnTo>
                <a:lnTo>
                  <a:pt x="0" y="43959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8" name="Google Shape;78;p11"/>
          <p:cNvSpPr/>
          <p:nvPr/>
        </p:nvSpPr>
        <p:spPr>
          <a:xfrm>
            <a:off x="6993323" y="-901988"/>
            <a:ext cx="317160" cy="2197994"/>
          </a:xfrm>
          <a:custGeom>
            <a:rect b="b" l="l" r="r" t="t"/>
            <a:pathLst>
              <a:path extrusionOk="0" h="4395987" w="634320">
                <a:moveTo>
                  <a:pt x="0" y="0"/>
                </a:moveTo>
                <a:lnTo>
                  <a:pt x="634320" y="0"/>
                </a:lnTo>
                <a:lnTo>
                  <a:pt x="634320" y="4395987"/>
                </a:lnTo>
                <a:lnTo>
                  <a:pt x="0" y="43959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9" name="Google Shape;79;p11"/>
          <p:cNvSpPr/>
          <p:nvPr/>
        </p:nvSpPr>
        <p:spPr>
          <a:xfrm>
            <a:off x="8692041" y="-1163690"/>
            <a:ext cx="317160" cy="2197994"/>
          </a:xfrm>
          <a:custGeom>
            <a:rect b="b" l="l" r="r" t="t"/>
            <a:pathLst>
              <a:path extrusionOk="0" h="4395987" w="634320">
                <a:moveTo>
                  <a:pt x="0" y="0"/>
                </a:moveTo>
                <a:lnTo>
                  <a:pt x="634321" y="0"/>
                </a:lnTo>
                <a:lnTo>
                  <a:pt x="634321" y="4395988"/>
                </a:lnTo>
                <a:lnTo>
                  <a:pt x="0" y="43959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0" name="Google Shape;80;p11"/>
          <p:cNvSpPr/>
          <p:nvPr/>
        </p:nvSpPr>
        <p:spPr>
          <a:xfrm>
            <a:off x="3099461" y="-1755660"/>
            <a:ext cx="317160" cy="2197994"/>
          </a:xfrm>
          <a:custGeom>
            <a:rect b="b" l="l" r="r" t="t"/>
            <a:pathLst>
              <a:path extrusionOk="0" h="4395987" w="634320">
                <a:moveTo>
                  <a:pt x="0" y="0"/>
                </a:moveTo>
                <a:lnTo>
                  <a:pt x="634321" y="0"/>
                </a:lnTo>
                <a:lnTo>
                  <a:pt x="634321" y="4395987"/>
                </a:lnTo>
                <a:lnTo>
                  <a:pt x="0" y="43959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1" name="Google Shape;81;p11"/>
          <p:cNvSpPr/>
          <p:nvPr/>
        </p:nvSpPr>
        <p:spPr>
          <a:xfrm>
            <a:off x="8266327" y="-832167"/>
            <a:ext cx="317160" cy="2197994"/>
          </a:xfrm>
          <a:custGeom>
            <a:rect b="b" l="l" r="r" t="t"/>
            <a:pathLst>
              <a:path extrusionOk="0" h="4395987" w="634320">
                <a:moveTo>
                  <a:pt x="0" y="0"/>
                </a:moveTo>
                <a:lnTo>
                  <a:pt x="634321" y="0"/>
                </a:lnTo>
                <a:lnTo>
                  <a:pt x="634321" y="4395987"/>
                </a:lnTo>
                <a:lnTo>
                  <a:pt x="0" y="43959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2" name="Google Shape;82;p11"/>
          <p:cNvSpPr/>
          <p:nvPr/>
        </p:nvSpPr>
        <p:spPr>
          <a:xfrm>
            <a:off x="2673747" y="-1424137"/>
            <a:ext cx="317160" cy="2197994"/>
          </a:xfrm>
          <a:custGeom>
            <a:rect b="b" l="l" r="r" t="t"/>
            <a:pathLst>
              <a:path extrusionOk="0" h="4395987" w="634320">
                <a:moveTo>
                  <a:pt x="0" y="0"/>
                </a:moveTo>
                <a:lnTo>
                  <a:pt x="634320" y="0"/>
                </a:lnTo>
                <a:lnTo>
                  <a:pt x="634320" y="4395987"/>
                </a:lnTo>
                <a:lnTo>
                  <a:pt x="0" y="43959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3" name="Google Shape;83;p11"/>
          <p:cNvSpPr/>
          <p:nvPr/>
        </p:nvSpPr>
        <p:spPr>
          <a:xfrm>
            <a:off x="5300681" y="-1424137"/>
            <a:ext cx="317160" cy="2197994"/>
          </a:xfrm>
          <a:custGeom>
            <a:rect b="b" l="l" r="r" t="t"/>
            <a:pathLst>
              <a:path extrusionOk="0" h="4395987" w="634320">
                <a:moveTo>
                  <a:pt x="0" y="0"/>
                </a:moveTo>
                <a:lnTo>
                  <a:pt x="634320" y="0"/>
                </a:lnTo>
                <a:lnTo>
                  <a:pt x="634320" y="4395987"/>
                </a:lnTo>
                <a:lnTo>
                  <a:pt x="0" y="43959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4" name="Google Shape;84;p11"/>
          <p:cNvSpPr/>
          <p:nvPr/>
        </p:nvSpPr>
        <p:spPr>
          <a:xfrm>
            <a:off x="4413420" y="-1424137"/>
            <a:ext cx="317160" cy="2197994"/>
          </a:xfrm>
          <a:custGeom>
            <a:rect b="b" l="l" r="r" t="t"/>
            <a:pathLst>
              <a:path extrusionOk="0" h="4395987" w="634320">
                <a:moveTo>
                  <a:pt x="0" y="0"/>
                </a:moveTo>
                <a:lnTo>
                  <a:pt x="634320" y="0"/>
                </a:lnTo>
                <a:lnTo>
                  <a:pt x="634320" y="4395987"/>
                </a:lnTo>
                <a:lnTo>
                  <a:pt x="0" y="43959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5" name="Google Shape;85;p11"/>
          <p:cNvSpPr/>
          <p:nvPr/>
        </p:nvSpPr>
        <p:spPr>
          <a:xfrm>
            <a:off x="7842320" y="-591813"/>
            <a:ext cx="317160" cy="2197994"/>
          </a:xfrm>
          <a:custGeom>
            <a:rect b="b" l="l" r="r" t="t"/>
            <a:pathLst>
              <a:path extrusionOk="0" h="4395987" w="634320">
                <a:moveTo>
                  <a:pt x="0" y="0"/>
                </a:moveTo>
                <a:lnTo>
                  <a:pt x="634321" y="0"/>
                </a:lnTo>
                <a:lnTo>
                  <a:pt x="634321" y="4395987"/>
                </a:lnTo>
                <a:lnTo>
                  <a:pt x="0" y="43959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6" name="Google Shape;86;p11"/>
          <p:cNvSpPr/>
          <p:nvPr/>
        </p:nvSpPr>
        <p:spPr>
          <a:xfrm>
            <a:off x="2249740" y="-1183783"/>
            <a:ext cx="317160" cy="2197994"/>
          </a:xfrm>
          <a:custGeom>
            <a:rect b="b" l="l" r="r" t="t"/>
            <a:pathLst>
              <a:path extrusionOk="0" h="4395987" w="634320">
                <a:moveTo>
                  <a:pt x="0" y="0"/>
                </a:moveTo>
                <a:lnTo>
                  <a:pt x="634321" y="0"/>
                </a:lnTo>
                <a:lnTo>
                  <a:pt x="634321" y="4395988"/>
                </a:lnTo>
                <a:lnTo>
                  <a:pt x="0" y="43959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7" name="Google Shape;87;p11"/>
          <p:cNvSpPr/>
          <p:nvPr/>
        </p:nvSpPr>
        <p:spPr>
          <a:xfrm>
            <a:off x="4876674" y="-1183783"/>
            <a:ext cx="317160" cy="2197994"/>
          </a:xfrm>
          <a:custGeom>
            <a:rect b="b" l="l" r="r" t="t"/>
            <a:pathLst>
              <a:path extrusionOk="0" h="4395987" w="634320">
                <a:moveTo>
                  <a:pt x="0" y="0"/>
                </a:moveTo>
                <a:lnTo>
                  <a:pt x="634320" y="0"/>
                </a:lnTo>
                <a:lnTo>
                  <a:pt x="634320" y="4395988"/>
                </a:lnTo>
                <a:lnTo>
                  <a:pt x="0" y="43959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8" name="Google Shape;88;p11"/>
          <p:cNvSpPr/>
          <p:nvPr/>
        </p:nvSpPr>
        <p:spPr>
          <a:xfrm>
            <a:off x="7420020" y="-310018"/>
            <a:ext cx="317160" cy="2197994"/>
          </a:xfrm>
          <a:custGeom>
            <a:rect b="b" l="l" r="r" t="t"/>
            <a:pathLst>
              <a:path extrusionOk="0" h="4395987" w="634320">
                <a:moveTo>
                  <a:pt x="0" y="0"/>
                </a:moveTo>
                <a:lnTo>
                  <a:pt x="634320" y="0"/>
                </a:lnTo>
                <a:lnTo>
                  <a:pt x="634320" y="4395987"/>
                </a:lnTo>
                <a:lnTo>
                  <a:pt x="0" y="43959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9" name="Google Shape;89;p11"/>
          <p:cNvSpPr/>
          <p:nvPr/>
        </p:nvSpPr>
        <p:spPr>
          <a:xfrm>
            <a:off x="1827440" y="-901988"/>
            <a:ext cx="317160" cy="2197994"/>
          </a:xfrm>
          <a:custGeom>
            <a:rect b="b" l="l" r="r" t="t"/>
            <a:pathLst>
              <a:path extrusionOk="0" h="4395987" w="634320">
                <a:moveTo>
                  <a:pt x="0" y="0"/>
                </a:moveTo>
                <a:lnTo>
                  <a:pt x="634320" y="0"/>
                </a:lnTo>
                <a:lnTo>
                  <a:pt x="634320" y="4395987"/>
                </a:lnTo>
                <a:lnTo>
                  <a:pt x="0" y="43959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0" name="Google Shape;90;p11"/>
          <p:cNvSpPr/>
          <p:nvPr/>
        </p:nvSpPr>
        <p:spPr>
          <a:xfrm>
            <a:off x="1968600" y="1144827"/>
            <a:ext cx="5206799" cy="3690319"/>
          </a:xfrm>
          <a:custGeom>
            <a:rect b="b" l="l" r="r" t="t"/>
            <a:pathLst>
              <a:path extrusionOk="0" h="7380638" w="10413599">
                <a:moveTo>
                  <a:pt x="0" y="0"/>
                </a:moveTo>
                <a:lnTo>
                  <a:pt x="10413600" y="0"/>
                </a:lnTo>
                <a:lnTo>
                  <a:pt x="10413600" y="7380638"/>
                </a:lnTo>
                <a:lnTo>
                  <a:pt x="0" y="73806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2">
    <p:bg>
      <p:bgPr>
        <a:solidFill>
          <a:srgbClr val="212B47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26950" y="-1197"/>
            <a:ext cx="4514299" cy="6239548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2"/>
          <p:cNvSpPr/>
          <p:nvPr/>
        </p:nvSpPr>
        <p:spPr>
          <a:xfrm rot="395572">
            <a:off x="6257489" y="38780"/>
            <a:ext cx="1977118" cy="2645778"/>
          </a:xfrm>
          <a:custGeom>
            <a:rect b="b" l="l" r="r" t="t"/>
            <a:pathLst>
              <a:path extrusionOk="0" h="5282979" w="3947826">
                <a:moveTo>
                  <a:pt x="0" y="0"/>
                </a:moveTo>
                <a:lnTo>
                  <a:pt x="3947826" y="0"/>
                </a:lnTo>
                <a:lnTo>
                  <a:pt x="3947826" y="5282979"/>
                </a:lnTo>
                <a:lnTo>
                  <a:pt x="0" y="52829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4" name="Google Shape;94;p12"/>
          <p:cNvSpPr/>
          <p:nvPr/>
        </p:nvSpPr>
        <p:spPr>
          <a:xfrm flipH="1" rot="-395572">
            <a:off x="909438" y="38946"/>
            <a:ext cx="1977118" cy="2645778"/>
          </a:xfrm>
          <a:custGeom>
            <a:rect b="b" l="l" r="r" t="t"/>
            <a:pathLst>
              <a:path extrusionOk="0" h="5282979" w="3947826">
                <a:moveTo>
                  <a:pt x="3947826" y="0"/>
                </a:moveTo>
                <a:lnTo>
                  <a:pt x="0" y="0"/>
                </a:lnTo>
                <a:lnTo>
                  <a:pt x="0" y="5282979"/>
                </a:lnTo>
                <a:lnTo>
                  <a:pt x="3947826" y="5282979"/>
                </a:lnTo>
                <a:lnTo>
                  <a:pt x="3947826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5" name="Google Shape;95;p12"/>
          <p:cNvSpPr/>
          <p:nvPr/>
        </p:nvSpPr>
        <p:spPr>
          <a:xfrm>
            <a:off x="-1823378" y="-689378"/>
            <a:ext cx="2742454" cy="2782933"/>
          </a:xfrm>
          <a:custGeom>
            <a:rect b="b" l="l" r="r" t="t"/>
            <a:pathLst>
              <a:path extrusionOk="0" h="5565865" w="5484907">
                <a:moveTo>
                  <a:pt x="0" y="0"/>
                </a:moveTo>
                <a:lnTo>
                  <a:pt x="5484906" y="0"/>
                </a:lnTo>
                <a:lnTo>
                  <a:pt x="5484906" y="5565864"/>
                </a:lnTo>
                <a:lnTo>
                  <a:pt x="0" y="55658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6" name="Google Shape;96;p12"/>
          <p:cNvSpPr/>
          <p:nvPr/>
        </p:nvSpPr>
        <p:spPr>
          <a:xfrm>
            <a:off x="8224925" y="-689378"/>
            <a:ext cx="2742454" cy="2782933"/>
          </a:xfrm>
          <a:custGeom>
            <a:rect b="b" l="l" r="r" t="t"/>
            <a:pathLst>
              <a:path extrusionOk="0" h="5565865" w="5484907">
                <a:moveTo>
                  <a:pt x="0" y="0"/>
                </a:moveTo>
                <a:lnTo>
                  <a:pt x="5484906" y="0"/>
                </a:lnTo>
                <a:lnTo>
                  <a:pt x="5484906" y="5565864"/>
                </a:lnTo>
                <a:lnTo>
                  <a:pt x="0" y="55658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7" name="Google Shape;97;p12"/>
          <p:cNvSpPr/>
          <p:nvPr/>
        </p:nvSpPr>
        <p:spPr>
          <a:xfrm>
            <a:off x="-1217125" y="1954221"/>
            <a:ext cx="2214423" cy="2057400"/>
          </a:xfrm>
          <a:custGeom>
            <a:rect b="b" l="l" r="r" t="t"/>
            <a:pathLst>
              <a:path extrusionOk="0" h="4114800" w="4428845">
                <a:moveTo>
                  <a:pt x="0" y="0"/>
                </a:moveTo>
                <a:lnTo>
                  <a:pt x="4428845" y="0"/>
                </a:lnTo>
                <a:lnTo>
                  <a:pt x="44288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8" name="Google Shape;98;p12"/>
          <p:cNvSpPr/>
          <p:nvPr/>
        </p:nvSpPr>
        <p:spPr>
          <a:xfrm flipH="1">
            <a:off x="8146703" y="1954221"/>
            <a:ext cx="2214423" cy="2057400"/>
          </a:xfrm>
          <a:custGeom>
            <a:rect b="b" l="l" r="r" t="t"/>
            <a:pathLst>
              <a:path extrusionOk="0" h="4114800" w="4428845">
                <a:moveTo>
                  <a:pt x="4428845" y="0"/>
                </a:moveTo>
                <a:lnTo>
                  <a:pt x="0" y="0"/>
                </a:lnTo>
                <a:lnTo>
                  <a:pt x="0" y="4114800"/>
                </a:lnTo>
                <a:lnTo>
                  <a:pt x="4428845" y="4114800"/>
                </a:lnTo>
                <a:lnTo>
                  <a:pt x="4428845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9" name="Google Shape;99;p12"/>
          <p:cNvSpPr/>
          <p:nvPr/>
        </p:nvSpPr>
        <p:spPr>
          <a:xfrm>
            <a:off x="-290754" y="4309382"/>
            <a:ext cx="3480371" cy="1668237"/>
          </a:xfrm>
          <a:custGeom>
            <a:rect b="b" l="l" r="r" t="t"/>
            <a:pathLst>
              <a:path extrusionOk="0" h="3336474" w="6960742">
                <a:moveTo>
                  <a:pt x="0" y="0"/>
                </a:moveTo>
                <a:lnTo>
                  <a:pt x="6960742" y="0"/>
                </a:lnTo>
                <a:lnTo>
                  <a:pt x="6960742" y="3336474"/>
                </a:lnTo>
                <a:lnTo>
                  <a:pt x="0" y="33364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-130398"/>
            </a:stretch>
          </a:blipFill>
          <a:ln>
            <a:noFill/>
          </a:ln>
        </p:spPr>
      </p:sp>
      <p:sp>
        <p:nvSpPr>
          <p:cNvPr id="100" name="Google Shape;100;p12"/>
          <p:cNvSpPr/>
          <p:nvPr/>
        </p:nvSpPr>
        <p:spPr>
          <a:xfrm>
            <a:off x="6249185" y="4309382"/>
            <a:ext cx="3480371" cy="1668237"/>
          </a:xfrm>
          <a:custGeom>
            <a:rect b="b" l="l" r="r" t="t"/>
            <a:pathLst>
              <a:path extrusionOk="0" h="3336474" w="6960742">
                <a:moveTo>
                  <a:pt x="0" y="0"/>
                </a:moveTo>
                <a:lnTo>
                  <a:pt x="6960742" y="0"/>
                </a:lnTo>
                <a:lnTo>
                  <a:pt x="6960742" y="3336474"/>
                </a:lnTo>
                <a:lnTo>
                  <a:pt x="0" y="33364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-130398"/>
            </a:stretch>
          </a:blipFill>
          <a:ln>
            <a:noFill/>
          </a:ln>
        </p:spPr>
      </p:sp>
      <p:sp>
        <p:nvSpPr>
          <p:cNvPr id="101" name="Google Shape;101;p12"/>
          <p:cNvSpPr/>
          <p:nvPr/>
        </p:nvSpPr>
        <p:spPr>
          <a:xfrm rot="3211846">
            <a:off x="7035574" y="2559256"/>
            <a:ext cx="1557737" cy="2059508"/>
          </a:xfrm>
          <a:custGeom>
            <a:rect b="b" l="l" r="r" t="t"/>
            <a:pathLst>
              <a:path extrusionOk="0" h="4114800" w="3112285">
                <a:moveTo>
                  <a:pt x="0" y="0"/>
                </a:moveTo>
                <a:lnTo>
                  <a:pt x="3112285" y="0"/>
                </a:lnTo>
                <a:lnTo>
                  <a:pt x="31122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2" name="Google Shape;102;p12"/>
          <p:cNvSpPr/>
          <p:nvPr/>
        </p:nvSpPr>
        <p:spPr>
          <a:xfrm flipH="1" rot="-2626867">
            <a:off x="343262" y="2649297"/>
            <a:ext cx="1414765" cy="1870483"/>
          </a:xfrm>
          <a:custGeom>
            <a:rect b="b" l="l" r="r" t="t"/>
            <a:pathLst>
              <a:path extrusionOk="0" h="3751296" w="2837344">
                <a:moveTo>
                  <a:pt x="2837344" y="0"/>
                </a:moveTo>
                <a:lnTo>
                  <a:pt x="0" y="0"/>
                </a:lnTo>
                <a:lnTo>
                  <a:pt x="0" y="3751296"/>
                </a:lnTo>
                <a:lnTo>
                  <a:pt x="2837344" y="3751296"/>
                </a:lnTo>
                <a:lnTo>
                  <a:pt x="2837344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3"/>
          <p:cNvGrpSpPr/>
          <p:nvPr/>
        </p:nvGrpSpPr>
        <p:grpSpPr>
          <a:xfrm>
            <a:off x="-161407" y="2423871"/>
            <a:ext cx="9466814" cy="3352445"/>
            <a:chOff x="0" y="0"/>
            <a:chExt cx="25244836" cy="8939853"/>
          </a:xfrm>
        </p:grpSpPr>
        <p:sp>
          <p:nvSpPr>
            <p:cNvPr id="17" name="Google Shape;17;p3"/>
            <p:cNvSpPr/>
            <p:nvPr/>
          </p:nvSpPr>
          <p:spPr>
            <a:xfrm rot="10800000">
              <a:off x="16386254" y="0"/>
              <a:ext cx="8858582" cy="8939853"/>
            </a:xfrm>
            <a:custGeom>
              <a:rect b="b" l="l" r="r" t="t"/>
              <a:pathLst>
                <a:path extrusionOk="0" h="8939853" w="8858582">
                  <a:moveTo>
                    <a:pt x="0" y="0"/>
                  </a:moveTo>
                  <a:lnTo>
                    <a:pt x="8858582" y="0"/>
                  </a:lnTo>
                  <a:lnTo>
                    <a:pt x="8858582" y="8939853"/>
                  </a:lnTo>
                  <a:lnTo>
                    <a:pt x="0" y="893985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" name="Google Shape;18;p3"/>
            <p:cNvSpPr/>
            <p:nvPr/>
          </p:nvSpPr>
          <p:spPr>
            <a:xfrm flipH="1" rot="10800000">
              <a:off x="0" y="0"/>
              <a:ext cx="8858582" cy="8939853"/>
            </a:xfrm>
            <a:custGeom>
              <a:rect b="b" l="l" r="r" t="t"/>
              <a:pathLst>
                <a:path extrusionOk="0" h="8939853" w="8858582">
                  <a:moveTo>
                    <a:pt x="8858582" y="0"/>
                  </a:moveTo>
                  <a:lnTo>
                    <a:pt x="0" y="0"/>
                  </a:lnTo>
                  <a:lnTo>
                    <a:pt x="0" y="8939853"/>
                  </a:lnTo>
                  <a:lnTo>
                    <a:pt x="8858582" y="8939853"/>
                  </a:lnTo>
                  <a:lnTo>
                    <a:pt x="8858582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9" name="Google Shape;19;p3"/>
          <p:cNvSpPr/>
          <p:nvPr/>
        </p:nvSpPr>
        <p:spPr>
          <a:xfrm>
            <a:off x="-14287" y="-4762"/>
            <a:ext cx="2503922" cy="2499369"/>
          </a:xfrm>
          <a:custGeom>
            <a:rect b="b" l="l" r="r" t="t"/>
            <a:pathLst>
              <a:path extrusionOk="0" h="4998738" w="5007843">
                <a:moveTo>
                  <a:pt x="0" y="0"/>
                </a:moveTo>
                <a:lnTo>
                  <a:pt x="5007843" y="0"/>
                </a:lnTo>
                <a:lnTo>
                  <a:pt x="5007843" y="4998738"/>
                </a:lnTo>
                <a:lnTo>
                  <a:pt x="0" y="49987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" name="Google Shape;20;p3"/>
          <p:cNvSpPr/>
          <p:nvPr/>
        </p:nvSpPr>
        <p:spPr>
          <a:xfrm flipH="1">
            <a:off x="6649604" y="0"/>
            <a:ext cx="2503921" cy="2499369"/>
          </a:xfrm>
          <a:custGeom>
            <a:rect b="b" l="l" r="r" t="t"/>
            <a:pathLst>
              <a:path extrusionOk="0" h="4998738" w="5007843">
                <a:moveTo>
                  <a:pt x="5007843" y="0"/>
                </a:moveTo>
                <a:lnTo>
                  <a:pt x="0" y="0"/>
                </a:lnTo>
                <a:lnTo>
                  <a:pt x="0" y="4998738"/>
                </a:lnTo>
                <a:lnTo>
                  <a:pt x="5007843" y="4998738"/>
                </a:lnTo>
                <a:lnTo>
                  <a:pt x="5007843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" name="Google Shape;21;p3"/>
          <p:cNvSpPr/>
          <p:nvPr/>
        </p:nvSpPr>
        <p:spPr>
          <a:xfrm>
            <a:off x="3160562" y="3897819"/>
            <a:ext cx="2822877" cy="1878496"/>
          </a:xfrm>
          <a:custGeom>
            <a:rect b="b" l="l" r="r" t="t"/>
            <a:pathLst>
              <a:path extrusionOk="0" h="3756992" w="5645754">
                <a:moveTo>
                  <a:pt x="0" y="0"/>
                </a:moveTo>
                <a:lnTo>
                  <a:pt x="5645754" y="0"/>
                </a:lnTo>
                <a:lnTo>
                  <a:pt x="5645754" y="3756993"/>
                </a:lnTo>
                <a:lnTo>
                  <a:pt x="0" y="37569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" name="Google Shape;22;p3"/>
          <p:cNvSpPr/>
          <p:nvPr/>
        </p:nvSpPr>
        <p:spPr>
          <a:xfrm>
            <a:off x="3638170" y="177653"/>
            <a:ext cx="1867660" cy="1188511"/>
          </a:xfrm>
          <a:custGeom>
            <a:rect b="b" l="l" r="r" t="t"/>
            <a:pathLst>
              <a:path extrusionOk="0" h="2377022" w="3735321">
                <a:moveTo>
                  <a:pt x="0" y="0"/>
                </a:moveTo>
                <a:lnTo>
                  <a:pt x="3735320" y="0"/>
                </a:lnTo>
                <a:lnTo>
                  <a:pt x="3735320" y="2377022"/>
                </a:lnTo>
                <a:lnTo>
                  <a:pt x="0" y="23770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" name="Google Shape;23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rgbClr val="FFFEE1"/>
        </a:solid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7177436" y="3218094"/>
            <a:ext cx="2610285" cy="2915119"/>
          </a:xfrm>
          <a:custGeom>
            <a:rect b="b" l="l" r="r" t="t"/>
            <a:pathLst>
              <a:path extrusionOk="0" h="5830237" w="5220569">
                <a:moveTo>
                  <a:pt x="0" y="0"/>
                </a:moveTo>
                <a:lnTo>
                  <a:pt x="5220568" y="0"/>
                </a:lnTo>
                <a:lnTo>
                  <a:pt x="5220568" y="5830237"/>
                </a:lnTo>
                <a:lnTo>
                  <a:pt x="0" y="58302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" name="Google Shape;2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" name="Google Shape;31;p4"/>
          <p:cNvSpPr/>
          <p:nvPr/>
        </p:nvSpPr>
        <p:spPr>
          <a:xfrm>
            <a:off x="3907938" y="3022441"/>
            <a:ext cx="3039042" cy="2057400"/>
          </a:xfrm>
          <a:custGeom>
            <a:rect b="b" l="l" r="r" t="t"/>
            <a:pathLst>
              <a:path extrusionOk="0" h="4114800" w="6078085">
                <a:moveTo>
                  <a:pt x="0" y="0"/>
                </a:moveTo>
                <a:lnTo>
                  <a:pt x="6078085" y="0"/>
                </a:lnTo>
                <a:lnTo>
                  <a:pt x="60780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" name="Google Shape;32;p4"/>
          <p:cNvSpPr/>
          <p:nvPr/>
        </p:nvSpPr>
        <p:spPr>
          <a:xfrm>
            <a:off x="-1453401" y="2228382"/>
            <a:ext cx="3670621" cy="3794998"/>
          </a:xfrm>
          <a:custGeom>
            <a:rect b="b" l="l" r="r" t="t"/>
            <a:pathLst>
              <a:path extrusionOk="0" h="7589995" w="7341242">
                <a:moveTo>
                  <a:pt x="0" y="0"/>
                </a:moveTo>
                <a:lnTo>
                  <a:pt x="7341242" y="0"/>
                </a:lnTo>
                <a:lnTo>
                  <a:pt x="7341242" y="7589995"/>
                </a:lnTo>
                <a:lnTo>
                  <a:pt x="0" y="75899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rgbClr val="F1D5D8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/>
          <p:nvPr/>
        </p:nvSpPr>
        <p:spPr>
          <a:xfrm>
            <a:off x="313372" y="-532593"/>
            <a:ext cx="8517256" cy="6813805"/>
          </a:xfrm>
          <a:custGeom>
            <a:rect b="b" l="l" r="r" t="t"/>
            <a:pathLst>
              <a:path extrusionOk="0" h="13627609" w="17034512">
                <a:moveTo>
                  <a:pt x="0" y="0"/>
                </a:moveTo>
                <a:lnTo>
                  <a:pt x="17034512" y="0"/>
                </a:lnTo>
                <a:lnTo>
                  <a:pt x="17034512" y="13627610"/>
                </a:lnTo>
                <a:lnTo>
                  <a:pt x="0" y="136276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" name="Google Shape;3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620F5B"/>
              </a:buClr>
              <a:buSzPts val="2800"/>
              <a:buNone/>
              <a:defRPr>
                <a:solidFill>
                  <a:srgbClr val="620F5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rgbClr val="FFE3C3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/>
          <p:nvPr/>
        </p:nvSpPr>
        <p:spPr>
          <a:xfrm>
            <a:off x="6884721" y="-1116065"/>
            <a:ext cx="2742454" cy="2782933"/>
          </a:xfrm>
          <a:custGeom>
            <a:rect b="b" l="l" r="r" t="t"/>
            <a:pathLst>
              <a:path extrusionOk="0" h="5565865" w="5484907">
                <a:moveTo>
                  <a:pt x="0" y="0"/>
                </a:moveTo>
                <a:lnTo>
                  <a:pt x="5484907" y="0"/>
                </a:lnTo>
                <a:lnTo>
                  <a:pt x="5484907" y="5565865"/>
                </a:lnTo>
                <a:lnTo>
                  <a:pt x="0" y="55658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" name="Google Shape;39;p6"/>
          <p:cNvSpPr/>
          <p:nvPr/>
        </p:nvSpPr>
        <p:spPr>
          <a:xfrm>
            <a:off x="690664" y="4074841"/>
            <a:ext cx="2742453" cy="2782932"/>
          </a:xfrm>
          <a:custGeom>
            <a:rect b="b" l="l" r="r" t="t"/>
            <a:pathLst>
              <a:path extrusionOk="0" h="5565865" w="5484907">
                <a:moveTo>
                  <a:pt x="0" y="0"/>
                </a:moveTo>
                <a:lnTo>
                  <a:pt x="5484907" y="0"/>
                </a:lnTo>
                <a:lnTo>
                  <a:pt x="5484907" y="5565865"/>
                </a:lnTo>
                <a:lnTo>
                  <a:pt x="0" y="55658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" name="Google Shape;40;p6"/>
          <p:cNvSpPr/>
          <p:nvPr/>
        </p:nvSpPr>
        <p:spPr>
          <a:xfrm>
            <a:off x="-2226320" y="1555049"/>
            <a:ext cx="2742454" cy="2782933"/>
          </a:xfrm>
          <a:custGeom>
            <a:rect b="b" l="l" r="r" t="t"/>
            <a:pathLst>
              <a:path extrusionOk="0" h="5565865" w="5484907">
                <a:moveTo>
                  <a:pt x="0" y="0"/>
                </a:moveTo>
                <a:lnTo>
                  <a:pt x="5484907" y="0"/>
                </a:lnTo>
                <a:lnTo>
                  <a:pt x="5484907" y="5565865"/>
                </a:lnTo>
                <a:lnTo>
                  <a:pt x="0" y="55658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41" name="Google Shape;4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13092" y="341289"/>
            <a:ext cx="4095450" cy="11109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4850" y="-1051677"/>
            <a:ext cx="8905951" cy="11551278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6"/>
          <p:cNvSpPr txBox="1"/>
          <p:nvPr>
            <p:ph type="title"/>
          </p:nvPr>
        </p:nvSpPr>
        <p:spPr>
          <a:xfrm>
            <a:off x="138810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rgbClr val="FFFEE1"/>
        </a:solid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8" name="Google Shape;48;p7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9" name="Google Shape;49;p7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" name="Google Shape;51;p7"/>
          <p:cNvSpPr/>
          <p:nvPr/>
        </p:nvSpPr>
        <p:spPr>
          <a:xfrm>
            <a:off x="3798320" y="2715475"/>
            <a:ext cx="3137381" cy="3723894"/>
          </a:xfrm>
          <a:custGeom>
            <a:rect b="b" l="l" r="r" t="t"/>
            <a:pathLst>
              <a:path extrusionOk="0" h="8229600" w="6933438">
                <a:moveTo>
                  <a:pt x="0" y="0"/>
                </a:moveTo>
                <a:lnTo>
                  <a:pt x="6933438" y="0"/>
                </a:lnTo>
                <a:lnTo>
                  <a:pt x="693343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/>
          <p:nvPr/>
        </p:nvSpPr>
        <p:spPr>
          <a:xfrm>
            <a:off x="2351044" y="188150"/>
            <a:ext cx="4441913" cy="3811969"/>
          </a:xfrm>
          <a:custGeom>
            <a:rect b="b" l="l" r="r" t="t"/>
            <a:pathLst>
              <a:path extrusionOk="0" h="8813800" w="10270318">
                <a:moveTo>
                  <a:pt x="0" y="0"/>
                </a:moveTo>
                <a:lnTo>
                  <a:pt x="10270318" y="0"/>
                </a:lnTo>
                <a:lnTo>
                  <a:pt x="10270318" y="8813800"/>
                </a:lnTo>
                <a:lnTo>
                  <a:pt x="0" y="8813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" name="Google Shape;54;p8"/>
          <p:cNvSpPr/>
          <p:nvPr/>
        </p:nvSpPr>
        <p:spPr>
          <a:xfrm flipH="1" rot="3813788">
            <a:off x="-567358" y="3118226"/>
            <a:ext cx="2284914" cy="2056423"/>
          </a:xfrm>
          <a:custGeom>
            <a:rect b="b" l="l" r="r" t="t"/>
            <a:pathLst>
              <a:path extrusionOk="0" h="4114800" w="4572000">
                <a:moveTo>
                  <a:pt x="4572000" y="0"/>
                </a:moveTo>
                <a:lnTo>
                  <a:pt x="0" y="0"/>
                </a:lnTo>
                <a:lnTo>
                  <a:pt x="0" y="4114800"/>
                </a:lnTo>
                <a:lnTo>
                  <a:pt x="4572000" y="4114800"/>
                </a:lnTo>
                <a:lnTo>
                  <a:pt x="45720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" name="Google Shape;55;p8"/>
          <p:cNvSpPr txBox="1"/>
          <p:nvPr>
            <p:ph idx="1" type="body"/>
          </p:nvPr>
        </p:nvSpPr>
        <p:spPr>
          <a:xfrm>
            <a:off x="15726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6" name="Google Shape;56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" name="Google Shape;57;p8"/>
          <p:cNvSpPr/>
          <p:nvPr/>
        </p:nvSpPr>
        <p:spPr>
          <a:xfrm>
            <a:off x="0" y="0"/>
            <a:ext cx="2662519" cy="2662519"/>
          </a:xfrm>
          <a:custGeom>
            <a:rect b="b" l="l" r="r" t="t"/>
            <a:pathLst>
              <a:path extrusionOk="0" h="5325038" w="5325038">
                <a:moveTo>
                  <a:pt x="0" y="0"/>
                </a:moveTo>
                <a:lnTo>
                  <a:pt x="5325038" y="0"/>
                </a:lnTo>
                <a:lnTo>
                  <a:pt x="5325038" y="5325038"/>
                </a:lnTo>
                <a:lnTo>
                  <a:pt x="0" y="5325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" name="Google Shape;58;p8"/>
          <p:cNvSpPr/>
          <p:nvPr/>
        </p:nvSpPr>
        <p:spPr>
          <a:xfrm flipH="1">
            <a:off x="6481481" y="0"/>
            <a:ext cx="2662519" cy="2662519"/>
          </a:xfrm>
          <a:custGeom>
            <a:rect b="b" l="l" r="r" t="t"/>
            <a:pathLst>
              <a:path extrusionOk="0" h="5325038" w="5325038">
                <a:moveTo>
                  <a:pt x="5325038" y="0"/>
                </a:moveTo>
                <a:lnTo>
                  <a:pt x="0" y="0"/>
                </a:lnTo>
                <a:lnTo>
                  <a:pt x="0" y="5325038"/>
                </a:lnTo>
                <a:lnTo>
                  <a:pt x="5325038" y="5325038"/>
                </a:lnTo>
                <a:lnTo>
                  <a:pt x="5325038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" name="Google Shape;59;p8"/>
          <p:cNvSpPr/>
          <p:nvPr/>
        </p:nvSpPr>
        <p:spPr>
          <a:xfrm rot="-3813788">
            <a:off x="7426444" y="3119035"/>
            <a:ext cx="2284914" cy="2056423"/>
          </a:xfrm>
          <a:custGeom>
            <a:rect b="b" l="l" r="r" t="t"/>
            <a:pathLst>
              <a:path extrusionOk="0" h="4114800" w="4572000">
                <a:moveTo>
                  <a:pt x="0" y="0"/>
                </a:moveTo>
                <a:lnTo>
                  <a:pt x="4572000" y="0"/>
                </a:lnTo>
                <a:lnTo>
                  <a:pt x="4572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/>
          <p:nvPr/>
        </p:nvSpPr>
        <p:spPr>
          <a:xfrm>
            <a:off x="0" y="0"/>
            <a:ext cx="2662519" cy="2662519"/>
          </a:xfrm>
          <a:custGeom>
            <a:rect b="b" l="l" r="r" t="t"/>
            <a:pathLst>
              <a:path extrusionOk="0" h="5325038" w="5325038">
                <a:moveTo>
                  <a:pt x="0" y="0"/>
                </a:moveTo>
                <a:lnTo>
                  <a:pt x="5325038" y="0"/>
                </a:lnTo>
                <a:lnTo>
                  <a:pt x="5325038" y="5325038"/>
                </a:lnTo>
                <a:lnTo>
                  <a:pt x="0" y="5325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" name="Google Shape;64;p10"/>
          <p:cNvSpPr/>
          <p:nvPr/>
        </p:nvSpPr>
        <p:spPr>
          <a:xfrm flipH="1">
            <a:off x="6481481" y="0"/>
            <a:ext cx="2662519" cy="2662519"/>
          </a:xfrm>
          <a:custGeom>
            <a:rect b="b" l="l" r="r" t="t"/>
            <a:pathLst>
              <a:path extrusionOk="0" h="5325038" w="5325038">
                <a:moveTo>
                  <a:pt x="5325038" y="0"/>
                </a:moveTo>
                <a:lnTo>
                  <a:pt x="0" y="0"/>
                </a:lnTo>
                <a:lnTo>
                  <a:pt x="0" y="5325038"/>
                </a:lnTo>
                <a:lnTo>
                  <a:pt x="5325038" y="5325038"/>
                </a:lnTo>
                <a:lnTo>
                  <a:pt x="5325038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" name="Google Shape;65;p10"/>
          <p:cNvSpPr/>
          <p:nvPr/>
        </p:nvSpPr>
        <p:spPr>
          <a:xfrm>
            <a:off x="2004420" y="222250"/>
            <a:ext cx="5135159" cy="4406900"/>
          </a:xfrm>
          <a:custGeom>
            <a:rect b="b" l="l" r="r" t="t"/>
            <a:pathLst>
              <a:path extrusionOk="0" h="8813800" w="10270318">
                <a:moveTo>
                  <a:pt x="0" y="0"/>
                </a:moveTo>
                <a:lnTo>
                  <a:pt x="10270318" y="0"/>
                </a:lnTo>
                <a:lnTo>
                  <a:pt x="10270318" y="8813800"/>
                </a:lnTo>
                <a:lnTo>
                  <a:pt x="0" y="8813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" name="Google Shape;66;p10"/>
          <p:cNvSpPr/>
          <p:nvPr/>
        </p:nvSpPr>
        <p:spPr>
          <a:xfrm rot="-3813788">
            <a:off x="7426444" y="3119035"/>
            <a:ext cx="2284914" cy="2056423"/>
          </a:xfrm>
          <a:custGeom>
            <a:rect b="b" l="l" r="r" t="t"/>
            <a:pathLst>
              <a:path extrusionOk="0" h="4114800" w="4572000">
                <a:moveTo>
                  <a:pt x="0" y="0"/>
                </a:moveTo>
                <a:lnTo>
                  <a:pt x="4572000" y="0"/>
                </a:lnTo>
                <a:lnTo>
                  <a:pt x="4572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" name="Google Shape;67;p10"/>
          <p:cNvSpPr/>
          <p:nvPr/>
        </p:nvSpPr>
        <p:spPr>
          <a:xfrm flipH="1" rot="3813788">
            <a:off x="-567358" y="3118226"/>
            <a:ext cx="2284914" cy="2056423"/>
          </a:xfrm>
          <a:custGeom>
            <a:rect b="b" l="l" r="r" t="t"/>
            <a:pathLst>
              <a:path extrusionOk="0" h="4114800" w="4572000">
                <a:moveTo>
                  <a:pt x="4572000" y="0"/>
                </a:moveTo>
                <a:lnTo>
                  <a:pt x="0" y="0"/>
                </a:lnTo>
                <a:lnTo>
                  <a:pt x="0" y="4114800"/>
                </a:lnTo>
                <a:lnTo>
                  <a:pt x="4572000" y="4114800"/>
                </a:lnTo>
                <a:lnTo>
                  <a:pt x="457200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aytone One"/>
              <a:buChar char="●"/>
              <a:defRPr sz="1800">
                <a:solidFill>
                  <a:schemeClr val="dk2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ytone One"/>
              <a:buChar char="○"/>
              <a:defRPr>
                <a:solidFill>
                  <a:schemeClr val="dk2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ytone One"/>
              <a:buChar char="■"/>
              <a:defRPr>
                <a:solidFill>
                  <a:schemeClr val="dk2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ytone One"/>
              <a:buChar char="●"/>
              <a:defRPr>
                <a:solidFill>
                  <a:schemeClr val="dk2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ytone One"/>
              <a:buChar char="○"/>
              <a:defRPr>
                <a:solidFill>
                  <a:schemeClr val="dk2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ytone One"/>
              <a:buChar char="■"/>
              <a:defRPr>
                <a:solidFill>
                  <a:schemeClr val="dk2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ytone One"/>
              <a:buChar char="●"/>
              <a:defRPr>
                <a:solidFill>
                  <a:schemeClr val="dk2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ytone One"/>
              <a:buChar char="○"/>
              <a:defRPr>
                <a:solidFill>
                  <a:schemeClr val="dk2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ytone One"/>
              <a:buChar char="■"/>
              <a:defRPr>
                <a:solidFill>
                  <a:schemeClr val="dk2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15.png"/><Relationship Id="rId5" Type="http://schemas.openxmlformats.org/officeDocument/2006/relationships/image" Target="../media/image13.png"/><Relationship Id="rId6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9.png"/><Relationship Id="rId4" Type="http://schemas.openxmlformats.org/officeDocument/2006/relationships/image" Target="../media/image17.png"/><Relationship Id="rId5" Type="http://schemas.openxmlformats.org/officeDocument/2006/relationships/image" Target="../media/image7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5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0.png"/><Relationship Id="rId4" Type="http://schemas.openxmlformats.org/officeDocument/2006/relationships/image" Target="../media/image76.png"/><Relationship Id="rId5" Type="http://schemas.openxmlformats.org/officeDocument/2006/relationships/image" Target="../media/image72.png"/></Relationships>
</file>

<file path=ppt/slides/_rels/slide14.xml.rels><?xml version="1.0" encoding="UTF-8" standalone="yes"?><Relationships xmlns="http://schemas.openxmlformats.org/package/2006/relationships"><Relationship Id="rId40" Type="http://schemas.openxmlformats.org/officeDocument/2006/relationships/image" Target="../media/image118.png"/><Relationship Id="rId20" Type="http://schemas.openxmlformats.org/officeDocument/2006/relationships/image" Target="../media/image89.png"/><Relationship Id="rId41" Type="http://schemas.openxmlformats.org/officeDocument/2006/relationships/image" Target="../media/image117.png"/><Relationship Id="rId22" Type="http://schemas.openxmlformats.org/officeDocument/2006/relationships/image" Target="../media/image104.png"/><Relationship Id="rId21" Type="http://schemas.openxmlformats.org/officeDocument/2006/relationships/image" Target="../media/image98.png"/><Relationship Id="rId24" Type="http://schemas.openxmlformats.org/officeDocument/2006/relationships/image" Target="../media/image93.png"/><Relationship Id="rId23" Type="http://schemas.openxmlformats.org/officeDocument/2006/relationships/image" Target="../media/image96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9.png"/><Relationship Id="rId4" Type="http://schemas.openxmlformats.org/officeDocument/2006/relationships/image" Target="../media/image77.png"/><Relationship Id="rId9" Type="http://schemas.openxmlformats.org/officeDocument/2006/relationships/image" Target="../media/image85.png"/><Relationship Id="rId26" Type="http://schemas.openxmlformats.org/officeDocument/2006/relationships/image" Target="../media/image110.png"/><Relationship Id="rId25" Type="http://schemas.openxmlformats.org/officeDocument/2006/relationships/image" Target="../media/image95.png"/><Relationship Id="rId28" Type="http://schemas.openxmlformats.org/officeDocument/2006/relationships/image" Target="../media/image99.png"/><Relationship Id="rId27" Type="http://schemas.openxmlformats.org/officeDocument/2006/relationships/image" Target="../media/image113.png"/><Relationship Id="rId5" Type="http://schemas.openxmlformats.org/officeDocument/2006/relationships/image" Target="../media/image91.png"/><Relationship Id="rId6" Type="http://schemas.openxmlformats.org/officeDocument/2006/relationships/image" Target="../media/image78.png"/><Relationship Id="rId29" Type="http://schemas.openxmlformats.org/officeDocument/2006/relationships/image" Target="../media/image101.png"/><Relationship Id="rId7" Type="http://schemas.openxmlformats.org/officeDocument/2006/relationships/image" Target="../media/image79.png"/><Relationship Id="rId8" Type="http://schemas.openxmlformats.org/officeDocument/2006/relationships/image" Target="../media/image83.png"/><Relationship Id="rId31" Type="http://schemas.openxmlformats.org/officeDocument/2006/relationships/image" Target="../media/image115.png"/><Relationship Id="rId30" Type="http://schemas.openxmlformats.org/officeDocument/2006/relationships/image" Target="../media/image103.png"/><Relationship Id="rId11" Type="http://schemas.openxmlformats.org/officeDocument/2006/relationships/image" Target="../media/image81.png"/><Relationship Id="rId33" Type="http://schemas.openxmlformats.org/officeDocument/2006/relationships/image" Target="../media/image114.png"/><Relationship Id="rId10" Type="http://schemas.openxmlformats.org/officeDocument/2006/relationships/image" Target="../media/image82.png"/><Relationship Id="rId32" Type="http://schemas.openxmlformats.org/officeDocument/2006/relationships/image" Target="../media/image106.png"/><Relationship Id="rId13" Type="http://schemas.openxmlformats.org/officeDocument/2006/relationships/image" Target="../media/image94.png"/><Relationship Id="rId35" Type="http://schemas.openxmlformats.org/officeDocument/2006/relationships/image" Target="../media/image109.png"/><Relationship Id="rId12" Type="http://schemas.openxmlformats.org/officeDocument/2006/relationships/image" Target="../media/image84.png"/><Relationship Id="rId34" Type="http://schemas.openxmlformats.org/officeDocument/2006/relationships/image" Target="../media/image107.png"/><Relationship Id="rId15" Type="http://schemas.openxmlformats.org/officeDocument/2006/relationships/image" Target="../media/image88.png"/><Relationship Id="rId37" Type="http://schemas.openxmlformats.org/officeDocument/2006/relationships/image" Target="../media/image102.png"/><Relationship Id="rId14" Type="http://schemas.openxmlformats.org/officeDocument/2006/relationships/image" Target="../media/image90.png"/><Relationship Id="rId36" Type="http://schemas.openxmlformats.org/officeDocument/2006/relationships/image" Target="../media/image111.png"/><Relationship Id="rId17" Type="http://schemas.openxmlformats.org/officeDocument/2006/relationships/image" Target="../media/image80.png"/><Relationship Id="rId39" Type="http://schemas.openxmlformats.org/officeDocument/2006/relationships/image" Target="../media/image116.png"/><Relationship Id="rId16" Type="http://schemas.openxmlformats.org/officeDocument/2006/relationships/image" Target="../media/image86.png"/><Relationship Id="rId38" Type="http://schemas.openxmlformats.org/officeDocument/2006/relationships/image" Target="../media/image112.png"/><Relationship Id="rId19" Type="http://schemas.openxmlformats.org/officeDocument/2006/relationships/image" Target="../media/image105.png"/><Relationship Id="rId18" Type="http://schemas.openxmlformats.org/officeDocument/2006/relationships/image" Target="../media/image9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7.png"/><Relationship Id="rId4" Type="http://schemas.openxmlformats.org/officeDocument/2006/relationships/image" Target="../media/image16.png"/><Relationship Id="rId5" Type="http://schemas.openxmlformats.org/officeDocument/2006/relationships/image" Target="../media/image24.png"/></Relationships>
</file>

<file path=ppt/slides/_rels/slide3.xml.rels><?xml version="1.0" encoding="UTF-8" standalone="yes"?><Relationships xmlns="http://schemas.openxmlformats.org/package/2006/relationships"><Relationship Id="rId20" Type="http://schemas.openxmlformats.org/officeDocument/2006/relationships/image" Target="../media/image60.png"/><Relationship Id="rId11" Type="http://schemas.openxmlformats.org/officeDocument/2006/relationships/image" Target="../media/image54.png"/><Relationship Id="rId10" Type="http://schemas.openxmlformats.org/officeDocument/2006/relationships/image" Target="../media/image40.png"/><Relationship Id="rId13" Type="http://schemas.openxmlformats.org/officeDocument/2006/relationships/image" Target="../media/image49.png"/><Relationship Id="rId1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7.png"/><Relationship Id="rId4" Type="http://schemas.openxmlformats.org/officeDocument/2006/relationships/image" Target="../media/image44.png"/><Relationship Id="rId9" Type="http://schemas.openxmlformats.org/officeDocument/2006/relationships/image" Target="../media/image45.png"/><Relationship Id="rId15" Type="http://schemas.openxmlformats.org/officeDocument/2006/relationships/image" Target="../media/image50.png"/><Relationship Id="rId14" Type="http://schemas.openxmlformats.org/officeDocument/2006/relationships/image" Target="../media/image46.png"/><Relationship Id="rId17" Type="http://schemas.openxmlformats.org/officeDocument/2006/relationships/image" Target="../media/image57.png"/><Relationship Id="rId16" Type="http://schemas.openxmlformats.org/officeDocument/2006/relationships/image" Target="../media/image51.png"/><Relationship Id="rId5" Type="http://schemas.openxmlformats.org/officeDocument/2006/relationships/image" Target="../media/image43.png"/><Relationship Id="rId19" Type="http://schemas.openxmlformats.org/officeDocument/2006/relationships/image" Target="../media/image62.png"/><Relationship Id="rId6" Type="http://schemas.openxmlformats.org/officeDocument/2006/relationships/image" Target="../media/image47.png"/><Relationship Id="rId18" Type="http://schemas.openxmlformats.org/officeDocument/2006/relationships/image" Target="../media/image52.png"/><Relationship Id="rId7" Type="http://schemas.openxmlformats.org/officeDocument/2006/relationships/image" Target="../media/image35.png"/><Relationship Id="rId8" Type="http://schemas.openxmlformats.org/officeDocument/2006/relationships/image" Target="../media/image3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Relationship Id="rId4" Type="http://schemas.openxmlformats.org/officeDocument/2006/relationships/image" Target="../media/image18.png"/><Relationship Id="rId5" Type="http://schemas.openxmlformats.org/officeDocument/2006/relationships/image" Target="../media/image3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1.jpg"/><Relationship Id="rId4" Type="http://schemas.openxmlformats.org/officeDocument/2006/relationships/image" Target="../media/image56.png"/><Relationship Id="rId5" Type="http://schemas.openxmlformats.org/officeDocument/2006/relationships/image" Target="../media/image5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41.png"/><Relationship Id="rId5" Type="http://schemas.openxmlformats.org/officeDocument/2006/relationships/image" Target="../media/image73.png"/><Relationship Id="rId6" Type="http://schemas.openxmlformats.org/officeDocument/2006/relationships/image" Target="../media/image32.png"/><Relationship Id="rId7" Type="http://schemas.openxmlformats.org/officeDocument/2006/relationships/image" Target="../media/image36.png"/><Relationship Id="rId8" Type="http://schemas.openxmlformats.org/officeDocument/2006/relationships/image" Target="../media/image5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7.png"/><Relationship Id="rId4" Type="http://schemas.openxmlformats.org/officeDocument/2006/relationships/image" Target="../media/image11.png"/><Relationship Id="rId5" Type="http://schemas.openxmlformats.org/officeDocument/2006/relationships/image" Target="../media/image63.png"/></Relationships>
</file>

<file path=ppt/slides/_rels/slide8.xml.rels><?xml version="1.0" encoding="UTF-8" standalone="yes"?><Relationships xmlns="http://schemas.openxmlformats.org/package/2006/relationships"><Relationship Id="rId10" Type="http://schemas.openxmlformats.org/officeDocument/2006/relationships/image" Target="../media/image71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75.png"/><Relationship Id="rId5" Type="http://schemas.openxmlformats.org/officeDocument/2006/relationships/image" Target="../media/image6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2.png"/><Relationship Id="rId4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EE1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107;p13"/>
          <p:cNvGrpSpPr/>
          <p:nvPr/>
        </p:nvGrpSpPr>
        <p:grpSpPr>
          <a:xfrm>
            <a:off x="-161407" y="2423871"/>
            <a:ext cx="9466814" cy="3352445"/>
            <a:chOff x="0" y="0"/>
            <a:chExt cx="25244836" cy="8939853"/>
          </a:xfrm>
        </p:grpSpPr>
        <p:sp>
          <p:nvSpPr>
            <p:cNvPr id="108" name="Google Shape;108;p13"/>
            <p:cNvSpPr/>
            <p:nvPr/>
          </p:nvSpPr>
          <p:spPr>
            <a:xfrm rot="10800000">
              <a:off x="16386254" y="0"/>
              <a:ext cx="8858582" cy="8939853"/>
            </a:xfrm>
            <a:custGeom>
              <a:rect b="b" l="l" r="r" t="t"/>
              <a:pathLst>
                <a:path extrusionOk="0" h="8939853" w="8858582">
                  <a:moveTo>
                    <a:pt x="0" y="0"/>
                  </a:moveTo>
                  <a:lnTo>
                    <a:pt x="8858582" y="0"/>
                  </a:lnTo>
                  <a:lnTo>
                    <a:pt x="8858582" y="8939853"/>
                  </a:lnTo>
                  <a:lnTo>
                    <a:pt x="0" y="893985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9" name="Google Shape;109;p13"/>
            <p:cNvSpPr/>
            <p:nvPr/>
          </p:nvSpPr>
          <p:spPr>
            <a:xfrm flipH="1" rot="10800000">
              <a:off x="0" y="0"/>
              <a:ext cx="8858582" cy="8939853"/>
            </a:xfrm>
            <a:custGeom>
              <a:rect b="b" l="l" r="r" t="t"/>
              <a:pathLst>
                <a:path extrusionOk="0" h="8939853" w="8858582">
                  <a:moveTo>
                    <a:pt x="8858582" y="0"/>
                  </a:moveTo>
                  <a:lnTo>
                    <a:pt x="0" y="0"/>
                  </a:lnTo>
                  <a:lnTo>
                    <a:pt x="0" y="8939853"/>
                  </a:lnTo>
                  <a:lnTo>
                    <a:pt x="8858582" y="8939853"/>
                  </a:lnTo>
                  <a:lnTo>
                    <a:pt x="8858582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10" name="Google Shape;110;p13"/>
          <p:cNvSpPr/>
          <p:nvPr/>
        </p:nvSpPr>
        <p:spPr>
          <a:xfrm>
            <a:off x="-14287" y="-4762"/>
            <a:ext cx="2503922" cy="2499369"/>
          </a:xfrm>
          <a:custGeom>
            <a:rect b="b" l="l" r="r" t="t"/>
            <a:pathLst>
              <a:path extrusionOk="0" h="4998738" w="5007843">
                <a:moveTo>
                  <a:pt x="0" y="0"/>
                </a:moveTo>
                <a:lnTo>
                  <a:pt x="5007843" y="0"/>
                </a:lnTo>
                <a:lnTo>
                  <a:pt x="5007843" y="4998738"/>
                </a:lnTo>
                <a:lnTo>
                  <a:pt x="0" y="49987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1" name="Google Shape;111;p13"/>
          <p:cNvSpPr/>
          <p:nvPr/>
        </p:nvSpPr>
        <p:spPr>
          <a:xfrm flipH="1">
            <a:off x="6649604" y="0"/>
            <a:ext cx="2503921" cy="2499369"/>
          </a:xfrm>
          <a:custGeom>
            <a:rect b="b" l="l" r="r" t="t"/>
            <a:pathLst>
              <a:path extrusionOk="0" h="4998738" w="5007843">
                <a:moveTo>
                  <a:pt x="5007843" y="0"/>
                </a:moveTo>
                <a:lnTo>
                  <a:pt x="0" y="0"/>
                </a:lnTo>
                <a:lnTo>
                  <a:pt x="0" y="4998738"/>
                </a:lnTo>
                <a:lnTo>
                  <a:pt x="5007843" y="4998738"/>
                </a:lnTo>
                <a:lnTo>
                  <a:pt x="5007843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2" name="Google Shape;112;p13"/>
          <p:cNvSpPr txBox="1"/>
          <p:nvPr/>
        </p:nvSpPr>
        <p:spPr>
          <a:xfrm>
            <a:off x="1798502" y="994831"/>
            <a:ext cx="55470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600" u="none" cap="none" strike="noStrike">
                <a:solidFill>
                  <a:srgbClr val="7A0000"/>
                </a:solidFill>
                <a:latin typeface="Paytone One"/>
                <a:ea typeface="Paytone One"/>
                <a:cs typeface="Paytone One"/>
                <a:sym typeface="Paytone One"/>
              </a:rPr>
              <a:t>India</a:t>
            </a:r>
            <a:endParaRPr sz="700"/>
          </a:p>
        </p:txBody>
      </p:sp>
      <p:sp>
        <p:nvSpPr>
          <p:cNvPr id="113" name="Google Shape;113;p13"/>
          <p:cNvSpPr/>
          <p:nvPr/>
        </p:nvSpPr>
        <p:spPr>
          <a:xfrm>
            <a:off x="3160562" y="3897819"/>
            <a:ext cx="2822877" cy="1878496"/>
          </a:xfrm>
          <a:custGeom>
            <a:rect b="b" l="l" r="r" t="t"/>
            <a:pathLst>
              <a:path extrusionOk="0" h="3756992" w="5645754">
                <a:moveTo>
                  <a:pt x="0" y="0"/>
                </a:moveTo>
                <a:lnTo>
                  <a:pt x="5645754" y="0"/>
                </a:lnTo>
                <a:lnTo>
                  <a:pt x="5645754" y="3756993"/>
                </a:lnTo>
                <a:lnTo>
                  <a:pt x="0" y="37569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4" name="Google Shape;114;p13"/>
          <p:cNvSpPr/>
          <p:nvPr/>
        </p:nvSpPr>
        <p:spPr>
          <a:xfrm>
            <a:off x="3638170" y="177653"/>
            <a:ext cx="1867660" cy="1188511"/>
          </a:xfrm>
          <a:custGeom>
            <a:rect b="b" l="l" r="r" t="t"/>
            <a:pathLst>
              <a:path extrusionOk="0" h="2377022" w="3735321">
                <a:moveTo>
                  <a:pt x="0" y="0"/>
                </a:moveTo>
                <a:lnTo>
                  <a:pt x="3735320" y="0"/>
                </a:lnTo>
                <a:lnTo>
                  <a:pt x="3735320" y="2377022"/>
                </a:lnTo>
                <a:lnTo>
                  <a:pt x="0" y="23770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5" name="Google Shape;115;p13"/>
          <p:cNvSpPr txBox="1"/>
          <p:nvPr/>
        </p:nvSpPr>
        <p:spPr>
          <a:xfrm>
            <a:off x="3273422" y="3343241"/>
            <a:ext cx="2597156" cy="3645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100" u="none" cap="none" strike="noStrike">
                <a:solidFill>
                  <a:srgbClr val="E98800"/>
                </a:solidFill>
                <a:latin typeface="Paytone One"/>
                <a:ea typeface="Paytone One"/>
                <a:cs typeface="Paytone One"/>
                <a:sym typeface="Paytone One"/>
              </a:rPr>
              <a:t>Background Slides</a:t>
            </a:r>
            <a:endParaRPr sz="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22"/>
          <p:cNvPicPr preferRelativeResize="0"/>
          <p:nvPr/>
        </p:nvPicPr>
        <p:blipFill rotWithShape="1">
          <a:blip r:embed="rId3">
            <a:alphaModFix/>
          </a:blip>
          <a:srcRect b="19736" l="2976" r="1921" t="0"/>
          <a:stretch/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2"/>
          <p:cNvSpPr/>
          <p:nvPr/>
        </p:nvSpPr>
        <p:spPr>
          <a:xfrm>
            <a:off x="-528303" y="2663298"/>
            <a:ext cx="3466719" cy="4114800"/>
          </a:xfrm>
          <a:custGeom>
            <a:rect b="b" l="l" r="r" t="t"/>
            <a:pathLst>
              <a:path extrusionOk="0" h="8229600" w="6933438">
                <a:moveTo>
                  <a:pt x="0" y="0"/>
                </a:moveTo>
                <a:lnTo>
                  <a:pt x="6933438" y="0"/>
                </a:lnTo>
                <a:lnTo>
                  <a:pt x="693343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6" name="Google Shape;236;p22"/>
          <p:cNvSpPr/>
          <p:nvPr/>
        </p:nvSpPr>
        <p:spPr>
          <a:xfrm>
            <a:off x="848976" y="1315334"/>
            <a:ext cx="2018446" cy="1482640"/>
          </a:xfrm>
          <a:custGeom>
            <a:rect b="b" l="l" r="r" t="t"/>
            <a:pathLst>
              <a:path extrusionOk="0" h="2965280" w="4036892">
                <a:moveTo>
                  <a:pt x="0" y="0"/>
                </a:moveTo>
                <a:lnTo>
                  <a:pt x="4036892" y="0"/>
                </a:lnTo>
                <a:lnTo>
                  <a:pt x="4036892" y="2965281"/>
                </a:lnTo>
                <a:lnTo>
                  <a:pt x="0" y="29652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7" name="Google Shape;237;p22"/>
          <p:cNvSpPr txBox="1"/>
          <p:nvPr/>
        </p:nvSpPr>
        <p:spPr>
          <a:xfrm>
            <a:off x="1045889" y="1590403"/>
            <a:ext cx="1700819" cy="7183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FF4002"/>
                </a:solidFill>
                <a:latin typeface="Paytone One"/>
                <a:ea typeface="Paytone One"/>
                <a:cs typeface="Paytone One"/>
                <a:sym typeface="Paytone One"/>
              </a:rPr>
              <a:t>India is a place where the past is always present.</a:t>
            </a:r>
            <a:endParaRPr sz="7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E3D8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3"/>
          <p:cNvSpPr/>
          <p:nvPr/>
        </p:nvSpPr>
        <p:spPr>
          <a:xfrm>
            <a:off x="1602639" y="3568191"/>
            <a:ext cx="2742453" cy="2782932"/>
          </a:xfrm>
          <a:custGeom>
            <a:rect b="b" l="l" r="r" t="t"/>
            <a:pathLst>
              <a:path extrusionOk="0" h="5565865" w="5484907">
                <a:moveTo>
                  <a:pt x="0" y="0"/>
                </a:moveTo>
                <a:lnTo>
                  <a:pt x="5484907" y="0"/>
                </a:lnTo>
                <a:lnTo>
                  <a:pt x="5484907" y="5565865"/>
                </a:lnTo>
                <a:lnTo>
                  <a:pt x="0" y="55658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3" name="Google Shape;243;p23"/>
          <p:cNvSpPr/>
          <p:nvPr/>
        </p:nvSpPr>
        <p:spPr>
          <a:xfrm>
            <a:off x="-1314345" y="1048399"/>
            <a:ext cx="2742454" cy="2782933"/>
          </a:xfrm>
          <a:custGeom>
            <a:rect b="b" l="l" r="r" t="t"/>
            <a:pathLst>
              <a:path extrusionOk="0" h="5565865" w="5484907">
                <a:moveTo>
                  <a:pt x="0" y="0"/>
                </a:moveTo>
                <a:lnTo>
                  <a:pt x="5484907" y="0"/>
                </a:lnTo>
                <a:lnTo>
                  <a:pt x="5484907" y="5565865"/>
                </a:lnTo>
                <a:lnTo>
                  <a:pt x="0" y="55658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44" name="Google Shape;24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21392" y="-131861"/>
            <a:ext cx="4095450" cy="11109274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3"/>
          <p:cNvSpPr/>
          <p:nvPr/>
        </p:nvSpPr>
        <p:spPr>
          <a:xfrm>
            <a:off x="5520396" y="-1116065"/>
            <a:ext cx="2742453" cy="2782933"/>
          </a:xfrm>
          <a:custGeom>
            <a:rect b="b" l="l" r="r" t="t"/>
            <a:pathLst>
              <a:path extrusionOk="0" h="5565865" w="5484907">
                <a:moveTo>
                  <a:pt x="0" y="0"/>
                </a:moveTo>
                <a:lnTo>
                  <a:pt x="5484907" y="0"/>
                </a:lnTo>
                <a:lnTo>
                  <a:pt x="5484907" y="5565865"/>
                </a:lnTo>
                <a:lnTo>
                  <a:pt x="0" y="55658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6" name="Google Shape;246;p23"/>
          <p:cNvSpPr/>
          <p:nvPr/>
        </p:nvSpPr>
        <p:spPr>
          <a:xfrm>
            <a:off x="7040952" y="3065462"/>
            <a:ext cx="2742454" cy="2782933"/>
          </a:xfrm>
          <a:custGeom>
            <a:rect b="b" l="l" r="r" t="t"/>
            <a:pathLst>
              <a:path extrusionOk="0" h="5565865" w="5484907">
                <a:moveTo>
                  <a:pt x="0" y="0"/>
                </a:moveTo>
                <a:lnTo>
                  <a:pt x="5484907" y="0"/>
                </a:lnTo>
                <a:lnTo>
                  <a:pt x="5484907" y="5565865"/>
                </a:lnTo>
                <a:lnTo>
                  <a:pt x="0" y="55658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47" name="Google Shape;247;p23"/>
          <p:cNvGrpSpPr/>
          <p:nvPr/>
        </p:nvGrpSpPr>
        <p:grpSpPr>
          <a:xfrm>
            <a:off x="3110113" y="1550306"/>
            <a:ext cx="2923775" cy="2017885"/>
            <a:chOff x="0" y="-66675"/>
            <a:chExt cx="7796733" cy="5381028"/>
          </a:xfrm>
        </p:grpSpPr>
        <p:sp>
          <p:nvSpPr>
            <p:cNvPr id="248" name="Google Shape;248;p23"/>
            <p:cNvSpPr txBox="1"/>
            <p:nvPr/>
          </p:nvSpPr>
          <p:spPr>
            <a:xfrm>
              <a:off x="0" y="-66675"/>
              <a:ext cx="7796733" cy="36213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3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600" u="none" cap="none" strike="noStrike">
                  <a:solidFill>
                    <a:srgbClr val="D31413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India is an unbroken chain of festivals, fairs, and celebrations. Every day, every season, every region has its own festivity.</a:t>
              </a:r>
              <a:endParaRPr sz="700"/>
            </a:p>
          </p:txBody>
        </p:sp>
        <p:sp>
          <p:nvSpPr>
            <p:cNvPr id="249" name="Google Shape;249;p23"/>
            <p:cNvSpPr txBox="1"/>
            <p:nvPr/>
          </p:nvSpPr>
          <p:spPr>
            <a:xfrm>
              <a:off x="0" y="4621430"/>
              <a:ext cx="7796733" cy="6929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3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600" u="none" cap="none" strike="noStrike">
                  <a:solidFill>
                    <a:srgbClr val="D31413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Amartya Sen</a:t>
              </a:r>
              <a:endParaRPr sz="700"/>
            </a:p>
          </p:txBody>
        </p:sp>
      </p:grpSp>
      <p:pic>
        <p:nvPicPr>
          <p:cNvPr id="250" name="Google Shape;250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13375" y="-1051677"/>
            <a:ext cx="8905951" cy="11551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D5D8"/>
        </a:solid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4"/>
          <p:cNvSpPr/>
          <p:nvPr/>
        </p:nvSpPr>
        <p:spPr>
          <a:xfrm>
            <a:off x="313372" y="-532593"/>
            <a:ext cx="8517256" cy="6813805"/>
          </a:xfrm>
          <a:custGeom>
            <a:rect b="b" l="l" r="r" t="t"/>
            <a:pathLst>
              <a:path extrusionOk="0" h="13627609" w="17034512">
                <a:moveTo>
                  <a:pt x="0" y="0"/>
                </a:moveTo>
                <a:lnTo>
                  <a:pt x="17034512" y="0"/>
                </a:lnTo>
                <a:lnTo>
                  <a:pt x="17034512" y="13627610"/>
                </a:lnTo>
                <a:lnTo>
                  <a:pt x="0" y="136276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56" name="Google Shape;256;p24"/>
          <p:cNvGrpSpPr/>
          <p:nvPr/>
        </p:nvGrpSpPr>
        <p:grpSpPr>
          <a:xfrm rot="7191251">
            <a:off x="431935" y="611186"/>
            <a:ext cx="2059224" cy="2059224"/>
            <a:chOff x="0" y="0"/>
            <a:chExt cx="812800" cy="812800"/>
          </a:xfrm>
        </p:grpSpPr>
        <p:sp>
          <p:nvSpPr>
            <p:cNvPr id="257" name="Google Shape;257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D0D1E3"/>
                </a:gs>
                <a:gs pos="100000">
                  <a:srgbClr val="F1D5D8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9" name="Google Shape;259;p24"/>
          <p:cNvSpPr txBox="1"/>
          <p:nvPr/>
        </p:nvSpPr>
        <p:spPr>
          <a:xfrm>
            <a:off x="661082" y="1216907"/>
            <a:ext cx="1600929" cy="8239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868F53"/>
                </a:solidFill>
                <a:latin typeface="Paytone One"/>
                <a:ea typeface="Paytone One"/>
                <a:cs typeface="Paytone One"/>
                <a:sym typeface="Paytone One"/>
              </a:rPr>
              <a:t>India is a place where every religion and every belief has found a home.</a:t>
            </a:r>
            <a:endParaRPr sz="7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25"/>
          <p:cNvPicPr preferRelativeResize="0"/>
          <p:nvPr/>
        </p:nvPicPr>
        <p:blipFill rotWithShape="1">
          <a:blip r:embed="rId3">
            <a:alphaModFix/>
          </a:blip>
          <a:srcRect b="20017" l="8220" r="18049" t="17758"/>
          <a:stretch/>
        </p:blipFill>
        <p:spPr>
          <a:xfrm>
            <a:off x="-1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5"/>
          <p:cNvSpPr/>
          <p:nvPr/>
        </p:nvSpPr>
        <p:spPr>
          <a:xfrm>
            <a:off x="6440156" y="2758787"/>
            <a:ext cx="2806022" cy="3423616"/>
          </a:xfrm>
          <a:custGeom>
            <a:rect b="b" l="l" r="r" t="t"/>
            <a:pathLst>
              <a:path extrusionOk="0" h="6847231" w="5612044">
                <a:moveTo>
                  <a:pt x="0" y="0"/>
                </a:moveTo>
                <a:lnTo>
                  <a:pt x="5612044" y="0"/>
                </a:lnTo>
                <a:lnTo>
                  <a:pt x="5612044" y="6847231"/>
                </a:lnTo>
                <a:lnTo>
                  <a:pt x="0" y="68472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6" name="Google Shape;266;p25"/>
          <p:cNvSpPr/>
          <p:nvPr/>
        </p:nvSpPr>
        <p:spPr>
          <a:xfrm flipH="1">
            <a:off x="6345893" y="1406952"/>
            <a:ext cx="2018446" cy="1482640"/>
          </a:xfrm>
          <a:custGeom>
            <a:rect b="b" l="l" r="r" t="t"/>
            <a:pathLst>
              <a:path extrusionOk="0" h="2965280" w="4036892">
                <a:moveTo>
                  <a:pt x="4036892" y="0"/>
                </a:moveTo>
                <a:lnTo>
                  <a:pt x="0" y="0"/>
                </a:lnTo>
                <a:lnTo>
                  <a:pt x="0" y="2965280"/>
                </a:lnTo>
                <a:lnTo>
                  <a:pt x="4036892" y="2965280"/>
                </a:lnTo>
                <a:lnTo>
                  <a:pt x="4036892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7" name="Google Shape;267;p25"/>
          <p:cNvSpPr txBox="1"/>
          <p:nvPr/>
        </p:nvSpPr>
        <p:spPr>
          <a:xfrm>
            <a:off x="6511788" y="1654701"/>
            <a:ext cx="1600929" cy="8239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EE635A"/>
                </a:solidFill>
                <a:latin typeface="Paytone One"/>
                <a:ea typeface="Paytone One"/>
                <a:cs typeface="Paytone One"/>
                <a:sym typeface="Paytone One"/>
              </a:rPr>
              <a:t>India is a global treasure house of traditions, heritage, and culture.</a:t>
            </a:r>
            <a:endParaRPr sz="7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EE1"/>
        </a:solid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26"/>
          <p:cNvGrpSpPr/>
          <p:nvPr/>
        </p:nvGrpSpPr>
        <p:grpSpPr>
          <a:xfrm>
            <a:off x="387109" y="1106783"/>
            <a:ext cx="2548821" cy="3736326"/>
            <a:chOff x="0" y="-19050"/>
            <a:chExt cx="1342589" cy="1968106"/>
          </a:xfrm>
        </p:grpSpPr>
        <p:sp>
          <p:nvSpPr>
            <p:cNvPr id="273" name="Google Shape;273;p26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6449" y="0"/>
                  </a:moveTo>
                  <a:lnTo>
                    <a:pt x="1306139" y="0"/>
                  </a:lnTo>
                  <a:cubicBezTo>
                    <a:pt x="1315806" y="0"/>
                    <a:pt x="1325077" y="3840"/>
                    <a:pt x="1331913" y="10676"/>
                  </a:cubicBezTo>
                  <a:cubicBezTo>
                    <a:pt x="1338748" y="17511"/>
                    <a:pt x="1342589" y="26782"/>
                    <a:pt x="1342589" y="36449"/>
                  </a:cubicBezTo>
                  <a:lnTo>
                    <a:pt x="1342589" y="1912607"/>
                  </a:lnTo>
                  <a:cubicBezTo>
                    <a:pt x="1342589" y="1932737"/>
                    <a:pt x="1326270" y="1949056"/>
                    <a:pt x="1306139" y="1949056"/>
                  </a:cubicBezTo>
                  <a:lnTo>
                    <a:pt x="36449" y="1949056"/>
                  </a:lnTo>
                  <a:cubicBezTo>
                    <a:pt x="16319" y="1949056"/>
                    <a:pt x="0" y="1932737"/>
                    <a:pt x="0" y="1912607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26"/>
            <p:cNvSpPr txBox="1"/>
            <p:nvPr/>
          </p:nvSpPr>
          <p:spPr>
            <a:xfrm>
              <a:off x="0" y="-19050"/>
              <a:ext cx="1342589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5" name="Google Shape;275;p26"/>
          <p:cNvGrpSpPr/>
          <p:nvPr/>
        </p:nvGrpSpPr>
        <p:grpSpPr>
          <a:xfrm>
            <a:off x="3054992" y="1106783"/>
            <a:ext cx="5756490" cy="3736326"/>
            <a:chOff x="0" y="-19050"/>
            <a:chExt cx="3032225" cy="1968106"/>
          </a:xfrm>
        </p:grpSpPr>
        <p:sp>
          <p:nvSpPr>
            <p:cNvPr id="276" name="Google Shape;276;p26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6139" y="0"/>
                  </a:moveTo>
                  <a:lnTo>
                    <a:pt x="3016086" y="0"/>
                  </a:lnTo>
                  <a:cubicBezTo>
                    <a:pt x="3020366" y="0"/>
                    <a:pt x="3024471" y="1700"/>
                    <a:pt x="3027498" y="4727"/>
                  </a:cubicBezTo>
                  <a:cubicBezTo>
                    <a:pt x="3030525" y="7754"/>
                    <a:pt x="3032225" y="11859"/>
                    <a:pt x="3032225" y="16139"/>
                  </a:cubicBezTo>
                  <a:lnTo>
                    <a:pt x="3032225" y="1932917"/>
                  </a:lnTo>
                  <a:cubicBezTo>
                    <a:pt x="3032225" y="1937197"/>
                    <a:pt x="3030525" y="1941302"/>
                    <a:pt x="3027498" y="1944329"/>
                  </a:cubicBezTo>
                  <a:cubicBezTo>
                    <a:pt x="3024471" y="1947356"/>
                    <a:pt x="3020366" y="1949056"/>
                    <a:pt x="3016086" y="1949056"/>
                  </a:cubicBezTo>
                  <a:lnTo>
                    <a:pt x="16139" y="1949056"/>
                  </a:lnTo>
                  <a:cubicBezTo>
                    <a:pt x="11859" y="1949056"/>
                    <a:pt x="7754" y="1947356"/>
                    <a:pt x="4727" y="1944329"/>
                  </a:cubicBezTo>
                  <a:cubicBezTo>
                    <a:pt x="1700" y="1941302"/>
                    <a:pt x="0" y="1937197"/>
                    <a:pt x="0" y="1932917"/>
                  </a:cubicBezTo>
                  <a:lnTo>
                    <a:pt x="0" y="16139"/>
                  </a:lnTo>
                  <a:cubicBezTo>
                    <a:pt x="0" y="11859"/>
                    <a:pt x="1700" y="7754"/>
                    <a:pt x="4727" y="4727"/>
                  </a:cubicBezTo>
                  <a:cubicBezTo>
                    <a:pt x="7754" y="1700"/>
                    <a:pt x="11859" y="0"/>
                    <a:pt x="1613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26"/>
            <p:cNvSpPr txBox="1"/>
            <p:nvPr/>
          </p:nvSpPr>
          <p:spPr>
            <a:xfrm>
              <a:off x="0" y="-19050"/>
              <a:ext cx="3032225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8" name="Google Shape;278;p26"/>
          <p:cNvGrpSpPr/>
          <p:nvPr/>
        </p:nvGrpSpPr>
        <p:grpSpPr>
          <a:xfrm>
            <a:off x="569502" y="1247142"/>
            <a:ext cx="2184034" cy="359784"/>
            <a:chOff x="0" y="-19050"/>
            <a:chExt cx="1150437" cy="189516"/>
          </a:xfrm>
        </p:grpSpPr>
        <p:sp>
          <p:nvSpPr>
            <p:cNvPr id="279" name="Google Shape;279;p26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26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1" name="Google Shape;281;p26"/>
          <p:cNvGrpSpPr/>
          <p:nvPr/>
        </p:nvGrpSpPr>
        <p:grpSpPr>
          <a:xfrm>
            <a:off x="4841220" y="1247142"/>
            <a:ext cx="2184034" cy="359784"/>
            <a:chOff x="0" y="-19050"/>
            <a:chExt cx="1150437" cy="189516"/>
          </a:xfrm>
        </p:grpSpPr>
        <p:sp>
          <p:nvSpPr>
            <p:cNvPr id="282" name="Google Shape;282;p26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26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4" name="Google Shape;284;p26"/>
          <p:cNvGrpSpPr/>
          <p:nvPr/>
        </p:nvGrpSpPr>
        <p:grpSpPr>
          <a:xfrm>
            <a:off x="569502" y="3564341"/>
            <a:ext cx="2184034" cy="359784"/>
            <a:chOff x="0" y="-19050"/>
            <a:chExt cx="1150437" cy="189516"/>
          </a:xfrm>
        </p:grpSpPr>
        <p:sp>
          <p:nvSpPr>
            <p:cNvPr id="285" name="Google Shape;285;p26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26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7" name="Google Shape;287;p26"/>
          <p:cNvSpPr txBox="1"/>
          <p:nvPr/>
        </p:nvSpPr>
        <p:spPr>
          <a:xfrm>
            <a:off x="616198" y="1730823"/>
            <a:ext cx="2090643" cy="251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</a:t>
            </a:r>
            <a:endParaRPr sz="700"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uses the following free fonts:</a:t>
            </a:r>
            <a:endParaRPr sz="700"/>
          </a:p>
        </p:txBody>
      </p:sp>
      <p:sp>
        <p:nvSpPr>
          <p:cNvPr id="288" name="Google Shape;288;p26"/>
          <p:cNvSpPr txBox="1"/>
          <p:nvPr/>
        </p:nvSpPr>
        <p:spPr>
          <a:xfrm>
            <a:off x="587727" y="3275641"/>
            <a:ext cx="2184034" cy="124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can find these fonts online too.</a:t>
            </a:r>
            <a:endParaRPr sz="700"/>
          </a:p>
        </p:txBody>
      </p:sp>
      <p:sp>
        <p:nvSpPr>
          <p:cNvPr id="289" name="Google Shape;289;p26"/>
          <p:cNvSpPr txBox="1"/>
          <p:nvPr/>
        </p:nvSpPr>
        <p:spPr>
          <a:xfrm>
            <a:off x="873885" y="2181217"/>
            <a:ext cx="1575300" cy="9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TITLES:</a:t>
            </a:r>
            <a:endParaRPr sz="700"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PAYTONE ONE</a:t>
            </a:r>
            <a:endParaRPr sz="700"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HEADERS:</a:t>
            </a:r>
            <a:endParaRPr sz="700"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PAYTONE ONE</a:t>
            </a:r>
            <a:endParaRPr sz="700"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BODY COPY:</a:t>
            </a:r>
            <a:endParaRPr sz="700"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PAYTONE ONE</a:t>
            </a:r>
            <a:endParaRPr sz="700"/>
          </a:p>
        </p:txBody>
      </p:sp>
      <p:grpSp>
        <p:nvGrpSpPr>
          <p:cNvPr id="290" name="Google Shape;290;p26"/>
          <p:cNvGrpSpPr/>
          <p:nvPr/>
        </p:nvGrpSpPr>
        <p:grpSpPr>
          <a:xfrm>
            <a:off x="520340" y="4048637"/>
            <a:ext cx="377102" cy="385940"/>
            <a:chOff x="0" y="-19050"/>
            <a:chExt cx="812800" cy="831850"/>
          </a:xfrm>
        </p:grpSpPr>
        <p:sp>
          <p:nvSpPr>
            <p:cNvPr id="291" name="Google Shape;291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FFFCC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26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3" name="Google Shape;293;p26"/>
          <p:cNvSpPr txBox="1"/>
          <p:nvPr/>
        </p:nvSpPr>
        <p:spPr>
          <a:xfrm>
            <a:off x="403548" y="4496301"/>
            <a:ext cx="610687" cy="902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#FFFFCC</a:t>
            </a:r>
            <a:endParaRPr sz="700"/>
          </a:p>
        </p:txBody>
      </p:sp>
      <p:grpSp>
        <p:nvGrpSpPr>
          <p:cNvPr id="294" name="Google Shape;294;p26"/>
          <p:cNvGrpSpPr/>
          <p:nvPr/>
        </p:nvGrpSpPr>
        <p:grpSpPr>
          <a:xfrm>
            <a:off x="1469796" y="4048637"/>
            <a:ext cx="377102" cy="385940"/>
            <a:chOff x="0" y="-19050"/>
            <a:chExt cx="812800" cy="831850"/>
          </a:xfrm>
        </p:grpSpPr>
        <p:sp>
          <p:nvSpPr>
            <p:cNvPr id="295" name="Google Shape;295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F8E93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26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7" name="Google Shape;297;p26"/>
          <p:cNvSpPr txBox="1"/>
          <p:nvPr/>
        </p:nvSpPr>
        <p:spPr>
          <a:xfrm>
            <a:off x="1353004" y="4496301"/>
            <a:ext cx="610687" cy="902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#FF8E93</a:t>
            </a:r>
            <a:endParaRPr sz="700"/>
          </a:p>
        </p:txBody>
      </p:sp>
      <p:grpSp>
        <p:nvGrpSpPr>
          <p:cNvPr id="298" name="Google Shape;298;p26"/>
          <p:cNvGrpSpPr/>
          <p:nvPr/>
        </p:nvGrpSpPr>
        <p:grpSpPr>
          <a:xfrm>
            <a:off x="995069" y="4048637"/>
            <a:ext cx="377102" cy="385940"/>
            <a:chOff x="0" y="-19050"/>
            <a:chExt cx="812800" cy="831850"/>
          </a:xfrm>
        </p:grpSpPr>
        <p:sp>
          <p:nvSpPr>
            <p:cNvPr id="299" name="Google Shape;299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CB93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26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1" name="Google Shape;301;p26"/>
          <p:cNvSpPr txBox="1"/>
          <p:nvPr/>
        </p:nvSpPr>
        <p:spPr>
          <a:xfrm>
            <a:off x="878276" y="4496301"/>
            <a:ext cx="610687" cy="902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#FCB931</a:t>
            </a:r>
            <a:endParaRPr sz="700"/>
          </a:p>
        </p:txBody>
      </p:sp>
      <p:grpSp>
        <p:nvGrpSpPr>
          <p:cNvPr id="302" name="Google Shape;302;p26"/>
          <p:cNvGrpSpPr/>
          <p:nvPr/>
        </p:nvGrpSpPr>
        <p:grpSpPr>
          <a:xfrm>
            <a:off x="1944524" y="4048637"/>
            <a:ext cx="377102" cy="385940"/>
            <a:chOff x="0" y="-19050"/>
            <a:chExt cx="812800" cy="831850"/>
          </a:xfrm>
        </p:grpSpPr>
        <p:sp>
          <p:nvSpPr>
            <p:cNvPr id="303" name="Google Shape;303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D21B18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26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5" name="Google Shape;305;p26"/>
          <p:cNvSpPr txBox="1"/>
          <p:nvPr/>
        </p:nvSpPr>
        <p:spPr>
          <a:xfrm>
            <a:off x="1827733" y="4496301"/>
            <a:ext cx="610687" cy="902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#D21B18</a:t>
            </a:r>
            <a:endParaRPr sz="700"/>
          </a:p>
        </p:txBody>
      </p:sp>
      <p:grpSp>
        <p:nvGrpSpPr>
          <p:cNvPr id="306" name="Google Shape;306;p26"/>
          <p:cNvGrpSpPr/>
          <p:nvPr/>
        </p:nvGrpSpPr>
        <p:grpSpPr>
          <a:xfrm>
            <a:off x="2419253" y="4048637"/>
            <a:ext cx="377102" cy="385940"/>
            <a:chOff x="0" y="-19050"/>
            <a:chExt cx="812800" cy="831850"/>
          </a:xfrm>
        </p:grpSpPr>
        <p:sp>
          <p:nvSpPr>
            <p:cNvPr id="307" name="Google Shape;307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26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9" name="Google Shape;309;p26"/>
          <p:cNvSpPr txBox="1"/>
          <p:nvPr/>
        </p:nvSpPr>
        <p:spPr>
          <a:xfrm>
            <a:off x="2302461" y="4496301"/>
            <a:ext cx="610687" cy="902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#222B45</a:t>
            </a:r>
            <a:endParaRPr sz="700"/>
          </a:p>
        </p:txBody>
      </p:sp>
      <p:sp>
        <p:nvSpPr>
          <p:cNvPr id="310" name="Google Shape;310;p26"/>
          <p:cNvSpPr txBox="1"/>
          <p:nvPr/>
        </p:nvSpPr>
        <p:spPr>
          <a:xfrm>
            <a:off x="2105002" y="742883"/>
            <a:ext cx="4933995" cy="2619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120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Use these design resources in your Canva Presentation.</a:t>
            </a:r>
            <a:endParaRPr sz="700"/>
          </a:p>
        </p:txBody>
      </p:sp>
      <p:sp>
        <p:nvSpPr>
          <p:cNvPr id="311" name="Google Shape;311;p26"/>
          <p:cNvSpPr txBox="1"/>
          <p:nvPr/>
        </p:nvSpPr>
        <p:spPr>
          <a:xfrm>
            <a:off x="5853103" y="4957918"/>
            <a:ext cx="2958379" cy="835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22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DON'T FORGET TO DELETE THIS PAGE BEFORE PRESENTING. </a:t>
            </a:r>
            <a:endParaRPr sz="700"/>
          </a:p>
        </p:txBody>
      </p:sp>
      <p:sp>
        <p:nvSpPr>
          <p:cNvPr id="312" name="Google Shape;312;p26"/>
          <p:cNvSpPr txBox="1"/>
          <p:nvPr/>
        </p:nvSpPr>
        <p:spPr>
          <a:xfrm>
            <a:off x="1481016" y="141221"/>
            <a:ext cx="6181968" cy="5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500" u="none" cap="none" strike="noStrike">
                <a:solidFill>
                  <a:srgbClr val="E98800"/>
                </a:solidFill>
                <a:latin typeface="Paytone One"/>
                <a:ea typeface="Paytone One"/>
                <a:cs typeface="Paytone One"/>
                <a:sym typeface="Paytone One"/>
              </a:rPr>
              <a:t>Resource Page</a:t>
            </a:r>
            <a:endParaRPr sz="700"/>
          </a:p>
        </p:txBody>
      </p:sp>
      <p:sp>
        <p:nvSpPr>
          <p:cNvPr id="313" name="Google Shape;313;p26"/>
          <p:cNvSpPr txBox="1"/>
          <p:nvPr/>
        </p:nvSpPr>
        <p:spPr>
          <a:xfrm>
            <a:off x="873885" y="1346692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Fonts</a:t>
            </a:r>
            <a:endParaRPr sz="700"/>
          </a:p>
        </p:txBody>
      </p:sp>
      <p:sp>
        <p:nvSpPr>
          <p:cNvPr id="314" name="Google Shape;314;p26"/>
          <p:cNvSpPr txBox="1"/>
          <p:nvPr/>
        </p:nvSpPr>
        <p:spPr>
          <a:xfrm>
            <a:off x="5145603" y="1346692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Design Elements</a:t>
            </a:r>
            <a:endParaRPr sz="700"/>
          </a:p>
        </p:txBody>
      </p:sp>
      <p:sp>
        <p:nvSpPr>
          <p:cNvPr id="315" name="Google Shape;315;p26"/>
          <p:cNvSpPr txBox="1"/>
          <p:nvPr/>
        </p:nvSpPr>
        <p:spPr>
          <a:xfrm>
            <a:off x="873885" y="3648261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Colors</a:t>
            </a:r>
            <a:endParaRPr sz="700"/>
          </a:p>
        </p:txBody>
      </p:sp>
      <p:sp>
        <p:nvSpPr>
          <p:cNvPr id="316" name="Google Shape;316;p26"/>
          <p:cNvSpPr/>
          <p:nvPr/>
        </p:nvSpPr>
        <p:spPr>
          <a:xfrm>
            <a:off x="4009365" y="1730823"/>
            <a:ext cx="349464" cy="300540"/>
          </a:xfrm>
          <a:custGeom>
            <a:rect b="b" l="l" r="r" t="t"/>
            <a:pathLst>
              <a:path extrusionOk="0" h="601079" w="698929">
                <a:moveTo>
                  <a:pt x="0" y="0"/>
                </a:moveTo>
                <a:lnTo>
                  <a:pt x="698929" y="0"/>
                </a:lnTo>
                <a:lnTo>
                  <a:pt x="698929" y="601078"/>
                </a:lnTo>
                <a:lnTo>
                  <a:pt x="0" y="6010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7" name="Google Shape;317;p26"/>
          <p:cNvSpPr/>
          <p:nvPr/>
        </p:nvSpPr>
        <p:spPr>
          <a:xfrm>
            <a:off x="7575755" y="1730823"/>
            <a:ext cx="248379" cy="343237"/>
          </a:xfrm>
          <a:custGeom>
            <a:rect b="b" l="l" r="r" t="t"/>
            <a:pathLst>
              <a:path extrusionOk="0" h="686473" w="496757">
                <a:moveTo>
                  <a:pt x="0" y="0"/>
                </a:moveTo>
                <a:lnTo>
                  <a:pt x="496758" y="0"/>
                </a:lnTo>
                <a:lnTo>
                  <a:pt x="496758" y="686473"/>
                </a:lnTo>
                <a:lnTo>
                  <a:pt x="0" y="6864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8" name="Google Shape;318;p26"/>
          <p:cNvSpPr/>
          <p:nvPr/>
        </p:nvSpPr>
        <p:spPr>
          <a:xfrm>
            <a:off x="7174649" y="1749107"/>
            <a:ext cx="204632" cy="306669"/>
          </a:xfrm>
          <a:custGeom>
            <a:rect b="b" l="l" r="r" t="t"/>
            <a:pathLst>
              <a:path extrusionOk="0" h="613337" w="409263">
                <a:moveTo>
                  <a:pt x="0" y="0"/>
                </a:moveTo>
                <a:lnTo>
                  <a:pt x="409263" y="0"/>
                </a:lnTo>
                <a:lnTo>
                  <a:pt x="409263" y="613337"/>
                </a:lnTo>
                <a:lnTo>
                  <a:pt x="0" y="6133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9" name="Google Shape;319;p26"/>
          <p:cNvSpPr/>
          <p:nvPr/>
        </p:nvSpPr>
        <p:spPr>
          <a:xfrm>
            <a:off x="6640618" y="1749107"/>
            <a:ext cx="339371" cy="306669"/>
          </a:xfrm>
          <a:custGeom>
            <a:rect b="b" l="l" r="r" t="t"/>
            <a:pathLst>
              <a:path extrusionOk="0" h="613337" w="678743">
                <a:moveTo>
                  <a:pt x="0" y="0"/>
                </a:moveTo>
                <a:lnTo>
                  <a:pt x="678743" y="0"/>
                </a:lnTo>
                <a:lnTo>
                  <a:pt x="678743" y="613337"/>
                </a:lnTo>
                <a:lnTo>
                  <a:pt x="0" y="6133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0" name="Google Shape;320;p26"/>
          <p:cNvSpPr/>
          <p:nvPr/>
        </p:nvSpPr>
        <p:spPr>
          <a:xfrm>
            <a:off x="6139290" y="1749107"/>
            <a:ext cx="306668" cy="306669"/>
          </a:xfrm>
          <a:custGeom>
            <a:rect b="b" l="l" r="r" t="t"/>
            <a:pathLst>
              <a:path extrusionOk="0" h="613337" w="613337">
                <a:moveTo>
                  <a:pt x="0" y="0"/>
                </a:moveTo>
                <a:lnTo>
                  <a:pt x="613336" y="0"/>
                </a:lnTo>
                <a:lnTo>
                  <a:pt x="613336" y="613337"/>
                </a:lnTo>
                <a:lnTo>
                  <a:pt x="0" y="6133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1" name="Google Shape;321;p26"/>
          <p:cNvSpPr/>
          <p:nvPr/>
        </p:nvSpPr>
        <p:spPr>
          <a:xfrm>
            <a:off x="5525064" y="1752171"/>
            <a:ext cx="419565" cy="257842"/>
          </a:xfrm>
          <a:custGeom>
            <a:rect b="b" l="l" r="r" t="t"/>
            <a:pathLst>
              <a:path extrusionOk="0" h="515684" w="839130">
                <a:moveTo>
                  <a:pt x="0" y="0"/>
                </a:moveTo>
                <a:lnTo>
                  <a:pt x="839130" y="0"/>
                </a:lnTo>
                <a:lnTo>
                  <a:pt x="839130" y="515684"/>
                </a:lnTo>
                <a:lnTo>
                  <a:pt x="0" y="5156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2" name="Google Shape;322;p26"/>
          <p:cNvSpPr/>
          <p:nvPr/>
        </p:nvSpPr>
        <p:spPr>
          <a:xfrm>
            <a:off x="4553489" y="1730823"/>
            <a:ext cx="343236" cy="343237"/>
          </a:xfrm>
          <a:custGeom>
            <a:rect b="b" l="l" r="r" t="t"/>
            <a:pathLst>
              <a:path extrusionOk="0" h="686473" w="686473">
                <a:moveTo>
                  <a:pt x="0" y="0"/>
                </a:moveTo>
                <a:lnTo>
                  <a:pt x="686474" y="0"/>
                </a:lnTo>
                <a:lnTo>
                  <a:pt x="686474" y="686473"/>
                </a:lnTo>
                <a:lnTo>
                  <a:pt x="0" y="6864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3" name="Google Shape;323;p26"/>
          <p:cNvSpPr/>
          <p:nvPr/>
        </p:nvSpPr>
        <p:spPr>
          <a:xfrm>
            <a:off x="5091386" y="1730823"/>
            <a:ext cx="239018" cy="343237"/>
          </a:xfrm>
          <a:custGeom>
            <a:rect b="b" l="l" r="r" t="t"/>
            <a:pathLst>
              <a:path extrusionOk="0" h="686473" w="478035">
                <a:moveTo>
                  <a:pt x="0" y="0"/>
                </a:moveTo>
                <a:lnTo>
                  <a:pt x="478035" y="0"/>
                </a:lnTo>
                <a:lnTo>
                  <a:pt x="478035" y="686473"/>
                </a:lnTo>
                <a:lnTo>
                  <a:pt x="0" y="6864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4" name="Google Shape;324;p26"/>
          <p:cNvSpPr/>
          <p:nvPr/>
        </p:nvSpPr>
        <p:spPr>
          <a:xfrm>
            <a:off x="6463140" y="2369622"/>
            <a:ext cx="301424" cy="343237"/>
          </a:xfrm>
          <a:custGeom>
            <a:rect b="b" l="l" r="r" t="t"/>
            <a:pathLst>
              <a:path extrusionOk="0" h="686473" w="602848">
                <a:moveTo>
                  <a:pt x="0" y="0"/>
                </a:moveTo>
                <a:lnTo>
                  <a:pt x="602849" y="0"/>
                </a:lnTo>
                <a:lnTo>
                  <a:pt x="602849" y="686473"/>
                </a:lnTo>
                <a:lnTo>
                  <a:pt x="0" y="6864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5" name="Google Shape;325;p26"/>
          <p:cNvSpPr/>
          <p:nvPr/>
        </p:nvSpPr>
        <p:spPr>
          <a:xfrm>
            <a:off x="7458888" y="2431897"/>
            <a:ext cx="397960" cy="236605"/>
          </a:xfrm>
          <a:custGeom>
            <a:rect b="b" l="l" r="r" t="t"/>
            <a:pathLst>
              <a:path extrusionOk="0" h="473210" w="795919">
                <a:moveTo>
                  <a:pt x="0" y="0"/>
                </a:moveTo>
                <a:lnTo>
                  <a:pt x="795919" y="0"/>
                </a:lnTo>
                <a:lnTo>
                  <a:pt x="795919" y="473210"/>
                </a:lnTo>
                <a:lnTo>
                  <a:pt x="0" y="4732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6" name="Google Shape;326;p26"/>
          <p:cNvSpPr/>
          <p:nvPr/>
        </p:nvSpPr>
        <p:spPr>
          <a:xfrm>
            <a:off x="4484298" y="2387906"/>
            <a:ext cx="306668" cy="306669"/>
          </a:xfrm>
          <a:custGeom>
            <a:rect b="b" l="l" r="r" t="t"/>
            <a:pathLst>
              <a:path extrusionOk="0" h="613337" w="613337">
                <a:moveTo>
                  <a:pt x="0" y="0"/>
                </a:moveTo>
                <a:lnTo>
                  <a:pt x="613336" y="0"/>
                </a:lnTo>
                <a:lnTo>
                  <a:pt x="613336" y="613337"/>
                </a:lnTo>
                <a:lnTo>
                  <a:pt x="0" y="6133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7" name="Google Shape;327;p26"/>
          <p:cNvSpPr/>
          <p:nvPr/>
        </p:nvSpPr>
        <p:spPr>
          <a:xfrm>
            <a:off x="4009365" y="2387906"/>
            <a:ext cx="306668" cy="306669"/>
          </a:xfrm>
          <a:custGeom>
            <a:rect b="b" l="l" r="r" t="t"/>
            <a:pathLst>
              <a:path extrusionOk="0" h="613337" w="613337">
                <a:moveTo>
                  <a:pt x="0" y="0"/>
                </a:moveTo>
                <a:lnTo>
                  <a:pt x="613337" y="0"/>
                </a:lnTo>
                <a:lnTo>
                  <a:pt x="613337" y="613337"/>
                </a:lnTo>
                <a:lnTo>
                  <a:pt x="0" y="6133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8" name="Google Shape;328;p26"/>
          <p:cNvSpPr/>
          <p:nvPr/>
        </p:nvSpPr>
        <p:spPr>
          <a:xfrm>
            <a:off x="5939686" y="2378812"/>
            <a:ext cx="340326" cy="324857"/>
          </a:xfrm>
          <a:custGeom>
            <a:rect b="b" l="l" r="r" t="t"/>
            <a:pathLst>
              <a:path extrusionOk="0" h="649714" w="680652">
                <a:moveTo>
                  <a:pt x="0" y="0"/>
                </a:moveTo>
                <a:lnTo>
                  <a:pt x="680653" y="0"/>
                </a:lnTo>
                <a:lnTo>
                  <a:pt x="680653" y="649713"/>
                </a:lnTo>
                <a:lnTo>
                  <a:pt x="0" y="6497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9" name="Google Shape;329;p26"/>
          <p:cNvSpPr/>
          <p:nvPr/>
        </p:nvSpPr>
        <p:spPr>
          <a:xfrm>
            <a:off x="4966167" y="2369622"/>
            <a:ext cx="340740" cy="343237"/>
          </a:xfrm>
          <a:custGeom>
            <a:rect b="b" l="l" r="r" t="t"/>
            <a:pathLst>
              <a:path extrusionOk="0" h="686473" w="681481">
                <a:moveTo>
                  <a:pt x="0" y="0"/>
                </a:moveTo>
                <a:lnTo>
                  <a:pt x="681481" y="0"/>
                </a:lnTo>
                <a:lnTo>
                  <a:pt x="681481" y="686473"/>
                </a:lnTo>
                <a:lnTo>
                  <a:pt x="0" y="6864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0" name="Google Shape;330;p26"/>
          <p:cNvSpPr/>
          <p:nvPr/>
        </p:nvSpPr>
        <p:spPr>
          <a:xfrm>
            <a:off x="5478640" y="2366250"/>
            <a:ext cx="284219" cy="346609"/>
          </a:xfrm>
          <a:custGeom>
            <a:rect b="b" l="l" r="r" t="t"/>
            <a:pathLst>
              <a:path extrusionOk="0" h="693218" w="568439">
                <a:moveTo>
                  <a:pt x="0" y="0"/>
                </a:moveTo>
                <a:lnTo>
                  <a:pt x="568438" y="0"/>
                </a:lnTo>
                <a:lnTo>
                  <a:pt x="568438" y="693218"/>
                </a:lnTo>
                <a:lnTo>
                  <a:pt x="0" y="6932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1" name="Google Shape;331;p26"/>
          <p:cNvSpPr/>
          <p:nvPr/>
        </p:nvSpPr>
        <p:spPr>
          <a:xfrm>
            <a:off x="6955766" y="2387906"/>
            <a:ext cx="322815" cy="324585"/>
          </a:xfrm>
          <a:custGeom>
            <a:rect b="b" l="l" r="r" t="t"/>
            <a:pathLst>
              <a:path extrusionOk="0" h="649171" w="645630">
                <a:moveTo>
                  <a:pt x="0" y="0"/>
                </a:moveTo>
                <a:lnTo>
                  <a:pt x="645630" y="0"/>
                </a:lnTo>
                <a:lnTo>
                  <a:pt x="645630" y="649171"/>
                </a:lnTo>
                <a:lnTo>
                  <a:pt x="0" y="6491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2" name="Google Shape;332;p26"/>
          <p:cNvSpPr/>
          <p:nvPr/>
        </p:nvSpPr>
        <p:spPr>
          <a:xfrm>
            <a:off x="6921261" y="3000414"/>
            <a:ext cx="277085" cy="343237"/>
          </a:xfrm>
          <a:custGeom>
            <a:rect b="b" l="l" r="r" t="t"/>
            <a:pathLst>
              <a:path extrusionOk="0" h="686473" w="554171">
                <a:moveTo>
                  <a:pt x="0" y="0"/>
                </a:moveTo>
                <a:lnTo>
                  <a:pt x="554171" y="0"/>
                </a:lnTo>
                <a:lnTo>
                  <a:pt x="554171" y="686474"/>
                </a:lnTo>
                <a:lnTo>
                  <a:pt x="0" y="6864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3" name="Google Shape;333;p26"/>
          <p:cNvSpPr/>
          <p:nvPr/>
        </p:nvSpPr>
        <p:spPr>
          <a:xfrm>
            <a:off x="6324198" y="3000414"/>
            <a:ext cx="373083" cy="343237"/>
          </a:xfrm>
          <a:custGeom>
            <a:rect b="b" l="l" r="r" t="t"/>
            <a:pathLst>
              <a:path extrusionOk="0" h="686473" w="746167">
                <a:moveTo>
                  <a:pt x="0" y="0"/>
                </a:moveTo>
                <a:lnTo>
                  <a:pt x="746166" y="0"/>
                </a:lnTo>
                <a:lnTo>
                  <a:pt x="746166" y="686474"/>
                </a:lnTo>
                <a:lnTo>
                  <a:pt x="0" y="6864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4" name="Google Shape;334;p26"/>
          <p:cNvSpPr/>
          <p:nvPr/>
        </p:nvSpPr>
        <p:spPr>
          <a:xfrm>
            <a:off x="7445370" y="3078253"/>
            <a:ext cx="392245" cy="225363"/>
          </a:xfrm>
          <a:custGeom>
            <a:rect b="b" l="l" r="r" t="t"/>
            <a:pathLst>
              <a:path extrusionOk="0" h="450725" w="784490">
                <a:moveTo>
                  <a:pt x="0" y="0"/>
                </a:moveTo>
                <a:lnTo>
                  <a:pt x="784490" y="0"/>
                </a:lnTo>
                <a:lnTo>
                  <a:pt x="784490" y="450725"/>
                </a:lnTo>
                <a:lnTo>
                  <a:pt x="0" y="4507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5" name="Google Shape;335;p26"/>
          <p:cNvSpPr/>
          <p:nvPr/>
        </p:nvSpPr>
        <p:spPr>
          <a:xfrm>
            <a:off x="5197306" y="3000414"/>
            <a:ext cx="343236" cy="343237"/>
          </a:xfrm>
          <a:custGeom>
            <a:rect b="b" l="l" r="r" t="t"/>
            <a:pathLst>
              <a:path extrusionOk="0" h="686473" w="686473">
                <a:moveTo>
                  <a:pt x="0" y="0"/>
                </a:moveTo>
                <a:lnTo>
                  <a:pt x="686473" y="0"/>
                </a:lnTo>
                <a:lnTo>
                  <a:pt x="686473" y="686474"/>
                </a:lnTo>
                <a:lnTo>
                  <a:pt x="0" y="6864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6" name="Google Shape;336;p26"/>
          <p:cNvSpPr/>
          <p:nvPr/>
        </p:nvSpPr>
        <p:spPr>
          <a:xfrm>
            <a:off x="4009365" y="3000414"/>
            <a:ext cx="399113" cy="343237"/>
          </a:xfrm>
          <a:custGeom>
            <a:rect b="b" l="l" r="r" t="t"/>
            <a:pathLst>
              <a:path extrusionOk="0" h="686473" w="798225">
                <a:moveTo>
                  <a:pt x="0" y="0"/>
                </a:moveTo>
                <a:lnTo>
                  <a:pt x="798225" y="0"/>
                </a:lnTo>
                <a:lnTo>
                  <a:pt x="798225" y="686474"/>
                </a:lnTo>
                <a:lnTo>
                  <a:pt x="0" y="6864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7" name="Google Shape;337;p26"/>
          <p:cNvSpPr/>
          <p:nvPr/>
        </p:nvSpPr>
        <p:spPr>
          <a:xfrm>
            <a:off x="5723947" y="3000414"/>
            <a:ext cx="342613" cy="343237"/>
          </a:xfrm>
          <a:custGeom>
            <a:rect b="b" l="l" r="r" t="t"/>
            <a:pathLst>
              <a:path extrusionOk="0" h="686473" w="685225">
                <a:moveTo>
                  <a:pt x="0" y="0"/>
                </a:moveTo>
                <a:lnTo>
                  <a:pt x="685225" y="0"/>
                </a:lnTo>
                <a:lnTo>
                  <a:pt x="685225" y="686474"/>
                </a:lnTo>
                <a:lnTo>
                  <a:pt x="0" y="6864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8" name="Google Shape;338;p26"/>
          <p:cNvSpPr/>
          <p:nvPr/>
        </p:nvSpPr>
        <p:spPr>
          <a:xfrm>
            <a:off x="4631273" y="3000414"/>
            <a:ext cx="343236" cy="343237"/>
          </a:xfrm>
          <a:custGeom>
            <a:rect b="b" l="l" r="r" t="t"/>
            <a:pathLst>
              <a:path extrusionOk="0" h="686473" w="686473">
                <a:moveTo>
                  <a:pt x="0" y="0"/>
                </a:moveTo>
                <a:lnTo>
                  <a:pt x="686473" y="0"/>
                </a:lnTo>
                <a:lnTo>
                  <a:pt x="686473" y="686474"/>
                </a:lnTo>
                <a:lnTo>
                  <a:pt x="0" y="6864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9" name="Google Shape;339;p26"/>
          <p:cNvSpPr/>
          <p:nvPr/>
        </p:nvSpPr>
        <p:spPr>
          <a:xfrm>
            <a:off x="6510593" y="3640643"/>
            <a:ext cx="376170" cy="296832"/>
          </a:xfrm>
          <a:custGeom>
            <a:rect b="b" l="l" r="r" t="t"/>
            <a:pathLst>
              <a:path extrusionOk="0" h="593664" w="752340">
                <a:moveTo>
                  <a:pt x="0" y="0"/>
                </a:moveTo>
                <a:lnTo>
                  <a:pt x="752340" y="0"/>
                </a:lnTo>
                <a:lnTo>
                  <a:pt x="752340" y="593664"/>
                </a:lnTo>
                <a:lnTo>
                  <a:pt x="0" y="5936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0" name="Google Shape;340;p26"/>
          <p:cNvSpPr/>
          <p:nvPr/>
        </p:nvSpPr>
        <p:spPr>
          <a:xfrm>
            <a:off x="5934029" y="3654593"/>
            <a:ext cx="387950" cy="233475"/>
          </a:xfrm>
          <a:custGeom>
            <a:rect b="b" l="l" r="r" t="t"/>
            <a:pathLst>
              <a:path extrusionOk="0" h="466950" w="775899">
                <a:moveTo>
                  <a:pt x="0" y="0"/>
                </a:moveTo>
                <a:lnTo>
                  <a:pt x="775899" y="0"/>
                </a:lnTo>
                <a:lnTo>
                  <a:pt x="775899" y="466950"/>
                </a:lnTo>
                <a:lnTo>
                  <a:pt x="0" y="4669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1" name="Google Shape;341;p26"/>
          <p:cNvSpPr/>
          <p:nvPr/>
        </p:nvSpPr>
        <p:spPr>
          <a:xfrm>
            <a:off x="5020615" y="3618929"/>
            <a:ext cx="319227" cy="340261"/>
          </a:xfrm>
          <a:custGeom>
            <a:rect b="b" l="l" r="r" t="t"/>
            <a:pathLst>
              <a:path extrusionOk="0" h="680523" w="638454">
                <a:moveTo>
                  <a:pt x="0" y="0"/>
                </a:moveTo>
                <a:lnTo>
                  <a:pt x="638454" y="0"/>
                </a:lnTo>
                <a:lnTo>
                  <a:pt x="638454" y="680523"/>
                </a:lnTo>
                <a:lnTo>
                  <a:pt x="0" y="6805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2" name="Google Shape;342;p26"/>
          <p:cNvSpPr/>
          <p:nvPr/>
        </p:nvSpPr>
        <p:spPr>
          <a:xfrm>
            <a:off x="5528456" y="3622915"/>
            <a:ext cx="216957" cy="296832"/>
          </a:xfrm>
          <a:custGeom>
            <a:rect b="b" l="l" r="r" t="t"/>
            <a:pathLst>
              <a:path extrusionOk="0" h="593664" w="433915">
                <a:moveTo>
                  <a:pt x="0" y="0"/>
                </a:moveTo>
                <a:lnTo>
                  <a:pt x="433915" y="0"/>
                </a:lnTo>
                <a:lnTo>
                  <a:pt x="433915" y="593664"/>
                </a:lnTo>
                <a:lnTo>
                  <a:pt x="0" y="5936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3" name="Google Shape;343;p26"/>
          <p:cNvSpPr/>
          <p:nvPr/>
        </p:nvSpPr>
        <p:spPr>
          <a:xfrm>
            <a:off x="4582947" y="3618929"/>
            <a:ext cx="248082" cy="340261"/>
          </a:xfrm>
          <a:custGeom>
            <a:rect b="b" l="l" r="r" t="t"/>
            <a:pathLst>
              <a:path extrusionOk="0" h="680523" w="496163">
                <a:moveTo>
                  <a:pt x="0" y="0"/>
                </a:moveTo>
                <a:lnTo>
                  <a:pt x="496163" y="0"/>
                </a:lnTo>
                <a:lnTo>
                  <a:pt x="496163" y="680523"/>
                </a:lnTo>
                <a:lnTo>
                  <a:pt x="0" y="6805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4" name="Google Shape;344;p26"/>
          <p:cNvSpPr/>
          <p:nvPr/>
        </p:nvSpPr>
        <p:spPr>
          <a:xfrm>
            <a:off x="7562768" y="3640643"/>
            <a:ext cx="296832" cy="296832"/>
          </a:xfrm>
          <a:custGeom>
            <a:rect b="b" l="l" r="r" t="t"/>
            <a:pathLst>
              <a:path extrusionOk="0" h="593664" w="593664">
                <a:moveTo>
                  <a:pt x="0" y="0"/>
                </a:moveTo>
                <a:lnTo>
                  <a:pt x="593664" y="0"/>
                </a:lnTo>
                <a:lnTo>
                  <a:pt x="593664" y="593664"/>
                </a:lnTo>
                <a:lnTo>
                  <a:pt x="0" y="5936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5" name="Google Shape;345;p26"/>
          <p:cNvSpPr/>
          <p:nvPr/>
        </p:nvSpPr>
        <p:spPr>
          <a:xfrm>
            <a:off x="7076835" y="3640643"/>
            <a:ext cx="296832" cy="296832"/>
          </a:xfrm>
          <a:custGeom>
            <a:rect b="b" l="l" r="r" t="t"/>
            <a:pathLst>
              <a:path extrusionOk="0" h="593664" w="593664">
                <a:moveTo>
                  <a:pt x="0" y="0"/>
                </a:moveTo>
                <a:lnTo>
                  <a:pt x="593664" y="0"/>
                </a:lnTo>
                <a:lnTo>
                  <a:pt x="593664" y="593664"/>
                </a:lnTo>
                <a:lnTo>
                  <a:pt x="0" y="5936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6" name="Google Shape;346;p26"/>
          <p:cNvSpPr/>
          <p:nvPr/>
        </p:nvSpPr>
        <p:spPr>
          <a:xfrm>
            <a:off x="4009365" y="3599712"/>
            <a:ext cx="384481" cy="343236"/>
          </a:xfrm>
          <a:custGeom>
            <a:rect b="b" l="l" r="r" t="t"/>
            <a:pathLst>
              <a:path extrusionOk="0" h="686473" w="768962">
                <a:moveTo>
                  <a:pt x="0" y="0"/>
                </a:moveTo>
                <a:lnTo>
                  <a:pt x="768962" y="0"/>
                </a:lnTo>
                <a:lnTo>
                  <a:pt x="768962" y="686474"/>
                </a:lnTo>
                <a:lnTo>
                  <a:pt x="0" y="6864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7" name="Google Shape;347;p26"/>
          <p:cNvSpPr/>
          <p:nvPr/>
        </p:nvSpPr>
        <p:spPr>
          <a:xfrm>
            <a:off x="7489782" y="4276223"/>
            <a:ext cx="293850" cy="336003"/>
          </a:xfrm>
          <a:custGeom>
            <a:rect b="b" l="l" r="r" t="t"/>
            <a:pathLst>
              <a:path extrusionOk="0" h="672006" w="587700">
                <a:moveTo>
                  <a:pt x="0" y="0"/>
                </a:moveTo>
                <a:lnTo>
                  <a:pt x="587700" y="0"/>
                </a:lnTo>
                <a:lnTo>
                  <a:pt x="587700" y="672006"/>
                </a:lnTo>
                <a:lnTo>
                  <a:pt x="0" y="6720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8" name="Google Shape;348;p26"/>
          <p:cNvSpPr/>
          <p:nvPr/>
        </p:nvSpPr>
        <p:spPr>
          <a:xfrm>
            <a:off x="6908099" y="4320404"/>
            <a:ext cx="353773" cy="247641"/>
          </a:xfrm>
          <a:custGeom>
            <a:rect b="b" l="l" r="r" t="t"/>
            <a:pathLst>
              <a:path extrusionOk="0" h="495282" w="707546">
                <a:moveTo>
                  <a:pt x="0" y="0"/>
                </a:moveTo>
                <a:lnTo>
                  <a:pt x="707546" y="0"/>
                </a:lnTo>
                <a:lnTo>
                  <a:pt x="707546" y="495282"/>
                </a:lnTo>
                <a:lnTo>
                  <a:pt x="0" y="4952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9" name="Google Shape;349;p26"/>
          <p:cNvSpPr/>
          <p:nvPr/>
        </p:nvSpPr>
        <p:spPr>
          <a:xfrm>
            <a:off x="6374412" y="4320404"/>
            <a:ext cx="302672" cy="247641"/>
          </a:xfrm>
          <a:custGeom>
            <a:rect b="b" l="l" r="r" t="t"/>
            <a:pathLst>
              <a:path extrusionOk="0" h="495282" w="605345">
                <a:moveTo>
                  <a:pt x="0" y="0"/>
                </a:moveTo>
                <a:lnTo>
                  <a:pt x="605345" y="0"/>
                </a:lnTo>
                <a:lnTo>
                  <a:pt x="605345" y="495282"/>
                </a:lnTo>
                <a:lnTo>
                  <a:pt x="0" y="4952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0" name="Google Shape;350;p26"/>
          <p:cNvSpPr/>
          <p:nvPr/>
        </p:nvSpPr>
        <p:spPr>
          <a:xfrm>
            <a:off x="5501728" y="4276223"/>
            <a:ext cx="169224" cy="336003"/>
          </a:xfrm>
          <a:custGeom>
            <a:rect b="b" l="l" r="r" t="t"/>
            <a:pathLst>
              <a:path extrusionOk="0" h="672006" w="338447">
                <a:moveTo>
                  <a:pt x="0" y="0"/>
                </a:moveTo>
                <a:lnTo>
                  <a:pt x="338447" y="0"/>
                </a:lnTo>
                <a:lnTo>
                  <a:pt x="338447" y="672006"/>
                </a:lnTo>
                <a:lnTo>
                  <a:pt x="0" y="6720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1" name="Google Shape;351;p26"/>
          <p:cNvSpPr/>
          <p:nvPr/>
        </p:nvSpPr>
        <p:spPr>
          <a:xfrm>
            <a:off x="5898861" y="4320404"/>
            <a:ext cx="247641" cy="247641"/>
          </a:xfrm>
          <a:custGeom>
            <a:rect b="b" l="l" r="r" t="t"/>
            <a:pathLst>
              <a:path extrusionOk="0" h="495282" w="495282">
                <a:moveTo>
                  <a:pt x="0" y="0"/>
                </a:moveTo>
                <a:lnTo>
                  <a:pt x="495282" y="0"/>
                </a:lnTo>
                <a:lnTo>
                  <a:pt x="495282" y="495282"/>
                </a:lnTo>
                <a:lnTo>
                  <a:pt x="0" y="4952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2" name="Google Shape;352;p26"/>
          <p:cNvSpPr/>
          <p:nvPr/>
        </p:nvSpPr>
        <p:spPr>
          <a:xfrm>
            <a:off x="4006874" y="4246042"/>
            <a:ext cx="213317" cy="396365"/>
          </a:xfrm>
          <a:custGeom>
            <a:rect b="b" l="l" r="r" t="t"/>
            <a:pathLst>
              <a:path extrusionOk="0" h="792731" w="426634">
                <a:moveTo>
                  <a:pt x="0" y="0"/>
                </a:moveTo>
                <a:lnTo>
                  <a:pt x="426634" y="0"/>
                </a:lnTo>
                <a:lnTo>
                  <a:pt x="426634" y="792731"/>
                </a:lnTo>
                <a:lnTo>
                  <a:pt x="0" y="7927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3" name="Google Shape;353;p26"/>
          <p:cNvSpPr/>
          <p:nvPr/>
        </p:nvSpPr>
        <p:spPr>
          <a:xfrm>
            <a:off x="4448721" y="4246042"/>
            <a:ext cx="307003" cy="396365"/>
          </a:xfrm>
          <a:custGeom>
            <a:rect b="b" l="l" r="r" t="t"/>
            <a:pathLst>
              <a:path extrusionOk="0" h="792731" w="614007">
                <a:moveTo>
                  <a:pt x="0" y="0"/>
                </a:moveTo>
                <a:lnTo>
                  <a:pt x="614007" y="0"/>
                </a:lnTo>
                <a:lnTo>
                  <a:pt x="614007" y="792731"/>
                </a:lnTo>
                <a:lnTo>
                  <a:pt x="0" y="7927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4" name="Google Shape;354;p26"/>
          <p:cNvSpPr/>
          <p:nvPr/>
        </p:nvSpPr>
        <p:spPr>
          <a:xfrm>
            <a:off x="4983634" y="4276223"/>
            <a:ext cx="290185" cy="336003"/>
          </a:xfrm>
          <a:custGeom>
            <a:rect b="b" l="l" r="r" t="t"/>
            <a:pathLst>
              <a:path extrusionOk="0" h="672006" w="580369">
                <a:moveTo>
                  <a:pt x="0" y="0"/>
                </a:moveTo>
                <a:lnTo>
                  <a:pt x="580369" y="0"/>
                </a:lnTo>
                <a:lnTo>
                  <a:pt x="580369" y="672006"/>
                </a:lnTo>
                <a:lnTo>
                  <a:pt x="0" y="6720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1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EE1"/>
        </a:solidFill>
      </p:bgPr>
    </p:bg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27"/>
          <p:cNvGrpSpPr/>
          <p:nvPr/>
        </p:nvGrpSpPr>
        <p:grpSpPr>
          <a:xfrm>
            <a:off x="2997636" y="1349414"/>
            <a:ext cx="3148728" cy="1287724"/>
            <a:chOff x="0" y="-19050"/>
            <a:chExt cx="1658589" cy="678307"/>
          </a:xfrm>
        </p:grpSpPr>
        <p:sp>
          <p:nvSpPr>
            <p:cNvPr id="360" name="Google Shape;360;p27"/>
            <p:cNvSpPr/>
            <p:nvPr/>
          </p:nvSpPr>
          <p:spPr>
            <a:xfrm>
              <a:off x="0" y="0"/>
              <a:ext cx="1658589" cy="659257"/>
            </a:xfrm>
            <a:custGeom>
              <a:rect b="b" l="l" r="r" t="t"/>
              <a:pathLst>
                <a:path extrusionOk="0" h="659257" w="1658589">
                  <a:moveTo>
                    <a:pt x="29505" y="0"/>
                  </a:moveTo>
                  <a:lnTo>
                    <a:pt x="1629084" y="0"/>
                  </a:lnTo>
                  <a:cubicBezTo>
                    <a:pt x="1636910" y="0"/>
                    <a:pt x="1644414" y="3109"/>
                    <a:pt x="1649948" y="8642"/>
                  </a:cubicBezTo>
                  <a:cubicBezTo>
                    <a:pt x="1655481" y="14175"/>
                    <a:pt x="1658589" y="21680"/>
                    <a:pt x="1658589" y="29505"/>
                  </a:cubicBezTo>
                  <a:lnTo>
                    <a:pt x="1658589" y="629752"/>
                  </a:lnTo>
                  <a:cubicBezTo>
                    <a:pt x="1658589" y="637577"/>
                    <a:pt x="1655481" y="645082"/>
                    <a:pt x="1649948" y="650615"/>
                  </a:cubicBezTo>
                  <a:cubicBezTo>
                    <a:pt x="1644414" y="656149"/>
                    <a:pt x="1636910" y="659257"/>
                    <a:pt x="1629084" y="659257"/>
                  </a:cubicBezTo>
                  <a:lnTo>
                    <a:pt x="29505" y="659257"/>
                  </a:lnTo>
                  <a:cubicBezTo>
                    <a:pt x="21680" y="659257"/>
                    <a:pt x="14175" y="656149"/>
                    <a:pt x="8642" y="650615"/>
                  </a:cubicBezTo>
                  <a:cubicBezTo>
                    <a:pt x="3109" y="645082"/>
                    <a:pt x="0" y="637577"/>
                    <a:pt x="0" y="629752"/>
                  </a:cubicBezTo>
                  <a:lnTo>
                    <a:pt x="0" y="29505"/>
                  </a:lnTo>
                  <a:cubicBezTo>
                    <a:pt x="0" y="21680"/>
                    <a:pt x="3109" y="14175"/>
                    <a:pt x="8642" y="8642"/>
                  </a:cubicBezTo>
                  <a:cubicBezTo>
                    <a:pt x="14175" y="3109"/>
                    <a:pt x="21680" y="0"/>
                    <a:pt x="29505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27"/>
            <p:cNvSpPr txBox="1"/>
            <p:nvPr/>
          </p:nvSpPr>
          <p:spPr>
            <a:xfrm>
              <a:off x="0" y="-19050"/>
              <a:ext cx="1658589" cy="6783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2" name="Google Shape;362;p27"/>
          <p:cNvSpPr/>
          <p:nvPr/>
        </p:nvSpPr>
        <p:spPr>
          <a:xfrm>
            <a:off x="3389498" y="1561432"/>
            <a:ext cx="2365004" cy="583719"/>
          </a:xfrm>
          <a:custGeom>
            <a:rect b="b" l="l" r="r" t="t"/>
            <a:pathLst>
              <a:path extrusionOk="0" h="1506372" w="6025487">
                <a:moveTo>
                  <a:pt x="0" y="0"/>
                </a:moveTo>
                <a:lnTo>
                  <a:pt x="6025488" y="0"/>
                </a:lnTo>
                <a:lnTo>
                  <a:pt x="6025488" y="1506372"/>
                </a:lnTo>
                <a:lnTo>
                  <a:pt x="0" y="1506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63" name="Google Shape;363;p27"/>
          <p:cNvGrpSpPr/>
          <p:nvPr/>
        </p:nvGrpSpPr>
        <p:grpSpPr>
          <a:xfrm>
            <a:off x="2997636" y="2886723"/>
            <a:ext cx="3148728" cy="1287724"/>
            <a:chOff x="0" y="-19050"/>
            <a:chExt cx="1658589" cy="678307"/>
          </a:xfrm>
        </p:grpSpPr>
        <p:sp>
          <p:nvSpPr>
            <p:cNvPr id="364" name="Google Shape;364;p27"/>
            <p:cNvSpPr/>
            <p:nvPr/>
          </p:nvSpPr>
          <p:spPr>
            <a:xfrm>
              <a:off x="0" y="0"/>
              <a:ext cx="1658589" cy="659257"/>
            </a:xfrm>
            <a:custGeom>
              <a:rect b="b" l="l" r="r" t="t"/>
              <a:pathLst>
                <a:path extrusionOk="0" h="659257" w="1658589">
                  <a:moveTo>
                    <a:pt x="29505" y="0"/>
                  </a:moveTo>
                  <a:lnTo>
                    <a:pt x="1629084" y="0"/>
                  </a:lnTo>
                  <a:cubicBezTo>
                    <a:pt x="1636910" y="0"/>
                    <a:pt x="1644414" y="3109"/>
                    <a:pt x="1649948" y="8642"/>
                  </a:cubicBezTo>
                  <a:cubicBezTo>
                    <a:pt x="1655481" y="14175"/>
                    <a:pt x="1658589" y="21680"/>
                    <a:pt x="1658589" y="29505"/>
                  </a:cubicBezTo>
                  <a:lnTo>
                    <a:pt x="1658589" y="629752"/>
                  </a:lnTo>
                  <a:cubicBezTo>
                    <a:pt x="1658589" y="637577"/>
                    <a:pt x="1655481" y="645082"/>
                    <a:pt x="1649948" y="650615"/>
                  </a:cubicBezTo>
                  <a:cubicBezTo>
                    <a:pt x="1644414" y="656149"/>
                    <a:pt x="1636910" y="659257"/>
                    <a:pt x="1629084" y="659257"/>
                  </a:cubicBezTo>
                  <a:lnTo>
                    <a:pt x="29505" y="659257"/>
                  </a:lnTo>
                  <a:cubicBezTo>
                    <a:pt x="21680" y="659257"/>
                    <a:pt x="14175" y="656149"/>
                    <a:pt x="8642" y="650615"/>
                  </a:cubicBezTo>
                  <a:cubicBezTo>
                    <a:pt x="3109" y="645082"/>
                    <a:pt x="0" y="637577"/>
                    <a:pt x="0" y="629752"/>
                  </a:cubicBezTo>
                  <a:lnTo>
                    <a:pt x="0" y="29505"/>
                  </a:lnTo>
                  <a:cubicBezTo>
                    <a:pt x="0" y="21680"/>
                    <a:pt x="3109" y="14175"/>
                    <a:pt x="8642" y="8642"/>
                  </a:cubicBezTo>
                  <a:cubicBezTo>
                    <a:pt x="14175" y="3109"/>
                    <a:pt x="21680" y="0"/>
                    <a:pt x="29505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27"/>
            <p:cNvSpPr txBox="1"/>
            <p:nvPr/>
          </p:nvSpPr>
          <p:spPr>
            <a:xfrm>
              <a:off x="0" y="-19050"/>
              <a:ext cx="1658589" cy="6783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6" name="Google Shape;366;p27"/>
          <p:cNvSpPr txBox="1"/>
          <p:nvPr/>
        </p:nvSpPr>
        <p:spPr>
          <a:xfrm>
            <a:off x="1688740" y="811541"/>
            <a:ext cx="5766520" cy="2619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120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This presentation template is free for everyone to use thanks to the following:</a:t>
            </a:r>
            <a:endParaRPr sz="700"/>
          </a:p>
        </p:txBody>
      </p:sp>
      <p:sp>
        <p:nvSpPr>
          <p:cNvPr id="367" name="Google Shape;367;p27"/>
          <p:cNvSpPr txBox="1"/>
          <p:nvPr/>
        </p:nvSpPr>
        <p:spPr>
          <a:xfrm>
            <a:off x="2768713" y="4365574"/>
            <a:ext cx="3606574" cy="4536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600" u="none" cap="none" strike="noStrike">
                <a:solidFill>
                  <a:srgbClr val="E98800"/>
                </a:solidFill>
                <a:latin typeface="Paytone One"/>
                <a:ea typeface="Paytone One"/>
                <a:cs typeface="Paytone One"/>
                <a:sym typeface="Paytone One"/>
              </a:rPr>
              <a:t>Happy designing!</a:t>
            </a:r>
            <a:endParaRPr sz="700"/>
          </a:p>
        </p:txBody>
      </p:sp>
      <p:sp>
        <p:nvSpPr>
          <p:cNvPr id="368" name="Google Shape;368;p27"/>
          <p:cNvSpPr txBox="1"/>
          <p:nvPr/>
        </p:nvSpPr>
        <p:spPr>
          <a:xfrm>
            <a:off x="2105002" y="2304760"/>
            <a:ext cx="4933995" cy="154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presentation template</a:t>
            </a:r>
            <a:endParaRPr sz="700"/>
          </a:p>
        </p:txBody>
      </p:sp>
      <p:sp>
        <p:nvSpPr>
          <p:cNvPr id="369" name="Google Shape;369;p27"/>
          <p:cNvSpPr txBox="1"/>
          <p:nvPr/>
        </p:nvSpPr>
        <p:spPr>
          <a:xfrm>
            <a:off x="2105002" y="3657014"/>
            <a:ext cx="4933995" cy="154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photos</a:t>
            </a:r>
            <a:endParaRPr sz="700"/>
          </a:p>
        </p:txBody>
      </p:sp>
      <p:sp>
        <p:nvSpPr>
          <p:cNvPr id="370" name="Google Shape;370;p27"/>
          <p:cNvSpPr txBox="1"/>
          <p:nvPr/>
        </p:nvSpPr>
        <p:spPr>
          <a:xfrm>
            <a:off x="2175245" y="206089"/>
            <a:ext cx="4793511" cy="5991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500" u="none" cap="none" strike="noStrike">
                <a:solidFill>
                  <a:srgbClr val="E98800"/>
                </a:solidFill>
                <a:latin typeface="Paytone One"/>
                <a:ea typeface="Paytone One"/>
                <a:cs typeface="Paytone One"/>
                <a:sym typeface="Paytone One"/>
              </a:rPr>
              <a:t>Credits</a:t>
            </a:r>
            <a:endParaRPr sz="700"/>
          </a:p>
        </p:txBody>
      </p:sp>
      <p:sp>
        <p:nvSpPr>
          <p:cNvPr id="371" name="Google Shape;371;p27"/>
          <p:cNvSpPr txBox="1"/>
          <p:nvPr/>
        </p:nvSpPr>
        <p:spPr>
          <a:xfrm>
            <a:off x="3055013" y="3290780"/>
            <a:ext cx="3033973" cy="309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Pexels, Pixabay</a:t>
            </a:r>
            <a:endParaRPr sz="7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EE1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4"/>
          <p:cNvSpPr/>
          <p:nvPr/>
        </p:nvSpPr>
        <p:spPr>
          <a:xfrm>
            <a:off x="0" y="0"/>
            <a:ext cx="2662519" cy="2662519"/>
          </a:xfrm>
          <a:custGeom>
            <a:rect b="b" l="l" r="r" t="t"/>
            <a:pathLst>
              <a:path extrusionOk="0" h="5325038" w="5325038">
                <a:moveTo>
                  <a:pt x="0" y="0"/>
                </a:moveTo>
                <a:lnTo>
                  <a:pt x="5325038" y="0"/>
                </a:lnTo>
                <a:lnTo>
                  <a:pt x="5325038" y="5325038"/>
                </a:lnTo>
                <a:lnTo>
                  <a:pt x="0" y="5325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1" name="Google Shape;121;p14"/>
          <p:cNvSpPr/>
          <p:nvPr/>
        </p:nvSpPr>
        <p:spPr>
          <a:xfrm flipH="1">
            <a:off x="6481481" y="0"/>
            <a:ext cx="2662519" cy="2662519"/>
          </a:xfrm>
          <a:custGeom>
            <a:rect b="b" l="l" r="r" t="t"/>
            <a:pathLst>
              <a:path extrusionOk="0" h="5325038" w="5325038">
                <a:moveTo>
                  <a:pt x="5325038" y="0"/>
                </a:moveTo>
                <a:lnTo>
                  <a:pt x="0" y="0"/>
                </a:lnTo>
                <a:lnTo>
                  <a:pt x="0" y="5325038"/>
                </a:lnTo>
                <a:lnTo>
                  <a:pt x="5325038" y="5325038"/>
                </a:lnTo>
                <a:lnTo>
                  <a:pt x="5325038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2" name="Google Shape;122;p14"/>
          <p:cNvSpPr/>
          <p:nvPr/>
        </p:nvSpPr>
        <p:spPr>
          <a:xfrm>
            <a:off x="2004421" y="222250"/>
            <a:ext cx="5135159" cy="4406900"/>
          </a:xfrm>
          <a:custGeom>
            <a:rect b="b" l="l" r="r" t="t"/>
            <a:pathLst>
              <a:path extrusionOk="0" h="8813800" w="10270318">
                <a:moveTo>
                  <a:pt x="0" y="0"/>
                </a:moveTo>
                <a:lnTo>
                  <a:pt x="10270318" y="0"/>
                </a:lnTo>
                <a:lnTo>
                  <a:pt x="10270318" y="8813800"/>
                </a:lnTo>
                <a:lnTo>
                  <a:pt x="0" y="8813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3" name="Google Shape;123;p14"/>
          <p:cNvSpPr/>
          <p:nvPr/>
        </p:nvSpPr>
        <p:spPr>
          <a:xfrm rot="-3823945">
            <a:off x="7424903" y="3114055"/>
            <a:ext cx="2286000" cy="2057400"/>
          </a:xfrm>
          <a:custGeom>
            <a:rect b="b" l="l" r="r" t="t"/>
            <a:pathLst>
              <a:path extrusionOk="0" h="4114800" w="4572000">
                <a:moveTo>
                  <a:pt x="0" y="0"/>
                </a:moveTo>
                <a:lnTo>
                  <a:pt x="4572000" y="0"/>
                </a:lnTo>
                <a:lnTo>
                  <a:pt x="4572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4" name="Google Shape;124;p14"/>
          <p:cNvSpPr/>
          <p:nvPr/>
        </p:nvSpPr>
        <p:spPr>
          <a:xfrm flipH="1" rot="3822000">
            <a:off x="-567226" y="3114055"/>
            <a:ext cx="2286000" cy="2057400"/>
          </a:xfrm>
          <a:custGeom>
            <a:rect b="b" l="l" r="r" t="t"/>
            <a:pathLst>
              <a:path extrusionOk="0" h="4114800" w="4572000">
                <a:moveTo>
                  <a:pt x="4572000" y="0"/>
                </a:moveTo>
                <a:lnTo>
                  <a:pt x="0" y="0"/>
                </a:lnTo>
                <a:lnTo>
                  <a:pt x="0" y="4114800"/>
                </a:lnTo>
                <a:lnTo>
                  <a:pt x="4572000" y="4114800"/>
                </a:lnTo>
                <a:lnTo>
                  <a:pt x="457200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5"/>
          <p:cNvSpPr/>
          <p:nvPr/>
        </p:nvSpPr>
        <p:spPr>
          <a:xfrm>
            <a:off x="4801568" y="1731834"/>
            <a:ext cx="1545446" cy="1679833"/>
          </a:xfrm>
          <a:custGeom>
            <a:rect b="b" l="l" r="r" t="t"/>
            <a:pathLst>
              <a:path extrusionOk="0" h="3359665" w="3090892">
                <a:moveTo>
                  <a:pt x="0" y="0"/>
                </a:moveTo>
                <a:lnTo>
                  <a:pt x="3090892" y="0"/>
                </a:lnTo>
                <a:lnTo>
                  <a:pt x="3090892" y="3359664"/>
                </a:lnTo>
                <a:lnTo>
                  <a:pt x="0" y="33596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0" name="Google Shape;130;p15"/>
          <p:cNvSpPr/>
          <p:nvPr/>
        </p:nvSpPr>
        <p:spPr>
          <a:xfrm>
            <a:off x="4741228" y="52001"/>
            <a:ext cx="1524066" cy="1679833"/>
          </a:xfrm>
          <a:custGeom>
            <a:rect b="b" l="l" r="r" t="t"/>
            <a:pathLst>
              <a:path extrusionOk="0" h="3359665" w="3048132">
                <a:moveTo>
                  <a:pt x="0" y="0"/>
                </a:moveTo>
                <a:lnTo>
                  <a:pt x="3048132" y="0"/>
                </a:lnTo>
                <a:lnTo>
                  <a:pt x="3048132" y="3359665"/>
                </a:lnTo>
                <a:lnTo>
                  <a:pt x="0" y="33596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1" name="Google Shape;131;p15"/>
          <p:cNvSpPr/>
          <p:nvPr/>
        </p:nvSpPr>
        <p:spPr>
          <a:xfrm>
            <a:off x="4616876" y="3463668"/>
            <a:ext cx="1539338" cy="1679832"/>
          </a:xfrm>
          <a:custGeom>
            <a:rect b="b" l="l" r="r" t="t"/>
            <a:pathLst>
              <a:path extrusionOk="0" h="3359665" w="3078675">
                <a:moveTo>
                  <a:pt x="0" y="0"/>
                </a:moveTo>
                <a:lnTo>
                  <a:pt x="3078675" y="0"/>
                </a:lnTo>
                <a:lnTo>
                  <a:pt x="3078675" y="3359665"/>
                </a:lnTo>
                <a:lnTo>
                  <a:pt x="0" y="33596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2" name="Google Shape;132;p15"/>
          <p:cNvSpPr/>
          <p:nvPr/>
        </p:nvSpPr>
        <p:spPr>
          <a:xfrm>
            <a:off x="6217603" y="-386"/>
            <a:ext cx="1508795" cy="1679833"/>
          </a:xfrm>
          <a:custGeom>
            <a:rect b="b" l="l" r="r" t="t"/>
            <a:pathLst>
              <a:path extrusionOk="0" h="3359665" w="3017590">
                <a:moveTo>
                  <a:pt x="0" y="0"/>
                </a:moveTo>
                <a:lnTo>
                  <a:pt x="3017590" y="0"/>
                </a:lnTo>
                <a:lnTo>
                  <a:pt x="3017590" y="3359665"/>
                </a:lnTo>
                <a:lnTo>
                  <a:pt x="0" y="33596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3" name="Google Shape;133;p15"/>
          <p:cNvSpPr/>
          <p:nvPr/>
        </p:nvSpPr>
        <p:spPr>
          <a:xfrm>
            <a:off x="7474491" y="-386"/>
            <a:ext cx="1904965" cy="1679833"/>
          </a:xfrm>
          <a:custGeom>
            <a:rect b="b" l="l" r="r" t="t"/>
            <a:pathLst>
              <a:path extrusionOk="0" h="3359665" w="3809929">
                <a:moveTo>
                  <a:pt x="0" y="0"/>
                </a:moveTo>
                <a:lnTo>
                  <a:pt x="3809929" y="0"/>
                </a:lnTo>
                <a:lnTo>
                  <a:pt x="3809929" y="3359665"/>
                </a:lnTo>
                <a:lnTo>
                  <a:pt x="0" y="33596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4" name="Google Shape;134;p15"/>
          <p:cNvSpPr/>
          <p:nvPr/>
        </p:nvSpPr>
        <p:spPr>
          <a:xfrm>
            <a:off x="6156213" y="1731834"/>
            <a:ext cx="1554609" cy="1679833"/>
          </a:xfrm>
          <a:custGeom>
            <a:rect b="b" l="l" r="r" t="t"/>
            <a:pathLst>
              <a:path extrusionOk="0" h="3359665" w="3109217">
                <a:moveTo>
                  <a:pt x="0" y="0"/>
                </a:moveTo>
                <a:lnTo>
                  <a:pt x="3109217" y="0"/>
                </a:lnTo>
                <a:lnTo>
                  <a:pt x="3109217" y="3359664"/>
                </a:lnTo>
                <a:lnTo>
                  <a:pt x="0" y="33596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5" name="Google Shape;135;p15"/>
          <p:cNvSpPr/>
          <p:nvPr/>
        </p:nvSpPr>
        <p:spPr>
          <a:xfrm>
            <a:off x="7645088" y="1732133"/>
            <a:ext cx="1453818" cy="1679833"/>
          </a:xfrm>
          <a:custGeom>
            <a:rect b="b" l="l" r="r" t="t"/>
            <a:pathLst>
              <a:path extrusionOk="0" h="3359665" w="2907637">
                <a:moveTo>
                  <a:pt x="0" y="0"/>
                </a:moveTo>
                <a:lnTo>
                  <a:pt x="2907638" y="0"/>
                </a:lnTo>
                <a:lnTo>
                  <a:pt x="2907638" y="3359665"/>
                </a:lnTo>
                <a:lnTo>
                  <a:pt x="0" y="33596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6" name="Google Shape;136;p15"/>
          <p:cNvSpPr/>
          <p:nvPr/>
        </p:nvSpPr>
        <p:spPr>
          <a:xfrm>
            <a:off x="3170603" y="1731834"/>
            <a:ext cx="1630965" cy="1679833"/>
          </a:xfrm>
          <a:custGeom>
            <a:rect b="b" l="l" r="r" t="t"/>
            <a:pathLst>
              <a:path extrusionOk="0" h="3359665" w="3261929">
                <a:moveTo>
                  <a:pt x="0" y="0"/>
                </a:moveTo>
                <a:lnTo>
                  <a:pt x="3261929" y="0"/>
                </a:lnTo>
                <a:lnTo>
                  <a:pt x="3261929" y="3359664"/>
                </a:lnTo>
                <a:lnTo>
                  <a:pt x="0" y="33596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7" name="Google Shape;137;p15"/>
          <p:cNvSpPr/>
          <p:nvPr/>
        </p:nvSpPr>
        <p:spPr>
          <a:xfrm>
            <a:off x="1686399" y="-52389"/>
            <a:ext cx="1408005" cy="1679833"/>
          </a:xfrm>
          <a:custGeom>
            <a:rect b="b" l="l" r="r" t="t"/>
            <a:pathLst>
              <a:path extrusionOk="0" h="3359665" w="2816010">
                <a:moveTo>
                  <a:pt x="0" y="0"/>
                </a:moveTo>
                <a:lnTo>
                  <a:pt x="2816010" y="0"/>
                </a:lnTo>
                <a:lnTo>
                  <a:pt x="2816010" y="3359665"/>
                </a:lnTo>
                <a:lnTo>
                  <a:pt x="0" y="33596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8" name="Google Shape;138;p15"/>
          <p:cNvSpPr/>
          <p:nvPr/>
        </p:nvSpPr>
        <p:spPr>
          <a:xfrm>
            <a:off x="1741374" y="1679833"/>
            <a:ext cx="1353029" cy="1679833"/>
          </a:xfrm>
          <a:custGeom>
            <a:rect b="b" l="l" r="r" t="t"/>
            <a:pathLst>
              <a:path extrusionOk="0" h="3359665" w="2706057">
                <a:moveTo>
                  <a:pt x="0" y="0"/>
                </a:moveTo>
                <a:lnTo>
                  <a:pt x="2706058" y="0"/>
                </a:lnTo>
                <a:lnTo>
                  <a:pt x="2706058" y="3359665"/>
                </a:lnTo>
                <a:lnTo>
                  <a:pt x="0" y="33596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9" name="Google Shape;139;p15"/>
          <p:cNvSpPr/>
          <p:nvPr/>
        </p:nvSpPr>
        <p:spPr>
          <a:xfrm>
            <a:off x="3140806" y="0"/>
            <a:ext cx="1600422" cy="1679833"/>
          </a:xfrm>
          <a:custGeom>
            <a:rect b="b" l="l" r="r" t="t"/>
            <a:pathLst>
              <a:path extrusionOk="0" h="3359665" w="3200844">
                <a:moveTo>
                  <a:pt x="0" y="0"/>
                </a:moveTo>
                <a:lnTo>
                  <a:pt x="3200845" y="0"/>
                </a:lnTo>
                <a:lnTo>
                  <a:pt x="3200845" y="3359665"/>
                </a:lnTo>
                <a:lnTo>
                  <a:pt x="0" y="33596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0" name="Google Shape;140;p15"/>
          <p:cNvSpPr/>
          <p:nvPr/>
        </p:nvSpPr>
        <p:spPr>
          <a:xfrm>
            <a:off x="58031" y="0"/>
            <a:ext cx="1606531" cy="1679833"/>
          </a:xfrm>
          <a:custGeom>
            <a:rect b="b" l="l" r="r" t="t"/>
            <a:pathLst>
              <a:path extrusionOk="0" h="3359665" w="3213061">
                <a:moveTo>
                  <a:pt x="0" y="0"/>
                </a:moveTo>
                <a:lnTo>
                  <a:pt x="3213062" y="0"/>
                </a:lnTo>
                <a:lnTo>
                  <a:pt x="3213062" y="3359665"/>
                </a:lnTo>
                <a:lnTo>
                  <a:pt x="0" y="33596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1" name="Google Shape;141;p15"/>
          <p:cNvSpPr/>
          <p:nvPr/>
        </p:nvSpPr>
        <p:spPr>
          <a:xfrm>
            <a:off x="0" y="1732133"/>
            <a:ext cx="1664562" cy="1679833"/>
          </a:xfrm>
          <a:custGeom>
            <a:rect b="b" l="l" r="r" t="t"/>
            <a:pathLst>
              <a:path extrusionOk="0" h="3359665" w="3329123">
                <a:moveTo>
                  <a:pt x="0" y="0"/>
                </a:moveTo>
                <a:lnTo>
                  <a:pt x="3329123" y="0"/>
                </a:lnTo>
                <a:lnTo>
                  <a:pt x="3329123" y="3359665"/>
                </a:lnTo>
                <a:lnTo>
                  <a:pt x="0" y="33596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2" name="Google Shape;142;p15"/>
          <p:cNvSpPr/>
          <p:nvPr/>
        </p:nvSpPr>
        <p:spPr>
          <a:xfrm>
            <a:off x="7645088" y="3463668"/>
            <a:ext cx="1563771" cy="1679832"/>
          </a:xfrm>
          <a:custGeom>
            <a:rect b="b" l="l" r="r" t="t"/>
            <a:pathLst>
              <a:path extrusionOk="0" h="3359665" w="3127543">
                <a:moveTo>
                  <a:pt x="0" y="0"/>
                </a:moveTo>
                <a:lnTo>
                  <a:pt x="3127543" y="0"/>
                </a:lnTo>
                <a:lnTo>
                  <a:pt x="3127543" y="3359665"/>
                </a:lnTo>
                <a:lnTo>
                  <a:pt x="0" y="33596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3" name="Google Shape;143;p15"/>
          <p:cNvSpPr/>
          <p:nvPr/>
        </p:nvSpPr>
        <p:spPr>
          <a:xfrm>
            <a:off x="6086168" y="3463668"/>
            <a:ext cx="1511849" cy="1679832"/>
          </a:xfrm>
          <a:custGeom>
            <a:rect b="b" l="l" r="r" t="t"/>
            <a:pathLst>
              <a:path extrusionOk="0" h="3359665" w="3023698">
                <a:moveTo>
                  <a:pt x="0" y="0"/>
                </a:moveTo>
                <a:lnTo>
                  <a:pt x="3023699" y="0"/>
                </a:lnTo>
                <a:lnTo>
                  <a:pt x="3023699" y="3359665"/>
                </a:lnTo>
                <a:lnTo>
                  <a:pt x="0" y="33596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4" name="Google Shape;144;p15"/>
          <p:cNvSpPr/>
          <p:nvPr/>
        </p:nvSpPr>
        <p:spPr>
          <a:xfrm>
            <a:off x="3243123" y="3463668"/>
            <a:ext cx="1395788" cy="1679832"/>
          </a:xfrm>
          <a:custGeom>
            <a:rect b="b" l="l" r="r" t="t"/>
            <a:pathLst>
              <a:path extrusionOk="0" h="3359665" w="2791576">
                <a:moveTo>
                  <a:pt x="0" y="0"/>
                </a:moveTo>
                <a:lnTo>
                  <a:pt x="2791577" y="0"/>
                </a:lnTo>
                <a:lnTo>
                  <a:pt x="2791577" y="3359665"/>
                </a:lnTo>
                <a:lnTo>
                  <a:pt x="0" y="33596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5" name="Google Shape;145;p15"/>
          <p:cNvSpPr/>
          <p:nvPr/>
        </p:nvSpPr>
        <p:spPr>
          <a:xfrm>
            <a:off x="1707778" y="3463668"/>
            <a:ext cx="1420222" cy="1679832"/>
          </a:xfrm>
          <a:custGeom>
            <a:rect b="b" l="l" r="r" t="t"/>
            <a:pathLst>
              <a:path extrusionOk="0" h="3359665" w="2840444">
                <a:moveTo>
                  <a:pt x="0" y="0"/>
                </a:moveTo>
                <a:lnTo>
                  <a:pt x="2840444" y="0"/>
                </a:lnTo>
                <a:lnTo>
                  <a:pt x="2840444" y="3359665"/>
                </a:lnTo>
                <a:lnTo>
                  <a:pt x="0" y="33596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6" name="Google Shape;146;p15"/>
          <p:cNvSpPr/>
          <p:nvPr/>
        </p:nvSpPr>
        <p:spPr>
          <a:xfrm>
            <a:off x="0" y="3463668"/>
            <a:ext cx="1707778" cy="1679832"/>
          </a:xfrm>
          <a:custGeom>
            <a:rect b="b" l="l" r="r" t="t"/>
            <a:pathLst>
              <a:path extrusionOk="0" h="3359665" w="3415556">
                <a:moveTo>
                  <a:pt x="0" y="0"/>
                </a:moveTo>
                <a:lnTo>
                  <a:pt x="3415556" y="0"/>
                </a:lnTo>
                <a:lnTo>
                  <a:pt x="3415556" y="3359665"/>
                </a:lnTo>
                <a:lnTo>
                  <a:pt x="0" y="33596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672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6"/>
          <p:cNvSpPr/>
          <p:nvPr/>
        </p:nvSpPr>
        <p:spPr>
          <a:xfrm>
            <a:off x="134798" y="-1163690"/>
            <a:ext cx="317160" cy="2197994"/>
          </a:xfrm>
          <a:custGeom>
            <a:rect b="b" l="l" r="r" t="t"/>
            <a:pathLst>
              <a:path extrusionOk="0" h="4395987" w="634320">
                <a:moveTo>
                  <a:pt x="0" y="0"/>
                </a:moveTo>
                <a:lnTo>
                  <a:pt x="634321" y="0"/>
                </a:lnTo>
                <a:lnTo>
                  <a:pt x="634321" y="4395988"/>
                </a:lnTo>
                <a:lnTo>
                  <a:pt x="0" y="43959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2" name="Google Shape;152;p16"/>
          <p:cNvSpPr/>
          <p:nvPr/>
        </p:nvSpPr>
        <p:spPr>
          <a:xfrm>
            <a:off x="5722616" y="-1755660"/>
            <a:ext cx="317160" cy="2197994"/>
          </a:xfrm>
          <a:custGeom>
            <a:rect b="b" l="l" r="r" t="t"/>
            <a:pathLst>
              <a:path extrusionOk="0" h="4395987" w="634320">
                <a:moveTo>
                  <a:pt x="0" y="0"/>
                </a:moveTo>
                <a:lnTo>
                  <a:pt x="634321" y="0"/>
                </a:lnTo>
                <a:lnTo>
                  <a:pt x="634321" y="4395987"/>
                </a:lnTo>
                <a:lnTo>
                  <a:pt x="0" y="43959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3" name="Google Shape;153;p16"/>
          <p:cNvSpPr/>
          <p:nvPr/>
        </p:nvSpPr>
        <p:spPr>
          <a:xfrm>
            <a:off x="557491" y="-832167"/>
            <a:ext cx="317160" cy="2197994"/>
          </a:xfrm>
          <a:custGeom>
            <a:rect b="b" l="l" r="r" t="t"/>
            <a:pathLst>
              <a:path extrusionOk="0" h="4395987" w="634320">
                <a:moveTo>
                  <a:pt x="0" y="0"/>
                </a:moveTo>
                <a:lnTo>
                  <a:pt x="634321" y="0"/>
                </a:lnTo>
                <a:lnTo>
                  <a:pt x="634321" y="4395987"/>
                </a:lnTo>
                <a:lnTo>
                  <a:pt x="0" y="43959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4" name="Google Shape;154;p16"/>
          <p:cNvSpPr/>
          <p:nvPr/>
        </p:nvSpPr>
        <p:spPr>
          <a:xfrm>
            <a:off x="6145308" y="-1424137"/>
            <a:ext cx="317160" cy="2197994"/>
          </a:xfrm>
          <a:custGeom>
            <a:rect b="b" l="l" r="r" t="t"/>
            <a:pathLst>
              <a:path extrusionOk="0" h="4395987" w="634320">
                <a:moveTo>
                  <a:pt x="0" y="0"/>
                </a:moveTo>
                <a:lnTo>
                  <a:pt x="634321" y="0"/>
                </a:lnTo>
                <a:lnTo>
                  <a:pt x="634321" y="4395987"/>
                </a:lnTo>
                <a:lnTo>
                  <a:pt x="0" y="43959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5" name="Google Shape;155;p16"/>
          <p:cNvSpPr/>
          <p:nvPr/>
        </p:nvSpPr>
        <p:spPr>
          <a:xfrm>
            <a:off x="3521396" y="-1424137"/>
            <a:ext cx="317160" cy="2197994"/>
          </a:xfrm>
          <a:custGeom>
            <a:rect b="b" l="l" r="r" t="t"/>
            <a:pathLst>
              <a:path extrusionOk="0" h="4395987" w="634320">
                <a:moveTo>
                  <a:pt x="0" y="0"/>
                </a:moveTo>
                <a:lnTo>
                  <a:pt x="634320" y="0"/>
                </a:lnTo>
                <a:lnTo>
                  <a:pt x="634320" y="4395987"/>
                </a:lnTo>
                <a:lnTo>
                  <a:pt x="0" y="43959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6" name="Google Shape;156;p16"/>
          <p:cNvSpPr/>
          <p:nvPr/>
        </p:nvSpPr>
        <p:spPr>
          <a:xfrm>
            <a:off x="981498" y="-591813"/>
            <a:ext cx="317160" cy="2197994"/>
          </a:xfrm>
          <a:custGeom>
            <a:rect b="b" l="l" r="r" t="t"/>
            <a:pathLst>
              <a:path extrusionOk="0" h="4395987" w="634320">
                <a:moveTo>
                  <a:pt x="0" y="0"/>
                </a:moveTo>
                <a:lnTo>
                  <a:pt x="634320" y="0"/>
                </a:lnTo>
                <a:lnTo>
                  <a:pt x="634320" y="4395987"/>
                </a:lnTo>
                <a:lnTo>
                  <a:pt x="0" y="43959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7" name="Google Shape;157;p16"/>
          <p:cNvSpPr/>
          <p:nvPr/>
        </p:nvSpPr>
        <p:spPr>
          <a:xfrm>
            <a:off x="6569315" y="-1183783"/>
            <a:ext cx="317160" cy="2197994"/>
          </a:xfrm>
          <a:custGeom>
            <a:rect b="b" l="l" r="r" t="t"/>
            <a:pathLst>
              <a:path extrusionOk="0" h="4395987" w="634320">
                <a:moveTo>
                  <a:pt x="0" y="0"/>
                </a:moveTo>
                <a:lnTo>
                  <a:pt x="634321" y="0"/>
                </a:lnTo>
                <a:lnTo>
                  <a:pt x="634321" y="4395988"/>
                </a:lnTo>
                <a:lnTo>
                  <a:pt x="0" y="43959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8" name="Google Shape;158;p16"/>
          <p:cNvSpPr/>
          <p:nvPr/>
        </p:nvSpPr>
        <p:spPr>
          <a:xfrm>
            <a:off x="3945404" y="-1183783"/>
            <a:ext cx="317160" cy="2197994"/>
          </a:xfrm>
          <a:custGeom>
            <a:rect b="b" l="l" r="r" t="t"/>
            <a:pathLst>
              <a:path extrusionOk="0" h="4395987" w="634320">
                <a:moveTo>
                  <a:pt x="0" y="0"/>
                </a:moveTo>
                <a:lnTo>
                  <a:pt x="634320" y="0"/>
                </a:lnTo>
                <a:lnTo>
                  <a:pt x="634320" y="4395988"/>
                </a:lnTo>
                <a:lnTo>
                  <a:pt x="0" y="43959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9" name="Google Shape;159;p16"/>
          <p:cNvSpPr/>
          <p:nvPr/>
        </p:nvSpPr>
        <p:spPr>
          <a:xfrm>
            <a:off x="1405505" y="-310018"/>
            <a:ext cx="317160" cy="2197994"/>
          </a:xfrm>
          <a:custGeom>
            <a:rect b="b" l="l" r="r" t="t"/>
            <a:pathLst>
              <a:path extrusionOk="0" h="4395987" w="634320">
                <a:moveTo>
                  <a:pt x="0" y="0"/>
                </a:moveTo>
                <a:lnTo>
                  <a:pt x="634320" y="0"/>
                </a:lnTo>
                <a:lnTo>
                  <a:pt x="634320" y="4395987"/>
                </a:lnTo>
                <a:lnTo>
                  <a:pt x="0" y="43959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0" name="Google Shape;160;p16"/>
          <p:cNvSpPr/>
          <p:nvPr/>
        </p:nvSpPr>
        <p:spPr>
          <a:xfrm>
            <a:off x="6993323" y="-901988"/>
            <a:ext cx="317160" cy="2197994"/>
          </a:xfrm>
          <a:custGeom>
            <a:rect b="b" l="l" r="r" t="t"/>
            <a:pathLst>
              <a:path extrusionOk="0" h="4395987" w="634320">
                <a:moveTo>
                  <a:pt x="0" y="0"/>
                </a:moveTo>
                <a:lnTo>
                  <a:pt x="634320" y="0"/>
                </a:lnTo>
                <a:lnTo>
                  <a:pt x="634320" y="4395987"/>
                </a:lnTo>
                <a:lnTo>
                  <a:pt x="0" y="43959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1" name="Google Shape;161;p16"/>
          <p:cNvSpPr/>
          <p:nvPr/>
        </p:nvSpPr>
        <p:spPr>
          <a:xfrm>
            <a:off x="8692041" y="-1163690"/>
            <a:ext cx="317160" cy="2197994"/>
          </a:xfrm>
          <a:custGeom>
            <a:rect b="b" l="l" r="r" t="t"/>
            <a:pathLst>
              <a:path extrusionOk="0" h="4395987" w="634320">
                <a:moveTo>
                  <a:pt x="0" y="0"/>
                </a:moveTo>
                <a:lnTo>
                  <a:pt x="634321" y="0"/>
                </a:lnTo>
                <a:lnTo>
                  <a:pt x="634321" y="4395988"/>
                </a:lnTo>
                <a:lnTo>
                  <a:pt x="0" y="43959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2" name="Google Shape;162;p16"/>
          <p:cNvSpPr/>
          <p:nvPr/>
        </p:nvSpPr>
        <p:spPr>
          <a:xfrm>
            <a:off x="3099461" y="-1755660"/>
            <a:ext cx="317160" cy="2197994"/>
          </a:xfrm>
          <a:custGeom>
            <a:rect b="b" l="l" r="r" t="t"/>
            <a:pathLst>
              <a:path extrusionOk="0" h="4395987" w="634320">
                <a:moveTo>
                  <a:pt x="0" y="0"/>
                </a:moveTo>
                <a:lnTo>
                  <a:pt x="634321" y="0"/>
                </a:lnTo>
                <a:lnTo>
                  <a:pt x="634321" y="4395987"/>
                </a:lnTo>
                <a:lnTo>
                  <a:pt x="0" y="43959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3" name="Google Shape;163;p16"/>
          <p:cNvSpPr/>
          <p:nvPr/>
        </p:nvSpPr>
        <p:spPr>
          <a:xfrm>
            <a:off x="8266327" y="-832167"/>
            <a:ext cx="317160" cy="2197994"/>
          </a:xfrm>
          <a:custGeom>
            <a:rect b="b" l="l" r="r" t="t"/>
            <a:pathLst>
              <a:path extrusionOk="0" h="4395987" w="634320">
                <a:moveTo>
                  <a:pt x="0" y="0"/>
                </a:moveTo>
                <a:lnTo>
                  <a:pt x="634321" y="0"/>
                </a:lnTo>
                <a:lnTo>
                  <a:pt x="634321" y="4395987"/>
                </a:lnTo>
                <a:lnTo>
                  <a:pt x="0" y="43959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4" name="Google Shape;164;p16"/>
          <p:cNvSpPr/>
          <p:nvPr/>
        </p:nvSpPr>
        <p:spPr>
          <a:xfrm>
            <a:off x="2673747" y="-1424137"/>
            <a:ext cx="317160" cy="2197994"/>
          </a:xfrm>
          <a:custGeom>
            <a:rect b="b" l="l" r="r" t="t"/>
            <a:pathLst>
              <a:path extrusionOk="0" h="4395987" w="634320">
                <a:moveTo>
                  <a:pt x="0" y="0"/>
                </a:moveTo>
                <a:lnTo>
                  <a:pt x="634320" y="0"/>
                </a:lnTo>
                <a:lnTo>
                  <a:pt x="634320" y="4395987"/>
                </a:lnTo>
                <a:lnTo>
                  <a:pt x="0" y="43959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5" name="Google Shape;165;p16"/>
          <p:cNvSpPr/>
          <p:nvPr/>
        </p:nvSpPr>
        <p:spPr>
          <a:xfrm>
            <a:off x="5300681" y="-1424137"/>
            <a:ext cx="317160" cy="2197994"/>
          </a:xfrm>
          <a:custGeom>
            <a:rect b="b" l="l" r="r" t="t"/>
            <a:pathLst>
              <a:path extrusionOk="0" h="4395987" w="634320">
                <a:moveTo>
                  <a:pt x="0" y="0"/>
                </a:moveTo>
                <a:lnTo>
                  <a:pt x="634320" y="0"/>
                </a:lnTo>
                <a:lnTo>
                  <a:pt x="634320" y="4395987"/>
                </a:lnTo>
                <a:lnTo>
                  <a:pt x="0" y="43959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6" name="Google Shape;166;p16"/>
          <p:cNvSpPr/>
          <p:nvPr/>
        </p:nvSpPr>
        <p:spPr>
          <a:xfrm>
            <a:off x="4413420" y="-1424137"/>
            <a:ext cx="317160" cy="2197994"/>
          </a:xfrm>
          <a:custGeom>
            <a:rect b="b" l="l" r="r" t="t"/>
            <a:pathLst>
              <a:path extrusionOk="0" h="4395987" w="634320">
                <a:moveTo>
                  <a:pt x="0" y="0"/>
                </a:moveTo>
                <a:lnTo>
                  <a:pt x="634320" y="0"/>
                </a:lnTo>
                <a:lnTo>
                  <a:pt x="634320" y="4395987"/>
                </a:lnTo>
                <a:lnTo>
                  <a:pt x="0" y="43959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7" name="Google Shape;167;p16"/>
          <p:cNvSpPr/>
          <p:nvPr/>
        </p:nvSpPr>
        <p:spPr>
          <a:xfrm>
            <a:off x="7842320" y="-591813"/>
            <a:ext cx="317160" cy="2197994"/>
          </a:xfrm>
          <a:custGeom>
            <a:rect b="b" l="l" r="r" t="t"/>
            <a:pathLst>
              <a:path extrusionOk="0" h="4395987" w="634320">
                <a:moveTo>
                  <a:pt x="0" y="0"/>
                </a:moveTo>
                <a:lnTo>
                  <a:pt x="634321" y="0"/>
                </a:lnTo>
                <a:lnTo>
                  <a:pt x="634321" y="4395987"/>
                </a:lnTo>
                <a:lnTo>
                  <a:pt x="0" y="43959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8" name="Google Shape;168;p16"/>
          <p:cNvSpPr/>
          <p:nvPr/>
        </p:nvSpPr>
        <p:spPr>
          <a:xfrm>
            <a:off x="2249740" y="-1183783"/>
            <a:ext cx="317160" cy="2197994"/>
          </a:xfrm>
          <a:custGeom>
            <a:rect b="b" l="l" r="r" t="t"/>
            <a:pathLst>
              <a:path extrusionOk="0" h="4395987" w="634320">
                <a:moveTo>
                  <a:pt x="0" y="0"/>
                </a:moveTo>
                <a:lnTo>
                  <a:pt x="634321" y="0"/>
                </a:lnTo>
                <a:lnTo>
                  <a:pt x="634321" y="4395988"/>
                </a:lnTo>
                <a:lnTo>
                  <a:pt x="0" y="43959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9" name="Google Shape;169;p16"/>
          <p:cNvSpPr/>
          <p:nvPr/>
        </p:nvSpPr>
        <p:spPr>
          <a:xfrm>
            <a:off x="4876674" y="-1183783"/>
            <a:ext cx="317160" cy="2197994"/>
          </a:xfrm>
          <a:custGeom>
            <a:rect b="b" l="l" r="r" t="t"/>
            <a:pathLst>
              <a:path extrusionOk="0" h="4395987" w="634320">
                <a:moveTo>
                  <a:pt x="0" y="0"/>
                </a:moveTo>
                <a:lnTo>
                  <a:pt x="634320" y="0"/>
                </a:lnTo>
                <a:lnTo>
                  <a:pt x="634320" y="4395988"/>
                </a:lnTo>
                <a:lnTo>
                  <a:pt x="0" y="43959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0" name="Google Shape;170;p16"/>
          <p:cNvSpPr/>
          <p:nvPr/>
        </p:nvSpPr>
        <p:spPr>
          <a:xfrm>
            <a:off x="7420020" y="-310018"/>
            <a:ext cx="317160" cy="2197994"/>
          </a:xfrm>
          <a:custGeom>
            <a:rect b="b" l="l" r="r" t="t"/>
            <a:pathLst>
              <a:path extrusionOk="0" h="4395987" w="634320">
                <a:moveTo>
                  <a:pt x="0" y="0"/>
                </a:moveTo>
                <a:lnTo>
                  <a:pt x="634320" y="0"/>
                </a:lnTo>
                <a:lnTo>
                  <a:pt x="634320" y="4395987"/>
                </a:lnTo>
                <a:lnTo>
                  <a:pt x="0" y="43959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1" name="Google Shape;171;p16"/>
          <p:cNvSpPr/>
          <p:nvPr/>
        </p:nvSpPr>
        <p:spPr>
          <a:xfrm>
            <a:off x="1827440" y="-901988"/>
            <a:ext cx="317160" cy="2197994"/>
          </a:xfrm>
          <a:custGeom>
            <a:rect b="b" l="l" r="r" t="t"/>
            <a:pathLst>
              <a:path extrusionOk="0" h="4395987" w="634320">
                <a:moveTo>
                  <a:pt x="0" y="0"/>
                </a:moveTo>
                <a:lnTo>
                  <a:pt x="634320" y="0"/>
                </a:lnTo>
                <a:lnTo>
                  <a:pt x="634320" y="4395987"/>
                </a:lnTo>
                <a:lnTo>
                  <a:pt x="0" y="43959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2" name="Google Shape;172;p16"/>
          <p:cNvSpPr/>
          <p:nvPr/>
        </p:nvSpPr>
        <p:spPr>
          <a:xfrm>
            <a:off x="1968600" y="1144827"/>
            <a:ext cx="5206799" cy="3690319"/>
          </a:xfrm>
          <a:custGeom>
            <a:rect b="b" l="l" r="r" t="t"/>
            <a:pathLst>
              <a:path extrusionOk="0" h="7380638" w="10413599">
                <a:moveTo>
                  <a:pt x="0" y="0"/>
                </a:moveTo>
                <a:lnTo>
                  <a:pt x="10413600" y="0"/>
                </a:lnTo>
                <a:lnTo>
                  <a:pt x="10413600" y="7380638"/>
                </a:lnTo>
                <a:lnTo>
                  <a:pt x="0" y="73806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3" name="Google Shape;173;p16"/>
          <p:cNvSpPr txBox="1"/>
          <p:nvPr/>
        </p:nvSpPr>
        <p:spPr>
          <a:xfrm>
            <a:off x="440779" y="2552700"/>
            <a:ext cx="1224787" cy="772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6857B7"/>
                </a:solidFill>
                <a:latin typeface="Paytone One"/>
                <a:ea typeface="Paytone One"/>
                <a:cs typeface="Paytone One"/>
                <a:sym typeface="Paytone One"/>
              </a:rPr>
              <a:t>India is a country of belief,</a:t>
            </a:r>
            <a:endParaRPr sz="700"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6857B7"/>
                </a:solidFill>
                <a:latin typeface="Paytone One"/>
                <a:ea typeface="Paytone One"/>
                <a:cs typeface="Paytone One"/>
                <a:sym typeface="Paytone One"/>
              </a:rPr>
              <a:t>a country of spirit,</a:t>
            </a:r>
            <a:endParaRPr sz="700"/>
          </a:p>
        </p:txBody>
      </p:sp>
      <p:sp>
        <p:nvSpPr>
          <p:cNvPr id="174" name="Google Shape;174;p16"/>
          <p:cNvSpPr txBox="1"/>
          <p:nvPr/>
        </p:nvSpPr>
        <p:spPr>
          <a:xfrm>
            <a:off x="7578600" y="2552700"/>
            <a:ext cx="1131692" cy="772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6857B7"/>
                </a:solidFill>
                <a:latin typeface="Paytone One"/>
                <a:ea typeface="Paytone One"/>
                <a:cs typeface="Paytone One"/>
                <a:sym typeface="Paytone One"/>
              </a:rPr>
              <a:t>and a country of a thousand shades of colors.</a:t>
            </a:r>
            <a:endParaRPr sz="7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7"/>
          <p:cNvSpPr/>
          <p:nvPr/>
        </p:nvSpPr>
        <p:spPr>
          <a:xfrm>
            <a:off x="-139304" y="-78358"/>
            <a:ext cx="9422608" cy="5300217"/>
          </a:xfrm>
          <a:custGeom>
            <a:rect b="b" l="l" r="r" t="t"/>
            <a:pathLst>
              <a:path extrusionOk="0" h="10600434" w="18845216">
                <a:moveTo>
                  <a:pt x="0" y="0"/>
                </a:moveTo>
                <a:lnTo>
                  <a:pt x="18845216" y="0"/>
                </a:lnTo>
                <a:lnTo>
                  <a:pt x="18845216" y="10600434"/>
                </a:lnTo>
                <a:lnTo>
                  <a:pt x="0" y="106004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0" name="Google Shape;180;p17"/>
          <p:cNvSpPr/>
          <p:nvPr/>
        </p:nvSpPr>
        <p:spPr>
          <a:xfrm flipH="1">
            <a:off x="7163811" y="2777999"/>
            <a:ext cx="2119493" cy="2443860"/>
          </a:xfrm>
          <a:custGeom>
            <a:rect b="b" l="l" r="r" t="t"/>
            <a:pathLst>
              <a:path extrusionOk="0" h="4887720" w="4238987">
                <a:moveTo>
                  <a:pt x="4238986" y="0"/>
                </a:moveTo>
                <a:lnTo>
                  <a:pt x="0" y="0"/>
                </a:lnTo>
                <a:lnTo>
                  <a:pt x="0" y="4887720"/>
                </a:lnTo>
                <a:lnTo>
                  <a:pt x="4238986" y="4887720"/>
                </a:lnTo>
                <a:lnTo>
                  <a:pt x="4238986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1" name="Google Shape;181;p17"/>
          <p:cNvSpPr/>
          <p:nvPr/>
        </p:nvSpPr>
        <p:spPr>
          <a:xfrm>
            <a:off x="7021195" y="1348518"/>
            <a:ext cx="2018446" cy="1482640"/>
          </a:xfrm>
          <a:custGeom>
            <a:rect b="b" l="l" r="r" t="t"/>
            <a:pathLst>
              <a:path extrusionOk="0" h="2965280" w="4036892">
                <a:moveTo>
                  <a:pt x="0" y="0"/>
                </a:moveTo>
                <a:lnTo>
                  <a:pt x="4036892" y="0"/>
                </a:lnTo>
                <a:lnTo>
                  <a:pt x="4036892" y="2965281"/>
                </a:lnTo>
                <a:lnTo>
                  <a:pt x="0" y="29652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2" name="Google Shape;182;p17"/>
          <p:cNvSpPr txBox="1"/>
          <p:nvPr/>
        </p:nvSpPr>
        <p:spPr>
          <a:xfrm>
            <a:off x="7354080" y="1596265"/>
            <a:ext cx="1461286" cy="8239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2E0F0F"/>
                </a:solidFill>
                <a:latin typeface="Paytone One"/>
                <a:ea typeface="Paytone One"/>
                <a:cs typeface="Paytone One"/>
                <a:sym typeface="Paytone One"/>
              </a:rPr>
              <a:t>India's diversity</a:t>
            </a:r>
            <a:endParaRPr sz="700"/>
          </a:p>
          <a:p>
            <a:pPr indent="0" lvl="0" marL="0" marR="0" rtl="0" algn="ctr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2E0F0F"/>
                </a:solidFill>
                <a:latin typeface="Paytone One"/>
                <a:ea typeface="Paytone One"/>
                <a:cs typeface="Paytone One"/>
                <a:sym typeface="Paytone One"/>
              </a:rPr>
              <a:t>is a testament to its history and heritage.</a:t>
            </a:r>
            <a:endParaRPr sz="7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12B47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6950" y="-1197"/>
            <a:ext cx="4514299" cy="6239548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8"/>
          <p:cNvSpPr/>
          <p:nvPr/>
        </p:nvSpPr>
        <p:spPr>
          <a:xfrm rot="390684">
            <a:off x="6259772" y="37431"/>
            <a:ext cx="1973913" cy="2641490"/>
          </a:xfrm>
          <a:custGeom>
            <a:rect b="b" l="l" r="r" t="t"/>
            <a:pathLst>
              <a:path extrusionOk="0" h="5282979" w="3947826">
                <a:moveTo>
                  <a:pt x="0" y="0"/>
                </a:moveTo>
                <a:lnTo>
                  <a:pt x="3947826" y="0"/>
                </a:lnTo>
                <a:lnTo>
                  <a:pt x="3947826" y="5282979"/>
                </a:lnTo>
                <a:lnTo>
                  <a:pt x="0" y="52829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9" name="Google Shape;189;p18"/>
          <p:cNvSpPr/>
          <p:nvPr/>
        </p:nvSpPr>
        <p:spPr>
          <a:xfrm flipH="1" rot="-390000">
            <a:off x="910077" y="37431"/>
            <a:ext cx="1973913" cy="2641490"/>
          </a:xfrm>
          <a:custGeom>
            <a:rect b="b" l="l" r="r" t="t"/>
            <a:pathLst>
              <a:path extrusionOk="0" h="5282979" w="3947826">
                <a:moveTo>
                  <a:pt x="3947826" y="0"/>
                </a:moveTo>
                <a:lnTo>
                  <a:pt x="0" y="0"/>
                </a:lnTo>
                <a:lnTo>
                  <a:pt x="0" y="5282979"/>
                </a:lnTo>
                <a:lnTo>
                  <a:pt x="3947826" y="5282979"/>
                </a:lnTo>
                <a:lnTo>
                  <a:pt x="3947826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90" name="Google Shape;190;p18"/>
          <p:cNvGrpSpPr/>
          <p:nvPr/>
        </p:nvGrpSpPr>
        <p:grpSpPr>
          <a:xfrm>
            <a:off x="1136877" y="-1543050"/>
            <a:ext cx="6870246" cy="2057400"/>
            <a:chOff x="0" y="0"/>
            <a:chExt cx="18320656" cy="5486400"/>
          </a:xfrm>
        </p:grpSpPr>
        <p:sp>
          <p:nvSpPr>
            <p:cNvPr id="191" name="Google Shape;191;p18"/>
            <p:cNvSpPr/>
            <p:nvPr/>
          </p:nvSpPr>
          <p:spPr>
            <a:xfrm>
              <a:off x="0" y="0"/>
              <a:ext cx="1356637" cy="5486400"/>
            </a:xfrm>
            <a:custGeom>
              <a:rect b="b" l="l" r="r" t="t"/>
              <a:pathLst>
                <a:path extrusionOk="0" h="5486400" w="1356637">
                  <a:moveTo>
                    <a:pt x="0" y="0"/>
                  </a:moveTo>
                  <a:lnTo>
                    <a:pt x="1356637" y="0"/>
                  </a:lnTo>
                  <a:lnTo>
                    <a:pt x="1356637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2" name="Google Shape;192;p18"/>
            <p:cNvSpPr/>
            <p:nvPr/>
          </p:nvSpPr>
          <p:spPr>
            <a:xfrm>
              <a:off x="16964019" y="0"/>
              <a:ext cx="1356637" cy="5486400"/>
            </a:xfrm>
            <a:custGeom>
              <a:rect b="b" l="l" r="r" t="t"/>
              <a:pathLst>
                <a:path extrusionOk="0" h="5486400" w="1356637">
                  <a:moveTo>
                    <a:pt x="0" y="0"/>
                  </a:moveTo>
                  <a:lnTo>
                    <a:pt x="1356637" y="0"/>
                  </a:lnTo>
                  <a:lnTo>
                    <a:pt x="1356637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93" name="Google Shape;193;p18"/>
          <p:cNvSpPr/>
          <p:nvPr/>
        </p:nvSpPr>
        <p:spPr>
          <a:xfrm>
            <a:off x="-1823378" y="-689378"/>
            <a:ext cx="2742454" cy="2782933"/>
          </a:xfrm>
          <a:custGeom>
            <a:rect b="b" l="l" r="r" t="t"/>
            <a:pathLst>
              <a:path extrusionOk="0" h="5565865" w="5484907">
                <a:moveTo>
                  <a:pt x="0" y="0"/>
                </a:moveTo>
                <a:lnTo>
                  <a:pt x="5484906" y="0"/>
                </a:lnTo>
                <a:lnTo>
                  <a:pt x="5484906" y="5565864"/>
                </a:lnTo>
                <a:lnTo>
                  <a:pt x="0" y="55658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4" name="Google Shape;194;p18"/>
          <p:cNvSpPr/>
          <p:nvPr/>
        </p:nvSpPr>
        <p:spPr>
          <a:xfrm>
            <a:off x="8224925" y="-689378"/>
            <a:ext cx="2742454" cy="2782933"/>
          </a:xfrm>
          <a:custGeom>
            <a:rect b="b" l="l" r="r" t="t"/>
            <a:pathLst>
              <a:path extrusionOk="0" h="5565865" w="5484907">
                <a:moveTo>
                  <a:pt x="0" y="0"/>
                </a:moveTo>
                <a:lnTo>
                  <a:pt x="5484906" y="0"/>
                </a:lnTo>
                <a:lnTo>
                  <a:pt x="5484906" y="5565864"/>
                </a:lnTo>
                <a:lnTo>
                  <a:pt x="0" y="55658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5" name="Google Shape;195;p18"/>
          <p:cNvSpPr/>
          <p:nvPr/>
        </p:nvSpPr>
        <p:spPr>
          <a:xfrm>
            <a:off x="-1217125" y="1954221"/>
            <a:ext cx="2214423" cy="2057400"/>
          </a:xfrm>
          <a:custGeom>
            <a:rect b="b" l="l" r="r" t="t"/>
            <a:pathLst>
              <a:path extrusionOk="0" h="4114800" w="4428845">
                <a:moveTo>
                  <a:pt x="0" y="0"/>
                </a:moveTo>
                <a:lnTo>
                  <a:pt x="4428845" y="0"/>
                </a:lnTo>
                <a:lnTo>
                  <a:pt x="44288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6" name="Google Shape;196;p18"/>
          <p:cNvSpPr/>
          <p:nvPr/>
        </p:nvSpPr>
        <p:spPr>
          <a:xfrm flipH="1">
            <a:off x="8146703" y="1954221"/>
            <a:ext cx="2214423" cy="2057400"/>
          </a:xfrm>
          <a:custGeom>
            <a:rect b="b" l="l" r="r" t="t"/>
            <a:pathLst>
              <a:path extrusionOk="0" h="4114800" w="4428845">
                <a:moveTo>
                  <a:pt x="4428845" y="0"/>
                </a:moveTo>
                <a:lnTo>
                  <a:pt x="0" y="0"/>
                </a:lnTo>
                <a:lnTo>
                  <a:pt x="0" y="4114800"/>
                </a:lnTo>
                <a:lnTo>
                  <a:pt x="4428845" y="4114800"/>
                </a:lnTo>
                <a:lnTo>
                  <a:pt x="4428845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7" name="Google Shape;197;p18"/>
          <p:cNvSpPr/>
          <p:nvPr/>
        </p:nvSpPr>
        <p:spPr>
          <a:xfrm>
            <a:off x="-290754" y="4309382"/>
            <a:ext cx="3480371" cy="1668237"/>
          </a:xfrm>
          <a:custGeom>
            <a:rect b="b" l="l" r="r" t="t"/>
            <a:pathLst>
              <a:path extrusionOk="0" h="3336474" w="6960742">
                <a:moveTo>
                  <a:pt x="0" y="0"/>
                </a:moveTo>
                <a:lnTo>
                  <a:pt x="6960742" y="0"/>
                </a:lnTo>
                <a:lnTo>
                  <a:pt x="6960742" y="3336474"/>
                </a:lnTo>
                <a:lnTo>
                  <a:pt x="0" y="33364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-130404"/>
            </a:stretch>
          </a:blipFill>
          <a:ln>
            <a:noFill/>
          </a:ln>
        </p:spPr>
      </p:sp>
      <p:sp>
        <p:nvSpPr>
          <p:cNvPr id="198" name="Google Shape;198;p18"/>
          <p:cNvSpPr/>
          <p:nvPr/>
        </p:nvSpPr>
        <p:spPr>
          <a:xfrm>
            <a:off x="6249185" y="4309382"/>
            <a:ext cx="3480371" cy="1668237"/>
          </a:xfrm>
          <a:custGeom>
            <a:rect b="b" l="l" r="r" t="t"/>
            <a:pathLst>
              <a:path extrusionOk="0" h="3336474" w="6960742">
                <a:moveTo>
                  <a:pt x="0" y="0"/>
                </a:moveTo>
                <a:lnTo>
                  <a:pt x="6960742" y="0"/>
                </a:lnTo>
                <a:lnTo>
                  <a:pt x="6960742" y="3336474"/>
                </a:lnTo>
                <a:lnTo>
                  <a:pt x="0" y="33364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-130404"/>
            </a:stretch>
          </a:blipFill>
          <a:ln>
            <a:noFill/>
          </a:ln>
        </p:spPr>
      </p:sp>
      <p:sp>
        <p:nvSpPr>
          <p:cNvPr id="199" name="Google Shape;199;p18"/>
          <p:cNvSpPr/>
          <p:nvPr/>
        </p:nvSpPr>
        <p:spPr>
          <a:xfrm rot="3211843">
            <a:off x="7036746" y="2559043"/>
            <a:ext cx="1556143" cy="2057400"/>
          </a:xfrm>
          <a:custGeom>
            <a:rect b="b" l="l" r="r" t="t"/>
            <a:pathLst>
              <a:path extrusionOk="0" h="4114800" w="3112285">
                <a:moveTo>
                  <a:pt x="0" y="0"/>
                </a:moveTo>
                <a:lnTo>
                  <a:pt x="3112285" y="0"/>
                </a:lnTo>
                <a:lnTo>
                  <a:pt x="31122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0" name="Google Shape;200;p18"/>
          <p:cNvSpPr/>
          <p:nvPr/>
        </p:nvSpPr>
        <p:spPr>
          <a:xfrm flipH="1" rot="-2627155">
            <a:off x="341783" y="2649919"/>
            <a:ext cx="1418672" cy="1875648"/>
          </a:xfrm>
          <a:custGeom>
            <a:rect b="b" l="l" r="r" t="t"/>
            <a:pathLst>
              <a:path extrusionOk="0" h="3751296" w="2837344">
                <a:moveTo>
                  <a:pt x="2837344" y="0"/>
                </a:moveTo>
                <a:lnTo>
                  <a:pt x="0" y="0"/>
                </a:lnTo>
                <a:lnTo>
                  <a:pt x="0" y="3751296"/>
                </a:lnTo>
                <a:lnTo>
                  <a:pt x="2837344" y="3751296"/>
                </a:lnTo>
                <a:lnTo>
                  <a:pt x="2837344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19"/>
          <p:cNvPicPr preferRelativeResize="0"/>
          <p:nvPr/>
        </p:nvPicPr>
        <p:blipFill rotWithShape="1">
          <a:blip r:embed="rId3">
            <a:alphaModFix/>
          </a:blip>
          <a:srcRect b="19982" l="8223" r="18018" t="17766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9"/>
          <p:cNvSpPr/>
          <p:nvPr/>
        </p:nvSpPr>
        <p:spPr>
          <a:xfrm>
            <a:off x="1086111" y="1800481"/>
            <a:ext cx="3335966" cy="8161385"/>
          </a:xfrm>
          <a:custGeom>
            <a:rect b="b" l="l" r="r" t="t"/>
            <a:pathLst>
              <a:path extrusionOk="0" h="16322769" w="6671932">
                <a:moveTo>
                  <a:pt x="0" y="0"/>
                </a:moveTo>
                <a:lnTo>
                  <a:pt x="6671932" y="0"/>
                </a:lnTo>
                <a:lnTo>
                  <a:pt x="6671932" y="16322768"/>
                </a:lnTo>
                <a:lnTo>
                  <a:pt x="0" y="163227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7" name="Google Shape;207;p19"/>
          <p:cNvSpPr/>
          <p:nvPr/>
        </p:nvSpPr>
        <p:spPr>
          <a:xfrm>
            <a:off x="1438882" y="180867"/>
            <a:ext cx="2351372" cy="1727190"/>
          </a:xfrm>
          <a:custGeom>
            <a:rect b="b" l="l" r="r" t="t"/>
            <a:pathLst>
              <a:path extrusionOk="0" h="3454379" w="4702744">
                <a:moveTo>
                  <a:pt x="0" y="0"/>
                </a:moveTo>
                <a:lnTo>
                  <a:pt x="4702744" y="0"/>
                </a:lnTo>
                <a:lnTo>
                  <a:pt x="4702744" y="3454379"/>
                </a:lnTo>
                <a:lnTo>
                  <a:pt x="0" y="34543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8" name="Google Shape;208;p19"/>
          <p:cNvSpPr txBox="1"/>
          <p:nvPr/>
        </p:nvSpPr>
        <p:spPr>
          <a:xfrm>
            <a:off x="1736299" y="486720"/>
            <a:ext cx="1919215" cy="9607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ECE3BB"/>
                </a:solidFill>
                <a:latin typeface="Paytone One"/>
                <a:ea typeface="Paytone One"/>
                <a:cs typeface="Paytone One"/>
                <a:sym typeface="Paytone One"/>
              </a:rPr>
              <a:t>India is a mosaic</a:t>
            </a:r>
            <a:endParaRPr sz="700"/>
          </a:p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ECE3BB"/>
                </a:solidFill>
                <a:latin typeface="Paytone One"/>
                <a:ea typeface="Paytone One"/>
                <a:cs typeface="Paytone One"/>
                <a:sym typeface="Paytone One"/>
              </a:rPr>
              <a:t>of different cultures, languages, and beliefs.</a:t>
            </a:r>
            <a:endParaRPr sz="7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3C3"/>
        </a:solid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0"/>
          <p:cNvSpPr/>
          <p:nvPr/>
        </p:nvSpPr>
        <p:spPr>
          <a:xfrm>
            <a:off x="6350261" y="2228382"/>
            <a:ext cx="2610285" cy="2915119"/>
          </a:xfrm>
          <a:custGeom>
            <a:rect b="b" l="l" r="r" t="t"/>
            <a:pathLst>
              <a:path extrusionOk="0" h="5830237" w="5220569">
                <a:moveTo>
                  <a:pt x="0" y="0"/>
                </a:moveTo>
                <a:lnTo>
                  <a:pt x="5220568" y="0"/>
                </a:lnTo>
                <a:lnTo>
                  <a:pt x="5220568" y="5830237"/>
                </a:lnTo>
                <a:lnTo>
                  <a:pt x="0" y="58302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4" name="Google Shape;214;p20"/>
          <p:cNvSpPr/>
          <p:nvPr/>
        </p:nvSpPr>
        <p:spPr>
          <a:xfrm>
            <a:off x="-900326" y="1704157"/>
            <a:ext cx="3670621" cy="3794998"/>
          </a:xfrm>
          <a:custGeom>
            <a:rect b="b" l="l" r="r" t="t"/>
            <a:pathLst>
              <a:path extrusionOk="0" h="7589995" w="7341242">
                <a:moveTo>
                  <a:pt x="0" y="0"/>
                </a:moveTo>
                <a:lnTo>
                  <a:pt x="7341242" y="0"/>
                </a:lnTo>
                <a:lnTo>
                  <a:pt x="7341242" y="7589995"/>
                </a:lnTo>
                <a:lnTo>
                  <a:pt x="0" y="75899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5" name="Google Shape;215;p20"/>
          <p:cNvSpPr/>
          <p:nvPr/>
        </p:nvSpPr>
        <p:spPr>
          <a:xfrm>
            <a:off x="2899363" y="3022441"/>
            <a:ext cx="3039043" cy="2057400"/>
          </a:xfrm>
          <a:custGeom>
            <a:rect b="b" l="l" r="r" t="t"/>
            <a:pathLst>
              <a:path extrusionOk="0" h="4114800" w="6078085">
                <a:moveTo>
                  <a:pt x="0" y="0"/>
                </a:moveTo>
                <a:lnTo>
                  <a:pt x="6078085" y="0"/>
                </a:lnTo>
                <a:lnTo>
                  <a:pt x="60780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6" name="Google Shape;216;p20"/>
          <p:cNvSpPr/>
          <p:nvPr/>
        </p:nvSpPr>
        <p:spPr>
          <a:xfrm>
            <a:off x="6438560" y="0"/>
            <a:ext cx="2705440" cy="2057400"/>
          </a:xfrm>
          <a:custGeom>
            <a:rect b="b" l="l" r="r" t="t"/>
            <a:pathLst>
              <a:path extrusionOk="0" h="4114800" w="5410880">
                <a:moveTo>
                  <a:pt x="0" y="0"/>
                </a:moveTo>
                <a:lnTo>
                  <a:pt x="5410880" y="0"/>
                </a:lnTo>
                <a:lnTo>
                  <a:pt x="54108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7" name="Google Shape;217;p20"/>
          <p:cNvSpPr/>
          <p:nvPr/>
        </p:nvSpPr>
        <p:spPr>
          <a:xfrm>
            <a:off x="121924" y="-318633"/>
            <a:ext cx="2011655" cy="1834971"/>
          </a:xfrm>
          <a:custGeom>
            <a:rect b="b" l="l" r="r" t="t"/>
            <a:pathLst>
              <a:path extrusionOk="0" h="3669941" w="4023309">
                <a:moveTo>
                  <a:pt x="0" y="0"/>
                </a:moveTo>
                <a:lnTo>
                  <a:pt x="4023309" y="0"/>
                </a:lnTo>
                <a:lnTo>
                  <a:pt x="4023309" y="3669941"/>
                </a:lnTo>
                <a:lnTo>
                  <a:pt x="0" y="36699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8" name="Google Shape;218;p20"/>
          <p:cNvSpPr/>
          <p:nvPr/>
        </p:nvSpPr>
        <p:spPr>
          <a:xfrm flipH="1">
            <a:off x="2105021" y="207947"/>
            <a:ext cx="2313864" cy="2665628"/>
          </a:xfrm>
          <a:custGeom>
            <a:rect b="b" l="l" r="r" t="t"/>
            <a:pathLst>
              <a:path extrusionOk="0" h="5331255" w="4627728">
                <a:moveTo>
                  <a:pt x="4627728" y="0"/>
                </a:moveTo>
                <a:lnTo>
                  <a:pt x="0" y="0"/>
                </a:lnTo>
                <a:lnTo>
                  <a:pt x="0" y="5331255"/>
                </a:lnTo>
                <a:lnTo>
                  <a:pt x="4627728" y="5331255"/>
                </a:lnTo>
                <a:lnTo>
                  <a:pt x="4627728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9" name="Google Shape;219;p20"/>
          <p:cNvSpPr/>
          <p:nvPr/>
        </p:nvSpPr>
        <p:spPr>
          <a:xfrm>
            <a:off x="4361322" y="1540760"/>
            <a:ext cx="2813453" cy="2145181"/>
          </a:xfrm>
          <a:custGeom>
            <a:rect b="b" l="l" r="r" t="t"/>
            <a:pathLst>
              <a:path extrusionOk="0" h="4290361" w="5626906">
                <a:moveTo>
                  <a:pt x="0" y="0"/>
                </a:moveTo>
                <a:lnTo>
                  <a:pt x="5626906" y="0"/>
                </a:lnTo>
                <a:lnTo>
                  <a:pt x="5626906" y="4290361"/>
                </a:lnTo>
                <a:lnTo>
                  <a:pt x="0" y="42903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0" name="Google Shape;220;p20"/>
          <p:cNvSpPr/>
          <p:nvPr/>
        </p:nvSpPr>
        <p:spPr>
          <a:xfrm flipH="1">
            <a:off x="4253282" y="0"/>
            <a:ext cx="2185279" cy="2057400"/>
          </a:xfrm>
          <a:custGeom>
            <a:rect b="b" l="l" r="r" t="t"/>
            <a:pathLst>
              <a:path extrusionOk="0" h="4114800" w="4370557">
                <a:moveTo>
                  <a:pt x="4370557" y="0"/>
                </a:moveTo>
                <a:lnTo>
                  <a:pt x="0" y="0"/>
                </a:lnTo>
                <a:lnTo>
                  <a:pt x="0" y="4114800"/>
                </a:lnTo>
                <a:lnTo>
                  <a:pt x="4370557" y="4114800"/>
                </a:lnTo>
                <a:lnTo>
                  <a:pt x="4370557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EE1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1"/>
          <p:cNvSpPr/>
          <p:nvPr/>
        </p:nvSpPr>
        <p:spPr>
          <a:xfrm>
            <a:off x="2390341" y="-646321"/>
            <a:ext cx="4363319" cy="6699913"/>
          </a:xfrm>
          <a:custGeom>
            <a:rect b="b" l="l" r="r" t="t"/>
            <a:pathLst>
              <a:path extrusionOk="0" h="13399826" w="8726637">
                <a:moveTo>
                  <a:pt x="0" y="0"/>
                </a:moveTo>
                <a:lnTo>
                  <a:pt x="8726636" y="0"/>
                </a:lnTo>
                <a:lnTo>
                  <a:pt x="8726636" y="13399826"/>
                </a:lnTo>
                <a:lnTo>
                  <a:pt x="0" y="133998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6" name="Google Shape;226;p21"/>
          <p:cNvSpPr/>
          <p:nvPr/>
        </p:nvSpPr>
        <p:spPr>
          <a:xfrm>
            <a:off x="6670431" y="2343446"/>
            <a:ext cx="2509471" cy="4481200"/>
          </a:xfrm>
          <a:custGeom>
            <a:rect b="b" l="l" r="r" t="t"/>
            <a:pathLst>
              <a:path extrusionOk="0" h="8962399" w="5018943">
                <a:moveTo>
                  <a:pt x="0" y="0"/>
                </a:moveTo>
                <a:lnTo>
                  <a:pt x="5018944" y="0"/>
                </a:lnTo>
                <a:lnTo>
                  <a:pt x="5018944" y="8962399"/>
                </a:lnTo>
                <a:lnTo>
                  <a:pt x="0" y="89623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7" name="Google Shape;227;p21"/>
          <p:cNvSpPr/>
          <p:nvPr/>
        </p:nvSpPr>
        <p:spPr>
          <a:xfrm flipH="1">
            <a:off x="-59117" y="2343446"/>
            <a:ext cx="2509472" cy="4481200"/>
          </a:xfrm>
          <a:custGeom>
            <a:rect b="b" l="l" r="r" t="t"/>
            <a:pathLst>
              <a:path extrusionOk="0" h="8962399" w="5018943">
                <a:moveTo>
                  <a:pt x="5018943" y="0"/>
                </a:moveTo>
                <a:lnTo>
                  <a:pt x="0" y="0"/>
                </a:lnTo>
                <a:lnTo>
                  <a:pt x="0" y="8962399"/>
                </a:lnTo>
                <a:lnTo>
                  <a:pt x="5018943" y="8962399"/>
                </a:lnTo>
                <a:lnTo>
                  <a:pt x="5018943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8" name="Google Shape;228;p21"/>
          <p:cNvSpPr txBox="1"/>
          <p:nvPr/>
        </p:nvSpPr>
        <p:spPr>
          <a:xfrm>
            <a:off x="514350" y="1071161"/>
            <a:ext cx="1600929" cy="616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D86CCF"/>
                </a:solidFill>
                <a:latin typeface="Paytone One"/>
                <a:ea typeface="Paytone One"/>
                <a:cs typeface="Paytone One"/>
                <a:sym typeface="Paytone One"/>
              </a:rPr>
              <a:t>The great books of India have never been closed;</a:t>
            </a:r>
            <a:endParaRPr sz="700"/>
          </a:p>
        </p:txBody>
      </p:sp>
      <p:sp>
        <p:nvSpPr>
          <p:cNvPr id="229" name="Google Shape;229;p21"/>
          <p:cNvSpPr txBox="1"/>
          <p:nvPr/>
        </p:nvSpPr>
        <p:spPr>
          <a:xfrm>
            <a:off x="7133491" y="1071161"/>
            <a:ext cx="1496159" cy="6225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D86CCF"/>
                </a:solidFill>
                <a:latin typeface="Paytone One"/>
                <a:ea typeface="Paytone One"/>
                <a:cs typeface="Paytone One"/>
                <a:sym typeface="Paytone One"/>
              </a:rPr>
              <a:t>They have been growing continuously</a:t>
            </a:r>
            <a:endParaRPr sz="7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D21B18"/>
      </a:dk1>
      <a:lt1>
        <a:srgbClr val="FFFFFF"/>
      </a:lt1>
      <a:dk2>
        <a:srgbClr val="620F5B"/>
      </a:dk2>
      <a:lt2>
        <a:srgbClr val="FF8E92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