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Old Standard TT"/>
      <p:regular r:id="rId23"/>
      <p:bold r:id="rId24"/>
      <p:italic r:id="rId25"/>
    </p:embeddedFont>
    <p:embeddedFont>
      <p:font typeface="Allura"/>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OldStandardTT-bold.fntdata"/><Relationship Id="rId23" Type="http://schemas.openxmlformats.org/officeDocument/2006/relationships/font" Target="fonts/OldStandardT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llura-regular.fntdata"/><Relationship Id="rId25" Type="http://schemas.openxmlformats.org/officeDocument/2006/relationships/font" Target="fonts/OldStandardT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f1f189de4b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f1f189de4b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f1f189de4b_1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f1f189de4b_1_3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f1f189de4b_1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f1f189de4b_1_3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f1f189de4b_1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f1f189de4b_1_3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f1f189de4b_1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f1f189de4b_1_3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f1f189de4b_1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f1f189de4b_1_3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f1f189de4b_1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f1f189de4b_1_4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f1f189de4b_1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f1f189de4b_1_4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f1f189de4b_1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f1f189de4b_1_4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f1f189de4b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f1f189de4b_1_1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f1f189de4b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f1f189de4b_1_1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f1f189de4b_1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f1f189de4b_1_1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f1f189de4b_1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f1f189de4b_1_1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f1f189de4b_1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f1f189de4b_1_2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f1f189de4b_1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f1f189de4b_1_2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f1f189de4b_1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f1f189de4b_1_2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f1f189de4b_1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f1f189de4b_1_2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5.jpg"/><Relationship Id="rId10" Type="http://schemas.openxmlformats.org/officeDocument/2006/relationships/image" Target="../media/image16.png"/><Relationship Id="rId9" Type="http://schemas.openxmlformats.org/officeDocument/2006/relationships/image" Target="../media/image6.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8.jpg"/><Relationship Id="rId8"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7.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1.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3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 Id="rId4" Type="http://schemas.openxmlformats.org/officeDocument/2006/relationships/image" Target="../media/image33.png"/><Relationship Id="rId5"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grpSp>
        <p:nvGrpSpPr>
          <p:cNvPr id="10" name="Google Shape;10;p2"/>
          <p:cNvGrpSpPr/>
          <p:nvPr/>
        </p:nvGrpSpPr>
        <p:grpSpPr>
          <a:xfrm>
            <a:off x="-571500" y="0"/>
            <a:ext cx="10287000" cy="5143500"/>
            <a:chOff x="0" y="0"/>
            <a:chExt cx="27432000" cy="13716000"/>
          </a:xfrm>
        </p:grpSpPr>
        <p:sp>
          <p:nvSpPr>
            <p:cNvPr id="11" name="Google Shape;11;p2"/>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12" name="Google Shape;12;p2"/>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13" name="Google Shape;13;p2"/>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14" name="Google Shape;14;p2"/>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15" name="Google Shape;15;p2"/>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16" name="Google Shape;16;p2"/>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17" name="Google Shape;17;p2"/>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18" name="Google Shape;18;p2"/>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grpSp>
      <p:grpSp>
        <p:nvGrpSpPr>
          <p:cNvPr id="19" name="Google Shape;19;p2"/>
          <p:cNvGrpSpPr/>
          <p:nvPr/>
        </p:nvGrpSpPr>
        <p:grpSpPr>
          <a:xfrm>
            <a:off x="804542" y="543357"/>
            <a:ext cx="7534767" cy="3857928"/>
            <a:chOff x="0" y="-104775"/>
            <a:chExt cx="3969009" cy="2032200"/>
          </a:xfrm>
        </p:grpSpPr>
        <p:sp>
          <p:nvSpPr>
            <p:cNvPr id="20" name="Google Shape;20;p2"/>
            <p:cNvSpPr/>
            <p:nvPr/>
          </p:nvSpPr>
          <p:spPr>
            <a:xfrm>
              <a:off x="0" y="0"/>
              <a:ext cx="3969009" cy="1927362"/>
            </a:xfrm>
            <a:custGeom>
              <a:rect b="b" l="l" r="r" t="t"/>
              <a:pathLst>
                <a:path extrusionOk="0" h="1927362" w="3969009">
                  <a:moveTo>
                    <a:pt x="0" y="0"/>
                  </a:moveTo>
                  <a:lnTo>
                    <a:pt x="3969009" y="0"/>
                  </a:lnTo>
                  <a:lnTo>
                    <a:pt x="3969009" y="1927362"/>
                  </a:lnTo>
                  <a:lnTo>
                    <a:pt x="0" y="1927362"/>
                  </a:lnTo>
                  <a:close/>
                </a:path>
              </a:pathLst>
            </a:custGeom>
            <a:solidFill>
              <a:srgbClr val="0C1C46"/>
            </a:solidFill>
            <a:ln>
              <a:noFill/>
            </a:ln>
          </p:spPr>
        </p:sp>
        <p:sp>
          <p:nvSpPr>
            <p:cNvPr id="21" name="Google Shape;21;p2"/>
            <p:cNvSpPr txBox="1"/>
            <p:nvPr/>
          </p:nvSpPr>
          <p:spPr>
            <a:xfrm>
              <a:off x="0" y="-104775"/>
              <a:ext cx="3969000" cy="20322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 name="Google Shape;22;p2"/>
          <p:cNvSpPr/>
          <p:nvPr/>
        </p:nvSpPr>
        <p:spPr>
          <a:xfrm>
            <a:off x="933528" y="-521969"/>
            <a:ext cx="2326583" cy="2326583"/>
          </a:xfrm>
          <a:custGeom>
            <a:rect b="b" l="l" r="r" t="t"/>
            <a:pathLst>
              <a:path extrusionOk="0" h="4653166" w="4653166">
                <a:moveTo>
                  <a:pt x="0" y="0"/>
                </a:moveTo>
                <a:lnTo>
                  <a:pt x="4653167" y="0"/>
                </a:lnTo>
                <a:lnTo>
                  <a:pt x="4653167" y="4653166"/>
                </a:lnTo>
                <a:lnTo>
                  <a:pt x="0" y="4653166"/>
                </a:lnTo>
                <a:lnTo>
                  <a:pt x="0" y="0"/>
                </a:lnTo>
                <a:close/>
              </a:path>
            </a:pathLst>
          </a:custGeom>
          <a:blipFill rotWithShape="1">
            <a:blip r:embed="rId3">
              <a:alphaModFix/>
            </a:blip>
            <a:stretch>
              <a:fillRect b="0" l="0" r="0" t="0"/>
            </a:stretch>
          </a:blipFill>
          <a:ln>
            <a:noFill/>
          </a:ln>
        </p:spPr>
      </p:sp>
      <p:sp>
        <p:nvSpPr>
          <p:cNvPr id="23" name="Google Shape;23;p2"/>
          <p:cNvSpPr/>
          <p:nvPr/>
        </p:nvSpPr>
        <p:spPr>
          <a:xfrm rot="833831">
            <a:off x="7224985" y="3262109"/>
            <a:ext cx="2078884" cy="2078884"/>
          </a:xfrm>
          <a:custGeom>
            <a:rect b="b" l="l" r="r" t="t"/>
            <a:pathLst>
              <a:path extrusionOk="0" h="4160889" w="4160889">
                <a:moveTo>
                  <a:pt x="0" y="0"/>
                </a:moveTo>
                <a:lnTo>
                  <a:pt x="4160889" y="0"/>
                </a:lnTo>
                <a:lnTo>
                  <a:pt x="4160889" y="4160889"/>
                </a:lnTo>
                <a:lnTo>
                  <a:pt x="0" y="4160889"/>
                </a:lnTo>
                <a:lnTo>
                  <a:pt x="0" y="0"/>
                </a:lnTo>
                <a:close/>
              </a:path>
            </a:pathLst>
          </a:custGeom>
          <a:blipFill rotWithShape="1">
            <a:blip r:embed="rId4">
              <a:alphaModFix/>
            </a:blip>
            <a:stretch>
              <a:fillRect b="0" l="0" r="0" t="0"/>
            </a:stretch>
          </a:blipFill>
          <a:ln>
            <a:noFill/>
          </a:ln>
        </p:spPr>
      </p:sp>
      <p:sp>
        <p:nvSpPr>
          <p:cNvPr id="24" name="Google Shape;24;p2"/>
          <p:cNvSpPr/>
          <p:nvPr/>
        </p:nvSpPr>
        <p:spPr>
          <a:xfrm rot="1263482">
            <a:off x="285134" y="4314136"/>
            <a:ext cx="3153394" cy="2160074"/>
          </a:xfrm>
          <a:custGeom>
            <a:rect b="b" l="l" r="r" t="t"/>
            <a:pathLst>
              <a:path extrusionOk="0" h="4311910" w="6294760">
                <a:moveTo>
                  <a:pt x="0" y="0"/>
                </a:moveTo>
                <a:lnTo>
                  <a:pt x="6294759" y="0"/>
                </a:lnTo>
                <a:lnTo>
                  <a:pt x="6294759" y="4311910"/>
                </a:lnTo>
                <a:lnTo>
                  <a:pt x="0" y="4311910"/>
                </a:lnTo>
                <a:lnTo>
                  <a:pt x="0" y="0"/>
                </a:lnTo>
                <a:close/>
              </a:path>
            </a:pathLst>
          </a:custGeom>
          <a:blipFill rotWithShape="1">
            <a:blip r:embed="rId5">
              <a:alphaModFix/>
            </a:blip>
            <a:stretch>
              <a:fillRect b="0" l="0" r="0" t="0"/>
            </a:stretch>
          </a:blipFill>
          <a:ln>
            <a:noFill/>
          </a:ln>
        </p:spPr>
      </p:sp>
      <p:sp>
        <p:nvSpPr>
          <p:cNvPr id="25" name="Google Shape;25;p2"/>
          <p:cNvSpPr/>
          <p:nvPr/>
        </p:nvSpPr>
        <p:spPr>
          <a:xfrm>
            <a:off x="-547664" y="2705855"/>
            <a:ext cx="2772347" cy="4114800"/>
          </a:xfrm>
          <a:custGeom>
            <a:rect b="b" l="l" r="r" t="t"/>
            <a:pathLst>
              <a:path extrusionOk="0" h="8229600" w="5544693">
                <a:moveTo>
                  <a:pt x="0" y="0"/>
                </a:moveTo>
                <a:lnTo>
                  <a:pt x="5544693" y="0"/>
                </a:lnTo>
                <a:lnTo>
                  <a:pt x="5544693" y="8229600"/>
                </a:lnTo>
                <a:lnTo>
                  <a:pt x="0" y="8229600"/>
                </a:lnTo>
                <a:lnTo>
                  <a:pt x="0" y="0"/>
                </a:lnTo>
                <a:close/>
              </a:path>
            </a:pathLst>
          </a:custGeom>
          <a:blipFill rotWithShape="1">
            <a:blip r:embed="rId6">
              <a:alphaModFix/>
            </a:blip>
            <a:stretch>
              <a:fillRect b="0" l="0" r="0" t="0"/>
            </a:stretch>
          </a:blipFill>
          <a:ln>
            <a:noFill/>
          </a:ln>
        </p:spPr>
      </p:sp>
      <p:sp>
        <p:nvSpPr>
          <p:cNvPr id="26" name="Google Shape;26;p2"/>
          <p:cNvSpPr/>
          <p:nvPr/>
        </p:nvSpPr>
        <p:spPr>
          <a:xfrm rot="-850509">
            <a:off x="-83835" y="190520"/>
            <a:ext cx="1788231" cy="1788231"/>
          </a:xfrm>
          <a:custGeom>
            <a:rect b="b" l="l" r="r" t="t"/>
            <a:pathLst>
              <a:path extrusionOk="0" h="3574809" w="3574809">
                <a:moveTo>
                  <a:pt x="0" y="0"/>
                </a:moveTo>
                <a:lnTo>
                  <a:pt x="3574809" y="0"/>
                </a:lnTo>
                <a:lnTo>
                  <a:pt x="3574809" y="3574809"/>
                </a:lnTo>
                <a:lnTo>
                  <a:pt x="0" y="3574809"/>
                </a:lnTo>
                <a:lnTo>
                  <a:pt x="0" y="0"/>
                </a:lnTo>
                <a:close/>
              </a:path>
            </a:pathLst>
          </a:custGeom>
          <a:blipFill rotWithShape="1">
            <a:blip r:embed="rId7">
              <a:alphaModFix/>
            </a:blip>
            <a:stretch>
              <a:fillRect b="0" l="0" r="0" t="0"/>
            </a:stretch>
          </a:blipFill>
          <a:ln>
            <a:noFill/>
          </a:ln>
        </p:spPr>
      </p:sp>
      <p:sp>
        <p:nvSpPr>
          <p:cNvPr id="27" name="Google Shape;27;p2"/>
          <p:cNvSpPr/>
          <p:nvPr/>
        </p:nvSpPr>
        <p:spPr>
          <a:xfrm>
            <a:off x="5501986" y="3146076"/>
            <a:ext cx="2314944" cy="2314944"/>
          </a:xfrm>
          <a:custGeom>
            <a:rect b="b" l="l" r="r" t="t"/>
            <a:pathLst>
              <a:path extrusionOk="0" h="4629888" w="4629888">
                <a:moveTo>
                  <a:pt x="0" y="0"/>
                </a:moveTo>
                <a:lnTo>
                  <a:pt x="4629888" y="0"/>
                </a:lnTo>
                <a:lnTo>
                  <a:pt x="4629888" y="4629888"/>
                </a:lnTo>
                <a:lnTo>
                  <a:pt x="0" y="4629888"/>
                </a:lnTo>
                <a:lnTo>
                  <a:pt x="0" y="0"/>
                </a:lnTo>
                <a:close/>
              </a:path>
            </a:pathLst>
          </a:custGeom>
          <a:blipFill rotWithShape="1">
            <a:blip r:embed="rId8">
              <a:alphaModFix/>
            </a:blip>
            <a:stretch>
              <a:fillRect b="0" l="0" r="0" t="0"/>
            </a:stretch>
          </a:blipFill>
          <a:ln>
            <a:noFill/>
          </a:ln>
        </p:spPr>
      </p:sp>
      <p:sp>
        <p:nvSpPr>
          <p:cNvPr id="28" name="Google Shape;28;p2"/>
          <p:cNvSpPr/>
          <p:nvPr/>
        </p:nvSpPr>
        <p:spPr>
          <a:xfrm flipH="1">
            <a:off x="6804311" y="4235759"/>
            <a:ext cx="2772346" cy="4114800"/>
          </a:xfrm>
          <a:custGeom>
            <a:rect b="b" l="l" r="r" t="t"/>
            <a:pathLst>
              <a:path extrusionOk="0" h="8229600" w="5544693">
                <a:moveTo>
                  <a:pt x="5544693" y="0"/>
                </a:moveTo>
                <a:lnTo>
                  <a:pt x="0" y="0"/>
                </a:lnTo>
                <a:lnTo>
                  <a:pt x="0" y="8229600"/>
                </a:lnTo>
                <a:lnTo>
                  <a:pt x="5544693" y="8229600"/>
                </a:lnTo>
                <a:lnTo>
                  <a:pt x="5544693" y="0"/>
                </a:lnTo>
                <a:close/>
              </a:path>
            </a:pathLst>
          </a:custGeom>
          <a:blipFill rotWithShape="1">
            <a:blip r:embed="rId6">
              <a:alphaModFix/>
            </a:blip>
            <a:stretch>
              <a:fillRect b="0" l="0" r="0" t="0"/>
            </a:stretch>
          </a:blipFill>
          <a:ln>
            <a:noFill/>
          </a:ln>
        </p:spPr>
      </p:sp>
      <p:sp>
        <p:nvSpPr>
          <p:cNvPr id="29" name="Google Shape;29;p2"/>
          <p:cNvSpPr/>
          <p:nvPr/>
        </p:nvSpPr>
        <p:spPr>
          <a:xfrm flipH="1">
            <a:off x="7805834" y="1240855"/>
            <a:ext cx="2151824" cy="2151824"/>
          </a:xfrm>
          <a:custGeom>
            <a:rect b="b" l="l" r="r" t="t"/>
            <a:pathLst>
              <a:path extrusionOk="0" h="4303647" w="4303647">
                <a:moveTo>
                  <a:pt x="4303646" y="0"/>
                </a:moveTo>
                <a:lnTo>
                  <a:pt x="0" y="0"/>
                </a:lnTo>
                <a:lnTo>
                  <a:pt x="0" y="4303647"/>
                </a:lnTo>
                <a:lnTo>
                  <a:pt x="4303646" y="4303647"/>
                </a:lnTo>
                <a:lnTo>
                  <a:pt x="4303646" y="0"/>
                </a:lnTo>
                <a:close/>
              </a:path>
            </a:pathLst>
          </a:custGeom>
          <a:blipFill rotWithShape="1">
            <a:blip r:embed="rId9">
              <a:alphaModFix/>
            </a:blip>
            <a:stretch>
              <a:fillRect b="0" l="0" r="0" t="0"/>
            </a:stretch>
          </a:blipFill>
          <a:ln>
            <a:noFill/>
          </a:ln>
        </p:spPr>
      </p:sp>
      <p:sp>
        <p:nvSpPr>
          <p:cNvPr id="30" name="Google Shape;30;p2"/>
          <p:cNvSpPr/>
          <p:nvPr/>
        </p:nvSpPr>
        <p:spPr>
          <a:xfrm flipH="1">
            <a:off x="5829734" y="197675"/>
            <a:ext cx="3127026" cy="887294"/>
          </a:xfrm>
          <a:custGeom>
            <a:rect b="b" l="l" r="r" t="t"/>
            <a:pathLst>
              <a:path extrusionOk="0" h="1774587" w="6254051">
                <a:moveTo>
                  <a:pt x="6254051" y="0"/>
                </a:moveTo>
                <a:lnTo>
                  <a:pt x="0" y="0"/>
                </a:lnTo>
                <a:lnTo>
                  <a:pt x="0" y="1774587"/>
                </a:lnTo>
                <a:lnTo>
                  <a:pt x="6254051" y="1774587"/>
                </a:lnTo>
                <a:lnTo>
                  <a:pt x="6254051" y="0"/>
                </a:lnTo>
                <a:close/>
              </a:path>
            </a:pathLst>
          </a:custGeom>
          <a:blipFill rotWithShape="1">
            <a:blip r:embed="rId10">
              <a:alphaModFix/>
            </a:blip>
            <a:stretch>
              <a:fillRect b="0" l="0" r="0" t="0"/>
            </a:stretch>
          </a:blipFill>
          <a:ln>
            <a:noFill/>
          </a:ln>
        </p:spPr>
      </p:sp>
      <p:sp>
        <p:nvSpPr>
          <p:cNvPr id="31" name="Google Shape;31;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2" name="Google Shape;32;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3" name="Google Shape;3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grpSp>
        <p:nvGrpSpPr>
          <p:cNvPr id="35" name="Google Shape;35;p3"/>
          <p:cNvGrpSpPr/>
          <p:nvPr/>
        </p:nvGrpSpPr>
        <p:grpSpPr>
          <a:xfrm>
            <a:off x="-1143000" y="9415"/>
            <a:ext cx="10287000" cy="5143500"/>
            <a:chOff x="0" y="0"/>
            <a:chExt cx="27432000" cy="13716000"/>
          </a:xfrm>
        </p:grpSpPr>
        <p:sp>
          <p:nvSpPr>
            <p:cNvPr id="36" name="Google Shape;36;p3"/>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37" name="Google Shape;37;p3"/>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38" name="Google Shape;38;p3"/>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39" name="Google Shape;39;p3"/>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40" name="Google Shape;40;p3"/>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41" name="Google Shape;41;p3"/>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42" name="Google Shape;42;p3"/>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43" name="Google Shape;43;p3"/>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grpSp>
      <p:sp>
        <p:nvSpPr>
          <p:cNvPr id="44" name="Google Shape;44;p3"/>
          <p:cNvSpPr/>
          <p:nvPr/>
        </p:nvSpPr>
        <p:spPr>
          <a:xfrm>
            <a:off x="-20325" y="3334789"/>
            <a:ext cx="9164326" cy="1808711"/>
          </a:xfrm>
          <a:custGeom>
            <a:rect b="b" l="l" r="r" t="t"/>
            <a:pathLst>
              <a:path extrusionOk="0" h="3617423" w="18328651">
                <a:moveTo>
                  <a:pt x="0" y="0"/>
                </a:moveTo>
                <a:lnTo>
                  <a:pt x="18328651" y="0"/>
                </a:lnTo>
                <a:lnTo>
                  <a:pt x="18328651" y="3617423"/>
                </a:lnTo>
                <a:lnTo>
                  <a:pt x="0" y="3617423"/>
                </a:lnTo>
                <a:lnTo>
                  <a:pt x="0" y="0"/>
                </a:lnTo>
                <a:close/>
              </a:path>
            </a:pathLst>
          </a:custGeom>
          <a:blipFill rotWithShape="1">
            <a:blip r:embed="rId3">
              <a:alphaModFix/>
            </a:blip>
            <a:stretch>
              <a:fillRect b="-144325" l="0" r="0" t="-93215"/>
            </a:stretch>
          </a:blipFill>
          <a:ln>
            <a:noFill/>
          </a:ln>
        </p:spPr>
      </p:sp>
      <p:sp>
        <p:nvSpPr>
          <p:cNvPr id="45" name="Google Shape;45;p3"/>
          <p:cNvSpPr/>
          <p:nvPr/>
        </p:nvSpPr>
        <p:spPr>
          <a:xfrm rot="-5400000">
            <a:off x="7363551" y="-902106"/>
            <a:ext cx="2889031" cy="2889031"/>
          </a:xfrm>
          <a:custGeom>
            <a:rect b="b" l="l" r="r" t="t"/>
            <a:pathLst>
              <a:path extrusionOk="0" h="5778062" w="5778062">
                <a:moveTo>
                  <a:pt x="0" y="0"/>
                </a:moveTo>
                <a:lnTo>
                  <a:pt x="5778062" y="0"/>
                </a:lnTo>
                <a:lnTo>
                  <a:pt x="5778062" y="5778062"/>
                </a:lnTo>
                <a:lnTo>
                  <a:pt x="0" y="5778062"/>
                </a:lnTo>
                <a:lnTo>
                  <a:pt x="0" y="0"/>
                </a:lnTo>
                <a:close/>
              </a:path>
            </a:pathLst>
          </a:custGeom>
          <a:blipFill rotWithShape="1">
            <a:blip r:embed="rId4">
              <a:alphaModFix/>
            </a:blip>
            <a:stretch>
              <a:fillRect b="0" l="0" r="0" t="0"/>
            </a:stretch>
          </a:blipFill>
          <a:ln>
            <a:noFill/>
          </a:ln>
        </p:spPr>
      </p:sp>
      <p:sp>
        <p:nvSpPr>
          <p:cNvPr id="46" name="Google Shape;46;p3"/>
          <p:cNvSpPr/>
          <p:nvPr/>
        </p:nvSpPr>
        <p:spPr>
          <a:xfrm flipH="1" rot="1378363">
            <a:off x="-1946868" y="-1200367"/>
            <a:ext cx="3723726" cy="3723726"/>
          </a:xfrm>
          <a:custGeom>
            <a:rect b="b" l="l" r="r" t="t"/>
            <a:pathLst>
              <a:path extrusionOk="0" h="7453043" w="7453043">
                <a:moveTo>
                  <a:pt x="7453043" y="0"/>
                </a:moveTo>
                <a:lnTo>
                  <a:pt x="0" y="0"/>
                </a:lnTo>
                <a:lnTo>
                  <a:pt x="0" y="7453043"/>
                </a:lnTo>
                <a:lnTo>
                  <a:pt x="7453043" y="7453043"/>
                </a:lnTo>
                <a:lnTo>
                  <a:pt x="7453043" y="0"/>
                </a:lnTo>
                <a:close/>
              </a:path>
            </a:pathLst>
          </a:custGeom>
          <a:blipFill rotWithShape="1">
            <a:blip r:embed="rId5">
              <a:alphaModFix/>
            </a:blip>
            <a:stretch>
              <a:fillRect b="0" l="0" r="0" t="0"/>
            </a:stretch>
          </a:blipFill>
          <a:ln>
            <a:noFill/>
          </a:ln>
        </p:spPr>
      </p:sp>
      <p:sp>
        <p:nvSpPr>
          <p:cNvPr id="47" name="Google Shape;4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8" name="Google Shape;4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9" name="Shape 49"/>
        <p:cNvGrpSpPr/>
        <p:nvPr/>
      </p:nvGrpSpPr>
      <p:grpSpPr>
        <a:xfrm>
          <a:off x="0" y="0"/>
          <a:ext cx="0" cy="0"/>
          <a:chOff x="0" y="0"/>
          <a:chExt cx="0" cy="0"/>
        </a:xfrm>
      </p:grpSpPr>
      <p:grpSp>
        <p:nvGrpSpPr>
          <p:cNvPr id="50" name="Google Shape;50;p4"/>
          <p:cNvGrpSpPr/>
          <p:nvPr/>
        </p:nvGrpSpPr>
        <p:grpSpPr>
          <a:xfrm>
            <a:off x="-1143000" y="0"/>
            <a:ext cx="10287000" cy="5143500"/>
            <a:chOff x="0" y="0"/>
            <a:chExt cx="27432000" cy="13716000"/>
          </a:xfrm>
        </p:grpSpPr>
        <p:sp>
          <p:nvSpPr>
            <p:cNvPr id="51" name="Google Shape;51;p4"/>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52" name="Google Shape;52;p4"/>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53" name="Google Shape;53;p4"/>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54" name="Google Shape;54;p4"/>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55" name="Google Shape;55;p4"/>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56" name="Google Shape;56;p4"/>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57" name="Google Shape;57;p4"/>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58" name="Google Shape;58;p4"/>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grpSp>
      <p:sp>
        <p:nvSpPr>
          <p:cNvPr id="59" name="Google Shape;59;p4"/>
          <p:cNvSpPr/>
          <p:nvPr/>
        </p:nvSpPr>
        <p:spPr>
          <a:xfrm>
            <a:off x="2171120" y="1932184"/>
            <a:ext cx="4801760" cy="3199173"/>
          </a:xfrm>
          <a:custGeom>
            <a:rect b="b" l="l" r="r" t="t"/>
            <a:pathLst>
              <a:path extrusionOk="0" h="6398345" w="9603520">
                <a:moveTo>
                  <a:pt x="0" y="0"/>
                </a:moveTo>
                <a:lnTo>
                  <a:pt x="9603520" y="0"/>
                </a:lnTo>
                <a:lnTo>
                  <a:pt x="9603520" y="6398345"/>
                </a:lnTo>
                <a:lnTo>
                  <a:pt x="0" y="6398345"/>
                </a:lnTo>
                <a:lnTo>
                  <a:pt x="0" y="0"/>
                </a:lnTo>
                <a:close/>
              </a:path>
            </a:pathLst>
          </a:custGeom>
          <a:blipFill rotWithShape="1">
            <a:blip r:embed="rId3">
              <a:alphaModFix/>
            </a:blip>
            <a:stretch>
              <a:fillRect b="0" l="0" r="0" t="0"/>
            </a:stretch>
          </a:blipFill>
          <a:ln>
            <a:noFill/>
          </a:ln>
        </p:spPr>
      </p:sp>
      <p:sp>
        <p:nvSpPr>
          <p:cNvPr id="60" name="Google Shape;60;p4"/>
          <p:cNvSpPr/>
          <p:nvPr/>
        </p:nvSpPr>
        <p:spPr>
          <a:xfrm>
            <a:off x="6479367" y="3217052"/>
            <a:ext cx="3790809" cy="3331017"/>
          </a:xfrm>
          <a:custGeom>
            <a:rect b="b" l="l" r="r" t="t"/>
            <a:pathLst>
              <a:path extrusionOk="0" h="6662033" w="7581618">
                <a:moveTo>
                  <a:pt x="0" y="0"/>
                </a:moveTo>
                <a:lnTo>
                  <a:pt x="7581618" y="0"/>
                </a:lnTo>
                <a:lnTo>
                  <a:pt x="7581618" y="6662033"/>
                </a:lnTo>
                <a:lnTo>
                  <a:pt x="0" y="6662033"/>
                </a:lnTo>
                <a:lnTo>
                  <a:pt x="0" y="0"/>
                </a:lnTo>
                <a:close/>
              </a:path>
            </a:pathLst>
          </a:custGeom>
          <a:blipFill rotWithShape="1">
            <a:blip r:embed="rId4">
              <a:alphaModFix/>
            </a:blip>
            <a:stretch>
              <a:fillRect b="0" l="-12658" r="-50258" t="-23529"/>
            </a:stretch>
          </a:blipFill>
          <a:ln>
            <a:noFill/>
          </a:ln>
        </p:spPr>
      </p:sp>
      <p:sp>
        <p:nvSpPr>
          <p:cNvPr id="61" name="Google Shape;61;p4"/>
          <p:cNvSpPr/>
          <p:nvPr/>
        </p:nvSpPr>
        <p:spPr>
          <a:xfrm flipH="1">
            <a:off x="-1381055" y="3217052"/>
            <a:ext cx="3790809" cy="3331017"/>
          </a:xfrm>
          <a:custGeom>
            <a:rect b="b" l="l" r="r" t="t"/>
            <a:pathLst>
              <a:path extrusionOk="0" h="6662033" w="7581618">
                <a:moveTo>
                  <a:pt x="7581618" y="0"/>
                </a:moveTo>
                <a:lnTo>
                  <a:pt x="0" y="0"/>
                </a:lnTo>
                <a:lnTo>
                  <a:pt x="0" y="6662033"/>
                </a:lnTo>
                <a:lnTo>
                  <a:pt x="7581618" y="6662033"/>
                </a:lnTo>
                <a:lnTo>
                  <a:pt x="7581618" y="0"/>
                </a:lnTo>
                <a:close/>
              </a:path>
            </a:pathLst>
          </a:custGeom>
          <a:blipFill rotWithShape="1">
            <a:blip r:embed="rId4">
              <a:alphaModFix/>
            </a:blip>
            <a:stretch>
              <a:fillRect b="0" l="-12658" r="-50258" t="-23529"/>
            </a:stretch>
          </a:blipFill>
          <a:ln>
            <a:noFill/>
          </a:ln>
        </p:spPr>
      </p:sp>
      <p:sp>
        <p:nvSpPr>
          <p:cNvPr id="62" name="Google Shape;6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 name="Google Shape;63;p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4" name="Google Shape;64;p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5" name="Google Shape;6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5"/>
          <p:cNvSpPr/>
          <p:nvPr>
            <p:ph idx="2" type="pic"/>
          </p:nvPr>
        </p:nvSpPr>
        <p:spPr>
          <a:xfrm>
            <a:off x="13325" y="10000"/>
            <a:ext cx="9144000" cy="5143500"/>
          </a:xfrm>
          <a:prstGeom prst="rect">
            <a:avLst/>
          </a:prstGeom>
          <a:noFill/>
          <a:ln>
            <a:noFill/>
          </a:ln>
        </p:spPr>
      </p:sp>
      <p:sp>
        <p:nvSpPr>
          <p:cNvPr id="68" name="Google Shape;6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9" name="Google Shape;69;p5"/>
          <p:cNvSpPr/>
          <p:nvPr/>
        </p:nvSpPr>
        <p:spPr>
          <a:xfrm rot="2064314">
            <a:off x="6755657" y="-373097"/>
            <a:ext cx="2444244" cy="3817217"/>
          </a:xfrm>
          <a:custGeom>
            <a:rect b="b" l="l" r="r" t="t"/>
            <a:pathLst>
              <a:path extrusionOk="0" h="7635006" w="4888855">
                <a:moveTo>
                  <a:pt x="0" y="0"/>
                </a:moveTo>
                <a:lnTo>
                  <a:pt x="4888855" y="0"/>
                </a:lnTo>
                <a:lnTo>
                  <a:pt x="4888855" y="7635005"/>
                </a:lnTo>
                <a:lnTo>
                  <a:pt x="0" y="7635005"/>
                </a:lnTo>
                <a:lnTo>
                  <a:pt x="0" y="0"/>
                </a:lnTo>
                <a:close/>
              </a:path>
            </a:pathLst>
          </a:custGeom>
          <a:blipFill rotWithShape="1">
            <a:blip r:embed="rId2">
              <a:alphaModFix/>
            </a:blip>
            <a:stretch>
              <a:fillRect b="-7789" l="-16576" r="-136542" t="0"/>
            </a:stretch>
          </a:blipFill>
          <a:ln>
            <a:noFill/>
          </a:ln>
        </p:spPr>
      </p:sp>
      <p:sp>
        <p:nvSpPr>
          <p:cNvPr id="70" name="Google Shape;70;p5"/>
          <p:cNvSpPr/>
          <p:nvPr/>
        </p:nvSpPr>
        <p:spPr>
          <a:xfrm rot="992090">
            <a:off x="7209522" y="2575656"/>
            <a:ext cx="782575" cy="438652"/>
          </a:xfrm>
          <a:custGeom>
            <a:rect b="b" l="l" r="r" t="t"/>
            <a:pathLst>
              <a:path extrusionOk="0" h="876067" w="1562944">
                <a:moveTo>
                  <a:pt x="0" y="0"/>
                </a:moveTo>
                <a:lnTo>
                  <a:pt x="1562945" y="0"/>
                </a:lnTo>
                <a:lnTo>
                  <a:pt x="1562945" y="876067"/>
                </a:lnTo>
                <a:lnTo>
                  <a:pt x="0" y="876067"/>
                </a:lnTo>
                <a:lnTo>
                  <a:pt x="0" y="0"/>
                </a:lnTo>
                <a:close/>
              </a:path>
            </a:pathLst>
          </a:custGeom>
          <a:blipFill rotWithShape="1">
            <a:blip r:embed="rId3">
              <a:alphaModFix/>
            </a:blip>
            <a:stretch>
              <a:fillRect b="-556426" l="0" r="0" t="0"/>
            </a:stretch>
          </a:blipFill>
          <a:ln>
            <a:noFill/>
          </a:ln>
        </p:spPr>
      </p:sp>
      <p:sp>
        <p:nvSpPr>
          <p:cNvPr id="71" name="Google Shape;71;p5"/>
          <p:cNvSpPr txBox="1"/>
          <p:nvPr>
            <p:ph type="title"/>
          </p:nvPr>
        </p:nvSpPr>
        <p:spPr>
          <a:xfrm rot="950198">
            <a:off x="7476617" y="490982"/>
            <a:ext cx="1280711" cy="572836"/>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0C1C46"/>
              </a:buClr>
              <a:buSzPts val="2800"/>
              <a:buNone/>
              <a:defRPr>
                <a:solidFill>
                  <a:srgbClr val="0C1C46"/>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2" name="Shape 72"/>
        <p:cNvGrpSpPr/>
        <p:nvPr/>
      </p:nvGrpSpPr>
      <p:grpSpPr>
        <a:xfrm>
          <a:off x="0" y="0"/>
          <a:ext cx="0" cy="0"/>
          <a:chOff x="0" y="0"/>
          <a:chExt cx="0" cy="0"/>
        </a:xfrm>
      </p:grpSpPr>
      <p:grpSp>
        <p:nvGrpSpPr>
          <p:cNvPr id="73" name="Google Shape;73;p6"/>
          <p:cNvGrpSpPr/>
          <p:nvPr/>
        </p:nvGrpSpPr>
        <p:grpSpPr>
          <a:xfrm>
            <a:off x="-1143000" y="9415"/>
            <a:ext cx="10287000" cy="5143500"/>
            <a:chOff x="0" y="0"/>
            <a:chExt cx="27432000" cy="13716000"/>
          </a:xfrm>
        </p:grpSpPr>
        <p:sp>
          <p:nvSpPr>
            <p:cNvPr id="74" name="Google Shape;74;p6"/>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75" name="Google Shape;75;p6"/>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76" name="Google Shape;76;p6"/>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77" name="Google Shape;77;p6"/>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78" name="Google Shape;78;p6"/>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79" name="Google Shape;79;p6"/>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80" name="Google Shape;80;p6"/>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81" name="Google Shape;81;p6"/>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grpSp>
      <p:sp>
        <p:nvSpPr>
          <p:cNvPr id="82" name="Google Shape;82;p6"/>
          <p:cNvSpPr/>
          <p:nvPr/>
        </p:nvSpPr>
        <p:spPr>
          <a:xfrm flipH="1" rot="-1263482">
            <a:off x="-626162" y="-210025"/>
            <a:ext cx="3733642" cy="2739669"/>
          </a:xfrm>
          <a:custGeom>
            <a:rect b="b" l="l" r="r" t="t"/>
            <a:pathLst>
              <a:path extrusionOk="0" h="5468889" w="7453043">
                <a:moveTo>
                  <a:pt x="7453043" y="0"/>
                </a:moveTo>
                <a:lnTo>
                  <a:pt x="0" y="0"/>
                </a:lnTo>
                <a:lnTo>
                  <a:pt x="0" y="5468889"/>
                </a:lnTo>
                <a:lnTo>
                  <a:pt x="7453043" y="5468889"/>
                </a:lnTo>
                <a:lnTo>
                  <a:pt x="7453043" y="0"/>
                </a:lnTo>
                <a:close/>
              </a:path>
            </a:pathLst>
          </a:custGeom>
          <a:blipFill rotWithShape="1">
            <a:blip r:embed="rId3">
              <a:alphaModFix/>
            </a:blip>
            <a:stretch>
              <a:fillRect b="-36278" l="0" r="0" t="0"/>
            </a:stretch>
          </a:blipFill>
          <a:ln>
            <a:noFill/>
          </a:ln>
        </p:spPr>
      </p:sp>
      <p:sp>
        <p:nvSpPr>
          <p:cNvPr id="83" name="Google Shape;83;p6"/>
          <p:cNvSpPr/>
          <p:nvPr/>
        </p:nvSpPr>
        <p:spPr>
          <a:xfrm flipH="1">
            <a:off x="-447756" y="514350"/>
            <a:ext cx="6176060" cy="4114800"/>
          </a:xfrm>
          <a:custGeom>
            <a:rect b="b" l="l" r="r" t="t"/>
            <a:pathLst>
              <a:path extrusionOk="0" h="8229600" w="12352120">
                <a:moveTo>
                  <a:pt x="12352120" y="0"/>
                </a:moveTo>
                <a:lnTo>
                  <a:pt x="0" y="0"/>
                </a:lnTo>
                <a:lnTo>
                  <a:pt x="0" y="8229600"/>
                </a:lnTo>
                <a:lnTo>
                  <a:pt x="12352120" y="8229600"/>
                </a:lnTo>
                <a:lnTo>
                  <a:pt x="12352120" y="0"/>
                </a:lnTo>
                <a:close/>
              </a:path>
            </a:pathLst>
          </a:custGeom>
          <a:blipFill rotWithShape="1">
            <a:blip r:embed="rId4">
              <a:alphaModFix/>
            </a:blip>
            <a:stretch>
              <a:fillRect b="0" l="0" r="0" t="0"/>
            </a:stretch>
          </a:blipFill>
          <a:ln>
            <a:noFill/>
          </a:ln>
        </p:spPr>
      </p:sp>
      <p:sp>
        <p:nvSpPr>
          <p:cNvPr id="84" name="Google Shape;84;p6"/>
          <p:cNvSpPr/>
          <p:nvPr/>
        </p:nvSpPr>
        <p:spPr>
          <a:xfrm rot="3163718">
            <a:off x="313480" y="3355726"/>
            <a:ext cx="2886213" cy="2886213"/>
          </a:xfrm>
          <a:custGeom>
            <a:rect b="b" l="l" r="r" t="t"/>
            <a:pathLst>
              <a:path extrusionOk="0" h="5778062" w="5778062">
                <a:moveTo>
                  <a:pt x="0" y="0"/>
                </a:moveTo>
                <a:lnTo>
                  <a:pt x="5778063" y="0"/>
                </a:lnTo>
                <a:lnTo>
                  <a:pt x="5778063" y="5778062"/>
                </a:lnTo>
                <a:lnTo>
                  <a:pt x="0" y="5778062"/>
                </a:lnTo>
                <a:lnTo>
                  <a:pt x="0" y="0"/>
                </a:lnTo>
                <a:close/>
              </a:path>
            </a:pathLst>
          </a:custGeom>
          <a:blipFill rotWithShape="1">
            <a:blip r:embed="rId5">
              <a:alphaModFix/>
            </a:blip>
            <a:stretch>
              <a:fillRect b="0" l="0" r="0" t="0"/>
            </a:stretch>
          </a:blipFill>
          <a:ln>
            <a:noFill/>
          </a:ln>
        </p:spPr>
      </p:sp>
      <p:sp>
        <p:nvSpPr>
          <p:cNvPr id="85" name="Google Shape;85;p6"/>
          <p:cNvSpPr txBox="1"/>
          <p:nvPr>
            <p:ph type="title"/>
          </p:nvPr>
        </p:nvSpPr>
        <p:spPr>
          <a:xfrm>
            <a:off x="4718425" y="450150"/>
            <a:ext cx="3714900" cy="4090800"/>
          </a:xfrm>
          <a:prstGeom prst="rect">
            <a:avLst/>
          </a:prstGeom>
        </p:spPr>
        <p:txBody>
          <a:bodyPr anchorCtr="0" anchor="ctr" bIns="91425" lIns="91425" spcFirstLastPara="1" rIns="91425" wrap="square" tIns="91425">
            <a:normAutofit/>
          </a:bodyPr>
          <a:lstStyle>
            <a:lvl1pPr lvl="0" algn="r">
              <a:spcBef>
                <a:spcPts val="0"/>
              </a:spcBef>
              <a:spcAft>
                <a:spcPts val="0"/>
              </a:spcAft>
              <a:buSzPts val="4800"/>
              <a:buNone/>
              <a:defRPr sz="4800"/>
            </a:lvl1pPr>
            <a:lvl2pPr lvl="1" algn="r">
              <a:spcBef>
                <a:spcPts val="0"/>
              </a:spcBef>
              <a:spcAft>
                <a:spcPts val="0"/>
              </a:spcAft>
              <a:buSzPts val="4800"/>
              <a:buNone/>
              <a:defRPr sz="4800"/>
            </a:lvl2pPr>
            <a:lvl3pPr lvl="2" algn="r">
              <a:spcBef>
                <a:spcPts val="0"/>
              </a:spcBef>
              <a:spcAft>
                <a:spcPts val="0"/>
              </a:spcAft>
              <a:buSzPts val="4800"/>
              <a:buNone/>
              <a:defRPr sz="4800"/>
            </a:lvl3pPr>
            <a:lvl4pPr lvl="3" algn="r">
              <a:spcBef>
                <a:spcPts val="0"/>
              </a:spcBef>
              <a:spcAft>
                <a:spcPts val="0"/>
              </a:spcAft>
              <a:buSzPts val="4800"/>
              <a:buNone/>
              <a:defRPr sz="4800"/>
            </a:lvl4pPr>
            <a:lvl5pPr lvl="4" algn="r">
              <a:spcBef>
                <a:spcPts val="0"/>
              </a:spcBef>
              <a:spcAft>
                <a:spcPts val="0"/>
              </a:spcAft>
              <a:buSzPts val="4800"/>
              <a:buNone/>
              <a:defRPr sz="4800"/>
            </a:lvl5pPr>
            <a:lvl6pPr lvl="5" algn="r">
              <a:spcBef>
                <a:spcPts val="0"/>
              </a:spcBef>
              <a:spcAft>
                <a:spcPts val="0"/>
              </a:spcAft>
              <a:buSzPts val="4800"/>
              <a:buNone/>
              <a:defRPr sz="4800"/>
            </a:lvl6pPr>
            <a:lvl7pPr lvl="6" algn="r">
              <a:spcBef>
                <a:spcPts val="0"/>
              </a:spcBef>
              <a:spcAft>
                <a:spcPts val="0"/>
              </a:spcAft>
              <a:buSzPts val="4800"/>
              <a:buNone/>
              <a:defRPr sz="4800"/>
            </a:lvl7pPr>
            <a:lvl8pPr lvl="7" algn="r">
              <a:spcBef>
                <a:spcPts val="0"/>
              </a:spcBef>
              <a:spcAft>
                <a:spcPts val="0"/>
              </a:spcAft>
              <a:buSzPts val="4800"/>
              <a:buNone/>
              <a:defRPr sz="4800"/>
            </a:lvl8pPr>
            <a:lvl9pPr lvl="8" algn="r">
              <a:spcBef>
                <a:spcPts val="0"/>
              </a:spcBef>
              <a:spcAft>
                <a:spcPts val="0"/>
              </a:spcAft>
              <a:buSzPts val="4800"/>
              <a:buNone/>
              <a:defRPr sz="4800"/>
            </a:lvl9pPr>
          </a:lstStyle>
          <a:p/>
        </p:txBody>
      </p:sp>
      <p:sp>
        <p:nvSpPr>
          <p:cNvPr id="86" name="Google Shape;8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1"/>
        </a:solidFill>
      </p:bgPr>
    </p:bg>
    <p:spTree>
      <p:nvGrpSpPr>
        <p:cNvPr id="87" name="Shape 87"/>
        <p:cNvGrpSpPr/>
        <p:nvPr/>
      </p:nvGrpSpPr>
      <p:grpSpPr>
        <a:xfrm>
          <a:off x="0" y="0"/>
          <a:ext cx="0" cy="0"/>
          <a:chOff x="0" y="0"/>
          <a:chExt cx="0" cy="0"/>
        </a:xfrm>
      </p:grpSpPr>
      <p:grpSp>
        <p:nvGrpSpPr>
          <p:cNvPr id="88" name="Google Shape;88;p7"/>
          <p:cNvGrpSpPr/>
          <p:nvPr/>
        </p:nvGrpSpPr>
        <p:grpSpPr>
          <a:xfrm>
            <a:off x="-1143000" y="0"/>
            <a:ext cx="10287000" cy="5143500"/>
            <a:chOff x="0" y="0"/>
            <a:chExt cx="27432000" cy="13716000"/>
          </a:xfrm>
        </p:grpSpPr>
        <p:sp>
          <p:nvSpPr>
            <p:cNvPr id="89" name="Google Shape;89;p7"/>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90" name="Google Shape;90;p7"/>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91" name="Google Shape;91;p7"/>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92" name="Google Shape;92;p7"/>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93" name="Google Shape;93;p7"/>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94" name="Google Shape;94;p7"/>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95" name="Google Shape;95;p7"/>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96" name="Google Shape;96;p7"/>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grpSp>
      <p:sp>
        <p:nvSpPr>
          <p:cNvPr id="97" name="Google Shape;97;p7"/>
          <p:cNvSpPr/>
          <p:nvPr/>
        </p:nvSpPr>
        <p:spPr>
          <a:xfrm>
            <a:off x="0" y="9415"/>
            <a:ext cx="1062367" cy="5134085"/>
          </a:xfrm>
          <a:custGeom>
            <a:rect b="b" l="l" r="r" t="t"/>
            <a:pathLst>
              <a:path extrusionOk="0" h="10268169" w="2124734">
                <a:moveTo>
                  <a:pt x="0" y="0"/>
                </a:moveTo>
                <a:lnTo>
                  <a:pt x="2124734" y="0"/>
                </a:lnTo>
                <a:lnTo>
                  <a:pt x="2124734" y="10268169"/>
                </a:lnTo>
                <a:lnTo>
                  <a:pt x="0" y="10268169"/>
                </a:lnTo>
                <a:lnTo>
                  <a:pt x="0" y="0"/>
                </a:lnTo>
                <a:close/>
              </a:path>
            </a:pathLst>
          </a:custGeom>
          <a:blipFill rotWithShape="1">
            <a:blip r:embed="rId3">
              <a:alphaModFix/>
            </a:blip>
            <a:stretch>
              <a:fillRect b="0" l="0" r="0" t="0"/>
            </a:stretch>
          </a:blipFill>
          <a:ln>
            <a:noFill/>
          </a:ln>
        </p:spPr>
      </p:sp>
      <p:sp>
        <p:nvSpPr>
          <p:cNvPr id="98" name="Google Shape;98;p7"/>
          <p:cNvSpPr/>
          <p:nvPr/>
        </p:nvSpPr>
        <p:spPr>
          <a:xfrm>
            <a:off x="8098467" y="4708"/>
            <a:ext cx="1062367" cy="5134085"/>
          </a:xfrm>
          <a:custGeom>
            <a:rect b="b" l="l" r="r" t="t"/>
            <a:pathLst>
              <a:path extrusionOk="0" h="10268169" w="2124734">
                <a:moveTo>
                  <a:pt x="0" y="0"/>
                </a:moveTo>
                <a:lnTo>
                  <a:pt x="2124734" y="0"/>
                </a:lnTo>
                <a:lnTo>
                  <a:pt x="2124734" y="10268168"/>
                </a:lnTo>
                <a:lnTo>
                  <a:pt x="0" y="10268168"/>
                </a:lnTo>
                <a:lnTo>
                  <a:pt x="0" y="0"/>
                </a:lnTo>
                <a:close/>
              </a:path>
            </a:pathLst>
          </a:custGeom>
          <a:blipFill rotWithShape="1">
            <a:blip r:embed="rId3">
              <a:alphaModFix/>
            </a:blip>
            <a:stretch>
              <a:fillRect b="0" l="0" r="0" t="0"/>
            </a:stretch>
          </a:blipFill>
          <a:ln>
            <a:noFill/>
          </a:ln>
        </p:spPr>
      </p:sp>
      <p:sp>
        <p:nvSpPr>
          <p:cNvPr id="99" name="Google Shape;99;p7"/>
          <p:cNvSpPr txBox="1"/>
          <p:nvPr>
            <p:ph type="title"/>
          </p:nvPr>
        </p:nvSpPr>
        <p:spPr>
          <a:xfrm>
            <a:off x="7989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0C1C46"/>
              </a:buClr>
              <a:buSzPts val="4200"/>
              <a:buNone/>
              <a:defRPr sz="4200">
                <a:solidFill>
                  <a:srgbClr val="0C1C4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00" name="Google Shape;100;p7"/>
          <p:cNvSpPr txBox="1"/>
          <p:nvPr>
            <p:ph idx="1" type="subTitle"/>
          </p:nvPr>
        </p:nvSpPr>
        <p:spPr>
          <a:xfrm>
            <a:off x="7989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000000"/>
              </a:buClr>
              <a:buSzPts val="2100"/>
              <a:buNone/>
              <a:defRPr sz="2100">
                <a:solidFill>
                  <a:srgbClr val="000000"/>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1" name="Google Shape;101;p7"/>
          <p:cNvSpPr txBox="1"/>
          <p:nvPr>
            <p:ph idx="2" type="body"/>
          </p:nvPr>
        </p:nvSpPr>
        <p:spPr>
          <a:xfrm>
            <a:off x="43299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rgbClr val="000000"/>
              </a:buClr>
              <a:buSzPts val="1800"/>
              <a:buChar char="●"/>
              <a:defRPr>
                <a:solidFill>
                  <a:srgbClr val="000000"/>
                </a:solidFill>
              </a:defRPr>
            </a:lvl1pPr>
            <a:lvl2pPr indent="-317500" lvl="1" marL="914400">
              <a:spcBef>
                <a:spcPts val="0"/>
              </a:spcBef>
              <a:spcAft>
                <a:spcPts val="0"/>
              </a:spcAft>
              <a:buClr>
                <a:srgbClr val="000000"/>
              </a:buClr>
              <a:buSzPts val="1400"/>
              <a:buChar char="○"/>
              <a:defRPr>
                <a:solidFill>
                  <a:srgbClr val="000000"/>
                </a:solidFill>
              </a:defRPr>
            </a:lvl2pPr>
            <a:lvl3pPr indent="-317500" lvl="2" marL="1371600">
              <a:spcBef>
                <a:spcPts val="0"/>
              </a:spcBef>
              <a:spcAft>
                <a:spcPts val="0"/>
              </a:spcAft>
              <a:buClr>
                <a:srgbClr val="000000"/>
              </a:buClr>
              <a:buSzPts val="1400"/>
              <a:buChar char="■"/>
              <a:defRPr>
                <a:solidFill>
                  <a:srgbClr val="000000"/>
                </a:solidFill>
              </a:defRPr>
            </a:lvl3pPr>
            <a:lvl4pPr indent="-317500" lvl="3" marL="1828800">
              <a:spcBef>
                <a:spcPts val="0"/>
              </a:spcBef>
              <a:spcAft>
                <a:spcPts val="0"/>
              </a:spcAft>
              <a:buClr>
                <a:srgbClr val="000000"/>
              </a:buClr>
              <a:buSzPts val="1400"/>
              <a:buChar char="●"/>
              <a:defRPr>
                <a:solidFill>
                  <a:srgbClr val="000000"/>
                </a:solidFill>
              </a:defRPr>
            </a:lvl4pPr>
            <a:lvl5pPr indent="-317500" lvl="4" marL="2286000">
              <a:spcBef>
                <a:spcPts val="0"/>
              </a:spcBef>
              <a:spcAft>
                <a:spcPts val="0"/>
              </a:spcAft>
              <a:buClr>
                <a:srgbClr val="000000"/>
              </a:buClr>
              <a:buSzPts val="1400"/>
              <a:buChar char="○"/>
              <a:defRPr>
                <a:solidFill>
                  <a:srgbClr val="000000"/>
                </a:solidFill>
              </a:defRPr>
            </a:lvl5pPr>
            <a:lvl6pPr indent="-317500" lvl="5" marL="2743200">
              <a:spcBef>
                <a:spcPts val="0"/>
              </a:spcBef>
              <a:spcAft>
                <a:spcPts val="0"/>
              </a:spcAft>
              <a:buClr>
                <a:srgbClr val="000000"/>
              </a:buClr>
              <a:buSzPts val="1400"/>
              <a:buChar char="■"/>
              <a:defRPr>
                <a:solidFill>
                  <a:srgbClr val="000000"/>
                </a:solidFill>
              </a:defRPr>
            </a:lvl6pPr>
            <a:lvl7pPr indent="-317500" lvl="6" marL="3200400">
              <a:spcBef>
                <a:spcPts val="0"/>
              </a:spcBef>
              <a:spcAft>
                <a:spcPts val="0"/>
              </a:spcAft>
              <a:buClr>
                <a:srgbClr val="000000"/>
              </a:buClr>
              <a:buSzPts val="1400"/>
              <a:buChar char="●"/>
              <a:defRPr>
                <a:solidFill>
                  <a:srgbClr val="000000"/>
                </a:solidFill>
              </a:defRPr>
            </a:lvl7pPr>
            <a:lvl8pPr indent="-317500" lvl="7" marL="3657600">
              <a:spcBef>
                <a:spcPts val="0"/>
              </a:spcBef>
              <a:spcAft>
                <a:spcPts val="0"/>
              </a:spcAft>
              <a:buClr>
                <a:srgbClr val="000000"/>
              </a:buClr>
              <a:buSzPts val="1400"/>
              <a:buChar char="○"/>
              <a:defRPr>
                <a:solidFill>
                  <a:srgbClr val="000000"/>
                </a:solidFill>
              </a:defRPr>
            </a:lvl8pPr>
            <a:lvl9pPr indent="-317500" lvl="8" marL="4114800">
              <a:spcBef>
                <a:spcPts val="0"/>
              </a:spcBef>
              <a:spcAft>
                <a:spcPts val="0"/>
              </a:spcAft>
              <a:buClr>
                <a:srgbClr val="000000"/>
              </a:buClr>
              <a:buSzPts val="1400"/>
              <a:buChar char="■"/>
              <a:defRPr>
                <a:solidFill>
                  <a:srgbClr val="000000"/>
                </a:solidFill>
              </a:defRPr>
            </a:lvl9pPr>
          </a:lstStyle>
          <a:p/>
        </p:txBody>
      </p:sp>
      <p:sp>
        <p:nvSpPr>
          <p:cNvPr id="102" name="Google Shape;10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3" name="Shape 103"/>
        <p:cNvGrpSpPr/>
        <p:nvPr/>
      </p:nvGrpSpPr>
      <p:grpSpPr>
        <a:xfrm>
          <a:off x="0" y="0"/>
          <a:ext cx="0" cy="0"/>
          <a:chOff x="0" y="0"/>
          <a:chExt cx="0" cy="0"/>
        </a:xfrm>
      </p:grpSpPr>
      <p:grpSp>
        <p:nvGrpSpPr>
          <p:cNvPr id="104" name="Google Shape;104;p8"/>
          <p:cNvGrpSpPr/>
          <p:nvPr/>
        </p:nvGrpSpPr>
        <p:grpSpPr>
          <a:xfrm>
            <a:off x="-1143000" y="9415"/>
            <a:ext cx="10287000" cy="5143500"/>
            <a:chOff x="0" y="0"/>
            <a:chExt cx="27432000" cy="13716000"/>
          </a:xfrm>
        </p:grpSpPr>
        <p:sp>
          <p:nvSpPr>
            <p:cNvPr id="105" name="Google Shape;105;p8"/>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106" name="Google Shape;106;p8"/>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107" name="Google Shape;107;p8"/>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108" name="Google Shape;108;p8"/>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109" name="Google Shape;109;p8"/>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110" name="Google Shape;110;p8"/>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111" name="Google Shape;111;p8"/>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sp>
          <p:nvSpPr>
            <p:cNvPr id="112" name="Google Shape;112;p8"/>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2">
                <a:alphaModFix amt="25000"/>
              </a:blip>
              <a:stretch>
                <a:fillRect b="0" l="0" r="0" t="0"/>
              </a:stretch>
            </a:blipFill>
            <a:ln>
              <a:noFill/>
            </a:ln>
          </p:spPr>
        </p:sp>
      </p:grpSp>
      <p:sp>
        <p:nvSpPr>
          <p:cNvPr id="113" name="Google Shape;113;p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14" name="Google Shape;11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5" name="Google Shape;115;p8"/>
          <p:cNvSpPr/>
          <p:nvPr/>
        </p:nvSpPr>
        <p:spPr>
          <a:xfrm flipH="1">
            <a:off x="4870066" y="9415"/>
            <a:ext cx="4908972" cy="4776191"/>
          </a:xfrm>
          <a:custGeom>
            <a:rect b="b" l="l" r="r" t="t"/>
            <a:pathLst>
              <a:path extrusionOk="0" h="9552382" w="9817943">
                <a:moveTo>
                  <a:pt x="9817943" y="0"/>
                </a:moveTo>
                <a:lnTo>
                  <a:pt x="0" y="0"/>
                </a:lnTo>
                <a:lnTo>
                  <a:pt x="0" y="9552383"/>
                </a:lnTo>
                <a:lnTo>
                  <a:pt x="9817943" y="9552383"/>
                </a:lnTo>
                <a:lnTo>
                  <a:pt x="9817943" y="0"/>
                </a:lnTo>
                <a:close/>
              </a:path>
            </a:pathLst>
          </a:custGeom>
          <a:blipFill rotWithShape="1">
            <a:blip r:embed="rId3">
              <a:alphaModFix/>
            </a:blip>
            <a:stretch>
              <a:fillRect b="0" l="0" r="0" t="-2779"/>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6" name="Shape 116"/>
        <p:cNvGrpSpPr/>
        <p:nvPr/>
      </p:nvGrpSpPr>
      <p:grpSpPr>
        <a:xfrm>
          <a:off x="0" y="0"/>
          <a:ext cx="0" cy="0"/>
          <a:chOff x="0" y="0"/>
          <a:chExt cx="0" cy="0"/>
        </a:xfrm>
      </p:grpSpPr>
      <p:sp>
        <p:nvSpPr>
          <p:cNvPr id="117" name="Google Shape;11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llura"/>
              <a:buNone/>
              <a:defRPr sz="2800">
                <a:solidFill>
                  <a:schemeClr val="dk1"/>
                </a:solidFill>
                <a:latin typeface="Allura"/>
                <a:ea typeface="Allura"/>
                <a:cs typeface="Allura"/>
                <a:sym typeface="Allur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llura"/>
              <a:buChar char="●"/>
              <a:defRPr sz="1800">
                <a:solidFill>
                  <a:schemeClr val="dk2"/>
                </a:solidFill>
                <a:latin typeface="Allura"/>
                <a:ea typeface="Allura"/>
                <a:cs typeface="Allura"/>
                <a:sym typeface="Allura"/>
              </a:defRPr>
            </a:lvl1pPr>
            <a:lvl2pPr indent="-317500" lvl="1" marL="914400">
              <a:lnSpc>
                <a:spcPct val="115000"/>
              </a:lnSpc>
              <a:spcBef>
                <a:spcPts val="0"/>
              </a:spcBef>
              <a:spcAft>
                <a:spcPts val="0"/>
              </a:spcAft>
              <a:buClr>
                <a:schemeClr val="dk2"/>
              </a:buClr>
              <a:buSzPts val="1400"/>
              <a:buFont typeface="Old Standard TT"/>
              <a:buChar char="○"/>
              <a:defRPr i="1">
                <a:solidFill>
                  <a:schemeClr val="dk2"/>
                </a:solidFill>
                <a:latin typeface="Old Standard TT"/>
                <a:ea typeface="Old Standard TT"/>
                <a:cs typeface="Old Standard TT"/>
                <a:sym typeface="Old Standard TT"/>
              </a:defRPr>
            </a:lvl2pPr>
            <a:lvl3pPr indent="-317500" lvl="2" marL="13716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3pPr>
            <a:lvl4pPr indent="-317500" lvl="3" marL="18288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4pPr>
            <a:lvl5pPr indent="-317500" lvl="4" marL="22860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5pPr>
            <a:lvl6pPr indent="-317500" lvl="5" marL="27432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6pPr>
            <a:lvl7pPr indent="-317500" lvl="6" marL="32004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7pPr>
            <a:lvl8pPr indent="-317500" lvl="7" marL="36576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8pPr>
            <a:lvl9pPr indent="-317500" lvl="8" marL="41148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png"/><Relationship Id="rId11" Type="http://schemas.openxmlformats.org/officeDocument/2006/relationships/image" Target="../media/image16.png"/><Relationship Id="rId10" Type="http://schemas.openxmlformats.org/officeDocument/2006/relationships/image" Target="../media/image6.png"/><Relationship Id="rId9" Type="http://schemas.openxmlformats.org/officeDocument/2006/relationships/image" Target="../media/image12.png"/><Relationship Id="rId5" Type="http://schemas.openxmlformats.org/officeDocument/2006/relationships/image" Target="../media/image5.jpg"/><Relationship Id="rId6" Type="http://schemas.openxmlformats.org/officeDocument/2006/relationships/image" Target="../media/image13.png"/><Relationship Id="rId7" Type="http://schemas.openxmlformats.org/officeDocument/2006/relationships/image" Target="../media/image11.png"/><Relationship Id="rId8"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53.png"/><Relationship Id="rId4" Type="http://schemas.openxmlformats.org/officeDocument/2006/relationships/image" Target="../media/image26.png"/><Relationship Id="rId5"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49.jp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33.png"/><Relationship Id="rId7"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49.jpg"/><Relationship Id="rId4" Type="http://schemas.openxmlformats.org/officeDocument/2006/relationships/image" Target="../media/image15.png"/><Relationship Id="rId5" Type="http://schemas.openxmlformats.org/officeDocument/2006/relationships/image" Target="../media/image59.jpg"/><Relationship Id="rId6" Type="http://schemas.openxmlformats.org/officeDocument/2006/relationships/image" Target="../media/image54.jpg"/><Relationship Id="rId7" Type="http://schemas.openxmlformats.org/officeDocument/2006/relationships/image" Target="../media/image52.jpg"/><Relationship Id="rId8"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49.jpg"/><Relationship Id="rId4" Type="http://schemas.openxmlformats.org/officeDocument/2006/relationships/image" Target="../media/image15.png"/><Relationship Id="rId5"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49.jpg"/><Relationship Id="rId4" Type="http://schemas.openxmlformats.org/officeDocument/2006/relationships/image" Target="../media/image15.png"/><Relationship Id="rId5" Type="http://schemas.openxmlformats.org/officeDocument/2006/relationships/image" Target="../media/image62.png"/><Relationship Id="rId6" Type="http://schemas.openxmlformats.org/officeDocument/2006/relationships/image" Target="../media/image19.png"/></Relationships>
</file>

<file path=ppt/slides/_rels/slide16.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64.png"/><Relationship Id="rId13" Type="http://schemas.openxmlformats.org/officeDocument/2006/relationships/image" Target="../media/image26.png"/><Relationship Id="rId12" Type="http://schemas.openxmlformats.org/officeDocument/2006/relationships/image" Target="../media/image13.png"/><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49.jpg"/><Relationship Id="rId4" Type="http://schemas.openxmlformats.org/officeDocument/2006/relationships/image" Target="../media/image15.png"/><Relationship Id="rId9" Type="http://schemas.openxmlformats.org/officeDocument/2006/relationships/image" Target="../media/image25.png"/><Relationship Id="rId15" Type="http://schemas.openxmlformats.org/officeDocument/2006/relationships/image" Target="../media/image32.png"/><Relationship Id="rId14" Type="http://schemas.openxmlformats.org/officeDocument/2006/relationships/image" Target="../media/image68.png"/><Relationship Id="rId16" Type="http://schemas.openxmlformats.org/officeDocument/2006/relationships/image" Target="../media/image66.png"/><Relationship Id="rId5" Type="http://schemas.openxmlformats.org/officeDocument/2006/relationships/image" Target="../media/image11.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49.jpg"/><Relationship Id="rId4" Type="http://schemas.openxmlformats.org/officeDocument/2006/relationships/image" Target="../media/image15.png"/><Relationship Id="rId5"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49.jpg"/><Relationship Id="rId4" Type="http://schemas.openxmlformats.org/officeDocument/2006/relationships/image" Target="../media/image15.png"/><Relationship Id="rId5" Type="http://schemas.openxmlformats.org/officeDocument/2006/relationships/image" Target="../media/image50.png"/><Relationship Id="rId6"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41.png"/><Relationship Id="rId5"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49.jpg"/><Relationship Id="rId4" Type="http://schemas.openxmlformats.org/officeDocument/2006/relationships/image" Target="../media/image15.png"/><Relationship Id="rId5" Type="http://schemas.openxmlformats.org/officeDocument/2006/relationships/image" Target="../media/image27.png"/><Relationship Id="rId6" Type="http://schemas.openxmlformats.org/officeDocument/2006/relationships/image" Target="../media/image18.png"/><Relationship Id="rId7"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49.jpg"/><Relationship Id="rId4" Type="http://schemas.openxmlformats.org/officeDocument/2006/relationships/image" Target="../media/image15.png"/><Relationship Id="rId5"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49.jpg"/><Relationship Id="rId4" Type="http://schemas.openxmlformats.org/officeDocument/2006/relationships/image" Target="../media/image15.png"/><Relationship Id="rId9" Type="http://schemas.openxmlformats.org/officeDocument/2006/relationships/image" Target="../media/image18.png"/><Relationship Id="rId5" Type="http://schemas.openxmlformats.org/officeDocument/2006/relationships/image" Target="../media/image42.png"/><Relationship Id="rId6" Type="http://schemas.openxmlformats.org/officeDocument/2006/relationships/image" Target="../media/image46.png"/><Relationship Id="rId7" Type="http://schemas.openxmlformats.org/officeDocument/2006/relationships/image" Target="../media/image45.png"/><Relationship Id="rId8"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49.jpg"/><Relationship Id="rId4" Type="http://schemas.openxmlformats.org/officeDocument/2006/relationships/image" Target="../media/image15.png"/><Relationship Id="rId5" Type="http://schemas.openxmlformats.org/officeDocument/2006/relationships/image" Target="../media/image31.png"/><Relationship Id="rId6"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49.jpg"/><Relationship Id="rId4" Type="http://schemas.openxmlformats.org/officeDocument/2006/relationships/image" Target="../media/image15.png"/><Relationship Id="rId5" Type="http://schemas.openxmlformats.org/officeDocument/2006/relationships/image" Target="../media/image60.png"/><Relationship Id="rId6"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12F"/>
        </a:solidFill>
      </p:bgPr>
    </p:bg>
    <p:spTree>
      <p:nvGrpSpPr>
        <p:cNvPr id="121" name="Shape 121"/>
        <p:cNvGrpSpPr/>
        <p:nvPr/>
      </p:nvGrpSpPr>
      <p:grpSpPr>
        <a:xfrm>
          <a:off x="0" y="0"/>
          <a:ext cx="0" cy="0"/>
          <a:chOff x="0" y="0"/>
          <a:chExt cx="0" cy="0"/>
        </a:xfrm>
      </p:grpSpPr>
      <p:grpSp>
        <p:nvGrpSpPr>
          <p:cNvPr id="122" name="Google Shape;122;p10"/>
          <p:cNvGrpSpPr/>
          <p:nvPr/>
        </p:nvGrpSpPr>
        <p:grpSpPr>
          <a:xfrm>
            <a:off x="-571500" y="0"/>
            <a:ext cx="10287000" cy="5143500"/>
            <a:chOff x="0" y="0"/>
            <a:chExt cx="27432000" cy="13716000"/>
          </a:xfrm>
        </p:grpSpPr>
        <p:sp>
          <p:nvSpPr>
            <p:cNvPr id="123" name="Google Shape;123;p10"/>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124" name="Google Shape;124;p10"/>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125" name="Google Shape;125;p10"/>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126" name="Google Shape;126;p10"/>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127" name="Google Shape;127;p10"/>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128" name="Google Shape;128;p10"/>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129" name="Google Shape;129;p10"/>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130" name="Google Shape;130;p10"/>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grpSp>
      <p:grpSp>
        <p:nvGrpSpPr>
          <p:cNvPr id="131" name="Google Shape;131;p10"/>
          <p:cNvGrpSpPr/>
          <p:nvPr/>
        </p:nvGrpSpPr>
        <p:grpSpPr>
          <a:xfrm>
            <a:off x="804542" y="543357"/>
            <a:ext cx="7534767" cy="3857809"/>
            <a:chOff x="0" y="-104775"/>
            <a:chExt cx="3969009" cy="2032137"/>
          </a:xfrm>
        </p:grpSpPr>
        <p:sp>
          <p:nvSpPr>
            <p:cNvPr id="132" name="Google Shape;132;p10"/>
            <p:cNvSpPr/>
            <p:nvPr/>
          </p:nvSpPr>
          <p:spPr>
            <a:xfrm>
              <a:off x="0" y="0"/>
              <a:ext cx="3969009" cy="1927362"/>
            </a:xfrm>
            <a:custGeom>
              <a:rect b="b" l="l" r="r" t="t"/>
              <a:pathLst>
                <a:path extrusionOk="0" h="1927362" w="3969009">
                  <a:moveTo>
                    <a:pt x="0" y="0"/>
                  </a:moveTo>
                  <a:lnTo>
                    <a:pt x="3969009" y="0"/>
                  </a:lnTo>
                  <a:lnTo>
                    <a:pt x="3969009" y="1927362"/>
                  </a:lnTo>
                  <a:lnTo>
                    <a:pt x="0" y="1927362"/>
                  </a:lnTo>
                  <a:close/>
                </a:path>
              </a:pathLst>
            </a:custGeom>
            <a:solidFill>
              <a:srgbClr val="0C1C46"/>
            </a:solidFill>
            <a:ln>
              <a:noFill/>
            </a:ln>
          </p:spPr>
        </p:sp>
        <p:sp>
          <p:nvSpPr>
            <p:cNvPr id="133" name="Google Shape;133;p10"/>
            <p:cNvSpPr txBox="1"/>
            <p:nvPr/>
          </p:nvSpPr>
          <p:spPr>
            <a:xfrm>
              <a:off x="0" y="-104775"/>
              <a:ext cx="3969009" cy="2032137"/>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4" name="Google Shape;134;p10"/>
          <p:cNvSpPr/>
          <p:nvPr/>
        </p:nvSpPr>
        <p:spPr>
          <a:xfrm>
            <a:off x="933528" y="-521969"/>
            <a:ext cx="2326583" cy="2326583"/>
          </a:xfrm>
          <a:custGeom>
            <a:rect b="b" l="l" r="r" t="t"/>
            <a:pathLst>
              <a:path extrusionOk="0" h="4653166" w="4653166">
                <a:moveTo>
                  <a:pt x="0" y="0"/>
                </a:moveTo>
                <a:lnTo>
                  <a:pt x="4653167" y="0"/>
                </a:lnTo>
                <a:lnTo>
                  <a:pt x="4653167" y="4653166"/>
                </a:lnTo>
                <a:lnTo>
                  <a:pt x="0" y="4653166"/>
                </a:lnTo>
                <a:lnTo>
                  <a:pt x="0" y="0"/>
                </a:lnTo>
                <a:close/>
              </a:path>
            </a:pathLst>
          </a:custGeom>
          <a:blipFill rotWithShape="1">
            <a:blip r:embed="rId4">
              <a:alphaModFix/>
            </a:blip>
            <a:stretch>
              <a:fillRect b="0" l="0" r="0" t="0"/>
            </a:stretch>
          </a:blipFill>
          <a:ln>
            <a:noFill/>
          </a:ln>
        </p:spPr>
      </p:sp>
      <p:sp>
        <p:nvSpPr>
          <p:cNvPr id="135" name="Google Shape;135;p10"/>
          <p:cNvSpPr/>
          <p:nvPr/>
        </p:nvSpPr>
        <p:spPr>
          <a:xfrm rot="838599">
            <a:off x="7223027" y="3263326"/>
            <a:ext cx="2080444" cy="2080445"/>
          </a:xfrm>
          <a:custGeom>
            <a:rect b="b" l="l" r="r" t="t"/>
            <a:pathLst>
              <a:path extrusionOk="0" h="4160889" w="4160889">
                <a:moveTo>
                  <a:pt x="0" y="0"/>
                </a:moveTo>
                <a:lnTo>
                  <a:pt x="4160889" y="0"/>
                </a:lnTo>
                <a:lnTo>
                  <a:pt x="4160889" y="4160889"/>
                </a:lnTo>
                <a:lnTo>
                  <a:pt x="0" y="4160889"/>
                </a:lnTo>
                <a:lnTo>
                  <a:pt x="0" y="0"/>
                </a:lnTo>
                <a:close/>
              </a:path>
            </a:pathLst>
          </a:custGeom>
          <a:blipFill rotWithShape="1">
            <a:blip r:embed="rId5">
              <a:alphaModFix/>
            </a:blip>
            <a:stretch>
              <a:fillRect b="0" l="0" r="0" t="0"/>
            </a:stretch>
          </a:blipFill>
          <a:ln>
            <a:noFill/>
          </a:ln>
        </p:spPr>
      </p:sp>
      <p:sp>
        <p:nvSpPr>
          <p:cNvPr id="136" name="Google Shape;136;p10"/>
          <p:cNvSpPr/>
          <p:nvPr/>
        </p:nvSpPr>
        <p:spPr>
          <a:xfrm rot="1270043">
            <a:off x="283073" y="4315254"/>
            <a:ext cx="3147380" cy="2155955"/>
          </a:xfrm>
          <a:custGeom>
            <a:rect b="b" l="l" r="r" t="t"/>
            <a:pathLst>
              <a:path extrusionOk="0" h="4311910" w="6294760">
                <a:moveTo>
                  <a:pt x="0" y="0"/>
                </a:moveTo>
                <a:lnTo>
                  <a:pt x="6294759" y="0"/>
                </a:lnTo>
                <a:lnTo>
                  <a:pt x="6294759" y="4311910"/>
                </a:lnTo>
                <a:lnTo>
                  <a:pt x="0" y="4311910"/>
                </a:lnTo>
                <a:lnTo>
                  <a:pt x="0" y="0"/>
                </a:lnTo>
                <a:close/>
              </a:path>
            </a:pathLst>
          </a:custGeom>
          <a:blipFill rotWithShape="1">
            <a:blip r:embed="rId6">
              <a:alphaModFix/>
            </a:blip>
            <a:stretch>
              <a:fillRect b="0" l="0" r="0" t="0"/>
            </a:stretch>
          </a:blipFill>
          <a:ln>
            <a:noFill/>
          </a:ln>
        </p:spPr>
      </p:sp>
      <p:sp>
        <p:nvSpPr>
          <p:cNvPr id="137" name="Google Shape;137;p10"/>
          <p:cNvSpPr txBox="1"/>
          <p:nvPr/>
        </p:nvSpPr>
        <p:spPr>
          <a:xfrm>
            <a:off x="1810068" y="1312920"/>
            <a:ext cx="5523900" cy="21012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 sz="7000" u="none" cap="none" strike="noStrike">
                <a:solidFill>
                  <a:srgbClr val="FFFFFF"/>
                </a:solidFill>
                <a:latin typeface="Allura"/>
                <a:ea typeface="Allura"/>
                <a:cs typeface="Allura"/>
                <a:sym typeface="Allura"/>
              </a:rPr>
              <a:t>Travel and  Tourism Industry in </a:t>
            </a:r>
            <a:r>
              <a:rPr b="0" i="0" lang="en" sz="7000" u="none" cap="none" strike="noStrike">
                <a:solidFill>
                  <a:srgbClr val="FFB12F"/>
                </a:solidFill>
                <a:latin typeface="Allura"/>
                <a:ea typeface="Allura"/>
                <a:cs typeface="Allura"/>
                <a:sym typeface="Allura"/>
              </a:rPr>
              <a:t>India</a:t>
            </a:r>
            <a:r>
              <a:rPr b="0" i="0" lang="en" sz="7000" u="none" cap="none" strike="noStrike">
                <a:solidFill>
                  <a:srgbClr val="FFFFFF"/>
                </a:solidFill>
                <a:latin typeface="Allura"/>
                <a:ea typeface="Allura"/>
                <a:cs typeface="Allura"/>
                <a:sym typeface="Allura"/>
              </a:rPr>
              <a:t> </a:t>
            </a:r>
            <a:endParaRPr sz="700"/>
          </a:p>
        </p:txBody>
      </p:sp>
      <p:sp>
        <p:nvSpPr>
          <p:cNvPr id="138" name="Google Shape;138;p10"/>
          <p:cNvSpPr/>
          <p:nvPr/>
        </p:nvSpPr>
        <p:spPr>
          <a:xfrm>
            <a:off x="-547664" y="2705855"/>
            <a:ext cx="2772347" cy="4114800"/>
          </a:xfrm>
          <a:custGeom>
            <a:rect b="b" l="l" r="r" t="t"/>
            <a:pathLst>
              <a:path extrusionOk="0" h="8229600" w="5544693">
                <a:moveTo>
                  <a:pt x="0" y="0"/>
                </a:moveTo>
                <a:lnTo>
                  <a:pt x="5544693" y="0"/>
                </a:lnTo>
                <a:lnTo>
                  <a:pt x="5544693" y="8229600"/>
                </a:lnTo>
                <a:lnTo>
                  <a:pt x="0" y="8229600"/>
                </a:lnTo>
                <a:lnTo>
                  <a:pt x="0" y="0"/>
                </a:lnTo>
                <a:close/>
              </a:path>
            </a:pathLst>
          </a:custGeom>
          <a:blipFill rotWithShape="1">
            <a:blip r:embed="rId7">
              <a:alphaModFix/>
            </a:blip>
            <a:stretch>
              <a:fillRect b="0" l="0" r="0" t="0"/>
            </a:stretch>
          </a:blipFill>
          <a:ln>
            <a:noFill/>
          </a:ln>
        </p:spPr>
      </p:sp>
      <p:sp>
        <p:nvSpPr>
          <p:cNvPr id="139" name="Google Shape;139;p10"/>
          <p:cNvSpPr/>
          <p:nvPr/>
        </p:nvSpPr>
        <p:spPr>
          <a:xfrm rot="-848505">
            <a:off x="-84301" y="191267"/>
            <a:ext cx="1787404" cy="1787404"/>
          </a:xfrm>
          <a:custGeom>
            <a:rect b="b" l="l" r="r" t="t"/>
            <a:pathLst>
              <a:path extrusionOk="0" h="3574809" w="3574809">
                <a:moveTo>
                  <a:pt x="0" y="0"/>
                </a:moveTo>
                <a:lnTo>
                  <a:pt x="3574809" y="0"/>
                </a:lnTo>
                <a:lnTo>
                  <a:pt x="3574809" y="3574809"/>
                </a:lnTo>
                <a:lnTo>
                  <a:pt x="0" y="3574809"/>
                </a:lnTo>
                <a:lnTo>
                  <a:pt x="0" y="0"/>
                </a:lnTo>
                <a:close/>
              </a:path>
            </a:pathLst>
          </a:custGeom>
          <a:blipFill rotWithShape="1">
            <a:blip r:embed="rId8">
              <a:alphaModFix/>
            </a:blip>
            <a:stretch>
              <a:fillRect b="0" l="0" r="0" t="0"/>
            </a:stretch>
          </a:blipFill>
          <a:ln>
            <a:noFill/>
          </a:ln>
        </p:spPr>
      </p:sp>
      <p:sp>
        <p:nvSpPr>
          <p:cNvPr id="140" name="Google Shape;140;p10"/>
          <p:cNvSpPr/>
          <p:nvPr/>
        </p:nvSpPr>
        <p:spPr>
          <a:xfrm>
            <a:off x="5501986" y="3146076"/>
            <a:ext cx="2314944" cy="2314944"/>
          </a:xfrm>
          <a:custGeom>
            <a:rect b="b" l="l" r="r" t="t"/>
            <a:pathLst>
              <a:path extrusionOk="0" h="4629888" w="4629888">
                <a:moveTo>
                  <a:pt x="0" y="0"/>
                </a:moveTo>
                <a:lnTo>
                  <a:pt x="4629888" y="0"/>
                </a:lnTo>
                <a:lnTo>
                  <a:pt x="4629888" y="4629888"/>
                </a:lnTo>
                <a:lnTo>
                  <a:pt x="0" y="4629888"/>
                </a:lnTo>
                <a:lnTo>
                  <a:pt x="0" y="0"/>
                </a:lnTo>
                <a:close/>
              </a:path>
            </a:pathLst>
          </a:custGeom>
          <a:blipFill rotWithShape="1">
            <a:blip r:embed="rId9">
              <a:alphaModFix/>
            </a:blip>
            <a:stretch>
              <a:fillRect b="0" l="0" r="0" t="0"/>
            </a:stretch>
          </a:blipFill>
          <a:ln>
            <a:noFill/>
          </a:ln>
        </p:spPr>
      </p:sp>
      <p:sp>
        <p:nvSpPr>
          <p:cNvPr id="141" name="Google Shape;141;p10"/>
          <p:cNvSpPr/>
          <p:nvPr/>
        </p:nvSpPr>
        <p:spPr>
          <a:xfrm flipH="1">
            <a:off x="6804311" y="4235759"/>
            <a:ext cx="2772346" cy="4114800"/>
          </a:xfrm>
          <a:custGeom>
            <a:rect b="b" l="l" r="r" t="t"/>
            <a:pathLst>
              <a:path extrusionOk="0" h="8229600" w="5544693">
                <a:moveTo>
                  <a:pt x="5544693" y="0"/>
                </a:moveTo>
                <a:lnTo>
                  <a:pt x="0" y="0"/>
                </a:lnTo>
                <a:lnTo>
                  <a:pt x="0" y="8229600"/>
                </a:lnTo>
                <a:lnTo>
                  <a:pt x="5544693" y="8229600"/>
                </a:lnTo>
                <a:lnTo>
                  <a:pt x="5544693" y="0"/>
                </a:lnTo>
                <a:close/>
              </a:path>
            </a:pathLst>
          </a:custGeom>
          <a:blipFill rotWithShape="1">
            <a:blip r:embed="rId7">
              <a:alphaModFix/>
            </a:blip>
            <a:stretch>
              <a:fillRect b="0" l="0" r="0" t="0"/>
            </a:stretch>
          </a:blipFill>
          <a:ln>
            <a:noFill/>
          </a:ln>
        </p:spPr>
      </p:sp>
      <p:sp>
        <p:nvSpPr>
          <p:cNvPr id="142" name="Google Shape;142;p10"/>
          <p:cNvSpPr/>
          <p:nvPr/>
        </p:nvSpPr>
        <p:spPr>
          <a:xfrm flipH="1">
            <a:off x="7424834" y="1240855"/>
            <a:ext cx="2151824" cy="2151824"/>
          </a:xfrm>
          <a:custGeom>
            <a:rect b="b" l="l" r="r" t="t"/>
            <a:pathLst>
              <a:path extrusionOk="0" h="4303647" w="4303647">
                <a:moveTo>
                  <a:pt x="4303646" y="0"/>
                </a:moveTo>
                <a:lnTo>
                  <a:pt x="0" y="0"/>
                </a:lnTo>
                <a:lnTo>
                  <a:pt x="0" y="4303647"/>
                </a:lnTo>
                <a:lnTo>
                  <a:pt x="4303646" y="4303647"/>
                </a:lnTo>
                <a:lnTo>
                  <a:pt x="4303646" y="0"/>
                </a:lnTo>
                <a:close/>
              </a:path>
            </a:pathLst>
          </a:custGeom>
          <a:blipFill rotWithShape="1">
            <a:blip r:embed="rId10">
              <a:alphaModFix/>
            </a:blip>
            <a:stretch>
              <a:fillRect b="0" l="0" r="0" t="0"/>
            </a:stretch>
          </a:blipFill>
          <a:ln>
            <a:noFill/>
          </a:ln>
        </p:spPr>
      </p:sp>
      <p:sp>
        <p:nvSpPr>
          <p:cNvPr id="143" name="Google Shape;143;p10"/>
          <p:cNvSpPr/>
          <p:nvPr/>
        </p:nvSpPr>
        <p:spPr>
          <a:xfrm flipH="1">
            <a:off x="5829734" y="197675"/>
            <a:ext cx="3127026" cy="887294"/>
          </a:xfrm>
          <a:custGeom>
            <a:rect b="b" l="l" r="r" t="t"/>
            <a:pathLst>
              <a:path extrusionOk="0" h="1774587" w="6254051">
                <a:moveTo>
                  <a:pt x="6254051" y="0"/>
                </a:moveTo>
                <a:lnTo>
                  <a:pt x="0" y="0"/>
                </a:lnTo>
                <a:lnTo>
                  <a:pt x="0" y="1774587"/>
                </a:lnTo>
                <a:lnTo>
                  <a:pt x="6254051" y="1774587"/>
                </a:lnTo>
                <a:lnTo>
                  <a:pt x="6254051" y="0"/>
                </a:lnTo>
                <a:close/>
              </a:path>
            </a:pathLst>
          </a:custGeom>
          <a:blipFill rotWithShape="1">
            <a:blip r:embed="rId11">
              <a:alphaModFix/>
            </a:blip>
            <a:stretch>
              <a:fillRect b="0" l="0" r="0" t="0"/>
            </a:stretch>
          </a:blipFill>
          <a:ln>
            <a:noFill/>
          </a:ln>
        </p:spPr>
      </p:sp>
      <p:sp>
        <p:nvSpPr>
          <p:cNvPr id="144" name="Google Shape;144;p10"/>
          <p:cNvSpPr txBox="1"/>
          <p:nvPr/>
        </p:nvSpPr>
        <p:spPr>
          <a:xfrm>
            <a:off x="2724745" y="3824649"/>
            <a:ext cx="3694500" cy="323100"/>
          </a:xfrm>
          <a:prstGeom prst="rect">
            <a:avLst/>
          </a:prstGeom>
          <a:noFill/>
          <a:ln>
            <a:noFill/>
          </a:ln>
        </p:spPr>
        <p:txBody>
          <a:bodyPr anchorCtr="0" anchor="t" bIns="0" lIns="0" spcFirstLastPara="1" rIns="0" wrap="square" tIns="0">
            <a:spAutoFit/>
          </a:bodyPr>
          <a:lstStyle/>
          <a:p>
            <a:pPr indent="0" lvl="0" marL="0" marR="0" rtl="0" algn="ctr">
              <a:lnSpc>
                <a:spcPct val="127011"/>
              </a:lnSpc>
              <a:spcBef>
                <a:spcPts val="0"/>
              </a:spcBef>
              <a:spcAft>
                <a:spcPts val="0"/>
              </a:spcAft>
              <a:buNone/>
            </a:pPr>
            <a:r>
              <a:rPr i="1" lang="en" sz="2100" u="none" cap="none" strike="noStrike">
                <a:solidFill>
                  <a:srgbClr val="FBF6F1"/>
                </a:solidFill>
                <a:latin typeface="Old Standard TT"/>
                <a:ea typeface="Old Standard TT"/>
                <a:cs typeface="Old Standard TT"/>
                <a:sym typeface="Old Standard TT"/>
              </a:rPr>
              <a:t>SLIDES</a:t>
            </a:r>
            <a:endParaRPr i="1" sz="700">
              <a:latin typeface="Old Standard TT"/>
              <a:ea typeface="Old Standard TT"/>
              <a:cs typeface="Old Standard TT"/>
              <a:sym typeface="Old Standard T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54" name="Shape 354"/>
        <p:cNvGrpSpPr/>
        <p:nvPr/>
      </p:nvGrpSpPr>
      <p:grpSpPr>
        <a:xfrm>
          <a:off x="0" y="0"/>
          <a:ext cx="0" cy="0"/>
          <a:chOff x="0" y="0"/>
          <a:chExt cx="0" cy="0"/>
        </a:xfrm>
      </p:grpSpPr>
      <p:pic>
        <p:nvPicPr>
          <p:cNvPr id="355" name="Google Shape;355;p19"/>
          <p:cNvPicPr preferRelativeResize="0"/>
          <p:nvPr/>
        </p:nvPicPr>
        <p:blipFill>
          <a:blip r:embed="rId3">
            <a:alphaModFix/>
          </a:blip>
          <a:stretch>
            <a:fillRect/>
          </a:stretch>
        </p:blipFill>
        <p:spPr>
          <a:xfrm>
            <a:off x="0" y="0"/>
            <a:ext cx="9144003" cy="5143501"/>
          </a:xfrm>
          <a:prstGeom prst="rect">
            <a:avLst/>
          </a:prstGeom>
          <a:noFill/>
          <a:ln>
            <a:noFill/>
          </a:ln>
        </p:spPr>
      </p:pic>
      <p:sp>
        <p:nvSpPr>
          <p:cNvPr id="356" name="Google Shape;356;p19"/>
          <p:cNvSpPr/>
          <p:nvPr/>
        </p:nvSpPr>
        <p:spPr>
          <a:xfrm rot="2054623">
            <a:off x="6761947" y="-372881"/>
            <a:ext cx="2444428" cy="3817503"/>
          </a:xfrm>
          <a:custGeom>
            <a:rect b="b" l="l" r="r" t="t"/>
            <a:pathLst>
              <a:path extrusionOk="0" h="7635006" w="4888855">
                <a:moveTo>
                  <a:pt x="0" y="0"/>
                </a:moveTo>
                <a:lnTo>
                  <a:pt x="4888855" y="0"/>
                </a:lnTo>
                <a:lnTo>
                  <a:pt x="4888855" y="7635005"/>
                </a:lnTo>
                <a:lnTo>
                  <a:pt x="0" y="7635005"/>
                </a:lnTo>
                <a:lnTo>
                  <a:pt x="0" y="0"/>
                </a:lnTo>
                <a:close/>
              </a:path>
            </a:pathLst>
          </a:custGeom>
          <a:blipFill rotWithShape="1">
            <a:blip r:embed="rId4">
              <a:alphaModFix/>
            </a:blip>
            <a:stretch>
              <a:fillRect b="-7786" l="-16582" r="-136543" t="0"/>
            </a:stretch>
          </a:blipFill>
          <a:ln>
            <a:noFill/>
          </a:ln>
        </p:spPr>
      </p:sp>
      <p:sp>
        <p:nvSpPr>
          <p:cNvPr id="357" name="Google Shape;357;p19"/>
          <p:cNvSpPr txBox="1"/>
          <p:nvPr/>
        </p:nvSpPr>
        <p:spPr>
          <a:xfrm rot="898072">
            <a:off x="7315102" y="1181215"/>
            <a:ext cx="1138214" cy="99187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0F1A38"/>
                </a:solidFill>
                <a:latin typeface="Arial"/>
                <a:ea typeface="Arial"/>
                <a:cs typeface="Arial"/>
                <a:sym typeface="Arial"/>
              </a:rPr>
              <a:t>A picture is worth a thousand words</a:t>
            </a:r>
            <a:endParaRPr sz="700"/>
          </a:p>
        </p:txBody>
      </p:sp>
      <p:sp>
        <p:nvSpPr>
          <p:cNvPr id="358" name="Google Shape;358;p19"/>
          <p:cNvSpPr/>
          <p:nvPr/>
        </p:nvSpPr>
        <p:spPr>
          <a:xfrm rot="995346">
            <a:off x="7209328" y="2575807"/>
            <a:ext cx="781472" cy="438034"/>
          </a:xfrm>
          <a:custGeom>
            <a:rect b="b" l="l" r="r" t="t"/>
            <a:pathLst>
              <a:path extrusionOk="0" h="876067" w="1562944">
                <a:moveTo>
                  <a:pt x="0" y="0"/>
                </a:moveTo>
                <a:lnTo>
                  <a:pt x="1562945" y="0"/>
                </a:lnTo>
                <a:lnTo>
                  <a:pt x="1562945" y="876067"/>
                </a:lnTo>
                <a:lnTo>
                  <a:pt x="0" y="876067"/>
                </a:lnTo>
                <a:lnTo>
                  <a:pt x="0" y="0"/>
                </a:lnTo>
                <a:close/>
              </a:path>
            </a:pathLst>
          </a:custGeom>
          <a:blipFill rotWithShape="1">
            <a:blip r:embed="rId5">
              <a:alphaModFix/>
            </a:blip>
            <a:stretch>
              <a:fillRect b="-556426"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0"/>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44801" l="0" r="-60084" t="-44803"/>
            </a:stretch>
          </a:blipFill>
          <a:ln>
            <a:noFill/>
          </a:ln>
        </p:spPr>
      </p:sp>
      <p:grpSp>
        <p:nvGrpSpPr>
          <p:cNvPr id="364" name="Google Shape;364;p20"/>
          <p:cNvGrpSpPr/>
          <p:nvPr/>
        </p:nvGrpSpPr>
        <p:grpSpPr>
          <a:xfrm>
            <a:off x="-1143000" y="9415"/>
            <a:ext cx="10287000" cy="5143500"/>
            <a:chOff x="0" y="0"/>
            <a:chExt cx="27432000" cy="13716000"/>
          </a:xfrm>
        </p:grpSpPr>
        <p:sp>
          <p:nvSpPr>
            <p:cNvPr id="365" name="Google Shape;365;p20"/>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66" name="Google Shape;366;p20"/>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67" name="Google Shape;367;p20"/>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68" name="Google Shape;368;p20"/>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69" name="Google Shape;369;p20"/>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70" name="Google Shape;370;p20"/>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71" name="Google Shape;371;p20"/>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72" name="Google Shape;372;p20"/>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grpSp>
      <p:sp>
        <p:nvSpPr>
          <p:cNvPr id="373" name="Google Shape;373;p20"/>
          <p:cNvSpPr/>
          <p:nvPr/>
        </p:nvSpPr>
        <p:spPr>
          <a:xfrm flipH="1" rot="-1267963">
            <a:off x="-617682" y="-209505"/>
            <a:ext cx="3726521" cy="2734445"/>
          </a:xfrm>
          <a:custGeom>
            <a:rect b="b" l="l" r="r" t="t"/>
            <a:pathLst>
              <a:path extrusionOk="0" h="5468889" w="7453043">
                <a:moveTo>
                  <a:pt x="7453043" y="0"/>
                </a:moveTo>
                <a:lnTo>
                  <a:pt x="0" y="0"/>
                </a:lnTo>
                <a:lnTo>
                  <a:pt x="0" y="5468889"/>
                </a:lnTo>
                <a:lnTo>
                  <a:pt x="7453043" y="5468889"/>
                </a:lnTo>
                <a:lnTo>
                  <a:pt x="7453043" y="0"/>
                </a:lnTo>
                <a:close/>
              </a:path>
            </a:pathLst>
          </a:custGeom>
          <a:blipFill rotWithShape="1">
            <a:blip r:embed="rId5">
              <a:alphaModFix/>
            </a:blip>
            <a:stretch>
              <a:fillRect b="-36276" l="0" r="0" t="0"/>
            </a:stretch>
          </a:blipFill>
          <a:ln>
            <a:noFill/>
          </a:ln>
        </p:spPr>
      </p:sp>
      <p:sp>
        <p:nvSpPr>
          <p:cNvPr id="374" name="Google Shape;374;p20"/>
          <p:cNvSpPr/>
          <p:nvPr/>
        </p:nvSpPr>
        <p:spPr>
          <a:xfrm flipH="1">
            <a:off x="-447756" y="514350"/>
            <a:ext cx="6176060" cy="4114800"/>
          </a:xfrm>
          <a:custGeom>
            <a:rect b="b" l="l" r="r" t="t"/>
            <a:pathLst>
              <a:path extrusionOk="0" h="8229600" w="12352120">
                <a:moveTo>
                  <a:pt x="12352120" y="0"/>
                </a:moveTo>
                <a:lnTo>
                  <a:pt x="0" y="0"/>
                </a:lnTo>
                <a:lnTo>
                  <a:pt x="0" y="8229600"/>
                </a:lnTo>
                <a:lnTo>
                  <a:pt x="12352120" y="8229600"/>
                </a:lnTo>
                <a:lnTo>
                  <a:pt x="12352120" y="0"/>
                </a:lnTo>
                <a:close/>
              </a:path>
            </a:pathLst>
          </a:custGeom>
          <a:blipFill rotWithShape="1">
            <a:blip r:embed="rId6">
              <a:alphaModFix/>
            </a:blip>
            <a:stretch>
              <a:fillRect b="0" l="0" r="0" t="0"/>
            </a:stretch>
          </a:blipFill>
          <a:ln>
            <a:noFill/>
          </a:ln>
        </p:spPr>
      </p:sp>
      <p:sp>
        <p:nvSpPr>
          <p:cNvPr id="375" name="Google Shape;375;p20"/>
          <p:cNvSpPr txBox="1"/>
          <p:nvPr/>
        </p:nvSpPr>
        <p:spPr>
          <a:xfrm>
            <a:off x="4572000" y="1111595"/>
            <a:ext cx="4642501" cy="1403043"/>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6700" u="none" cap="none" strike="noStrike">
                <a:solidFill>
                  <a:srgbClr val="FFB12F"/>
                </a:solidFill>
                <a:latin typeface="Allura"/>
                <a:ea typeface="Allura"/>
                <a:cs typeface="Allura"/>
                <a:sym typeface="Allura"/>
              </a:rPr>
              <a:t>Write Your Topic or Idea</a:t>
            </a:r>
            <a:endParaRPr sz="700"/>
          </a:p>
        </p:txBody>
      </p:sp>
      <p:sp>
        <p:nvSpPr>
          <p:cNvPr id="376" name="Google Shape;376;p20"/>
          <p:cNvSpPr txBox="1"/>
          <p:nvPr/>
        </p:nvSpPr>
        <p:spPr>
          <a:xfrm>
            <a:off x="6770894" y="2876523"/>
            <a:ext cx="1812900" cy="1392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377" name="Google Shape;377;p20"/>
          <p:cNvSpPr txBox="1"/>
          <p:nvPr/>
        </p:nvSpPr>
        <p:spPr>
          <a:xfrm>
            <a:off x="4572000" y="2876523"/>
            <a:ext cx="1812900" cy="1392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378" name="Google Shape;378;p20"/>
          <p:cNvSpPr/>
          <p:nvPr/>
        </p:nvSpPr>
        <p:spPr>
          <a:xfrm rot="3171330">
            <a:off x="307321" y="3355678"/>
            <a:ext cx="2889031" cy="2889031"/>
          </a:xfrm>
          <a:custGeom>
            <a:rect b="b" l="l" r="r" t="t"/>
            <a:pathLst>
              <a:path extrusionOk="0" h="5778062" w="5778062">
                <a:moveTo>
                  <a:pt x="0" y="0"/>
                </a:moveTo>
                <a:lnTo>
                  <a:pt x="5778063" y="0"/>
                </a:lnTo>
                <a:lnTo>
                  <a:pt x="5778063" y="5778062"/>
                </a:lnTo>
                <a:lnTo>
                  <a:pt x="0" y="5778062"/>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2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44801" l="0" r="-60084" t="-44803"/>
            </a:stretch>
          </a:blipFill>
          <a:ln>
            <a:noFill/>
          </a:ln>
        </p:spPr>
      </p:sp>
      <p:grpSp>
        <p:nvGrpSpPr>
          <p:cNvPr id="384" name="Google Shape;384;p21"/>
          <p:cNvGrpSpPr/>
          <p:nvPr/>
        </p:nvGrpSpPr>
        <p:grpSpPr>
          <a:xfrm>
            <a:off x="-1143000" y="9415"/>
            <a:ext cx="10287000" cy="5143500"/>
            <a:chOff x="0" y="0"/>
            <a:chExt cx="27432000" cy="13716000"/>
          </a:xfrm>
        </p:grpSpPr>
        <p:sp>
          <p:nvSpPr>
            <p:cNvPr id="385" name="Google Shape;385;p21"/>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86" name="Google Shape;386;p21"/>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87" name="Google Shape;387;p21"/>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88" name="Google Shape;388;p21"/>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89" name="Google Shape;389;p21"/>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90" name="Google Shape;390;p21"/>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91" name="Google Shape;391;p21"/>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92" name="Google Shape;392;p21"/>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grpSp>
      <p:pic>
        <p:nvPicPr>
          <p:cNvPr id="393" name="Google Shape;393;p21"/>
          <p:cNvPicPr preferRelativeResize="0"/>
          <p:nvPr/>
        </p:nvPicPr>
        <p:blipFill rotWithShape="1">
          <a:blip r:embed="rId5">
            <a:alphaModFix/>
          </a:blip>
          <a:srcRect b="8955" l="0" r="0" t="8955"/>
          <a:stretch/>
        </p:blipFill>
        <p:spPr>
          <a:xfrm>
            <a:off x="232738" y="210092"/>
            <a:ext cx="5753933" cy="4723315"/>
          </a:xfrm>
          <a:prstGeom prst="rect">
            <a:avLst/>
          </a:prstGeom>
          <a:noFill/>
          <a:ln>
            <a:noFill/>
          </a:ln>
        </p:spPr>
      </p:pic>
      <p:pic>
        <p:nvPicPr>
          <p:cNvPr id="394" name="Google Shape;394;p21"/>
          <p:cNvPicPr preferRelativeResize="0"/>
          <p:nvPr/>
        </p:nvPicPr>
        <p:blipFill rotWithShape="1">
          <a:blip r:embed="rId6">
            <a:alphaModFix/>
          </a:blip>
          <a:srcRect b="0" l="3852" r="3851" t="0"/>
          <a:stretch/>
        </p:blipFill>
        <p:spPr>
          <a:xfrm>
            <a:off x="6034296" y="210093"/>
            <a:ext cx="2876967" cy="2337845"/>
          </a:xfrm>
          <a:prstGeom prst="rect">
            <a:avLst/>
          </a:prstGeom>
          <a:noFill/>
          <a:ln>
            <a:noFill/>
          </a:ln>
        </p:spPr>
      </p:pic>
      <p:pic>
        <p:nvPicPr>
          <p:cNvPr id="395" name="Google Shape;395;p21"/>
          <p:cNvPicPr preferRelativeResize="0"/>
          <p:nvPr/>
        </p:nvPicPr>
        <p:blipFill rotWithShape="1">
          <a:blip r:embed="rId7">
            <a:alphaModFix/>
          </a:blip>
          <a:srcRect b="3763" l="0" r="0" t="3762"/>
          <a:stretch/>
        </p:blipFill>
        <p:spPr>
          <a:xfrm>
            <a:off x="6034296" y="2595562"/>
            <a:ext cx="2876967" cy="2337845"/>
          </a:xfrm>
          <a:prstGeom prst="rect">
            <a:avLst/>
          </a:prstGeom>
          <a:noFill/>
          <a:ln>
            <a:noFill/>
          </a:ln>
        </p:spPr>
      </p:pic>
      <p:grpSp>
        <p:nvGrpSpPr>
          <p:cNvPr id="396" name="Google Shape;396;p21"/>
          <p:cNvGrpSpPr/>
          <p:nvPr/>
        </p:nvGrpSpPr>
        <p:grpSpPr>
          <a:xfrm>
            <a:off x="0" y="9415"/>
            <a:ext cx="232738" cy="5145564"/>
            <a:chOff x="0" y="0"/>
            <a:chExt cx="620633" cy="13721503"/>
          </a:xfrm>
        </p:grpSpPr>
        <p:sp>
          <p:nvSpPr>
            <p:cNvPr id="397" name="Google Shape;397;p21"/>
            <p:cNvSpPr/>
            <p:nvPr/>
          </p:nvSpPr>
          <p:spPr>
            <a:xfrm>
              <a:off x="0" y="2283601"/>
              <a:ext cx="620633" cy="2283601"/>
            </a:xfrm>
            <a:custGeom>
              <a:rect b="b" l="l" r="r" t="t"/>
              <a:pathLst>
                <a:path extrusionOk="0" h="2283601" w="620633">
                  <a:moveTo>
                    <a:pt x="0" y="0"/>
                  </a:moveTo>
                  <a:lnTo>
                    <a:pt x="620633" y="0"/>
                  </a:lnTo>
                  <a:lnTo>
                    <a:pt x="620633" y="2283601"/>
                  </a:lnTo>
                  <a:lnTo>
                    <a:pt x="0" y="2283601"/>
                  </a:lnTo>
                  <a:lnTo>
                    <a:pt x="0" y="0"/>
                  </a:lnTo>
                  <a:close/>
                </a:path>
              </a:pathLst>
            </a:custGeom>
            <a:blipFill rotWithShape="1">
              <a:blip r:embed="rId8">
                <a:alphaModFix/>
              </a:blip>
              <a:stretch>
                <a:fillRect b="0" l="0" r="0" t="0"/>
              </a:stretch>
            </a:blipFill>
            <a:ln>
              <a:noFill/>
            </a:ln>
          </p:spPr>
        </p:sp>
        <p:sp>
          <p:nvSpPr>
            <p:cNvPr id="398" name="Google Shape;398;p21"/>
            <p:cNvSpPr/>
            <p:nvPr/>
          </p:nvSpPr>
          <p:spPr>
            <a:xfrm>
              <a:off x="0" y="0"/>
              <a:ext cx="620633" cy="2283601"/>
            </a:xfrm>
            <a:custGeom>
              <a:rect b="b" l="l" r="r" t="t"/>
              <a:pathLst>
                <a:path extrusionOk="0" h="2283601" w="620633">
                  <a:moveTo>
                    <a:pt x="0" y="0"/>
                  </a:moveTo>
                  <a:lnTo>
                    <a:pt x="620633" y="0"/>
                  </a:lnTo>
                  <a:lnTo>
                    <a:pt x="620633" y="2283601"/>
                  </a:lnTo>
                  <a:lnTo>
                    <a:pt x="0" y="2283601"/>
                  </a:lnTo>
                  <a:lnTo>
                    <a:pt x="0" y="0"/>
                  </a:lnTo>
                  <a:close/>
                </a:path>
              </a:pathLst>
            </a:custGeom>
            <a:blipFill rotWithShape="1">
              <a:blip r:embed="rId8">
                <a:alphaModFix/>
              </a:blip>
              <a:stretch>
                <a:fillRect b="0" l="0" r="0" t="0"/>
              </a:stretch>
            </a:blipFill>
            <a:ln>
              <a:noFill/>
            </a:ln>
          </p:spPr>
        </p:sp>
        <p:sp>
          <p:nvSpPr>
            <p:cNvPr id="399" name="Google Shape;399;p21"/>
            <p:cNvSpPr/>
            <p:nvPr/>
          </p:nvSpPr>
          <p:spPr>
            <a:xfrm>
              <a:off x="0" y="6858000"/>
              <a:ext cx="620633" cy="2283601"/>
            </a:xfrm>
            <a:custGeom>
              <a:rect b="b" l="l" r="r" t="t"/>
              <a:pathLst>
                <a:path extrusionOk="0" h="2283601" w="620633">
                  <a:moveTo>
                    <a:pt x="0" y="0"/>
                  </a:moveTo>
                  <a:lnTo>
                    <a:pt x="620633" y="0"/>
                  </a:lnTo>
                  <a:lnTo>
                    <a:pt x="620633" y="2283601"/>
                  </a:lnTo>
                  <a:lnTo>
                    <a:pt x="0" y="2283601"/>
                  </a:lnTo>
                  <a:lnTo>
                    <a:pt x="0" y="0"/>
                  </a:lnTo>
                  <a:close/>
                </a:path>
              </a:pathLst>
            </a:custGeom>
            <a:blipFill rotWithShape="1">
              <a:blip r:embed="rId8">
                <a:alphaModFix/>
              </a:blip>
              <a:stretch>
                <a:fillRect b="0" l="0" r="0" t="0"/>
              </a:stretch>
            </a:blipFill>
            <a:ln>
              <a:noFill/>
            </a:ln>
          </p:spPr>
        </p:sp>
        <p:sp>
          <p:nvSpPr>
            <p:cNvPr id="400" name="Google Shape;400;p21"/>
            <p:cNvSpPr/>
            <p:nvPr/>
          </p:nvSpPr>
          <p:spPr>
            <a:xfrm>
              <a:off x="0" y="4574399"/>
              <a:ext cx="620633" cy="2283601"/>
            </a:xfrm>
            <a:custGeom>
              <a:rect b="b" l="l" r="r" t="t"/>
              <a:pathLst>
                <a:path extrusionOk="0" h="2283601" w="620633">
                  <a:moveTo>
                    <a:pt x="0" y="0"/>
                  </a:moveTo>
                  <a:lnTo>
                    <a:pt x="620633" y="0"/>
                  </a:lnTo>
                  <a:lnTo>
                    <a:pt x="620633" y="2283601"/>
                  </a:lnTo>
                  <a:lnTo>
                    <a:pt x="0" y="2283601"/>
                  </a:lnTo>
                  <a:lnTo>
                    <a:pt x="0" y="0"/>
                  </a:lnTo>
                  <a:close/>
                </a:path>
              </a:pathLst>
            </a:custGeom>
            <a:blipFill rotWithShape="1">
              <a:blip r:embed="rId8">
                <a:alphaModFix/>
              </a:blip>
              <a:stretch>
                <a:fillRect b="0" l="0" r="0" t="0"/>
              </a:stretch>
            </a:blipFill>
            <a:ln>
              <a:noFill/>
            </a:ln>
          </p:spPr>
        </p:sp>
        <p:sp>
          <p:nvSpPr>
            <p:cNvPr id="401" name="Google Shape;401;p21"/>
            <p:cNvSpPr/>
            <p:nvPr/>
          </p:nvSpPr>
          <p:spPr>
            <a:xfrm>
              <a:off x="0" y="11437902"/>
              <a:ext cx="620633" cy="2283601"/>
            </a:xfrm>
            <a:custGeom>
              <a:rect b="b" l="l" r="r" t="t"/>
              <a:pathLst>
                <a:path extrusionOk="0" h="2283601" w="620633">
                  <a:moveTo>
                    <a:pt x="0" y="0"/>
                  </a:moveTo>
                  <a:lnTo>
                    <a:pt x="620633" y="0"/>
                  </a:lnTo>
                  <a:lnTo>
                    <a:pt x="620633" y="2283602"/>
                  </a:lnTo>
                  <a:lnTo>
                    <a:pt x="0" y="2283602"/>
                  </a:lnTo>
                  <a:lnTo>
                    <a:pt x="0" y="0"/>
                  </a:lnTo>
                  <a:close/>
                </a:path>
              </a:pathLst>
            </a:custGeom>
            <a:blipFill rotWithShape="1">
              <a:blip r:embed="rId8">
                <a:alphaModFix/>
              </a:blip>
              <a:stretch>
                <a:fillRect b="0" l="0" r="0" t="0"/>
              </a:stretch>
            </a:blipFill>
            <a:ln>
              <a:noFill/>
            </a:ln>
          </p:spPr>
        </p:sp>
        <p:sp>
          <p:nvSpPr>
            <p:cNvPr id="402" name="Google Shape;402;p21"/>
            <p:cNvSpPr/>
            <p:nvPr/>
          </p:nvSpPr>
          <p:spPr>
            <a:xfrm>
              <a:off x="0" y="9154301"/>
              <a:ext cx="620633" cy="2283601"/>
            </a:xfrm>
            <a:custGeom>
              <a:rect b="b" l="l" r="r" t="t"/>
              <a:pathLst>
                <a:path extrusionOk="0" h="2283601" w="620633">
                  <a:moveTo>
                    <a:pt x="0" y="0"/>
                  </a:moveTo>
                  <a:lnTo>
                    <a:pt x="620633" y="0"/>
                  </a:lnTo>
                  <a:lnTo>
                    <a:pt x="620633" y="2283601"/>
                  </a:lnTo>
                  <a:lnTo>
                    <a:pt x="0" y="2283601"/>
                  </a:lnTo>
                  <a:lnTo>
                    <a:pt x="0" y="0"/>
                  </a:lnTo>
                  <a:close/>
                </a:path>
              </a:pathLst>
            </a:custGeom>
            <a:blipFill rotWithShape="1">
              <a:blip r:embed="rId8">
                <a:alphaModFix/>
              </a:blip>
              <a:stretch>
                <a:fillRect b="0" l="0" r="0" t="0"/>
              </a:stretch>
            </a:blipFill>
            <a:ln>
              <a:noFill/>
            </a:ln>
          </p:spPr>
        </p:sp>
      </p:grpSp>
      <p:grpSp>
        <p:nvGrpSpPr>
          <p:cNvPr id="403" name="Google Shape;403;p21"/>
          <p:cNvGrpSpPr/>
          <p:nvPr/>
        </p:nvGrpSpPr>
        <p:grpSpPr>
          <a:xfrm>
            <a:off x="8911263" y="9415"/>
            <a:ext cx="232738" cy="5145564"/>
            <a:chOff x="0" y="0"/>
            <a:chExt cx="620633" cy="13721503"/>
          </a:xfrm>
        </p:grpSpPr>
        <p:sp>
          <p:nvSpPr>
            <p:cNvPr id="404" name="Google Shape;404;p21"/>
            <p:cNvSpPr/>
            <p:nvPr/>
          </p:nvSpPr>
          <p:spPr>
            <a:xfrm>
              <a:off x="0" y="2283601"/>
              <a:ext cx="620633" cy="2283601"/>
            </a:xfrm>
            <a:custGeom>
              <a:rect b="b" l="l" r="r" t="t"/>
              <a:pathLst>
                <a:path extrusionOk="0" h="2283601" w="620633">
                  <a:moveTo>
                    <a:pt x="0" y="0"/>
                  </a:moveTo>
                  <a:lnTo>
                    <a:pt x="620633" y="0"/>
                  </a:lnTo>
                  <a:lnTo>
                    <a:pt x="620633" y="2283601"/>
                  </a:lnTo>
                  <a:lnTo>
                    <a:pt x="0" y="2283601"/>
                  </a:lnTo>
                  <a:lnTo>
                    <a:pt x="0" y="0"/>
                  </a:lnTo>
                  <a:close/>
                </a:path>
              </a:pathLst>
            </a:custGeom>
            <a:blipFill rotWithShape="1">
              <a:blip r:embed="rId8">
                <a:alphaModFix/>
              </a:blip>
              <a:stretch>
                <a:fillRect b="0" l="0" r="0" t="0"/>
              </a:stretch>
            </a:blipFill>
            <a:ln>
              <a:noFill/>
            </a:ln>
          </p:spPr>
        </p:sp>
        <p:sp>
          <p:nvSpPr>
            <p:cNvPr id="405" name="Google Shape;405;p21"/>
            <p:cNvSpPr/>
            <p:nvPr/>
          </p:nvSpPr>
          <p:spPr>
            <a:xfrm>
              <a:off x="0" y="0"/>
              <a:ext cx="620633" cy="2283601"/>
            </a:xfrm>
            <a:custGeom>
              <a:rect b="b" l="l" r="r" t="t"/>
              <a:pathLst>
                <a:path extrusionOk="0" h="2283601" w="620633">
                  <a:moveTo>
                    <a:pt x="0" y="0"/>
                  </a:moveTo>
                  <a:lnTo>
                    <a:pt x="620633" y="0"/>
                  </a:lnTo>
                  <a:lnTo>
                    <a:pt x="620633" y="2283601"/>
                  </a:lnTo>
                  <a:lnTo>
                    <a:pt x="0" y="2283601"/>
                  </a:lnTo>
                  <a:lnTo>
                    <a:pt x="0" y="0"/>
                  </a:lnTo>
                  <a:close/>
                </a:path>
              </a:pathLst>
            </a:custGeom>
            <a:blipFill rotWithShape="1">
              <a:blip r:embed="rId8">
                <a:alphaModFix/>
              </a:blip>
              <a:stretch>
                <a:fillRect b="0" l="0" r="0" t="0"/>
              </a:stretch>
            </a:blipFill>
            <a:ln>
              <a:noFill/>
            </a:ln>
          </p:spPr>
        </p:sp>
        <p:sp>
          <p:nvSpPr>
            <p:cNvPr id="406" name="Google Shape;406;p21"/>
            <p:cNvSpPr/>
            <p:nvPr/>
          </p:nvSpPr>
          <p:spPr>
            <a:xfrm>
              <a:off x="0" y="6858000"/>
              <a:ext cx="620633" cy="2283601"/>
            </a:xfrm>
            <a:custGeom>
              <a:rect b="b" l="l" r="r" t="t"/>
              <a:pathLst>
                <a:path extrusionOk="0" h="2283601" w="620633">
                  <a:moveTo>
                    <a:pt x="0" y="0"/>
                  </a:moveTo>
                  <a:lnTo>
                    <a:pt x="620633" y="0"/>
                  </a:lnTo>
                  <a:lnTo>
                    <a:pt x="620633" y="2283601"/>
                  </a:lnTo>
                  <a:lnTo>
                    <a:pt x="0" y="2283601"/>
                  </a:lnTo>
                  <a:lnTo>
                    <a:pt x="0" y="0"/>
                  </a:lnTo>
                  <a:close/>
                </a:path>
              </a:pathLst>
            </a:custGeom>
            <a:blipFill rotWithShape="1">
              <a:blip r:embed="rId8">
                <a:alphaModFix/>
              </a:blip>
              <a:stretch>
                <a:fillRect b="0" l="0" r="0" t="0"/>
              </a:stretch>
            </a:blipFill>
            <a:ln>
              <a:noFill/>
            </a:ln>
          </p:spPr>
        </p:sp>
        <p:sp>
          <p:nvSpPr>
            <p:cNvPr id="407" name="Google Shape;407;p21"/>
            <p:cNvSpPr/>
            <p:nvPr/>
          </p:nvSpPr>
          <p:spPr>
            <a:xfrm>
              <a:off x="0" y="4574399"/>
              <a:ext cx="620633" cy="2283601"/>
            </a:xfrm>
            <a:custGeom>
              <a:rect b="b" l="l" r="r" t="t"/>
              <a:pathLst>
                <a:path extrusionOk="0" h="2283601" w="620633">
                  <a:moveTo>
                    <a:pt x="0" y="0"/>
                  </a:moveTo>
                  <a:lnTo>
                    <a:pt x="620633" y="0"/>
                  </a:lnTo>
                  <a:lnTo>
                    <a:pt x="620633" y="2283601"/>
                  </a:lnTo>
                  <a:lnTo>
                    <a:pt x="0" y="2283601"/>
                  </a:lnTo>
                  <a:lnTo>
                    <a:pt x="0" y="0"/>
                  </a:lnTo>
                  <a:close/>
                </a:path>
              </a:pathLst>
            </a:custGeom>
            <a:blipFill rotWithShape="1">
              <a:blip r:embed="rId8">
                <a:alphaModFix/>
              </a:blip>
              <a:stretch>
                <a:fillRect b="0" l="0" r="0" t="0"/>
              </a:stretch>
            </a:blipFill>
            <a:ln>
              <a:noFill/>
            </a:ln>
          </p:spPr>
        </p:sp>
        <p:sp>
          <p:nvSpPr>
            <p:cNvPr id="408" name="Google Shape;408;p21"/>
            <p:cNvSpPr/>
            <p:nvPr/>
          </p:nvSpPr>
          <p:spPr>
            <a:xfrm>
              <a:off x="0" y="11437902"/>
              <a:ext cx="620633" cy="2283601"/>
            </a:xfrm>
            <a:custGeom>
              <a:rect b="b" l="l" r="r" t="t"/>
              <a:pathLst>
                <a:path extrusionOk="0" h="2283601" w="620633">
                  <a:moveTo>
                    <a:pt x="0" y="0"/>
                  </a:moveTo>
                  <a:lnTo>
                    <a:pt x="620633" y="0"/>
                  </a:lnTo>
                  <a:lnTo>
                    <a:pt x="620633" y="2283602"/>
                  </a:lnTo>
                  <a:lnTo>
                    <a:pt x="0" y="2283602"/>
                  </a:lnTo>
                  <a:lnTo>
                    <a:pt x="0" y="0"/>
                  </a:lnTo>
                  <a:close/>
                </a:path>
              </a:pathLst>
            </a:custGeom>
            <a:blipFill rotWithShape="1">
              <a:blip r:embed="rId8">
                <a:alphaModFix/>
              </a:blip>
              <a:stretch>
                <a:fillRect b="0" l="0" r="0" t="0"/>
              </a:stretch>
            </a:blipFill>
            <a:ln>
              <a:noFill/>
            </a:ln>
          </p:spPr>
        </p:sp>
        <p:sp>
          <p:nvSpPr>
            <p:cNvPr id="409" name="Google Shape;409;p21"/>
            <p:cNvSpPr/>
            <p:nvPr/>
          </p:nvSpPr>
          <p:spPr>
            <a:xfrm>
              <a:off x="0" y="9154301"/>
              <a:ext cx="620633" cy="2283601"/>
            </a:xfrm>
            <a:custGeom>
              <a:rect b="b" l="l" r="r" t="t"/>
              <a:pathLst>
                <a:path extrusionOk="0" h="2283601" w="620633">
                  <a:moveTo>
                    <a:pt x="0" y="0"/>
                  </a:moveTo>
                  <a:lnTo>
                    <a:pt x="620633" y="0"/>
                  </a:lnTo>
                  <a:lnTo>
                    <a:pt x="620633" y="2283601"/>
                  </a:lnTo>
                  <a:lnTo>
                    <a:pt x="0" y="2283601"/>
                  </a:lnTo>
                  <a:lnTo>
                    <a:pt x="0" y="0"/>
                  </a:lnTo>
                  <a:close/>
                </a:path>
              </a:pathLst>
            </a:custGeom>
            <a:blipFill rotWithShape="1">
              <a:blip r:embed="rId8">
                <a:alphaModFix/>
              </a:blip>
              <a:stretch>
                <a:fillRect b="0" l="0" r="0" t="0"/>
              </a:stretch>
            </a:blipFill>
            <a:ln>
              <a:noFill/>
            </a:ln>
          </p:spPr>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2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44801" l="0" r="-60084" t="-44803"/>
            </a:stretch>
          </a:blipFill>
          <a:ln>
            <a:noFill/>
          </a:ln>
        </p:spPr>
      </p:sp>
      <p:grpSp>
        <p:nvGrpSpPr>
          <p:cNvPr id="415" name="Google Shape;415;p22"/>
          <p:cNvGrpSpPr/>
          <p:nvPr/>
        </p:nvGrpSpPr>
        <p:grpSpPr>
          <a:xfrm>
            <a:off x="-1143000" y="9415"/>
            <a:ext cx="10287000" cy="5143500"/>
            <a:chOff x="0" y="0"/>
            <a:chExt cx="27432000" cy="13716000"/>
          </a:xfrm>
        </p:grpSpPr>
        <p:sp>
          <p:nvSpPr>
            <p:cNvPr id="416" name="Google Shape;416;p22"/>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17" name="Google Shape;417;p22"/>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18" name="Google Shape;418;p22"/>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19" name="Google Shape;419;p22"/>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20" name="Google Shape;420;p22"/>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21" name="Google Shape;421;p22"/>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22" name="Google Shape;422;p22"/>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23" name="Google Shape;423;p22"/>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grpSp>
      <p:sp>
        <p:nvSpPr>
          <p:cNvPr id="424" name="Google Shape;424;p22"/>
          <p:cNvSpPr txBox="1"/>
          <p:nvPr/>
        </p:nvSpPr>
        <p:spPr>
          <a:xfrm>
            <a:off x="897719" y="1927763"/>
            <a:ext cx="1226700" cy="231000"/>
          </a:xfrm>
          <a:prstGeom prst="rect">
            <a:avLst/>
          </a:prstGeom>
          <a:noFill/>
          <a:ln>
            <a:noFill/>
          </a:ln>
        </p:spPr>
        <p:txBody>
          <a:bodyPr anchorCtr="0" anchor="t" bIns="0" lIns="0" spcFirstLastPara="1" rIns="0" wrap="square" tIns="0">
            <a:spAutoFit/>
          </a:bodyPr>
          <a:lstStyle/>
          <a:p>
            <a:pPr indent="0" lvl="0" marL="0" marR="0" rtl="0" algn="l">
              <a:lnSpc>
                <a:spcPct val="164000"/>
              </a:lnSpc>
              <a:spcBef>
                <a:spcPts val="0"/>
              </a:spcBef>
              <a:spcAft>
                <a:spcPts val="0"/>
              </a:spcAft>
              <a:buNone/>
            </a:pPr>
            <a:r>
              <a:rPr i="1" lang="en" sz="1500" u="none" cap="none" strike="noStrike">
                <a:solidFill>
                  <a:srgbClr val="FFFDFC"/>
                </a:solidFill>
                <a:latin typeface="Old Standard TT"/>
                <a:ea typeface="Old Standard TT"/>
                <a:cs typeface="Old Standard TT"/>
                <a:sym typeface="Old Standard TT"/>
              </a:rPr>
              <a:t>MAIN POINT</a:t>
            </a:r>
            <a:endParaRPr i="1" sz="700">
              <a:latin typeface="Old Standard TT"/>
              <a:ea typeface="Old Standard TT"/>
              <a:cs typeface="Old Standard TT"/>
              <a:sym typeface="Old Standard TT"/>
            </a:endParaRPr>
          </a:p>
        </p:txBody>
      </p:sp>
      <p:sp>
        <p:nvSpPr>
          <p:cNvPr id="425" name="Google Shape;425;p22"/>
          <p:cNvSpPr txBox="1"/>
          <p:nvPr/>
        </p:nvSpPr>
        <p:spPr>
          <a:xfrm>
            <a:off x="897719" y="3417287"/>
            <a:ext cx="1226700" cy="231000"/>
          </a:xfrm>
          <a:prstGeom prst="rect">
            <a:avLst/>
          </a:prstGeom>
          <a:noFill/>
          <a:ln>
            <a:noFill/>
          </a:ln>
        </p:spPr>
        <p:txBody>
          <a:bodyPr anchorCtr="0" anchor="t" bIns="0" lIns="0" spcFirstLastPara="1" rIns="0" wrap="square" tIns="0">
            <a:spAutoFit/>
          </a:bodyPr>
          <a:lstStyle/>
          <a:p>
            <a:pPr indent="0" lvl="0" marL="0" marR="0" rtl="0" algn="l">
              <a:lnSpc>
                <a:spcPct val="164000"/>
              </a:lnSpc>
              <a:spcBef>
                <a:spcPts val="0"/>
              </a:spcBef>
              <a:spcAft>
                <a:spcPts val="0"/>
              </a:spcAft>
              <a:buNone/>
            </a:pPr>
            <a:r>
              <a:rPr i="1" lang="en" sz="1500" u="none" cap="none" strike="noStrike">
                <a:solidFill>
                  <a:srgbClr val="FFFDFC"/>
                </a:solidFill>
                <a:latin typeface="Old Standard TT"/>
                <a:ea typeface="Old Standard TT"/>
                <a:cs typeface="Old Standard TT"/>
                <a:sym typeface="Old Standard TT"/>
              </a:rPr>
              <a:t>MAIN POINT</a:t>
            </a:r>
            <a:endParaRPr i="1" sz="700">
              <a:latin typeface="Old Standard TT"/>
              <a:ea typeface="Old Standard TT"/>
              <a:cs typeface="Old Standard TT"/>
              <a:sym typeface="Old Standard TT"/>
            </a:endParaRPr>
          </a:p>
        </p:txBody>
      </p:sp>
      <p:sp>
        <p:nvSpPr>
          <p:cNvPr id="426" name="Google Shape;426;p22"/>
          <p:cNvSpPr txBox="1"/>
          <p:nvPr/>
        </p:nvSpPr>
        <p:spPr>
          <a:xfrm>
            <a:off x="3209863" y="1927763"/>
            <a:ext cx="1226700" cy="231000"/>
          </a:xfrm>
          <a:prstGeom prst="rect">
            <a:avLst/>
          </a:prstGeom>
          <a:noFill/>
          <a:ln>
            <a:noFill/>
          </a:ln>
        </p:spPr>
        <p:txBody>
          <a:bodyPr anchorCtr="0" anchor="t" bIns="0" lIns="0" spcFirstLastPara="1" rIns="0" wrap="square" tIns="0">
            <a:spAutoFit/>
          </a:bodyPr>
          <a:lstStyle/>
          <a:p>
            <a:pPr indent="0" lvl="0" marL="0" marR="0" rtl="0" algn="l">
              <a:lnSpc>
                <a:spcPct val="164000"/>
              </a:lnSpc>
              <a:spcBef>
                <a:spcPts val="0"/>
              </a:spcBef>
              <a:spcAft>
                <a:spcPts val="0"/>
              </a:spcAft>
              <a:buNone/>
            </a:pPr>
            <a:r>
              <a:rPr i="1" lang="en" sz="1500" u="none" cap="none" strike="noStrike">
                <a:solidFill>
                  <a:srgbClr val="FFFDFC"/>
                </a:solidFill>
                <a:latin typeface="Old Standard TT"/>
                <a:ea typeface="Old Standard TT"/>
                <a:cs typeface="Old Standard TT"/>
                <a:sym typeface="Old Standard TT"/>
              </a:rPr>
              <a:t>MAIN POINT</a:t>
            </a:r>
            <a:endParaRPr i="1" sz="700">
              <a:latin typeface="Old Standard TT"/>
              <a:ea typeface="Old Standard TT"/>
              <a:cs typeface="Old Standard TT"/>
              <a:sym typeface="Old Standard TT"/>
            </a:endParaRPr>
          </a:p>
        </p:txBody>
      </p:sp>
      <p:sp>
        <p:nvSpPr>
          <p:cNvPr id="427" name="Google Shape;427;p22"/>
          <p:cNvSpPr txBox="1"/>
          <p:nvPr/>
        </p:nvSpPr>
        <p:spPr>
          <a:xfrm>
            <a:off x="3209863" y="3417287"/>
            <a:ext cx="1226700" cy="231000"/>
          </a:xfrm>
          <a:prstGeom prst="rect">
            <a:avLst/>
          </a:prstGeom>
          <a:noFill/>
          <a:ln>
            <a:noFill/>
          </a:ln>
        </p:spPr>
        <p:txBody>
          <a:bodyPr anchorCtr="0" anchor="t" bIns="0" lIns="0" spcFirstLastPara="1" rIns="0" wrap="square" tIns="0">
            <a:spAutoFit/>
          </a:bodyPr>
          <a:lstStyle/>
          <a:p>
            <a:pPr indent="0" lvl="0" marL="0" marR="0" rtl="0" algn="l">
              <a:lnSpc>
                <a:spcPct val="164000"/>
              </a:lnSpc>
              <a:spcBef>
                <a:spcPts val="0"/>
              </a:spcBef>
              <a:spcAft>
                <a:spcPts val="0"/>
              </a:spcAft>
              <a:buNone/>
            </a:pPr>
            <a:r>
              <a:rPr i="1" lang="en" sz="1500" u="none" cap="none" strike="noStrike">
                <a:solidFill>
                  <a:srgbClr val="FFFDFC"/>
                </a:solidFill>
                <a:latin typeface="Old Standard TT"/>
                <a:ea typeface="Old Standard TT"/>
                <a:cs typeface="Old Standard TT"/>
                <a:sym typeface="Old Standard TT"/>
              </a:rPr>
              <a:t>MAIN POINT</a:t>
            </a:r>
            <a:endParaRPr i="1" sz="700">
              <a:latin typeface="Old Standard TT"/>
              <a:ea typeface="Old Standard TT"/>
              <a:cs typeface="Old Standard TT"/>
              <a:sym typeface="Old Standard TT"/>
            </a:endParaRPr>
          </a:p>
        </p:txBody>
      </p:sp>
      <p:sp>
        <p:nvSpPr>
          <p:cNvPr id="428" name="Google Shape;428;p22"/>
          <p:cNvSpPr txBox="1"/>
          <p:nvPr/>
        </p:nvSpPr>
        <p:spPr>
          <a:xfrm>
            <a:off x="392117" y="1893327"/>
            <a:ext cx="505602" cy="285750"/>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2500" u="none" cap="none" strike="noStrike">
                <a:solidFill>
                  <a:srgbClr val="FFB12F"/>
                </a:solidFill>
                <a:latin typeface="Allura"/>
                <a:ea typeface="Allura"/>
                <a:cs typeface="Allura"/>
                <a:sym typeface="Allura"/>
              </a:rPr>
              <a:t>01.</a:t>
            </a:r>
            <a:endParaRPr sz="700"/>
          </a:p>
        </p:txBody>
      </p:sp>
      <p:sp>
        <p:nvSpPr>
          <p:cNvPr id="429" name="Google Shape;429;p22"/>
          <p:cNvSpPr txBox="1"/>
          <p:nvPr/>
        </p:nvSpPr>
        <p:spPr>
          <a:xfrm>
            <a:off x="392117" y="3382851"/>
            <a:ext cx="505602" cy="285750"/>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2500" u="none" cap="none" strike="noStrike">
                <a:solidFill>
                  <a:srgbClr val="FFB12F"/>
                </a:solidFill>
                <a:latin typeface="Allura"/>
                <a:ea typeface="Allura"/>
                <a:cs typeface="Allura"/>
                <a:sym typeface="Allura"/>
              </a:rPr>
              <a:t>03.</a:t>
            </a:r>
            <a:endParaRPr sz="700"/>
          </a:p>
        </p:txBody>
      </p:sp>
      <p:sp>
        <p:nvSpPr>
          <p:cNvPr id="430" name="Google Shape;430;p22"/>
          <p:cNvSpPr txBox="1"/>
          <p:nvPr/>
        </p:nvSpPr>
        <p:spPr>
          <a:xfrm>
            <a:off x="2704262" y="1893327"/>
            <a:ext cx="542812" cy="285750"/>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2500" u="none" cap="none" strike="noStrike">
                <a:solidFill>
                  <a:srgbClr val="FFB12F"/>
                </a:solidFill>
                <a:latin typeface="Allura"/>
                <a:ea typeface="Allura"/>
                <a:cs typeface="Allura"/>
                <a:sym typeface="Allura"/>
              </a:rPr>
              <a:t>02.</a:t>
            </a:r>
            <a:endParaRPr sz="700"/>
          </a:p>
        </p:txBody>
      </p:sp>
      <p:sp>
        <p:nvSpPr>
          <p:cNvPr id="431" name="Google Shape;431;p22"/>
          <p:cNvSpPr txBox="1"/>
          <p:nvPr/>
        </p:nvSpPr>
        <p:spPr>
          <a:xfrm>
            <a:off x="2704262" y="3382851"/>
            <a:ext cx="542812" cy="285750"/>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2500" u="none" cap="none" strike="noStrike">
                <a:solidFill>
                  <a:srgbClr val="FFB12F"/>
                </a:solidFill>
                <a:latin typeface="Allura"/>
                <a:ea typeface="Allura"/>
                <a:cs typeface="Allura"/>
                <a:sym typeface="Allura"/>
              </a:rPr>
              <a:t>04.</a:t>
            </a:r>
            <a:endParaRPr sz="700"/>
          </a:p>
        </p:txBody>
      </p:sp>
      <p:sp>
        <p:nvSpPr>
          <p:cNvPr id="432" name="Google Shape;432;p22"/>
          <p:cNvSpPr txBox="1"/>
          <p:nvPr/>
        </p:nvSpPr>
        <p:spPr>
          <a:xfrm>
            <a:off x="514350" y="878762"/>
            <a:ext cx="5175171" cy="745868"/>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6700" u="none" cap="none" strike="noStrike">
                <a:solidFill>
                  <a:srgbClr val="FFB12F"/>
                </a:solidFill>
                <a:latin typeface="Allura"/>
                <a:ea typeface="Allura"/>
                <a:cs typeface="Allura"/>
                <a:sym typeface="Allura"/>
              </a:rPr>
              <a:t>Add  Your Title</a:t>
            </a:r>
            <a:endParaRPr sz="700"/>
          </a:p>
        </p:txBody>
      </p:sp>
      <p:sp>
        <p:nvSpPr>
          <p:cNvPr id="433" name="Google Shape;433;p22"/>
          <p:cNvSpPr txBox="1"/>
          <p:nvPr/>
        </p:nvSpPr>
        <p:spPr>
          <a:xfrm>
            <a:off x="897719" y="2558087"/>
            <a:ext cx="15216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434" name="Google Shape;434;p22"/>
          <p:cNvSpPr txBox="1"/>
          <p:nvPr/>
        </p:nvSpPr>
        <p:spPr>
          <a:xfrm>
            <a:off x="897719" y="4047611"/>
            <a:ext cx="15216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435" name="Google Shape;435;p22"/>
          <p:cNvSpPr txBox="1"/>
          <p:nvPr/>
        </p:nvSpPr>
        <p:spPr>
          <a:xfrm>
            <a:off x="3209863" y="2558087"/>
            <a:ext cx="15216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436" name="Google Shape;436;p22"/>
          <p:cNvSpPr txBox="1"/>
          <p:nvPr/>
        </p:nvSpPr>
        <p:spPr>
          <a:xfrm>
            <a:off x="3209863" y="4047611"/>
            <a:ext cx="15216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437" name="Google Shape;437;p22"/>
          <p:cNvSpPr/>
          <p:nvPr/>
        </p:nvSpPr>
        <p:spPr>
          <a:xfrm flipH="1">
            <a:off x="4870066" y="9415"/>
            <a:ext cx="4908971" cy="4776191"/>
          </a:xfrm>
          <a:custGeom>
            <a:rect b="b" l="l" r="r" t="t"/>
            <a:pathLst>
              <a:path extrusionOk="0" h="9552382" w="9817943">
                <a:moveTo>
                  <a:pt x="9817943" y="0"/>
                </a:moveTo>
                <a:lnTo>
                  <a:pt x="0" y="0"/>
                </a:lnTo>
                <a:lnTo>
                  <a:pt x="0" y="9552383"/>
                </a:lnTo>
                <a:lnTo>
                  <a:pt x="9817943" y="9552383"/>
                </a:lnTo>
                <a:lnTo>
                  <a:pt x="9817943" y="0"/>
                </a:lnTo>
                <a:close/>
              </a:path>
            </a:pathLst>
          </a:custGeom>
          <a:blipFill rotWithShape="1">
            <a:blip r:embed="rId5">
              <a:alphaModFix/>
            </a:blip>
            <a:stretch>
              <a:fillRect b="0" l="0" r="0" t="-2779"/>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12F"/>
        </a:solidFill>
      </p:bgPr>
    </p:bg>
    <p:spTree>
      <p:nvGrpSpPr>
        <p:cNvPr id="441" name="Shape 441"/>
        <p:cNvGrpSpPr/>
        <p:nvPr/>
      </p:nvGrpSpPr>
      <p:grpSpPr>
        <a:xfrm>
          <a:off x="0" y="0"/>
          <a:ext cx="0" cy="0"/>
          <a:chOff x="0" y="0"/>
          <a:chExt cx="0" cy="0"/>
        </a:xfrm>
      </p:grpSpPr>
      <p:grpSp>
        <p:nvGrpSpPr>
          <p:cNvPr id="442" name="Google Shape;442;p23"/>
          <p:cNvGrpSpPr/>
          <p:nvPr/>
        </p:nvGrpSpPr>
        <p:grpSpPr>
          <a:xfrm>
            <a:off x="-1143000" y="0"/>
            <a:ext cx="10287000" cy="5143500"/>
            <a:chOff x="0" y="0"/>
            <a:chExt cx="27432000" cy="13716000"/>
          </a:xfrm>
        </p:grpSpPr>
        <p:sp>
          <p:nvSpPr>
            <p:cNvPr id="443" name="Google Shape;443;p23"/>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444" name="Google Shape;444;p23"/>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445" name="Google Shape;445;p23"/>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446" name="Google Shape;446;p23"/>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447" name="Google Shape;447;p23"/>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448" name="Google Shape;448;p23"/>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449" name="Google Shape;449;p23"/>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450" name="Google Shape;450;p23"/>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grpSp>
      <p:sp>
        <p:nvSpPr>
          <p:cNvPr id="451" name="Google Shape;451;p23"/>
          <p:cNvSpPr txBox="1"/>
          <p:nvPr/>
        </p:nvSpPr>
        <p:spPr>
          <a:xfrm>
            <a:off x="1880802" y="1278699"/>
            <a:ext cx="5382300" cy="20109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 sz="6700" u="none" cap="none" strike="noStrike">
                <a:solidFill>
                  <a:srgbClr val="0F1A38"/>
                </a:solidFill>
                <a:latin typeface="Allura"/>
                <a:ea typeface="Allura"/>
                <a:cs typeface="Allura"/>
                <a:sym typeface="Allura"/>
              </a:rPr>
              <a:t>Write an original statement or inspiring quote</a:t>
            </a:r>
            <a:endParaRPr sz="700"/>
          </a:p>
        </p:txBody>
      </p:sp>
      <p:sp>
        <p:nvSpPr>
          <p:cNvPr id="452" name="Google Shape;452;p23"/>
          <p:cNvSpPr txBox="1"/>
          <p:nvPr/>
        </p:nvSpPr>
        <p:spPr>
          <a:xfrm>
            <a:off x="3119815" y="3923864"/>
            <a:ext cx="2904370" cy="207637"/>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0F1A38"/>
                </a:solidFill>
                <a:latin typeface="Arial"/>
                <a:ea typeface="Arial"/>
                <a:cs typeface="Arial"/>
                <a:sym typeface="Arial"/>
              </a:rPr>
              <a:t>Include a credit, citation, or supporting message</a:t>
            </a:r>
            <a:endParaRPr sz="700"/>
          </a:p>
        </p:txBody>
      </p:sp>
      <p:cxnSp>
        <p:nvCxnSpPr>
          <p:cNvPr id="453" name="Google Shape;453;p23"/>
          <p:cNvCxnSpPr/>
          <p:nvPr/>
        </p:nvCxnSpPr>
        <p:spPr>
          <a:xfrm>
            <a:off x="3861006" y="3658029"/>
            <a:ext cx="1421988" cy="802"/>
          </a:xfrm>
          <a:prstGeom prst="straightConnector1">
            <a:avLst/>
          </a:prstGeom>
          <a:noFill/>
          <a:ln cap="flat" cmpd="sng" w="19050">
            <a:solidFill>
              <a:srgbClr val="0F1A38"/>
            </a:solidFill>
            <a:prstDash val="solid"/>
            <a:round/>
            <a:headEnd len="sm" w="sm" type="none"/>
            <a:tailEnd len="sm" w="sm" type="none"/>
          </a:ln>
        </p:spPr>
      </p:cxnSp>
      <p:sp>
        <p:nvSpPr>
          <p:cNvPr id="454" name="Google Shape;454;p23"/>
          <p:cNvSpPr/>
          <p:nvPr/>
        </p:nvSpPr>
        <p:spPr>
          <a:xfrm>
            <a:off x="0" y="9415"/>
            <a:ext cx="1062367" cy="5134085"/>
          </a:xfrm>
          <a:custGeom>
            <a:rect b="b" l="l" r="r" t="t"/>
            <a:pathLst>
              <a:path extrusionOk="0" h="10268169" w="2124734">
                <a:moveTo>
                  <a:pt x="0" y="0"/>
                </a:moveTo>
                <a:lnTo>
                  <a:pt x="2124734" y="0"/>
                </a:lnTo>
                <a:lnTo>
                  <a:pt x="2124734" y="10268169"/>
                </a:lnTo>
                <a:lnTo>
                  <a:pt x="0" y="10268169"/>
                </a:lnTo>
                <a:lnTo>
                  <a:pt x="0" y="0"/>
                </a:lnTo>
                <a:close/>
              </a:path>
            </a:pathLst>
          </a:custGeom>
          <a:blipFill rotWithShape="1">
            <a:blip r:embed="rId4">
              <a:alphaModFix/>
            </a:blip>
            <a:stretch>
              <a:fillRect b="0" l="0" r="0" t="0"/>
            </a:stretch>
          </a:blipFill>
          <a:ln>
            <a:noFill/>
          </a:ln>
        </p:spPr>
      </p:sp>
      <p:sp>
        <p:nvSpPr>
          <p:cNvPr id="455" name="Google Shape;455;p23"/>
          <p:cNvSpPr/>
          <p:nvPr/>
        </p:nvSpPr>
        <p:spPr>
          <a:xfrm>
            <a:off x="8098467" y="4708"/>
            <a:ext cx="1062367" cy="5134085"/>
          </a:xfrm>
          <a:custGeom>
            <a:rect b="b" l="l" r="r" t="t"/>
            <a:pathLst>
              <a:path extrusionOk="0" h="10268169" w="2124734">
                <a:moveTo>
                  <a:pt x="0" y="0"/>
                </a:moveTo>
                <a:lnTo>
                  <a:pt x="2124734" y="0"/>
                </a:lnTo>
                <a:lnTo>
                  <a:pt x="2124734" y="10268168"/>
                </a:lnTo>
                <a:lnTo>
                  <a:pt x="0" y="10268168"/>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2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44801" l="0" r="-60084" t="-44803"/>
            </a:stretch>
          </a:blipFill>
          <a:ln>
            <a:noFill/>
          </a:ln>
        </p:spPr>
      </p:sp>
      <p:grpSp>
        <p:nvGrpSpPr>
          <p:cNvPr id="461" name="Google Shape;461;p24"/>
          <p:cNvGrpSpPr/>
          <p:nvPr/>
        </p:nvGrpSpPr>
        <p:grpSpPr>
          <a:xfrm>
            <a:off x="-1143000" y="0"/>
            <a:ext cx="10287000" cy="5143500"/>
            <a:chOff x="0" y="0"/>
            <a:chExt cx="27432000" cy="13716000"/>
          </a:xfrm>
        </p:grpSpPr>
        <p:sp>
          <p:nvSpPr>
            <p:cNvPr id="462" name="Google Shape;462;p24"/>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63" name="Google Shape;463;p24"/>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64" name="Google Shape;464;p24"/>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65" name="Google Shape;465;p24"/>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66" name="Google Shape;466;p24"/>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67" name="Google Shape;467;p24"/>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68" name="Google Shape;468;p24"/>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69" name="Google Shape;469;p24"/>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grpSp>
      <p:sp>
        <p:nvSpPr>
          <p:cNvPr id="470" name="Google Shape;470;p24"/>
          <p:cNvSpPr/>
          <p:nvPr/>
        </p:nvSpPr>
        <p:spPr>
          <a:xfrm flipH="1">
            <a:off x="93337" y="238632"/>
            <a:ext cx="5291966" cy="4904868"/>
          </a:xfrm>
          <a:custGeom>
            <a:rect b="b" l="l" r="r" t="t"/>
            <a:pathLst>
              <a:path extrusionOk="0" h="9809736" w="10583932">
                <a:moveTo>
                  <a:pt x="10583932" y="0"/>
                </a:moveTo>
                <a:lnTo>
                  <a:pt x="0" y="0"/>
                </a:lnTo>
                <a:lnTo>
                  <a:pt x="0" y="9809736"/>
                </a:lnTo>
                <a:lnTo>
                  <a:pt x="10583932" y="9809736"/>
                </a:lnTo>
                <a:lnTo>
                  <a:pt x="10583932" y="0"/>
                </a:lnTo>
                <a:close/>
              </a:path>
            </a:pathLst>
          </a:custGeom>
          <a:blipFill rotWithShape="1">
            <a:blip r:embed="rId5">
              <a:alphaModFix/>
            </a:blip>
            <a:stretch>
              <a:fillRect b="-4862" l="-61909" r="0" t="-10865"/>
            </a:stretch>
          </a:blipFill>
          <a:ln>
            <a:noFill/>
          </a:ln>
        </p:spPr>
      </p:sp>
      <p:cxnSp>
        <p:nvCxnSpPr>
          <p:cNvPr id="471" name="Google Shape;471;p24"/>
          <p:cNvCxnSpPr/>
          <p:nvPr/>
        </p:nvCxnSpPr>
        <p:spPr>
          <a:xfrm>
            <a:off x="5631494" y="1295275"/>
            <a:ext cx="1421988" cy="802"/>
          </a:xfrm>
          <a:prstGeom prst="straightConnector1">
            <a:avLst/>
          </a:prstGeom>
          <a:noFill/>
          <a:ln cap="flat" cmpd="sng" w="19050">
            <a:solidFill>
              <a:srgbClr val="FBB64E"/>
            </a:solidFill>
            <a:prstDash val="solid"/>
            <a:round/>
            <a:headEnd len="sm" w="sm" type="none"/>
            <a:tailEnd len="sm" w="sm" type="none"/>
          </a:ln>
        </p:spPr>
      </p:cxnSp>
      <p:cxnSp>
        <p:nvCxnSpPr>
          <p:cNvPr id="472" name="Google Shape;472;p24"/>
          <p:cNvCxnSpPr/>
          <p:nvPr/>
        </p:nvCxnSpPr>
        <p:spPr>
          <a:xfrm>
            <a:off x="5631494" y="3230219"/>
            <a:ext cx="1421988" cy="802"/>
          </a:xfrm>
          <a:prstGeom prst="straightConnector1">
            <a:avLst/>
          </a:prstGeom>
          <a:noFill/>
          <a:ln cap="flat" cmpd="sng" w="19050">
            <a:solidFill>
              <a:srgbClr val="FBB64E"/>
            </a:solidFill>
            <a:prstDash val="solid"/>
            <a:round/>
            <a:headEnd len="sm" w="sm" type="none"/>
            <a:tailEnd len="sm" w="sm" type="none"/>
          </a:ln>
        </p:spPr>
      </p:cxnSp>
      <p:sp>
        <p:nvSpPr>
          <p:cNvPr id="473" name="Google Shape;473;p24"/>
          <p:cNvSpPr txBox="1"/>
          <p:nvPr/>
        </p:nvSpPr>
        <p:spPr>
          <a:xfrm>
            <a:off x="4055325" y="1390177"/>
            <a:ext cx="4574400" cy="1608900"/>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700" u="none" cap="none" strike="noStrike">
                <a:solidFill>
                  <a:srgbClr val="FFB12F"/>
                </a:solidFill>
                <a:latin typeface="Allura"/>
                <a:ea typeface="Allura"/>
                <a:cs typeface="Allura"/>
                <a:sym typeface="Allura"/>
              </a:rPr>
              <a:t>Thank</a:t>
            </a:r>
            <a:endParaRPr sz="700"/>
          </a:p>
          <a:p>
            <a:pPr indent="0" lvl="0" marL="0" marR="0" rtl="0" algn="ctr">
              <a:lnSpc>
                <a:spcPct val="78000"/>
              </a:lnSpc>
              <a:spcBef>
                <a:spcPts val="0"/>
              </a:spcBef>
              <a:spcAft>
                <a:spcPts val="0"/>
              </a:spcAft>
              <a:buNone/>
            </a:pPr>
            <a:r>
              <a:rPr b="0" i="0" lang="en" sz="6700" u="none" cap="none" strike="noStrike">
                <a:solidFill>
                  <a:srgbClr val="FFB12F"/>
                </a:solidFill>
                <a:latin typeface="Allura"/>
                <a:ea typeface="Allura"/>
                <a:cs typeface="Allura"/>
                <a:sym typeface="Allura"/>
              </a:rPr>
              <a:t>You!</a:t>
            </a:r>
            <a:endParaRPr sz="700"/>
          </a:p>
        </p:txBody>
      </p:sp>
      <p:sp>
        <p:nvSpPr>
          <p:cNvPr id="474" name="Google Shape;474;p24"/>
          <p:cNvSpPr txBox="1"/>
          <p:nvPr/>
        </p:nvSpPr>
        <p:spPr>
          <a:xfrm>
            <a:off x="5555755" y="3450096"/>
            <a:ext cx="1573465" cy="402891"/>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475" name="Google Shape;475;p24"/>
          <p:cNvSpPr/>
          <p:nvPr/>
        </p:nvSpPr>
        <p:spPr>
          <a:xfrm flipH="1" rot="-1267963">
            <a:off x="6511861" y="3270877"/>
            <a:ext cx="3726521" cy="2734445"/>
          </a:xfrm>
          <a:custGeom>
            <a:rect b="b" l="l" r="r" t="t"/>
            <a:pathLst>
              <a:path extrusionOk="0" h="5468889" w="7453043">
                <a:moveTo>
                  <a:pt x="7453043" y="0"/>
                </a:moveTo>
                <a:lnTo>
                  <a:pt x="0" y="0"/>
                </a:lnTo>
                <a:lnTo>
                  <a:pt x="0" y="5468889"/>
                </a:lnTo>
                <a:lnTo>
                  <a:pt x="7453043" y="5468889"/>
                </a:lnTo>
                <a:lnTo>
                  <a:pt x="7453043" y="0"/>
                </a:lnTo>
                <a:close/>
              </a:path>
            </a:pathLst>
          </a:custGeom>
          <a:blipFill rotWithShape="1">
            <a:blip r:embed="rId6">
              <a:alphaModFix/>
            </a:blip>
            <a:stretch>
              <a:fillRect b="-36276" l="0" r="0" t="0"/>
            </a:stretch>
          </a:blipFill>
          <a:ln>
            <a:noFill/>
          </a:ln>
        </p:spPr>
      </p:sp>
      <p:sp>
        <p:nvSpPr>
          <p:cNvPr id="476" name="Google Shape;476;p24"/>
          <p:cNvSpPr/>
          <p:nvPr/>
        </p:nvSpPr>
        <p:spPr>
          <a:xfrm flipH="1" rot="1001170">
            <a:off x="-1253833" y="2945044"/>
            <a:ext cx="3726521" cy="2734445"/>
          </a:xfrm>
          <a:custGeom>
            <a:rect b="b" l="l" r="r" t="t"/>
            <a:pathLst>
              <a:path extrusionOk="0" h="5468889" w="7453043">
                <a:moveTo>
                  <a:pt x="7453044" y="0"/>
                </a:moveTo>
                <a:lnTo>
                  <a:pt x="0" y="0"/>
                </a:lnTo>
                <a:lnTo>
                  <a:pt x="0" y="5468888"/>
                </a:lnTo>
                <a:lnTo>
                  <a:pt x="7453044" y="5468888"/>
                </a:lnTo>
                <a:lnTo>
                  <a:pt x="7453044" y="0"/>
                </a:lnTo>
                <a:close/>
              </a:path>
            </a:pathLst>
          </a:custGeom>
          <a:blipFill rotWithShape="1">
            <a:blip r:embed="rId6">
              <a:alphaModFix/>
            </a:blip>
            <a:stretch>
              <a:fillRect b="-36276"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2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44801" l="0" r="-60084" t="-44803"/>
            </a:stretch>
          </a:blipFill>
          <a:ln>
            <a:noFill/>
          </a:ln>
        </p:spPr>
      </p:sp>
      <p:grpSp>
        <p:nvGrpSpPr>
          <p:cNvPr id="482" name="Google Shape;482;p25"/>
          <p:cNvGrpSpPr/>
          <p:nvPr/>
        </p:nvGrpSpPr>
        <p:grpSpPr>
          <a:xfrm>
            <a:off x="-1143000" y="9415"/>
            <a:ext cx="10287000" cy="5143500"/>
            <a:chOff x="0" y="0"/>
            <a:chExt cx="27432000" cy="13716000"/>
          </a:xfrm>
        </p:grpSpPr>
        <p:sp>
          <p:nvSpPr>
            <p:cNvPr id="483" name="Google Shape;483;p25"/>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84" name="Google Shape;484;p25"/>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85" name="Google Shape;485;p25"/>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86" name="Google Shape;486;p25"/>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87" name="Google Shape;487;p25"/>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88" name="Google Shape;488;p25"/>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89" name="Google Shape;489;p25"/>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490" name="Google Shape;490;p25"/>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grpSp>
      <p:grpSp>
        <p:nvGrpSpPr>
          <p:cNvPr id="491" name="Google Shape;491;p25"/>
          <p:cNvGrpSpPr/>
          <p:nvPr/>
        </p:nvGrpSpPr>
        <p:grpSpPr>
          <a:xfrm>
            <a:off x="387109" y="1070618"/>
            <a:ext cx="2548821" cy="3772491"/>
            <a:chOff x="0" y="-38100"/>
            <a:chExt cx="1342589" cy="1987156"/>
          </a:xfrm>
        </p:grpSpPr>
        <p:sp>
          <p:nvSpPr>
            <p:cNvPr id="492" name="Google Shape;492;p25"/>
            <p:cNvSpPr/>
            <p:nvPr/>
          </p:nvSpPr>
          <p:spPr>
            <a:xfrm>
              <a:off x="0" y="0"/>
              <a:ext cx="1342589" cy="1949056"/>
            </a:xfrm>
            <a:custGeom>
              <a:rect b="b" l="l" r="r" t="t"/>
              <a:pathLst>
                <a:path extrusionOk="0" h="1949056" w="1342589">
                  <a:moveTo>
                    <a:pt x="77455" y="0"/>
                  </a:moveTo>
                  <a:lnTo>
                    <a:pt x="1265134" y="0"/>
                  </a:lnTo>
                  <a:cubicBezTo>
                    <a:pt x="1307911" y="0"/>
                    <a:pt x="1342589" y="34678"/>
                    <a:pt x="1342589" y="77455"/>
                  </a:cubicBezTo>
                  <a:lnTo>
                    <a:pt x="1342589" y="1871601"/>
                  </a:lnTo>
                  <a:cubicBezTo>
                    <a:pt x="1342589" y="1914378"/>
                    <a:pt x="1307911" y="1949056"/>
                    <a:pt x="1265134" y="1949056"/>
                  </a:cubicBezTo>
                  <a:lnTo>
                    <a:pt x="77455" y="1949056"/>
                  </a:lnTo>
                  <a:cubicBezTo>
                    <a:pt x="34678" y="1949056"/>
                    <a:pt x="0" y="1914378"/>
                    <a:pt x="0" y="1871601"/>
                  </a:cubicBezTo>
                  <a:lnTo>
                    <a:pt x="0" y="77455"/>
                  </a:lnTo>
                  <a:cubicBezTo>
                    <a:pt x="0" y="34678"/>
                    <a:pt x="34678" y="0"/>
                    <a:pt x="77455" y="0"/>
                  </a:cubicBezTo>
                  <a:close/>
                </a:path>
              </a:pathLst>
            </a:custGeom>
            <a:solidFill>
              <a:srgbClr val="F5F3F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3" name="Google Shape;493;p25"/>
            <p:cNvSpPr txBox="1"/>
            <p:nvPr/>
          </p:nvSpPr>
          <p:spPr>
            <a:xfrm>
              <a:off x="0" y="-38100"/>
              <a:ext cx="1342589"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4" name="Google Shape;494;p25"/>
          <p:cNvGrpSpPr/>
          <p:nvPr/>
        </p:nvGrpSpPr>
        <p:grpSpPr>
          <a:xfrm>
            <a:off x="3054992" y="1070618"/>
            <a:ext cx="5756490" cy="3772491"/>
            <a:chOff x="0" y="-38100"/>
            <a:chExt cx="3032225" cy="1987156"/>
          </a:xfrm>
        </p:grpSpPr>
        <p:sp>
          <p:nvSpPr>
            <p:cNvPr id="495" name="Google Shape;495;p25"/>
            <p:cNvSpPr/>
            <p:nvPr/>
          </p:nvSpPr>
          <p:spPr>
            <a:xfrm>
              <a:off x="0" y="0"/>
              <a:ext cx="3032225" cy="1949056"/>
            </a:xfrm>
            <a:custGeom>
              <a:rect b="b" l="l" r="r" t="t"/>
              <a:pathLst>
                <a:path extrusionOk="0" h="1949056" w="3032225">
                  <a:moveTo>
                    <a:pt x="34295" y="0"/>
                  </a:moveTo>
                  <a:lnTo>
                    <a:pt x="2997930" y="0"/>
                  </a:lnTo>
                  <a:cubicBezTo>
                    <a:pt x="3007026" y="0"/>
                    <a:pt x="3015749" y="3613"/>
                    <a:pt x="3022180" y="10045"/>
                  </a:cubicBezTo>
                  <a:cubicBezTo>
                    <a:pt x="3028612" y="16476"/>
                    <a:pt x="3032225" y="25199"/>
                    <a:pt x="3032225" y="34295"/>
                  </a:cubicBezTo>
                  <a:lnTo>
                    <a:pt x="3032225" y="1914761"/>
                  </a:lnTo>
                  <a:cubicBezTo>
                    <a:pt x="3032225" y="1933702"/>
                    <a:pt x="3016871" y="1949056"/>
                    <a:pt x="2997930" y="1949056"/>
                  </a:cubicBezTo>
                  <a:lnTo>
                    <a:pt x="34295" y="1949056"/>
                  </a:lnTo>
                  <a:cubicBezTo>
                    <a:pt x="15354" y="1949056"/>
                    <a:pt x="0" y="1933702"/>
                    <a:pt x="0" y="1914761"/>
                  </a:cubicBezTo>
                  <a:lnTo>
                    <a:pt x="0" y="34295"/>
                  </a:lnTo>
                  <a:cubicBezTo>
                    <a:pt x="0" y="15354"/>
                    <a:pt x="15354" y="0"/>
                    <a:pt x="34295" y="0"/>
                  </a:cubicBezTo>
                  <a:close/>
                </a:path>
              </a:pathLst>
            </a:custGeom>
            <a:solidFill>
              <a:srgbClr val="F5F3F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6" name="Google Shape;496;p25"/>
            <p:cNvSpPr txBox="1"/>
            <p:nvPr/>
          </p:nvSpPr>
          <p:spPr>
            <a:xfrm>
              <a:off x="0" y="-38100"/>
              <a:ext cx="3032225"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7" name="Google Shape;497;p25"/>
          <p:cNvGrpSpPr/>
          <p:nvPr/>
        </p:nvGrpSpPr>
        <p:grpSpPr>
          <a:xfrm>
            <a:off x="569502" y="1247142"/>
            <a:ext cx="2184034" cy="359784"/>
            <a:chOff x="0" y="-19050"/>
            <a:chExt cx="1150437" cy="189516"/>
          </a:xfrm>
        </p:grpSpPr>
        <p:sp>
          <p:nvSpPr>
            <p:cNvPr id="498" name="Google Shape;498;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9" name="Google Shape;499;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0" name="Google Shape;500;p25"/>
          <p:cNvGrpSpPr/>
          <p:nvPr/>
        </p:nvGrpSpPr>
        <p:grpSpPr>
          <a:xfrm>
            <a:off x="4841220" y="1247142"/>
            <a:ext cx="2184034" cy="359784"/>
            <a:chOff x="0" y="-19050"/>
            <a:chExt cx="1150437" cy="189516"/>
          </a:xfrm>
        </p:grpSpPr>
        <p:sp>
          <p:nvSpPr>
            <p:cNvPr id="501" name="Google Shape;501;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2" name="Google Shape;502;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3" name="Google Shape;503;p25"/>
          <p:cNvGrpSpPr/>
          <p:nvPr/>
        </p:nvGrpSpPr>
        <p:grpSpPr>
          <a:xfrm>
            <a:off x="569502" y="3564341"/>
            <a:ext cx="2184034" cy="359784"/>
            <a:chOff x="0" y="-19050"/>
            <a:chExt cx="1150437" cy="189516"/>
          </a:xfrm>
        </p:grpSpPr>
        <p:sp>
          <p:nvSpPr>
            <p:cNvPr id="504" name="Google Shape;504;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5" name="Google Shape;505;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6" name="Google Shape;506;p25"/>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507" name="Google Shape;507;p25"/>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508" name="Google Shape;508;p25"/>
          <p:cNvSpPr txBox="1"/>
          <p:nvPr/>
        </p:nvSpPr>
        <p:spPr>
          <a:xfrm>
            <a:off x="873885" y="2181217"/>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ALLURA</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OLD STANDARD ITALIC</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OLD STANDARD</a:t>
            </a:r>
            <a:endParaRPr sz="700"/>
          </a:p>
        </p:txBody>
      </p:sp>
      <p:grpSp>
        <p:nvGrpSpPr>
          <p:cNvPr id="509" name="Google Shape;509;p25"/>
          <p:cNvGrpSpPr/>
          <p:nvPr/>
        </p:nvGrpSpPr>
        <p:grpSpPr>
          <a:xfrm>
            <a:off x="830594" y="4048637"/>
            <a:ext cx="1661850" cy="537898"/>
            <a:chOff x="0" y="-23569"/>
            <a:chExt cx="4431600" cy="1434394"/>
          </a:xfrm>
        </p:grpSpPr>
        <p:grpSp>
          <p:nvGrpSpPr>
            <p:cNvPr id="510" name="Google Shape;510;p25"/>
            <p:cNvGrpSpPr/>
            <p:nvPr/>
          </p:nvGrpSpPr>
          <p:grpSpPr>
            <a:xfrm>
              <a:off x="311446" y="-23569"/>
              <a:ext cx="1005606" cy="1029175"/>
              <a:chOff x="0" y="-19050"/>
              <a:chExt cx="812800" cy="831850"/>
            </a:xfrm>
          </p:grpSpPr>
          <p:sp>
            <p:nvSpPr>
              <p:cNvPr id="511" name="Google Shape;511;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2857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2" name="Google Shape;512;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3" name="Google Shape;513;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#FFFFFF</a:t>
              </a:r>
              <a:endParaRPr sz="700"/>
            </a:p>
          </p:txBody>
        </p:sp>
        <p:grpSp>
          <p:nvGrpSpPr>
            <p:cNvPr id="514" name="Google Shape;514;p25"/>
            <p:cNvGrpSpPr/>
            <p:nvPr/>
          </p:nvGrpSpPr>
          <p:grpSpPr>
            <a:xfrm>
              <a:off x="1712997" y="-23569"/>
              <a:ext cx="1005606" cy="1029175"/>
              <a:chOff x="0" y="-19050"/>
              <a:chExt cx="812800" cy="831850"/>
            </a:xfrm>
          </p:grpSpPr>
          <p:sp>
            <p:nvSpPr>
              <p:cNvPr id="515" name="Google Shape;515;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B1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6" name="Google Shape;516;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7" name="Google Shape;517;p25"/>
            <p:cNvSpPr txBox="1"/>
            <p:nvPr/>
          </p:nvSpPr>
          <p:spPr>
            <a:xfrm>
              <a:off x="1401551"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#FFB12F</a:t>
              </a:r>
              <a:endParaRPr sz="700"/>
            </a:p>
          </p:txBody>
        </p:sp>
        <p:grpSp>
          <p:nvGrpSpPr>
            <p:cNvPr id="518" name="Google Shape;518;p25"/>
            <p:cNvGrpSpPr/>
            <p:nvPr/>
          </p:nvGrpSpPr>
          <p:grpSpPr>
            <a:xfrm>
              <a:off x="3114548" y="-23569"/>
              <a:ext cx="1005606" cy="1029175"/>
              <a:chOff x="0" y="-19050"/>
              <a:chExt cx="812800" cy="831850"/>
            </a:xfrm>
          </p:grpSpPr>
          <p:sp>
            <p:nvSpPr>
              <p:cNvPr id="519" name="Google Shape;519;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B194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0" name="Google Shape;520;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1" name="Google Shape;521;p25"/>
            <p:cNvSpPr txBox="1"/>
            <p:nvPr/>
          </p:nvSpPr>
          <p:spPr>
            <a:xfrm>
              <a:off x="2803102"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#0F1A38</a:t>
              </a:r>
              <a:endParaRPr sz="700"/>
            </a:p>
          </p:txBody>
        </p:sp>
      </p:grpSp>
      <p:sp>
        <p:nvSpPr>
          <p:cNvPr id="522" name="Google Shape;522;p25"/>
          <p:cNvSpPr txBox="1"/>
          <p:nvPr/>
        </p:nvSpPr>
        <p:spPr>
          <a:xfrm>
            <a:off x="2105002" y="783856"/>
            <a:ext cx="4933995" cy="20193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FFF"/>
                </a:solidFill>
                <a:latin typeface="Arial"/>
                <a:ea typeface="Arial"/>
                <a:cs typeface="Arial"/>
                <a:sym typeface="Arial"/>
              </a:rPr>
              <a:t>Use these design resources in your Canva Presentation.</a:t>
            </a:r>
            <a:endParaRPr sz="700"/>
          </a:p>
        </p:txBody>
      </p:sp>
      <p:sp>
        <p:nvSpPr>
          <p:cNvPr id="523" name="Google Shape;523;p25"/>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23F0A"/>
                </a:solidFill>
                <a:latin typeface="Arial"/>
                <a:ea typeface="Arial"/>
                <a:cs typeface="Arial"/>
                <a:sym typeface="Arial"/>
              </a:rPr>
              <a:t>DON'T FORGET TO DELETE THIS PAGE BEFORE PRESENTING. </a:t>
            </a:r>
            <a:endParaRPr sz="700"/>
          </a:p>
        </p:txBody>
      </p:sp>
      <p:sp>
        <p:nvSpPr>
          <p:cNvPr id="524" name="Google Shape;524;p25"/>
          <p:cNvSpPr txBox="1"/>
          <p:nvPr/>
        </p:nvSpPr>
        <p:spPr>
          <a:xfrm>
            <a:off x="2809836" y="250475"/>
            <a:ext cx="3524329" cy="581387"/>
          </a:xfrm>
          <a:prstGeom prst="rect">
            <a:avLst/>
          </a:prstGeom>
          <a:noFill/>
          <a:ln>
            <a:noFill/>
          </a:ln>
        </p:spPr>
        <p:txBody>
          <a:bodyPr anchorCtr="0" anchor="t" bIns="0" lIns="0" spcFirstLastPara="1" rIns="0" wrap="square" tIns="0">
            <a:spAutoFit/>
          </a:bodyPr>
          <a:lstStyle/>
          <a:p>
            <a:pPr indent="0" lvl="0" marL="0" marR="0" rtl="0" algn="ctr">
              <a:lnSpc>
                <a:spcPct val="117999"/>
              </a:lnSpc>
              <a:spcBef>
                <a:spcPts val="0"/>
              </a:spcBef>
              <a:spcAft>
                <a:spcPts val="0"/>
              </a:spcAft>
              <a:buNone/>
            </a:pPr>
            <a:r>
              <a:rPr b="0" i="0" lang="en" sz="3900" u="none" cap="none" strike="noStrike">
                <a:solidFill>
                  <a:srgbClr val="FFB12F"/>
                </a:solidFill>
                <a:latin typeface="Allura"/>
                <a:ea typeface="Allura"/>
                <a:cs typeface="Allura"/>
                <a:sym typeface="Allura"/>
              </a:rPr>
              <a:t>Resource Page</a:t>
            </a:r>
            <a:endParaRPr sz="700"/>
          </a:p>
        </p:txBody>
      </p:sp>
      <p:sp>
        <p:nvSpPr>
          <p:cNvPr id="525" name="Google Shape;525;p25"/>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526" name="Google Shape;526;p25"/>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527" name="Google Shape;527;p25"/>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528" name="Google Shape;528;p25"/>
          <p:cNvSpPr/>
          <p:nvPr/>
        </p:nvSpPr>
        <p:spPr>
          <a:xfrm>
            <a:off x="7811583" y="1541288"/>
            <a:ext cx="818067" cy="1214200"/>
          </a:xfrm>
          <a:custGeom>
            <a:rect b="b" l="l" r="r" t="t"/>
            <a:pathLst>
              <a:path extrusionOk="0" h="2428399" w="1636134">
                <a:moveTo>
                  <a:pt x="0" y="0"/>
                </a:moveTo>
                <a:lnTo>
                  <a:pt x="1636134" y="0"/>
                </a:lnTo>
                <a:lnTo>
                  <a:pt x="1636134" y="2428399"/>
                </a:lnTo>
                <a:lnTo>
                  <a:pt x="0" y="2428399"/>
                </a:lnTo>
                <a:lnTo>
                  <a:pt x="0" y="0"/>
                </a:lnTo>
                <a:close/>
              </a:path>
            </a:pathLst>
          </a:custGeom>
          <a:blipFill rotWithShape="1">
            <a:blip r:embed="rId5">
              <a:alphaModFix/>
            </a:blip>
            <a:stretch>
              <a:fillRect b="0" l="0" r="0" t="0"/>
            </a:stretch>
          </a:blipFill>
          <a:ln>
            <a:noFill/>
          </a:ln>
        </p:spPr>
      </p:sp>
      <p:sp>
        <p:nvSpPr>
          <p:cNvPr id="529" name="Google Shape;529;p25"/>
          <p:cNvSpPr/>
          <p:nvPr/>
        </p:nvSpPr>
        <p:spPr>
          <a:xfrm>
            <a:off x="3250486" y="1561448"/>
            <a:ext cx="1130075" cy="1173880"/>
          </a:xfrm>
          <a:custGeom>
            <a:rect b="b" l="l" r="r" t="t"/>
            <a:pathLst>
              <a:path extrusionOk="0" h="2347761" w="2260151">
                <a:moveTo>
                  <a:pt x="0" y="0"/>
                </a:moveTo>
                <a:lnTo>
                  <a:pt x="2260151" y="0"/>
                </a:lnTo>
                <a:lnTo>
                  <a:pt x="2260151" y="2347761"/>
                </a:lnTo>
                <a:lnTo>
                  <a:pt x="0" y="2347761"/>
                </a:lnTo>
                <a:lnTo>
                  <a:pt x="0" y="0"/>
                </a:lnTo>
                <a:close/>
              </a:path>
            </a:pathLst>
          </a:custGeom>
          <a:blipFill rotWithShape="1">
            <a:blip r:embed="rId6">
              <a:alphaModFix/>
            </a:blip>
            <a:stretch>
              <a:fillRect b="0" l="0" r="0" t="-28356"/>
            </a:stretch>
          </a:blipFill>
          <a:ln>
            <a:noFill/>
          </a:ln>
        </p:spPr>
      </p:sp>
      <p:sp>
        <p:nvSpPr>
          <p:cNvPr id="530" name="Google Shape;530;p25"/>
          <p:cNvSpPr/>
          <p:nvPr/>
        </p:nvSpPr>
        <p:spPr>
          <a:xfrm>
            <a:off x="4313363" y="1630499"/>
            <a:ext cx="1402214" cy="1035778"/>
          </a:xfrm>
          <a:custGeom>
            <a:rect b="b" l="l" r="r" t="t"/>
            <a:pathLst>
              <a:path extrusionOk="0" h="2071556" w="2804427">
                <a:moveTo>
                  <a:pt x="0" y="0"/>
                </a:moveTo>
                <a:lnTo>
                  <a:pt x="2804427" y="0"/>
                </a:lnTo>
                <a:lnTo>
                  <a:pt x="2804427" y="2071556"/>
                </a:lnTo>
                <a:lnTo>
                  <a:pt x="0" y="2071556"/>
                </a:lnTo>
                <a:lnTo>
                  <a:pt x="0" y="0"/>
                </a:lnTo>
                <a:close/>
              </a:path>
            </a:pathLst>
          </a:custGeom>
          <a:blipFill rotWithShape="1">
            <a:blip r:embed="rId7">
              <a:alphaModFix/>
            </a:blip>
            <a:stretch>
              <a:fillRect b="-30428" l="-44848" r="-48522" t="-36129"/>
            </a:stretch>
          </a:blipFill>
          <a:ln>
            <a:noFill/>
          </a:ln>
        </p:spPr>
      </p:sp>
      <p:sp>
        <p:nvSpPr>
          <p:cNvPr id="531" name="Google Shape;531;p25"/>
          <p:cNvSpPr/>
          <p:nvPr/>
        </p:nvSpPr>
        <p:spPr>
          <a:xfrm>
            <a:off x="5648379" y="1758414"/>
            <a:ext cx="958461" cy="779947"/>
          </a:xfrm>
          <a:custGeom>
            <a:rect b="b" l="l" r="r" t="t"/>
            <a:pathLst>
              <a:path extrusionOk="0" h="1559895" w="1916922">
                <a:moveTo>
                  <a:pt x="0" y="0"/>
                </a:moveTo>
                <a:lnTo>
                  <a:pt x="1916922" y="0"/>
                </a:lnTo>
                <a:lnTo>
                  <a:pt x="1916922" y="1559895"/>
                </a:lnTo>
                <a:lnTo>
                  <a:pt x="0" y="1559895"/>
                </a:lnTo>
                <a:lnTo>
                  <a:pt x="0" y="0"/>
                </a:lnTo>
                <a:close/>
              </a:path>
            </a:pathLst>
          </a:custGeom>
          <a:blipFill rotWithShape="1">
            <a:blip r:embed="rId8">
              <a:alphaModFix/>
            </a:blip>
            <a:stretch>
              <a:fillRect b="0" l="0" r="0" t="0"/>
            </a:stretch>
          </a:blipFill>
          <a:ln>
            <a:noFill/>
          </a:ln>
        </p:spPr>
      </p:sp>
      <p:sp>
        <p:nvSpPr>
          <p:cNvPr id="532" name="Google Shape;532;p25"/>
          <p:cNvSpPr/>
          <p:nvPr/>
        </p:nvSpPr>
        <p:spPr>
          <a:xfrm flipH="1">
            <a:off x="6539642" y="1560031"/>
            <a:ext cx="1339140" cy="1176714"/>
          </a:xfrm>
          <a:custGeom>
            <a:rect b="b" l="l" r="r" t="t"/>
            <a:pathLst>
              <a:path extrusionOk="0" h="2353428" w="2678280">
                <a:moveTo>
                  <a:pt x="2678280" y="0"/>
                </a:moveTo>
                <a:lnTo>
                  <a:pt x="0" y="0"/>
                </a:lnTo>
                <a:lnTo>
                  <a:pt x="0" y="2353428"/>
                </a:lnTo>
                <a:lnTo>
                  <a:pt x="2678280" y="2353428"/>
                </a:lnTo>
                <a:lnTo>
                  <a:pt x="2678280" y="0"/>
                </a:lnTo>
                <a:close/>
              </a:path>
            </a:pathLst>
          </a:custGeom>
          <a:blipFill rotWithShape="1">
            <a:blip r:embed="rId9">
              <a:alphaModFix/>
            </a:blip>
            <a:stretch>
              <a:fillRect b="0" l="-12655" r="-50261" t="-23526"/>
            </a:stretch>
          </a:blipFill>
          <a:ln>
            <a:noFill/>
          </a:ln>
        </p:spPr>
      </p:sp>
      <p:sp>
        <p:nvSpPr>
          <p:cNvPr id="533" name="Google Shape;533;p25"/>
          <p:cNvSpPr/>
          <p:nvPr/>
        </p:nvSpPr>
        <p:spPr>
          <a:xfrm>
            <a:off x="7637103" y="2859462"/>
            <a:ext cx="992547" cy="1144671"/>
          </a:xfrm>
          <a:custGeom>
            <a:rect b="b" l="l" r="r" t="t"/>
            <a:pathLst>
              <a:path extrusionOk="0" h="2289342" w="1985094">
                <a:moveTo>
                  <a:pt x="0" y="0"/>
                </a:moveTo>
                <a:lnTo>
                  <a:pt x="1985094" y="0"/>
                </a:lnTo>
                <a:lnTo>
                  <a:pt x="1985094" y="2289342"/>
                </a:lnTo>
                <a:lnTo>
                  <a:pt x="0" y="2289342"/>
                </a:lnTo>
                <a:lnTo>
                  <a:pt x="0" y="0"/>
                </a:lnTo>
                <a:close/>
              </a:path>
            </a:pathLst>
          </a:custGeom>
          <a:blipFill rotWithShape="1">
            <a:blip r:embed="rId10">
              <a:alphaModFix/>
            </a:blip>
            <a:stretch>
              <a:fillRect b="0" l="-45826" r="-27267" t="0"/>
            </a:stretch>
          </a:blipFill>
          <a:ln>
            <a:noFill/>
          </a:ln>
        </p:spPr>
      </p:sp>
      <p:sp>
        <p:nvSpPr>
          <p:cNvPr id="534" name="Google Shape;534;p25"/>
          <p:cNvSpPr/>
          <p:nvPr/>
        </p:nvSpPr>
        <p:spPr>
          <a:xfrm>
            <a:off x="4766243" y="3064304"/>
            <a:ext cx="1730192" cy="734986"/>
          </a:xfrm>
          <a:custGeom>
            <a:rect b="b" l="l" r="r" t="t"/>
            <a:pathLst>
              <a:path extrusionOk="0" h="1469971" w="3460383">
                <a:moveTo>
                  <a:pt x="0" y="0"/>
                </a:moveTo>
                <a:lnTo>
                  <a:pt x="3460382" y="0"/>
                </a:lnTo>
                <a:lnTo>
                  <a:pt x="3460382" y="1469972"/>
                </a:lnTo>
                <a:lnTo>
                  <a:pt x="0" y="1469972"/>
                </a:lnTo>
                <a:lnTo>
                  <a:pt x="0" y="0"/>
                </a:lnTo>
                <a:close/>
              </a:path>
            </a:pathLst>
          </a:custGeom>
          <a:blipFill rotWithShape="1">
            <a:blip r:embed="rId11">
              <a:alphaModFix/>
            </a:blip>
            <a:stretch>
              <a:fillRect b="-42536" l="-6999" r="-12185" t="-43340"/>
            </a:stretch>
          </a:blipFill>
          <a:ln>
            <a:noFill/>
          </a:ln>
        </p:spPr>
      </p:sp>
      <p:sp>
        <p:nvSpPr>
          <p:cNvPr id="535" name="Google Shape;535;p25"/>
          <p:cNvSpPr/>
          <p:nvPr/>
        </p:nvSpPr>
        <p:spPr>
          <a:xfrm>
            <a:off x="3546284" y="3066236"/>
            <a:ext cx="1067333" cy="731123"/>
          </a:xfrm>
          <a:custGeom>
            <a:rect b="b" l="l" r="r" t="t"/>
            <a:pathLst>
              <a:path extrusionOk="0" h="1462246" w="2134666">
                <a:moveTo>
                  <a:pt x="0" y="0"/>
                </a:moveTo>
                <a:lnTo>
                  <a:pt x="2134665" y="0"/>
                </a:lnTo>
                <a:lnTo>
                  <a:pt x="2134665" y="1462246"/>
                </a:lnTo>
                <a:lnTo>
                  <a:pt x="0" y="1462246"/>
                </a:lnTo>
                <a:lnTo>
                  <a:pt x="0" y="0"/>
                </a:lnTo>
                <a:close/>
              </a:path>
            </a:pathLst>
          </a:custGeom>
          <a:blipFill rotWithShape="1">
            <a:blip r:embed="rId12">
              <a:alphaModFix/>
            </a:blip>
            <a:stretch>
              <a:fillRect b="0" l="0" r="0" t="0"/>
            </a:stretch>
          </a:blipFill>
          <a:ln>
            <a:noFill/>
          </a:ln>
        </p:spPr>
      </p:sp>
      <p:sp>
        <p:nvSpPr>
          <p:cNvPr id="536" name="Google Shape;536;p25"/>
          <p:cNvSpPr/>
          <p:nvPr/>
        </p:nvSpPr>
        <p:spPr>
          <a:xfrm>
            <a:off x="6649060" y="2779454"/>
            <a:ext cx="835418" cy="1304686"/>
          </a:xfrm>
          <a:custGeom>
            <a:rect b="b" l="l" r="r" t="t"/>
            <a:pathLst>
              <a:path extrusionOk="0" h="2609373" w="1670836">
                <a:moveTo>
                  <a:pt x="0" y="0"/>
                </a:moveTo>
                <a:lnTo>
                  <a:pt x="1670836" y="0"/>
                </a:lnTo>
                <a:lnTo>
                  <a:pt x="1670836" y="2609374"/>
                </a:lnTo>
                <a:lnTo>
                  <a:pt x="0" y="2609374"/>
                </a:lnTo>
                <a:lnTo>
                  <a:pt x="0" y="0"/>
                </a:lnTo>
                <a:close/>
              </a:path>
            </a:pathLst>
          </a:custGeom>
          <a:blipFill rotWithShape="1">
            <a:blip r:embed="rId13">
              <a:alphaModFix/>
            </a:blip>
            <a:stretch>
              <a:fillRect b="-7786" l="-16582" r="-136543" t="0"/>
            </a:stretch>
          </a:blipFill>
          <a:ln>
            <a:noFill/>
          </a:ln>
        </p:spPr>
      </p:sp>
      <p:sp>
        <p:nvSpPr>
          <p:cNvPr id="537" name="Google Shape;537;p25"/>
          <p:cNvSpPr/>
          <p:nvPr/>
        </p:nvSpPr>
        <p:spPr>
          <a:xfrm>
            <a:off x="3865947" y="4294744"/>
            <a:ext cx="1399154" cy="273379"/>
          </a:xfrm>
          <a:custGeom>
            <a:rect b="b" l="l" r="r" t="t"/>
            <a:pathLst>
              <a:path extrusionOk="0" h="546757" w="2798308">
                <a:moveTo>
                  <a:pt x="0" y="0"/>
                </a:moveTo>
                <a:lnTo>
                  <a:pt x="2798308" y="0"/>
                </a:lnTo>
                <a:lnTo>
                  <a:pt x="2798308" y="546757"/>
                </a:lnTo>
                <a:lnTo>
                  <a:pt x="0" y="546757"/>
                </a:lnTo>
                <a:lnTo>
                  <a:pt x="0" y="0"/>
                </a:lnTo>
                <a:close/>
              </a:path>
            </a:pathLst>
          </a:custGeom>
          <a:blipFill rotWithShape="1">
            <a:blip r:embed="rId14">
              <a:alphaModFix/>
            </a:blip>
            <a:stretch>
              <a:fillRect b="0" l="0" r="0" t="0"/>
            </a:stretch>
          </a:blipFill>
          <a:ln>
            <a:noFill/>
          </a:ln>
        </p:spPr>
      </p:sp>
      <p:sp>
        <p:nvSpPr>
          <p:cNvPr id="538" name="Google Shape;538;p25"/>
          <p:cNvSpPr/>
          <p:nvPr/>
        </p:nvSpPr>
        <p:spPr>
          <a:xfrm rot="5400000">
            <a:off x="5862310" y="3731856"/>
            <a:ext cx="380260" cy="1399154"/>
          </a:xfrm>
          <a:custGeom>
            <a:rect b="b" l="l" r="r" t="t"/>
            <a:pathLst>
              <a:path extrusionOk="0" h="2798308" w="760520">
                <a:moveTo>
                  <a:pt x="0" y="0"/>
                </a:moveTo>
                <a:lnTo>
                  <a:pt x="760520" y="0"/>
                </a:lnTo>
                <a:lnTo>
                  <a:pt x="760520" y="2798308"/>
                </a:lnTo>
                <a:lnTo>
                  <a:pt x="0" y="2798308"/>
                </a:lnTo>
                <a:lnTo>
                  <a:pt x="0" y="0"/>
                </a:lnTo>
                <a:close/>
              </a:path>
            </a:pathLst>
          </a:custGeom>
          <a:blipFill rotWithShape="1">
            <a:blip r:embed="rId15">
              <a:alphaModFix/>
            </a:blip>
            <a:stretch>
              <a:fillRect b="0" l="0" r="0" t="0"/>
            </a:stretch>
          </a:blipFill>
          <a:ln>
            <a:noFill/>
          </a:ln>
        </p:spPr>
      </p:sp>
      <p:sp>
        <p:nvSpPr>
          <p:cNvPr id="539" name="Google Shape;539;p25"/>
          <p:cNvSpPr/>
          <p:nvPr/>
        </p:nvSpPr>
        <p:spPr>
          <a:xfrm rot="5400000">
            <a:off x="7392015" y="3735111"/>
            <a:ext cx="288172" cy="1392644"/>
          </a:xfrm>
          <a:custGeom>
            <a:rect b="b" l="l" r="r" t="t"/>
            <a:pathLst>
              <a:path extrusionOk="0" h="2785289" w="576344">
                <a:moveTo>
                  <a:pt x="0" y="0"/>
                </a:moveTo>
                <a:lnTo>
                  <a:pt x="576344" y="0"/>
                </a:lnTo>
                <a:lnTo>
                  <a:pt x="576344" y="2785289"/>
                </a:lnTo>
                <a:lnTo>
                  <a:pt x="0" y="2785289"/>
                </a:lnTo>
                <a:lnTo>
                  <a:pt x="0" y="0"/>
                </a:lnTo>
                <a:close/>
              </a:path>
            </a:pathLst>
          </a:custGeom>
          <a:blipFill rotWithShape="1">
            <a:blip r:embed="rId16">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2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44801" l="0" r="-60084" t="-44803"/>
            </a:stretch>
          </a:blipFill>
          <a:ln>
            <a:noFill/>
          </a:ln>
        </p:spPr>
      </p:sp>
      <p:grpSp>
        <p:nvGrpSpPr>
          <p:cNvPr id="545" name="Google Shape;545;p26"/>
          <p:cNvGrpSpPr/>
          <p:nvPr/>
        </p:nvGrpSpPr>
        <p:grpSpPr>
          <a:xfrm>
            <a:off x="-1143000" y="9415"/>
            <a:ext cx="10287000" cy="5143500"/>
            <a:chOff x="0" y="0"/>
            <a:chExt cx="27432000" cy="13716000"/>
          </a:xfrm>
        </p:grpSpPr>
        <p:sp>
          <p:nvSpPr>
            <p:cNvPr id="546" name="Google Shape;546;p26"/>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547" name="Google Shape;547;p26"/>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548" name="Google Shape;548;p26"/>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549" name="Google Shape;549;p26"/>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550" name="Google Shape;550;p26"/>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551" name="Google Shape;551;p26"/>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552" name="Google Shape;552;p26"/>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553" name="Google Shape;553;p26"/>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grpSp>
      <p:grpSp>
        <p:nvGrpSpPr>
          <p:cNvPr id="554" name="Google Shape;554;p26"/>
          <p:cNvGrpSpPr/>
          <p:nvPr/>
        </p:nvGrpSpPr>
        <p:grpSpPr>
          <a:xfrm>
            <a:off x="2997636" y="1314181"/>
            <a:ext cx="3148728" cy="1287724"/>
            <a:chOff x="0" y="-19050"/>
            <a:chExt cx="1658589" cy="678307"/>
          </a:xfrm>
        </p:grpSpPr>
        <p:sp>
          <p:nvSpPr>
            <p:cNvPr id="555" name="Google Shape;555;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6" name="Google Shape;556;p26"/>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7" name="Google Shape;557;p26"/>
          <p:cNvSpPr/>
          <p:nvPr/>
        </p:nvSpPr>
        <p:spPr>
          <a:xfrm>
            <a:off x="3389498" y="156143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5">
              <a:alphaModFix/>
            </a:blip>
            <a:stretch>
              <a:fillRect b="0" l="0" r="0" t="0"/>
            </a:stretch>
          </a:blipFill>
          <a:ln>
            <a:noFill/>
          </a:ln>
        </p:spPr>
      </p:sp>
      <p:grpSp>
        <p:nvGrpSpPr>
          <p:cNvPr id="558" name="Google Shape;558;p26"/>
          <p:cNvGrpSpPr/>
          <p:nvPr/>
        </p:nvGrpSpPr>
        <p:grpSpPr>
          <a:xfrm>
            <a:off x="2997636" y="2851489"/>
            <a:ext cx="3148728" cy="1287724"/>
            <a:chOff x="0" y="-19050"/>
            <a:chExt cx="1658589" cy="678307"/>
          </a:xfrm>
        </p:grpSpPr>
        <p:sp>
          <p:nvSpPr>
            <p:cNvPr id="559" name="Google Shape;559;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0" name="Google Shape;560;p26"/>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61" name="Google Shape;561;p26"/>
          <p:cNvSpPr txBox="1"/>
          <p:nvPr/>
        </p:nvSpPr>
        <p:spPr>
          <a:xfrm>
            <a:off x="1688740" y="910692"/>
            <a:ext cx="5766520" cy="20193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FFF"/>
                </a:solidFill>
                <a:latin typeface="Arial"/>
                <a:ea typeface="Arial"/>
                <a:cs typeface="Arial"/>
                <a:sym typeface="Arial"/>
              </a:rPr>
              <a:t>This presentation template is free for everyone to use thanks to the following:</a:t>
            </a:r>
            <a:endParaRPr sz="700"/>
          </a:p>
        </p:txBody>
      </p:sp>
      <p:sp>
        <p:nvSpPr>
          <p:cNvPr id="562" name="Google Shape;562;p26"/>
          <p:cNvSpPr txBox="1"/>
          <p:nvPr/>
        </p:nvSpPr>
        <p:spPr>
          <a:xfrm>
            <a:off x="2876341" y="4445989"/>
            <a:ext cx="3391318" cy="368231"/>
          </a:xfrm>
          <a:prstGeom prst="rect">
            <a:avLst/>
          </a:prstGeom>
          <a:noFill/>
          <a:ln>
            <a:noFill/>
          </a:ln>
        </p:spPr>
        <p:txBody>
          <a:bodyPr anchorCtr="0" anchor="t" bIns="0" lIns="0" spcFirstLastPara="1" rIns="0" wrap="square" tIns="0">
            <a:spAutoFit/>
          </a:bodyPr>
          <a:lstStyle/>
          <a:p>
            <a:pPr indent="0" lvl="0" marL="0" marR="0" rtl="0" algn="ctr">
              <a:lnSpc>
                <a:spcPct val="117997"/>
              </a:lnSpc>
              <a:spcBef>
                <a:spcPts val="0"/>
              </a:spcBef>
              <a:spcAft>
                <a:spcPts val="0"/>
              </a:spcAft>
              <a:buNone/>
            </a:pPr>
            <a:r>
              <a:rPr b="0" i="0" lang="en" sz="2500" u="none" cap="none" strike="noStrike">
                <a:solidFill>
                  <a:srgbClr val="FFFFFF"/>
                </a:solidFill>
                <a:latin typeface="Allura"/>
                <a:ea typeface="Allura"/>
                <a:cs typeface="Allura"/>
                <a:sym typeface="Allura"/>
              </a:rPr>
              <a:t>Happy designing!</a:t>
            </a:r>
            <a:endParaRPr sz="700"/>
          </a:p>
        </p:txBody>
      </p:sp>
      <p:sp>
        <p:nvSpPr>
          <p:cNvPr id="563" name="Google Shape;563;p26"/>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64" name="Google Shape;564;p26"/>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65" name="Google Shape;565;p26"/>
          <p:cNvSpPr txBox="1"/>
          <p:nvPr/>
        </p:nvSpPr>
        <p:spPr>
          <a:xfrm>
            <a:off x="1840439" y="219905"/>
            <a:ext cx="5463122" cy="753878"/>
          </a:xfrm>
          <a:prstGeom prst="rect">
            <a:avLst/>
          </a:prstGeom>
          <a:noFill/>
          <a:ln>
            <a:noFill/>
          </a:ln>
        </p:spPr>
        <p:txBody>
          <a:bodyPr anchorCtr="0" anchor="t" bIns="0" lIns="0" spcFirstLastPara="1" rIns="0" wrap="square" tIns="0">
            <a:spAutoFit/>
          </a:bodyPr>
          <a:lstStyle/>
          <a:p>
            <a:pPr indent="0" lvl="0" marL="0" marR="0" rtl="0" algn="ctr">
              <a:lnSpc>
                <a:spcPct val="118001"/>
              </a:lnSpc>
              <a:spcBef>
                <a:spcPts val="0"/>
              </a:spcBef>
              <a:spcAft>
                <a:spcPts val="0"/>
              </a:spcAft>
              <a:buNone/>
            </a:pPr>
            <a:r>
              <a:rPr b="0" i="0" lang="en" sz="5000" u="none" cap="none" strike="noStrike">
                <a:solidFill>
                  <a:srgbClr val="FFB12F"/>
                </a:solidFill>
                <a:latin typeface="Allura"/>
                <a:ea typeface="Allura"/>
                <a:cs typeface="Allura"/>
                <a:sym typeface="Allura"/>
              </a:rPr>
              <a:t>Credits</a:t>
            </a:r>
            <a:endParaRPr sz="700"/>
          </a:p>
        </p:txBody>
      </p:sp>
      <p:sp>
        <p:nvSpPr>
          <p:cNvPr id="566" name="Google Shape;566;p26"/>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44801" l="0" r="-60084" t="-44803"/>
            </a:stretch>
          </a:blipFill>
          <a:ln>
            <a:noFill/>
          </a:ln>
        </p:spPr>
      </p:sp>
      <p:grpSp>
        <p:nvGrpSpPr>
          <p:cNvPr id="150" name="Google Shape;150;p11"/>
          <p:cNvGrpSpPr/>
          <p:nvPr/>
        </p:nvGrpSpPr>
        <p:grpSpPr>
          <a:xfrm>
            <a:off x="-1143000" y="9415"/>
            <a:ext cx="10287000" cy="5143500"/>
            <a:chOff x="0" y="0"/>
            <a:chExt cx="27432000" cy="13716000"/>
          </a:xfrm>
        </p:grpSpPr>
        <p:sp>
          <p:nvSpPr>
            <p:cNvPr id="151" name="Google Shape;151;p11"/>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152" name="Google Shape;152;p11"/>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153" name="Google Shape;153;p11"/>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154" name="Google Shape;154;p11"/>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155" name="Google Shape;155;p11"/>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156" name="Google Shape;156;p11"/>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157" name="Google Shape;157;p11"/>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158" name="Google Shape;158;p11"/>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grpSp>
      <p:pic>
        <p:nvPicPr>
          <p:cNvPr id="159" name="Google Shape;159;p11"/>
          <p:cNvPicPr preferRelativeResize="0"/>
          <p:nvPr/>
        </p:nvPicPr>
        <p:blipFill>
          <a:blip r:embed="rId5">
            <a:alphaModFix/>
          </a:blip>
          <a:stretch>
            <a:fillRect/>
          </a:stretch>
        </p:blipFill>
        <p:spPr>
          <a:xfrm>
            <a:off x="360400" y="205374"/>
            <a:ext cx="3862750" cy="4938125"/>
          </a:xfrm>
          <a:prstGeom prst="rect">
            <a:avLst/>
          </a:prstGeom>
          <a:noFill/>
          <a:ln>
            <a:noFill/>
          </a:ln>
        </p:spPr>
      </p:pic>
      <p:sp>
        <p:nvSpPr>
          <p:cNvPr id="160" name="Google Shape;160;p11"/>
          <p:cNvSpPr/>
          <p:nvPr/>
        </p:nvSpPr>
        <p:spPr>
          <a:xfrm rot="-9800794">
            <a:off x="6365585" y="-1499151"/>
            <a:ext cx="3726521" cy="3726521"/>
          </a:xfrm>
          <a:custGeom>
            <a:rect b="b" l="l" r="r" t="t"/>
            <a:pathLst>
              <a:path extrusionOk="0" h="7453043" w="7453043">
                <a:moveTo>
                  <a:pt x="0" y="0"/>
                </a:moveTo>
                <a:lnTo>
                  <a:pt x="7453043" y="0"/>
                </a:lnTo>
                <a:lnTo>
                  <a:pt x="7453043" y="7453043"/>
                </a:lnTo>
                <a:lnTo>
                  <a:pt x="0" y="7453043"/>
                </a:lnTo>
                <a:lnTo>
                  <a:pt x="0" y="0"/>
                </a:lnTo>
                <a:close/>
              </a:path>
            </a:pathLst>
          </a:custGeom>
          <a:blipFill rotWithShape="1">
            <a:blip r:embed="rId6">
              <a:alphaModFix/>
            </a:blip>
            <a:stretch>
              <a:fillRect b="0" l="0" r="0" t="0"/>
            </a:stretch>
          </a:blipFill>
          <a:ln>
            <a:noFill/>
          </a:ln>
        </p:spPr>
      </p:sp>
      <p:sp>
        <p:nvSpPr>
          <p:cNvPr id="161" name="Google Shape;161;p11"/>
          <p:cNvSpPr/>
          <p:nvPr/>
        </p:nvSpPr>
        <p:spPr>
          <a:xfrm>
            <a:off x="-1243757" y="3390147"/>
            <a:ext cx="3726521" cy="3726521"/>
          </a:xfrm>
          <a:custGeom>
            <a:rect b="b" l="l" r="r" t="t"/>
            <a:pathLst>
              <a:path extrusionOk="0" h="7453043" w="7453043">
                <a:moveTo>
                  <a:pt x="0" y="0"/>
                </a:moveTo>
                <a:lnTo>
                  <a:pt x="7453043" y="0"/>
                </a:lnTo>
                <a:lnTo>
                  <a:pt x="7453043" y="7453044"/>
                </a:lnTo>
                <a:lnTo>
                  <a:pt x="0" y="7453044"/>
                </a:lnTo>
                <a:lnTo>
                  <a:pt x="0" y="0"/>
                </a:lnTo>
                <a:close/>
              </a:path>
            </a:pathLst>
          </a:custGeom>
          <a:blipFill rotWithShape="1">
            <a:blip r:embed="rId6">
              <a:alphaModFix/>
            </a:blip>
            <a:stretch>
              <a:fillRect b="0" l="0" r="0" t="0"/>
            </a:stretch>
          </a:blipFill>
          <a:ln>
            <a:noFill/>
          </a:ln>
        </p:spPr>
      </p:sp>
      <p:grpSp>
        <p:nvGrpSpPr>
          <p:cNvPr id="162" name="Google Shape;162;p11"/>
          <p:cNvGrpSpPr/>
          <p:nvPr/>
        </p:nvGrpSpPr>
        <p:grpSpPr>
          <a:xfrm>
            <a:off x="4223146" y="2337060"/>
            <a:ext cx="3814734" cy="1431706"/>
            <a:chOff x="0" y="533400"/>
            <a:chExt cx="10172624" cy="3817883"/>
          </a:xfrm>
        </p:grpSpPr>
        <p:sp>
          <p:nvSpPr>
            <p:cNvPr id="163" name="Google Shape;163;p11"/>
            <p:cNvSpPr txBox="1"/>
            <p:nvPr/>
          </p:nvSpPr>
          <p:spPr>
            <a:xfrm>
              <a:off x="1699029" y="2791154"/>
              <a:ext cx="6774566" cy="1560129"/>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F2E5DA"/>
                  </a:solidFill>
                  <a:latin typeface="Arial"/>
                  <a:ea typeface="Arial"/>
                  <a:cs typeface="Arial"/>
                  <a:sym typeface="Arial"/>
                </a:rPr>
                <a:t>I'm Rain, and I'll be sharing with you my beautiful ideas. Follow me at @reallygreatsite to learn more. </a:t>
              </a:r>
              <a:endParaRPr sz="700"/>
            </a:p>
          </p:txBody>
        </p:sp>
        <p:sp>
          <p:nvSpPr>
            <p:cNvPr id="164" name="Google Shape;164;p11"/>
            <p:cNvSpPr txBox="1"/>
            <p:nvPr/>
          </p:nvSpPr>
          <p:spPr>
            <a:xfrm>
              <a:off x="0" y="533400"/>
              <a:ext cx="10172624" cy="2166714"/>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6700" u="none" cap="none" strike="noStrike">
                  <a:solidFill>
                    <a:srgbClr val="FFB12F"/>
                  </a:solidFill>
                  <a:latin typeface="Allura"/>
                  <a:ea typeface="Allura"/>
                  <a:cs typeface="Allura"/>
                  <a:sym typeface="Allura"/>
                </a:rPr>
                <a:t>Hello There!</a:t>
              </a:r>
              <a:endParaRPr sz="700"/>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12F"/>
        </a:solidFill>
      </p:bgPr>
    </p:bg>
    <p:spTree>
      <p:nvGrpSpPr>
        <p:cNvPr id="168" name="Shape 168"/>
        <p:cNvGrpSpPr/>
        <p:nvPr/>
      </p:nvGrpSpPr>
      <p:grpSpPr>
        <a:xfrm>
          <a:off x="0" y="0"/>
          <a:ext cx="0" cy="0"/>
          <a:chOff x="0" y="0"/>
          <a:chExt cx="0" cy="0"/>
        </a:xfrm>
      </p:grpSpPr>
      <p:grpSp>
        <p:nvGrpSpPr>
          <p:cNvPr id="169" name="Google Shape;169;p12"/>
          <p:cNvGrpSpPr/>
          <p:nvPr/>
        </p:nvGrpSpPr>
        <p:grpSpPr>
          <a:xfrm>
            <a:off x="-1143000" y="0"/>
            <a:ext cx="10287000" cy="5143500"/>
            <a:chOff x="0" y="0"/>
            <a:chExt cx="27432000" cy="13716000"/>
          </a:xfrm>
        </p:grpSpPr>
        <p:sp>
          <p:nvSpPr>
            <p:cNvPr id="170" name="Google Shape;170;p12"/>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171" name="Google Shape;171;p12"/>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172" name="Google Shape;172;p12"/>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173" name="Google Shape;173;p12"/>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174" name="Google Shape;174;p12"/>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175" name="Google Shape;175;p12"/>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176" name="Google Shape;176;p12"/>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177" name="Google Shape;177;p12"/>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grpSp>
      <p:pic>
        <p:nvPicPr>
          <p:cNvPr id="178" name="Google Shape;178;p12"/>
          <p:cNvPicPr preferRelativeResize="0"/>
          <p:nvPr/>
        </p:nvPicPr>
        <p:blipFill>
          <a:blip r:embed="rId4">
            <a:alphaModFix/>
          </a:blip>
          <a:stretch>
            <a:fillRect/>
          </a:stretch>
        </p:blipFill>
        <p:spPr>
          <a:xfrm>
            <a:off x="5203025" y="499412"/>
            <a:ext cx="3184400" cy="4275313"/>
          </a:xfrm>
          <a:prstGeom prst="rect">
            <a:avLst/>
          </a:prstGeom>
          <a:noFill/>
          <a:ln>
            <a:noFill/>
          </a:ln>
        </p:spPr>
      </p:pic>
      <p:sp>
        <p:nvSpPr>
          <p:cNvPr id="179" name="Google Shape;179;p12"/>
          <p:cNvSpPr txBox="1"/>
          <p:nvPr/>
        </p:nvSpPr>
        <p:spPr>
          <a:xfrm>
            <a:off x="531136" y="646207"/>
            <a:ext cx="5834100" cy="804300"/>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6700" u="none" cap="none" strike="noStrike">
                <a:solidFill>
                  <a:srgbClr val="0B1940"/>
                </a:solidFill>
                <a:latin typeface="Allura"/>
                <a:ea typeface="Allura"/>
                <a:cs typeface="Allura"/>
                <a:sym typeface="Allura"/>
              </a:rPr>
              <a:t>Agenda Page</a:t>
            </a:r>
            <a:endParaRPr sz="700"/>
          </a:p>
        </p:txBody>
      </p:sp>
      <p:sp>
        <p:nvSpPr>
          <p:cNvPr id="180" name="Google Shape;180;p12"/>
          <p:cNvSpPr txBox="1"/>
          <p:nvPr/>
        </p:nvSpPr>
        <p:spPr>
          <a:xfrm>
            <a:off x="637946" y="1699346"/>
            <a:ext cx="445140" cy="2724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B1940"/>
                </a:solidFill>
                <a:latin typeface="Arial"/>
                <a:ea typeface="Arial"/>
                <a:cs typeface="Arial"/>
                <a:sym typeface="Arial"/>
              </a:rPr>
              <a:t>01.</a:t>
            </a:r>
            <a:endParaRPr sz="700"/>
          </a:p>
        </p:txBody>
      </p:sp>
      <p:sp>
        <p:nvSpPr>
          <p:cNvPr id="181" name="Google Shape;181;p12"/>
          <p:cNvSpPr txBox="1"/>
          <p:nvPr/>
        </p:nvSpPr>
        <p:spPr>
          <a:xfrm>
            <a:off x="637946" y="2249963"/>
            <a:ext cx="445140" cy="2724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B1940"/>
                </a:solidFill>
                <a:latin typeface="Arial"/>
                <a:ea typeface="Arial"/>
                <a:cs typeface="Arial"/>
                <a:sym typeface="Arial"/>
              </a:rPr>
              <a:t>02.</a:t>
            </a:r>
            <a:endParaRPr sz="700"/>
          </a:p>
        </p:txBody>
      </p:sp>
      <p:sp>
        <p:nvSpPr>
          <p:cNvPr id="182" name="Google Shape;182;p12"/>
          <p:cNvSpPr txBox="1"/>
          <p:nvPr/>
        </p:nvSpPr>
        <p:spPr>
          <a:xfrm>
            <a:off x="1083086" y="1695295"/>
            <a:ext cx="3255600" cy="231000"/>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i="1" lang="en" sz="1500" u="none" cap="none" strike="noStrike">
                <a:solidFill>
                  <a:srgbClr val="0B1940"/>
                </a:solidFill>
                <a:latin typeface="Old Standard TT"/>
                <a:ea typeface="Old Standard TT"/>
                <a:cs typeface="Old Standard TT"/>
                <a:sym typeface="Old Standard TT"/>
              </a:rPr>
              <a:t>CONTENT TITLE HERE</a:t>
            </a:r>
            <a:endParaRPr i="1" sz="700">
              <a:latin typeface="Old Standard TT"/>
              <a:ea typeface="Old Standard TT"/>
              <a:cs typeface="Old Standard TT"/>
              <a:sym typeface="Old Standard TT"/>
            </a:endParaRPr>
          </a:p>
        </p:txBody>
      </p:sp>
      <p:sp>
        <p:nvSpPr>
          <p:cNvPr id="183" name="Google Shape;183;p12"/>
          <p:cNvSpPr txBox="1"/>
          <p:nvPr/>
        </p:nvSpPr>
        <p:spPr>
          <a:xfrm>
            <a:off x="1083086" y="2245911"/>
            <a:ext cx="3255600" cy="231000"/>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i="1" lang="en" sz="1500" u="none" cap="none" strike="noStrike">
                <a:solidFill>
                  <a:srgbClr val="0B1940"/>
                </a:solidFill>
                <a:latin typeface="Old Standard TT"/>
                <a:ea typeface="Old Standard TT"/>
                <a:cs typeface="Old Standard TT"/>
                <a:sym typeface="Old Standard TT"/>
              </a:rPr>
              <a:t>CONTENT TITLE HERE</a:t>
            </a:r>
            <a:endParaRPr i="1" sz="700">
              <a:latin typeface="Old Standard TT"/>
              <a:ea typeface="Old Standard TT"/>
              <a:cs typeface="Old Standard TT"/>
              <a:sym typeface="Old Standard TT"/>
            </a:endParaRPr>
          </a:p>
        </p:txBody>
      </p:sp>
      <p:sp>
        <p:nvSpPr>
          <p:cNvPr id="184" name="Google Shape;184;p12"/>
          <p:cNvSpPr txBox="1"/>
          <p:nvPr/>
        </p:nvSpPr>
        <p:spPr>
          <a:xfrm>
            <a:off x="637946" y="2800579"/>
            <a:ext cx="445140" cy="2724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B1940"/>
                </a:solidFill>
                <a:latin typeface="Arial"/>
                <a:ea typeface="Arial"/>
                <a:cs typeface="Arial"/>
                <a:sym typeface="Arial"/>
              </a:rPr>
              <a:t>03.</a:t>
            </a:r>
            <a:endParaRPr sz="700"/>
          </a:p>
        </p:txBody>
      </p:sp>
      <p:sp>
        <p:nvSpPr>
          <p:cNvPr id="185" name="Google Shape;185;p12"/>
          <p:cNvSpPr txBox="1"/>
          <p:nvPr/>
        </p:nvSpPr>
        <p:spPr>
          <a:xfrm>
            <a:off x="1083086" y="2796528"/>
            <a:ext cx="3255600" cy="231000"/>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i="1" lang="en" sz="1500" u="none" cap="none" strike="noStrike">
                <a:solidFill>
                  <a:srgbClr val="0B1940"/>
                </a:solidFill>
                <a:latin typeface="Old Standard TT"/>
                <a:ea typeface="Old Standard TT"/>
                <a:cs typeface="Old Standard TT"/>
                <a:sym typeface="Old Standard TT"/>
              </a:rPr>
              <a:t>CONTENT TITLE HERE</a:t>
            </a:r>
            <a:endParaRPr i="1" sz="700">
              <a:latin typeface="Old Standard TT"/>
              <a:ea typeface="Old Standard TT"/>
              <a:cs typeface="Old Standard TT"/>
              <a:sym typeface="Old Standard TT"/>
            </a:endParaRPr>
          </a:p>
        </p:txBody>
      </p:sp>
      <p:sp>
        <p:nvSpPr>
          <p:cNvPr id="186" name="Google Shape;186;p12"/>
          <p:cNvSpPr txBox="1"/>
          <p:nvPr/>
        </p:nvSpPr>
        <p:spPr>
          <a:xfrm>
            <a:off x="637946" y="3351196"/>
            <a:ext cx="445140" cy="2724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B1940"/>
                </a:solidFill>
                <a:latin typeface="Arial"/>
                <a:ea typeface="Arial"/>
                <a:cs typeface="Arial"/>
                <a:sym typeface="Arial"/>
              </a:rPr>
              <a:t>04.</a:t>
            </a:r>
            <a:endParaRPr sz="700"/>
          </a:p>
        </p:txBody>
      </p:sp>
      <p:sp>
        <p:nvSpPr>
          <p:cNvPr id="187" name="Google Shape;187;p12"/>
          <p:cNvSpPr txBox="1"/>
          <p:nvPr/>
        </p:nvSpPr>
        <p:spPr>
          <a:xfrm>
            <a:off x="1083086" y="3347144"/>
            <a:ext cx="3255600" cy="231000"/>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i="1" lang="en" sz="1500" u="none" cap="none" strike="noStrike">
                <a:solidFill>
                  <a:srgbClr val="0B1940"/>
                </a:solidFill>
                <a:latin typeface="Old Standard TT"/>
                <a:ea typeface="Old Standard TT"/>
                <a:cs typeface="Old Standard TT"/>
                <a:sym typeface="Old Standard TT"/>
              </a:rPr>
              <a:t>CONTENT TITLE HERE</a:t>
            </a:r>
            <a:endParaRPr i="1" sz="700">
              <a:latin typeface="Old Standard TT"/>
              <a:ea typeface="Old Standard TT"/>
              <a:cs typeface="Old Standard TT"/>
              <a:sym typeface="Old Standard TT"/>
            </a:endParaRPr>
          </a:p>
        </p:txBody>
      </p:sp>
      <p:sp>
        <p:nvSpPr>
          <p:cNvPr id="188" name="Google Shape;188;p12"/>
          <p:cNvSpPr txBox="1"/>
          <p:nvPr/>
        </p:nvSpPr>
        <p:spPr>
          <a:xfrm>
            <a:off x="637946" y="3901811"/>
            <a:ext cx="445140" cy="272415"/>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b="0" i="0" lang="en" sz="1500" u="none" cap="none" strike="noStrike">
                <a:solidFill>
                  <a:srgbClr val="0B1940"/>
                </a:solidFill>
                <a:latin typeface="Arial"/>
                <a:ea typeface="Arial"/>
                <a:cs typeface="Arial"/>
                <a:sym typeface="Arial"/>
              </a:rPr>
              <a:t>05.</a:t>
            </a:r>
            <a:endParaRPr sz="700"/>
          </a:p>
        </p:txBody>
      </p:sp>
      <p:sp>
        <p:nvSpPr>
          <p:cNvPr id="189" name="Google Shape;189;p12"/>
          <p:cNvSpPr txBox="1"/>
          <p:nvPr/>
        </p:nvSpPr>
        <p:spPr>
          <a:xfrm>
            <a:off x="1083086" y="3897760"/>
            <a:ext cx="3255600" cy="231000"/>
          </a:xfrm>
          <a:prstGeom prst="rect">
            <a:avLst/>
          </a:prstGeom>
          <a:noFill/>
          <a:ln>
            <a:noFill/>
          </a:ln>
        </p:spPr>
        <p:txBody>
          <a:bodyPr anchorCtr="0" anchor="t" bIns="0" lIns="0" spcFirstLastPara="1" rIns="0" wrap="square" tIns="0">
            <a:spAutoFit/>
          </a:bodyPr>
          <a:lstStyle/>
          <a:p>
            <a:pPr indent="0" lvl="0" marL="0" marR="0" rtl="0" algn="l">
              <a:lnSpc>
                <a:spcPct val="127000"/>
              </a:lnSpc>
              <a:spcBef>
                <a:spcPts val="0"/>
              </a:spcBef>
              <a:spcAft>
                <a:spcPts val="0"/>
              </a:spcAft>
              <a:buNone/>
            </a:pPr>
            <a:r>
              <a:rPr i="1" lang="en" sz="1500" u="none" cap="none" strike="noStrike">
                <a:solidFill>
                  <a:srgbClr val="0B1940"/>
                </a:solidFill>
                <a:latin typeface="Old Standard TT"/>
                <a:ea typeface="Old Standard TT"/>
                <a:cs typeface="Old Standard TT"/>
                <a:sym typeface="Old Standard TT"/>
              </a:rPr>
              <a:t>CONTENT TITLE HERE</a:t>
            </a:r>
            <a:endParaRPr i="1" sz="700">
              <a:latin typeface="Old Standard TT"/>
              <a:ea typeface="Old Standard TT"/>
              <a:cs typeface="Old Standard TT"/>
              <a:sym typeface="Old Standard TT"/>
            </a:endParaRPr>
          </a:p>
        </p:txBody>
      </p:sp>
      <p:sp>
        <p:nvSpPr>
          <p:cNvPr id="190" name="Google Shape;190;p12"/>
          <p:cNvSpPr/>
          <p:nvPr/>
        </p:nvSpPr>
        <p:spPr>
          <a:xfrm rot="423708">
            <a:off x="4733596" y="4159513"/>
            <a:ext cx="3657600" cy="714653"/>
          </a:xfrm>
          <a:custGeom>
            <a:rect b="b" l="l" r="r" t="t"/>
            <a:pathLst>
              <a:path extrusionOk="0" h="1429305" w="7315200">
                <a:moveTo>
                  <a:pt x="0" y="0"/>
                </a:moveTo>
                <a:lnTo>
                  <a:pt x="7315200" y="0"/>
                </a:lnTo>
                <a:lnTo>
                  <a:pt x="7315200" y="1429305"/>
                </a:lnTo>
                <a:lnTo>
                  <a:pt x="0" y="1429305"/>
                </a:lnTo>
                <a:lnTo>
                  <a:pt x="0" y="0"/>
                </a:lnTo>
                <a:close/>
              </a:path>
            </a:pathLst>
          </a:custGeom>
          <a:blipFill rotWithShape="1">
            <a:blip r:embed="rId5">
              <a:alphaModFix/>
            </a:blip>
            <a:stretch>
              <a:fillRect b="0" l="0" r="0" t="0"/>
            </a:stretch>
          </a:blipFill>
          <a:ln>
            <a:noFill/>
          </a:ln>
        </p:spPr>
      </p:sp>
      <p:sp>
        <p:nvSpPr>
          <p:cNvPr id="191" name="Google Shape;191;p12"/>
          <p:cNvSpPr/>
          <p:nvPr/>
        </p:nvSpPr>
        <p:spPr>
          <a:xfrm rot="423708">
            <a:off x="5210505" y="309739"/>
            <a:ext cx="3657600" cy="714653"/>
          </a:xfrm>
          <a:custGeom>
            <a:rect b="b" l="l" r="r" t="t"/>
            <a:pathLst>
              <a:path extrusionOk="0" h="1429305" w="7315200">
                <a:moveTo>
                  <a:pt x="0" y="0"/>
                </a:moveTo>
                <a:lnTo>
                  <a:pt x="7315200" y="0"/>
                </a:lnTo>
                <a:lnTo>
                  <a:pt x="7315200" y="1429305"/>
                </a:lnTo>
                <a:lnTo>
                  <a:pt x="0" y="142930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3"/>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44801" l="0" r="-60084" t="-44803"/>
            </a:stretch>
          </a:blipFill>
          <a:ln>
            <a:noFill/>
          </a:ln>
        </p:spPr>
      </p:sp>
      <p:grpSp>
        <p:nvGrpSpPr>
          <p:cNvPr id="197" name="Google Shape;197;p13"/>
          <p:cNvGrpSpPr/>
          <p:nvPr/>
        </p:nvGrpSpPr>
        <p:grpSpPr>
          <a:xfrm>
            <a:off x="-1143000" y="9415"/>
            <a:ext cx="10287000" cy="5143500"/>
            <a:chOff x="0" y="0"/>
            <a:chExt cx="27432000" cy="13716000"/>
          </a:xfrm>
        </p:grpSpPr>
        <p:sp>
          <p:nvSpPr>
            <p:cNvPr id="198" name="Google Shape;198;p13"/>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199" name="Google Shape;199;p13"/>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00" name="Google Shape;200;p13"/>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01" name="Google Shape;201;p13"/>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02" name="Google Shape;202;p13"/>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03" name="Google Shape;203;p13"/>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04" name="Google Shape;204;p13"/>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05" name="Google Shape;205;p13"/>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grpSp>
      <p:cxnSp>
        <p:nvCxnSpPr>
          <p:cNvPr id="206" name="Google Shape;206;p13"/>
          <p:cNvCxnSpPr/>
          <p:nvPr/>
        </p:nvCxnSpPr>
        <p:spPr>
          <a:xfrm>
            <a:off x="1355089" y="1986925"/>
            <a:ext cx="6345200" cy="10113"/>
          </a:xfrm>
          <a:prstGeom prst="straightConnector1">
            <a:avLst/>
          </a:prstGeom>
          <a:noFill/>
          <a:ln cap="flat" cmpd="sng" w="19050">
            <a:solidFill>
              <a:srgbClr val="FBB64E"/>
            </a:solidFill>
            <a:prstDash val="solid"/>
            <a:round/>
            <a:headEnd len="sm" w="sm" type="none"/>
            <a:tailEnd len="sm" w="sm" type="none"/>
          </a:ln>
        </p:spPr>
      </p:cxnSp>
      <p:cxnSp>
        <p:nvCxnSpPr>
          <p:cNvPr id="207" name="Google Shape;207;p13"/>
          <p:cNvCxnSpPr/>
          <p:nvPr/>
        </p:nvCxnSpPr>
        <p:spPr>
          <a:xfrm>
            <a:off x="1371765" y="1967985"/>
            <a:ext cx="0" cy="413744"/>
          </a:xfrm>
          <a:prstGeom prst="straightConnector1">
            <a:avLst/>
          </a:prstGeom>
          <a:noFill/>
          <a:ln cap="flat" cmpd="sng" w="19050">
            <a:solidFill>
              <a:srgbClr val="FBB64E"/>
            </a:solidFill>
            <a:prstDash val="solid"/>
            <a:round/>
            <a:headEnd len="lg" w="lg" type="oval"/>
            <a:tailEnd len="lg" w="lg" type="oval"/>
          </a:ln>
        </p:spPr>
      </p:cxnSp>
      <p:cxnSp>
        <p:nvCxnSpPr>
          <p:cNvPr id="208" name="Google Shape;208;p13"/>
          <p:cNvCxnSpPr/>
          <p:nvPr/>
        </p:nvCxnSpPr>
        <p:spPr>
          <a:xfrm>
            <a:off x="2919351" y="1967985"/>
            <a:ext cx="0" cy="413744"/>
          </a:xfrm>
          <a:prstGeom prst="straightConnector1">
            <a:avLst/>
          </a:prstGeom>
          <a:noFill/>
          <a:ln cap="flat" cmpd="sng" w="19050">
            <a:solidFill>
              <a:srgbClr val="FBB64E"/>
            </a:solidFill>
            <a:prstDash val="solid"/>
            <a:round/>
            <a:headEnd len="lg" w="lg" type="oval"/>
            <a:tailEnd len="lg" w="lg" type="oval"/>
          </a:ln>
        </p:spPr>
      </p:cxnSp>
      <p:cxnSp>
        <p:nvCxnSpPr>
          <p:cNvPr id="209" name="Google Shape;209;p13"/>
          <p:cNvCxnSpPr/>
          <p:nvPr/>
        </p:nvCxnSpPr>
        <p:spPr>
          <a:xfrm>
            <a:off x="4540923" y="1972638"/>
            <a:ext cx="0" cy="413744"/>
          </a:xfrm>
          <a:prstGeom prst="straightConnector1">
            <a:avLst/>
          </a:prstGeom>
          <a:noFill/>
          <a:ln cap="flat" cmpd="sng" w="19050">
            <a:solidFill>
              <a:srgbClr val="FBB64E"/>
            </a:solidFill>
            <a:prstDash val="solid"/>
            <a:round/>
            <a:headEnd len="lg" w="lg" type="oval"/>
            <a:tailEnd len="lg" w="lg" type="oval"/>
          </a:ln>
        </p:spPr>
      </p:cxnSp>
      <p:cxnSp>
        <p:nvCxnSpPr>
          <p:cNvPr id="210" name="Google Shape;210;p13"/>
          <p:cNvCxnSpPr/>
          <p:nvPr/>
        </p:nvCxnSpPr>
        <p:spPr>
          <a:xfrm>
            <a:off x="6150773" y="1967985"/>
            <a:ext cx="0" cy="413744"/>
          </a:xfrm>
          <a:prstGeom prst="straightConnector1">
            <a:avLst/>
          </a:prstGeom>
          <a:noFill/>
          <a:ln cap="flat" cmpd="sng" w="19050">
            <a:solidFill>
              <a:srgbClr val="FBB64E"/>
            </a:solidFill>
            <a:prstDash val="solid"/>
            <a:round/>
            <a:headEnd len="lg" w="lg" type="oval"/>
            <a:tailEnd len="lg" w="lg" type="oval"/>
          </a:ln>
        </p:spPr>
      </p:cxnSp>
      <p:cxnSp>
        <p:nvCxnSpPr>
          <p:cNvPr id="211" name="Google Shape;211;p13"/>
          <p:cNvCxnSpPr/>
          <p:nvPr/>
        </p:nvCxnSpPr>
        <p:spPr>
          <a:xfrm>
            <a:off x="7712203" y="1972638"/>
            <a:ext cx="0" cy="413744"/>
          </a:xfrm>
          <a:prstGeom prst="straightConnector1">
            <a:avLst/>
          </a:prstGeom>
          <a:noFill/>
          <a:ln cap="flat" cmpd="sng" w="19050">
            <a:solidFill>
              <a:srgbClr val="FBB64E"/>
            </a:solidFill>
            <a:prstDash val="solid"/>
            <a:round/>
            <a:headEnd len="lg" w="lg" type="oval"/>
            <a:tailEnd len="lg" w="lg" type="oval"/>
          </a:ln>
        </p:spPr>
      </p:cxnSp>
      <p:sp>
        <p:nvSpPr>
          <p:cNvPr id="212" name="Google Shape;212;p13"/>
          <p:cNvSpPr/>
          <p:nvPr/>
        </p:nvSpPr>
        <p:spPr>
          <a:xfrm>
            <a:off x="-20325" y="3334789"/>
            <a:ext cx="9164326" cy="1808711"/>
          </a:xfrm>
          <a:custGeom>
            <a:rect b="b" l="l" r="r" t="t"/>
            <a:pathLst>
              <a:path extrusionOk="0" h="3617423" w="18328651">
                <a:moveTo>
                  <a:pt x="0" y="0"/>
                </a:moveTo>
                <a:lnTo>
                  <a:pt x="18328651" y="0"/>
                </a:lnTo>
                <a:lnTo>
                  <a:pt x="18328651" y="3617423"/>
                </a:lnTo>
                <a:lnTo>
                  <a:pt x="0" y="3617423"/>
                </a:lnTo>
                <a:lnTo>
                  <a:pt x="0" y="0"/>
                </a:lnTo>
                <a:close/>
              </a:path>
            </a:pathLst>
          </a:custGeom>
          <a:blipFill rotWithShape="1">
            <a:blip r:embed="rId5">
              <a:alphaModFix/>
            </a:blip>
            <a:stretch>
              <a:fillRect b="-144332" l="0" r="0" t="-93208"/>
            </a:stretch>
          </a:blipFill>
          <a:ln>
            <a:noFill/>
          </a:ln>
        </p:spPr>
      </p:sp>
      <p:sp>
        <p:nvSpPr>
          <p:cNvPr id="213" name="Google Shape;213;p13"/>
          <p:cNvSpPr txBox="1"/>
          <p:nvPr/>
        </p:nvSpPr>
        <p:spPr>
          <a:xfrm>
            <a:off x="1613666" y="1044061"/>
            <a:ext cx="6038089" cy="745842"/>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700" u="none" cap="none" strike="noStrike">
                <a:solidFill>
                  <a:srgbClr val="FFB12F"/>
                </a:solidFill>
                <a:latin typeface="Allura"/>
                <a:ea typeface="Allura"/>
                <a:cs typeface="Allura"/>
                <a:sym typeface="Allura"/>
              </a:rPr>
              <a:t>Timeline</a:t>
            </a:r>
            <a:endParaRPr sz="700"/>
          </a:p>
        </p:txBody>
      </p:sp>
      <p:sp>
        <p:nvSpPr>
          <p:cNvPr id="214" name="Google Shape;214;p13"/>
          <p:cNvSpPr txBox="1"/>
          <p:nvPr/>
        </p:nvSpPr>
        <p:spPr>
          <a:xfrm>
            <a:off x="2355867" y="2756816"/>
            <a:ext cx="12432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215" name="Google Shape;215;p13"/>
          <p:cNvSpPr txBox="1"/>
          <p:nvPr/>
        </p:nvSpPr>
        <p:spPr>
          <a:xfrm>
            <a:off x="878901" y="2421146"/>
            <a:ext cx="1165800" cy="2310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i="1" lang="en" sz="1500" u="none" cap="none" strike="noStrike">
                <a:solidFill>
                  <a:srgbClr val="FFFDFC"/>
                </a:solidFill>
                <a:latin typeface="Old Standard TT"/>
                <a:ea typeface="Old Standard TT"/>
                <a:cs typeface="Old Standard TT"/>
                <a:sym typeface="Old Standard TT"/>
              </a:rPr>
              <a:t>YEAR</a:t>
            </a:r>
            <a:endParaRPr i="1" sz="700">
              <a:latin typeface="Old Standard TT"/>
              <a:ea typeface="Old Standard TT"/>
              <a:cs typeface="Old Standard TT"/>
              <a:sym typeface="Old Standard TT"/>
            </a:endParaRPr>
          </a:p>
        </p:txBody>
      </p:sp>
      <p:sp>
        <p:nvSpPr>
          <p:cNvPr id="216" name="Google Shape;216;p13"/>
          <p:cNvSpPr txBox="1"/>
          <p:nvPr/>
        </p:nvSpPr>
        <p:spPr>
          <a:xfrm>
            <a:off x="878901" y="2777395"/>
            <a:ext cx="12378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217" name="Google Shape;217;p13"/>
          <p:cNvSpPr txBox="1"/>
          <p:nvPr/>
        </p:nvSpPr>
        <p:spPr>
          <a:xfrm>
            <a:off x="2355867" y="2410111"/>
            <a:ext cx="1165800" cy="2310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i="1" lang="en" sz="1500" u="none" cap="none" strike="noStrike">
                <a:solidFill>
                  <a:srgbClr val="FFFDFC"/>
                </a:solidFill>
                <a:latin typeface="Old Standard TT"/>
                <a:ea typeface="Old Standard TT"/>
                <a:cs typeface="Old Standard TT"/>
                <a:sym typeface="Old Standard TT"/>
              </a:rPr>
              <a:t>YEAR</a:t>
            </a:r>
            <a:endParaRPr i="1" sz="700">
              <a:latin typeface="Old Standard TT"/>
              <a:ea typeface="Old Standard TT"/>
              <a:cs typeface="Old Standard TT"/>
              <a:sym typeface="Old Standard TT"/>
            </a:endParaRPr>
          </a:p>
        </p:txBody>
      </p:sp>
      <p:sp>
        <p:nvSpPr>
          <p:cNvPr id="218" name="Google Shape;218;p13"/>
          <p:cNvSpPr txBox="1"/>
          <p:nvPr/>
        </p:nvSpPr>
        <p:spPr>
          <a:xfrm>
            <a:off x="3946114" y="2756816"/>
            <a:ext cx="12696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219" name="Google Shape;219;p13"/>
          <p:cNvSpPr txBox="1"/>
          <p:nvPr/>
        </p:nvSpPr>
        <p:spPr>
          <a:xfrm>
            <a:off x="3946114" y="2421146"/>
            <a:ext cx="1165800" cy="2310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i="1" lang="en" sz="1500" u="none" cap="none" strike="noStrike">
                <a:solidFill>
                  <a:srgbClr val="FFFDFC"/>
                </a:solidFill>
                <a:latin typeface="Old Standard TT"/>
                <a:ea typeface="Old Standard TT"/>
                <a:cs typeface="Old Standard TT"/>
                <a:sym typeface="Old Standard TT"/>
              </a:rPr>
              <a:t>YEAR</a:t>
            </a:r>
            <a:endParaRPr i="1" sz="700">
              <a:latin typeface="Old Standard TT"/>
              <a:ea typeface="Old Standard TT"/>
              <a:cs typeface="Old Standard TT"/>
              <a:sym typeface="Old Standard TT"/>
            </a:endParaRPr>
          </a:p>
        </p:txBody>
      </p:sp>
      <p:sp>
        <p:nvSpPr>
          <p:cNvPr id="220" name="Google Shape;220;p13"/>
          <p:cNvSpPr txBox="1"/>
          <p:nvPr/>
        </p:nvSpPr>
        <p:spPr>
          <a:xfrm>
            <a:off x="5544624" y="2777395"/>
            <a:ext cx="13059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221" name="Google Shape;221;p13"/>
          <p:cNvSpPr txBox="1"/>
          <p:nvPr/>
        </p:nvSpPr>
        <p:spPr>
          <a:xfrm>
            <a:off x="5582487" y="2451063"/>
            <a:ext cx="1165800" cy="2310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i="1" lang="en" sz="1500" u="none" cap="none" strike="noStrike">
                <a:solidFill>
                  <a:srgbClr val="FFFDFC"/>
                </a:solidFill>
                <a:latin typeface="Old Standard TT"/>
                <a:ea typeface="Old Standard TT"/>
                <a:cs typeface="Old Standard TT"/>
                <a:sym typeface="Old Standard TT"/>
              </a:rPr>
              <a:t>YEAR</a:t>
            </a:r>
            <a:endParaRPr i="1" sz="700">
              <a:latin typeface="Old Standard TT"/>
              <a:ea typeface="Old Standard TT"/>
              <a:cs typeface="Old Standard TT"/>
              <a:sym typeface="Old Standard TT"/>
            </a:endParaRPr>
          </a:p>
        </p:txBody>
      </p:sp>
      <p:sp>
        <p:nvSpPr>
          <p:cNvPr id="222" name="Google Shape;222;p13"/>
          <p:cNvSpPr txBox="1"/>
          <p:nvPr/>
        </p:nvSpPr>
        <p:spPr>
          <a:xfrm>
            <a:off x="7057363" y="2756816"/>
            <a:ext cx="12858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223" name="Google Shape;223;p13"/>
          <p:cNvSpPr txBox="1"/>
          <p:nvPr/>
        </p:nvSpPr>
        <p:spPr>
          <a:xfrm>
            <a:off x="7169828" y="2416383"/>
            <a:ext cx="1165800" cy="2310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i="1" lang="en" sz="1500" u="none" cap="none" strike="noStrike">
                <a:solidFill>
                  <a:srgbClr val="FFFDFC"/>
                </a:solidFill>
                <a:latin typeface="Old Standard TT"/>
                <a:ea typeface="Old Standard TT"/>
                <a:cs typeface="Old Standard TT"/>
                <a:sym typeface="Old Standard TT"/>
              </a:rPr>
              <a:t>YEAR</a:t>
            </a:r>
            <a:endParaRPr i="1" sz="700">
              <a:latin typeface="Old Standard TT"/>
              <a:ea typeface="Old Standard TT"/>
              <a:cs typeface="Old Standard TT"/>
              <a:sym typeface="Old Standard TT"/>
            </a:endParaRPr>
          </a:p>
        </p:txBody>
      </p:sp>
      <p:sp>
        <p:nvSpPr>
          <p:cNvPr id="224" name="Google Shape;224;p13"/>
          <p:cNvSpPr/>
          <p:nvPr/>
        </p:nvSpPr>
        <p:spPr>
          <a:xfrm rot="-5400000">
            <a:off x="7363551" y="-902106"/>
            <a:ext cx="2889031" cy="2889031"/>
          </a:xfrm>
          <a:custGeom>
            <a:rect b="b" l="l" r="r" t="t"/>
            <a:pathLst>
              <a:path extrusionOk="0" h="5778062" w="5778062">
                <a:moveTo>
                  <a:pt x="0" y="0"/>
                </a:moveTo>
                <a:lnTo>
                  <a:pt x="5778062" y="0"/>
                </a:lnTo>
                <a:lnTo>
                  <a:pt x="5778062" y="5778062"/>
                </a:lnTo>
                <a:lnTo>
                  <a:pt x="0" y="5778062"/>
                </a:lnTo>
                <a:lnTo>
                  <a:pt x="0" y="0"/>
                </a:lnTo>
                <a:close/>
              </a:path>
            </a:pathLst>
          </a:custGeom>
          <a:blipFill rotWithShape="1">
            <a:blip r:embed="rId6">
              <a:alphaModFix/>
            </a:blip>
            <a:stretch>
              <a:fillRect b="0" l="0" r="0" t="0"/>
            </a:stretch>
          </a:blipFill>
          <a:ln>
            <a:noFill/>
          </a:ln>
        </p:spPr>
      </p:sp>
      <p:sp>
        <p:nvSpPr>
          <p:cNvPr id="225" name="Google Shape;225;p13"/>
          <p:cNvSpPr/>
          <p:nvPr/>
        </p:nvSpPr>
        <p:spPr>
          <a:xfrm flipH="1" rot="1383745">
            <a:off x="-1951643" y="-1204848"/>
            <a:ext cx="3726521" cy="3726521"/>
          </a:xfrm>
          <a:custGeom>
            <a:rect b="b" l="l" r="r" t="t"/>
            <a:pathLst>
              <a:path extrusionOk="0" h="7453043" w="7453043">
                <a:moveTo>
                  <a:pt x="7453043" y="0"/>
                </a:moveTo>
                <a:lnTo>
                  <a:pt x="0" y="0"/>
                </a:lnTo>
                <a:lnTo>
                  <a:pt x="0" y="7453043"/>
                </a:lnTo>
                <a:lnTo>
                  <a:pt x="7453043" y="7453043"/>
                </a:lnTo>
                <a:lnTo>
                  <a:pt x="7453043" y="0"/>
                </a:lnTo>
                <a:close/>
              </a:path>
            </a:pathLst>
          </a:custGeom>
          <a:blipFill rotWithShape="1">
            <a:blip r:embed="rId7">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44801" l="0" r="-60084" t="-44803"/>
            </a:stretch>
          </a:blipFill>
          <a:ln>
            <a:noFill/>
          </a:ln>
        </p:spPr>
      </p:sp>
      <p:grpSp>
        <p:nvGrpSpPr>
          <p:cNvPr id="231" name="Google Shape;231;p14"/>
          <p:cNvGrpSpPr/>
          <p:nvPr/>
        </p:nvGrpSpPr>
        <p:grpSpPr>
          <a:xfrm>
            <a:off x="-1143000" y="0"/>
            <a:ext cx="10287000" cy="5143500"/>
            <a:chOff x="0" y="0"/>
            <a:chExt cx="27432000" cy="13716000"/>
          </a:xfrm>
        </p:grpSpPr>
        <p:sp>
          <p:nvSpPr>
            <p:cNvPr id="232" name="Google Shape;232;p14"/>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33" name="Google Shape;233;p14"/>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34" name="Google Shape;234;p14"/>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35" name="Google Shape;235;p14"/>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36" name="Google Shape;236;p14"/>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37" name="Google Shape;237;p14"/>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38" name="Google Shape;238;p14"/>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39" name="Google Shape;239;p14"/>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grpSp>
      <p:sp>
        <p:nvSpPr>
          <p:cNvPr id="240" name="Google Shape;240;p14"/>
          <p:cNvSpPr/>
          <p:nvPr/>
        </p:nvSpPr>
        <p:spPr>
          <a:xfrm>
            <a:off x="8145457" y="0"/>
            <a:ext cx="1397892" cy="5143500"/>
          </a:xfrm>
          <a:custGeom>
            <a:rect b="b" l="l" r="r" t="t"/>
            <a:pathLst>
              <a:path extrusionOk="0" h="10287000" w="2795784">
                <a:moveTo>
                  <a:pt x="0" y="0"/>
                </a:moveTo>
                <a:lnTo>
                  <a:pt x="2795785" y="0"/>
                </a:lnTo>
                <a:lnTo>
                  <a:pt x="2795785" y="10287000"/>
                </a:lnTo>
                <a:lnTo>
                  <a:pt x="0" y="10287000"/>
                </a:lnTo>
                <a:lnTo>
                  <a:pt x="0" y="0"/>
                </a:lnTo>
                <a:close/>
              </a:path>
            </a:pathLst>
          </a:custGeom>
          <a:blipFill rotWithShape="1">
            <a:blip r:embed="rId5">
              <a:alphaModFix/>
            </a:blip>
            <a:stretch>
              <a:fillRect b="0" l="0" r="0" t="0"/>
            </a:stretch>
          </a:blipFill>
          <a:ln>
            <a:noFill/>
          </a:ln>
        </p:spPr>
      </p:sp>
      <p:sp>
        <p:nvSpPr>
          <p:cNvPr id="241" name="Google Shape;241;p14"/>
          <p:cNvSpPr/>
          <p:nvPr/>
        </p:nvSpPr>
        <p:spPr>
          <a:xfrm>
            <a:off x="-398262" y="0"/>
            <a:ext cx="1397892" cy="5143500"/>
          </a:xfrm>
          <a:custGeom>
            <a:rect b="b" l="l" r="r" t="t"/>
            <a:pathLst>
              <a:path extrusionOk="0" h="10287000" w="2795784">
                <a:moveTo>
                  <a:pt x="0" y="0"/>
                </a:moveTo>
                <a:lnTo>
                  <a:pt x="2795785" y="0"/>
                </a:lnTo>
                <a:lnTo>
                  <a:pt x="2795785" y="10287000"/>
                </a:lnTo>
                <a:lnTo>
                  <a:pt x="0" y="10287000"/>
                </a:lnTo>
                <a:lnTo>
                  <a:pt x="0" y="0"/>
                </a:lnTo>
                <a:close/>
              </a:path>
            </a:pathLst>
          </a:custGeom>
          <a:blipFill rotWithShape="1">
            <a:blip r:embed="rId5">
              <a:alphaModFix/>
            </a:blip>
            <a:stretch>
              <a:fillRect b="0" l="0" r="0" t="0"/>
            </a:stretch>
          </a:blipFill>
          <a:ln>
            <a:noFill/>
          </a:ln>
        </p:spPr>
      </p:sp>
      <p:cxnSp>
        <p:nvCxnSpPr>
          <p:cNvPr id="242" name="Google Shape;242;p14"/>
          <p:cNvCxnSpPr/>
          <p:nvPr/>
        </p:nvCxnSpPr>
        <p:spPr>
          <a:xfrm>
            <a:off x="5472076" y="1975556"/>
            <a:ext cx="1421988" cy="802"/>
          </a:xfrm>
          <a:prstGeom prst="straightConnector1">
            <a:avLst/>
          </a:prstGeom>
          <a:noFill/>
          <a:ln cap="flat" cmpd="sng" w="19050">
            <a:solidFill>
              <a:srgbClr val="FBB64E"/>
            </a:solidFill>
            <a:prstDash val="solid"/>
            <a:round/>
            <a:headEnd len="sm" w="sm" type="none"/>
            <a:tailEnd len="sm" w="sm" type="none"/>
          </a:ln>
        </p:spPr>
      </p:cxnSp>
      <p:cxnSp>
        <p:nvCxnSpPr>
          <p:cNvPr id="243" name="Google Shape;243;p14"/>
          <p:cNvCxnSpPr/>
          <p:nvPr/>
        </p:nvCxnSpPr>
        <p:spPr>
          <a:xfrm>
            <a:off x="5472076" y="3861506"/>
            <a:ext cx="1421988" cy="802"/>
          </a:xfrm>
          <a:prstGeom prst="straightConnector1">
            <a:avLst/>
          </a:prstGeom>
          <a:noFill/>
          <a:ln cap="flat" cmpd="sng" w="19050">
            <a:solidFill>
              <a:srgbClr val="FBB64E"/>
            </a:solidFill>
            <a:prstDash val="solid"/>
            <a:round/>
            <a:headEnd len="sm" w="sm" type="none"/>
            <a:tailEnd len="sm" w="sm" type="none"/>
          </a:ln>
        </p:spPr>
      </p:cxnSp>
      <p:sp>
        <p:nvSpPr>
          <p:cNvPr id="244" name="Google Shape;244;p14"/>
          <p:cNvSpPr txBox="1"/>
          <p:nvPr/>
        </p:nvSpPr>
        <p:spPr>
          <a:xfrm>
            <a:off x="5145251" y="2511642"/>
            <a:ext cx="2075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245" name="Google Shape;245;p14"/>
          <p:cNvSpPr txBox="1"/>
          <p:nvPr/>
        </p:nvSpPr>
        <p:spPr>
          <a:xfrm>
            <a:off x="4911246" y="2185396"/>
            <a:ext cx="2543700" cy="2310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i="1" lang="en" sz="1500" u="none" cap="none" strike="noStrike">
                <a:solidFill>
                  <a:srgbClr val="FFFDFC"/>
                </a:solidFill>
                <a:latin typeface="Old Standard TT"/>
                <a:ea typeface="Old Standard TT"/>
                <a:cs typeface="Old Standard TT"/>
                <a:sym typeface="Old Standard TT"/>
              </a:rPr>
              <a:t>ADD A MAIN POINT</a:t>
            </a:r>
            <a:endParaRPr i="1" sz="700">
              <a:latin typeface="Old Standard TT"/>
              <a:ea typeface="Old Standard TT"/>
              <a:cs typeface="Old Standard TT"/>
              <a:sym typeface="Old Standard TT"/>
            </a:endParaRPr>
          </a:p>
        </p:txBody>
      </p:sp>
      <p:sp>
        <p:nvSpPr>
          <p:cNvPr id="246" name="Google Shape;246;p14"/>
          <p:cNvSpPr txBox="1"/>
          <p:nvPr/>
        </p:nvSpPr>
        <p:spPr>
          <a:xfrm>
            <a:off x="5640259" y="1589951"/>
            <a:ext cx="1085622" cy="285734"/>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2500" u="none" cap="none" strike="noStrike">
                <a:solidFill>
                  <a:srgbClr val="FFFDFC"/>
                </a:solidFill>
                <a:latin typeface="Allura"/>
                <a:ea typeface="Allura"/>
                <a:cs typeface="Allura"/>
                <a:sym typeface="Allura"/>
              </a:rPr>
              <a:t>03</a:t>
            </a:r>
            <a:endParaRPr sz="700"/>
          </a:p>
        </p:txBody>
      </p:sp>
      <p:sp>
        <p:nvSpPr>
          <p:cNvPr id="247" name="Google Shape;247;p14"/>
          <p:cNvSpPr txBox="1"/>
          <p:nvPr/>
        </p:nvSpPr>
        <p:spPr>
          <a:xfrm>
            <a:off x="5145251" y="4370188"/>
            <a:ext cx="2075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248" name="Google Shape;248;p14"/>
          <p:cNvSpPr txBox="1"/>
          <p:nvPr/>
        </p:nvSpPr>
        <p:spPr>
          <a:xfrm>
            <a:off x="4911246" y="4043942"/>
            <a:ext cx="2543700" cy="2310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i="1" lang="en" sz="1500" u="none" cap="none" strike="noStrike">
                <a:solidFill>
                  <a:srgbClr val="FFFDFC"/>
                </a:solidFill>
                <a:latin typeface="Old Standard TT"/>
                <a:ea typeface="Old Standard TT"/>
                <a:cs typeface="Old Standard TT"/>
                <a:sym typeface="Old Standard TT"/>
              </a:rPr>
              <a:t>ADD A MAIN POINT</a:t>
            </a:r>
            <a:endParaRPr i="1" sz="700">
              <a:latin typeface="Old Standard TT"/>
              <a:ea typeface="Old Standard TT"/>
              <a:cs typeface="Old Standard TT"/>
              <a:sym typeface="Old Standard TT"/>
            </a:endParaRPr>
          </a:p>
        </p:txBody>
      </p:sp>
      <p:sp>
        <p:nvSpPr>
          <p:cNvPr id="249" name="Google Shape;249;p14"/>
          <p:cNvSpPr txBox="1"/>
          <p:nvPr/>
        </p:nvSpPr>
        <p:spPr>
          <a:xfrm>
            <a:off x="5640259" y="3448496"/>
            <a:ext cx="1085622" cy="285733"/>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2500" u="none" cap="none" strike="noStrike">
                <a:solidFill>
                  <a:srgbClr val="FFFDFC"/>
                </a:solidFill>
                <a:latin typeface="Allura"/>
                <a:ea typeface="Allura"/>
                <a:cs typeface="Allura"/>
                <a:sym typeface="Allura"/>
              </a:rPr>
              <a:t>04</a:t>
            </a:r>
            <a:endParaRPr sz="700"/>
          </a:p>
        </p:txBody>
      </p:sp>
      <p:cxnSp>
        <p:nvCxnSpPr>
          <p:cNvPr id="250" name="Google Shape;250;p14"/>
          <p:cNvCxnSpPr/>
          <p:nvPr/>
        </p:nvCxnSpPr>
        <p:spPr>
          <a:xfrm>
            <a:off x="2297561" y="1975556"/>
            <a:ext cx="1421988" cy="802"/>
          </a:xfrm>
          <a:prstGeom prst="straightConnector1">
            <a:avLst/>
          </a:prstGeom>
          <a:noFill/>
          <a:ln cap="flat" cmpd="sng" w="19050">
            <a:solidFill>
              <a:srgbClr val="FBB64E"/>
            </a:solidFill>
            <a:prstDash val="solid"/>
            <a:round/>
            <a:headEnd len="sm" w="sm" type="none"/>
            <a:tailEnd len="sm" w="sm" type="none"/>
          </a:ln>
        </p:spPr>
      </p:cxnSp>
      <p:sp>
        <p:nvSpPr>
          <p:cNvPr id="251" name="Google Shape;251;p14"/>
          <p:cNvSpPr txBox="1"/>
          <p:nvPr/>
        </p:nvSpPr>
        <p:spPr>
          <a:xfrm>
            <a:off x="1970737" y="2511642"/>
            <a:ext cx="2075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252" name="Google Shape;252;p14"/>
          <p:cNvSpPr txBox="1"/>
          <p:nvPr/>
        </p:nvSpPr>
        <p:spPr>
          <a:xfrm>
            <a:off x="1689106" y="2185396"/>
            <a:ext cx="2638800" cy="2310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i="1" lang="en" sz="1500" u="none" cap="none" strike="noStrike">
                <a:solidFill>
                  <a:srgbClr val="FFFDFC"/>
                </a:solidFill>
                <a:latin typeface="Old Standard TT"/>
                <a:ea typeface="Old Standard TT"/>
                <a:cs typeface="Old Standard TT"/>
                <a:sym typeface="Old Standard TT"/>
              </a:rPr>
              <a:t>ADD A MAIN POINT</a:t>
            </a:r>
            <a:endParaRPr i="1" sz="700">
              <a:latin typeface="Old Standard TT"/>
              <a:ea typeface="Old Standard TT"/>
              <a:cs typeface="Old Standard TT"/>
              <a:sym typeface="Old Standard TT"/>
            </a:endParaRPr>
          </a:p>
        </p:txBody>
      </p:sp>
      <p:sp>
        <p:nvSpPr>
          <p:cNvPr id="253" name="Google Shape;253;p14"/>
          <p:cNvSpPr txBox="1"/>
          <p:nvPr/>
        </p:nvSpPr>
        <p:spPr>
          <a:xfrm>
            <a:off x="2465744" y="1589951"/>
            <a:ext cx="1085623" cy="285734"/>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2500" u="none" cap="none" strike="noStrike">
                <a:solidFill>
                  <a:srgbClr val="FFFDFC"/>
                </a:solidFill>
                <a:latin typeface="Allura"/>
                <a:ea typeface="Allura"/>
                <a:cs typeface="Allura"/>
                <a:sym typeface="Allura"/>
              </a:rPr>
              <a:t>01</a:t>
            </a:r>
            <a:endParaRPr sz="700"/>
          </a:p>
        </p:txBody>
      </p:sp>
      <p:sp>
        <p:nvSpPr>
          <p:cNvPr id="254" name="Google Shape;254;p14"/>
          <p:cNvSpPr txBox="1"/>
          <p:nvPr/>
        </p:nvSpPr>
        <p:spPr>
          <a:xfrm>
            <a:off x="1970737" y="4370188"/>
            <a:ext cx="2075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255" name="Google Shape;255;p14"/>
          <p:cNvSpPr txBox="1"/>
          <p:nvPr/>
        </p:nvSpPr>
        <p:spPr>
          <a:xfrm>
            <a:off x="1689106" y="4043942"/>
            <a:ext cx="2638800" cy="2310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i="1" lang="en" sz="1500" u="none" cap="none" strike="noStrike">
                <a:solidFill>
                  <a:srgbClr val="FFFDFC"/>
                </a:solidFill>
                <a:latin typeface="Old Standard TT"/>
                <a:ea typeface="Old Standard TT"/>
                <a:cs typeface="Old Standard TT"/>
                <a:sym typeface="Old Standard TT"/>
              </a:rPr>
              <a:t>ADD A MAIN POINT</a:t>
            </a:r>
            <a:endParaRPr i="1" sz="700">
              <a:latin typeface="Old Standard TT"/>
              <a:ea typeface="Old Standard TT"/>
              <a:cs typeface="Old Standard TT"/>
              <a:sym typeface="Old Standard TT"/>
            </a:endParaRPr>
          </a:p>
        </p:txBody>
      </p:sp>
      <p:sp>
        <p:nvSpPr>
          <p:cNvPr id="256" name="Google Shape;256;p14"/>
          <p:cNvSpPr txBox="1"/>
          <p:nvPr/>
        </p:nvSpPr>
        <p:spPr>
          <a:xfrm>
            <a:off x="2465744" y="3448496"/>
            <a:ext cx="1085623" cy="285733"/>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2500" u="none" cap="none" strike="noStrike">
                <a:solidFill>
                  <a:srgbClr val="FFFDFC"/>
                </a:solidFill>
                <a:latin typeface="Allura"/>
                <a:ea typeface="Allura"/>
                <a:cs typeface="Allura"/>
                <a:sym typeface="Allura"/>
              </a:rPr>
              <a:t>02</a:t>
            </a:r>
            <a:endParaRPr sz="700"/>
          </a:p>
        </p:txBody>
      </p:sp>
      <p:cxnSp>
        <p:nvCxnSpPr>
          <p:cNvPr id="257" name="Google Shape;257;p14"/>
          <p:cNvCxnSpPr/>
          <p:nvPr/>
        </p:nvCxnSpPr>
        <p:spPr>
          <a:xfrm>
            <a:off x="2297564" y="3867070"/>
            <a:ext cx="1421988" cy="802"/>
          </a:xfrm>
          <a:prstGeom prst="straightConnector1">
            <a:avLst/>
          </a:prstGeom>
          <a:noFill/>
          <a:ln cap="flat" cmpd="sng" w="19050">
            <a:solidFill>
              <a:srgbClr val="FBB64E"/>
            </a:solidFill>
            <a:prstDash val="solid"/>
            <a:round/>
            <a:headEnd len="sm" w="sm" type="none"/>
            <a:tailEnd len="sm" w="sm" type="none"/>
          </a:ln>
        </p:spPr>
      </p:cxnSp>
      <p:sp>
        <p:nvSpPr>
          <p:cNvPr id="258" name="Google Shape;258;p14"/>
          <p:cNvSpPr txBox="1"/>
          <p:nvPr/>
        </p:nvSpPr>
        <p:spPr>
          <a:xfrm>
            <a:off x="1689106" y="540417"/>
            <a:ext cx="5624484" cy="745868"/>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700" u="none" cap="none" strike="noStrike">
                <a:solidFill>
                  <a:srgbClr val="FFB12F"/>
                </a:solidFill>
                <a:latin typeface="Allura"/>
                <a:ea typeface="Allura"/>
                <a:cs typeface="Allura"/>
                <a:sym typeface="Allura"/>
              </a:rPr>
              <a:t>Your Title</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44801" l="0" r="-60084" t="-44803"/>
            </a:stretch>
          </a:blipFill>
          <a:ln>
            <a:noFill/>
          </a:ln>
        </p:spPr>
      </p:sp>
      <p:grpSp>
        <p:nvGrpSpPr>
          <p:cNvPr id="264" name="Google Shape;264;p15"/>
          <p:cNvGrpSpPr/>
          <p:nvPr/>
        </p:nvGrpSpPr>
        <p:grpSpPr>
          <a:xfrm>
            <a:off x="-1143000" y="9415"/>
            <a:ext cx="10287000" cy="5143500"/>
            <a:chOff x="0" y="0"/>
            <a:chExt cx="27432000" cy="13716000"/>
          </a:xfrm>
        </p:grpSpPr>
        <p:sp>
          <p:nvSpPr>
            <p:cNvPr id="265" name="Google Shape;265;p15"/>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66" name="Google Shape;266;p15"/>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67" name="Google Shape;267;p15"/>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68" name="Google Shape;268;p15"/>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69" name="Google Shape;269;p15"/>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70" name="Google Shape;270;p15"/>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71" name="Google Shape;271;p15"/>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272" name="Google Shape;272;p15"/>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grpSp>
      <p:pic>
        <p:nvPicPr>
          <p:cNvPr id="273" name="Google Shape;273;p15"/>
          <p:cNvPicPr preferRelativeResize="0"/>
          <p:nvPr/>
        </p:nvPicPr>
        <p:blipFill>
          <a:blip r:embed="rId5">
            <a:alphaModFix/>
          </a:blip>
          <a:stretch>
            <a:fillRect/>
          </a:stretch>
        </p:blipFill>
        <p:spPr>
          <a:xfrm>
            <a:off x="589000" y="1064796"/>
            <a:ext cx="2075625" cy="2066503"/>
          </a:xfrm>
          <a:prstGeom prst="rect">
            <a:avLst/>
          </a:prstGeom>
          <a:noFill/>
          <a:ln>
            <a:noFill/>
          </a:ln>
        </p:spPr>
      </p:pic>
      <p:pic>
        <p:nvPicPr>
          <p:cNvPr id="274" name="Google Shape;274;p15"/>
          <p:cNvPicPr preferRelativeResize="0"/>
          <p:nvPr/>
        </p:nvPicPr>
        <p:blipFill>
          <a:blip r:embed="rId6">
            <a:alphaModFix/>
          </a:blip>
          <a:stretch>
            <a:fillRect/>
          </a:stretch>
        </p:blipFill>
        <p:spPr>
          <a:xfrm>
            <a:off x="3534175" y="1053925"/>
            <a:ext cx="2075625" cy="2078683"/>
          </a:xfrm>
          <a:prstGeom prst="rect">
            <a:avLst/>
          </a:prstGeom>
          <a:noFill/>
          <a:ln>
            <a:noFill/>
          </a:ln>
        </p:spPr>
      </p:pic>
      <p:pic>
        <p:nvPicPr>
          <p:cNvPr id="275" name="Google Shape;275;p15"/>
          <p:cNvPicPr preferRelativeResize="0"/>
          <p:nvPr/>
        </p:nvPicPr>
        <p:blipFill>
          <a:blip r:embed="rId7">
            <a:alphaModFix/>
          </a:blip>
          <a:stretch>
            <a:fillRect/>
          </a:stretch>
        </p:blipFill>
        <p:spPr>
          <a:xfrm>
            <a:off x="6553950" y="1087275"/>
            <a:ext cx="2075651" cy="2075651"/>
          </a:xfrm>
          <a:prstGeom prst="rect">
            <a:avLst/>
          </a:prstGeom>
          <a:noFill/>
          <a:ln>
            <a:noFill/>
          </a:ln>
        </p:spPr>
      </p:pic>
      <p:sp>
        <p:nvSpPr>
          <p:cNvPr id="276" name="Google Shape;276;p15"/>
          <p:cNvSpPr/>
          <p:nvPr/>
        </p:nvSpPr>
        <p:spPr>
          <a:xfrm rot="1613955">
            <a:off x="-1346953" y="-569082"/>
            <a:ext cx="2889031" cy="2889031"/>
          </a:xfrm>
          <a:custGeom>
            <a:rect b="b" l="l" r="r" t="t"/>
            <a:pathLst>
              <a:path extrusionOk="0" h="5778062" w="5778062">
                <a:moveTo>
                  <a:pt x="0" y="0"/>
                </a:moveTo>
                <a:lnTo>
                  <a:pt x="5778062" y="0"/>
                </a:lnTo>
                <a:lnTo>
                  <a:pt x="5778062" y="5778063"/>
                </a:lnTo>
                <a:lnTo>
                  <a:pt x="0" y="5778063"/>
                </a:lnTo>
                <a:lnTo>
                  <a:pt x="0" y="0"/>
                </a:lnTo>
                <a:close/>
              </a:path>
            </a:pathLst>
          </a:custGeom>
          <a:blipFill rotWithShape="1">
            <a:blip r:embed="rId8">
              <a:alphaModFix/>
            </a:blip>
            <a:stretch>
              <a:fillRect b="0" l="0" r="0" t="0"/>
            </a:stretch>
          </a:blipFill>
          <a:ln>
            <a:noFill/>
          </a:ln>
        </p:spPr>
      </p:sp>
      <p:sp>
        <p:nvSpPr>
          <p:cNvPr id="277" name="Google Shape;277;p15"/>
          <p:cNvSpPr/>
          <p:nvPr/>
        </p:nvSpPr>
        <p:spPr>
          <a:xfrm rot="1613955">
            <a:off x="4735268" y="4349449"/>
            <a:ext cx="2889031" cy="2889031"/>
          </a:xfrm>
          <a:custGeom>
            <a:rect b="b" l="l" r="r" t="t"/>
            <a:pathLst>
              <a:path extrusionOk="0" h="5778062" w="5778062">
                <a:moveTo>
                  <a:pt x="0" y="0"/>
                </a:moveTo>
                <a:lnTo>
                  <a:pt x="5778063" y="0"/>
                </a:lnTo>
                <a:lnTo>
                  <a:pt x="5778063" y="5778062"/>
                </a:lnTo>
                <a:lnTo>
                  <a:pt x="0" y="5778062"/>
                </a:lnTo>
                <a:lnTo>
                  <a:pt x="0" y="0"/>
                </a:lnTo>
                <a:close/>
              </a:path>
            </a:pathLst>
          </a:custGeom>
          <a:blipFill rotWithShape="1">
            <a:blip r:embed="rId8">
              <a:alphaModFix/>
            </a:blip>
            <a:stretch>
              <a:fillRect b="0" l="0" r="0" t="0"/>
            </a:stretch>
          </a:blipFill>
          <a:ln>
            <a:noFill/>
          </a:ln>
        </p:spPr>
      </p:sp>
      <p:cxnSp>
        <p:nvCxnSpPr>
          <p:cNvPr id="278" name="Google Shape;278;p15"/>
          <p:cNvCxnSpPr/>
          <p:nvPr/>
        </p:nvCxnSpPr>
        <p:spPr>
          <a:xfrm>
            <a:off x="915820" y="3931601"/>
            <a:ext cx="1421988" cy="802"/>
          </a:xfrm>
          <a:prstGeom prst="straightConnector1">
            <a:avLst/>
          </a:prstGeom>
          <a:noFill/>
          <a:ln cap="flat" cmpd="sng" w="25400">
            <a:solidFill>
              <a:srgbClr val="FBB64E"/>
            </a:solidFill>
            <a:prstDash val="solid"/>
            <a:round/>
            <a:headEnd len="sm" w="sm" type="none"/>
            <a:tailEnd len="sm" w="sm" type="none"/>
          </a:ln>
        </p:spPr>
      </p:cxnSp>
      <p:cxnSp>
        <p:nvCxnSpPr>
          <p:cNvPr id="279" name="Google Shape;279;p15"/>
          <p:cNvCxnSpPr/>
          <p:nvPr/>
        </p:nvCxnSpPr>
        <p:spPr>
          <a:xfrm>
            <a:off x="3861006" y="3931601"/>
            <a:ext cx="1421988" cy="802"/>
          </a:xfrm>
          <a:prstGeom prst="straightConnector1">
            <a:avLst/>
          </a:prstGeom>
          <a:noFill/>
          <a:ln cap="flat" cmpd="sng" w="25400">
            <a:solidFill>
              <a:srgbClr val="FBB64E"/>
            </a:solidFill>
            <a:prstDash val="solid"/>
            <a:round/>
            <a:headEnd len="sm" w="sm" type="none"/>
            <a:tailEnd len="sm" w="sm" type="none"/>
          </a:ln>
        </p:spPr>
      </p:cxnSp>
      <p:cxnSp>
        <p:nvCxnSpPr>
          <p:cNvPr id="280" name="Google Shape;280;p15"/>
          <p:cNvCxnSpPr/>
          <p:nvPr/>
        </p:nvCxnSpPr>
        <p:spPr>
          <a:xfrm>
            <a:off x="6880837" y="3931601"/>
            <a:ext cx="1421988" cy="802"/>
          </a:xfrm>
          <a:prstGeom prst="straightConnector1">
            <a:avLst/>
          </a:prstGeom>
          <a:noFill/>
          <a:ln cap="flat" cmpd="sng" w="25400">
            <a:solidFill>
              <a:srgbClr val="FBB64E"/>
            </a:solidFill>
            <a:prstDash val="solid"/>
            <a:round/>
            <a:headEnd len="sm" w="sm" type="none"/>
            <a:tailEnd len="sm" w="sm" type="none"/>
          </a:ln>
        </p:spPr>
      </p:cxnSp>
      <p:sp>
        <p:nvSpPr>
          <p:cNvPr id="281" name="Google Shape;281;p15"/>
          <p:cNvSpPr txBox="1"/>
          <p:nvPr/>
        </p:nvSpPr>
        <p:spPr>
          <a:xfrm>
            <a:off x="3768729" y="4010099"/>
            <a:ext cx="16065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282" name="Google Shape;282;p15"/>
          <p:cNvSpPr txBox="1"/>
          <p:nvPr/>
        </p:nvSpPr>
        <p:spPr>
          <a:xfrm>
            <a:off x="3614501" y="3366292"/>
            <a:ext cx="1914900" cy="2310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i="1" lang="en" sz="1500" u="none" cap="none" strike="noStrike">
                <a:solidFill>
                  <a:srgbClr val="FFFDFC"/>
                </a:solidFill>
                <a:latin typeface="Old Standard TT"/>
                <a:ea typeface="Old Standard TT"/>
                <a:cs typeface="Old Standard TT"/>
                <a:sym typeface="Old Standard TT"/>
              </a:rPr>
              <a:t>ADD A MAIN POINT</a:t>
            </a:r>
            <a:endParaRPr i="1" sz="700">
              <a:latin typeface="Old Standard TT"/>
              <a:ea typeface="Old Standard TT"/>
              <a:cs typeface="Old Standard TT"/>
              <a:sym typeface="Old Standard TT"/>
            </a:endParaRPr>
          </a:p>
        </p:txBody>
      </p:sp>
      <p:sp>
        <p:nvSpPr>
          <p:cNvPr id="283" name="Google Shape;283;p15"/>
          <p:cNvSpPr txBox="1"/>
          <p:nvPr/>
        </p:nvSpPr>
        <p:spPr>
          <a:xfrm>
            <a:off x="6758451" y="4010099"/>
            <a:ext cx="16668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284" name="Google Shape;284;p15"/>
          <p:cNvSpPr txBox="1"/>
          <p:nvPr/>
        </p:nvSpPr>
        <p:spPr>
          <a:xfrm>
            <a:off x="6634332" y="3366292"/>
            <a:ext cx="1914900" cy="2310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i="1" lang="en" sz="1500" u="none" cap="none" strike="noStrike">
                <a:solidFill>
                  <a:srgbClr val="FFFDFC"/>
                </a:solidFill>
                <a:latin typeface="Old Standard TT"/>
                <a:ea typeface="Old Standard TT"/>
                <a:cs typeface="Old Standard TT"/>
                <a:sym typeface="Old Standard TT"/>
              </a:rPr>
              <a:t>ADD A MAIN POINT</a:t>
            </a:r>
            <a:endParaRPr i="1" sz="700">
              <a:latin typeface="Old Standard TT"/>
              <a:ea typeface="Old Standard TT"/>
              <a:cs typeface="Old Standard TT"/>
              <a:sym typeface="Old Standard TT"/>
            </a:endParaRPr>
          </a:p>
        </p:txBody>
      </p:sp>
      <p:sp>
        <p:nvSpPr>
          <p:cNvPr id="285" name="Google Shape;285;p15"/>
          <p:cNvSpPr txBox="1"/>
          <p:nvPr/>
        </p:nvSpPr>
        <p:spPr>
          <a:xfrm>
            <a:off x="866025" y="4010099"/>
            <a:ext cx="15216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Briefly elaborate on what you want to discuss. </a:t>
            </a:r>
            <a:endParaRPr sz="700"/>
          </a:p>
        </p:txBody>
      </p:sp>
      <p:sp>
        <p:nvSpPr>
          <p:cNvPr id="286" name="Google Shape;286;p15"/>
          <p:cNvSpPr txBox="1"/>
          <p:nvPr/>
        </p:nvSpPr>
        <p:spPr>
          <a:xfrm>
            <a:off x="669315" y="3366292"/>
            <a:ext cx="1914900" cy="23100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i="1" lang="en" sz="1500" u="none" cap="none" strike="noStrike">
                <a:solidFill>
                  <a:srgbClr val="FFFDFC"/>
                </a:solidFill>
                <a:latin typeface="Old Standard TT"/>
                <a:ea typeface="Old Standard TT"/>
                <a:cs typeface="Old Standard TT"/>
                <a:sym typeface="Old Standard TT"/>
              </a:rPr>
              <a:t>ADD A MAIN POINT</a:t>
            </a:r>
            <a:endParaRPr i="1" sz="700">
              <a:latin typeface="Old Standard TT"/>
              <a:ea typeface="Old Standard TT"/>
              <a:cs typeface="Old Standard TT"/>
              <a:sym typeface="Old Standard TT"/>
            </a:endParaRPr>
          </a:p>
        </p:txBody>
      </p:sp>
      <p:sp>
        <p:nvSpPr>
          <p:cNvPr id="287" name="Google Shape;287;p15"/>
          <p:cNvSpPr/>
          <p:nvPr/>
        </p:nvSpPr>
        <p:spPr>
          <a:xfrm rot="-919217">
            <a:off x="7826554" y="13121"/>
            <a:ext cx="2889031" cy="2889031"/>
          </a:xfrm>
          <a:custGeom>
            <a:rect b="b" l="l" r="r" t="t"/>
            <a:pathLst>
              <a:path extrusionOk="0" h="5778062" w="5778062">
                <a:moveTo>
                  <a:pt x="0" y="0"/>
                </a:moveTo>
                <a:lnTo>
                  <a:pt x="5778063" y="0"/>
                </a:lnTo>
                <a:lnTo>
                  <a:pt x="5778063" y="5778062"/>
                </a:lnTo>
                <a:lnTo>
                  <a:pt x="0" y="5778062"/>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12F"/>
        </a:solidFill>
      </p:bgPr>
    </p:bg>
    <p:spTree>
      <p:nvGrpSpPr>
        <p:cNvPr id="291" name="Shape 291"/>
        <p:cNvGrpSpPr/>
        <p:nvPr/>
      </p:nvGrpSpPr>
      <p:grpSpPr>
        <a:xfrm>
          <a:off x="0" y="0"/>
          <a:ext cx="0" cy="0"/>
          <a:chOff x="0" y="0"/>
          <a:chExt cx="0" cy="0"/>
        </a:xfrm>
      </p:grpSpPr>
      <p:grpSp>
        <p:nvGrpSpPr>
          <p:cNvPr id="292" name="Google Shape;292;p16"/>
          <p:cNvGrpSpPr/>
          <p:nvPr/>
        </p:nvGrpSpPr>
        <p:grpSpPr>
          <a:xfrm>
            <a:off x="-1143000" y="0"/>
            <a:ext cx="10287000" cy="5143500"/>
            <a:chOff x="0" y="0"/>
            <a:chExt cx="27432000" cy="13716000"/>
          </a:xfrm>
        </p:grpSpPr>
        <p:sp>
          <p:nvSpPr>
            <p:cNvPr id="293" name="Google Shape;293;p16"/>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294" name="Google Shape;294;p16"/>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295" name="Google Shape;295;p16"/>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296" name="Google Shape;296;p16"/>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297" name="Google Shape;297;p16"/>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298" name="Google Shape;298;p16"/>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299" name="Google Shape;299;p16"/>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sp>
          <p:nvSpPr>
            <p:cNvPr id="300" name="Google Shape;300;p16"/>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3">
                <a:alphaModFix amt="25000"/>
              </a:blip>
              <a:stretch>
                <a:fillRect b="0" l="0" r="0" t="0"/>
              </a:stretch>
            </a:blipFill>
            <a:ln>
              <a:noFill/>
            </a:ln>
          </p:spPr>
        </p:sp>
      </p:grpSp>
      <p:cxnSp>
        <p:nvCxnSpPr>
          <p:cNvPr id="301" name="Google Shape;301;p16"/>
          <p:cNvCxnSpPr/>
          <p:nvPr/>
        </p:nvCxnSpPr>
        <p:spPr>
          <a:xfrm>
            <a:off x="5724589" y="1345201"/>
            <a:ext cx="1421988" cy="802"/>
          </a:xfrm>
          <a:prstGeom prst="straightConnector1">
            <a:avLst/>
          </a:prstGeom>
          <a:noFill/>
          <a:ln cap="flat" cmpd="sng" w="19050">
            <a:solidFill>
              <a:srgbClr val="0F1A38"/>
            </a:solidFill>
            <a:prstDash val="solid"/>
            <a:round/>
            <a:headEnd len="sm" w="sm" type="none"/>
            <a:tailEnd len="sm" w="sm" type="none"/>
          </a:ln>
        </p:spPr>
      </p:cxnSp>
      <p:cxnSp>
        <p:nvCxnSpPr>
          <p:cNvPr id="302" name="Google Shape;302;p16"/>
          <p:cNvCxnSpPr/>
          <p:nvPr/>
        </p:nvCxnSpPr>
        <p:spPr>
          <a:xfrm>
            <a:off x="5724589" y="3397204"/>
            <a:ext cx="1421988" cy="802"/>
          </a:xfrm>
          <a:prstGeom prst="straightConnector1">
            <a:avLst/>
          </a:prstGeom>
          <a:noFill/>
          <a:ln cap="flat" cmpd="sng" w="19050">
            <a:solidFill>
              <a:srgbClr val="0F1A38"/>
            </a:solidFill>
            <a:prstDash val="solid"/>
            <a:round/>
            <a:headEnd len="sm" w="sm" type="none"/>
            <a:tailEnd len="sm" w="sm" type="none"/>
          </a:ln>
        </p:spPr>
      </p:cxnSp>
      <p:sp>
        <p:nvSpPr>
          <p:cNvPr id="303" name="Google Shape;303;p16"/>
          <p:cNvSpPr/>
          <p:nvPr/>
        </p:nvSpPr>
        <p:spPr>
          <a:xfrm>
            <a:off x="-2681312" y="-628036"/>
            <a:ext cx="6931865" cy="7106118"/>
          </a:xfrm>
          <a:custGeom>
            <a:rect b="b" l="l" r="r" t="t"/>
            <a:pathLst>
              <a:path extrusionOk="0" h="14212235" w="13863729">
                <a:moveTo>
                  <a:pt x="0" y="0"/>
                </a:moveTo>
                <a:lnTo>
                  <a:pt x="13863729" y="0"/>
                </a:lnTo>
                <a:lnTo>
                  <a:pt x="13863729" y="14212236"/>
                </a:lnTo>
                <a:lnTo>
                  <a:pt x="0" y="14212236"/>
                </a:lnTo>
                <a:lnTo>
                  <a:pt x="0" y="0"/>
                </a:lnTo>
                <a:close/>
              </a:path>
            </a:pathLst>
          </a:custGeom>
          <a:blipFill rotWithShape="1">
            <a:blip r:embed="rId4">
              <a:alphaModFix/>
            </a:blip>
            <a:stretch>
              <a:fillRect b="0" l="-24237" r="-29622" t="0"/>
            </a:stretch>
          </a:blipFill>
          <a:ln>
            <a:noFill/>
          </a:ln>
        </p:spPr>
      </p:sp>
      <p:sp>
        <p:nvSpPr>
          <p:cNvPr id="304" name="Google Shape;304;p16"/>
          <p:cNvSpPr txBox="1"/>
          <p:nvPr/>
        </p:nvSpPr>
        <p:spPr>
          <a:xfrm>
            <a:off x="4148419" y="1531097"/>
            <a:ext cx="4574400" cy="1608900"/>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700" u="none" cap="none" strike="noStrike">
                <a:solidFill>
                  <a:srgbClr val="0F1A38"/>
                </a:solidFill>
                <a:latin typeface="Allura"/>
                <a:ea typeface="Allura"/>
                <a:cs typeface="Allura"/>
                <a:sym typeface="Allura"/>
              </a:rPr>
              <a:t>Add Section Title Here</a:t>
            </a:r>
            <a:endParaRPr sz="700"/>
          </a:p>
        </p:txBody>
      </p:sp>
      <p:sp>
        <p:nvSpPr>
          <p:cNvPr id="305" name="Google Shape;305;p16"/>
          <p:cNvSpPr txBox="1"/>
          <p:nvPr/>
        </p:nvSpPr>
        <p:spPr>
          <a:xfrm>
            <a:off x="5648849" y="3655181"/>
            <a:ext cx="1573466" cy="402891"/>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0F1A38"/>
                </a:solidFill>
                <a:latin typeface="Arial"/>
                <a:ea typeface="Arial"/>
                <a:cs typeface="Arial"/>
                <a:sym typeface="Arial"/>
              </a:rPr>
              <a:t>Briefly elaborate on what you want to discuss.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44801" l="0" r="-60084" t="-44803"/>
            </a:stretch>
          </a:blipFill>
          <a:ln>
            <a:noFill/>
          </a:ln>
        </p:spPr>
      </p:sp>
      <p:grpSp>
        <p:nvGrpSpPr>
          <p:cNvPr id="311" name="Google Shape;311;p17"/>
          <p:cNvGrpSpPr/>
          <p:nvPr/>
        </p:nvGrpSpPr>
        <p:grpSpPr>
          <a:xfrm>
            <a:off x="-1143000" y="0"/>
            <a:ext cx="10287000" cy="5143500"/>
            <a:chOff x="0" y="0"/>
            <a:chExt cx="27432000" cy="13716000"/>
          </a:xfrm>
        </p:grpSpPr>
        <p:sp>
          <p:nvSpPr>
            <p:cNvPr id="312" name="Google Shape;312;p17"/>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13" name="Google Shape;313;p17"/>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14" name="Google Shape;314;p17"/>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15" name="Google Shape;315;p17"/>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16" name="Google Shape;316;p17"/>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17" name="Google Shape;317;p17"/>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18" name="Google Shape;318;p17"/>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19" name="Google Shape;319;p17"/>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grpSp>
      <p:sp>
        <p:nvSpPr>
          <p:cNvPr id="320" name="Google Shape;320;p17"/>
          <p:cNvSpPr/>
          <p:nvPr/>
        </p:nvSpPr>
        <p:spPr>
          <a:xfrm>
            <a:off x="2171120" y="1932184"/>
            <a:ext cx="4801760" cy="3199173"/>
          </a:xfrm>
          <a:custGeom>
            <a:rect b="b" l="l" r="r" t="t"/>
            <a:pathLst>
              <a:path extrusionOk="0" h="6398345" w="9603520">
                <a:moveTo>
                  <a:pt x="0" y="0"/>
                </a:moveTo>
                <a:lnTo>
                  <a:pt x="9603520" y="0"/>
                </a:lnTo>
                <a:lnTo>
                  <a:pt x="9603520" y="6398345"/>
                </a:lnTo>
                <a:lnTo>
                  <a:pt x="0" y="6398345"/>
                </a:lnTo>
                <a:lnTo>
                  <a:pt x="0" y="0"/>
                </a:lnTo>
                <a:close/>
              </a:path>
            </a:pathLst>
          </a:custGeom>
          <a:blipFill rotWithShape="1">
            <a:blip r:embed="rId5">
              <a:alphaModFix/>
            </a:blip>
            <a:stretch>
              <a:fillRect b="0" l="0" r="0" t="0"/>
            </a:stretch>
          </a:blipFill>
          <a:ln>
            <a:noFill/>
          </a:ln>
        </p:spPr>
      </p:sp>
      <p:sp>
        <p:nvSpPr>
          <p:cNvPr id="321" name="Google Shape;321;p17"/>
          <p:cNvSpPr/>
          <p:nvPr/>
        </p:nvSpPr>
        <p:spPr>
          <a:xfrm>
            <a:off x="6479367" y="3217052"/>
            <a:ext cx="3790809" cy="3331017"/>
          </a:xfrm>
          <a:custGeom>
            <a:rect b="b" l="l" r="r" t="t"/>
            <a:pathLst>
              <a:path extrusionOk="0" h="6662033" w="7581618">
                <a:moveTo>
                  <a:pt x="0" y="0"/>
                </a:moveTo>
                <a:lnTo>
                  <a:pt x="7581618" y="0"/>
                </a:lnTo>
                <a:lnTo>
                  <a:pt x="7581618" y="6662033"/>
                </a:lnTo>
                <a:lnTo>
                  <a:pt x="0" y="6662033"/>
                </a:lnTo>
                <a:lnTo>
                  <a:pt x="0" y="0"/>
                </a:lnTo>
                <a:close/>
              </a:path>
            </a:pathLst>
          </a:custGeom>
          <a:blipFill rotWithShape="1">
            <a:blip r:embed="rId6">
              <a:alphaModFix/>
            </a:blip>
            <a:stretch>
              <a:fillRect b="0" l="-12655" r="-50261" t="-23526"/>
            </a:stretch>
          </a:blipFill>
          <a:ln>
            <a:noFill/>
          </a:ln>
        </p:spPr>
      </p:sp>
      <p:sp>
        <p:nvSpPr>
          <p:cNvPr id="322" name="Google Shape;322;p17"/>
          <p:cNvSpPr txBox="1"/>
          <p:nvPr/>
        </p:nvSpPr>
        <p:spPr>
          <a:xfrm>
            <a:off x="1112510" y="1934102"/>
            <a:ext cx="2182800" cy="1215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323" name="Google Shape;323;p17"/>
          <p:cNvSpPr txBox="1"/>
          <p:nvPr/>
        </p:nvSpPr>
        <p:spPr>
          <a:xfrm>
            <a:off x="5848823" y="1934102"/>
            <a:ext cx="2182800" cy="1215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324" name="Google Shape;324;p17"/>
          <p:cNvSpPr txBox="1"/>
          <p:nvPr/>
        </p:nvSpPr>
        <p:spPr>
          <a:xfrm>
            <a:off x="895824" y="891874"/>
            <a:ext cx="7352352" cy="745868"/>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700" u="none" cap="none" strike="noStrike">
                <a:solidFill>
                  <a:srgbClr val="FFB12F"/>
                </a:solidFill>
                <a:latin typeface="Allura"/>
                <a:ea typeface="Allura"/>
                <a:cs typeface="Allura"/>
                <a:sym typeface="Allura"/>
              </a:rPr>
              <a:t>Add  Your Title Here</a:t>
            </a:r>
            <a:endParaRPr sz="700"/>
          </a:p>
        </p:txBody>
      </p:sp>
      <p:sp>
        <p:nvSpPr>
          <p:cNvPr id="325" name="Google Shape;325;p17"/>
          <p:cNvSpPr/>
          <p:nvPr/>
        </p:nvSpPr>
        <p:spPr>
          <a:xfrm flipH="1">
            <a:off x="-1381054" y="3217052"/>
            <a:ext cx="3790809" cy="3331017"/>
          </a:xfrm>
          <a:custGeom>
            <a:rect b="b" l="l" r="r" t="t"/>
            <a:pathLst>
              <a:path extrusionOk="0" h="6662033" w="7581618">
                <a:moveTo>
                  <a:pt x="7581618" y="0"/>
                </a:moveTo>
                <a:lnTo>
                  <a:pt x="0" y="0"/>
                </a:lnTo>
                <a:lnTo>
                  <a:pt x="0" y="6662033"/>
                </a:lnTo>
                <a:lnTo>
                  <a:pt x="7581618" y="6662033"/>
                </a:lnTo>
                <a:lnTo>
                  <a:pt x="7581618" y="0"/>
                </a:lnTo>
                <a:close/>
              </a:path>
            </a:pathLst>
          </a:custGeom>
          <a:blipFill rotWithShape="1">
            <a:blip r:embed="rId6">
              <a:alphaModFix/>
            </a:blip>
            <a:stretch>
              <a:fillRect b="0" l="-12655" r="-50261" t="-23526"/>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1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44801" l="0" r="-60084" t="-44803"/>
            </a:stretch>
          </a:blipFill>
          <a:ln>
            <a:noFill/>
          </a:ln>
        </p:spPr>
      </p:sp>
      <p:grpSp>
        <p:nvGrpSpPr>
          <p:cNvPr id="331" name="Google Shape;331;p18"/>
          <p:cNvGrpSpPr/>
          <p:nvPr/>
        </p:nvGrpSpPr>
        <p:grpSpPr>
          <a:xfrm>
            <a:off x="-1143000" y="9415"/>
            <a:ext cx="10287000" cy="5143500"/>
            <a:chOff x="0" y="0"/>
            <a:chExt cx="27432000" cy="13716000"/>
          </a:xfrm>
        </p:grpSpPr>
        <p:sp>
          <p:nvSpPr>
            <p:cNvPr id="332" name="Google Shape;332;p18"/>
            <p:cNvSpPr/>
            <p:nvPr/>
          </p:nvSpPr>
          <p:spPr>
            <a:xfrm>
              <a:off x="20574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33" name="Google Shape;333;p18"/>
            <p:cNvSpPr/>
            <p:nvPr/>
          </p:nvSpPr>
          <p:spPr>
            <a:xfrm>
              <a:off x="20574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34" name="Google Shape;334;p18"/>
            <p:cNvSpPr/>
            <p:nvPr/>
          </p:nvSpPr>
          <p:spPr>
            <a:xfrm>
              <a:off x="13716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35" name="Google Shape;335;p18"/>
            <p:cNvSpPr/>
            <p:nvPr/>
          </p:nvSpPr>
          <p:spPr>
            <a:xfrm>
              <a:off x="13716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36" name="Google Shape;336;p18"/>
            <p:cNvSpPr/>
            <p:nvPr/>
          </p:nvSpPr>
          <p:spPr>
            <a:xfrm>
              <a:off x="685800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37" name="Google Shape;337;p18"/>
            <p:cNvSpPr/>
            <p:nvPr/>
          </p:nvSpPr>
          <p:spPr>
            <a:xfrm>
              <a:off x="685800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38" name="Google Shape;338;p18"/>
            <p:cNvSpPr/>
            <p:nvPr/>
          </p:nvSpPr>
          <p:spPr>
            <a:xfrm>
              <a:off x="0" y="685800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sp>
          <p:nvSpPr>
            <p:cNvPr id="339" name="Google Shape;339;p18"/>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mt="25000"/>
              </a:blip>
              <a:stretch>
                <a:fillRect b="0" l="0" r="0" t="0"/>
              </a:stretch>
            </a:blipFill>
            <a:ln>
              <a:noFill/>
            </a:ln>
          </p:spPr>
        </p:sp>
      </p:grpSp>
      <p:pic>
        <p:nvPicPr>
          <p:cNvPr id="340" name="Google Shape;340;p18"/>
          <p:cNvPicPr preferRelativeResize="0"/>
          <p:nvPr/>
        </p:nvPicPr>
        <p:blipFill>
          <a:blip r:embed="rId5">
            <a:alphaModFix/>
          </a:blip>
          <a:stretch>
            <a:fillRect/>
          </a:stretch>
        </p:blipFill>
        <p:spPr>
          <a:xfrm>
            <a:off x="130425" y="-135275"/>
            <a:ext cx="3863824" cy="5375234"/>
          </a:xfrm>
          <a:prstGeom prst="rect">
            <a:avLst/>
          </a:prstGeom>
          <a:noFill/>
          <a:ln>
            <a:noFill/>
          </a:ln>
        </p:spPr>
      </p:pic>
      <p:grpSp>
        <p:nvGrpSpPr>
          <p:cNvPr id="341" name="Google Shape;341;p18"/>
          <p:cNvGrpSpPr/>
          <p:nvPr/>
        </p:nvGrpSpPr>
        <p:grpSpPr>
          <a:xfrm>
            <a:off x="4520375" y="1245224"/>
            <a:ext cx="3450375" cy="2833985"/>
            <a:chOff x="0" y="533400"/>
            <a:chExt cx="9201000" cy="7557295"/>
          </a:xfrm>
        </p:grpSpPr>
        <p:sp>
          <p:nvSpPr>
            <p:cNvPr id="342" name="Google Shape;342;p18"/>
            <p:cNvSpPr txBox="1"/>
            <p:nvPr/>
          </p:nvSpPr>
          <p:spPr>
            <a:xfrm>
              <a:off x="0" y="533400"/>
              <a:ext cx="8587122" cy="2166780"/>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6700" u="none" cap="none" strike="noStrike">
                  <a:solidFill>
                    <a:srgbClr val="FFB12F"/>
                  </a:solidFill>
                  <a:latin typeface="Allura"/>
                  <a:ea typeface="Allura"/>
                  <a:cs typeface="Allura"/>
                  <a:sym typeface="Allura"/>
                </a:rPr>
                <a:t>Your Title</a:t>
              </a:r>
              <a:endParaRPr sz="700"/>
            </a:p>
          </p:txBody>
        </p:sp>
        <p:sp>
          <p:nvSpPr>
            <p:cNvPr id="343" name="Google Shape;343;p18"/>
            <p:cNvSpPr txBox="1"/>
            <p:nvPr/>
          </p:nvSpPr>
          <p:spPr>
            <a:xfrm>
              <a:off x="0" y="3425683"/>
              <a:ext cx="9201000" cy="18267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344" name="Google Shape;344;p18"/>
            <p:cNvSpPr txBox="1"/>
            <p:nvPr/>
          </p:nvSpPr>
          <p:spPr>
            <a:xfrm>
              <a:off x="0" y="6263995"/>
              <a:ext cx="9201000" cy="18267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DFC"/>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grpSp>
      <p:grpSp>
        <p:nvGrpSpPr>
          <p:cNvPr id="345" name="Google Shape;345;p18"/>
          <p:cNvGrpSpPr/>
          <p:nvPr/>
        </p:nvGrpSpPr>
        <p:grpSpPr>
          <a:xfrm>
            <a:off x="8445054" y="0"/>
            <a:ext cx="698946" cy="5143500"/>
            <a:chOff x="0" y="0"/>
            <a:chExt cx="1863856" cy="13716000"/>
          </a:xfrm>
        </p:grpSpPr>
        <p:sp>
          <p:nvSpPr>
            <p:cNvPr id="346" name="Google Shape;346;p18"/>
            <p:cNvSpPr/>
            <p:nvPr/>
          </p:nvSpPr>
          <p:spPr>
            <a:xfrm>
              <a:off x="0" y="6858000"/>
              <a:ext cx="1863856" cy="6858000"/>
            </a:xfrm>
            <a:custGeom>
              <a:rect b="b" l="l" r="r" t="t"/>
              <a:pathLst>
                <a:path extrusionOk="0" h="6858000" w="1863856">
                  <a:moveTo>
                    <a:pt x="0" y="0"/>
                  </a:moveTo>
                  <a:lnTo>
                    <a:pt x="1863856" y="0"/>
                  </a:lnTo>
                  <a:lnTo>
                    <a:pt x="1863856" y="6858000"/>
                  </a:lnTo>
                  <a:lnTo>
                    <a:pt x="0" y="6858000"/>
                  </a:lnTo>
                  <a:lnTo>
                    <a:pt x="0" y="0"/>
                  </a:lnTo>
                  <a:close/>
                </a:path>
              </a:pathLst>
            </a:custGeom>
            <a:blipFill rotWithShape="1">
              <a:blip r:embed="rId6">
                <a:alphaModFix/>
              </a:blip>
              <a:stretch>
                <a:fillRect b="0" l="0" r="0" t="0"/>
              </a:stretch>
            </a:blipFill>
            <a:ln>
              <a:noFill/>
            </a:ln>
          </p:spPr>
        </p:sp>
        <p:sp>
          <p:nvSpPr>
            <p:cNvPr id="347" name="Google Shape;347;p18"/>
            <p:cNvSpPr/>
            <p:nvPr/>
          </p:nvSpPr>
          <p:spPr>
            <a:xfrm>
              <a:off x="0" y="0"/>
              <a:ext cx="1863856" cy="6858000"/>
            </a:xfrm>
            <a:custGeom>
              <a:rect b="b" l="l" r="r" t="t"/>
              <a:pathLst>
                <a:path extrusionOk="0" h="6858000" w="1863856">
                  <a:moveTo>
                    <a:pt x="0" y="0"/>
                  </a:moveTo>
                  <a:lnTo>
                    <a:pt x="1863856" y="0"/>
                  </a:lnTo>
                  <a:lnTo>
                    <a:pt x="1863856" y="6858000"/>
                  </a:lnTo>
                  <a:lnTo>
                    <a:pt x="0" y="6858000"/>
                  </a:lnTo>
                  <a:lnTo>
                    <a:pt x="0" y="0"/>
                  </a:lnTo>
                  <a:close/>
                </a:path>
              </a:pathLst>
            </a:custGeom>
            <a:blipFill rotWithShape="1">
              <a:blip r:embed="rId6">
                <a:alphaModFix/>
              </a:blip>
              <a:stretch>
                <a:fillRect b="0" l="0" r="0" t="0"/>
              </a:stretch>
            </a:blipFill>
            <a:ln>
              <a:noFill/>
            </a:ln>
          </p:spPr>
        </p:sp>
      </p:grpSp>
      <p:grpSp>
        <p:nvGrpSpPr>
          <p:cNvPr id="348" name="Google Shape;348;p18"/>
          <p:cNvGrpSpPr/>
          <p:nvPr/>
        </p:nvGrpSpPr>
        <p:grpSpPr>
          <a:xfrm>
            <a:off x="0" y="0"/>
            <a:ext cx="698946" cy="5143500"/>
            <a:chOff x="0" y="0"/>
            <a:chExt cx="1863856" cy="13716000"/>
          </a:xfrm>
        </p:grpSpPr>
        <p:sp>
          <p:nvSpPr>
            <p:cNvPr id="349" name="Google Shape;349;p18"/>
            <p:cNvSpPr/>
            <p:nvPr/>
          </p:nvSpPr>
          <p:spPr>
            <a:xfrm>
              <a:off x="0" y="6858000"/>
              <a:ext cx="1863856" cy="6858000"/>
            </a:xfrm>
            <a:custGeom>
              <a:rect b="b" l="l" r="r" t="t"/>
              <a:pathLst>
                <a:path extrusionOk="0" h="6858000" w="1863856">
                  <a:moveTo>
                    <a:pt x="0" y="0"/>
                  </a:moveTo>
                  <a:lnTo>
                    <a:pt x="1863856" y="0"/>
                  </a:lnTo>
                  <a:lnTo>
                    <a:pt x="1863856" y="6858000"/>
                  </a:lnTo>
                  <a:lnTo>
                    <a:pt x="0" y="6858000"/>
                  </a:lnTo>
                  <a:lnTo>
                    <a:pt x="0" y="0"/>
                  </a:lnTo>
                  <a:close/>
                </a:path>
              </a:pathLst>
            </a:custGeom>
            <a:blipFill rotWithShape="1">
              <a:blip r:embed="rId6">
                <a:alphaModFix/>
              </a:blip>
              <a:stretch>
                <a:fillRect b="0" l="0" r="0" t="0"/>
              </a:stretch>
            </a:blipFill>
            <a:ln>
              <a:noFill/>
            </a:ln>
          </p:spPr>
        </p:sp>
        <p:sp>
          <p:nvSpPr>
            <p:cNvPr id="350" name="Google Shape;350;p18"/>
            <p:cNvSpPr/>
            <p:nvPr/>
          </p:nvSpPr>
          <p:spPr>
            <a:xfrm>
              <a:off x="0" y="0"/>
              <a:ext cx="1863856" cy="6858000"/>
            </a:xfrm>
            <a:custGeom>
              <a:rect b="b" l="l" r="r" t="t"/>
              <a:pathLst>
                <a:path extrusionOk="0" h="6858000" w="1863856">
                  <a:moveTo>
                    <a:pt x="0" y="0"/>
                  </a:moveTo>
                  <a:lnTo>
                    <a:pt x="1863856" y="0"/>
                  </a:lnTo>
                  <a:lnTo>
                    <a:pt x="1863856" y="6858000"/>
                  </a:lnTo>
                  <a:lnTo>
                    <a:pt x="0" y="6858000"/>
                  </a:lnTo>
                  <a:lnTo>
                    <a:pt x="0" y="0"/>
                  </a:lnTo>
                  <a:close/>
                </a:path>
              </a:pathLst>
            </a:custGeom>
            <a:blipFill rotWithShape="1">
              <a:blip r:embed="rId6">
                <a:alphaModFix/>
              </a:blip>
              <a:stretch>
                <a:fillRect b="0" l="0" r="0" t="0"/>
              </a:stretch>
            </a:blipFill>
            <a:ln>
              <a:noFill/>
            </a:ln>
          </p:spPr>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FB12F"/>
      </a:dk1>
      <a:lt1>
        <a:srgbClr val="0C1C46"/>
      </a:lt1>
      <a:dk2>
        <a:srgbClr val="FFFFFF"/>
      </a:dk2>
      <a:lt2>
        <a:srgbClr val="888888"/>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