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Open Sans Medium"/>
      <p:regular r:id="rId26"/>
      <p:bold r:id="rId27"/>
      <p:italic r:id="rId28"/>
      <p:boldItalic r:id="rId29"/>
    </p:embeddedFont>
    <p:embeddedFont>
      <p:font typeface="Fascinate"/>
      <p:regular r:id="rId30"/>
    </p:embeddedFont>
    <p:embeddedFont>
      <p:font typeface="Gaegu"/>
      <p:regular r:id="rId31"/>
      <p:bold r:id="rId32"/>
    </p:embeddedFont>
    <p:embeddedFont>
      <p:font typeface="Open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Medium-regular.fntdata"/><Relationship Id="rId25" Type="http://schemas.openxmlformats.org/officeDocument/2006/relationships/slide" Target="slides/slide20.xml"/><Relationship Id="rId28" Type="http://schemas.openxmlformats.org/officeDocument/2006/relationships/font" Target="fonts/OpenSansMedium-italic.fntdata"/><Relationship Id="rId27" Type="http://schemas.openxmlformats.org/officeDocument/2006/relationships/font" Target="fonts/OpenSansMedium-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Medium-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Gaegu-regular.fntdata"/><Relationship Id="rId30" Type="http://schemas.openxmlformats.org/officeDocument/2006/relationships/font" Target="fonts/Fascinate-regular.fntdata"/><Relationship Id="rId11" Type="http://schemas.openxmlformats.org/officeDocument/2006/relationships/slide" Target="slides/slide6.xml"/><Relationship Id="rId33" Type="http://schemas.openxmlformats.org/officeDocument/2006/relationships/font" Target="fonts/OpenSans-regular.fntdata"/><Relationship Id="rId10" Type="http://schemas.openxmlformats.org/officeDocument/2006/relationships/slide" Target="slides/slide5.xml"/><Relationship Id="rId32" Type="http://schemas.openxmlformats.org/officeDocument/2006/relationships/font" Target="fonts/Gaegu-bold.fntdata"/><Relationship Id="rId13" Type="http://schemas.openxmlformats.org/officeDocument/2006/relationships/slide" Target="slides/slide8.xml"/><Relationship Id="rId35" Type="http://schemas.openxmlformats.org/officeDocument/2006/relationships/font" Target="fonts/OpenSans-italic.fntdata"/><Relationship Id="rId12" Type="http://schemas.openxmlformats.org/officeDocument/2006/relationships/slide" Target="slides/slide7.xml"/><Relationship Id="rId34" Type="http://schemas.openxmlformats.org/officeDocument/2006/relationships/font" Target="fonts/OpenSans-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OpenSa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a083cf1402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a083cf1402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a083cf1402_2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a083cf1402_2_2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a083cf1402_2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a083cf1402_2_2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a083cf1402_2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a083cf1402_2_2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a083cf1402_2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a083cf1402_2_3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a083cf1402_2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a083cf1402_2_3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a083cf1402_2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a083cf1402_2_3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a083cf1402_2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a083cf1402_2_3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a083cf1402_2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a083cf1402_2_3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a083cf1402_2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a083cf1402_2_4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a083cf1402_2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a083cf1402_2_4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a083cf1402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a083cf1402_2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a083cf1402_2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a083cf1402_2_4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a083cf1402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a083cf1402_2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a083cf1402_2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a083cf1402_2_1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a083cf1402_2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a083cf1402_2_1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a083cf1402_2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a083cf1402_2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a083cf1402_2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a083cf1402_2_1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a083cf1402_2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a083cf1402_2_1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a083cf1402_2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a083cf1402_2_1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5.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1078665" y="3663678"/>
            <a:ext cx="1846628" cy="1661709"/>
          </a:xfrm>
          <a:custGeom>
            <a:rect b="b" l="l" r="r" t="t"/>
            <a:pathLst>
              <a:path extrusionOk="0" h="1758422" w="1954104">
                <a:moveTo>
                  <a:pt x="0" y="0"/>
                </a:moveTo>
                <a:lnTo>
                  <a:pt x="1954104" y="0"/>
                </a:lnTo>
                <a:lnTo>
                  <a:pt x="1954104" y="1758422"/>
                </a:lnTo>
                <a:lnTo>
                  <a:pt x="0" y="1758422"/>
                </a:lnTo>
                <a:lnTo>
                  <a:pt x="0" y="0"/>
                </a:lnTo>
                <a:close/>
              </a:path>
            </a:pathLst>
          </a:custGeom>
          <a:blipFill rotWithShape="1">
            <a:blip r:embed="rId2">
              <a:alphaModFix/>
            </a:blip>
            <a:stretch>
              <a:fillRect b="0" l="0" r="0" t="0"/>
            </a:stretch>
          </a:blipFill>
          <a:ln>
            <a:noFill/>
          </a:ln>
        </p:spPr>
      </p:sp>
      <p:sp>
        <p:nvSpPr>
          <p:cNvPr id="14" name="Google Shape;14;p2"/>
          <p:cNvSpPr/>
          <p:nvPr/>
        </p:nvSpPr>
        <p:spPr>
          <a:xfrm rot="10800000">
            <a:off x="7317959" y="-480924"/>
            <a:ext cx="2051391" cy="1899754"/>
          </a:xfrm>
          <a:custGeom>
            <a:rect b="b" l="l" r="r" t="t"/>
            <a:pathLst>
              <a:path extrusionOk="0" h="2254901" w="2434886">
                <a:moveTo>
                  <a:pt x="0" y="0"/>
                </a:moveTo>
                <a:lnTo>
                  <a:pt x="2434886" y="0"/>
                </a:lnTo>
                <a:lnTo>
                  <a:pt x="2434886" y="2254902"/>
                </a:lnTo>
                <a:lnTo>
                  <a:pt x="0" y="225490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p:nvPr/>
        </p:nvSpPr>
        <p:spPr>
          <a:xfrm rot="-1368173">
            <a:off x="235568" y="3228029"/>
            <a:ext cx="1615242" cy="1986228"/>
          </a:xfrm>
          <a:custGeom>
            <a:rect b="b" l="l" r="r" t="t"/>
            <a:pathLst>
              <a:path extrusionOk="0" h="2199390" w="1788589">
                <a:moveTo>
                  <a:pt x="0" y="0"/>
                </a:moveTo>
                <a:lnTo>
                  <a:pt x="1788589" y="0"/>
                </a:lnTo>
                <a:lnTo>
                  <a:pt x="1788589" y="2199390"/>
                </a:lnTo>
                <a:lnTo>
                  <a:pt x="0" y="2199390"/>
                </a:lnTo>
                <a:lnTo>
                  <a:pt x="0" y="0"/>
                </a:lnTo>
                <a:close/>
              </a:path>
            </a:pathLst>
          </a:custGeom>
          <a:blipFill rotWithShape="1">
            <a:blip r:embed="rId2">
              <a:alphaModFix/>
            </a:blip>
            <a:stretch>
              <a:fillRect b="0" l="0" r="0" t="0"/>
            </a:stretch>
          </a:blipFill>
          <a:ln>
            <a:noFill/>
          </a:ln>
        </p:spPr>
      </p:sp>
      <p:sp>
        <p:nvSpPr>
          <p:cNvPr id="19" name="Google Shape;19;p3"/>
          <p:cNvSpPr/>
          <p:nvPr/>
        </p:nvSpPr>
        <p:spPr>
          <a:xfrm>
            <a:off x="6559618" y="3555203"/>
            <a:ext cx="1684872" cy="1718126"/>
          </a:xfrm>
          <a:custGeom>
            <a:rect b="b" l="l" r="r" t="t"/>
            <a:pathLst>
              <a:path extrusionOk="0" h="1882878" w="1846435">
                <a:moveTo>
                  <a:pt x="0" y="0"/>
                </a:moveTo>
                <a:lnTo>
                  <a:pt x="1846435" y="0"/>
                </a:lnTo>
                <a:lnTo>
                  <a:pt x="1846435" y="1882878"/>
                </a:lnTo>
                <a:lnTo>
                  <a:pt x="0" y="1882878"/>
                </a:lnTo>
                <a:lnTo>
                  <a:pt x="0" y="0"/>
                </a:lnTo>
                <a:close/>
              </a:path>
            </a:pathLst>
          </a:custGeom>
          <a:blipFill rotWithShape="1">
            <a:blip r:embed="rId3">
              <a:alphaModFix/>
            </a:blip>
            <a:stretch>
              <a:fillRect b="0" l="0" r="0" t="0"/>
            </a:stretch>
          </a:blipFill>
          <a:ln>
            <a:noFill/>
          </a:ln>
        </p:spPr>
      </p:sp>
      <p:sp>
        <p:nvSpPr>
          <p:cNvPr id="20" name="Google Shape;20;p3"/>
          <p:cNvSpPr/>
          <p:nvPr/>
        </p:nvSpPr>
        <p:spPr>
          <a:xfrm rot="-5594154">
            <a:off x="7229721" y="209430"/>
            <a:ext cx="1631389" cy="1583231"/>
          </a:xfrm>
          <a:custGeom>
            <a:rect b="b" l="l" r="r" t="t"/>
            <a:pathLst>
              <a:path extrusionOk="0" h="2234214" w="2302174">
                <a:moveTo>
                  <a:pt x="0" y="0"/>
                </a:moveTo>
                <a:lnTo>
                  <a:pt x="2302175" y="0"/>
                </a:lnTo>
                <a:lnTo>
                  <a:pt x="2302175" y="2234214"/>
                </a:lnTo>
                <a:lnTo>
                  <a:pt x="0" y="2234214"/>
                </a:lnTo>
                <a:lnTo>
                  <a:pt x="0" y="0"/>
                </a:lnTo>
                <a:close/>
              </a:path>
            </a:pathLst>
          </a:custGeom>
          <a:blipFill rotWithShape="1">
            <a:blip r:embed="rId4">
              <a:alphaModFix/>
            </a:blip>
            <a:stretch>
              <a:fillRect b="0" l="0" r="0" t="0"/>
            </a:stretch>
          </a:blipFill>
          <a:ln>
            <a:noFill/>
          </a:ln>
        </p:spPr>
      </p:sp>
      <p:sp>
        <p:nvSpPr>
          <p:cNvPr id="21" name="Google Shape;21;p3"/>
          <p:cNvSpPr/>
          <p:nvPr/>
        </p:nvSpPr>
        <p:spPr>
          <a:xfrm rot="7699356">
            <a:off x="504473" y="-214389"/>
            <a:ext cx="1347407" cy="1471034"/>
          </a:xfrm>
          <a:custGeom>
            <a:rect b="b" l="l" r="r" t="t"/>
            <a:pathLst>
              <a:path extrusionOk="0" h="1882878" w="1846435">
                <a:moveTo>
                  <a:pt x="0" y="0"/>
                </a:moveTo>
                <a:lnTo>
                  <a:pt x="1846435" y="0"/>
                </a:lnTo>
                <a:lnTo>
                  <a:pt x="1846435" y="1882878"/>
                </a:lnTo>
                <a:lnTo>
                  <a:pt x="0" y="188287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4"/>
          <p:cNvSpPr/>
          <p:nvPr/>
        </p:nvSpPr>
        <p:spPr>
          <a:xfrm flipH="1">
            <a:off x="5612103" y="1818806"/>
            <a:ext cx="3220196" cy="3322905"/>
          </a:xfrm>
          <a:custGeom>
            <a:rect b="b" l="l" r="r" t="t"/>
            <a:pathLst>
              <a:path extrusionOk="0" h="2416658" w="2341961">
                <a:moveTo>
                  <a:pt x="2341961" y="0"/>
                </a:moveTo>
                <a:lnTo>
                  <a:pt x="0" y="0"/>
                </a:lnTo>
                <a:lnTo>
                  <a:pt x="0" y="2416658"/>
                </a:lnTo>
                <a:lnTo>
                  <a:pt x="2341961" y="2416658"/>
                </a:lnTo>
                <a:lnTo>
                  <a:pt x="2341961" y="0"/>
                </a:lnTo>
                <a:close/>
              </a:path>
            </a:pathLst>
          </a:custGeom>
          <a:blipFill rotWithShape="1">
            <a:blip r:embed="rId2">
              <a:alphaModFix/>
            </a:blip>
            <a:stretch>
              <a:fillRect b="0" l="0" r="0" t="0"/>
            </a:stretch>
          </a:blipFill>
          <a:ln>
            <a:noFill/>
          </a:ln>
        </p:spPr>
      </p:sp>
      <p:sp>
        <p:nvSpPr>
          <p:cNvPr id="27" name="Google Shape;27;p4"/>
          <p:cNvSpPr/>
          <p:nvPr/>
        </p:nvSpPr>
        <p:spPr>
          <a:xfrm>
            <a:off x="7545090" y="157103"/>
            <a:ext cx="1846628" cy="1661709"/>
          </a:xfrm>
          <a:custGeom>
            <a:rect b="b" l="l" r="r" t="t"/>
            <a:pathLst>
              <a:path extrusionOk="0" h="1758422" w="1954104">
                <a:moveTo>
                  <a:pt x="0" y="0"/>
                </a:moveTo>
                <a:lnTo>
                  <a:pt x="1954104" y="0"/>
                </a:lnTo>
                <a:lnTo>
                  <a:pt x="1954104" y="1758422"/>
                </a:lnTo>
                <a:lnTo>
                  <a:pt x="0" y="175842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5"/>
          <p:cNvSpPr/>
          <p:nvPr/>
        </p:nvSpPr>
        <p:spPr>
          <a:xfrm>
            <a:off x="4247449" y="2719926"/>
            <a:ext cx="2707774" cy="2525614"/>
          </a:xfrm>
          <a:custGeom>
            <a:rect b="b" l="l" r="r" t="t"/>
            <a:pathLst>
              <a:path extrusionOk="0" h="2393947" w="2566610">
                <a:moveTo>
                  <a:pt x="0" y="0"/>
                </a:moveTo>
                <a:lnTo>
                  <a:pt x="2566610" y="0"/>
                </a:lnTo>
                <a:lnTo>
                  <a:pt x="2566610" y="2393948"/>
                </a:lnTo>
                <a:lnTo>
                  <a:pt x="0" y="2393948"/>
                </a:lnTo>
                <a:lnTo>
                  <a:pt x="0" y="0"/>
                </a:lnTo>
                <a:close/>
              </a:path>
            </a:pathLst>
          </a:custGeom>
          <a:blipFill rotWithShape="1">
            <a:blip r:embed="rId2">
              <a:alphaModFix/>
            </a:blip>
            <a:stretch>
              <a:fillRect b="0" l="0" r="0" t="0"/>
            </a:stretch>
          </a:blipFill>
          <a:ln>
            <a:noFill/>
          </a:ln>
        </p:spPr>
      </p:sp>
      <p:sp>
        <p:nvSpPr>
          <p:cNvPr id="34" name="Google Shape;34;p5"/>
          <p:cNvSpPr/>
          <p:nvPr/>
        </p:nvSpPr>
        <p:spPr>
          <a:xfrm rot="-1368173">
            <a:off x="235568" y="3228029"/>
            <a:ext cx="1615242" cy="1986228"/>
          </a:xfrm>
          <a:custGeom>
            <a:rect b="b" l="l" r="r" t="t"/>
            <a:pathLst>
              <a:path extrusionOk="0" h="2199390" w="1788589">
                <a:moveTo>
                  <a:pt x="0" y="0"/>
                </a:moveTo>
                <a:lnTo>
                  <a:pt x="1788589" y="0"/>
                </a:lnTo>
                <a:lnTo>
                  <a:pt x="1788589" y="2199390"/>
                </a:lnTo>
                <a:lnTo>
                  <a:pt x="0" y="2199390"/>
                </a:lnTo>
                <a:lnTo>
                  <a:pt x="0" y="0"/>
                </a:lnTo>
                <a:close/>
              </a:path>
            </a:pathLst>
          </a:custGeom>
          <a:blipFill rotWithShape="1">
            <a:blip r:embed="rId3">
              <a:alphaModFix/>
            </a:blip>
            <a:stretch>
              <a:fillRect b="0" l="0" r="0" t="0"/>
            </a:stretch>
          </a:blipFill>
          <a:ln>
            <a:noFill/>
          </a:ln>
        </p:spPr>
      </p:sp>
      <p:sp>
        <p:nvSpPr>
          <p:cNvPr id="35" name="Google Shape;35;p5"/>
          <p:cNvSpPr/>
          <p:nvPr/>
        </p:nvSpPr>
        <p:spPr>
          <a:xfrm rot="-5594154">
            <a:off x="7229721" y="209430"/>
            <a:ext cx="1631389" cy="1583231"/>
          </a:xfrm>
          <a:custGeom>
            <a:rect b="b" l="l" r="r" t="t"/>
            <a:pathLst>
              <a:path extrusionOk="0" h="2234214" w="2302174">
                <a:moveTo>
                  <a:pt x="0" y="0"/>
                </a:moveTo>
                <a:lnTo>
                  <a:pt x="2302175" y="0"/>
                </a:lnTo>
                <a:lnTo>
                  <a:pt x="2302175" y="2234214"/>
                </a:lnTo>
                <a:lnTo>
                  <a:pt x="0" y="2234214"/>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a:off x="6032290" y="2381981"/>
            <a:ext cx="2440172" cy="2761512"/>
          </a:xfrm>
          <a:custGeom>
            <a:rect b="b" l="l" r="r" t="t"/>
            <a:pathLst>
              <a:path extrusionOk="0" h="2568848" w="2269927">
                <a:moveTo>
                  <a:pt x="0" y="0"/>
                </a:moveTo>
                <a:lnTo>
                  <a:pt x="2269927" y="0"/>
                </a:lnTo>
                <a:lnTo>
                  <a:pt x="2269927" y="2568848"/>
                </a:lnTo>
                <a:lnTo>
                  <a:pt x="0" y="2568848"/>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7"/>
          <p:cNvSpPr/>
          <p:nvPr/>
        </p:nvSpPr>
        <p:spPr>
          <a:xfrm>
            <a:off x="6364400" y="2857500"/>
            <a:ext cx="2199332" cy="2286640"/>
          </a:xfrm>
          <a:custGeom>
            <a:rect b="b" l="l" r="r" t="t"/>
            <a:pathLst>
              <a:path extrusionOk="0" h="2472043" w="2377656">
                <a:moveTo>
                  <a:pt x="0" y="0"/>
                </a:moveTo>
                <a:lnTo>
                  <a:pt x="2377656" y="0"/>
                </a:lnTo>
                <a:lnTo>
                  <a:pt x="2377656" y="2472043"/>
                </a:lnTo>
                <a:lnTo>
                  <a:pt x="0" y="2472043"/>
                </a:lnTo>
                <a:lnTo>
                  <a:pt x="0" y="0"/>
                </a:lnTo>
                <a:close/>
              </a:path>
            </a:pathLst>
          </a:custGeom>
          <a:blipFill rotWithShape="1">
            <a:blip r:embed="rId2">
              <a:alphaModFix/>
            </a:blip>
            <a:stretch>
              <a:fillRect b="0" l="0" r="0" t="0"/>
            </a:stretch>
          </a:blipFill>
          <a:ln>
            <a:noFill/>
          </a:ln>
        </p:spPr>
      </p:sp>
      <p:sp>
        <p:nvSpPr>
          <p:cNvPr id="44" name="Google Shape;44;p7"/>
          <p:cNvSpPr/>
          <p:nvPr/>
        </p:nvSpPr>
        <p:spPr>
          <a:xfrm rot="700244">
            <a:off x="-163805" y="3827507"/>
            <a:ext cx="1521459" cy="1369101"/>
          </a:xfrm>
          <a:custGeom>
            <a:rect b="b" l="l" r="r" t="t"/>
            <a:pathLst>
              <a:path extrusionOk="0" h="1758422" w="1954104">
                <a:moveTo>
                  <a:pt x="0" y="0"/>
                </a:moveTo>
                <a:lnTo>
                  <a:pt x="1954104" y="0"/>
                </a:lnTo>
                <a:lnTo>
                  <a:pt x="1954104" y="1758422"/>
                </a:lnTo>
                <a:lnTo>
                  <a:pt x="0" y="1758422"/>
                </a:lnTo>
                <a:lnTo>
                  <a:pt x="0" y="0"/>
                </a:lnTo>
                <a:close/>
              </a:path>
            </a:pathLst>
          </a:custGeom>
          <a:blipFill rotWithShape="1">
            <a:blip r:embed="rId3">
              <a:alphaModFix/>
            </a:blip>
            <a:stretch>
              <a:fillRect b="0" l="0" r="0" t="0"/>
            </a:stretch>
          </a:blipFill>
          <a:ln>
            <a:noFill/>
          </a:ln>
        </p:spPr>
      </p:sp>
      <p:sp>
        <p:nvSpPr>
          <p:cNvPr id="45" name="Google Shape;45;p7"/>
          <p:cNvSpPr/>
          <p:nvPr/>
        </p:nvSpPr>
        <p:spPr>
          <a:xfrm rot="-4927679">
            <a:off x="7465311" y="210745"/>
            <a:ext cx="1449260" cy="1477864"/>
          </a:xfrm>
          <a:custGeom>
            <a:rect b="b" l="l" r="r" t="t"/>
            <a:pathLst>
              <a:path extrusionOk="0" h="1882878" w="1846435">
                <a:moveTo>
                  <a:pt x="0" y="0"/>
                </a:moveTo>
                <a:lnTo>
                  <a:pt x="1846435" y="0"/>
                </a:lnTo>
                <a:lnTo>
                  <a:pt x="1846435" y="1882878"/>
                </a:lnTo>
                <a:lnTo>
                  <a:pt x="0" y="1882878"/>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1" name="Google Shape;5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8"/>
          <p:cNvSpPr/>
          <p:nvPr/>
        </p:nvSpPr>
        <p:spPr>
          <a:xfrm>
            <a:off x="3866720" y="3005679"/>
            <a:ext cx="2128002" cy="2139673"/>
          </a:xfrm>
          <a:custGeom>
            <a:rect b="b" l="l" r="r" t="t"/>
            <a:pathLst>
              <a:path extrusionOk="0" h="2390696" w="2377656">
                <a:moveTo>
                  <a:pt x="0" y="0"/>
                </a:moveTo>
                <a:lnTo>
                  <a:pt x="2377656" y="0"/>
                </a:lnTo>
                <a:lnTo>
                  <a:pt x="2377656" y="2390696"/>
                </a:lnTo>
                <a:lnTo>
                  <a:pt x="0" y="2390696"/>
                </a:lnTo>
                <a:lnTo>
                  <a:pt x="0" y="0"/>
                </a:lnTo>
                <a:close/>
              </a:path>
            </a:pathLst>
          </a:custGeom>
          <a:blipFill rotWithShape="1">
            <a:blip r:embed="rId2">
              <a:alphaModFix/>
            </a:blip>
            <a:stretch>
              <a:fillRect b="0" l="0" r="0" t="0"/>
            </a:stretch>
          </a:blipFill>
          <a:ln>
            <a:noFill/>
          </a:ln>
        </p:spPr>
      </p:sp>
      <p:sp>
        <p:nvSpPr>
          <p:cNvPr id="53" name="Google Shape;53;p8"/>
          <p:cNvSpPr/>
          <p:nvPr/>
        </p:nvSpPr>
        <p:spPr>
          <a:xfrm rot="10800000">
            <a:off x="7715979" y="-373439"/>
            <a:ext cx="1740943" cy="1606617"/>
          </a:xfrm>
          <a:custGeom>
            <a:rect b="b" l="l" r="r" t="t"/>
            <a:pathLst>
              <a:path extrusionOk="0" h="2254901" w="2434886">
                <a:moveTo>
                  <a:pt x="0" y="0"/>
                </a:moveTo>
                <a:lnTo>
                  <a:pt x="2434886" y="0"/>
                </a:lnTo>
                <a:lnTo>
                  <a:pt x="2434886" y="2254902"/>
                </a:lnTo>
                <a:lnTo>
                  <a:pt x="0" y="225490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 name="Shape 54"/>
        <p:cNvGrpSpPr/>
        <p:nvPr/>
      </p:nvGrpSpPr>
      <p:grpSpPr>
        <a:xfrm>
          <a:off x="0" y="0"/>
          <a:ext cx="0" cy="0"/>
          <a:chOff x="0" y="0"/>
          <a:chExt cx="0" cy="0"/>
        </a:xfrm>
      </p:grpSpPr>
      <p:sp>
        <p:nvSpPr>
          <p:cNvPr id="55" name="Google Shape;55;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6" name="Google Shape;5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9"/>
          <p:cNvSpPr/>
          <p:nvPr/>
        </p:nvSpPr>
        <p:spPr>
          <a:xfrm>
            <a:off x="-123281" y="2"/>
            <a:ext cx="1629479" cy="1661640"/>
          </a:xfrm>
          <a:custGeom>
            <a:rect b="b" l="l" r="r" t="t"/>
            <a:pathLst>
              <a:path extrusionOk="0" h="1882878" w="1846435">
                <a:moveTo>
                  <a:pt x="0" y="0"/>
                </a:moveTo>
                <a:lnTo>
                  <a:pt x="1846435" y="0"/>
                </a:lnTo>
                <a:lnTo>
                  <a:pt x="1846435" y="1882878"/>
                </a:lnTo>
                <a:lnTo>
                  <a:pt x="0" y="1882878"/>
                </a:lnTo>
                <a:lnTo>
                  <a:pt x="0" y="0"/>
                </a:lnTo>
                <a:close/>
              </a:path>
            </a:pathLst>
          </a:custGeom>
          <a:blipFill rotWithShape="1">
            <a:blip r:embed="rId2">
              <a:alphaModFix/>
            </a:blip>
            <a:stretch>
              <a:fillRect b="0" l="0" r="0" t="0"/>
            </a:stretch>
          </a:blipFill>
          <a:ln>
            <a:noFill/>
          </a:ln>
        </p:spPr>
      </p:sp>
      <p:sp>
        <p:nvSpPr>
          <p:cNvPr id="58" name="Google Shape;58;p9"/>
          <p:cNvSpPr/>
          <p:nvPr/>
        </p:nvSpPr>
        <p:spPr>
          <a:xfrm>
            <a:off x="5406813" y="2701073"/>
            <a:ext cx="2510919" cy="2442440"/>
          </a:xfrm>
          <a:custGeom>
            <a:rect b="b" l="l" r="r" t="t"/>
            <a:pathLst>
              <a:path extrusionOk="0" h="2400432" w="2467734">
                <a:moveTo>
                  <a:pt x="0" y="0"/>
                </a:moveTo>
                <a:lnTo>
                  <a:pt x="2467734" y="0"/>
                </a:lnTo>
                <a:lnTo>
                  <a:pt x="2467734" y="2400432"/>
                </a:lnTo>
                <a:lnTo>
                  <a:pt x="0" y="240043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Fascinate"/>
              <a:buNone/>
              <a:defRPr sz="2800">
                <a:solidFill>
                  <a:schemeClr val="dk1"/>
                </a:solidFill>
                <a:latin typeface="Fascinate"/>
                <a:ea typeface="Fascinate"/>
                <a:cs typeface="Fascinate"/>
                <a:sym typeface="Fascinat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Fascinate"/>
              <a:buChar char="●"/>
              <a:defRPr sz="1800">
                <a:solidFill>
                  <a:schemeClr val="dk2"/>
                </a:solidFill>
                <a:latin typeface="Fascinate"/>
                <a:ea typeface="Fascinate"/>
                <a:cs typeface="Fascinate"/>
                <a:sym typeface="Fascinate"/>
              </a:defRPr>
            </a:lvl1pPr>
            <a:lvl2pPr indent="-317500" lvl="1" marL="914400">
              <a:lnSpc>
                <a:spcPct val="115000"/>
              </a:lnSpc>
              <a:spcBef>
                <a:spcPts val="0"/>
              </a:spcBef>
              <a:spcAft>
                <a:spcPts val="0"/>
              </a:spcAft>
              <a:buClr>
                <a:schemeClr val="dk2"/>
              </a:buClr>
              <a:buSzPts val="1400"/>
              <a:buFont typeface="Gaegu"/>
              <a:buChar char="○"/>
              <a:defRPr>
                <a:solidFill>
                  <a:schemeClr val="dk2"/>
                </a:solidFill>
                <a:latin typeface="Gaegu"/>
                <a:ea typeface="Gaegu"/>
                <a:cs typeface="Gaegu"/>
                <a:sym typeface="Gaegu"/>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38.png"/><Relationship Id="rId11" Type="http://schemas.openxmlformats.org/officeDocument/2006/relationships/image" Target="../media/image6.png"/><Relationship Id="rId10" Type="http://schemas.openxmlformats.org/officeDocument/2006/relationships/image" Target="../media/image3.png"/><Relationship Id="rId9" Type="http://schemas.openxmlformats.org/officeDocument/2006/relationships/image" Target="../media/image16.png"/><Relationship Id="rId5" Type="http://schemas.openxmlformats.org/officeDocument/2006/relationships/image" Target="../media/image40.png"/><Relationship Id="rId6" Type="http://schemas.openxmlformats.org/officeDocument/2006/relationships/image" Target="../media/image36.png"/><Relationship Id="rId7" Type="http://schemas.openxmlformats.org/officeDocument/2006/relationships/image" Target="../media/image43.png"/><Relationship Id="rId8"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44.png"/><Relationship Id="rId5"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23.png"/><Relationship Id="rId8"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33.png"/><Relationship Id="rId5" Type="http://schemas.openxmlformats.org/officeDocument/2006/relationships/image" Target="../media/image41.png"/><Relationship Id="rId6" Type="http://schemas.openxmlformats.org/officeDocument/2006/relationships/image" Target="../media/image16.png"/><Relationship Id="rId7" Type="http://schemas.openxmlformats.org/officeDocument/2006/relationships/image" Target="../media/image3.png"/><Relationship Id="rId8"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46.jpg"/><Relationship Id="rId6" Type="http://schemas.openxmlformats.org/officeDocument/2006/relationships/image" Target="../media/image13.png"/><Relationship Id="rId7"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54.png"/><Relationship Id="rId6" Type="http://schemas.openxmlformats.org/officeDocument/2006/relationships/image" Target="../media/image15.png"/><Relationship Id="rId7"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23.png"/></Relationships>
</file>

<file path=ppt/slides/_rels/slide19.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5.png"/><Relationship Id="rId13" Type="http://schemas.openxmlformats.org/officeDocument/2006/relationships/image" Target="../media/image12.png"/><Relationship Id="rId12" Type="http://schemas.openxmlformats.org/officeDocument/2006/relationships/image" Target="../media/image2.png"/><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48.pn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9.png"/><Relationship Id="rId4" Type="http://schemas.openxmlformats.org/officeDocument/2006/relationships/image" Target="../media/image31.png"/><Relationship Id="rId11" Type="http://schemas.openxmlformats.org/officeDocument/2006/relationships/image" Target="../media/image16.png"/><Relationship Id="rId10" Type="http://schemas.openxmlformats.org/officeDocument/2006/relationships/image" Target="../media/image30.png"/><Relationship Id="rId12" Type="http://schemas.openxmlformats.org/officeDocument/2006/relationships/image" Target="../media/image3.png"/><Relationship Id="rId9" Type="http://schemas.openxmlformats.org/officeDocument/2006/relationships/image" Target="../media/image53.png"/><Relationship Id="rId5" Type="http://schemas.openxmlformats.org/officeDocument/2006/relationships/image" Target="../media/image26.png"/><Relationship Id="rId6" Type="http://schemas.openxmlformats.org/officeDocument/2006/relationships/image" Target="../media/image51.png"/><Relationship Id="rId7" Type="http://schemas.openxmlformats.org/officeDocument/2006/relationships/image" Target="../media/image28.png"/><Relationship Id="rId8"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64" name="Shape 64"/>
        <p:cNvGrpSpPr/>
        <p:nvPr/>
      </p:nvGrpSpPr>
      <p:grpSpPr>
        <a:xfrm>
          <a:off x="0" y="0"/>
          <a:ext cx="0" cy="0"/>
          <a:chOff x="0" y="0"/>
          <a:chExt cx="0" cy="0"/>
        </a:xfrm>
      </p:grpSpPr>
      <p:sp>
        <p:nvSpPr>
          <p:cNvPr id="65" name="Google Shape;65;p11"/>
          <p:cNvSpPr/>
          <p:nvPr/>
        </p:nvSpPr>
        <p:spPr>
          <a:xfrm rot="2581494">
            <a:off x="3139740" y="-383327"/>
            <a:ext cx="1870715" cy="2300379"/>
          </a:xfrm>
          <a:custGeom>
            <a:rect b="b" l="l" r="r" t="t"/>
            <a:pathLst>
              <a:path extrusionOk="0" h="4600758" w="3741431">
                <a:moveTo>
                  <a:pt x="0" y="0"/>
                </a:moveTo>
                <a:lnTo>
                  <a:pt x="3741431" y="0"/>
                </a:lnTo>
                <a:lnTo>
                  <a:pt x="3741431" y="4600757"/>
                </a:lnTo>
                <a:lnTo>
                  <a:pt x="0" y="4600757"/>
                </a:lnTo>
                <a:lnTo>
                  <a:pt x="0" y="0"/>
                </a:lnTo>
                <a:close/>
              </a:path>
            </a:pathLst>
          </a:custGeom>
          <a:blipFill rotWithShape="1">
            <a:blip r:embed="rId3">
              <a:alphaModFix/>
            </a:blip>
            <a:stretch>
              <a:fillRect b="0" l="0" r="0" t="0"/>
            </a:stretch>
          </a:blipFill>
          <a:ln>
            <a:noFill/>
          </a:ln>
        </p:spPr>
      </p:sp>
      <p:sp>
        <p:nvSpPr>
          <p:cNvPr id="66" name="Google Shape;66;p11"/>
          <p:cNvSpPr txBox="1"/>
          <p:nvPr/>
        </p:nvSpPr>
        <p:spPr>
          <a:xfrm>
            <a:off x="4024094" y="1857889"/>
            <a:ext cx="4605557" cy="2184457"/>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0" i="0" lang="en" sz="5800" u="none" cap="none" strike="noStrike">
                <a:solidFill>
                  <a:srgbClr val="000000"/>
                </a:solidFill>
                <a:latin typeface="Fascinate"/>
                <a:ea typeface="Fascinate"/>
                <a:cs typeface="Fascinate"/>
                <a:sym typeface="Fascinate"/>
              </a:rPr>
              <a:t>World's</a:t>
            </a:r>
            <a:endParaRPr sz="700"/>
          </a:p>
          <a:p>
            <a:pPr indent="0" lvl="0" marL="0" marR="0" rtl="0" algn="ctr">
              <a:lnSpc>
                <a:spcPct val="97000"/>
              </a:lnSpc>
              <a:spcBef>
                <a:spcPts val="0"/>
              </a:spcBef>
              <a:spcAft>
                <a:spcPts val="0"/>
              </a:spcAft>
              <a:buNone/>
            </a:pPr>
            <a:r>
              <a:rPr b="0" i="0" lang="en" sz="5800" u="none" cap="none" strike="noStrike">
                <a:solidFill>
                  <a:srgbClr val="000000"/>
                </a:solidFill>
                <a:latin typeface="Fascinate"/>
                <a:ea typeface="Fascinate"/>
                <a:cs typeface="Fascinate"/>
                <a:sym typeface="Fascinate"/>
              </a:rPr>
              <a:t>Indigenous Peoples</a:t>
            </a:r>
            <a:endParaRPr sz="700"/>
          </a:p>
        </p:txBody>
      </p:sp>
      <p:sp>
        <p:nvSpPr>
          <p:cNvPr id="67" name="Google Shape;67;p11"/>
          <p:cNvSpPr/>
          <p:nvPr/>
        </p:nvSpPr>
        <p:spPr>
          <a:xfrm>
            <a:off x="-635752" y="3063367"/>
            <a:ext cx="1852274" cy="1666789"/>
          </a:xfrm>
          <a:custGeom>
            <a:rect b="b" l="l" r="r" t="t"/>
            <a:pathLst>
              <a:path extrusionOk="0" h="3333578" w="3704548">
                <a:moveTo>
                  <a:pt x="0" y="0"/>
                </a:moveTo>
                <a:lnTo>
                  <a:pt x="3704548" y="0"/>
                </a:lnTo>
                <a:lnTo>
                  <a:pt x="3704548" y="3333579"/>
                </a:lnTo>
                <a:lnTo>
                  <a:pt x="0" y="3333579"/>
                </a:lnTo>
                <a:lnTo>
                  <a:pt x="0" y="0"/>
                </a:lnTo>
                <a:close/>
              </a:path>
            </a:pathLst>
          </a:custGeom>
          <a:blipFill rotWithShape="1">
            <a:blip r:embed="rId4">
              <a:alphaModFix/>
            </a:blip>
            <a:stretch>
              <a:fillRect b="0" l="0" r="0" t="0"/>
            </a:stretch>
          </a:blipFill>
          <a:ln>
            <a:noFill/>
          </a:ln>
        </p:spPr>
      </p:sp>
      <p:sp>
        <p:nvSpPr>
          <p:cNvPr id="68" name="Google Shape;68;p11"/>
          <p:cNvSpPr/>
          <p:nvPr/>
        </p:nvSpPr>
        <p:spPr>
          <a:xfrm>
            <a:off x="4075098" y="4303394"/>
            <a:ext cx="1647692" cy="1680213"/>
          </a:xfrm>
          <a:custGeom>
            <a:rect b="b" l="l" r="r" t="t"/>
            <a:pathLst>
              <a:path extrusionOk="0" h="3360425" w="3295384">
                <a:moveTo>
                  <a:pt x="0" y="0"/>
                </a:moveTo>
                <a:lnTo>
                  <a:pt x="3295384" y="0"/>
                </a:lnTo>
                <a:lnTo>
                  <a:pt x="3295384" y="3360424"/>
                </a:lnTo>
                <a:lnTo>
                  <a:pt x="0" y="3360424"/>
                </a:lnTo>
                <a:lnTo>
                  <a:pt x="0" y="0"/>
                </a:lnTo>
                <a:close/>
              </a:path>
            </a:pathLst>
          </a:custGeom>
          <a:blipFill rotWithShape="1">
            <a:blip r:embed="rId5">
              <a:alphaModFix/>
            </a:blip>
            <a:stretch>
              <a:fillRect b="0" l="0" r="0" t="0"/>
            </a:stretch>
          </a:blipFill>
          <a:ln>
            <a:noFill/>
          </a:ln>
        </p:spPr>
      </p:sp>
      <p:sp>
        <p:nvSpPr>
          <p:cNvPr id="69" name="Google Shape;69;p11"/>
          <p:cNvSpPr/>
          <p:nvPr/>
        </p:nvSpPr>
        <p:spPr>
          <a:xfrm>
            <a:off x="-699306" y="-172505"/>
            <a:ext cx="5586280" cy="5433927"/>
          </a:xfrm>
          <a:custGeom>
            <a:rect b="b" l="l" r="r" t="t"/>
            <a:pathLst>
              <a:path extrusionOk="0" h="10867853" w="11172559">
                <a:moveTo>
                  <a:pt x="0" y="0"/>
                </a:moveTo>
                <a:lnTo>
                  <a:pt x="11172559" y="0"/>
                </a:lnTo>
                <a:lnTo>
                  <a:pt x="11172559" y="10867853"/>
                </a:lnTo>
                <a:lnTo>
                  <a:pt x="0" y="10867853"/>
                </a:lnTo>
                <a:lnTo>
                  <a:pt x="0" y="0"/>
                </a:lnTo>
                <a:close/>
              </a:path>
            </a:pathLst>
          </a:custGeom>
          <a:blipFill rotWithShape="1">
            <a:blip r:embed="rId6">
              <a:alphaModFix/>
            </a:blip>
            <a:stretch>
              <a:fillRect b="0" l="0" r="0" t="0"/>
            </a:stretch>
          </a:blipFill>
          <a:ln>
            <a:noFill/>
          </a:ln>
        </p:spPr>
      </p:sp>
      <p:sp>
        <p:nvSpPr>
          <p:cNvPr id="70" name="Google Shape;70;p11"/>
          <p:cNvSpPr/>
          <p:nvPr/>
        </p:nvSpPr>
        <p:spPr>
          <a:xfrm rot="-5592241">
            <a:off x="7657701" y="3635480"/>
            <a:ext cx="2844650" cy="2760675"/>
          </a:xfrm>
          <a:custGeom>
            <a:rect b="b" l="l" r="r" t="t"/>
            <a:pathLst>
              <a:path extrusionOk="0" h="5521349" w="5689299">
                <a:moveTo>
                  <a:pt x="0" y="0"/>
                </a:moveTo>
                <a:lnTo>
                  <a:pt x="5689298" y="0"/>
                </a:lnTo>
                <a:lnTo>
                  <a:pt x="5689298" y="5521349"/>
                </a:lnTo>
                <a:lnTo>
                  <a:pt x="0" y="5521349"/>
                </a:lnTo>
                <a:lnTo>
                  <a:pt x="0" y="0"/>
                </a:lnTo>
                <a:close/>
              </a:path>
            </a:pathLst>
          </a:custGeom>
          <a:blipFill rotWithShape="1">
            <a:blip r:embed="rId7">
              <a:alphaModFix/>
            </a:blip>
            <a:stretch>
              <a:fillRect b="0" l="0" r="0" t="0"/>
            </a:stretch>
          </a:blipFill>
          <a:ln>
            <a:noFill/>
          </a:ln>
        </p:spPr>
      </p:sp>
      <p:sp>
        <p:nvSpPr>
          <p:cNvPr id="71" name="Google Shape;71;p11"/>
          <p:cNvSpPr/>
          <p:nvPr/>
        </p:nvSpPr>
        <p:spPr>
          <a:xfrm rot="10527292">
            <a:off x="7039868" y="-1338744"/>
            <a:ext cx="3008632" cy="2786237"/>
          </a:xfrm>
          <a:custGeom>
            <a:rect b="b" l="l" r="r" t="t"/>
            <a:pathLst>
              <a:path extrusionOk="0" h="5572473" w="6017264">
                <a:moveTo>
                  <a:pt x="0" y="0"/>
                </a:moveTo>
                <a:lnTo>
                  <a:pt x="6017264" y="0"/>
                </a:lnTo>
                <a:lnTo>
                  <a:pt x="6017264" y="5572474"/>
                </a:lnTo>
                <a:lnTo>
                  <a:pt x="0" y="5572474"/>
                </a:lnTo>
                <a:lnTo>
                  <a:pt x="0" y="0"/>
                </a:lnTo>
                <a:close/>
              </a:path>
            </a:pathLst>
          </a:custGeom>
          <a:blipFill rotWithShape="1">
            <a:blip r:embed="rId8">
              <a:alphaModFix/>
            </a:blip>
            <a:stretch>
              <a:fillRect b="0" l="0" r="0" t="0"/>
            </a:stretch>
          </a:blipFill>
          <a:ln>
            <a:noFill/>
          </a:ln>
        </p:spPr>
      </p:sp>
      <p:sp>
        <p:nvSpPr>
          <p:cNvPr id="72" name="Google Shape;72;p11"/>
          <p:cNvSpPr txBox="1"/>
          <p:nvPr/>
        </p:nvSpPr>
        <p:spPr>
          <a:xfrm>
            <a:off x="5108625" y="747800"/>
            <a:ext cx="2429700" cy="995100"/>
          </a:xfrm>
          <a:prstGeom prst="rect">
            <a:avLst/>
          </a:prstGeom>
          <a:noFill/>
          <a:ln>
            <a:noFill/>
          </a:ln>
        </p:spPr>
        <p:txBody>
          <a:bodyPr anchorCtr="0" anchor="t" bIns="0" lIns="0" spcFirstLastPara="1" rIns="0" wrap="square" tIns="0">
            <a:spAutoFit/>
          </a:bodyPr>
          <a:lstStyle/>
          <a:p>
            <a:pPr indent="0" lvl="0" marL="0" marR="0" rtl="0" algn="ctr">
              <a:lnSpc>
                <a:spcPct val="102002"/>
              </a:lnSpc>
              <a:spcBef>
                <a:spcPts val="0"/>
              </a:spcBef>
              <a:spcAft>
                <a:spcPts val="0"/>
              </a:spcAft>
              <a:buNone/>
            </a:pPr>
            <a:r>
              <a:rPr b="1" i="0" lang="en" sz="3200" u="none" cap="none" strike="noStrike">
                <a:solidFill>
                  <a:srgbClr val="D51120"/>
                </a:solidFill>
                <a:latin typeface="Gaegu"/>
                <a:ea typeface="Gaegu"/>
                <a:cs typeface="Gaegu"/>
                <a:sym typeface="Gaegu"/>
              </a:rPr>
              <a:t>International</a:t>
            </a:r>
            <a:endParaRPr sz="700"/>
          </a:p>
          <a:p>
            <a:pPr indent="0" lvl="0" marL="0" marR="0" rtl="0" algn="ctr">
              <a:lnSpc>
                <a:spcPct val="102002"/>
              </a:lnSpc>
              <a:spcBef>
                <a:spcPts val="0"/>
              </a:spcBef>
              <a:spcAft>
                <a:spcPts val="0"/>
              </a:spcAft>
              <a:buNone/>
            </a:pPr>
            <a:r>
              <a:rPr b="1" i="0" lang="en" sz="3200" u="none" cap="none" strike="noStrike">
                <a:solidFill>
                  <a:srgbClr val="D51120"/>
                </a:solidFill>
                <a:latin typeface="Gaegu"/>
                <a:ea typeface="Gaegu"/>
                <a:cs typeface="Gaegu"/>
                <a:sym typeface="Gaegu"/>
              </a:rPr>
              <a:t>Day of the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236" name="Shape 236"/>
        <p:cNvGrpSpPr/>
        <p:nvPr/>
      </p:nvGrpSpPr>
      <p:grpSpPr>
        <a:xfrm>
          <a:off x="0" y="0"/>
          <a:ext cx="0" cy="0"/>
          <a:chOff x="0" y="0"/>
          <a:chExt cx="0" cy="0"/>
        </a:xfrm>
      </p:grpSpPr>
      <p:pic>
        <p:nvPicPr>
          <p:cNvPr id="237" name="Google Shape;237;p20"/>
          <p:cNvPicPr preferRelativeResize="0"/>
          <p:nvPr/>
        </p:nvPicPr>
        <p:blipFill>
          <a:blip r:embed="rId3">
            <a:alphaModFix/>
          </a:blip>
          <a:stretch>
            <a:fillRect/>
          </a:stretch>
        </p:blipFill>
        <p:spPr>
          <a:xfrm>
            <a:off x="6346225" y="1377275"/>
            <a:ext cx="2443476" cy="3253176"/>
          </a:xfrm>
          <a:prstGeom prst="rect">
            <a:avLst/>
          </a:prstGeom>
          <a:noFill/>
          <a:ln>
            <a:noFill/>
          </a:ln>
        </p:spPr>
      </p:pic>
      <p:pic>
        <p:nvPicPr>
          <p:cNvPr id="238" name="Google Shape;238;p20"/>
          <p:cNvPicPr preferRelativeResize="0"/>
          <p:nvPr/>
        </p:nvPicPr>
        <p:blipFill>
          <a:blip r:embed="rId4">
            <a:alphaModFix/>
          </a:blip>
          <a:stretch>
            <a:fillRect/>
          </a:stretch>
        </p:blipFill>
        <p:spPr>
          <a:xfrm>
            <a:off x="4676225" y="2491350"/>
            <a:ext cx="1539051" cy="2134150"/>
          </a:xfrm>
          <a:prstGeom prst="rect">
            <a:avLst/>
          </a:prstGeom>
          <a:noFill/>
          <a:ln>
            <a:noFill/>
          </a:ln>
        </p:spPr>
      </p:pic>
      <p:grpSp>
        <p:nvGrpSpPr>
          <p:cNvPr id="239" name="Google Shape;239;p20"/>
          <p:cNvGrpSpPr/>
          <p:nvPr/>
        </p:nvGrpSpPr>
        <p:grpSpPr>
          <a:xfrm>
            <a:off x="4643003" y="1303711"/>
            <a:ext cx="1605693" cy="1102029"/>
            <a:chOff x="0" y="-38100"/>
            <a:chExt cx="845814" cy="580504"/>
          </a:xfrm>
        </p:grpSpPr>
        <p:sp>
          <p:nvSpPr>
            <p:cNvPr id="240" name="Google Shape;240;p20"/>
            <p:cNvSpPr/>
            <p:nvPr/>
          </p:nvSpPr>
          <p:spPr>
            <a:xfrm>
              <a:off x="0" y="0"/>
              <a:ext cx="845814" cy="542404"/>
            </a:xfrm>
            <a:custGeom>
              <a:rect b="b" l="l" r="r" t="t"/>
              <a:pathLst>
                <a:path extrusionOk="0" h="542404" w="845814">
                  <a:moveTo>
                    <a:pt x="0" y="0"/>
                  </a:moveTo>
                  <a:lnTo>
                    <a:pt x="845814" y="0"/>
                  </a:lnTo>
                  <a:lnTo>
                    <a:pt x="845814" y="542404"/>
                  </a:lnTo>
                  <a:lnTo>
                    <a:pt x="0" y="542404"/>
                  </a:lnTo>
                  <a:close/>
                </a:path>
              </a:pathLst>
            </a:custGeom>
            <a:solidFill>
              <a:srgbClr val="000000"/>
            </a:solidFill>
            <a:ln>
              <a:noFill/>
            </a:ln>
          </p:spPr>
        </p:sp>
        <p:sp>
          <p:nvSpPr>
            <p:cNvPr id="241" name="Google Shape;241;p20"/>
            <p:cNvSpPr txBox="1"/>
            <p:nvPr/>
          </p:nvSpPr>
          <p:spPr>
            <a:xfrm>
              <a:off x="0" y="-38100"/>
              <a:ext cx="845700" cy="580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42" name="Google Shape;242;p20"/>
          <p:cNvPicPr preferRelativeResize="0"/>
          <p:nvPr/>
        </p:nvPicPr>
        <p:blipFill>
          <a:blip r:embed="rId5">
            <a:alphaModFix/>
          </a:blip>
          <a:stretch>
            <a:fillRect/>
          </a:stretch>
        </p:blipFill>
        <p:spPr>
          <a:xfrm>
            <a:off x="4674175" y="1409388"/>
            <a:ext cx="1539051" cy="963015"/>
          </a:xfrm>
          <a:prstGeom prst="rect">
            <a:avLst/>
          </a:prstGeom>
          <a:noFill/>
          <a:ln>
            <a:noFill/>
          </a:ln>
        </p:spPr>
      </p:pic>
      <p:pic>
        <p:nvPicPr>
          <p:cNvPr id="243" name="Google Shape;243;p20"/>
          <p:cNvPicPr preferRelativeResize="0"/>
          <p:nvPr/>
        </p:nvPicPr>
        <p:blipFill>
          <a:blip r:embed="rId6">
            <a:alphaModFix/>
          </a:blip>
          <a:stretch>
            <a:fillRect/>
          </a:stretch>
        </p:blipFill>
        <p:spPr>
          <a:xfrm>
            <a:off x="2895827" y="3058075"/>
            <a:ext cx="1605550" cy="1528214"/>
          </a:xfrm>
          <a:prstGeom prst="rect">
            <a:avLst/>
          </a:prstGeom>
          <a:noFill/>
          <a:ln>
            <a:noFill/>
          </a:ln>
        </p:spPr>
      </p:pic>
      <p:pic>
        <p:nvPicPr>
          <p:cNvPr id="244" name="Google Shape;244;p20"/>
          <p:cNvPicPr preferRelativeResize="0"/>
          <p:nvPr/>
        </p:nvPicPr>
        <p:blipFill>
          <a:blip r:embed="rId7">
            <a:alphaModFix/>
          </a:blip>
          <a:stretch>
            <a:fillRect/>
          </a:stretch>
        </p:blipFill>
        <p:spPr>
          <a:xfrm>
            <a:off x="382650" y="1409375"/>
            <a:ext cx="2379575" cy="3182824"/>
          </a:xfrm>
          <a:prstGeom prst="rect">
            <a:avLst/>
          </a:prstGeom>
          <a:noFill/>
          <a:ln>
            <a:noFill/>
          </a:ln>
        </p:spPr>
      </p:pic>
      <p:pic>
        <p:nvPicPr>
          <p:cNvPr id="245" name="Google Shape;245;p20"/>
          <p:cNvPicPr preferRelativeResize="0"/>
          <p:nvPr/>
        </p:nvPicPr>
        <p:blipFill>
          <a:blip r:embed="rId8">
            <a:alphaModFix/>
          </a:blip>
          <a:stretch>
            <a:fillRect/>
          </a:stretch>
        </p:blipFill>
        <p:spPr>
          <a:xfrm>
            <a:off x="2933101" y="1376051"/>
            <a:ext cx="1605550" cy="1528222"/>
          </a:xfrm>
          <a:prstGeom prst="rect">
            <a:avLst/>
          </a:prstGeom>
          <a:noFill/>
          <a:ln>
            <a:noFill/>
          </a:ln>
        </p:spPr>
      </p:pic>
      <p:sp>
        <p:nvSpPr>
          <p:cNvPr id="246" name="Google Shape;246;p20"/>
          <p:cNvSpPr/>
          <p:nvPr/>
        </p:nvSpPr>
        <p:spPr>
          <a:xfrm>
            <a:off x="2895830" y="3058063"/>
            <a:ext cx="1647161" cy="1571087"/>
          </a:xfrm>
          <a:custGeom>
            <a:rect b="b" l="l" r="r" t="t"/>
            <a:pathLst>
              <a:path extrusionOk="0"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000000"/>
          </a:solidFill>
          <a:ln>
            <a:noFill/>
          </a:ln>
        </p:spPr>
      </p:sp>
      <p:sp>
        <p:nvSpPr>
          <p:cNvPr id="247" name="Google Shape;247;p20"/>
          <p:cNvSpPr/>
          <p:nvPr/>
        </p:nvSpPr>
        <p:spPr>
          <a:xfrm>
            <a:off x="351828" y="1376040"/>
            <a:ext cx="2443488" cy="3253185"/>
          </a:xfrm>
          <a:custGeom>
            <a:rect b="b" l="l" r="r" t="t"/>
            <a:pathLst>
              <a:path extrusionOk="0"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D51120"/>
          </a:solidFill>
          <a:ln>
            <a:noFill/>
          </a:ln>
        </p:spPr>
      </p:sp>
      <p:sp>
        <p:nvSpPr>
          <p:cNvPr id="248" name="Google Shape;248;p20"/>
          <p:cNvSpPr/>
          <p:nvPr/>
        </p:nvSpPr>
        <p:spPr>
          <a:xfrm>
            <a:off x="2895831" y="1376040"/>
            <a:ext cx="1646926" cy="1570863"/>
          </a:xfrm>
          <a:custGeom>
            <a:rect b="b" l="l" r="r" t="t"/>
            <a:pathLst>
              <a:path extrusionOk="0" h="6032500" w="63246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D51120"/>
          </a:solidFill>
          <a:ln>
            <a:noFill/>
          </a:ln>
        </p:spPr>
      </p:sp>
      <p:sp>
        <p:nvSpPr>
          <p:cNvPr id="249" name="Google Shape;249;p20"/>
          <p:cNvSpPr/>
          <p:nvPr/>
        </p:nvSpPr>
        <p:spPr>
          <a:xfrm>
            <a:off x="4643003" y="2491338"/>
            <a:ext cx="1602978" cy="2134156"/>
          </a:xfrm>
          <a:custGeom>
            <a:rect b="b" l="l" r="r" t="t"/>
            <a:pathLst>
              <a:path extrusionOk="0"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00000"/>
          </a:solidFill>
          <a:ln>
            <a:noFill/>
          </a:ln>
        </p:spPr>
      </p:sp>
      <p:sp>
        <p:nvSpPr>
          <p:cNvPr id="250" name="Google Shape;250;p20"/>
          <p:cNvSpPr/>
          <p:nvPr/>
        </p:nvSpPr>
        <p:spPr>
          <a:xfrm>
            <a:off x="6348741" y="1376040"/>
            <a:ext cx="2443432" cy="3253110"/>
          </a:xfrm>
          <a:custGeom>
            <a:rect b="b" l="l" r="r" t="t"/>
            <a:pathLst>
              <a:path extrusionOk="0" h="4878070" w="366395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D51120"/>
          </a:solidFill>
          <a:ln>
            <a:noFill/>
          </a:ln>
        </p:spPr>
      </p:sp>
      <p:sp>
        <p:nvSpPr>
          <p:cNvPr id="251" name="Google Shape;251;p20"/>
          <p:cNvSpPr txBox="1"/>
          <p:nvPr/>
        </p:nvSpPr>
        <p:spPr>
          <a:xfrm>
            <a:off x="1515525" y="329666"/>
            <a:ext cx="6054931" cy="58324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Image Gallery</a:t>
            </a:r>
            <a:endParaRPr sz="700"/>
          </a:p>
        </p:txBody>
      </p:sp>
      <p:sp>
        <p:nvSpPr>
          <p:cNvPr id="252" name="Google Shape;252;p20"/>
          <p:cNvSpPr/>
          <p:nvPr/>
        </p:nvSpPr>
        <p:spPr>
          <a:xfrm>
            <a:off x="4075098" y="4303394"/>
            <a:ext cx="1647692" cy="1680213"/>
          </a:xfrm>
          <a:custGeom>
            <a:rect b="b" l="l" r="r" t="t"/>
            <a:pathLst>
              <a:path extrusionOk="0" h="3360425" w="3295384">
                <a:moveTo>
                  <a:pt x="0" y="0"/>
                </a:moveTo>
                <a:lnTo>
                  <a:pt x="3295384" y="0"/>
                </a:lnTo>
                <a:lnTo>
                  <a:pt x="3295384" y="3360424"/>
                </a:lnTo>
                <a:lnTo>
                  <a:pt x="0" y="3360424"/>
                </a:lnTo>
                <a:lnTo>
                  <a:pt x="0" y="0"/>
                </a:lnTo>
                <a:close/>
              </a:path>
            </a:pathLst>
          </a:custGeom>
          <a:blipFill rotWithShape="1">
            <a:blip r:embed="rId9">
              <a:alphaModFix/>
            </a:blip>
            <a:stretch>
              <a:fillRect b="0" l="0" r="0" t="0"/>
            </a:stretch>
          </a:blipFill>
          <a:ln>
            <a:noFill/>
          </a:ln>
        </p:spPr>
      </p:sp>
      <p:sp>
        <p:nvSpPr>
          <p:cNvPr id="253" name="Google Shape;253;p20"/>
          <p:cNvSpPr/>
          <p:nvPr/>
        </p:nvSpPr>
        <p:spPr>
          <a:xfrm rot="-5592241">
            <a:off x="7657701" y="3635480"/>
            <a:ext cx="2844650" cy="2760675"/>
          </a:xfrm>
          <a:custGeom>
            <a:rect b="b" l="l" r="r" t="t"/>
            <a:pathLst>
              <a:path extrusionOk="0" h="5521349" w="5689299">
                <a:moveTo>
                  <a:pt x="0" y="0"/>
                </a:moveTo>
                <a:lnTo>
                  <a:pt x="5689298" y="0"/>
                </a:lnTo>
                <a:lnTo>
                  <a:pt x="5689298" y="5521349"/>
                </a:lnTo>
                <a:lnTo>
                  <a:pt x="0" y="5521349"/>
                </a:lnTo>
                <a:lnTo>
                  <a:pt x="0" y="0"/>
                </a:lnTo>
                <a:close/>
              </a:path>
            </a:pathLst>
          </a:custGeom>
          <a:blipFill rotWithShape="1">
            <a:blip r:embed="rId10">
              <a:alphaModFix/>
            </a:blip>
            <a:stretch>
              <a:fillRect b="0" l="0" r="0" t="0"/>
            </a:stretch>
          </a:blipFill>
          <a:ln>
            <a:noFill/>
          </a:ln>
        </p:spPr>
      </p:sp>
      <p:sp>
        <p:nvSpPr>
          <p:cNvPr id="254" name="Google Shape;254;p20"/>
          <p:cNvSpPr/>
          <p:nvPr/>
        </p:nvSpPr>
        <p:spPr>
          <a:xfrm rot="-5592241">
            <a:off x="-1010048" y="-801910"/>
            <a:ext cx="2844650" cy="2760675"/>
          </a:xfrm>
          <a:custGeom>
            <a:rect b="b" l="l" r="r" t="t"/>
            <a:pathLst>
              <a:path extrusionOk="0" h="5521349" w="5689299">
                <a:moveTo>
                  <a:pt x="0" y="0"/>
                </a:moveTo>
                <a:lnTo>
                  <a:pt x="5689298" y="0"/>
                </a:lnTo>
                <a:lnTo>
                  <a:pt x="5689298" y="5521349"/>
                </a:lnTo>
                <a:lnTo>
                  <a:pt x="0" y="5521349"/>
                </a:lnTo>
                <a:lnTo>
                  <a:pt x="0" y="0"/>
                </a:lnTo>
                <a:close/>
              </a:path>
            </a:pathLst>
          </a:custGeom>
          <a:blipFill rotWithShape="1">
            <a:blip r:embed="rId10">
              <a:alphaModFix/>
            </a:blip>
            <a:stretch>
              <a:fillRect b="0" l="0" r="0" t="0"/>
            </a:stretch>
          </a:blipFill>
          <a:ln>
            <a:noFill/>
          </a:ln>
        </p:spPr>
      </p:sp>
      <p:sp>
        <p:nvSpPr>
          <p:cNvPr id="255" name="Google Shape;255;p20"/>
          <p:cNvSpPr/>
          <p:nvPr/>
        </p:nvSpPr>
        <p:spPr>
          <a:xfrm rot="10527292">
            <a:off x="7039868" y="-1338744"/>
            <a:ext cx="3008632" cy="2786237"/>
          </a:xfrm>
          <a:custGeom>
            <a:rect b="b" l="l" r="r" t="t"/>
            <a:pathLst>
              <a:path extrusionOk="0" h="5572473" w="6017264">
                <a:moveTo>
                  <a:pt x="0" y="0"/>
                </a:moveTo>
                <a:lnTo>
                  <a:pt x="6017264" y="0"/>
                </a:lnTo>
                <a:lnTo>
                  <a:pt x="6017264" y="5572474"/>
                </a:lnTo>
                <a:lnTo>
                  <a:pt x="0" y="5572474"/>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259" name="Shape 259"/>
        <p:cNvGrpSpPr/>
        <p:nvPr/>
      </p:nvGrpSpPr>
      <p:grpSpPr>
        <a:xfrm>
          <a:off x="0" y="0"/>
          <a:ext cx="0" cy="0"/>
          <a:chOff x="0" y="0"/>
          <a:chExt cx="0" cy="0"/>
        </a:xfrm>
      </p:grpSpPr>
      <p:sp>
        <p:nvSpPr>
          <p:cNvPr id="260" name="Google Shape;260;p21"/>
          <p:cNvSpPr/>
          <p:nvPr/>
        </p:nvSpPr>
        <p:spPr>
          <a:xfrm>
            <a:off x="-1577584" y="-207998"/>
            <a:ext cx="3155169" cy="3217442"/>
          </a:xfrm>
          <a:custGeom>
            <a:rect b="b" l="l" r="r" t="t"/>
            <a:pathLst>
              <a:path extrusionOk="0" h="6434884" w="6310337">
                <a:moveTo>
                  <a:pt x="0" y="0"/>
                </a:moveTo>
                <a:lnTo>
                  <a:pt x="6310338" y="0"/>
                </a:lnTo>
                <a:lnTo>
                  <a:pt x="6310338" y="6434884"/>
                </a:lnTo>
                <a:lnTo>
                  <a:pt x="0" y="6434884"/>
                </a:lnTo>
                <a:lnTo>
                  <a:pt x="0" y="0"/>
                </a:lnTo>
                <a:close/>
              </a:path>
            </a:pathLst>
          </a:custGeom>
          <a:blipFill rotWithShape="1">
            <a:blip r:embed="rId3">
              <a:alphaModFix/>
            </a:blip>
            <a:stretch>
              <a:fillRect b="0" l="0" r="0" t="0"/>
            </a:stretch>
          </a:blipFill>
          <a:ln>
            <a:noFill/>
          </a:ln>
        </p:spPr>
      </p:sp>
      <p:sp>
        <p:nvSpPr>
          <p:cNvPr id="261" name="Google Shape;261;p21"/>
          <p:cNvSpPr/>
          <p:nvPr/>
        </p:nvSpPr>
        <p:spPr>
          <a:xfrm flipH="1">
            <a:off x="-343315" y="-1502548"/>
            <a:ext cx="4915315" cy="7183922"/>
          </a:xfrm>
          <a:custGeom>
            <a:rect b="b" l="l" r="r" t="t"/>
            <a:pathLst>
              <a:path extrusionOk="0" h="14367844" w="9830630">
                <a:moveTo>
                  <a:pt x="9830630" y="0"/>
                </a:moveTo>
                <a:lnTo>
                  <a:pt x="0" y="0"/>
                </a:lnTo>
                <a:lnTo>
                  <a:pt x="0" y="14367844"/>
                </a:lnTo>
                <a:lnTo>
                  <a:pt x="9830630" y="14367844"/>
                </a:lnTo>
                <a:lnTo>
                  <a:pt x="9830630" y="0"/>
                </a:lnTo>
                <a:close/>
              </a:path>
            </a:pathLst>
          </a:custGeom>
          <a:blipFill rotWithShape="1">
            <a:blip r:embed="rId4">
              <a:alphaModFix/>
            </a:blip>
            <a:stretch>
              <a:fillRect b="0" l="0" r="0" t="0"/>
            </a:stretch>
          </a:blipFill>
          <a:ln>
            <a:noFill/>
          </a:ln>
        </p:spPr>
      </p:sp>
      <p:sp>
        <p:nvSpPr>
          <p:cNvPr id="262" name="Google Shape;262;p21"/>
          <p:cNvSpPr txBox="1"/>
          <p:nvPr/>
        </p:nvSpPr>
        <p:spPr>
          <a:xfrm>
            <a:off x="4324350" y="391741"/>
            <a:ext cx="4514850" cy="169767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Cultural Heritage and Preservation</a:t>
            </a:r>
            <a:endParaRPr sz="700"/>
          </a:p>
        </p:txBody>
      </p:sp>
      <p:sp>
        <p:nvSpPr>
          <p:cNvPr id="263" name="Google Shape;263;p21"/>
          <p:cNvSpPr/>
          <p:nvPr/>
        </p:nvSpPr>
        <p:spPr>
          <a:xfrm>
            <a:off x="-1306155" y="3432889"/>
            <a:ext cx="3085350"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5">
              <a:alphaModFix/>
            </a:blip>
            <a:stretch>
              <a:fillRect b="0" l="0" r="0" t="0"/>
            </a:stretch>
          </a:blipFill>
          <a:ln>
            <a:noFill/>
          </a:ln>
        </p:spPr>
      </p:sp>
      <p:sp>
        <p:nvSpPr>
          <p:cNvPr id="264" name="Google Shape;264;p21"/>
          <p:cNvSpPr/>
          <p:nvPr/>
        </p:nvSpPr>
        <p:spPr>
          <a:xfrm rot="7152740">
            <a:off x="8571270" y="2283708"/>
            <a:ext cx="3085350"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5">
              <a:alphaModFix/>
            </a:blip>
            <a:stretch>
              <a:fillRect b="0" l="0" r="0" t="0"/>
            </a:stretch>
          </a:blipFill>
          <a:ln>
            <a:noFill/>
          </a:ln>
        </p:spPr>
      </p:sp>
      <p:grpSp>
        <p:nvGrpSpPr>
          <p:cNvPr id="265" name="Google Shape;265;p21"/>
          <p:cNvGrpSpPr/>
          <p:nvPr/>
        </p:nvGrpSpPr>
        <p:grpSpPr>
          <a:xfrm>
            <a:off x="4588099" y="2360721"/>
            <a:ext cx="3813958" cy="1072168"/>
            <a:chOff x="0" y="-38100"/>
            <a:chExt cx="2008998" cy="564764"/>
          </a:xfrm>
        </p:grpSpPr>
        <p:sp>
          <p:nvSpPr>
            <p:cNvPr id="266" name="Google Shape;266;p21"/>
            <p:cNvSpPr/>
            <p:nvPr/>
          </p:nvSpPr>
          <p:spPr>
            <a:xfrm>
              <a:off x="0" y="0"/>
              <a:ext cx="2008998" cy="526664"/>
            </a:xfrm>
            <a:custGeom>
              <a:rect b="b" l="l" r="r" t="t"/>
              <a:pathLst>
                <a:path extrusionOk="0" h="526664" w="2008998">
                  <a:moveTo>
                    <a:pt x="51762" y="0"/>
                  </a:moveTo>
                  <a:lnTo>
                    <a:pt x="1957236" y="0"/>
                  </a:lnTo>
                  <a:cubicBezTo>
                    <a:pt x="1985824" y="0"/>
                    <a:pt x="2008998" y="23175"/>
                    <a:pt x="2008998" y="51762"/>
                  </a:cubicBezTo>
                  <a:lnTo>
                    <a:pt x="2008998" y="474901"/>
                  </a:lnTo>
                  <a:cubicBezTo>
                    <a:pt x="2008998" y="488630"/>
                    <a:pt x="2003545" y="501796"/>
                    <a:pt x="1993837" y="511503"/>
                  </a:cubicBezTo>
                  <a:cubicBezTo>
                    <a:pt x="1984130" y="521210"/>
                    <a:pt x="1970964" y="526664"/>
                    <a:pt x="1957236" y="526664"/>
                  </a:cubicBezTo>
                  <a:lnTo>
                    <a:pt x="51762" y="526664"/>
                  </a:lnTo>
                  <a:cubicBezTo>
                    <a:pt x="38034" y="526664"/>
                    <a:pt x="24868" y="521210"/>
                    <a:pt x="15161" y="511503"/>
                  </a:cubicBezTo>
                  <a:cubicBezTo>
                    <a:pt x="5454" y="501796"/>
                    <a:pt x="0" y="488630"/>
                    <a:pt x="0" y="474901"/>
                  </a:cubicBezTo>
                  <a:lnTo>
                    <a:pt x="0" y="51762"/>
                  </a:lnTo>
                  <a:cubicBezTo>
                    <a:pt x="0" y="38034"/>
                    <a:pt x="5454" y="24868"/>
                    <a:pt x="15161" y="15161"/>
                  </a:cubicBezTo>
                  <a:cubicBezTo>
                    <a:pt x="24868" y="5454"/>
                    <a:pt x="38034" y="0"/>
                    <a:pt x="51762" y="0"/>
                  </a:cubicBezTo>
                  <a:close/>
                </a:path>
              </a:pathLst>
            </a:custGeom>
            <a:solidFill>
              <a:srgbClr val="0B0A07"/>
            </a:solidFill>
            <a:ln cap="rnd" cmpd="sng" w="95250">
              <a:solidFill>
                <a:srgbClr val="D5112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7" name="Google Shape;267;p21"/>
            <p:cNvSpPr txBox="1"/>
            <p:nvPr/>
          </p:nvSpPr>
          <p:spPr>
            <a:xfrm>
              <a:off x="0" y="-38100"/>
              <a:ext cx="2008998" cy="56476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8" name="Google Shape;268;p21"/>
          <p:cNvGrpSpPr/>
          <p:nvPr/>
        </p:nvGrpSpPr>
        <p:grpSpPr>
          <a:xfrm>
            <a:off x="4588099" y="3618021"/>
            <a:ext cx="3813958" cy="1072168"/>
            <a:chOff x="0" y="-38100"/>
            <a:chExt cx="2008998" cy="564764"/>
          </a:xfrm>
        </p:grpSpPr>
        <p:sp>
          <p:nvSpPr>
            <p:cNvPr id="269" name="Google Shape;269;p21"/>
            <p:cNvSpPr/>
            <p:nvPr/>
          </p:nvSpPr>
          <p:spPr>
            <a:xfrm>
              <a:off x="0" y="0"/>
              <a:ext cx="2008998" cy="526664"/>
            </a:xfrm>
            <a:custGeom>
              <a:rect b="b" l="l" r="r" t="t"/>
              <a:pathLst>
                <a:path extrusionOk="0" h="526664" w="2008998">
                  <a:moveTo>
                    <a:pt x="51762" y="0"/>
                  </a:moveTo>
                  <a:lnTo>
                    <a:pt x="1957236" y="0"/>
                  </a:lnTo>
                  <a:cubicBezTo>
                    <a:pt x="1985824" y="0"/>
                    <a:pt x="2008998" y="23175"/>
                    <a:pt x="2008998" y="51762"/>
                  </a:cubicBezTo>
                  <a:lnTo>
                    <a:pt x="2008998" y="474901"/>
                  </a:lnTo>
                  <a:cubicBezTo>
                    <a:pt x="2008998" y="488630"/>
                    <a:pt x="2003545" y="501796"/>
                    <a:pt x="1993837" y="511503"/>
                  </a:cubicBezTo>
                  <a:cubicBezTo>
                    <a:pt x="1984130" y="521210"/>
                    <a:pt x="1970964" y="526664"/>
                    <a:pt x="1957236" y="526664"/>
                  </a:cubicBezTo>
                  <a:lnTo>
                    <a:pt x="51762" y="526664"/>
                  </a:lnTo>
                  <a:cubicBezTo>
                    <a:pt x="38034" y="526664"/>
                    <a:pt x="24868" y="521210"/>
                    <a:pt x="15161" y="511503"/>
                  </a:cubicBezTo>
                  <a:cubicBezTo>
                    <a:pt x="5454" y="501796"/>
                    <a:pt x="0" y="488630"/>
                    <a:pt x="0" y="474901"/>
                  </a:cubicBezTo>
                  <a:lnTo>
                    <a:pt x="0" y="51762"/>
                  </a:lnTo>
                  <a:cubicBezTo>
                    <a:pt x="0" y="38034"/>
                    <a:pt x="5454" y="24868"/>
                    <a:pt x="15161" y="15161"/>
                  </a:cubicBezTo>
                  <a:cubicBezTo>
                    <a:pt x="24868" y="5454"/>
                    <a:pt x="38034" y="0"/>
                    <a:pt x="51762" y="0"/>
                  </a:cubicBezTo>
                  <a:close/>
                </a:path>
              </a:pathLst>
            </a:custGeom>
            <a:solidFill>
              <a:srgbClr val="0B0A07"/>
            </a:solidFill>
            <a:ln cap="rnd" cmpd="sng" w="95250">
              <a:solidFill>
                <a:srgbClr val="D5112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0" name="Google Shape;270;p21"/>
            <p:cNvSpPr txBox="1"/>
            <p:nvPr/>
          </p:nvSpPr>
          <p:spPr>
            <a:xfrm>
              <a:off x="0" y="-38100"/>
              <a:ext cx="2008998" cy="56476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1" name="Google Shape;271;p21"/>
          <p:cNvGrpSpPr/>
          <p:nvPr/>
        </p:nvGrpSpPr>
        <p:grpSpPr>
          <a:xfrm>
            <a:off x="4258260" y="2576046"/>
            <a:ext cx="713849" cy="713849"/>
            <a:chOff x="0" y="0"/>
            <a:chExt cx="812800" cy="812800"/>
          </a:xfrm>
        </p:grpSpPr>
        <p:sp>
          <p:nvSpPr>
            <p:cNvPr id="272" name="Google Shape;27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5112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3" name="Google Shape;273;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4" name="Google Shape;274;p21"/>
          <p:cNvGrpSpPr/>
          <p:nvPr/>
        </p:nvGrpSpPr>
        <p:grpSpPr>
          <a:xfrm>
            <a:off x="4258260" y="3833346"/>
            <a:ext cx="713849" cy="713849"/>
            <a:chOff x="0" y="0"/>
            <a:chExt cx="812800" cy="812800"/>
          </a:xfrm>
        </p:grpSpPr>
        <p:sp>
          <p:nvSpPr>
            <p:cNvPr id="275" name="Google Shape;27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5112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6" name="Google Shape;276;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7" name="Google Shape;277;p21"/>
          <p:cNvSpPr txBox="1"/>
          <p:nvPr/>
        </p:nvSpPr>
        <p:spPr>
          <a:xfrm>
            <a:off x="3994541" y="2747917"/>
            <a:ext cx="1187117" cy="355819"/>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FAE8E0"/>
                </a:solidFill>
                <a:latin typeface="Gaegu"/>
                <a:ea typeface="Gaegu"/>
                <a:cs typeface="Gaegu"/>
                <a:sym typeface="Gaegu"/>
              </a:rPr>
              <a:t>01</a:t>
            </a:r>
            <a:endParaRPr sz="700"/>
          </a:p>
        </p:txBody>
      </p:sp>
      <p:sp>
        <p:nvSpPr>
          <p:cNvPr id="278" name="Google Shape;278;p21"/>
          <p:cNvSpPr txBox="1"/>
          <p:nvPr/>
        </p:nvSpPr>
        <p:spPr>
          <a:xfrm>
            <a:off x="3994541" y="4005217"/>
            <a:ext cx="1187117" cy="355819"/>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FAE8E0"/>
                </a:solidFill>
                <a:latin typeface="Gaegu"/>
                <a:ea typeface="Gaegu"/>
                <a:cs typeface="Gaegu"/>
                <a:sym typeface="Gaegu"/>
              </a:rPr>
              <a:t>02</a:t>
            </a:r>
            <a:endParaRPr sz="700"/>
          </a:p>
        </p:txBody>
      </p:sp>
      <p:sp>
        <p:nvSpPr>
          <p:cNvPr id="279" name="Google Shape;279;p21"/>
          <p:cNvSpPr txBox="1"/>
          <p:nvPr/>
        </p:nvSpPr>
        <p:spPr>
          <a:xfrm>
            <a:off x="5181658" y="3021256"/>
            <a:ext cx="2957857" cy="1616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FAE8E0"/>
                </a:solidFill>
                <a:latin typeface="Open Sans Medium"/>
                <a:ea typeface="Open Sans Medium"/>
                <a:cs typeface="Open Sans Medium"/>
                <a:sym typeface="Open Sans Medium"/>
              </a:rPr>
              <a:t>Briefly elaborate on what you want to discuss. </a:t>
            </a:r>
            <a:endParaRPr sz="700"/>
          </a:p>
        </p:txBody>
      </p:sp>
      <p:sp>
        <p:nvSpPr>
          <p:cNvPr id="280" name="Google Shape;280;p21"/>
          <p:cNvSpPr txBox="1"/>
          <p:nvPr/>
        </p:nvSpPr>
        <p:spPr>
          <a:xfrm>
            <a:off x="5181658" y="4278556"/>
            <a:ext cx="2957857"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FAE8E0"/>
                </a:solidFill>
                <a:latin typeface="Open Sans Medium"/>
                <a:ea typeface="Open Sans Medium"/>
                <a:cs typeface="Open Sans Medium"/>
                <a:sym typeface="Open Sans Medium"/>
              </a:rPr>
              <a:t>Briefly elaborate on what you want to discuss. </a:t>
            </a:r>
            <a:endParaRPr sz="700"/>
          </a:p>
        </p:txBody>
      </p:sp>
      <p:sp>
        <p:nvSpPr>
          <p:cNvPr id="281" name="Google Shape;281;p21"/>
          <p:cNvSpPr txBox="1"/>
          <p:nvPr/>
        </p:nvSpPr>
        <p:spPr>
          <a:xfrm>
            <a:off x="5181658" y="2583065"/>
            <a:ext cx="1776757"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
        <p:nvSpPr>
          <p:cNvPr id="282" name="Google Shape;282;p21"/>
          <p:cNvSpPr txBox="1"/>
          <p:nvPr/>
        </p:nvSpPr>
        <p:spPr>
          <a:xfrm>
            <a:off x="5181658" y="3840365"/>
            <a:ext cx="1776757"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286" name="Shape 286"/>
        <p:cNvGrpSpPr/>
        <p:nvPr/>
      </p:nvGrpSpPr>
      <p:grpSpPr>
        <a:xfrm>
          <a:off x="0" y="0"/>
          <a:ext cx="0" cy="0"/>
          <a:chOff x="0" y="0"/>
          <a:chExt cx="0" cy="0"/>
        </a:xfrm>
      </p:grpSpPr>
      <p:sp>
        <p:nvSpPr>
          <p:cNvPr id="287" name="Google Shape;287;p22"/>
          <p:cNvSpPr txBox="1"/>
          <p:nvPr/>
        </p:nvSpPr>
        <p:spPr>
          <a:xfrm>
            <a:off x="308800" y="473374"/>
            <a:ext cx="85263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Indigenous</a:t>
            </a:r>
            <a:endParaRPr sz="700"/>
          </a:p>
          <a:p>
            <a:pPr indent="0" lvl="0" marL="0" marR="0" rtl="0" algn="ctr">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Sustainability</a:t>
            </a:r>
            <a:endParaRPr sz="700"/>
          </a:p>
        </p:txBody>
      </p:sp>
      <p:sp>
        <p:nvSpPr>
          <p:cNvPr id="288" name="Google Shape;288;p22"/>
          <p:cNvSpPr txBox="1"/>
          <p:nvPr/>
        </p:nvSpPr>
        <p:spPr>
          <a:xfrm>
            <a:off x="1280472" y="2108666"/>
            <a:ext cx="29541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300" u="none" cap="none" strike="noStrike">
                <a:solidFill>
                  <a:srgbClr val="D51120"/>
                </a:solidFill>
                <a:latin typeface="Gaegu"/>
                <a:ea typeface="Gaegu"/>
                <a:cs typeface="Gaegu"/>
                <a:sym typeface="Gaegu"/>
              </a:rPr>
              <a:t>Traditional Ecological Knowledge </a:t>
            </a:r>
            <a:endParaRPr sz="700"/>
          </a:p>
        </p:txBody>
      </p:sp>
      <p:sp>
        <p:nvSpPr>
          <p:cNvPr id="289" name="Google Shape;289;p22"/>
          <p:cNvSpPr txBox="1"/>
          <p:nvPr/>
        </p:nvSpPr>
        <p:spPr>
          <a:xfrm>
            <a:off x="5176197" y="2108666"/>
            <a:ext cx="29541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300" u="none" cap="none" strike="noStrike">
                <a:solidFill>
                  <a:srgbClr val="D51120"/>
                </a:solidFill>
                <a:latin typeface="Gaegu"/>
                <a:ea typeface="Gaegu"/>
                <a:cs typeface="Gaegu"/>
                <a:sym typeface="Gaegu"/>
              </a:rPr>
              <a:t>Community-Led Conservation Initiatives</a:t>
            </a:r>
            <a:endParaRPr sz="700"/>
          </a:p>
        </p:txBody>
      </p:sp>
      <p:sp>
        <p:nvSpPr>
          <p:cNvPr id="290" name="Google Shape;290;p22"/>
          <p:cNvSpPr txBox="1"/>
          <p:nvPr/>
        </p:nvSpPr>
        <p:spPr>
          <a:xfrm>
            <a:off x="1512060" y="2860915"/>
            <a:ext cx="2490856" cy="14951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Indigenous communities possess a wealth of Traditional Ecological Knowledge (TEK), acquired through centuries of harmonious interaction with their environments. This knowledge, deeply rooted in sustainable practices, offers valuable insights for addressing modern environmental challenges and promoting sustainable development.</a:t>
            </a:r>
            <a:endParaRPr sz="700"/>
          </a:p>
        </p:txBody>
      </p:sp>
      <p:sp>
        <p:nvSpPr>
          <p:cNvPr id="291" name="Google Shape;291;p22"/>
          <p:cNvSpPr txBox="1"/>
          <p:nvPr/>
        </p:nvSpPr>
        <p:spPr>
          <a:xfrm>
            <a:off x="5322060" y="2860915"/>
            <a:ext cx="2662306" cy="14951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Indigenous peoples are at the forefront of community-led conservation efforts. Through sustainable land management, preservation of biodiversity, and eco-friendly resource utilization, they contribute significantly to global efforts for sustainable development. These initiatives not only benefit the environment but also foster community resilience and well-being.</a:t>
            </a:r>
            <a:endParaRPr sz="700"/>
          </a:p>
        </p:txBody>
      </p:sp>
      <p:sp>
        <p:nvSpPr>
          <p:cNvPr id="292" name="Google Shape;292;p22"/>
          <p:cNvSpPr/>
          <p:nvPr/>
        </p:nvSpPr>
        <p:spPr>
          <a:xfrm rot="9663234">
            <a:off x="7093780" y="-165727"/>
            <a:ext cx="1647692" cy="1680212"/>
          </a:xfrm>
          <a:custGeom>
            <a:rect b="b" l="l" r="r" t="t"/>
            <a:pathLst>
              <a:path extrusionOk="0" h="3360425" w="3295384">
                <a:moveTo>
                  <a:pt x="0" y="0"/>
                </a:moveTo>
                <a:lnTo>
                  <a:pt x="3295384" y="0"/>
                </a:lnTo>
                <a:lnTo>
                  <a:pt x="3295384" y="3360425"/>
                </a:lnTo>
                <a:lnTo>
                  <a:pt x="0" y="3360425"/>
                </a:lnTo>
                <a:lnTo>
                  <a:pt x="0" y="0"/>
                </a:lnTo>
                <a:close/>
              </a:path>
            </a:pathLst>
          </a:custGeom>
          <a:blipFill rotWithShape="1">
            <a:blip r:embed="rId3">
              <a:alphaModFix/>
            </a:blip>
            <a:stretch>
              <a:fillRect b="0" l="0" r="0" t="0"/>
            </a:stretch>
          </a:blipFill>
          <a:ln>
            <a:noFill/>
          </a:ln>
        </p:spPr>
      </p:sp>
      <p:sp>
        <p:nvSpPr>
          <p:cNvPr id="293" name="Google Shape;293;p22"/>
          <p:cNvSpPr/>
          <p:nvPr/>
        </p:nvSpPr>
        <p:spPr>
          <a:xfrm rot="-5592241">
            <a:off x="-1829199" y="3578330"/>
            <a:ext cx="2844650" cy="2760675"/>
          </a:xfrm>
          <a:custGeom>
            <a:rect b="b" l="l" r="r" t="t"/>
            <a:pathLst>
              <a:path extrusionOk="0" h="5521349" w="5689299">
                <a:moveTo>
                  <a:pt x="0" y="0"/>
                </a:moveTo>
                <a:lnTo>
                  <a:pt x="5689298" y="0"/>
                </a:lnTo>
                <a:lnTo>
                  <a:pt x="5689298" y="5521349"/>
                </a:lnTo>
                <a:lnTo>
                  <a:pt x="0" y="5521349"/>
                </a:lnTo>
                <a:lnTo>
                  <a:pt x="0" y="0"/>
                </a:lnTo>
                <a:close/>
              </a:path>
            </a:pathLst>
          </a:custGeom>
          <a:blipFill rotWithShape="1">
            <a:blip r:embed="rId4">
              <a:alphaModFix/>
            </a:blip>
            <a:stretch>
              <a:fillRect b="0" l="0" r="0" t="0"/>
            </a:stretch>
          </a:blipFill>
          <a:ln>
            <a:noFill/>
          </a:ln>
        </p:spPr>
      </p:sp>
      <p:sp>
        <p:nvSpPr>
          <p:cNvPr id="294" name="Google Shape;294;p22"/>
          <p:cNvSpPr/>
          <p:nvPr/>
        </p:nvSpPr>
        <p:spPr>
          <a:xfrm rot="-5592241">
            <a:off x="7952977" y="3106018"/>
            <a:ext cx="2844650" cy="2760675"/>
          </a:xfrm>
          <a:custGeom>
            <a:rect b="b" l="l" r="r" t="t"/>
            <a:pathLst>
              <a:path extrusionOk="0" h="5521349" w="5689299">
                <a:moveTo>
                  <a:pt x="0" y="0"/>
                </a:moveTo>
                <a:lnTo>
                  <a:pt x="5689298" y="0"/>
                </a:lnTo>
                <a:lnTo>
                  <a:pt x="5689298" y="5521349"/>
                </a:lnTo>
                <a:lnTo>
                  <a:pt x="0" y="5521349"/>
                </a:lnTo>
                <a:lnTo>
                  <a:pt x="0" y="0"/>
                </a:lnTo>
                <a:close/>
              </a:path>
            </a:pathLst>
          </a:custGeom>
          <a:blipFill rotWithShape="1">
            <a:blip r:embed="rId4">
              <a:alphaModFix/>
            </a:blip>
            <a:stretch>
              <a:fillRect b="0" l="0" r="0" t="0"/>
            </a:stretch>
          </a:blipFill>
          <a:ln>
            <a:noFill/>
          </a:ln>
        </p:spPr>
      </p:sp>
      <p:sp>
        <p:nvSpPr>
          <p:cNvPr id="295" name="Google Shape;295;p22"/>
          <p:cNvSpPr/>
          <p:nvPr/>
        </p:nvSpPr>
        <p:spPr>
          <a:xfrm rot="10527292">
            <a:off x="-1195515" y="-878768"/>
            <a:ext cx="3008632" cy="2786237"/>
          </a:xfrm>
          <a:custGeom>
            <a:rect b="b" l="l" r="r" t="t"/>
            <a:pathLst>
              <a:path extrusionOk="0" h="5572473" w="6017264">
                <a:moveTo>
                  <a:pt x="0" y="0"/>
                </a:moveTo>
                <a:lnTo>
                  <a:pt x="6017264" y="0"/>
                </a:lnTo>
                <a:lnTo>
                  <a:pt x="6017264" y="5572474"/>
                </a:lnTo>
                <a:lnTo>
                  <a:pt x="0" y="557247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299" name="Shape 299"/>
        <p:cNvGrpSpPr/>
        <p:nvPr/>
      </p:nvGrpSpPr>
      <p:grpSpPr>
        <a:xfrm>
          <a:off x="0" y="0"/>
          <a:ext cx="0" cy="0"/>
          <a:chOff x="0" y="0"/>
          <a:chExt cx="0" cy="0"/>
        </a:xfrm>
      </p:grpSpPr>
      <p:sp>
        <p:nvSpPr>
          <p:cNvPr id="300" name="Google Shape;300;p23"/>
          <p:cNvSpPr txBox="1"/>
          <p:nvPr/>
        </p:nvSpPr>
        <p:spPr>
          <a:xfrm>
            <a:off x="514350" y="600075"/>
            <a:ext cx="8047942" cy="58324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Indigenous Rights</a:t>
            </a:r>
            <a:endParaRPr sz="700"/>
          </a:p>
        </p:txBody>
      </p:sp>
      <p:sp>
        <p:nvSpPr>
          <p:cNvPr id="301" name="Google Shape;301;p23"/>
          <p:cNvSpPr/>
          <p:nvPr/>
        </p:nvSpPr>
        <p:spPr>
          <a:xfrm>
            <a:off x="1271268" y="1793939"/>
            <a:ext cx="1465940" cy="1524135"/>
          </a:xfrm>
          <a:custGeom>
            <a:rect b="b" l="l" r="r" t="t"/>
            <a:pathLst>
              <a:path extrusionOk="0" h="3048269" w="2931880">
                <a:moveTo>
                  <a:pt x="0" y="0"/>
                </a:moveTo>
                <a:lnTo>
                  <a:pt x="2931880" y="0"/>
                </a:lnTo>
                <a:lnTo>
                  <a:pt x="2931880" y="3048269"/>
                </a:lnTo>
                <a:lnTo>
                  <a:pt x="0" y="3048269"/>
                </a:lnTo>
                <a:lnTo>
                  <a:pt x="0" y="0"/>
                </a:lnTo>
                <a:close/>
              </a:path>
            </a:pathLst>
          </a:custGeom>
          <a:blipFill rotWithShape="1">
            <a:blip r:embed="rId3">
              <a:alphaModFix/>
            </a:blip>
            <a:stretch>
              <a:fillRect b="0" l="0" r="0" t="0"/>
            </a:stretch>
          </a:blipFill>
          <a:ln>
            <a:noFill/>
          </a:ln>
        </p:spPr>
      </p:sp>
      <p:grpSp>
        <p:nvGrpSpPr>
          <p:cNvPr id="302" name="Google Shape;302;p23"/>
          <p:cNvGrpSpPr/>
          <p:nvPr/>
        </p:nvGrpSpPr>
        <p:grpSpPr>
          <a:xfrm>
            <a:off x="855442" y="3207062"/>
            <a:ext cx="2239505" cy="1222901"/>
            <a:chOff x="0" y="-38100"/>
            <a:chExt cx="1179657" cy="644162"/>
          </a:xfrm>
        </p:grpSpPr>
        <p:sp>
          <p:nvSpPr>
            <p:cNvPr id="303" name="Google Shape;303;p23"/>
            <p:cNvSpPr/>
            <p:nvPr/>
          </p:nvSpPr>
          <p:spPr>
            <a:xfrm>
              <a:off x="0" y="0"/>
              <a:ext cx="1179657" cy="606062"/>
            </a:xfrm>
            <a:custGeom>
              <a:rect b="b" l="l" r="r" t="t"/>
              <a:pathLst>
                <a:path extrusionOk="0" h="606062" w="1179657">
                  <a:moveTo>
                    <a:pt x="88153" y="0"/>
                  </a:moveTo>
                  <a:lnTo>
                    <a:pt x="1091504" y="0"/>
                  </a:lnTo>
                  <a:cubicBezTo>
                    <a:pt x="1114883" y="0"/>
                    <a:pt x="1137306" y="9288"/>
                    <a:pt x="1153838" y="25819"/>
                  </a:cubicBezTo>
                  <a:cubicBezTo>
                    <a:pt x="1170369" y="42351"/>
                    <a:pt x="1179657" y="64773"/>
                    <a:pt x="1179657" y="88153"/>
                  </a:cubicBezTo>
                  <a:lnTo>
                    <a:pt x="1179657" y="517909"/>
                  </a:lnTo>
                  <a:cubicBezTo>
                    <a:pt x="1179657" y="541289"/>
                    <a:pt x="1170369" y="563711"/>
                    <a:pt x="1153838" y="580243"/>
                  </a:cubicBezTo>
                  <a:cubicBezTo>
                    <a:pt x="1137306" y="596775"/>
                    <a:pt x="1114883" y="606062"/>
                    <a:pt x="1091504" y="606062"/>
                  </a:cubicBezTo>
                  <a:lnTo>
                    <a:pt x="88153" y="606062"/>
                  </a:lnTo>
                  <a:cubicBezTo>
                    <a:pt x="64773" y="606062"/>
                    <a:pt x="42351" y="596775"/>
                    <a:pt x="25819" y="580243"/>
                  </a:cubicBezTo>
                  <a:cubicBezTo>
                    <a:pt x="9288" y="563711"/>
                    <a:pt x="0" y="541289"/>
                    <a:pt x="0" y="517909"/>
                  </a:cubicBezTo>
                  <a:lnTo>
                    <a:pt x="0" y="88153"/>
                  </a:lnTo>
                  <a:cubicBezTo>
                    <a:pt x="0" y="64773"/>
                    <a:pt x="9288" y="42351"/>
                    <a:pt x="25819" y="25819"/>
                  </a:cubicBezTo>
                  <a:cubicBezTo>
                    <a:pt x="42351" y="9288"/>
                    <a:pt x="64773" y="0"/>
                    <a:pt x="88153" y="0"/>
                  </a:cubicBezTo>
                  <a:close/>
                </a:path>
              </a:pathLst>
            </a:custGeom>
            <a:solidFill>
              <a:srgbClr val="0B0A07"/>
            </a:solidFill>
            <a:ln cap="rnd" cmpd="sng" w="95250">
              <a:solidFill>
                <a:srgbClr val="D5112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4" name="Google Shape;304;p23"/>
            <p:cNvSpPr txBox="1"/>
            <p:nvPr/>
          </p:nvSpPr>
          <p:spPr>
            <a:xfrm>
              <a:off x="0" y="-38100"/>
              <a:ext cx="1179657" cy="64416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5" name="Google Shape;305;p23"/>
          <p:cNvSpPr txBox="1"/>
          <p:nvPr/>
        </p:nvSpPr>
        <p:spPr>
          <a:xfrm>
            <a:off x="1086816" y="3902482"/>
            <a:ext cx="1776757" cy="3282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AE8E0"/>
                </a:solidFill>
                <a:latin typeface="Open Sans Medium"/>
                <a:ea typeface="Open Sans Medium"/>
                <a:cs typeface="Open Sans Medium"/>
                <a:sym typeface="Open Sans Medium"/>
              </a:rPr>
              <a:t>Briefly elaborate on what you want to discuss. </a:t>
            </a:r>
            <a:endParaRPr sz="700"/>
          </a:p>
        </p:txBody>
      </p:sp>
      <p:sp>
        <p:nvSpPr>
          <p:cNvPr id="306" name="Google Shape;306;p23"/>
          <p:cNvSpPr txBox="1"/>
          <p:nvPr/>
        </p:nvSpPr>
        <p:spPr>
          <a:xfrm>
            <a:off x="1086816" y="3464292"/>
            <a:ext cx="1776757"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
        <p:nvSpPr>
          <p:cNvPr id="307" name="Google Shape;307;p23"/>
          <p:cNvSpPr/>
          <p:nvPr/>
        </p:nvSpPr>
        <p:spPr>
          <a:xfrm>
            <a:off x="3925515" y="1793939"/>
            <a:ext cx="1634062" cy="1524135"/>
          </a:xfrm>
          <a:custGeom>
            <a:rect b="b" l="l" r="r" t="t"/>
            <a:pathLst>
              <a:path extrusionOk="0" h="3048269" w="3268124">
                <a:moveTo>
                  <a:pt x="0" y="0"/>
                </a:moveTo>
                <a:lnTo>
                  <a:pt x="3268124" y="0"/>
                </a:lnTo>
                <a:lnTo>
                  <a:pt x="3268124" y="3048269"/>
                </a:lnTo>
                <a:lnTo>
                  <a:pt x="0" y="3048269"/>
                </a:lnTo>
                <a:lnTo>
                  <a:pt x="0" y="0"/>
                </a:lnTo>
                <a:close/>
              </a:path>
            </a:pathLst>
          </a:custGeom>
          <a:blipFill rotWithShape="1">
            <a:blip r:embed="rId4">
              <a:alphaModFix/>
            </a:blip>
            <a:stretch>
              <a:fillRect b="0" l="0" r="0" t="0"/>
            </a:stretch>
          </a:blipFill>
          <a:ln>
            <a:noFill/>
          </a:ln>
        </p:spPr>
      </p:sp>
      <p:grpSp>
        <p:nvGrpSpPr>
          <p:cNvPr id="308" name="Google Shape;308;p23"/>
          <p:cNvGrpSpPr/>
          <p:nvPr/>
        </p:nvGrpSpPr>
        <p:grpSpPr>
          <a:xfrm>
            <a:off x="3622793" y="3207062"/>
            <a:ext cx="2239505" cy="1222901"/>
            <a:chOff x="0" y="-38100"/>
            <a:chExt cx="1179657" cy="644162"/>
          </a:xfrm>
        </p:grpSpPr>
        <p:sp>
          <p:nvSpPr>
            <p:cNvPr id="309" name="Google Shape;309;p23"/>
            <p:cNvSpPr/>
            <p:nvPr/>
          </p:nvSpPr>
          <p:spPr>
            <a:xfrm>
              <a:off x="0" y="0"/>
              <a:ext cx="1179657" cy="606062"/>
            </a:xfrm>
            <a:custGeom>
              <a:rect b="b" l="l" r="r" t="t"/>
              <a:pathLst>
                <a:path extrusionOk="0" h="606062" w="1179657">
                  <a:moveTo>
                    <a:pt x="88153" y="0"/>
                  </a:moveTo>
                  <a:lnTo>
                    <a:pt x="1091504" y="0"/>
                  </a:lnTo>
                  <a:cubicBezTo>
                    <a:pt x="1114883" y="0"/>
                    <a:pt x="1137306" y="9288"/>
                    <a:pt x="1153838" y="25819"/>
                  </a:cubicBezTo>
                  <a:cubicBezTo>
                    <a:pt x="1170369" y="42351"/>
                    <a:pt x="1179657" y="64773"/>
                    <a:pt x="1179657" y="88153"/>
                  </a:cubicBezTo>
                  <a:lnTo>
                    <a:pt x="1179657" y="517909"/>
                  </a:lnTo>
                  <a:cubicBezTo>
                    <a:pt x="1179657" y="541289"/>
                    <a:pt x="1170369" y="563711"/>
                    <a:pt x="1153838" y="580243"/>
                  </a:cubicBezTo>
                  <a:cubicBezTo>
                    <a:pt x="1137306" y="596775"/>
                    <a:pt x="1114883" y="606062"/>
                    <a:pt x="1091504" y="606062"/>
                  </a:cubicBezTo>
                  <a:lnTo>
                    <a:pt x="88153" y="606062"/>
                  </a:lnTo>
                  <a:cubicBezTo>
                    <a:pt x="64773" y="606062"/>
                    <a:pt x="42351" y="596775"/>
                    <a:pt x="25819" y="580243"/>
                  </a:cubicBezTo>
                  <a:cubicBezTo>
                    <a:pt x="9288" y="563711"/>
                    <a:pt x="0" y="541289"/>
                    <a:pt x="0" y="517909"/>
                  </a:cubicBezTo>
                  <a:lnTo>
                    <a:pt x="0" y="88153"/>
                  </a:lnTo>
                  <a:cubicBezTo>
                    <a:pt x="0" y="64773"/>
                    <a:pt x="9288" y="42351"/>
                    <a:pt x="25819" y="25819"/>
                  </a:cubicBezTo>
                  <a:cubicBezTo>
                    <a:pt x="42351" y="9288"/>
                    <a:pt x="64773" y="0"/>
                    <a:pt x="88153" y="0"/>
                  </a:cubicBezTo>
                  <a:close/>
                </a:path>
              </a:pathLst>
            </a:custGeom>
            <a:solidFill>
              <a:srgbClr val="0B0A07"/>
            </a:solidFill>
            <a:ln cap="rnd" cmpd="sng" w="95250">
              <a:solidFill>
                <a:srgbClr val="D5112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0" name="Google Shape;310;p23"/>
            <p:cNvSpPr txBox="1"/>
            <p:nvPr/>
          </p:nvSpPr>
          <p:spPr>
            <a:xfrm>
              <a:off x="0" y="-38100"/>
              <a:ext cx="1179657" cy="64416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1" name="Google Shape;311;p23"/>
          <p:cNvSpPr txBox="1"/>
          <p:nvPr/>
        </p:nvSpPr>
        <p:spPr>
          <a:xfrm>
            <a:off x="3854168" y="3902482"/>
            <a:ext cx="1776757" cy="3282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AE8E0"/>
                </a:solidFill>
                <a:latin typeface="Open Sans Medium"/>
                <a:ea typeface="Open Sans Medium"/>
                <a:cs typeface="Open Sans Medium"/>
                <a:sym typeface="Open Sans Medium"/>
              </a:rPr>
              <a:t>Briefly elaborate on what you want to discuss. </a:t>
            </a:r>
            <a:endParaRPr sz="700"/>
          </a:p>
        </p:txBody>
      </p:sp>
      <p:sp>
        <p:nvSpPr>
          <p:cNvPr id="312" name="Google Shape;312;p23"/>
          <p:cNvSpPr txBox="1"/>
          <p:nvPr/>
        </p:nvSpPr>
        <p:spPr>
          <a:xfrm>
            <a:off x="3854168" y="3464292"/>
            <a:ext cx="1776757"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
        <p:nvSpPr>
          <p:cNvPr id="313" name="Google Shape;313;p23"/>
          <p:cNvSpPr/>
          <p:nvPr/>
        </p:nvSpPr>
        <p:spPr>
          <a:xfrm>
            <a:off x="6836507" y="1793939"/>
            <a:ext cx="1346781" cy="1524135"/>
          </a:xfrm>
          <a:custGeom>
            <a:rect b="b" l="l" r="r" t="t"/>
            <a:pathLst>
              <a:path extrusionOk="0" h="3048269" w="2693561">
                <a:moveTo>
                  <a:pt x="0" y="0"/>
                </a:moveTo>
                <a:lnTo>
                  <a:pt x="2693561" y="0"/>
                </a:lnTo>
                <a:lnTo>
                  <a:pt x="2693561" y="3048269"/>
                </a:lnTo>
                <a:lnTo>
                  <a:pt x="0" y="3048269"/>
                </a:lnTo>
                <a:lnTo>
                  <a:pt x="0" y="0"/>
                </a:lnTo>
                <a:close/>
              </a:path>
            </a:pathLst>
          </a:custGeom>
          <a:blipFill rotWithShape="1">
            <a:blip r:embed="rId5">
              <a:alphaModFix/>
            </a:blip>
            <a:stretch>
              <a:fillRect b="0" l="0" r="0" t="0"/>
            </a:stretch>
          </a:blipFill>
          <a:ln>
            <a:noFill/>
          </a:ln>
        </p:spPr>
      </p:sp>
      <p:grpSp>
        <p:nvGrpSpPr>
          <p:cNvPr id="314" name="Google Shape;314;p23"/>
          <p:cNvGrpSpPr/>
          <p:nvPr/>
        </p:nvGrpSpPr>
        <p:grpSpPr>
          <a:xfrm>
            <a:off x="6390145" y="3207062"/>
            <a:ext cx="2239505" cy="1222901"/>
            <a:chOff x="0" y="-38100"/>
            <a:chExt cx="1179657" cy="644162"/>
          </a:xfrm>
        </p:grpSpPr>
        <p:sp>
          <p:nvSpPr>
            <p:cNvPr id="315" name="Google Shape;315;p23"/>
            <p:cNvSpPr/>
            <p:nvPr/>
          </p:nvSpPr>
          <p:spPr>
            <a:xfrm>
              <a:off x="0" y="0"/>
              <a:ext cx="1179657" cy="606062"/>
            </a:xfrm>
            <a:custGeom>
              <a:rect b="b" l="l" r="r" t="t"/>
              <a:pathLst>
                <a:path extrusionOk="0" h="606062" w="1179657">
                  <a:moveTo>
                    <a:pt x="88153" y="0"/>
                  </a:moveTo>
                  <a:lnTo>
                    <a:pt x="1091504" y="0"/>
                  </a:lnTo>
                  <a:cubicBezTo>
                    <a:pt x="1114883" y="0"/>
                    <a:pt x="1137306" y="9288"/>
                    <a:pt x="1153838" y="25819"/>
                  </a:cubicBezTo>
                  <a:cubicBezTo>
                    <a:pt x="1170369" y="42351"/>
                    <a:pt x="1179657" y="64773"/>
                    <a:pt x="1179657" y="88153"/>
                  </a:cubicBezTo>
                  <a:lnTo>
                    <a:pt x="1179657" y="517909"/>
                  </a:lnTo>
                  <a:cubicBezTo>
                    <a:pt x="1179657" y="541289"/>
                    <a:pt x="1170369" y="563711"/>
                    <a:pt x="1153838" y="580243"/>
                  </a:cubicBezTo>
                  <a:cubicBezTo>
                    <a:pt x="1137306" y="596775"/>
                    <a:pt x="1114883" y="606062"/>
                    <a:pt x="1091504" y="606062"/>
                  </a:cubicBezTo>
                  <a:lnTo>
                    <a:pt x="88153" y="606062"/>
                  </a:lnTo>
                  <a:cubicBezTo>
                    <a:pt x="64773" y="606062"/>
                    <a:pt x="42351" y="596775"/>
                    <a:pt x="25819" y="580243"/>
                  </a:cubicBezTo>
                  <a:cubicBezTo>
                    <a:pt x="9288" y="563711"/>
                    <a:pt x="0" y="541289"/>
                    <a:pt x="0" y="517909"/>
                  </a:cubicBezTo>
                  <a:lnTo>
                    <a:pt x="0" y="88153"/>
                  </a:lnTo>
                  <a:cubicBezTo>
                    <a:pt x="0" y="64773"/>
                    <a:pt x="9288" y="42351"/>
                    <a:pt x="25819" y="25819"/>
                  </a:cubicBezTo>
                  <a:cubicBezTo>
                    <a:pt x="42351" y="9288"/>
                    <a:pt x="64773" y="0"/>
                    <a:pt x="88153" y="0"/>
                  </a:cubicBezTo>
                  <a:close/>
                </a:path>
              </a:pathLst>
            </a:custGeom>
            <a:solidFill>
              <a:srgbClr val="0B0A07"/>
            </a:solidFill>
            <a:ln cap="rnd" cmpd="sng" w="95250">
              <a:solidFill>
                <a:srgbClr val="D5112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23"/>
            <p:cNvSpPr txBox="1"/>
            <p:nvPr/>
          </p:nvSpPr>
          <p:spPr>
            <a:xfrm>
              <a:off x="0" y="-38100"/>
              <a:ext cx="1179657" cy="64416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7" name="Google Shape;317;p23"/>
          <p:cNvSpPr txBox="1"/>
          <p:nvPr/>
        </p:nvSpPr>
        <p:spPr>
          <a:xfrm>
            <a:off x="6621519" y="3902482"/>
            <a:ext cx="1776757" cy="3282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AE8E0"/>
                </a:solidFill>
                <a:latin typeface="Open Sans Medium"/>
                <a:ea typeface="Open Sans Medium"/>
                <a:cs typeface="Open Sans Medium"/>
                <a:sym typeface="Open Sans Medium"/>
              </a:rPr>
              <a:t>Briefly elaborate on what you want to discuss. </a:t>
            </a:r>
            <a:endParaRPr sz="700"/>
          </a:p>
        </p:txBody>
      </p:sp>
      <p:sp>
        <p:nvSpPr>
          <p:cNvPr id="318" name="Google Shape;318;p23"/>
          <p:cNvSpPr txBox="1"/>
          <p:nvPr/>
        </p:nvSpPr>
        <p:spPr>
          <a:xfrm>
            <a:off x="6621519" y="3464292"/>
            <a:ext cx="1776757"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
        <p:nvSpPr>
          <p:cNvPr id="319" name="Google Shape;319;p23"/>
          <p:cNvSpPr/>
          <p:nvPr/>
        </p:nvSpPr>
        <p:spPr>
          <a:xfrm rot="10707754">
            <a:off x="7255611" y="-268398"/>
            <a:ext cx="2125213" cy="1912396"/>
          </a:xfrm>
          <a:custGeom>
            <a:rect b="b" l="l" r="r" t="t"/>
            <a:pathLst>
              <a:path extrusionOk="0" h="3824792" w="4250426">
                <a:moveTo>
                  <a:pt x="0" y="0"/>
                </a:moveTo>
                <a:lnTo>
                  <a:pt x="4250426" y="0"/>
                </a:lnTo>
                <a:lnTo>
                  <a:pt x="4250426" y="3824792"/>
                </a:lnTo>
                <a:lnTo>
                  <a:pt x="0" y="3824792"/>
                </a:lnTo>
                <a:lnTo>
                  <a:pt x="0" y="0"/>
                </a:lnTo>
                <a:close/>
              </a:path>
            </a:pathLst>
          </a:custGeom>
          <a:blipFill rotWithShape="1">
            <a:blip r:embed="rId6">
              <a:alphaModFix/>
            </a:blip>
            <a:stretch>
              <a:fillRect b="0" l="0" r="0" t="0"/>
            </a:stretch>
          </a:blipFill>
          <a:ln>
            <a:noFill/>
          </a:ln>
        </p:spPr>
      </p:sp>
      <p:sp>
        <p:nvSpPr>
          <p:cNvPr id="320" name="Google Shape;320;p23"/>
          <p:cNvSpPr/>
          <p:nvPr/>
        </p:nvSpPr>
        <p:spPr>
          <a:xfrm rot="4934280">
            <a:off x="-2693634" y="-1699686"/>
            <a:ext cx="4644211" cy="4114800"/>
          </a:xfrm>
          <a:custGeom>
            <a:rect b="b" l="l" r="r" t="t"/>
            <a:pathLst>
              <a:path extrusionOk="0" h="8229600" w="9288422">
                <a:moveTo>
                  <a:pt x="0" y="0"/>
                </a:moveTo>
                <a:lnTo>
                  <a:pt x="9288421" y="0"/>
                </a:lnTo>
                <a:lnTo>
                  <a:pt x="9288421" y="8229600"/>
                </a:lnTo>
                <a:lnTo>
                  <a:pt x="0" y="8229600"/>
                </a:lnTo>
                <a:lnTo>
                  <a:pt x="0" y="0"/>
                </a:lnTo>
                <a:close/>
              </a:path>
            </a:pathLst>
          </a:custGeom>
          <a:blipFill rotWithShape="1">
            <a:blip r:embed="rId7">
              <a:alphaModFix/>
            </a:blip>
            <a:stretch>
              <a:fillRect b="0" l="0" r="0" t="0"/>
            </a:stretch>
          </a:blipFill>
          <a:ln>
            <a:noFill/>
          </a:ln>
        </p:spPr>
      </p:sp>
      <p:sp>
        <p:nvSpPr>
          <p:cNvPr id="321" name="Google Shape;321;p23"/>
          <p:cNvSpPr/>
          <p:nvPr/>
        </p:nvSpPr>
        <p:spPr>
          <a:xfrm rot="-5015424">
            <a:off x="6215099" y="4135274"/>
            <a:ext cx="3085350"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8">
              <a:alphaModFix/>
            </a:blip>
            <a:stretch>
              <a:fillRect b="0" l="0" r="0" t="0"/>
            </a:stretch>
          </a:blipFill>
          <a:ln>
            <a:noFill/>
          </a:ln>
        </p:spPr>
      </p:sp>
      <p:sp>
        <p:nvSpPr>
          <p:cNvPr id="322" name="Google Shape;322;p23"/>
          <p:cNvSpPr/>
          <p:nvPr/>
        </p:nvSpPr>
        <p:spPr>
          <a:xfrm rot="8601946">
            <a:off x="-1150142" y="4287674"/>
            <a:ext cx="3085350"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326" name="Shape 326"/>
        <p:cNvGrpSpPr/>
        <p:nvPr/>
      </p:nvGrpSpPr>
      <p:grpSpPr>
        <a:xfrm>
          <a:off x="0" y="0"/>
          <a:ext cx="0" cy="0"/>
          <a:chOff x="0" y="0"/>
          <a:chExt cx="0" cy="0"/>
        </a:xfrm>
      </p:grpSpPr>
      <p:sp>
        <p:nvSpPr>
          <p:cNvPr id="327" name="Google Shape;327;p24"/>
          <p:cNvSpPr/>
          <p:nvPr/>
        </p:nvSpPr>
        <p:spPr>
          <a:xfrm rot="-8004782">
            <a:off x="4434406" y="1521968"/>
            <a:ext cx="4163819" cy="3770661"/>
          </a:xfrm>
          <a:custGeom>
            <a:rect b="b" l="l" r="r" t="t"/>
            <a:pathLst>
              <a:path extrusionOk="0" h="7541321" w="8327637">
                <a:moveTo>
                  <a:pt x="0" y="0"/>
                </a:moveTo>
                <a:lnTo>
                  <a:pt x="8327637" y="0"/>
                </a:lnTo>
                <a:lnTo>
                  <a:pt x="8327637" y="7541321"/>
                </a:lnTo>
                <a:lnTo>
                  <a:pt x="0" y="7541321"/>
                </a:lnTo>
                <a:lnTo>
                  <a:pt x="0" y="0"/>
                </a:lnTo>
                <a:close/>
              </a:path>
            </a:pathLst>
          </a:custGeom>
          <a:blipFill rotWithShape="1">
            <a:blip r:embed="rId3">
              <a:alphaModFix/>
            </a:blip>
            <a:stretch>
              <a:fillRect b="-1129" l="0" r="0" t="-1131"/>
            </a:stretch>
          </a:blipFill>
          <a:ln>
            <a:noFill/>
          </a:ln>
        </p:spPr>
      </p:sp>
      <p:sp>
        <p:nvSpPr>
          <p:cNvPr id="328" name="Google Shape;328;p24"/>
          <p:cNvSpPr/>
          <p:nvPr/>
        </p:nvSpPr>
        <p:spPr>
          <a:xfrm rot="-10635388">
            <a:off x="6086289" y="-509810"/>
            <a:ext cx="3155168" cy="3217442"/>
          </a:xfrm>
          <a:custGeom>
            <a:rect b="b" l="l" r="r" t="t"/>
            <a:pathLst>
              <a:path extrusionOk="0" h="6434884" w="6310337">
                <a:moveTo>
                  <a:pt x="0" y="0"/>
                </a:moveTo>
                <a:lnTo>
                  <a:pt x="6310337" y="0"/>
                </a:lnTo>
                <a:lnTo>
                  <a:pt x="6310337" y="6434883"/>
                </a:lnTo>
                <a:lnTo>
                  <a:pt x="0" y="6434883"/>
                </a:lnTo>
                <a:lnTo>
                  <a:pt x="0" y="0"/>
                </a:lnTo>
                <a:close/>
              </a:path>
            </a:pathLst>
          </a:custGeom>
          <a:blipFill rotWithShape="1">
            <a:blip r:embed="rId4">
              <a:alphaModFix/>
            </a:blip>
            <a:stretch>
              <a:fillRect b="0" l="0" r="0" t="0"/>
            </a:stretch>
          </a:blipFill>
          <a:ln>
            <a:noFill/>
          </a:ln>
        </p:spPr>
      </p:sp>
      <p:sp>
        <p:nvSpPr>
          <p:cNvPr id="329" name="Google Shape;329;p24"/>
          <p:cNvSpPr/>
          <p:nvPr/>
        </p:nvSpPr>
        <p:spPr>
          <a:xfrm>
            <a:off x="5313748" y="-143899"/>
            <a:ext cx="4002904" cy="5850398"/>
          </a:xfrm>
          <a:custGeom>
            <a:rect b="b" l="l" r="r" t="t"/>
            <a:pathLst>
              <a:path extrusionOk="0" h="11700796" w="8005808">
                <a:moveTo>
                  <a:pt x="0" y="0"/>
                </a:moveTo>
                <a:lnTo>
                  <a:pt x="8005808" y="0"/>
                </a:lnTo>
                <a:lnTo>
                  <a:pt x="8005808" y="11700796"/>
                </a:lnTo>
                <a:lnTo>
                  <a:pt x="0" y="11700796"/>
                </a:lnTo>
                <a:lnTo>
                  <a:pt x="0" y="0"/>
                </a:lnTo>
                <a:close/>
              </a:path>
            </a:pathLst>
          </a:custGeom>
          <a:blipFill rotWithShape="1">
            <a:blip r:embed="rId5">
              <a:alphaModFix/>
            </a:blip>
            <a:stretch>
              <a:fillRect b="0" l="0" r="0" t="0"/>
            </a:stretch>
          </a:blipFill>
          <a:ln>
            <a:noFill/>
          </a:ln>
        </p:spPr>
      </p:sp>
      <p:sp>
        <p:nvSpPr>
          <p:cNvPr id="330" name="Google Shape;330;p24"/>
          <p:cNvSpPr txBox="1"/>
          <p:nvPr/>
        </p:nvSpPr>
        <p:spPr>
          <a:xfrm>
            <a:off x="514350" y="305950"/>
            <a:ext cx="5631300" cy="20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Traditional Knowledge and Practices</a:t>
            </a:r>
            <a:endParaRPr sz="700"/>
          </a:p>
        </p:txBody>
      </p:sp>
      <p:grpSp>
        <p:nvGrpSpPr>
          <p:cNvPr id="331" name="Google Shape;331;p24"/>
          <p:cNvGrpSpPr/>
          <p:nvPr/>
        </p:nvGrpSpPr>
        <p:grpSpPr>
          <a:xfrm>
            <a:off x="5139377" y="3406249"/>
            <a:ext cx="3696830" cy="1222901"/>
            <a:chOff x="0" y="-38100"/>
            <a:chExt cx="1947301" cy="644162"/>
          </a:xfrm>
        </p:grpSpPr>
        <p:sp>
          <p:nvSpPr>
            <p:cNvPr id="332" name="Google Shape;332;p24"/>
            <p:cNvSpPr/>
            <p:nvPr/>
          </p:nvSpPr>
          <p:spPr>
            <a:xfrm>
              <a:off x="0" y="0"/>
              <a:ext cx="1947301" cy="606062"/>
            </a:xfrm>
            <a:custGeom>
              <a:rect b="b" l="l" r="r" t="t"/>
              <a:pathLst>
                <a:path extrusionOk="0" h="606062" w="1947301">
                  <a:moveTo>
                    <a:pt x="53402" y="0"/>
                  </a:moveTo>
                  <a:lnTo>
                    <a:pt x="1893899" y="0"/>
                  </a:lnTo>
                  <a:cubicBezTo>
                    <a:pt x="1908062" y="0"/>
                    <a:pt x="1921645" y="5626"/>
                    <a:pt x="1931660" y="15641"/>
                  </a:cubicBezTo>
                  <a:cubicBezTo>
                    <a:pt x="1941675" y="25656"/>
                    <a:pt x="1947301" y="39239"/>
                    <a:pt x="1947301" y="53402"/>
                  </a:cubicBezTo>
                  <a:lnTo>
                    <a:pt x="1947301" y="552660"/>
                  </a:lnTo>
                  <a:cubicBezTo>
                    <a:pt x="1947301" y="582153"/>
                    <a:pt x="1923392" y="606062"/>
                    <a:pt x="1893899" y="606062"/>
                  </a:cubicBezTo>
                  <a:lnTo>
                    <a:pt x="53402" y="606062"/>
                  </a:lnTo>
                  <a:cubicBezTo>
                    <a:pt x="23909" y="606062"/>
                    <a:pt x="0" y="582153"/>
                    <a:pt x="0" y="552660"/>
                  </a:cubicBezTo>
                  <a:lnTo>
                    <a:pt x="0" y="53402"/>
                  </a:lnTo>
                  <a:cubicBezTo>
                    <a:pt x="0" y="23909"/>
                    <a:pt x="23909" y="0"/>
                    <a:pt x="53402" y="0"/>
                  </a:cubicBezTo>
                  <a:close/>
                </a:path>
              </a:pathLst>
            </a:custGeom>
            <a:solidFill>
              <a:srgbClr val="0B0A07"/>
            </a:solidFill>
            <a:ln cap="rnd" cmpd="sng" w="95250">
              <a:solidFill>
                <a:srgbClr val="D5112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3" name="Google Shape;333;p24"/>
            <p:cNvSpPr txBox="1"/>
            <p:nvPr/>
          </p:nvSpPr>
          <p:spPr>
            <a:xfrm>
              <a:off x="0" y="-38100"/>
              <a:ext cx="1947301" cy="64416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4" name="Google Shape;334;p24"/>
          <p:cNvSpPr txBox="1"/>
          <p:nvPr/>
        </p:nvSpPr>
        <p:spPr>
          <a:xfrm>
            <a:off x="5274468" y="3713505"/>
            <a:ext cx="3426648" cy="6616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AE8E0"/>
                </a:solidFill>
                <a:latin typeface="Open Sans Medium"/>
                <a:ea typeface="Open Sans Medium"/>
                <a:cs typeface="Open Sans Medium"/>
                <a:sym typeface="Open Sans Medium"/>
              </a:rPr>
              <a:t>Discover the profound traditional knowledge and sustainable practices that have sustained indigenous communities for generations. These practices often offer valuable lessons for environmental stewardship.</a:t>
            </a:r>
            <a:endParaRPr sz="700"/>
          </a:p>
        </p:txBody>
      </p:sp>
      <p:sp>
        <p:nvSpPr>
          <p:cNvPr id="335" name="Google Shape;335;p24"/>
          <p:cNvSpPr txBox="1"/>
          <p:nvPr/>
        </p:nvSpPr>
        <p:spPr>
          <a:xfrm>
            <a:off x="514350" y="3140599"/>
            <a:ext cx="1776757" cy="328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336" name="Google Shape;336;p24"/>
          <p:cNvSpPr txBox="1"/>
          <p:nvPr/>
        </p:nvSpPr>
        <p:spPr>
          <a:xfrm>
            <a:off x="514350" y="4268804"/>
            <a:ext cx="1776757" cy="328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337" name="Google Shape;337;p24"/>
          <p:cNvSpPr txBox="1"/>
          <p:nvPr/>
        </p:nvSpPr>
        <p:spPr>
          <a:xfrm>
            <a:off x="2954786" y="3140599"/>
            <a:ext cx="1776757" cy="328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338" name="Google Shape;338;p24"/>
          <p:cNvSpPr txBox="1"/>
          <p:nvPr/>
        </p:nvSpPr>
        <p:spPr>
          <a:xfrm>
            <a:off x="2954786" y="4268804"/>
            <a:ext cx="1776757" cy="328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339" name="Google Shape;339;p24"/>
          <p:cNvSpPr txBox="1"/>
          <p:nvPr/>
        </p:nvSpPr>
        <p:spPr>
          <a:xfrm>
            <a:off x="514350" y="2702408"/>
            <a:ext cx="1776757"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
        <p:nvSpPr>
          <p:cNvPr id="340" name="Google Shape;340;p24"/>
          <p:cNvSpPr txBox="1"/>
          <p:nvPr/>
        </p:nvSpPr>
        <p:spPr>
          <a:xfrm>
            <a:off x="514350" y="3830613"/>
            <a:ext cx="1776757"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
        <p:nvSpPr>
          <p:cNvPr id="341" name="Google Shape;341;p24"/>
          <p:cNvSpPr txBox="1"/>
          <p:nvPr/>
        </p:nvSpPr>
        <p:spPr>
          <a:xfrm>
            <a:off x="2954786" y="2702408"/>
            <a:ext cx="1776757"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
        <p:nvSpPr>
          <p:cNvPr id="342" name="Google Shape;342;p24"/>
          <p:cNvSpPr txBox="1"/>
          <p:nvPr/>
        </p:nvSpPr>
        <p:spPr>
          <a:xfrm>
            <a:off x="2954786" y="3830613"/>
            <a:ext cx="1776757"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346" name="Shape 346"/>
        <p:cNvGrpSpPr/>
        <p:nvPr/>
      </p:nvGrpSpPr>
      <p:grpSpPr>
        <a:xfrm>
          <a:off x="0" y="0"/>
          <a:ext cx="0" cy="0"/>
          <a:chOff x="0" y="0"/>
          <a:chExt cx="0" cy="0"/>
        </a:xfrm>
      </p:grpSpPr>
      <p:pic>
        <p:nvPicPr>
          <p:cNvPr id="347" name="Google Shape;347;p25"/>
          <p:cNvPicPr preferRelativeResize="0"/>
          <p:nvPr/>
        </p:nvPicPr>
        <p:blipFill rotWithShape="1">
          <a:blip r:embed="rId3">
            <a:alphaModFix/>
          </a:blip>
          <a:srcRect b="0" l="0" r="0" t="0"/>
          <a:stretch/>
        </p:blipFill>
        <p:spPr>
          <a:xfrm>
            <a:off x="5522257" y="1856119"/>
            <a:ext cx="2424117" cy="2424117"/>
          </a:xfrm>
          <a:prstGeom prst="rect">
            <a:avLst/>
          </a:prstGeom>
          <a:noFill/>
          <a:ln>
            <a:noFill/>
          </a:ln>
        </p:spPr>
      </p:pic>
      <p:pic>
        <p:nvPicPr>
          <p:cNvPr id="348" name="Google Shape;348;p25"/>
          <p:cNvPicPr preferRelativeResize="0"/>
          <p:nvPr/>
        </p:nvPicPr>
        <p:blipFill rotWithShape="1">
          <a:blip r:embed="rId4">
            <a:alphaModFix/>
          </a:blip>
          <a:srcRect b="0" l="0" r="0" t="0"/>
          <a:stretch/>
        </p:blipFill>
        <p:spPr>
          <a:xfrm>
            <a:off x="3341072" y="1856119"/>
            <a:ext cx="2424117" cy="2424117"/>
          </a:xfrm>
          <a:prstGeom prst="rect">
            <a:avLst/>
          </a:prstGeom>
          <a:noFill/>
          <a:ln>
            <a:noFill/>
          </a:ln>
        </p:spPr>
      </p:pic>
      <p:pic>
        <p:nvPicPr>
          <p:cNvPr id="349" name="Google Shape;349;p25"/>
          <p:cNvPicPr preferRelativeResize="0"/>
          <p:nvPr/>
        </p:nvPicPr>
        <p:blipFill rotWithShape="1">
          <a:blip r:embed="rId5">
            <a:alphaModFix/>
          </a:blip>
          <a:srcRect b="0" l="0" r="0" t="0"/>
          <a:stretch/>
        </p:blipFill>
        <p:spPr>
          <a:xfrm>
            <a:off x="1159049" y="1856119"/>
            <a:ext cx="2424117" cy="2424117"/>
          </a:xfrm>
          <a:prstGeom prst="rect">
            <a:avLst/>
          </a:prstGeom>
          <a:noFill/>
          <a:ln>
            <a:noFill/>
          </a:ln>
        </p:spPr>
      </p:pic>
      <p:sp>
        <p:nvSpPr>
          <p:cNvPr id="350" name="Google Shape;350;p25"/>
          <p:cNvSpPr txBox="1"/>
          <p:nvPr/>
        </p:nvSpPr>
        <p:spPr>
          <a:xfrm>
            <a:off x="1917138" y="1285670"/>
            <a:ext cx="5614454" cy="3282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Explore the demographic and cultural landscape of indigenous communities</a:t>
            </a:r>
            <a:endParaRPr sz="700"/>
          </a:p>
          <a:p>
            <a:pPr indent="0" lvl="1"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through three insightful pie charts.</a:t>
            </a:r>
            <a:endParaRPr sz="700"/>
          </a:p>
        </p:txBody>
      </p:sp>
      <p:sp>
        <p:nvSpPr>
          <p:cNvPr id="351" name="Google Shape;351;p25"/>
          <p:cNvSpPr txBox="1"/>
          <p:nvPr/>
        </p:nvSpPr>
        <p:spPr>
          <a:xfrm>
            <a:off x="-218" y="479223"/>
            <a:ext cx="9008715" cy="58324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Indigenous Demographics </a:t>
            </a:r>
            <a:endParaRPr sz="700"/>
          </a:p>
        </p:txBody>
      </p:sp>
      <p:sp>
        <p:nvSpPr>
          <p:cNvPr id="352" name="Google Shape;352;p25"/>
          <p:cNvSpPr txBox="1"/>
          <p:nvPr/>
        </p:nvSpPr>
        <p:spPr>
          <a:xfrm>
            <a:off x="1399620" y="4283401"/>
            <a:ext cx="1942976"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353" name="Google Shape;353;p25"/>
          <p:cNvSpPr txBox="1"/>
          <p:nvPr/>
        </p:nvSpPr>
        <p:spPr>
          <a:xfrm>
            <a:off x="3620204" y="4316351"/>
            <a:ext cx="1942976"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354" name="Google Shape;354;p25"/>
          <p:cNvSpPr txBox="1"/>
          <p:nvPr/>
        </p:nvSpPr>
        <p:spPr>
          <a:xfrm>
            <a:off x="5839129" y="4316351"/>
            <a:ext cx="1942976"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355" name="Google Shape;355;p25"/>
          <p:cNvSpPr/>
          <p:nvPr/>
        </p:nvSpPr>
        <p:spPr>
          <a:xfrm>
            <a:off x="7744365" y="4013011"/>
            <a:ext cx="1647692" cy="1680213"/>
          </a:xfrm>
          <a:custGeom>
            <a:rect b="b" l="l" r="r" t="t"/>
            <a:pathLst>
              <a:path extrusionOk="0" h="3360425" w="3295384">
                <a:moveTo>
                  <a:pt x="0" y="0"/>
                </a:moveTo>
                <a:lnTo>
                  <a:pt x="3295384" y="0"/>
                </a:lnTo>
                <a:lnTo>
                  <a:pt x="3295384" y="3360425"/>
                </a:lnTo>
                <a:lnTo>
                  <a:pt x="0" y="3360425"/>
                </a:lnTo>
                <a:lnTo>
                  <a:pt x="0" y="0"/>
                </a:lnTo>
                <a:close/>
              </a:path>
            </a:pathLst>
          </a:custGeom>
          <a:blipFill rotWithShape="1">
            <a:blip r:embed="rId6">
              <a:alphaModFix/>
            </a:blip>
            <a:stretch>
              <a:fillRect b="0" l="0" r="0" t="0"/>
            </a:stretch>
          </a:blipFill>
          <a:ln>
            <a:noFill/>
          </a:ln>
        </p:spPr>
      </p:sp>
      <p:sp>
        <p:nvSpPr>
          <p:cNvPr id="356" name="Google Shape;356;p25"/>
          <p:cNvSpPr/>
          <p:nvPr/>
        </p:nvSpPr>
        <p:spPr>
          <a:xfrm rot="-5592241">
            <a:off x="-1518941" y="1322165"/>
            <a:ext cx="2844650" cy="2760675"/>
          </a:xfrm>
          <a:custGeom>
            <a:rect b="b" l="l" r="r" t="t"/>
            <a:pathLst>
              <a:path extrusionOk="0" h="5521349" w="5689299">
                <a:moveTo>
                  <a:pt x="0" y="0"/>
                </a:moveTo>
                <a:lnTo>
                  <a:pt x="5689298" y="0"/>
                </a:lnTo>
                <a:lnTo>
                  <a:pt x="5689298" y="5521349"/>
                </a:lnTo>
                <a:lnTo>
                  <a:pt x="0" y="5521349"/>
                </a:lnTo>
                <a:lnTo>
                  <a:pt x="0" y="0"/>
                </a:lnTo>
                <a:close/>
              </a:path>
            </a:pathLst>
          </a:custGeom>
          <a:blipFill rotWithShape="1">
            <a:blip r:embed="rId7">
              <a:alphaModFix/>
            </a:blip>
            <a:stretch>
              <a:fillRect b="0" l="0" r="0" t="0"/>
            </a:stretch>
          </a:blipFill>
          <a:ln>
            <a:noFill/>
          </a:ln>
        </p:spPr>
      </p:sp>
      <p:sp>
        <p:nvSpPr>
          <p:cNvPr id="357" name="Google Shape;357;p25"/>
          <p:cNvSpPr/>
          <p:nvPr/>
        </p:nvSpPr>
        <p:spPr>
          <a:xfrm rot="7205693">
            <a:off x="-1633241" y="3472780"/>
            <a:ext cx="2844650" cy="2760675"/>
          </a:xfrm>
          <a:custGeom>
            <a:rect b="b" l="l" r="r" t="t"/>
            <a:pathLst>
              <a:path extrusionOk="0" h="5521349" w="5689299">
                <a:moveTo>
                  <a:pt x="0" y="0"/>
                </a:moveTo>
                <a:lnTo>
                  <a:pt x="5689298" y="0"/>
                </a:lnTo>
                <a:lnTo>
                  <a:pt x="5689298" y="5521349"/>
                </a:lnTo>
                <a:lnTo>
                  <a:pt x="0" y="5521349"/>
                </a:lnTo>
                <a:lnTo>
                  <a:pt x="0" y="0"/>
                </a:lnTo>
                <a:close/>
              </a:path>
            </a:pathLst>
          </a:custGeom>
          <a:blipFill rotWithShape="1">
            <a:blip r:embed="rId7">
              <a:alphaModFix/>
            </a:blip>
            <a:stretch>
              <a:fillRect b="0" l="0" r="0" t="0"/>
            </a:stretch>
          </a:blipFill>
          <a:ln>
            <a:noFill/>
          </a:ln>
        </p:spPr>
      </p:sp>
      <p:sp>
        <p:nvSpPr>
          <p:cNvPr id="358" name="Google Shape;358;p25"/>
          <p:cNvSpPr/>
          <p:nvPr/>
        </p:nvSpPr>
        <p:spPr>
          <a:xfrm rot="-5961223">
            <a:off x="8011956" y="909156"/>
            <a:ext cx="3008632" cy="2786236"/>
          </a:xfrm>
          <a:custGeom>
            <a:rect b="b" l="l" r="r" t="t"/>
            <a:pathLst>
              <a:path extrusionOk="0" h="5572473" w="6017264">
                <a:moveTo>
                  <a:pt x="0" y="0"/>
                </a:moveTo>
                <a:lnTo>
                  <a:pt x="6017264" y="0"/>
                </a:lnTo>
                <a:lnTo>
                  <a:pt x="6017264" y="5572474"/>
                </a:lnTo>
                <a:lnTo>
                  <a:pt x="0" y="557247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362" name="Shape 362"/>
        <p:cNvGrpSpPr/>
        <p:nvPr/>
      </p:nvGrpSpPr>
      <p:grpSpPr>
        <a:xfrm>
          <a:off x="0" y="0"/>
          <a:ext cx="0" cy="0"/>
          <a:chOff x="0" y="0"/>
          <a:chExt cx="0" cy="0"/>
        </a:xfrm>
      </p:grpSpPr>
      <p:sp>
        <p:nvSpPr>
          <p:cNvPr id="363" name="Google Shape;363;p26"/>
          <p:cNvSpPr/>
          <p:nvPr/>
        </p:nvSpPr>
        <p:spPr>
          <a:xfrm rot="3997541">
            <a:off x="-1757646" y="-2057400"/>
            <a:ext cx="3515293" cy="4114800"/>
          </a:xfrm>
          <a:custGeom>
            <a:rect b="b" l="l" r="r" t="t"/>
            <a:pathLst>
              <a:path extrusionOk="0" h="8229600" w="7030585">
                <a:moveTo>
                  <a:pt x="0" y="0"/>
                </a:moveTo>
                <a:lnTo>
                  <a:pt x="7030586" y="0"/>
                </a:lnTo>
                <a:lnTo>
                  <a:pt x="7030586" y="8229600"/>
                </a:lnTo>
                <a:lnTo>
                  <a:pt x="0" y="8229600"/>
                </a:lnTo>
                <a:lnTo>
                  <a:pt x="0" y="0"/>
                </a:lnTo>
                <a:close/>
              </a:path>
            </a:pathLst>
          </a:custGeom>
          <a:blipFill rotWithShape="1">
            <a:blip r:embed="rId3">
              <a:alphaModFix/>
            </a:blip>
            <a:stretch>
              <a:fillRect b="0" l="0" r="0" t="0"/>
            </a:stretch>
          </a:blipFill>
          <a:ln>
            <a:noFill/>
          </a:ln>
        </p:spPr>
      </p:sp>
      <p:sp>
        <p:nvSpPr>
          <p:cNvPr id="364" name="Google Shape;364;p26"/>
          <p:cNvSpPr/>
          <p:nvPr/>
        </p:nvSpPr>
        <p:spPr>
          <a:xfrm rot="-10635388">
            <a:off x="6323508" y="2738478"/>
            <a:ext cx="3155168" cy="3217442"/>
          </a:xfrm>
          <a:custGeom>
            <a:rect b="b" l="l" r="r" t="t"/>
            <a:pathLst>
              <a:path extrusionOk="0" h="6434884" w="6310337">
                <a:moveTo>
                  <a:pt x="0" y="0"/>
                </a:moveTo>
                <a:lnTo>
                  <a:pt x="6310337" y="0"/>
                </a:lnTo>
                <a:lnTo>
                  <a:pt x="6310337" y="6434884"/>
                </a:lnTo>
                <a:lnTo>
                  <a:pt x="0" y="6434884"/>
                </a:lnTo>
                <a:lnTo>
                  <a:pt x="0" y="0"/>
                </a:lnTo>
                <a:close/>
              </a:path>
            </a:pathLst>
          </a:custGeom>
          <a:blipFill rotWithShape="1">
            <a:blip r:embed="rId4">
              <a:alphaModFix/>
            </a:blip>
            <a:stretch>
              <a:fillRect b="0" l="0" r="0" t="0"/>
            </a:stretch>
          </a:blipFill>
          <a:ln>
            <a:noFill/>
          </a:ln>
        </p:spPr>
      </p:sp>
      <p:grpSp>
        <p:nvGrpSpPr>
          <p:cNvPr id="365" name="Google Shape;365;p26"/>
          <p:cNvGrpSpPr/>
          <p:nvPr/>
        </p:nvGrpSpPr>
        <p:grpSpPr>
          <a:xfrm>
            <a:off x="273463" y="193860"/>
            <a:ext cx="8597075" cy="4683450"/>
            <a:chOff x="0" y="-38100"/>
            <a:chExt cx="4528500" cy="2467003"/>
          </a:xfrm>
        </p:grpSpPr>
        <p:sp>
          <p:nvSpPr>
            <p:cNvPr id="366" name="Google Shape;366;p26"/>
            <p:cNvSpPr/>
            <p:nvPr/>
          </p:nvSpPr>
          <p:spPr>
            <a:xfrm>
              <a:off x="0" y="0"/>
              <a:ext cx="4528500" cy="2428903"/>
            </a:xfrm>
            <a:custGeom>
              <a:rect b="b" l="l" r="r" t="t"/>
              <a:pathLst>
                <a:path extrusionOk="0" h="2428903" w="4528500">
                  <a:moveTo>
                    <a:pt x="0" y="0"/>
                  </a:moveTo>
                  <a:lnTo>
                    <a:pt x="4528500" y="0"/>
                  </a:lnTo>
                  <a:lnTo>
                    <a:pt x="4528500" y="2428903"/>
                  </a:lnTo>
                  <a:lnTo>
                    <a:pt x="0" y="2428903"/>
                  </a:lnTo>
                  <a:close/>
                </a:path>
              </a:pathLst>
            </a:custGeom>
            <a:solidFill>
              <a:srgbClr val="000000"/>
            </a:solidFill>
            <a:ln>
              <a:noFill/>
            </a:ln>
          </p:spPr>
        </p:sp>
        <p:sp>
          <p:nvSpPr>
            <p:cNvPr id="367" name="Google Shape;367;p26"/>
            <p:cNvSpPr txBox="1"/>
            <p:nvPr/>
          </p:nvSpPr>
          <p:spPr>
            <a:xfrm>
              <a:off x="0" y="-38100"/>
              <a:ext cx="4528500" cy="246700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68" name="Google Shape;368;p26"/>
          <p:cNvPicPr preferRelativeResize="0"/>
          <p:nvPr/>
        </p:nvPicPr>
        <p:blipFill rotWithShape="1">
          <a:blip r:embed="rId5">
            <a:alphaModFix/>
          </a:blip>
          <a:srcRect b="11381" l="0" r="0" t="11381"/>
          <a:stretch/>
        </p:blipFill>
        <p:spPr>
          <a:xfrm>
            <a:off x="335375" y="332865"/>
            <a:ext cx="8473250" cy="4477770"/>
          </a:xfrm>
          <a:prstGeom prst="rect">
            <a:avLst/>
          </a:prstGeom>
          <a:noFill/>
          <a:ln>
            <a:noFill/>
          </a:ln>
        </p:spPr>
      </p:pic>
      <p:sp>
        <p:nvSpPr>
          <p:cNvPr id="369" name="Google Shape;369;p26"/>
          <p:cNvSpPr/>
          <p:nvPr/>
        </p:nvSpPr>
        <p:spPr>
          <a:xfrm>
            <a:off x="7104752" y="-1152307"/>
            <a:ext cx="2581807" cy="3174793"/>
          </a:xfrm>
          <a:custGeom>
            <a:rect b="b" l="l" r="r" t="t"/>
            <a:pathLst>
              <a:path extrusionOk="0" h="6349586" w="5163614">
                <a:moveTo>
                  <a:pt x="0" y="0"/>
                </a:moveTo>
                <a:lnTo>
                  <a:pt x="5163613" y="0"/>
                </a:lnTo>
                <a:lnTo>
                  <a:pt x="5163613" y="6349585"/>
                </a:lnTo>
                <a:lnTo>
                  <a:pt x="0" y="6349585"/>
                </a:lnTo>
                <a:lnTo>
                  <a:pt x="0" y="0"/>
                </a:lnTo>
                <a:close/>
              </a:path>
            </a:pathLst>
          </a:custGeom>
          <a:blipFill rotWithShape="1">
            <a:blip r:embed="rId6">
              <a:alphaModFix/>
            </a:blip>
            <a:stretch>
              <a:fillRect b="0" l="0" r="0" t="0"/>
            </a:stretch>
          </a:blipFill>
          <a:ln>
            <a:noFill/>
          </a:ln>
        </p:spPr>
      </p:sp>
      <p:sp>
        <p:nvSpPr>
          <p:cNvPr id="370" name="Google Shape;370;p26"/>
          <p:cNvSpPr/>
          <p:nvPr/>
        </p:nvSpPr>
        <p:spPr>
          <a:xfrm>
            <a:off x="-1096373" y="3870850"/>
            <a:ext cx="3085350"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7">
              <a:alphaModFix/>
            </a:blip>
            <a:stretch>
              <a:fillRect b="0" l="0" r="0" t="0"/>
            </a:stretch>
          </a:blipFill>
          <a:ln>
            <a:noFill/>
          </a:ln>
        </p:spPr>
      </p:sp>
      <p:grpSp>
        <p:nvGrpSpPr>
          <p:cNvPr id="371" name="Google Shape;371;p26"/>
          <p:cNvGrpSpPr/>
          <p:nvPr/>
        </p:nvGrpSpPr>
        <p:grpSpPr>
          <a:xfrm>
            <a:off x="933450" y="13395"/>
            <a:ext cx="1696580" cy="1670576"/>
            <a:chOff x="0" y="-38100"/>
            <a:chExt cx="893672" cy="879975"/>
          </a:xfrm>
        </p:grpSpPr>
        <p:sp>
          <p:nvSpPr>
            <p:cNvPr id="372" name="Google Shape;372;p26"/>
            <p:cNvSpPr/>
            <p:nvPr/>
          </p:nvSpPr>
          <p:spPr>
            <a:xfrm>
              <a:off x="0" y="0"/>
              <a:ext cx="893672" cy="841875"/>
            </a:xfrm>
            <a:custGeom>
              <a:rect b="b" l="l" r="r" t="t"/>
              <a:pathLst>
                <a:path extrusionOk="0" h="841875" w="893672">
                  <a:moveTo>
                    <a:pt x="116363" y="0"/>
                  </a:moveTo>
                  <a:lnTo>
                    <a:pt x="777309" y="0"/>
                  </a:lnTo>
                  <a:cubicBezTo>
                    <a:pt x="808170" y="0"/>
                    <a:pt x="837768" y="12260"/>
                    <a:pt x="859590" y="34082"/>
                  </a:cubicBezTo>
                  <a:cubicBezTo>
                    <a:pt x="881412" y="55904"/>
                    <a:pt x="893672" y="85502"/>
                    <a:pt x="893672" y="116363"/>
                  </a:cubicBezTo>
                  <a:lnTo>
                    <a:pt x="893672" y="725512"/>
                  </a:lnTo>
                  <a:cubicBezTo>
                    <a:pt x="893672" y="789777"/>
                    <a:pt x="841574" y="841875"/>
                    <a:pt x="777309" y="841875"/>
                  </a:cubicBezTo>
                  <a:lnTo>
                    <a:pt x="116363" y="841875"/>
                  </a:lnTo>
                  <a:cubicBezTo>
                    <a:pt x="52097" y="841875"/>
                    <a:pt x="0" y="789777"/>
                    <a:pt x="0" y="725512"/>
                  </a:cubicBezTo>
                  <a:lnTo>
                    <a:pt x="0" y="116363"/>
                  </a:lnTo>
                  <a:cubicBezTo>
                    <a:pt x="0" y="52097"/>
                    <a:pt x="52097" y="0"/>
                    <a:pt x="116363" y="0"/>
                  </a:cubicBezTo>
                  <a:close/>
                </a:path>
              </a:pathLst>
            </a:custGeom>
            <a:solidFill>
              <a:srgbClr val="0B0A07"/>
            </a:solidFill>
            <a:ln cap="rnd" cmpd="sng" w="95250">
              <a:solidFill>
                <a:srgbClr val="D5112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3" name="Google Shape;373;p26"/>
            <p:cNvSpPr txBox="1"/>
            <p:nvPr/>
          </p:nvSpPr>
          <p:spPr>
            <a:xfrm>
              <a:off x="0" y="-38100"/>
              <a:ext cx="893672" cy="87997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4" name="Google Shape;374;p26"/>
          <p:cNvSpPr txBox="1"/>
          <p:nvPr/>
        </p:nvSpPr>
        <p:spPr>
          <a:xfrm>
            <a:off x="1106642" y="263818"/>
            <a:ext cx="1331147" cy="1227773"/>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FAE8E0"/>
                </a:solidFill>
                <a:latin typeface="Gaegu"/>
                <a:ea typeface="Gaegu"/>
                <a:cs typeface="Gaegu"/>
                <a:sym typeface="Gaegu"/>
              </a:rPr>
              <a:t>A picture is worth a thousand words</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378" name="Shape 378"/>
        <p:cNvGrpSpPr/>
        <p:nvPr/>
      </p:nvGrpSpPr>
      <p:grpSpPr>
        <a:xfrm>
          <a:off x="0" y="0"/>
          <a:ext cx="0" cy="0"/>
          <a:chOff x="0" y="0"/>
          <a:chExt cx="0" cy="0"/>
        </a:xfrm>
      </p:grpSpPr>
      <p:grpSp>
        <p:nvGrpSpPr>
          <p:cNvPr id="379" name="Google Shape;379;p27"/>
          <p:cNvGrpSpPr/>
          <p:nvPr/>
        </p:nvGrpSpPr>
        <p:grpSpPr>
          <a:xfrm>
            <a:off x="3745482" y="1777554"/>
            <a:ext cx="1653037" cy="1653037"/>
            <a:chOff x="0" y="0"/>
            <a:chExt cx="812800" cy="812800"/>
          </a:xfrm>
        </p:grpSpPr>
        <p:sp>
          <p:nvSpPr>
            <p:cNvPr id="380" name="Google Shape;38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5112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1" name="Google Shape;381;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2" name="Google Shape;382;p27"/>
          <p:cNvGrpSpPr/>
          <p:nvPr/>
        </p:nvGrpSpPr>
        <p:grpSpPr>
          <a:xfrm>
            <a:off x="1331240" y="1777554"/>
            <a:ext cx="1653037" cy="1653037"/>
            <a:chOff x="0" y="0"/>
            <a:chExt cx="812800" cy="812800"/>
          </a:xfrm>
        </p:grpSpPr>
        <p:sp>
          <p:nvSpPr>
            <p:cNvPr id="383" name="Google Shape;38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5112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4" name="Google Shape;384;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5" name="Google Shape;385;p27"/>
          <p:cNvGrpSpPr/>
          <p:nvPr/>
        </p:nvGrpSpPr>
        <p:grpSpPr>
          <a:xfrm>
            <a:off x="6172107" y="1777554"/>
            <a:ext cx="1653037" cy="1653037"/>
            <a:chOff x="0" y="0"/>
            <a:chExt cx="812800" cy="812800"/>
          </a:xfrm>
        </p:grpSpPr>
        <p:sp>
          <p:nvSpPr>
            <p:cNvPr id="386" name="Google Shape;38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5112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7" name="Google Shape;387;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88" name="Google Shape;388;p27"/>
          <p:cNvPicPr preferRelativeResize="0"/>
          <p:nvPr/>
        </p:nvPicPr>
        <p:blipFill>
          <a:blip r:embed="rId3">
            <a:alphaModFix/>
          </a:blip>
          <a:stretch>
            <a:fillRect/>
          </a:stretch>
        </p:blipFill>
        <p:spPr>
          <a:xfrm>
            <a:off x="1426238" y="1872525"/>
            <a:ext cx="1463100" cy="1463100"/>
          </a:xfrm>
          <a:prstGeom prst="ellipse">
            <a:avLst/>
          </a:prstGeom>
          <a:noFill/>
          <a:ln>
            <a:noFill/>
          </a:ln>
        </p:spPr>
      </p:pic>
      <p:pic>
        <p:nvPicPr>
          <p:cNvPr id="389" name="Google Shape;389;p27"/>
          <p:cNvPicPr preferRelativeResize="0"/>
          <p:nvPr/>
        </p:nvPicPr>
        <p:blipFill>
          <a:blip r:embed="rId4">
            <a:alphaModFix/>
          </a:blip>
          <a:stretch>
            <a:fillRect/>
          </a:stretch>
        </p:blipFill>
        <p:spPr>
          <a:xfrm>
            <a:off x="3846663" y="1872525"/>
            <a:ext cx="1463100" cy="1463100"/>
          </a:xfrm>
          <a:prstGeom prst="ellipse">
            <a:avLst/>
          </a:prstGeom>
          <a:noFill/>
          <a:ln>
            <a:noFill/>
          </a:ln>
        </p:spPr>
      </p:pic>
      <p:pic>
        <p:nvPicPr>
          <p:cNvPr id="390" name="Google Shape;390;p27"/>
          <p:cNvPicPr preferRelativeResize="0"/>
          <p:nvPr/>
        </p:nvPicPr>
        <p:blipFill>
          <a:blip r:embed="rId5">
            <a:alphaModFix/>
          </a:blip>
          <a:stretch>
            <a:fillRect/>
          </a:stretch>
        </p:blipFill>
        <p:spPr>
          <a:xfrm>
            <a:off x="6267100" y="1872525"/>
            <a:ext cx="1463100" cy="1463100"/>
          </a:xfrm>
          <a:prstGeom prst="ellipse">
            <a:avLst/>
          </a:prstGeom>
          <a:noFill/>
          <a:ln>
            <a:noFill/>
          </a:ln>
        </p:spPr>
      </p:pic>
      <p:sp>
        <p:nvSpPr>
          <p:cNvPr id="391" name="Google Shape;391;p27"/>
          <p:cNvSpPr txBox="1"/>
          <p:nvPr/>
        </p:nvSpPr>
        <p:spPr>
          <a:xfrm>
            <a:off x="-218" y="479223"/>
            <a:ext cx="9008715" cy="58324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Meet the team</a:t>
            </a:r>
            <a:endParaRPr sz="700"/>
          </a:p>
        </p:txBody>
      </p:sp>
      <p:sp>
        <p:nvSpPr>
          <p:cNvPr id="392" name="Google Shape;392;p27"/>
          <p:cNvSpPr txBox="1"/>
          <p:nvPr/>
        </p:nvSpPr>
        <p:spPr>
          <a:xfrm>
            <a:off x="3745482" y="3654641"/>
            <a:ext cx="1653037"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Name</a:t>
            </a:r>
            <a:endParaRPr sz="700"/>
          </a:p>
        </p:txBody>
      </p:sp>
      <p:sp>
        <p:nvSpPr>
          <p:cNvPr id="393" name="Google Shape;393;p27"/>
          <p:cNvSpPr txBox="1"/>
          <p:nvPr/>
        </p:nvSpPr>
        <p:spPr>
          <a:xfrm>
            <a:off x="3751674" y="4069021"/>
            <a:ext cx="165303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Elaborate on what you want to discuss. </a:t>
            </a:r>
            <a:endParaRPr sz="700"/>
          </a:p>
        </p:txBody>
      </p:sp>
      <p:sp>
        <p:nvSpPr>
          <p:cNvPr id="394" name="Google Shape;394;p27"/>
          <p:cNvSpPr txBox="1"/>
          <p:nvPr/>
        </p:nvSpPr>
        <p:spPr>
          <a:xfrm>
            <a:off x="1331240" y="3654641"/>
            <a:ext cx="1653037"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Name</a:t>
            </a:r>
            <a:endParaRPr sz="700"/>
          </a:p>
        </p:txBody>
      </p:sp>
      <p:sp>
        <p:nvSpPr>
          <p:cNvPr id="395" name="Google Shape;395;p27"/>
          <p:cNvSpPr txBox="1"/>
          <p:nvPr/>
        </p:nvSpPr>
        <p:spPr>
          <a:xfrm>
            <a:off x="1331240" y="4069021"/>
            <a:ext cx="165303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Elaborate on what you want to discuss. </a:t>
            </a:r>
            <a:endParaRPr sz="700"/>
          </a:p>
        </p:txBody>
      </p:sp>
      <p:sp>
        <p:nvSpPr>
          <p:cNvPr id="396" name="Google Shape;396;p27"/>
          <p:cNvSpPr txBox="1"/>
          <p:nvPr/>
        </p:nvSpPr>
        <p:spPr>
          <a:xfrm>
            <a:off x="6172107" y="3654641"/>
            <a:ext cx="1653037"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Name</a:t>
            </a:r>
            <a:endParaRPr sz="700"/>
          </a:p>
        </p:txBody>
      </p:sp>
      <p:sp>
        <p:nvSpPr>
          <p:cNvPr id="397" name="Google Shape;397;p27"/>
          <p:cNvSpPr txBox="1"/>
          <p:nvPr/>
        </p:nvSpPr>
        <p:spPr>
          <a:xfrm>
            <a:off x="6172107" y="4069021"/>
            <a:ext cx="165303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Elaborate on what you want to discuss. </a:t>
            </a:r>
            <a:endParaRPr sz="700"/>
          </a:p>
        </p:txBody>
      </p:sp>
      <p:sp>
        <p:nvSpPr>
          <p:cNvPr id="398" name="Google Shape;398;p27"/>
          <p:cNvSpPr/>
          <p:nvPr/>
        </p:nvSpPr>
        <p:spPr>
          <a:xfrm rot="10707754">
            <a:off x="-980247" y="3795144"/>
            <a:ext cx="2125213" cy="1912396"/>
          </a:xfrm>
          <a:custGeom>
            <a:rect b="b" l="l" r="r" t="t"/>
            <a:pathLst>
              <a:path extrusionOk="0" h="3824792" w="4250426">
                <a:moveTo>
                  <a:pt x="0" y="0"/>
                </a:moveTo>
                <a:lnTo>
                  <a:pt x="4250426" y="0"/>
                </a:lnTo>
                <a:lnTo>
                  <a:pt x="4250426" y="3824792"/>
                </a:lnTo>
                <a:lnTo>
                  <a:pt x="0" y="3824792"/>
                </a:lnTo>
                <a:lnTo>
                  <a:pt x="0" y="0"/>
                </a:lnTo>
                <a:close/>
              </a:path>
            </a:pathLst>
          </a:custGeom>
          <a:blipFill rotWithShape="1">
            <a:blip r:embed="rId6">
              <a:alphaModFix/>
            </a:blip>
            <a:stretch>
              <a:fillRect b="0" l="0" r="0" t="0"/>
            </a:stretch>
          </a:blipFill>
          <a:ln>
            <a:noFill/>
          </a:ln>
        </p:spPr>
      </p:sp>
      <p:sp>
        <p:nvSpPr>
          <p:cNvPr id="399" name="Google Shape;399;p27"/>
          <p:cNvSpPr/>
          <p:nvPr/>
        </p:nvSpPr>
        <p:spPr>
          <a:xfrm rot="-5015424">
            <a:off x="-1460316" y="-1663902"/>
            <a:ext cx="3085350"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7">
              <a:alphaModFix/>
            </a:blip>
            <a:stretch>
              <a:fillRect b="0" l="0" r="0" t="0"/>
            </a:stretch>
          </a:blipFill>
          <a:ln>
            <a:noFill/>
          </a:ln>
        </p:spPr>
      </p:sp>
      <p:sp>
        <p:nvSpPr>
          <p:cNvPr id="400" name="Google Shape;400;p27"/>
          <p:cNvSpPr/>
          <p:nvPr/>
        </p:nvSpPr>
        <p:spPr>
          <a:xfrm rot="10800000">
            <a:off x="6948924" y="-2484707"/>
            <a:ext cx="3085349" cy="4114800"/>
          </a:xfrm>
          <a:custGeom>
            <a:rect b="b" l="l" r="r" t="t"/>
            <a:pathLst>
              <a:path extrusionOk="0" h="8229600" w="6170699">
                <a:moveTo>
                  <a:pt x="0" y="0"/>
                </a:moveTo>
                <a:lnTo>
                  <a:pt x="6170700" y="0"/>
                </a:lnTo>
                <a:lnTo>
                  <a:pt x="6170700" y="8229600"/>
                </a:lnTo>
                <a:lnTo>
                  <a:pt x="0" y="8229600"/>
                </a:lnTo>
                <a:lnTo>
                  <a:pt x="0" y="0"/>
                </a:lnTo>
                <a:close/>
              </a:path>
            </a:pathLst>
          </a:custGeom>
          <a:blipFill rotWithShape="1">
            <a:blip r:embed="rId7">
              <a:alphaModFix/>
            </a:blip>
            <a:stretch>
              <a:fillRect b="0" l="0" r="0" t="0"/>
            </a:stretch>
          </a:blipFill>
          <a:ln>
            <a:noFill/>
          </a:ln>
        </p:spPr>
      </p:sp>
      <p:sp>
        <p:nvSpPr>
          <p:cNvPr id="401" name="Google Shape;401;p27"/>
          <p:cNvSpPr/>
          <p:nvPr/>
        </p:nvSpPr>
        <p:spPr>
          <a:xfrm rot="8601946">
            <a:off x="7601325" y="3944695"/>
            <a:ext cx="3085350" cy="4114800"/>
          </a:xfrm>
          <a:custGeom>
            <a:rect b="b" l="l" r="r" t="t"/>
            <a:pathLst>
              <a:path extrusionOk="0" h="8229600" w="6170699">
                <a:moveTo>
                  <a:pt x="0" y="0"/>
                </a:moveTo>
                <a:lnTo>
                  <a:pt x="6170700" y="0"/>
                </a:lnTo>
                <a:lnTo>
                  <a:pt x="6170700" y="8229600"/>
                </a:lnTo>
                <a:lnTo>
                  <a:pt x="0" y="82296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5" name="Shape 405"/>
        <p:cNvGrpSpPr/>
        <p:nvPr/>
      </p:nvGrpSpPr>
      <p:grpSpPr>
        <a:xfrm>
          <a:off x="0" y="0"/>
          <a:ext cx="0" cy="0"/>
          <a:chOff x="0" y="0"/>
          <a:chExt cx="0" cy="0"/>
        </a:xfrm>
      </p:grpSpPr>
      <p:sp>
        <p:nvSpPr>
          <p:cNvPr id="406" name="Google Shape;406;p28"/>
          <p:cNvSpPr/>
          <p:nvPr/>
        </p:nvSpPr>
        <p:spPr>
          <a:xfrm>
            <a:off x="2282851" y="-665820"/>
            <a:ext cx="1430478" cy="1609288"/>
          </a:xfrm>
          <a:custGeom>
            <a:rect b="b" l="l" r="r" t="t"/>
            <a:pathLst>
              <a:path extrusionOk="0" h="3218576" w="2860956">
                <a:moveTo>
                  <a:pt x="0" y="0"/>
                </a:moveTo>
                <a:lnTo>
                  <a:pt x="2860956" y="0"/>
                </a:lnTo>
                <a:lnTo>
                  <a:pt x="2860956" y="3218576"/>
                </a:lnTo>
                <a:lnTo>
                  <a:pt x="0" y="3218576"/>
                </a:lnTo>
                <a:lnTo>
                  <a:pt x="0" y="0"/>
                </a:lnTo>
                <a:close/>
              </a:path>
            </a:pathLst>
          </a:custGeom>
          <a:blipFill rotWithShape="1">
            <a:blip r:embed="rId3">
              <a:alphaModFix/>
            </a:blip>
            <a:stretch>
              <a:fillRect b="-196619" l="-315945" r="-62" t="-62279"/>
            </a:stretch>
          </a:blipFill>
          <a:ln>
            <a:noFill/>
          </a:ln>
        </p:spPr>
      </p:sp>
      <p:sp>
        <p:nvSpPr>
          <p:cNvPr id="407" name="Google Shape;407;p28"/>
          <p:cNvSpPr/>
          <p:nvPr/>
        </p:nvSpPr>
        <p:spPr>
          <a:xfrm rot="-10635388">
            <a:off x="7425537" y="-1608721"/>
            <a:ext cx="3155168" cy="3217442"/>
          </a:xfrm>
          <a:custGeom>
            <a:rect b="b" l="l" r="r" t="t"/>
            <a:pathLst>
              <a:path extrusionOk="0" h="6434884" w="6310337">
                <a:moveTo>
                  <a:pt x="0" y="0"/>
                </a:moveTo>
                <a:lnTo>
                  <a:pt x="6310338" y="0"/>
                </a:lnTo>
                <a:lnTo>
                  <a:pt x="6310338" y="6434884"/>
                </a:lnTo>
                <a:lnTo>
                  <a:pt x="0" y="6434884"/>
                </a:lnTo>
                <a:lnTo>
                  <a:pt x="0" y="0"/>
                </a:lnTo>
                <a:close/>
              </a:path>
            </a:pathLst>
          </a:custGeom>
          <a:blipFill rotWithShape="1">
            <a:blip r:embed="rId4">
              <a:alphaModFix/>
            </a:blip>
            <a:stretch>
              <a:fillRect b="0" l="0" r="0" t="0"/>
            </a:stretch>
          </a:blipFill>
          <a:ln>
            <a:noFill/>
          </a:ln>
        </p:spPr>
      </p:sp>
      <p:sp>
        <p:nvSpPr>
          <p:cNvPr id="408" name="Google Shape;408;p28"/>
          <p:cNvSpPr/>
          <p:nvPr/>
        </p:nvSpPr>
        <p:spPr>
          <a:xfrm>
            <a:off x="-565660" y="2890249"/>
            <a:ext cx="3410682" cy="3309998"/>
          </a:xfrm>
          <a:custGeom>
            <a:rect b="b" l="l" r="r" t="t"/>
            <a:pathLst>
              <a:path extrusionOk="0" h="6619995" w="6821364">
                <a:moveTo>
                  <a:pt x="0" y="0"/>
                </a:moveTo>
                <a:lnTo>
                  <a:pt x="6821364" y="0"/>
                </a:lnTo>
                <a:lnTo>
                  <a:pt x="6821364" y="6619995"/>
                </a:lnTo>
                <a:lnTo>
                  <a:pt x="0" y="6619995"/>
                </a:lnTo>
                <a:lnTo>
                  <a:pt x="0" y="0"/>
                </a:lnTo>
                <a:close/>
              </a:path>
            </a:pathLst>
          </a:custGeom>
          <a:blipFill rotWithShape="1">
            <a:blip r:embed="rId3">
              <a:alphaModFix/>
            </a:blip>
            <a:stretch>
              <a:fillRect b="0" l="0" r="0" t="0"/>
            </a:stretch>
          </a:blipFill>
          <a:ln>
            <a:noFill/>
          </a:ln>
        </p:spPr>
      </p:sp>
      <p:sp>
        <p:nvSpPr>
          <p:cNvPr id="409" name="Google Shape;409;p28"/>
          <p:cNvSpPr/>
          <p:nvPr/>
        </p:nvSpPr>
        <p:spPr>
          <a:xfrm rot="10707754">
            <a:off x="-48485" y="-424523"/>
            <a:ext cx="2125213" cy="1912396"/>
          </a:xfrm>
          <a:custGeom>
            <a:rect b="b" l="l" r="r" t="t"/>
            <a:pathLst>
              <a:path extrusionOk="0" h="3824792" w="4250426">
                <a:moveTo>
                  <a:pt x="0" y="0"/>
                </a:moveTo>
                <a:lnTo>
                  <a:pt x="4250426" y="0"/>
                </a:lnTo>
                <a:lnTo>
                  <a:pt x="4250426" y="3824792"/>
                </a:lnTo>
                <a:lnTo>
                  <a:pt x="0" y="3824792"/>
                </a:lnTo>
                <a:lnTo>
                  <a:pt x="0" y="0"/>
                </a:lnTo>
                <a:close/>
              </a:path>
            </a:pathLst>
          </a:custGeom>
          <a:blipFill rotWithShape="1">
            <a:blip r:embed="rId5">
              <a:alphaModFix/>
            </a:blip>
            <a:stretch>
              <a:fillRect b="0" l="0" r="0" t="0"/>
            </a:stretch>
          </a:blipFill>
          <a:ln>
            <a:noFill/>
          </a:ln>
        </p:spPr>
      </p:sp>
      <p:sp>
        <p:nvSpPr>
          <p:cNvPr id="410" name="Google Shape;410;p28"/>
          <p:cNvSpPr/>
          <p:nvPr/>
        </p:nvSpPr>
        <p:spPr>
          <a:xfrm rot="-5473981">
            <a:off x="5691151" y="2821944"/>
            <a:ext cx="4644211" cy="4114800"/>
          </a:xfrm>
          <a:custGeom>
            <a:rect b="b" l="l" r="r" t="t"/>
            <a:pathLst>
              <a:path extrusionOk="0" h="8229600" w="9288422">
                <a:moveTo>
                  <a:pt x="0" y="0"/>
                </a:moveTo>
                <a:lnTo>
                  <a:pt x="9288422" y="0"/>
                </a:lnTo>
                <a:lnTo>
                  <a:pt x="9288422" y="8229600"/>
                </a:lnTo>
                <a:lnTo>
                  <a:pt x="0" y="8229600"/>
                </a:lnTo>
                <a:lnTo>
                  <a:pt x="0" y="0"/>
                </a:lnTo>
                <a:close/>
              </a:path>
            </a:pathLst>
          </a:custGeom>
          <a:blipFill rotWithShape="1">
            <a:blip r:embed="rId6">
              <a:alphaModFix/>
            </a:blip>
            <a:stretch>
              <a:fillRect b="0" l="0" r="0" t="0"/>
            </a:stretch>
          </a:blipFill>
          <a:ln>
            <a:noFill/>
          </a:ln>
        </p:spPr>
      </p:sp>
      <p:grpSp>
        <p:nvGrpSpPr>
          <p:cNvPr id="411" name="Google Shape;411;p28"/>
          <p:cNvGrpSpPr/>
          <p:nvPr/>
        </p:nvGrpSpPr>
        <p:grpSpPr>
          <a:xfrm>
            <a:off x="2282851" y="1884103"/>
            <a:ext cx="4578298" cy="1439589"/>
            <a:chOff x="0" y="171450"/>
            <a:chExt cx="12208794" cy="3838903"/>
          </a:xfrm>
        </p:grpSpPr>
        <p:sp>
          <p:nvSpPr>
            <p:cNvPr id="412" name="Google Shape;412;p28"/>
            <p:cNvSpPr txBox="1"/>
            <p:nvPr/>
          </p:nvSpPr>
          <p:spPr>
            <a:xfrm>
              <a:off x="0" y="171450"/>
              <a:ext cx="12208794" cy="161247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F6E7D7"/>
                  </a:solidFill>
                  <a:latin typeface="Fascinate"/>
                  <a:ea typeface="Fascinate"/>
                  <a:cs typeface="Fascinate"/>
                  <a:sym typeface="Fascinate"/>
                </a:rPr>
                <a:t>Thank you!</a:t>
              </a:r>
              <a:endParaRPr sz="700"/>
            </a:p>
          </p:txBody>
        </p:sp>
        <p:sp>
          <p:nvSpPr>
            <p:cNvPr id="413" name="Google Shape;413;p28"/>
            <p:cNvSpPr txBox="1"/>
            <p:nvPr/>
          </p:nvSpPr>
          <p:spPr>
            <a:xfrm>
              <a:off x="1663474" y="2295218"/>
              <a:ext cx="8881846" cy="17151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Write a closing statement or call-to-action here.</a:t>
              </a:r>
              <a:endParaRPr sz="700"/>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417" name="Shape 417"/>
        <p:cNvGrpSpPr/>
        <p:nvPr/>
      </p:nvGrpSpPr>
      <p:grpSpPr>
        <a:xfrm>
          <a:off x="0" y="0"/>
          <a:ext cx="0" cy="0"/>
          <a:chOff x="0" y="0"/>
          <a:chExt cx="0" cy="0"/>
        </a:xfrm>
      </p:grpSpPr>
      <p:sp>
        <p:nvSpPr>
          <p:cNvPr id="418" name="Google Shape;418;p29"/>
          <p:cNvSpPr txBox="1"/>
          <p:nvPr/>
        </p:nvSpPr>
        <p:spPr>
          <a:xfrm>
            <a:off x="514350" y="566738"/>
            <a:ext cx="1963909" cy="725739"/>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2800" u="none" cap="none" strike="noStrike">
                <a:solidFill>
                  <a:srgbClr val="000000"/>
                </a:solidFill>
                <a:latin typeface="Fascinate"/>
                <a:ea typeface="Fascinate"/>
                <a:cs typeface="Fascinate"/>
                <a:sym typeface="Fascinate"/>
              </a:rPr>
              <a:t>Resource</a:t>
            </a:r>
            <a:endParaRPr sz="700"/>
          </a:p>
          <a:p>
            <a:pPr indent="0" lvl="0" marL="0" marR="0" rtl="0" algn="just">
              <a:lnSpc>
                <a:spcPct val="100000"/>
              </a:lnSpc>
              <a:spcBef>
                <a:spcPts val="0"/>
              </a:spcBef>
              <a:spcAft>
                <a:spcPts val="0"/>
              </a:spcAft>
              <a:buNone/>
            </a:pPr>
            <a:r>
              <a:rPr b="0" i="0" lang="en" sz="2800" u="none" cap="none" strike="noStrike">
                <a:solidFill>
                  <a:srgbClr val="000000"/>
                </a:solidFill>
                <a:latin typeface="Fascinate"/>
                <a:ea typeface="Fascinate"/>
                <a:cs typeface="Fascinate"/>
                <a:sym typeface="Fascinate"/>
              </a:rPr>
              <a:t>Page</a:t>
            </a:r>
            <a:endParaRPr sz="700"/>
          </a:p>
        </p:txBody>
      </p:sp>
      <p:sp>
        <p:nvSpPr>
          <p:cNvPr id="419" name="Google Shape;419;p29"/>
          <p:cNvSpPr txBox="1"/>
          <p:nvPr/>
        </p:nvSpPr>
        <p:spPr>
          <a:xfrm>
            <a:off x="514350" y="2520950"/>
            <a:ext cx="2131321" cy="197612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This presentation template</a:t>
            </a:r>
            <a:endParaRPr sz="700"/>
          </a:p>
          <a:p>
            <a:pPr indent="0" lvl="1"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uses the following free fonts:</a:t>
            </a:r>
            <a:endParaRPr sz="700"/>
          </a:p>
          <a:p>
            <a:pPr indent="0" lvl="1" marL="0" marR="0" rtl="0" algn="l">
              <a:lnSpc>
                <a:spcPct val="140000"/>
              </a:lnSpc>
              <a:spcBef>
                <a:spcPts val="0"/>
              </a:spcBef>
              <a:spcAft>
                <a:spcPts val="0"/>
              </a:spcAft>
              <a:buNone/>
            </a:pPr>
            <a:r>
              <a:t/>
            </a:r>
            <a:endParaRPr b="0" i="0" sz="1000" u="none" cap="none" strike="noStrike">
              <a:solidFill>
                <a:srgbClr val="000000"/>
              </a:solidFill>
              <a:latin typeface="Open Sans Medium"/>
              <a:ea typeface="Open Sans Medium"/>
              <a:cs typeface="Open Sans Medium"/>
              <a:sym typeface="Open Sans Medium"/>
            </a:endParaRPr>
          </a:p>
          <a:p>
            <a:pPr indent="0" lvl="1" marL="0" marR="0" rtl="0" algn="l">
              <a:lnSpc>
                <a:spcPct val="140000"/>
              </a:lnSpc>
              <a:spcBef>
                <a:spcPts val="0"/>
              </a:spcBef>
              <a:spcAft>
                <a:spcPts val="0"/>
              </a:spcAft>
              <a:buNone/>
            </a:pPr>
            <a:r>
              <a:rPr b="1" i="0" lang="en" sz="1000" u="none" cap="none" strike="noStrike">
                <a:solidFill>
                  <a:srgbClr val="000000"/>
                </a:solidFill>
                <a:latin typeface="Open Sans"/>
                <a:ea typeface="Open Sans"/>
                <a:cs typeface="Open Sans"/>
                <a:sym typeface="Open Sans"/>
              </a:rPr>
              <a:t>Titles: Fascinate</a:t>
            </a:r>
            <a:endParaRPr sz="700"/>
          </a:p>
          <a:p>
            <a:pPr indent="0" lvl="1" marL="0" marR="0" rtl="0" algn="l">
              <a:lnSpc>
                <a:spcPct val="140000"/>
              </a:lnSpc>
              <a:spcBef>
                <a:spcPts val="0"/>
              </a:spcBef>
              <a:spcAft>
                <a:spcPts val="0"/>
              </a:spcAft>
              <a:buNone/>
            </a:pPr>
            <a:r>
              <a:rPr b="1" i="0" lang="en" sz="1000" u="none" cap="none" strike="noStrike">
                <a:solidFill>
                  <a:srgbClr val="000000"/>
                </a:solidFill>
                <a:latin typeface="Open Sans"/>
                <a:ea typeface="Open Sans"/>
                <a:cs typeface="Open Sans"/>
                <a:sym typeface="Open Sans"/>
              </a:rPr>
              <a:t>Headers: Gaegu</a:t>
            </a:r>
            <a:endParaRPr sz="700"/>
          </a:p>
          <a:p>
            <a:pPr indent="0" lvl="1" marL="0" marR="0" rtl="0" algn="l">
              <a:lnSpc>
                <a:spcPct val="140000"/>
              </a:lnSpc>
              <a:spcBef>
                <a:spcPts val="0"/>
              </a:spcBef>
              <a:spcAft>
                <a:spcPts val="0"/>
              </a:spcAft>
              <a:buNone/>
            </a:pPr>
            <a:r>
              <a:rPr b="1" i="0" lang="en" sz="1000" u="none" cap="none" strike="noStrike">
                <a:solidFill>
                  <a:srgbClr val="000000"/>
                </a:solidFill>
                <a:latin typeface="Open Sans"/>
                <a:ea typeface="Open Sans"/>
                <a:cs typeface="Open Sans"/>
                <a:sym typeface="Open Sans"/>
              </a:rPr>
              <a:t>Body Copy: Open Sans</a:t>
            </a:r>
            <a:endParaRPr sz="700"/>
          </a:p>
          <a:p>
            <a:pPr indent="0" lvl="1" marL="0" marR="0" rtl="0" algn="l">
              <a:lnSpc>
                <a:spcPct val="140000"/>
              </a:lnSpc>
              <a:spcBef>
                <a:spcPts val="0"/>
              </a:spcBef>
              <a:spcAft>
                <a:spcPts val="0"/>
              </a:spcAft>
              <a:buNone/>
            </a:pPr>
            <a:r>
              <a:t/>
            </a:r>
            <a:endParaRPr b="1" i="0" sz="1000" u="none" cap="none" strike="noStrike">
              <a:solidFill>
                <a:srgbClr val="000000"/>
              </a:solidFill>
              <a:latin typeface="Open Sans"/>
              <a:ea typeface="Open Sans"/>
              <a:cs typeface="Open Sans"/>
              <a:sym typeface="Open Sans"/>
            </a:endParaRPr>
          </a:p>
          <a:p>
            <a:pPr indent="0" lvl="1"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You can find these fonts</a:t>
            </a:r>
            <a:endParaRPr sz="700"/>
          </a:p>
          <a:p>
            <a:pPr indent="0" lvl="1"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online too. Happy designing! </a:t>
            </a:r>
            <a:endParaRPr sz="700"/>
          </a:p>
          <a:p>
            <a:pPr indent="0" lvl="1" marL="0" marR="0" rtl="0" algn="l">
              <a:lnSpc>
                <a:spcPct val="140000"/>
              </a:lnSpc>
              <a:spcBef>
                <a:spcPts val="0"/>
              </a:spcBef>
              <a:spcAft>
                <a:spcPts val="0"/>
              </a:spcAft>
              <a:buNone/>
            </a:pPr>
            <a:r>
              <a:t/>
            </a:r>
            <a:endParaRPr b="0" i="0" sz="1000" u="none" cap="none" strike="noStrike">
              <a:solidFill>
                <a:srgbClr val="000000"/>
              </a:solidFill>
              <a:latin typeface="Open Sans Medium"/>
              <a:ea typeface="Open Sans Medium"/>
              <a:cs typeface="Open Sans Medium"/>
              <a:sym typeface="Open Sans Medium"/>
            </a:endParaRPr>
          </a:p>
          <a:p>
            <a:pPr indent="0" lvl="1"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Don't forget to delete this</a:t>
            </a:r>
            <a:endParaRPr sz="700"/>
          </a:p>
          <a:p>
            <a:pPr indent="0" lvl="1"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page before presenting. </a:t>
            </a:r>
            <a:endParaRPr sz="700"/>
          </a:p>
        </p:txBody>
      </p:sp>
      <p:sp>
        <p:nvSpPr>
          <p:cNvPr id="420" name="Google Shape;420;p29"/>
          <p:cNvSpPr txBox="1"/>
          <p:nvPr/>
        </p:nvSpPr>
        <p:spPr>
          <a:xfrm>
            <a:off x="514350" y="1957000"/>
            <a:ext cx="17889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Use these design resources</a:t>
            </a:r>
            <a:endParaRPr sz="700"/>
          </a:p>
          <a:p>
            <a:pPr indent="0" lvl="1"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in your Canva Presentation.</a:t>
            </a:r>
            <a:endParaRPr sz="700"/>
          </a:p>
        </p:txBody>
      </p:sp>
      <p:sp>
        <p:nvSpPr>
          <p:cNvPr id="421" name="Google Shape;421;p29"/>
          <p:cNvSpPr/>
          <p:nvPr/>
        </p:nvSpPr>
        <p:spPr>
          <a:xfrm>
            <a:off x="6871088" y="641721"/>
            <a:ext cx="894295" cy="1099695"/>
          </a:xfrm>
          <a:custGeom>
            <a:rect b="b" l="l" r="r" t="t"/>
            <a:pathLst>
              <a:path extrusionOk="0" h="2199390" w="1788589">
                <a:moveTo>
                  <a:pt x="0" y="0"/>
                </a:moveTo>
                <a:lnTo>
                  <a:pt x="1788589" y="0"/>
                </a:lnTo>
                <a:lnTo>
                  <a:pt x="1788589" y="2199390"/>
                </a:lnTo>
                <a:lnTo>
                  <a:pt x="0" y="2199390"/>
                </a:lnTo>
                <a:lnTo>
                  <a:pt x="0" y="0"/>
                </a:lnTo>
                <a:close/>
              </a:path>
            </a:pathLst>
          </a:custGeom>
          <a:blipFill rotWithShape="1">
            <a:blip r:embed="rId3">
              <a:alphaModFix/>
            </a:blip>
            <a:stretch>
              <a:fillRect b="0" l="0" r="0" t="0"/>
            </a:stretch>
          </a:blipFill>
          <a:ln>
            <a:noFill/>
          </a:ln>
        </p:spPr>
      </p:sp>
      <p:sp>
        <p:nvSpPr>
          <p:cNvPr id="422" name="Google Shape;422;p29"/>
          <p:cNvSpPr/>
          <p:nvPr/>
        </p:nvSpPr>
        <p:spPr>
          <a:xfrm>
            <a:off x="4429762" y="748411"/>
            <a:ext cx="977052" cy="879211"/>
          </a:xfrm>
          <a:custGeom>
            <a:rect b="b" l="l" r="r" t="t"/>
            <a:pathLst>
              <a:path extrusionOk="0" h="1758422" w="1954104">
                <a:moveTo>
                  <a:pt x="0" y="0"/>
                </a:moveTo>
                <a:lnTo>
                  <a:pt x="1954104" y="0"/>
                </a:lnTo>
                <a:lnTo>
                  <a:pt x="1954104" y="1758422"/>
                </a:lnTo>
                <a:lnTo>
                  <a:pt x="0" y="1758422"/>
                </a:lnTo>
                <a:lnTo>
                  <a:pt x="0" y="0"/>
                </a:lnTo>
                <a:close/>
              </a:path>
            </a:pathLst>
          </a:custGeom>
          <a:blipFill rotWithShape="1">
            <a:blip r:embed="rId4">
              <a:alphaModFix/>
            </a:blip>
            <a:stretch>
              <a:fillRect b="0" l="0" r="0" t="0"/>
            </a:stretch>
          </a:blipFill>
          <a:ln>
            <a:noFill/>
          </a:ln>
        </p:spPr>
      </p:sp>
      <p:sp>
        <p:nvSpPr>
          <p:cNvPr id="423" name="Google Shape;423;p29"/>
          <p:cNvSpPr/>
          <p:nvPr/>
        </p:nvSpPr>
        <p:spPr>
          <a:xfrm>
            <a:off x="5676408" y="686183"/>
            <a:ext cx="923218" cy="941439"/>
          </a:xfrm>
          <a:custGeom>
            <a:rect b="b" l="l" r="r" t="t"/>
            <a:pathLst>
              <a:path extrusionOk="0" h="1882878" w="1846435">
                <a:moveTo>
                  <a:pt x="0" y="0"/>
                </a:moveTo>
                <a:lnTo>
                  <a:pt x="1846435" y="0"/>
                </a:lnTo>
                <a:lnTo>
                  <a:pt x="1846435" y="1882878"/>
                </a:lnTo>
                <a:lnTo>
                  <a:pt x="0" y="1882878"/>
                </a:lnTo>
                <a:lnTo>
                  <a:pt x="0" y="0"/>
                </a:lnTo>
                <a:close/>
              </a:path>
            </a:pathLst>
          </a:custGeom>
          <a:blipFill rotWithShape="1">
            <a:blip r:embed="rId5">
              <a:alphaModFix/>
            </a:blip>
            <a:stretch>
              <a:fillRect b="0" l="0" r="0" t="0"/>
            </a:stretch>
          </a:blipFill>
          <a:ln>
            <a:noFill/>
          </a:ln>
        </p:spPr>
      </p:sp>
      <p:sp>
        <p:nvSpPr>
          <p:cNvPr id="424" name="Google Shape;424;p29"/>
          <p:cNvSpPr/>
          <p:nvPr/>
        </p:nvSpPr>
        <p:spPr>
          <a:xfrm>
            <a:off x="6871088" y="1984222"/>
            <a:ext cx="1233867" cy="1200216"/>
          </a:xfrm>
          <a:custGeom>
            <a:rect b="b" l="l" r="r" t="t"/>
            <a:pathLst>
              <a:path extrusionOk="0" h="2400432" w="2467734">
                <a:moveTo>
                  <a:pt x="0" y="0"/>
                </a:moveTo>
                <a:lnTo>
                  <a:pt x="2467734" y="0"/>
                </a:lnTo>
                <a:lnTo>
                  <a:pt x="2467734" y="2400432"/>
                </a:lnTo>
                <a:lnTo>
                  <a:pt x="0" y="2400432"/>
                </a:lnTo>
                <a:lnTo>
                  <a:pt x="0" y="0"/>
                </a:lnTo>
                <a:close/>
              </a:path>
            </a:pathLst>
          </a:custGeom>
          <a:blipFill rotWithShape="1">
            <a:blip r:embed="rId6">
              <a:alphaModFix/>
            </a:blip>
            <a:stretch>
              <a:fillRect b="0" l="0" r="0" t="0"/>
            </a:stretch>
          </a:blipFill>
          <a:ln>
            <a:noFill/>
          </a:ln>
        </p:spPr>
      </p:sp>
      <p:sp>
        <p:nvSpPr>
          <p:cNvPr id="425" name="Google Shape;425;p29"/>
          <p:cNvSpPr/>
          <p:nvPr/>
        </p:nvSpPr>
        <p:spPr>
          <a:xfrm rot="-5592241">
            <a:off x="7836620" y="597064"/>
            <a:ext cx="1151087" cy="1117107"/>
          </a:xfrm>
          <a:custGeom>
            <a:rect b="b" l="l" r="r" t="t"/>
            <a:pathLst>
              <a:path extrusionOk="0" h="2234214" w="2302174">
                <a:moveTo>
                  <a:pt x="0" y="0"/>
                </a:moveTo>
                <a:lnTo>
                  <a:pt x="2302175" y="0"/>
                </a:lnTo>
                <a:lnTo>
                  <a:pt x="2302175" y="2234214"/>
                </a:lnTo>
                <a:lnTo>
                  <a:pt x="0" y="2234214"/>
                </a:lnTo>
                <a:lnTo>
                  <a:pt x="0" y="0"/>
                </a:lnTo>
                <a:close/>
              </a:path>
            </a:pathLst>
          </a:custGeom>
          <a:blipFill rotWithShape="1">
            <a:blip r:embed="rId7">
              <a:alphaModFix/>
            </a:blip>
            <a:stretch>
              <a:fillRect b="0" l="0" r="0" t="0"/>
            </a:stretch>
          </a:blipFill>
          <a:ln>
            <a:noFill/>
          </a:ln>
        </p:spPr>
      </p:sp>
      <p:sp>
        <p:nvSpPr>
          <p:cNvPr id="426" name="Google Shape;426;p29"/>
          <p:cNvSpPr/>
          <p:nvPr/>
        </p:nvSpPr>
        <p:spPr>
          <a:xfrm rot="10800000">
            <a:off x="2921806" y="591893"/>
            <a:ext cx="1217443" cy="1127450"/>
          </a:xfrm>
          <a:custGeom>
            <a:rect b="b" l="l" r="r" t="t"/>
            <a:pathLst>
              <a:path extrusionOk="0" h="2254901" w="2434886">
                <a:moveTo>
                  <a:pt x="0" y="0"/>
                </a:moveTo>
                <a:lnTo>
                  <a:pt x="2434886" y="0"/>
                </a:lnTo>
                <a:lnTo>
                  <a:pt x="2434886" y="2254902"/>
                </a:lnTo>
                <a:lnTo>
                  <a:pt x="0" y="2254902"/>
                </a:lnTo>
                <a:lnTo>
                  <a:pt x="0" y="0"/>
                </a:lnTo>
                <a:close/>
              </a:path>
            </a:pathLst>
          </a:custGeom>
          <a:blipFill rotWithShape="1">
            <a:blip r:embed="rId8">
              <a:alphaModFix/>
            </a:blip>
            <a:stretch>
              <a:fillRect b="0" l="0" r="0" t="0"/>
            </a:stretch>
          </a:blipFill>
          <a:ln>
            <a:noFill/>
          </a:ln>
        </p:spPr>
      </p:sp>
      <p:sp>
        <p:nvSpPr>
          <p:cNvPr id="427" name="Google Shape;427;p29"/>
          <p:cNvSpPr/>
          <p:nvPr/>
        </p:nvSpPr>
        <p:spPr>
          <a:xfrm>
            <a:off x="4205407" y="1984222"/>
            <a:ext cx="1188828" cy="1195348"/>
          </a:xfrm>
          <a:custGeom>
            <a:rect b="b" l="l" r="r" t="t"/>
            <a:pathLst>
              <a:path extrusionOk="0" h="2390696" w="2377656">
                <a:moveTo>
                  <a:pt x="0" y="0"/>
                </a:moveTo>
                <a:lnTo>
                  <a:pt x="2377656" y="0"/>
                </a:lnTo>
                <a:lnTo>
                  <a:pt x="2377656" y="2390696"/>
                </a:lnTo>
                <a:lnTo>
                  <a:pt x="0" y="2390696"/>
                </a:lnTo>
                <a:lnTo>
                  <a:pt x="0" y="0"/>
                </a:lnTo>
                <a:close/>
              </a:path>
            </a:pathLst>
          </a:custGeom>
          <a:blipFill rotWithShape="1">
            <a:blip r:embed="rId9">
              <a:alphaModFix/>
            </a:blip>
            <a:stretch>
              <a:fillRect b="0" l="0" r="0" t="0"/>
            </a:stretch>
          </a:blipFill>
          <a:ln>
            <a:noFill/>
          </a:ln>
        </p:spPr>
      </p:sp>
      <p:sp>
        <p:nvSpPr>
          <p:cNvPr id="428" name="Google Shape;428;p29"/>
          <p:cNvSpPr/>
          <p:nvPr/>
        </p:nvSpPr>
        <p:spPr>
          <a:xfrm flipH="1">
            <a:off x="5547171" y="1971241"/>
            <a:ext cx="1170981" cy="1208329"/>
          </a:xfrm>
          <a:custGeom>
            <a:rect b="b" l="l" r="r" t="t"/>
            <a:pathLst>
              <a:path extrusionOk="0" h="2416658" w="2341961">
                <a:moveTo>
                  <a:pt x="2341961" y="0"/>
                </a:moveTo>
                <a:lnTo>
                  <a:pt x="0" y="0"/>
                </a:lnTo>
                <a:lnTo>
                  <a:pt x="0" y="2416658"/>
                </a:lnTo>
                <a:lnTo>
                  <a:pt x="2341961" y="2416658"/>
                </a:lnTo>
                <a:lnTo>
                  <a:pt x="2341961" y="0"/>
                </a:lnTo>
                <a:close/>
              </a:path>
            </a:pathLst>
          </a:custGeom>
          <a:blipFill rotWithShape="1">
            <a:blip r:embed="rId10">
              <a:alphaModFix/>
            </a:blip>
            <a:stretch>
              <a:fillRect b="0" l="0" r="0" t="0"/>
            </a:stretch>
          </a:blipFill>
          <a:ln>
            <a:noFill/>
          </a:ln>
        </p:spPr>
      </p:sp>
      <p:sp>
        <p:nvSpPr>
          <p:cNvPr id="429" name="Google Shape;429;p29"/>
          <p:cNvSpPr/>
          <p:nvPr/>
        </p:nvSpPr>
        <p:spPr>
          <a:xfrm>
            <a:off x="4205407" y="3357723"/>
            <a:ext cx="1188828" cy="1236022"/>
          </a:xfrm>
          <a:custGeom>
            <a:rect b="b" l="l" r="r" t="t"/>
            <a:pathLst>
              <a:path extrusionOk="0" h="2472043" w="2377656">
                <a:moveTo>
                  <a:pt x="0" y="0"/>
                </a:moveTo>
                <a:lnTo>
                  <a:pt x="2377656" y="0"/>
                </a:lnTo>
                <a:lnTo>
                  <a:pt x="2377656" y="2472043"/>
                </a:lnTo>
                <a:lnTo>
                  <a:pt x="0" y="2472043"/>
                </a:lnTo>
                <a:lnTo>
                  <a:pt x="0" y="0"/>
                </a:lnTo>
                <a:close/>
              </a:path>
            </a:pathLst>
          </a:custGeom>
          <a:blipFill rotWithShape="1">
            <a:blip r:embed="rId11">
              <a:alphaModFix/>
            </a:blip>
            <a:stretch>
              <a:fillRect b="0" l="0" r="0" t="0"/>
            </a:stretch>
          </a:blipFill>
          <a:ln>
            <a:noFill/>
          </a:ln>
        </p:spPr>
      </p:sp>
      <p:sp>
        <p:nvSpPr>
          <p:cNvPr id="430" name="Google Shape;430;p29"/>
          <p:cNvSpPr/>
          <p:nvPr/>
        </p:nvSpPr>
        <p:spPr>
          <a:xfrm>
            <a:off x="5599363" y="3396771"/>
            <a:ext cx="1283305" cy="1196974"/>
          </a:xfrm>
          <a:custGeom>
            <a:rect b="b" l="l" r="r" t="t"/>
            <a:pathLst>
              <a:path extrusionOk="0" h="2393947" w="2566610">
                <a:moveTo>
                  <a:pt x="0" y="0"/>
                </a:moveTo>
                <a:lnTo>
                  <a:pt x="2566610" y="0"/>
                </a:lnTo>
                <a:lnTo>
                  <a:pt x="2566610" y="2393948"/>
                </a:lnTo>
                <a:lnTo>
                  <a:pt x="0" y="2393948"/>
                </a:lnTo>
                <a:lnTo>
                  <a:pt x="0" y="0"/>
                </a:lnTo>
                <a:close/>
              </a:path>
            </a:pathLst>
          </a:custGeom>
          <a:blipFill rotWithShape="1">
            <a:blip r:embed="rId12">
              <a:alphaModFix/>
            </a:blip>
            <a:stretch>
              <a:fillRect b="0" l="0" r="0" t="0"/>
            </a:stretch>
          </a:blipFill>
          <a:ln>
            <a:noFill/>
          </a:ln>
        </p:spPr>
      </p:sp>
      <p:sp>
        <p:nvSpPr>
          <p:cNvPr id="431" name="Google Shape;431;p29"/>
          <p:cNvSpPr/>
          <p:nvPr/>
        </p:nvSpPr>
        <p:spPr>
          <a:xfrm>
            <a:off x="7087796" y="3309321"/>
            <a:ext cx="1134963" cy="1284424"/>
          </a:xfrm>
          <a:custGeom>
            <a:rect b="b" l="l" r="r" t="t"/>
            <a:pathLst>
              <a:path extrusionOk="0" h="2568848" w="2269927">
                <a:moveTo>
                  <a:pt x="0" y="0"/>
                </a:moveTo>
                <a:lnTo>
                  <a:pt x="2269927" y="0"/>
                </a:lnTo>
                <a:lnTo>
                  <a:pt x="2269927" y="2568848"/>
                </a:lnTo>
                <a:lnTo>
                  <a:pt x="0" y="2568848"/>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76" name="Shape 76"/>
        <p:cNvGrpSpPr/>
        <p:nvPr/>
      </p:nvGrpSpPr>
      <p:grpSpPr>
        <a:xfrm>
          <a:off x="0" y="0"/>
          <a:ext cx="0" cy="0"/>
          <a:chOff x="0" y="0"/>
          <a:chExt cx="0" cy="0"/>
        </a:xfrm>
      </p:grpSpPr>
      <p:sp>
        <p:nvSpPr>
          <p:cNvPr id="77" name="Google Shape;77;p12"/>
          <p:cNvSpPr/>
          <p:nvPr/>
        </p:nvSpPr>
        <p:spPr>
          <a:xfrm rot="3997541">
            <a:off x="-1757646" y="-2057400"/>
            <a:ext cx="3515293" cy="4114800"/>
          </a:xfrm>
          <a:custGeom>
            <a:rect b="b" l="l" r="r" t="t"/>
            <a:pathLst>
              <a:path extrusionOk="0" h="8229600" w="7030585">
                <a:moveTo>
                  <a:pt x="0" y="0"/>
                </a:moveTo>
                <a:lnTo>
                  <a:pt x="7030586" y="0"/>
                </a:lnTo>
                <a:lnTo>
                  <a:pt x="7030586" y="8229600"/>
                </a:lnTo>
                <a:lnTo>
                  <a:pt x="0" y="8229600"/>
                </a:lnTo>
                <a:lnTo>
                  <a:pt x="0" y="0"/>
                </a:lnTo>
                <a:close/>
              </a:path>
            </a:pathLst>
          </a:custGeom>
          <a:blipFill rotWithShape="1">
            <a:blip r:embed="rId3">
              <a:alphaModFix/>
            </a:blip>
            <a:stretch>
              <a:fillRect b="0" l="0" r="0" t="0"/>
            </a:stretch>
          </a:blipFill>
          <a:ln>
            <a:noFill/>
          </a:ln>
        </p:spPr>
      </p:sp>
      <p:sp>
        <p:nvSpPr>
          <p:cNvPr id="78" name="Google Shape;78;p12"/>
          <p:cNvSpPr/>
          <p:nvPr/>
        </p:nvSpPr>
        <p:spPr>
          <a:xfrm>
            <a:off x="7104752" y="-1152307"/>
            <a:ext cx="2581807" cy="3174793"/>
          </a:xfrm>
          <a:custGeom>
            <a:rect b="b" l="l" r="r" t="t"/>
            <a:pathLst>
              <a:path extrusionOk="0" h="6349586" w="5163614">
                <a:moveTo>
                  <a:pt x="0" y="0"/>
                </a:moveTo>
                <a:lnTo>
                  <a:pt x="5163613" y="0"/>
                </a:lnTo>
                <a:lnTo>
                  <a:pt x="5163613" y="6349585"/>
                </a:lnTo>
                <a:lnTo>
                  <a:pt x="0" y="6349585"/>
                </a:lnTo>
                <a:lnTo>
                  <a:pt x="0" y="0"/>
                </a:lnTo>
                <a:close/>
              </a:path>
            </a:pathLst>
          </a:custGeom>
          <a:blipFill rotWithShape="1">
            <a:blip r:embed="rId4">
              <a:alphaModFix/>
            </a:blip>
            <a:stretch>
              <a:fillRect b="0" l="0" r="0" t="0"/>
            </a:stretch>
          </a:blipFill>
          <a:ln>
            <a:noFill/>
          </a:ln>
        </p:spPr>
      </p:sp>
      <p:sp>
        <p:nvSpPr>
          <p:cNvPr id="79" name="Google Shape;79;p12"/>
          <p:cNvSpPr/>
          <p:nvPr/>
        </p:nvSpPr>
        <p:spPr>
          <a:xfrm rot="-10635388">
            <a:off x="6323508" y="2738478"/>
            <a:ext cx="3155168" cy="3217442"/>
          </a:xfrm>
          <a:custGeom>
            <a:rect b="b" l="l" r="r" t="t"/>
            <a:pathLst>
              <a:path extrusionOk="0" h="6434884" w="6310337">
                <a:moveTo>
                  <a:pt x="0" y="0"/>
                </a:moveTo>
                <a:lnTo>
                  <a:pt x="6310337" y="0"/>
                </a:lnTo>
                <a:lnTo>
                  <a:pt x="6310337" y="6434884"/>
                </a:lnTo>
                <a:lnTo>
                  <a:pt x="0" y="6434884"/>
                </a:lnTo>
                <a:lnTo>
                  <a:pt x="0" y="0"/>
                </a:lnTo>
                <a:close/>
              </a:path>
            </a:pathLst>
          </a:custGeom>
          <a:blipFill rotWithShape="1">
            <a:blip r:embed="rId5">
              <a:alphaModFix/>
            </a:blip>
            <a:stretch>
              <a:fillRect b="0" l="0" r="0" t="0"/>
            </a:stretch>
          </a:blipFill>
          <a:ln>
            <a:noFill/>
          </a:ln>
        </p:spPr>
      </p:sp>
      <p:sp>
        <p:nvSpPr>
          <p:cNvPr id="80" name="Google Shape;80;p12"/>
          <p:cNvSpPr/>
          <p:nvPr/>
        </p:nvSpPr>
        <p:spPr>
          <a:xfrm>
            <a:off x="-1096373" y="3870850"/>
            <a:ext cx="3085350"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6">
              <a:alphaModFix/>
            </a:blip>
            <a:stretch>
              <a:fillRect b="0" l="0" r="0" t="0"/>
            </a:stretch>
          </a:blipFill>
          <a:ln>
            <a:noFill/>
          </a:ln>
        </p:spPr>
      </p:sp>
      <p:sp>
        <p:nvSpPr>
          <p:cNvPr id="81" name="Google Shape;81;p12"/>
          <p:cNvSpPr txBox="1"/>
          <p:nvPr/>
        </p:nvSpPr>
        <p:spPr>
          <a:xfrm>
            <a:off x="1200386" y="882025"/>
            <a:ext cx="6561535" cy="11404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How to Use This Presentation</a:t>
            </a:r>
            <a:endParaRPr sz="700"/>
          </a:p>
        </p:txBody>
      </p:sp>
      <p:sp>
        <p:nvSpPr>
          <p:cNvPr id="82" name="Google Shape;82;p12"/>
          <p:cNvSpPr txBox="1"/>
          <p:nvPr/>
        </p:nvSpPr>
        <p:spPr>
          <a:xfrm>
            <a:off x="334850" y="2852100"/>
            <a:ext cx="2887200" cy="1878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Click on the "Google Slides" button below this presentation preview. Make sure to sign in to your Google account. Click on "Make a copy." Start editing your presentation.</a:t>
            </a:r>
            <a:endParaRPr sz="700"/>
          </a:p>
          <a:p>
            <a:pPr indent="0" lvl="0" marL="0" marR="0" rtl="0" algn="ctr">
              <a:lnSpc>
                <a:spcPct val="140000"/>
              </a:lnSpc>
              <a:spcBef>
                <a:spcPts val="0"/>
              </a:spcBef>
              <a:spcAft>
                <a:spcPts val="0"/>
              </a:spcAft>
              <a:buNone/>
            </a:pPr>
            <a:r>
              <a:rPr b="0" i="0" lang="en" sz="1000" u="sng" cap="none" strike="noStrike">
                <a:solidFill>
                  <a:srgbClr val="000000"/>
                </a:solidFill>
                <a:latin typeface="Open Sans Medium"/>
                <a:ea typeface="Open Sans Medium"/>
                <a:cs typeface="Open Sans Medium"/>
                <a:sym typeface="Open Sans Medium"/>
              </a:rPr>
              <a:t>Alternative:</a:t>
            </a:r>
            <a:r>
              <a:rPr b="0" i="0" lang="en" sz="1000" u="none" cap="none" strike="noStrike">
                <a:solidFill>
                  <a:srgbClr val="000000"/>
                </a:solidFill>
                <a:latin typeface="Open Sans Medium"/>
                <a:ea typeface="Open Sans Medium"/>
                <a:cs typeface="Open Sans Medium"/>
                <a:sym typeface="Open Sans Medium"/>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83" name="Google Shape;83;p12"/>
          <p:cNvSpPr txBox="1"/>
          <p:nvPr/>
        </p:nvSpPr>
        <p:spPr>
          <a:xfrm>
            <a:off x="506291" y="2347770"/>
            <a:ext cx="2570651"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Google Slides</a:t>
            </a:r>
            <a:endParaRPr sz="700"/>
          </a:p>
        </p:txBody>
      </p:sp>
      <p:sp>
        <p:nvSpPr>
          <p:cNvPr id="84" name="Google Shape;84;p12"/>
          <p:cNvSpPr txBox="1"/>
          <p:nvPr/>
        </p:nvSpPr>
        <p:spPr>
          <a:xfrm>
            <a:off x="3760225" y="2852100"/>
            <a:ext cx="2488200" cy="1878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Click on the "PowerPoint" button below this presentation preview. Start editing your presentation.</a:t>
            </a:r>
            <a:endParaRPr sz="700"/>
          </a:p>
          <a:p>
            <a:pPr indent="0" lvl="0" marL="0" marR="0" rtl="0" algn="ctr">
              <a:lnSpc>
                <a:spcPct val="140000"/>
              </a:lnSpc>
              <a:spcBef>
                <a:spcPts val="0"/>
              </a:spcBef>
              <a:spcAft>
                <a:spcPts val="0"/>
              </a:spcAft>
              <a:buNone/>
            </a:pPr>
            <a:r>
              <a:rPr b="0" i="0" lang="en" sz="1000" u="sng" cap="none" strike="noStrike">
                <a:solidFill>
                  <a:srgbClr val="000000"/>
                </a:solidFill>
                <a:latin typeface="Open Sans Medium"/>
                <a:ea typeface="Open Sans Medium"/>
                <a:cs typeface="Open Sans Medium"/>
                <a:sym typeface="Open Sans Medium"/>
              </a:rPr>
              <a:t>Alternative:</a:t>
            </a:r>
            <a:r>
              <a:rPr b="0" i="0" lang="en" sz="1000" u="none" cap="none" strike="noStrike">
                <a:solidFill>
                  <a:srgbClr val="000000"/>
                </a:solidFill>
                <a:latin typeface="Open Sans Medium"/>
                <a:ea typeface="Open Sans Medium"/>
                <a:cs typeface="Open Sans Medium"/>
                <a:sym typeface="Open Sans Medium"/>
              </a:rPr>
              <a:t> From Canva template file, Click on the "Share" button on the top right corner in Canva and click on "More" at the bottom of the menu. Enter "PowerPoint" in the search bar and click on the PowerPoint icon to download.</a:t>
            </a:r>
            <a:endParaRPr sz="700"/>
          </a:p>
        </p:txBody>
      </p:sp>
      <p:sp>
        <p:nvSpPr>
          <p:cNvPr id="85" name="Google Shape;85;p12"/>
          <p:cNvSpPr txBox="1"/>
          <p:nvPr/>
        </p:nvSpPr>
        <p:spPr>
          <a:xfrm>
            <a:off x="3677664" y="2347770"/>
            <a:ext cx="2570651"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PowerPoint</a:t>
            </a:r>
            <a:endParaRPr sz="700"/>
          </a:p>
        </p:txBody>
      </p:sp>
      <p:sp>
        <p:nvSpPr>
          <p:cNvPr id="86" name="Google Shape;86;p12"/>
          <p:cNvSpPr txBox="1"/>
          <p:nvPr/>
        </p:nvSpPr>
        <p:spPr>
          <a:xfrm>
            <a:off x="6701646" y="2852092"/>
            <a:ext cx="2004796" cy="82835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Click on the "Canva" button under this presentation preview. Start editing your presentation. You need to sign in to your Canva account.</a:t>
            </a:r>
            <a:endParaRPr sz="700"/>
          </a:p>
        </p:txBody>
      </p:sp>
      <p:sp>
        <p:nvSpPr>
          <p:cNvPr id="87" name="Google Shape;87;p12"/>
          <p:cNvSpPr txBox="1"/>
          <p:nvPr/>
        </p:nvSpPr>
        <p:spPr>
          <a:xfrm>
            <a:off x="6779484" y="2347770"/>
            <a:ext cx="1849120"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Canva</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435" name="Shape 435"/>
        <p:cNvGrpSpPr/>
        <p:nvPr/>
      </p:nvGrpSpPr>
      <p:grpSpPr>
        <a:xfrm>
          <a:off x="0" y="0"/>
          <a:ext cx="0" cy="0"/>
          <a:chOff x="0" y="0"/>
          <a:chExt cx="0" cy="0"/>
        </a:xfrm>
      </p:grpSpPr>
      <p:sp>
        <p:nvSpPr>
          <p:cNvPr id="436" name="Google Shape;436;p30"/>
          <p:cNvSpPr/>
          <p:nvPr/>
        </p:nvSpPr>
        <p:spPr>
          <a:xfrm>
            <a:off x="3238861" y="762375"/>
            <a:ext cx="2666278" cy="666570"/>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437" name="Google Shape;437;p30"/>
          <p:cNvSpPr txBox="1"/>
          <p:nvPr/>
        </p:nvSpPr>
        <p:spPr>
          <a:xfrm>
            <a:off x="1349879" y="1857552"/>
            <a:ext cx="6444241" cy="107580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800" u="none" cap="none" strike="noStrike">
                <a:solidFill>
                  <a:srgbClr val="000000"/>
                </a:solidFill>
                <a:latin typeface="Fascinate"/>
                <a:ea typeface="Fascinate"/>
                <a:cs typeface="Fascinate"/>
                <a:sym typeface="Fascinate"/>
              </a:rPr>
              <a:t>This presentation template is free for everyone to use thanks to the following:</a:t>
            </a:r>
            <a:endParaRPr sz="700"/>
          </a:p>
        </p:txBody>
      </p:sp>
      <p:sp>
        <p:nvSpPr>
          <p:cNvPr id="438" name="Google Shape;438;p30"/>
          <p:cNvSpPr txBox="1"/>
          <p:nvPr/>
        </p:nvSpPr>
        <p:spPr>
          <a:xfrm>
            <a:off x="2752875" y="3361951"/>
            <a:ext cx="3638400" cy="3693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SlidesCarnival for the presentation template</a:t>
            </a:r>
            <a:endParaRPr sz="700"/>
          </a:p>
          <a:p>
            <a:pPr indent="0" lvl="1" marL="0" marR="0" rtl="0" algn="ct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Pexels for the photos</a:t>
            </a:r>
            <a:endParaRPr sz="700"/>
          </a:p>
        </p:txBody>
      </p:sp>
      <p:sp>
        <p:nvSpPr>
          <p:cNvPr id="439" name="Google Shape;439;p30"/>
          <p:cNvSpPr txBox="1"/>
          <p:nvPr/>
        </p:nvSpPr>
        <p:spPr>
          <a:xfrm>
            <a:off x="2562573" y="3946624"/>
            <a:ext cx="4028851" cy="37095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800" u="none" cap="none" strike="noStrike">
                <a:solidFill>
                  <a:srgbClr val="000000"/>
                </a:solidFill>
                <a:latin typeface="Fascinate"/>
                <a:ea typeface="Fascinate"/>
                <a:cs typeface="Fascinate"/>
                <a:sym typeface="Fascinate"/>
              </a:rPr>
              <a:t>Happy designing! </a:t>
            </a:r>
            <a:endParaRPr sz="700"/>
          </a:p>
        </p:txBody>
      </p:sp>
      <p:sp>
        <p:nvSpPr>
          <p:cNvPr id="440" name="Google Shape;440;p30"/>
          <p:cNvSpPr/>
          <p:nvPr/>
        </p:nvSpPr>
        <p:spPr>
          <a:xfrm>
            <a:off x="6970274" y="3577677"/>
            <a:ext cx="1647692" cy="1680213"/>
          </a:xfrm>
          <a:custGeom>
            <a:rect b="b" l="l" r="r" t="t"/>
            <a:pathLst>
              <a:path extrusionOk="0" h="3360425" w="3295384">
                <a:moveTo>
                  <a:pt x="0" y="0"/>
                </a:moveTo>
                <a:lnTo>
                  <a:pt x="3295384" y="0"/>
                </a:lnTo>
                <a:lnTo>
                  <a:pt x="3295384" y="3360424"/>
                </a:lnTo>
                <a:lnTo>
                  <a:pt x="0" y="3360424"/>
                </a:lnTo>
                <a:lnTo>
                  <a:pt x="0" y="0"/>
                </a:lnTo>
                <a:close/>
              </a:path>
            </a:pathLst>
          </a:custGeom>
          <a:blipFill rotWithShape="1">
            <a:blip r:embed="rId4">
              <a:alphaModFix/>
            </a:blip>
            <a:stretch>
              <a:fillRect b="0" l="0" r="0" t="0"/>
            </a:stretch>
          </a:blipFill>
          <a:ln>
            <a:noFill/>
          </a:ln>
        </p:spPr>
      </p:sp>
      <p:sp>
        <p:nvSpPr>
          <p:cNvPr id="441" name="Google Shape;441;p30"/>
          <p:cNvSpPr/>
          <p:nvPr/>
        </p:nvSpPr>
        <p:spPr>
          <a:xfrm rot="4307571">
            <a:off x="6990752" y="-1900502"/>
            <a:ext cx="2844650" cy="2760675"/>
          </a:xfrm>
          <a:custGeom>
            <a:rect b="b" l="l" r="r" t="t"/>
            <a:pathLst>
              <a:path extrusionOk="0" h="5521349" w="5689299">
                <a:moveTo>
                  <a:pt x="0" y="0"/>
                </a:moveTo>
                <a:lnTo>
                  <a:pt x="5689299" y="0"/>
                </a:lnTo>
                <a:lnTo>
                  <a:pt x="5689299" y="5521348"/>
                </a:lnTo>
                <a:lnTo>
                  <a:pt x="0" y="5521348"/>
                </a:lnTo>
                <a:lnTo>
                  <a:pt x="0" y="0"/>
                </a:lnTo>
                <a:close/>
              </a:path>
            </a:pathLst>
          </a:custGeom>
          <a:blipFill rotWithShape="1">
            <a:blip r:embed="rId5">
              <a:alphaModFix/>
            </a:blip>
            <a:stretch>
              <a:fillRect b="0" l="0" r="0" t="0"/>
            </a:stretch>
          </a:blipFill>
          <a:ln>
            <a:noFill/>
          </a:ln>
        </p:spPr>
      </p:sp>
      <p:sp>
        <p:nvSpPr>
          <p:cNvPr id="442" name="Google Shape;442;p30"/>
          <p:cNvSpPr/>
          <p:nvPr/>
        </p:nvSpPr>
        <p:spPr>
          <a:xfrm rot="7205693">
            <a:off x="-943428" y="2827897"/>
            <a:ext cx="2844650" cy="2760675"/>
          </a:xfrm>
          <a:custGeom>
            <a:rect b="b" l="l" r="r" t="t"/>
            <a:pathLst>
              <a:path extrusionOk="0" h="5521349" w="5689299">
                <a:moveTo>
                  <a:pt x="0" y="0"/>
                </a:moveTo>
                <a:lnTo>
                  <a:pt x="5689299" y="0"/>
                </a:lnTo>
                <a:lnTo>
                  <a:pt x="5689299" y="5521349"/>
                </a:lnTo>
                <a:lnTo>
                  <a:pt x="0" y="5521349"/>
                </a:lnTo>
                <a:lnTo>
                  <a:pt x="0" y="0"/>
                </a:lnTo>
                <a:close/>
              </a:path>
            </a:pathLst>
          </a:custGeom>
          <a:blipFill rotWithShape="1">
            <a:blip r:embed="rId5">
              <a:alphaModFix/>
            </a:blip>
            <a:stretch>
              <a:fillRect b="0" l="0" r="0" t="0"/>
            </a:stretch>
          </a:blipFill>
          <a:ln>
            <a:noFill/>
          </a:ln>
        </p:spPr>
      </p:sp>
      <p:sp>
        <p:nvSpPr>
          <p:cNvPr id="443" name="Google Shape;443;p30"/>
          <p:cNvSpPr/>
          <p:nvPr/>
        </p:nvSpPr>
        <p:spPr>
          <a:xfrm rot="-5961223">
            <a:off x="-560834" y="-1460595"/>
            <a:ext cx="3008632" cy="2786237"/>
          </a:xfrm>
          <a:custGeom>
            <a:rect b="b" l="l" r="r" t="t"/>
            <a:pathLst>
              <a:path extrusionOk="0" h="5572473" w="6017264">
                <a:moveTo>
                  <a:pt x="0" y="0"/>
                </a:moveTo>
                <a:lnTo>
                  <a:pt x="6017265" y="0"/>
                </a:lnTo>
                <a:lnTo>
                  <a:pt x="6017265" y="5572473"/>
                </a:lnTo>
                <a:lnTo>
                  <a:pt x="0" y="557247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91" name="Shape 91"/>
        <p:cNvGrpSpPr/>
        <p:nvPr/>
      </p:nvGrpSpPr>
      <p:grpSpPr>
        <a:xfrm>
          <a:off x="0" y="0"/>
          <a:ext cx="0" cy="0"/>
          <a:chOff x="0" y="0"/>
          <a:chExt cx="0" cy="0"/>
        </a:xfrm>
      </p:grpSpPr>
      <p:grpSp>
        <p:nvGrpSpPr>
          <p:cNvPr id="92" name="Google Shape;92;p13"/>
          <p:cNvGrpSpPr/>
          <p:nvPr/>
        </p:nvGrpSpPr>
        <p:grpSpPr>
          <a:xfrm>
            <a:off x="-583977" y="-90413"/>
            <a:ext cx="3048000" cy="5933184"/>
            <a:chOff x="0" y="-47625"/>
            <a:chExt cx="1605531" cy="3125299"/>
          </a:xfrm>
        </p:grpSpPr>
        <p:sp>
          <p:nvSpPr>
            <p:cNvPr id="93" name="Google Shape;93;p13"/>
            <p:cNvSpPr/>
            <p:nvPr/>
          </p:nvSpPr>
          <p:spPr>
            <a:xfrm>
              <a:off x="0" y="0"/>
              <a:ext cx="1605531" cy="3077674"/>
            </a:xfrm>
            <a:custGeom>
              <a:rect b="b" l="l" r="r" t="t"/>
              <a:pathLst>
                <a:path extrusionOk="0" h="3077674" w="1605531">
                  <a:moveTo>
                    <a:pt x="0" y="0"/>
                  </a:moveTo>
                  <a:lnTo>
                    <a:pt x="1605531" y="0"/>
                  </a:lnTo>
                  <a:lnTo>
                    <a:pt x="1605531" y="3077674"/>
                  </a:lnTo>
                  <a:lnTo>
                    <a:pt x="0" y="3077674"/>
                  </a:lnTo>
                  <a:close/>
                </a:path>
              </a:pathLst>
            </a:custGeom>
            <a:solidFill>
              <a:srgbClr val="FBC04A"/>
            </a:solidFill>
            <a:ln>
              <a:noFill/>
            </a:ln>
          </p:spPr>
        </p:sp>
        <p:sp>
          <p:nvSpPr>
            <p:cNvPr id="94" name="Google Shape;94;p13"/>
            <p:cNvSpPr txBox="1"/>
            <p:nvPr/>
          </p:nvSpPr>
          <p:spPr>
            <a:xfrm>
              <a:off x="0" y="-47625"/>
              <a:ext cx="1605531" cy="312529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5" name="Google Shape;95;p13"/>
          <p:cNvGrpSpPr/>
          <p:nvPr/>
        </p:nvGrpSpPr>
        <p:grpSpPr>
          <a:xfrm>
            <a:off x="3048000" y="1800869"/>
            <a:ext cx="6096000" cy="4041904"/>
            <a:chOff x="0" y="-47625"/>
            <a:chExt cx="3211062" cy="2129068"/>
          </a:xfrm>
        </p:grpSpPr>
        <p:sp>
          <p:nvSpPr>
            <p:cNvPr id="96" name="Google Shape;96;p13"/>
            <p:cNvSpPr/>
            <p:nvPr/>
          </p:nvSpPr>
          <p:spPr>
            <a:xfrm>
              <a:off x="0" y="0"/>
              <a:ext cx="3211062" cy="2081443"/>
            </a:xfrm>
            <a:custGeom>
              <a:rect b="b" l="l" r="r" t="t"/>
              <a:pathLst>
                <a:path extrusionOk="0" h="2081443" w="3211062">
                  <a:moveTo>
                    <a:pt x="0" y="0"/>
                  </a:moveTo>
                  <a:lnTo>
                    <a:pt x="3211062" y="0"/>
                  </a:lnTo>
                  <a:lnTo>
                    <a:pt x="3211062" y="2081443"/>
                  </a:lnTo>
                  <a:lnTo>
                    <a:pt x="0" y="2081443"/>
                  </a:lnTo>
                  <a:close/>
                </a:path>
              </a:pathLst>
            </a:custGeom>
            <a:solidFill>
              <a:srgbClr val="000000"/>
            </a:solidFill>
            <a:ln>
              <a:noFill/>
            </a:ln>
          </p:spPr>
        </p:sp>
        <p:sp>
          <p:nvSpPr>
            <p:cNvPr id="97" name="Google Shape;97;p13"/>
            <p:cNvSpPr txBox="1"/>
            <p:nvPr/>
          </p:nvSpPr>
          <p:spPr>
            <a:xfrm>
              <a:off x="0" y="-47625"/>
              <a:ext cx="3211062" cy="212906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8" name="Google Shape;98;p13"/>
          <p:cNvSpPr/>
          <p:nvPr/>
        </p:nvSpPr>
        <p:spPr>
          <a:xfrm rot="3997541">
            <a:off x="-1610022" y="-2057400"/>
            <a:ext cx="3515293" cy="4114800"/>
          </a:xfrm>
          <a:custGeom>
            <a:rect b="b" l="l" r="r" t="t"/>
            <a:pathLst>
              <a:path extrusionOk="0" h="8229600" w="7030585">
                <a:moveTo>
                  <a:pt x="0" y="0"/>
                </a:moveTo>
                <a:lnTo>
                  <a:pt x="7030585" y="0"/>
                </a:lnTo>
                <a:lnTo>
                  <a:pt x="7030585" y="8229600"/>
                </a:lnTo>
                <a:lnTo>
                  <a:pt x="0" y="8229600"/>
                </a:lnTo>
                <a:lnTo>
                  <a:pt x="0" y="0"/>
                </a:lnTo>
                <a:close/>
              </a:path>
            </a:pathLst>
          </a:custGeom>
          <a:blipFill rotWithShape="1">
            <a:blip r:embed="rId3">
              <a:alphaModFix/>
            </a:blip>
            <a:stretch>
              <a:fillRect b="0" l="0" r="0" t="0"/>
            </a:stretch>
          </a:blipFill>
          <a:ln>
            <a:noFill/>
          </a:ln>
        </p:spPr>
      </p:sp>
      <p:sp>
        <p:nvSpPr>
          <p:cNvPr id="99" name="Google Shape;99;p13"/>
          <p:cNvSpPr/>
          <p:nvPr/>
        </p:nvSpPr>
        <p:spPr>
          <a:xfrm rot="6278208">
            <a:off x="5822130" y="-2967196"/>
            <a:ext cx="3085350"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4">
              <a:alphaModFix/>
            </a:blip>
            <a:stretch>
              <a:fillRect b="0" l="0" r="0" t="0"/>
            </a:stretch>
          </a:blipFill>
          <a:ln>
            <a:noFill/>
          </a:ln>
        </p:spPr>
      </p:sp>
      <p:sp>
        <p:nvSpPr>
          <p:cNvPr id="100" name="Google Shape;100;p13"/>
          <p:cNvSpPr/>
          <p:nvPr/>
        </p:nvSpPr>
        <p:spPr>
          <a:xfrm>
            <a:off x="-196074" y="-117290"/>
            <a:ext cx="5320194" cy="5349372"/>
          </a:xfrm>
          <a:custGeom>
            <a:rect b="b" l="l" r="r" t="t"/>
            <a:pathLst>
              <a:path extrusionOk="0" h="10698743" w="10640387">
                <a:moveTo>
                  <a:pt x="0" y="0"/>
                </a:moveTo>
                <a:lnTo>
                  <a:pt x="10640387" y="0"/>
                </a:lnTo>
                <a:lnTo>
                  <a:pt x="10640387" y="10698744"/>
                </a:lnTo>
                <a:lnTo>
                  <a:pt x="0" y="10698744"/>
                </a:lnTo>
                <a:lnTo>
                  <a:pt x="0" y="0"/>
                </a:lnTo>
                <a:close/>
              </a:path>
            </a:pathLst>
          </a:custGeom>
          <a:blipFill rotWithShape="1">
            <a:blip r:embed="rId5">
              <a:alphaModFix/>
            </a:blip>
            <a:stretch>
              <a:fillRect b="0" l="0" r="0" t="0"/>
            </a:stretch>
          </a:blipFill>
          <a:ln>
            <a:noFill/>
          </a:ln>
        </p:spPr>
      </p:sp>
      <p:sp>
        <p:nvSpPr>
          <p:cNvPr id="101" name="Google Shape;101;p13"/>
          <p:cNvSpPr txBox="1"/>
          <p:nvPr/>
        </p:nvSpPr>
        <p:spPr>
          <a:xfrm>
            <a:off x="4904274" y="484123"/>
            <a:ext cx="2696803" cy="11404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Table Of</a:t>
            </a:r>
            <a:endParaRPr sz="700"/>
          </a:p>
          <a:p>
            <a:pPr indent="0" lvl="0" marL="0" marR="0" rtl="0" algn="ctr">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Contents</a:t>
            </a:r>
            <a:endParaRPr sz="700"/>
          </a:p>
        </p:txBody>
      </p:sp>
      <p:sp>
        <p:nvSpPr>
          <p:cNvPr id="102" name="Google Shape;102;p13"/>
          <p:cNvSpPr txBox="1"/>
          <p:nvPr/>
        </p:nvSpPr>
        <p:spPr>
          <a:xfrm>
            <a:off x="4051352" y="2300029"/>
            <a:ext cx="4578298"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FAE8E0"/>
                </a:solidFill>
                <a:latin typeface="Gaegu"/>
                <a:ea typeface="Gaegu"/>
                <a:cs typeface="Gaegu"/>
                <a:sym typeface="Gaegu"/>
              </a:rPr>
              <a:t>Write an agenda here.</a:t>
            </a:r>
            <a:endParaRPr sz="700"/>
          </a:p>
        </p:txBody>
      </p:sp>
      <p:sp>
        <p:nvSpPr>
          <p:cNvPr id="103" name="Google Shape;103;p13"/>
          <p:cNvSpPr txBox="1"/>
          <p:nvPr/>
        </p:nvSpPr>
        <p:spPr>
          <a:xfrm>
            <a:off x="4051352" y="2907098"/>
            <a:ext cx="4578298"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FAE8E0"/>
                </a:solidFill>
                <a:latin typeface="Gaegu"/>
                <a:ea typeface="Gaegu"/>
                <a:cs typeface="Gaegu"/>
                <a:sym typeface="Gaegu"/>
              </a:rPr>
              <a:t>Write an agenda here.</a:t>
            </a:r>
            <a:endParaRPr sz="700"/>
          </a:p>
        </p:txBody>
      </p:sp>
      <p:sp>
        <p:nvSpPr>
          <p:cNvPr id="104" name="Google Shape;104;p13"/>
          <p:cNvSpPr txBox="1"/>
          <p:nvPr/>
        </p:nvSpPr>
        <p:spPr>
          <a:xfrm>
            <a:off x="4051352" y="3514167"/>
            <a:ext cx="4578298"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FAE8E0"/>
                </a:solidFill>
                <a:latin typeface="Gaegu"/>
                <a:ea typeface="Gaegu"/>
                <a:cs typeface="Gaegu"/>
                <a:sym typeface="Gaegu"/>
              </a:rPr>
              <a:t>Write an agenda here.</a:t>
            </a:r>
            <a:endParaRPr sz="700"/>
          </a:p>
        </p:txBody>
      </p:sp>
      <p:sp>
        <p:nvSpPr>
          <p:cNvPr id="105" name="Google Shape;105;p13"/>
          <p:cNvSpPr txBox="1"/>
          <p:nvPr/>
        </p:nvSpPr>
        <p:spPr>
          <a:xfrm>
            <a:off x="4051352" y="4121236"/>
            <a:ext cx="4578298"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FAE8E0"/>
                </a:solidFill>
                <a:latin typeface="Gaegu"/>
                <a:ea typeface="Gaegu"/>
                <a:cs typeface="Gaegu"/>
                <a:sym typeface="Gaegu"/>
              </a:rPr>
              <a:t>Write an agenda here.</a:t>
            </a:r>
            <a:endParaRPr sz="700"/>
          </a:p>
        </p:txBody>
      </p:sp>
      <p:sp>
        <p:nvSpPr>
          <p:cNvPr id="106" name="Google Shape;106;p13"/>
          <p:cNvSpPr/>
          <p:nvPr/>
        </p:nvSpPr>
        <p:spPr>
          <a:xfrm>
            <a:off x="7310418" y="2314317"/>
            <a:ext cx="3085349"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0" name="Shape 110"/>
        <p:cNvGrpSpPr/>
        <p:nvPr/>
      </p:nvGrpSpPr>
      <p:grpSpPr>
        <a:xfrm>
          <a:off x="0" y="0"/>
          <a:ext cx="0" cy="0"/>
          <a:chOff x="0" y="0"/>
          <a:chExt cx="0" cy="0"/>
        </a:xfrm>
      </p:grpSpPr>
      <p:sp>
        <p:nvSpPr>
          <p:cNvPr id="111" name="Google Shape;111;p14"/>
          <p:cNvSpPr/>
          <p:nvPr/>
        </p:nvSpPr>
        <p:spPr>
          <a:xfrm>
            <a:off x="4409211" y="-1077613"/>
            <a:ext cx="1430478" cy="1609288"/>
          </a:xfrm>
          <a:custGeom>
            <a:rect b="b" l="l" r="r" t="t"/>
            <a:pathLst>
              <a:path extrusionOk="0" h="3218576" w="2860956">
                <a:moveTo>
                  <a:pt x="0" y="0"/>
                </a:moveTo>
                <a:lnTo>
                  <a:pt x="2860956" y="0"/>
                </a:lnTo>
                <a:lnTo>
                  <a:pt x="2860956" y="3218576"/>
                </a:lnTo>
                <a:lnTo>
                  <a:pt x="0" y="3218576"/>
                </a:lnTo>
                <a:lnTo>
                  <a:pt x="0" y="0"/>
                </a:lnTo>
                <a:close/>
              </a:path>
            </a:pathLst>
          </a:custGeom>
          <a:blipFill rotWithShape="1">
            <a:blip r:embed="rId3">
              <a:alphaModFix/>
            </a:blip>
            <a:stretch>
              <a:fillRect b="-196619" l="-315945" r="-62" t="-62279"/>
            </a:stretch>
          </a:blipFill>
          <a:ln>
            <a:noFill/>
          </a:ln>
        </p:spPr>
      </p:sp>
      <p:sp>
        <p:nvSpPr>
          <p:cNvPr id="112" name="Google Shape;112;p14"/>
          <p:cNvSpPr/>
          <p:nvPr/>
        </p:nvSpPr>
        <p:spPr>
          <a:xfrm>
            <a:off x="3485286" y="4133850"/>
            <a:ext cx="1430478" cy="1609288"/>
          </a:xfrm>
          <a:custGeom>
            <a:rect b="b" l="l" r="r" t="t"/>
            <a:pathLst>
              <a:path extrusionOk="0" h="3218576" w="2860956">
                <a:moveTo>
                  <a:pt x="0" y="0"/>
                </a:moveTo>
                <a:lnTo>
                  <a:pt x="2860956" y="0"/>
                </a:lnTo>
                <a:lnTo>
                  <a:pt x="2860956" y="3218576"/>
                </a:lnTo>
                <a:lnTo>
                  <a:pt x="0" y="3218576"/>
                </a:lnTo>
                <a:lnTo>
                  <a:pt x="0" y="0"/>
                </a:lnTo>
                <a:close/>
              </a:path>
            </a:pathLst>
          </a:custGeom>
          <a:blipFill rotWithShape="1">
            <a:blip r:embed="rId3">
              <a:alphaModFix/>
            </a:blip>
            <a:stretch>
              <a:fillRect b="-196619" l="-315945" r="-62" t="-62279"/>
            </a:stretch>
          </a:blipFill>
          <a:ln>
            <a:noFill/>
          </a:ln>
        </p:spPr>
      </p:sp>
      <p:sp>
        <p:nvSpPr>
          <p:cNvPr id="113" name="Google Shape;113;p14"/>
          <p:cNvSpPr txBox="1"/>
          <p:nvPr/>
        </p:nvSpPr>
        <p:spPr>
          <a:xfrm>
            <a:off x="2282851" y="1487170"/>
            <a:ext cx="4578298" cy="22548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F6E7D7"/>
                </a:solidFill>
                <a:latin typeface="Fascinate"/>
                <a:ea typeface="Fascinate"/>
                <a:cs typeface="Fascinate"/>
                <a:sym typeface="Fascinate"/>
              </a:rPr>
              <a:t>Celebrating and Honoring </a:t>
            </a:r>
            <a:r>
              <a:rPr b="0" i="0" lang="en" sz="4400" u="none" cap="none" strike="noStrike">
                <a:solidFill>
                  <a:srgbClr val="D51120"/>
                </a:solidFill>
                <a:latin typeface="Fascinate"/>
                <a:ea typeface="Fascinate"/>
                <a:cs typeface="Fascinate"/>
                <a:sym typeface="Fascinate"/>
              </a:rPr>
              <a:t>Indigenous Cultures</a:t>
            </a:r>
            <a:endParaRPr sz="700"/>
          </a:p>
        </p:txBody>
      </p:sp>
      <p:sp>
        <p:nvSpPr>
          <p:cNvPr id="114" name="Google Shape;114;p14"/>
          <p:cNvSpPr/>
          <p:nvPr/>
        </p:nvSpPr>
        <p:spPr>
          <a:xfrm rot="-10635388">
            <a:off x="-390759" y="-1256296"/>
            <a:ext cx="3155169" cy="3217442"/>
          </a:xfrm>
          <a:custGeom>
            <a:rect b="b" l="l" r="r" t="t"/>
            <a:pathLst>
              <a:path extrusionOk="0" h="6434884" w="6310337">
                <a:moveTo>
                  <a:pt x="0" y="0"/>
                </a:moveTo>
                <a:lnTo>
                  <a:pt x="6310338" y="0"/>
                </a:lnTo>
                <a:lnTo>
                  <a:pt x="6310338" y="6434884"/>
                </a:lnTo>
                <a:lnTo>
                  <a:pt x="0" y="6434884"/>
                </a:lnTo>
                <a:lnTo>
                  <a:pt x="0" y="0"/>
                </a:lnTo>
                <a:close/>
              </a:path>
            </a:pathLst>
          </a:custGeom>
          <a:blipFill rotWithShape="1">
            <a:blip r:embed="rId4">
              <a:alphaModFix/>
            </a:blip>
            <a:stretch>
              <a:fillRect b="0" l="0" r="0" t="0"/>
            </a:stretch>
          </a:blipFill>
          <a:ln>
            <a:noFill/>
          </a:ln>
        </p:spPr>
      </p:sp>
      <p:sp>
        <p:nvSpPr>
          <p:cNvPr id="115" name="Google Shape;115;p14"/>
          <p:cNvSpPr/>
          <p:nvPr/>
        </p:nvSpPr>
        <p:spPr>
          <a:xfrm>
            <a:off x="6924309" y="1779185"/>
            <a:ext cx="3410682" cy="3309998"/>
          </a:xfrm>
          <a:custGeom>
            <a:rect b="b" l="l" r="r" t="t"/>
            <a:pathLst>
              <a:path extrusionOk="0" h="6619995" w="6821364">
                <a:moveTo>
                  <a:pt x="0" y="0"/>
                </a:moveTo>
                <a:lnTo>
                  <a:pt x="6821364" y="0"/>
                </a:lnTo>
                <a:lnTo>
                  <a:pt x="6821364" y="6619995"/>
                </a:lnTo>
                <a:lnTo>
                  <a:pt x="0" y="6619995"/>
                </a:lnTo>
                <a:lnTo>
                  <a:pt x="0" y="0"/>
                </a:lnTo>
                <a:close/>
              </a:path>
            </a:pathLst>
          </a:custGeom>
          <a:blipFill rotWithShape="1">
            <a:blip r:embed="rId3">
              <a:alphaModFix/>
            </a:blip>
            <a:stretch>
              <a:fillRect b="0" l="0" r="0" t="0"/>
            </a:stretch>
          </a:blipFill>
          <a:ln>
            <a:noFill/>
          </a:ln>
        </p:spPr>
      </p:sp>
      <p:sp>
        <p:nvSpPr>
          <p:cNvPr id="116" name="Google Shape;116;p14"/>
          <p:cNvSpPr/>
          <p:nvPr/>
        </p:nvSpPr>
        <p:spPr>
          <a:xfrm rot="10707754">
            <a:off x="6198336" y="-1049448"/>
            <a:ext cx="2125213" cy="1912396"/>
          </a:xfrm>
          <a:custGeom>
            <a:rect b="b" l="l" r="r" t="t"/>
            <a:pathLst>
              <a:path extrusionOk="0" h="3824792" w="4250426">
                <a:moveTo>
                  <a:pt x="0" y="0"/>
                </a:moveTo>
                <a:lnTo>
                  <a:pt x="4250426" y="0"/>
                </a:lnTo>
                <a:lnTo>
                  <a:pt x="4250426" y="3824792"/>
                </a:lnTo>
                <a:lnTo>
                  <a:pt x="0" y="3824792"/>
                </a:lnTo>
                <a:lnTo>
                  <a:pt x="0" y="0"/>
                </a:lnTo>
                <a:close/>
              </a:path>
            </a:pathLst>
          </a:custGeom>
          <a:blipFill rotWithShape="1">
            <a:blip r:embed="rId5">
              <a:alphaModFix/>
            </a:blip>
            <a:stretch>
              <a:fillRect b="0" l="0" r="0" t="0"/>
            </a:stretch>
          </a:blipFill>
          <a:ln>
            <a:noFill/>
          </a:ln>
        </p:spPr>
      </p:sp>
      <p:sp>
        <p:nvSpPr>
          <p:cNvPr id="117" name="Google Shape;117;p14"/>
          <p:cNvSpPr/>
          <p:nvPr/>
        </p:nvSpPr>
        <p:spPr>
          <a:xfrm>
            <a:off x="-2598384" y="2806405"/>
            <a:ext cx="4644211" cy="4114800"/>
          </a:xfrm>
          <a:custGeom>
            <a:rect b="b" l="l" r="r" t="t"/>
            <a:pathLst>
              <a:path extrusionOk="0" h="8229600" w="9288422">
                <a:moveTo>
                  <a:pt x="0" y="0"/>
                </a:moveTo>
                <a:lnTo>
                  <a:pt x="9288421" y="0"/>
                </a:lnTo>
                <a:lnTo>
                  <a:pt x="9288421" y="8229600"/>
                </a:lnTo>
                <a:lnTo>
                  <a:pt x="0" y="82296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121" name="Shape 121"/>
        <p:cNvGrpSpPr/>
        <p:nvPr/>
      </p:nvGrpSpPr>
      <p:grpSpPr>
        <a:xfrm>
          <a:off x="0" y="0"/>
          <a:ext cx="0" cy="0"/>
          <a:chOff x="0" y="0"/>
          <a:chExt cx="0" cy="0"/>
        </a:xfrm>
      </p:grpSpPr>
      <p:sp>
        <p:nvSpPr>
          <p:cNvPr id="122" name="Google Shape;122;p15"/>
          <p:cNvSpPr/>
          <p:nvPr/>
        </p:nvSpPr>
        <p:spPr>
          <a:xfrm>
            <a:off x="6029745" y="1744627"/>
            <a:ext cx="3155168" cy="3217442"/>
          </a:xfrm>
          <a:custGeom>
            <a:rect b="b" l="l" r="r" t="t"/>
            <a:pathLst>
              <a:path extrusionOk="0" h="6434884" w="6310337">
                <a:moveTo>
                  <a:pt x="0" y="0"/>
                </a:moveTo>
                <a:lnTo>
                  <a:pt x="6310338" y="0"/>
                </a:lnTo>
                <a:lnTo>
                  <a:pt x="6310338" y="6434884"/>
                </a:lnTo>
                <a:lnTo>
                  <a:pt x="0" y="6434884"/>
                </a:lnTo>
                <a:lnTo>
                  <a:pt x="0" y="0"/>
                </a:lnTo>
                <a:close/>
              </a:path>
            </a:pathLst>
          </a:custGeom>
          <a:blipFill rotWithShape="1">
            <a:blip r:embed="rId3">
              <a:alphaModFix/>
            </a:blip>
            <a:stretch>
              <a:fillRect b="0" l="0" r="0" t="0"/>
            </a:stretch>
          </a:blipFill>
          <a:ln>
            <a:noFill/>
          </a:ln>
        </p:spPr>
      </p:sp>
      <p:sp>
        <p:nvSpPr>
          <p:cNvPr id="123" name="Google Shape;123;p15"/>
          <p:cNvSpPr/>
          <p:nvPr/>
        </p:nvSpPr>
        <p:spPr>
          <a:xfrm rot="10527292">
            <a:off x="-815704" y="-1048590"/>
            <a:ext cx="4163819" cy="3770661"/>
          </a:xfrm>
          <a:custGeom>
            <a:rect b="b" l="l" r="r" t="t"/>
            <a:pathLst>
              <a:path extrusionOk="0" h="7541321" w="8327637">
                <a:moveTo>
                  <a:pt x="0" y="0"/>
                </a:moveTo>
                <a:lnTo>
                  <a:pt x="8327637" y="0"/>
                </a:lnTo>
                <a:lnTo>
                  <a:pt x="8327637" y="7541320"/>
                </a:lnTo>
                <a:lnTo>
                  <a:pt x="0" y="7541320"/>
                </a:lnTo>
                <a:lnTo>
                  <a:pt x="0" y="0"/>
                </a:lnTo>
                <a:close/>
              </a:path>
            </a:pathLst>
          </a:custGeom>
          <a:blipFill rotWithShape="1">
            <a:blip r:embed="rId4">
              <a:alphaModFix/>
            </a:blip>
            <a:stretch>
              <a:fillRect b="-1129" l="0" r="0" t="-1131"/>
            </a:stretch>
          </a:blipFill>
          <a:ln>
            <a:noFill/>
          </a:ln>
        </p:spPr>
      </p:sp>
      <p:grpSp>
        <p:nvGrpSpPr>
          <p:cNvPr id="124" name="Google Shape;124;p15"/>
          <p:cNvGrpSpPr/>
          <p:nvPr/>
        </p:nvGrpSpPr>
        <p:grpSpPr>
          <a:xfrm>
            <a:off x="2646678" y="646428"/>
            <a:ext cx="3850640" cy="3850640"/>
            <a:chOff x="0" y="0"/>
            <a:chExt cx="812800" cy="812800"/>
          </a:xfrm>
        </p:grpSpPr>
        <p:sp>
          <p:nvSpPr>
            <p:cNvPr id="125" name="Google Shape;12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5112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6" name="Google Shape;126;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27" name="Google Shape;127;p15"/>
          <p:cNvPicPr preferRelativeResize="0"/>
          <p:nvPr/>
        </p:nvPicPr>
        <p:blipFill>
          <a:blip r:embed="rId5">
            <a:alphaModFix/>
          </a:blip>
          <a:stretch>
            <a:fillRect/>
          </a:stretch>
        </p:blipFill>
        <p:spPr>
          <a:xfrm>
            <a:off x="2752548" y="752298"/>
            <a:ext cx="3639000" cy="3639000"/>
          </a:xfrm>
          <a:prstGeom prst="ellipse">
            <a:avLst/>
          </a:prstGeom>
          <a:noFill/>
          <a:ln>
            <a:noFill/>
          </a:ln>
        </p:spPr>
      </p:pic>
      <p:sp>
        <p:nvSpPr>
          <p:cNvPr id="128" name="Google Shape;128;p15"/>
          <p:cNvSpPr/>
          <p:nvPr/>
        </p:nvSpPr>
        <p:spPr>
          <a:xfrm>
            <a:off x="6603107" y="-1983663"/>
            <a:ext cx="2581807" cy="3174793"/>
          </a:xfrm>
          <a:custGeom>
            <a:rect b="b" l="l" r="r" t="t"/>
            <a:pathLst>
              <a:path extrusionOk="0" h="6349586" w="5163614">
                <a:moveTo>
                  <a:pt x="0" y="0"/>
                </a:moveTo>
                <a:lnTo>
                  <a:pt x="5163614" y="0"/>
                </a:lnTo>
                <a:lnTo>
                  <a:pt x="5163614" y="6349585"/>
                </a:lnTo>
                <a:lnTo>
                  <a:pt x="0" y="6349585"/>
                </a:lnTo>
                <a:lnTo>
                  <a:pt x="0" y="0"/>
                </a:lnTo>
                <a:close/>
              </a:path>
            </a:pathLst>
          </a:custGeom>
          <a:blipFill rotWithShape="1">
            <a:blip r:embed="rId6">
              <a:alphaModFix/>
            </a:blip>
            <a:stretch>
              <a:fillRect b="0" l="0" r="0" t="0"/>
            </a:stretch>
          </a:blipFill>
          <a:ln>
            <a:noFill/>
          </a:ln>
        </p:spPr>
      </p:sp>
      <p:sp>
        <p:nvSpPr>
          <p:cNvPr id="129" name="Google Shape;129;p15"/>
          <p:cNvSpPr/>
          <p:nvPr/>
        </p:nvSpPr>
        <p:spPr>
          <a:xfrm>
            <a:off x="270819" y="3709946"/>
            <a:ext cx="2581807" cy="3174793"/>
          </a:xfrm>
          <a:custGeom>
            <a:rect b="b" l="l" r="r" t="t"/>
            <a:pathLst>
              <a:path extrusionOk="0" h="6349586" w="5163614">
                <a:moveTo>
                  <a:pt x="0" y="0"/>
                </a:moveTo>
                <a:lnTo>
                  <a:pt x="5163614" y="0"/>
                </a:lnTo>
                <a:lnTo>
                  <a:pt x="5163614" y="6349585"/>
                </a:lnTo>
                <a:lnTo>
                  <a:pt x="0" y="6349585"/>
                </a:lnTo>
                <a:lnTo>
                  <a:pt x="0" y="0"/>
                </a:lnTo>
                <a:close/>
              </a:path>
            </a:pathLst>
          </a:custGeom>
          <a:blipFill rotWithShape="1">
            <a:blip r:embed="rId6">
              <a:alphaModFix/>
            </a:blip>
            <a:stretch>
              <a:fillRect b="0" l="0" r="0" t="0"/>
            </a:stretch>
          </a:blipFill>
          <a:ln>
            <a:noFill/>
          </a:ln>
        </p:spPr>
      </p:sp>
      <p:sp>
        <p:nvSpPr>
          <p:cNvPr id="130" name="Google Shape;130;p15"/>
          <p:cNvSpPr txBox="1"/>
          <p:nvPr/>
        </p:nvSpPr>
        <p:spPr>
          <a:xfrm>
            <a:off x="514350" y="600075"/>
            <a:ext cx="3132396" cy="11404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Hello there!</a:t>
            </a:r>
            <a:endParaRPr sz="700"/>
          </a:p>
        </p:txBody>
      </p:sp>
      <p:sp>
        <p:nvSpPr>
          <p:cNvPr id="131" name="Google Shape;131;p15"/>
          <p:cNvSpPr txBox="1"/>
          <p:nvPr/>
        </p:nvSpPr>
        <p:spPr>
          <a:xfrm>
            <a:off x="7128887" y="3232885"/>
            <a:ext cx="1500763" cy="82835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AE8E0"/>
                </a:solidFill>
                <a:latin typeface="Open Sans Medium"/>
                <a:ea typeface="Open Sans Medium"/>
                <a:cs typeface="Open Sans Medium"/>
                <a:sym typeface="Open Sans Medium"/>
              </a:rPr>
              <a:t>I'm Rain, and I'll be sharing with you my beautiful ideas. Follow me at @reallygreatsite to learn more.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135" name="Shape 135"/>
        <p:cNvGrpSpPr/>
        <p:nvPr/>
      </p:nvGrpSpPr>
      <p:grpSpPr>
        <a:xfrm>
          <a:off x="0" y="0"/>
          <a:ext cx="0" cy="0"/>
          <a:chOff x="0" y="0"/>
          <a:chExt cx="0" cy="0"/>
        </a:xfrm>
      </p:grpSpPr>
      <p:grpSp>
        <p:nvGrpSpPr>
          <p:cNvPr id="136" name="Google Shape;136;p16"/>
          <p:cNvGrpSpPr/>
          <p:nvPr/>
        </p:nvGrpSpPr>
        <p:grpSpPr>
          <a:xfrm>
            <a:off x="1951740" y="2453730"/>
            <a:ext cx="2882131" cy="1885988"/>
            <a:chOff x="0" y="-38100"/>
            <a:chExt cx="1518159" cy="993442"/>
          </a:xfrm>
        </p:grpSpPr>
        <p:sp>
          <p:nvSpPr>
            <p:cNvPr id="137" name="Google Shape;137;p16"/>
            <p:cNvSpPr/>
            <p:nvPr/>
          </p:nvSpPr>
          <p:spPr>
            <a:xfrm>
              <a:off x="0" y="0"/>
              <a:ext cx="1518159" cy="955342"/>
            </a:xfrm>
            <a:custGeom>
              <a:rect b="b" l="l" r="r" t="t"/>
              <a:pathLst>
                <a:path extrusionOk="0" h="955342" w="1518159">
                  <a:moveTo>
                    <a:pt x="68498" y="0"/>
                  </a:moveTo>
                  <a:lnTo>
                    <a:pt x="1449662" y="0"/>
                  </a:lnTo>
                  <a:cubicBezTo>
                    <a:pt x="1467828" y="0"/>
                    <a:pt x="1485251" y="7217"/>
                    <a:pt x="1498097" y="20062"/>
                  </a:cubicBezTo>
                  <a:cubicBezTo>
                    <a:pt x="1510942" y="32908"/>
                    <a:pt x="1518159" y="50331"/>
                    <a:pt x="1518159" y="68498"/>
                  </a:cubicBezTo>
                  <a:lnTo>
                    <a:pt x="1518159" y="886845"/>
                  </a:lnTo>
                  <a:cubicBezTo>
                    <a:pt x="1518159" y="905011"/>
                    <a:pt x="1510942" y="922434"/>
                    <a:pt x="1498097" y="935280"/>
                  </a:cubicBezTo>
                  <a:cubicBezTo>
                    <a:pt x="1485251" y="948126"/>
                    <a:pt x="1467828" y="955342"/>
                    <a:pt x="1449662" y="955342"/>
                  </a:cubicBezTo>
                  <a:lnTo>
                    <a:pt x="68498" y="955342"/>
                  </a:lnTo>
                  <a:cubicBezTo>
                    <a:pt x="50331" y="955342"/>
                    <a:pt x="32908" y="948126"/>
                    <a:pt x="20062" y="935280"/>
                  </a:cubicBezTo>
                  <a:cubicBezTo>
                    <a:pt x="7217" y="922434"/>
                    <a:pt x="0" y="905011"/>
                    <a:pt x="0" y="886845"/>
                  </a:cubicBezTo>
                  <a:lnTo>
                    <a:pt x="0" y="68498"/>
                  </a:lnTo>
                  <a:cubicBezTo>
                    <a:pt x="0" y="50331"/>
                    <a:pt x="7217" y="32908"/>
                    <a:pt x="20062" y="20062"/>
                  </a:cubicBezTo>
                  <a:cubicBezTo>
                    <a:pt x="32908" y="7217"/>
                    <a:pt x="50331" y="0"/>
                    <a:pt x="68498" y="0"/>
                  </a:cubicBezTo>
                  <a:close/>
                </a:path>
              </a:pathLst>
            </a:custGeom>
            <a:solidFill>
              <a:srgbClr val="0B0A07"/>
            </a:solidFill>
            <a:ln cap="rnd" cmpd="sng" w="95250">
              <a:solidFill>
                <a:srgbClr val="D5112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8" name="Google Shape;138;p16"/>
            <p:cNvSpPr txBox="1"/>
            <p:nvPr/>
          </p:nvSpPr>
          <p:spPr>
            <a:xfrm>
              <a:off x="0" y="-38100"/>
              <a:ext cx="1518159" cy="99344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9" name="Google Shape;139;p16"/>
          <p:cNvGrpSpPr/>
          <p:nvPr/>
        </p:nvGrpSpPr>
        <p:grpSpPr>
          <a:xfrm>
            <a:off x="2476003" y="2225416"/>
            <a:ext cx="1833605" cy="528957"/>
            <a:chOff x="0" y="-38100"/>
            <a:chExt cx="965850" cy="278627"/>
          </a:xfrm>
        </p:grpSpPr>
        <p:sp>
          <p:nvSpPr>
            <p:cNvPr id="140" name="Google Shape;140;p16"/>
            <p:cNvSpPr/>
            <p:nvPr/>
          </p:nvSpPr>
          <p:spPr>
            <a:xfrm>
              <a:off x="0" y="0"/>
              <a:ext cx="965850" cy="240527"/>
            </a:xfrm>
            <a:custGeom>
              <a:rect b="b" l="l" r="r" t="t"/>
              <a:pathLst>
                <a:path extrusionOk="0" h="240527" w="965850">
                  <a:moveTo>
                    <a:pt x="107667" y="0"/>
                  </a:moveTo>
                  <a:lnTo>
                    <a:pt x="858183" y="0"/>
                  </a:lnTo>
                  <a:cubicBezTo>
                    <a:pt x="886738" y="0"/>
                    <a:pt x="914123" y="11343"/>
                    <a:pt x="934315" y="31535"/>
                  </a:cubicBezTo>
                  <a:cubicBezTo>
                    <a:pt x="954506" y="51726"/>
                    <a:pt x="965850" y="79112"/>
                    <a:pt x="965850" y="107667"/>
                  </a:cubicBezTo>
                  <a:lnTo>
                    <a:pt x="965850" y="132860"/>
                  </a:lnTo>
                  <a:cubicBezTo>
                    <a:pt x="965850" y="161415"/>
                    <a:pt x="954506" y="188801"/>
                    <a:pt x="934315" y="208992"/>
                  </a:cubicBezTo>
                  <a:cubicBezTo>
                    <a:pt x="914123" y="229184"/>
                    <a:pt x="886738" y="240527"/>
                    <a:pt x="858183" y="240527"/>
                  </a:cubicBezTo>
                  <a:lnTo>
                    <a:pt x="107667" y="240527"/>
                  </a:lnTo>
                  <a:cubicBezTo>
                    <a:pt x="79112" y="240527"/>
                    <a:pt x="51726" y="229184"/>
                    <a:pt x="31535" y="208992"/>
                  </a:cubicBezTo>
                  <a:cubicBezTo>
                    <a:pt x="11343" y="188801"/>
                    <a:pt x="0" y="161415"/>
                    <a:pt x="0" y="132860"/>
                  </a:cubicBezTo>
                  <a:lnTo>
                    <a:pt x="0" y="107667"/>
                  </a:lnTo>
                  <a:cubicBezTo>
                    <a:pt x="0" y="79112"/>
                    <a:pt x="11343" y="51726"/>
                    <a:pt x="31535" y="31535"/>
                  </a:cubicBezTo>
                  <a:cubicBezTo>
                    <a:pt x="51726" y="11343"/>
                    <a:pt x="79112" y="0"/>
                    <a:pt x="107667" y="0"/>
                  </a:cubicBezTo>
                  <a:close/>
                </a:path>
              </a:pathLst>
            </a:custGeom>
            <a:solidFill>
              <a:srgbClr val="D5112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1" name="Google Shape;141;p16"/>
            <p:cNvSpPr txBox="1"/>
            <p:nvPr/>
          </p:nvSpPr>
          <p:spPr>
            <a:xfrm>
              <a:off x="0" y="-38100"/>
              <a:ext cx="965850" cy="27862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2" name="Google Shape;142;p16"/>
          <p:cNvSpPr/>
          <p:nvPr/>
        </p:nvSpPr>
        <p:spPr>
          <a:xfrm>
            <a:off x="7423285" y="-1360426"/>
            <a:ext cx="3085349" cy="4114800"/>
          </a:xfrm>
          <a:custGeom>
            <a:rect b="b" l="l" r="r" t="t"/>
            <a:pathLst>
              <a:path extrusionOk="0" h="8229600" w="6170699">
                <a:moveTo>
                  <a:pt x="0" y="0"/>
                </a:moveTo>
                <a:lnTo>
                  <a:pt x="6170700" y="0"/>
                </a:lnTo>
                <a:lnTo>
                  <a:pt x="6170700" y="8229600"/>
                </a:lnTo>
                <a:lnTo>
                  <a:pt x="0" y="8229600"/>
                </a:lnTo>
                <a:lnTo>
                  <a:pt x="0" y="0"/>
                </a:lnTo>
                <a:close/>
              </a:path>
            </a:pathLst>
          </a:custGeom>
          <a:blipFill rotWithShape="1">
            <a:blip r:embed="rId3">
              <a:alphaModFix/>
            </a:blip>
            <a:stretch>
              <a:fillRect b="0" l="0" r="0" t="0"/>
            </a:stretch>
          </a:blipFill>
          <a:ln>
            <a:noFill/>
          </a:ln>
        </p:spPr>
      </p:sp>
      <p:sp>
        <p:nvSpPr>
          <p:cNvPr id="143" name="Google Shape;143;p16"/>
          <p:cNvSpPr/>
          <p:nvPr/>
        </p:nvSpPr>
        <p:spPr>
          <a:xfrm flipH="1">
            <a:off x="5068965" y="-327936"/>
            <a:ext cx="5439671" cy="5613169"/>
          </a:xfrm>
          <a:custGeom>
            <a:rect b="b" l="l" r="r" t="t"/>
            <a:pathLst>
              <a:path extrusionOk="0" h="11226337" w="10879341">
                <a:moveTo>
                  <a:pt x="10879341" y="0"/>
                </a:moveTo>
                <a:lnTo>
                  <a:pt x="0" y="0"/>
                </a:lnTo>
                <a:lnTo>
                  <a:pt x="0" y="11226337"/>
                </a:lnTo>
                <a:lnTo>
                  <a:pt x="10879341" y="11226337"/>
                </a:lnTo>
                <a:lnTo>
                  <a:pt x="10879341" y="0"/>
                </a:lnTo>
                <a:close/>
              </a:path>
            </a:pathLst>
          </a:custGeom>
          <a:blipFill rotWithShape="1">
            <a:blip r:embed="rId4">
              <a:alphaModFix/>
            </a:blip>
            <a:stretch>
              <a:fillRect b="0" l="0" r="0" t="0"/>
            </a:stretch>
          </a:blipFill>
          <a:ln>
            <a:noFill/>
          </a:ln>
        </p:spPr>
      </p:sp>
      <p:sp>
        <p:nvSpPr>
          <p:cNvPr id="144" name="Google Shape;144;p16"/>
          <p:cNvSpPr txBox="1"/>
          <p:nvPr/>
        </p:nvSpPr>
        <p:spPr>
          <a:xfrm>
            <a:off x="514350" y="600075"/>
            <a:ext cx="6433985" cy="169767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History of the</a:t>
            </a:r>
            <a:endParaRPr sz="700"/>
          </a:p>
          <a:p>
            <a:pPr indent="0" lvl="0" marL="0" marR="0" rtl="0" algn="l">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International</a:t>
            </a:r>
            <a:endParaRPr sz="700"/>
          </a:p>
          <a:p>
            <a:pPr indent="0" lvl="0" marL="0" marR="0" rtl="0" algn="l">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Day</a:t>
            </a:r>
            <a:endParaRPr sz="700"/>
          </a:p>
        </p:txBody>
      </p:sp>
      <p:sp>
        <p:nvSpPr>
          <p:cNvPr id="145" name="Google Shape;145;p16"/>
          <p:cNvSpPr txBox="1"/>
          <p:nvPr/>
        </p:nvSpPr>
        <p:spPr>
          <a:xfrm>
            <a:off x="2278318" y="2340799"/>
            <a:ext cx="2228975" cy="35623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2300" u="none" cap="none" strike="noStrike">
                <a:solidFill>
                  <a:srgbClr val="FAE8E0"/>
                </a:solidFill>
                <a:latin typeface="Gaegu"/>
                <a:ea typeface="Gaegu"/>
                <a:cs typeface="Gaegu"/>
                <a:sym typeface="Gaegu"/>
              </a:rPr>
              <a:t>History</a:t>
            </a:r>
            <a:endParaRPr sz="700"/>
          </a:p>
        </p:txBody>
      </p:sp>
      <p:sp>
        <p:nvSpPr>
          <p:cNvPr id="146" name="Google Shape;146;p16"/>
          <p:cNvSpPr txBox="1"/>
          <p:nvPr/>
        </p:nvSpPr>
        <p:spPr>
          <a:xfrm>
            <a:off x="2206100" y="2922075"/>
            <a:ext cx="2373300" cy="12315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AE8E0"/>
                </a:solidFill>
                <a:latin typeface="Open Sans Medium"/>
                <a:ea typeface="Open Sans Medium"/>
                <a:cs typeface="Open Sans Medium"/>
                <a:sym typeface="Open Sans Medium"/>
              </a:rPr>
              <a:t>Established by the United Nations on August 9th, the International Day of the World's Indigenous Peoples has a rich history of acknowledging and celebrating the unique contributions of indigenous communities globally.</a:t>
            </a:r>
            <a:endParaRPr sz="700"/>
          </a:p>
        </p:txBody>
      </p:sp>
      <p:sp>
        <p:nvSpPr>
          <p:cNvPr id="147" name="Google Shape;147;p16"/>
          <p:cNvSpPr/>
          <p:nvPr/>
        </p:nvSpPr>
        <p:spPr>
          <a:xfrm>
            <a:off x="-1306155" y="3432889"/>
            <a:ext cx="3085350"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151" name="Shape 151"/>
        <p:cNvGrpSpPr/>
        <p:nvPr/>
      </p:nvGrpSpPr>
      <p:grpSpPr>
        <a:xfrm>
          <a:off x="0" y="0"/>
          <a:ext cx="0" cy="0"/>
          <a:chOff x="0" y="0"/>
          <a:chExt cx="0" cy="0"/>
        </a:xfrm>
      </p:grpSpPr>
      <p:sp>
        <p:nvSpPr>
          <p:cNvPr id="152" name="Google Shape;152;p17"/>
          <p:cNvSpPr/>
          <p:nvPr/>
        </p:nvSpPr>
        <p:spPr>
          <a:xfrm>
            <a:off x="6471293" y="80813"/>
            <a:ext cx="3085349"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3">
              <a:alphaModFix/>
            </a:blip>
            <a:stretch>
              <a:fillRect b="0" l="0" r="0" t="0"/>
            </a:stretch>
          </a:blipFill>
          <a:ln>
            <a:noFill/>
          </a:ln>
        </p:spPr>
      </p:sp>
      <p:sp>
        <p:nvSpPr>
          <p:cNvPr id="153" name="Google Shape;153;p17"/>
          <p:cNvSpPr/>
          <p:nvPr/>
        </p:nvSpPr>
        <p:spPr>
          <a:xfrm rot="9283260">
            <a:off x="4051456" y="2622718"/>
            <a:ext cx="3085350"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3">
              <a:alphaModFix/>
            </a:blip>
            <a:stretch>
              <a:fillRect b="0" l="0" r="0" t="0"/>
            </a:stretch>
          </a:blipFill>
          <a:ln>
            <a:noFill/>
          </a:ln>
        </p:spPr>
      </p:sp>
      <p:sp>
        <p:nvSpPr>
          <p:cNvPr id="154" name="Google Shape;154;p17"/>
          <p:cNvSpPr/>
          <p:nvPr/>
        </p:nvSpPr>
        <p:spPr>
          <a:xfrm>
            <a:off x="5216815" y="-673183"/>
            <a:ext cx="3979836" cy="5816683"/>
          </a:xfrm>
          <a:custGeom>
            <a:rect b="b" l="l" r="r" t="t"/>
            <a:pathLst>
              <a:path extrusionOk="0" h="11633366" w="7959672">
                <a:moveTo>
                  <a:pt x="0" y="0"/>
                </a:moveTo>
                <a:lnTo>
                  <a:pt x="7959671" y="0"/>
                </a:lnTo>
                <a:lnTo>
                  <a:pt x="7959671" y="11633366"/>
                </a:lnTo>
                <a:lnTo>
                  <a:pt x="0" y="11633366"/>
                </a:lnTo>
                <a:lnTo>
                  <a:pt x="0" y="0"/>
                </a:lnTo>
                <a:close/>
              </a:path>
            </a:pathLst>
          </a:custGeom>
          <a:blipFill rotWithShape="1">
            <a:blip r:embed="rId4">
              <a:alphaModFix/>
            </a:blip>
            <a:stretch>
              <a:fillRect b="0" l="0" r="0" t="0"/>
            </a:stretch>
          </a:blipFill>
          <a:ln>
            <a:noFill/>
          </a:ln>
        </p:spPr>
      </p:sp>
      <p:sp>
        <p:nvSpPr>
          <p:cNvPr id="155" name="Google Shape;155;p17"/>
          <p:cNvSpPr txBox="1"/>
          <p:nvPr/>
        </p:nvSpPr>
        <p:spPr>
          <a:xfrm>
            <a:off x="514350" y="303375"/>
            <a:ext cx="4501800" cy="20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Traditional Knowledge and Practices</a:t>
            </a:r>
            <a:endParaRPr sz="700"/>
          </a:p>
        </p:txBody>
      </p:sp>
      <p:sp>
        <p:nvSpPr>
          <p:cNvPr id="156" name="Google Shape;156;p17"/>
          <p:cNvSpPr txBox="1"/>
          <p:nvPr/>
        </p:nvSpPr>
        <p:spPr>
          <a:xfrm>
            <a:off x="826192" y="2747024"/>
            <a:ext cx="3151405" cy="16160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157" name="Google Shape;157;p17"/>
          <p:cNvSpPr txBox="1"/>
          <p:nvPr/>
        </p:nvSpPr>
        <p:spPr>
          <a:xfrm>
            <a:off x="826192" y="3632767"/>
            <a:ext cx="3151405"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158" name="Google Shape;158;p17"/>
          <p:cNvSpPr txBox="1"/>
          <p:nvPr/>
        </p:nvSpPr>
        <p:spPr>
          <a:xfrm>
            <a:off x="826192" y="2409839"/>
            <a:ext cx="2570651"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Add a main point</a:t>
            </a:r>
            <a:endParaRPr sz="700"/>
          </a:p>
        </p:txBody>
      </p:sp>
      <p:sp>
        <p:nvSpPr>
          <p:cNvPr id="159" name="Google Shape;159;p17"/>
          <p:cNvSpPr txBox="1"/>
          <p:nvPr/>
        </p:nvSpPr>
        <p:spPr>
          <a:xfrm>
            <a:off x="826192" y="3295582"/>
            <a:ext cx="2570651"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Add a main point</a:t>
            </a:r>
            <a:endParaRPr sz="700"/>
          </a:p>
        </p:txBody>
      </p:sp>
      <p:sp>
        <p:nvSpPr>
          <p:cNvPr id="160" name="Google Shape;160;p17"/>
          <p:cNvSpPr txBox="1"/>
          <p:nvPr/>
        </p:nvSpPr>
        <p:spPr>
          <a:xfrm>
            <a:off x="826192" y="4518510"/>
            <a:ext cx="3151405" cy="1616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161" name="Google Shape;161;p17"/>
          <p:cNvSpPr txBox="1"/>
          <p:nvPr/>
        </p:nvSpPr>
        <p:spPr>
          <a:xfrm>
            <a:off x="826192" y="4181325"/>
            <a:ext cx="2570651"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Add a main point</a:t>
            </a:r>
            <a:endParaRPr sz="700"/>
          </a:p>
        </p:txBody>
      </p:sp>
      <p:sp>
        <p:nvSpPr>
          <p:cNvPr id="162" name="Google Shape;162;p17"/>
          <p:cNvSpPr txBox="1"/>
          <p:nvPr/>
        </p:nvSpPr>
        <p:spPr>
          <a:xfrm>
            <a:off x="231313" y="2395946"/>
            <a:ext cx="566074" cy="20002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1200" u="none" cap="none" strike="noStrike">
                <a:solidFill>
                  <a:srgbClr val="000000"/>
                </a:solidFill>
                <a:latin typeface="Gaegu"/>
                <a:ea typeface="Gaegu"/>
                <a:cs typeface="Gaegu"/>
                <a:sym typeface="Gaegu"/>
              </a:rPr>
              <a:t>01.</a:t>
            </a:r>
            <a:endParaRPr sz="700"/>
          </a:p>
        </p:txBody>
      </p:sp>
      <p:sp>
        <p:nvSpPr>
          <p:cNvPr id="163" name="Google Shape;163;p17"/>
          <p:cNvSpPr txBox="1"/>
          <p:nvPr/>
        </p:nvSpPr>
        <p:spPr>
          <a:xfrm>
            <a:off x="231313" y="3281689"/>
            <a:ext cx="566074" cy="20002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1200" u="none" cap="none" strike="noStrike">
                <a:solidFill>
                  <a:srgbClr val="000000"/>
                </a:solidFill>
                <a:latin typeface="Gaegu"/>
                <a:ea typeface="Gaegu"/>
                <a:cs typeface="Gaegu"/>
                <a:sym typeface="Gaegu"/>
              </a:rPr>
              <a:t>02.</a:t>
            </a:r>
            <a:endParaRPr sz="700"/>
          </a:p>
        </p:txBody>
      </p:sp>
      <p:sp>
        <p:nvSpPr>
          <p:cNvPr id="164" name="Google Shape;164;p17"/>
          <p:cNvSpPr txBox="1"/>
          <p:nvPr/>
        </p:nvSpPr>
        <p:spPr>
          <a:xfrm>
            <a:off x="231313" y="4166562"/>
            <a:ext cx="566074" cy="20002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1" i="0" lang="en" sz="1200" u="none" cap="none" strike="noStrike">
                <a:solidFill>
                  <a:srgbClr val="000000"/>
                </a:solidFill>
                <a:latin typeface="Gaegu"/>
                <a:ea typeface="Gaegu"/>
                <a:cs typeface="Gaegu"/>
                <a:sym typeface="Gaegu"/>
              </a:rPr>
              <a:t>03.</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168" name="Shape 168"/>
        <p:cNvGrpSpPr/>
        <p:nvPr/>
      </p:nvGrpSpPr>
      <p:grpSpPr>
        <a:xfrm>
          <a:off x="0" y="0"/>
          <a:ext cx="0" cy="0"/>
          <a:chOff x="0" y="0"/>
          <a:chExt cx="0" cy="0"/>
        </a:xfrm>
      </p:grpSpPr>
      <p:sp>
        <p:nvSpPr>
          <p:cNvPr id="169" name="Google Shape;169;p18"/>
          <p:cNvSpPr txBox="1"/>
          <p:nvPr/>
        </p:nvSpPr>
        <p:spPr>
          <a:xfrm>
            <a:off x="514350" y="600075"/>
            <a:ext cx="3518960" cy="11404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Indigenous Languages</a:t>
            </a:r>
            <a:endParaRPr sz="700"/>
          </a:p>
        </p:txBody>
      </p:sp>
      <p:sp>
        <p:nvSpPr>
          <p:cNvPr id="170" name="Google Shape;170;p18"/>
          <p:cNvSpPr/>
          <p:nvPr/>
        </p:nvSpPr>
        <p:spPr>
          <a:xfrm rot="10527292">
            <a:off x="6095331" y="-1114497"/>
            <a:ext cx="4163819" cy="3770661"/>
          </a:xfrm>
          <a:custGeom>
            <a:rect b="b" l="l" r="r" t="t"/>
            <a:pathLst>
              <a:path extrusionOk="0" h="7541321" w="8327637">
                <a:moveTo>
                  <a:pt x="0" y="0"/>
                </a:moveTo>
                <a:lnTo>
                  <a:pt x="8327637" y="0"/>
                </a:lnTo>
                <a:lnTo>
                  <a:pt x="8327637" y="7541321"/>
                </a:lnTo>
                <a:lnTo>
                  <a:pt x="0" y="7541321"/>
                </a:lnTo>
                <a:lnTo>
                  <a:pt x="0" y="0"/>
                </a:lnTo>
                <a:close/>
              </a:path>
            </a:pathLst>
          </a:custGeom>
          <a:blipFill rotWithShape="1">
            <a:blip r:embed="rId3">
              <a:alphaModFix/>
            </a:blip>
            <a:stretch>
              <a:fillRect b="-1129" l="0" r="0" t="-1131"/>
            </a:stretch>
          </a:blipFill>
          <a:ln>
            <a:noFill/>
          </a:ln>
        </p:spPr>
      </p:sp>
      <p:grpSp>
        <p:nvGrpSpPr>
          <p:cNvPr id="171" name="Google Shape;171;p18"/>
          <p:cNvGrpSpPr/>
          <p:nvPr/>
        </p:nvGrpSpPr>
        <p:grpSpPr>
          <a:xfrm>
            <a:off x="4453577" y="442020"/>
            <a:ext cx="4020680" cy="1222901"/>
            <a:chOff x="0" y="-38100"/>
            <a:chExt cx="2117889" cy="644162"/>
          </a:xfrm>
        </p:grpSpPr>
        <p:sp>
          <p:nvSpPr>
            <p:cNvPr id="172" name="Google Shape;172;p18"/>
            <p:cNvSpPr/>
            <p:nvPr/>
          </p:nvSpPr>
          <p:spPr>
            <a:xfrm>
              <a:off x="0" y="0"/>
              <a:ext cx="2117889" cy="606062"/>
            </a:xfrm>
            <a:custGeom>
              <a:rect b="b" l="l" r="r" t="t"/>
              <a:pathLst>
                <a:path extrusionOk="0" h="606062" w="2117889">
                  <a:moveTo>
                    <a:pt x="49101" y="0"/>
                  </a:moveTo>
                  <a:lnTo>
                    <a:pt x="2068788" y="0"/>
                  </a:lnTo>
                  <a:cubicBezTo>
                    <a:pt x="2081811" y="0"/>
                    <a:pt x="2094299" y="5173"/>
                    <a:pt x="2103508" y="14381"/>
                  </a:cubicBezTo>
                  <a:cubicBezTo>
                    <a:pt x="2112716" y="23590"/>
                    <a:pt x="2117889" y="36079"/>
                    <a:pt x="2117889" y="49101"/>
                  </a:cubicBezTo>
                  <a:lnTo>
                    <a:pt x="2117889" y="556961"/>
                  </a:lnTo>
                  <a:cubicBezTo>
                    <a:pt x="2117889" y="584079"/>
                    <a:pt x="2095906" y="606062"/>
                    <a:pt x="2068788" y="606062"/>
                  </a:cubicBezTo>
                  <a:lnTo>
                    <a:pt x="49101" y="606062"/>
                  </a:lnTo>
                  <a:cubicBezTo>
                    <a:pt x="21983" y="606062"/>
                    <a:pt x="0" y="584079"/>
                    <a:pt x="0" y="556961"/>
                  </a:cubicBezTo>
                  <a:lnTo>
                    <a:pt x="0" y="49101"/>
                  </a:lnTo>
                  <a:cubicBezTo>
                    <a:pt x="0" y="21983"/>
                    <a:pt x="21983" y="0"/>
                    <a:pt x="49101" y="0"/>
                  </a:cubicBezTo>
                  <a:close/>
                </a:path>
              </a:pathLst>
            </a:custGeom>
            <a:solidFill>
              <a:srgbClr val="0B0A07"/>
            </a:solidFill>
            <a:ln cap="rnd" cmpd="sng" w="95250">
              <a:solidFill>
                <a:srgbClr val="D5112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3" name="Google Shape;173;p18"/>
            <p:cNvSpPr txBox="1"/>
            <p:nvPr/>
          </p:nvSpPr>
          <p:spPr>
            <a:xfrm>
              <a:off x="0" y="-38100"/>
              <a:ext cx="2117889" cy="64416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4" name="Google Shape;174;p18"/>
          <p:cNvSpPr txBox="1"/>
          <p:nvPr/>
        </p:nvSpPr>
        <p:spPr>
          <a:xfrm>
            <a:off x="4750600" y="715500"/>
            <a:ext cx="3426600" cy="80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AE8E0"/>
                </a:solidFill>
                <a:latin typeface="Open Sans Medium"/>
                <a:ea typeface="Open Sans Medium"/>
                <a:cs typeface="Open Sans Medium"/>
                <a:sym typeface="Open Sans Medium"/>
              </a:rPr>
              <a:t>Indigenous languages are a vital part of cultural identity. Despite facing challenges, they represent a wealth of knowledge. Let's delve into the importance of preserving and revitalizing these languages.</a:t>
            </a:r>
            <a:endParaRPr sz="700"/>
          </a:p>
        </p:txBody>
      </p:sp>
      <p:sp>
        <p:nvSpPr>
          <p:cNvPr id="175" name="Google Shape;175;p18"/>
          <p:cNvSpPr txBox="1"/>
          <p:nvPr/>
        </p:nvSpPr>
        <p:spPr>
          <a:xfrm>
            <a:off x="562024" y="3043337"/>
            <a:ext cx="3151500" cy="153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176" name="Google Shape;176;p18"/>
          <p:cNvSpPr txBox="1"/>
          <p:nvPr/>
        </p:nvSpPr>
        <p:spPr>
          <a:xfrm>
            <a:off x="2006255" y="4431547"/>
            <a:ext cx="3151500" cy="153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177" name="Google Shape;177;p18"/>
          <p:cNvSpPr txBox="1"/>
          <p:nvPr/>
        </p:nvSpPr>
        <p:spPr>
          <a:xfrm>
            <a:off x="4453577" y="3043337"/>
            <a:ext cx="3151500" cy="153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178" name="Google Shape;178;p18"/>
          <p:cNvSpPr txBox="1"/>
          <p:nvPr/>
        </p:nvSpPr>
        <p:spPr>
          <a:xfrm>
            <a:off x="5897808" y="4431547"/>
            <a:ext cx="3151500" cy="153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179" name="Google Shape;179;p18"/>
          <p:cNvSpPr txBox="1"/>
          <p:nvPr/>
        </p:nvSpPr>
        <p:spPr>
          <a:xfrm>
            <a:off x="562023" y="2629952"/>
            <a:ext cx="2570651"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Add a main point</a:t>
            </a:r>
            <a:endParaRPr sz="700"/>
          </a:p>
        </p:txBody>
      </p:sp>
      <p:sp>
        <p:nvSpPr>
          <p:cNvPr id="180" name="Google Shape;180;p18"/>
          <p:cNvSpPr txBox="1"/>
          <p:nvPr/>
        </p:nvSpPr>
        <p:spPr>
          <a:xfrm>
            <a:off x="2006255" y="4018162"/>
            <a:ext cx="2570651"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Add a main point</a:t>
            </a:r>
            <a:endParaRPr sz="700"/>
          </a:p>
        </p:txBody>
      </p:sp>
      <p:sp>
        <p:nvSpPr>
          <p:cNvPr id="181" name="Google Shape;181;p18"/>
          <p:cNvSpPr txBox="1"/>
          <p:nvPr/>
        </p:nvSpPr>
        <p:spPr>
          <a:xfrm>
            <a:off x="4453577" y="2629952"/>
            <a:ext cx="2570651"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Add a main point</a:t>
            </a:r>
            <a:endParaRPr sz="700"/>
          </a:p>
        </p:txBody>
      </p:sp>
      <p:sp>
        <p:nvSpPr>
          <p:cNvPr id="182" name="Google Shape;182;p18"/>
          <p:cNvSpPr txBox="1"/>
          <p:nvPr/>
        </p:nvSpPr>
        <p:spPr>
          <a:xfrm>
            <a:off x="5897808" y="4018162"/>
            <a:ext cx="2570651"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Add a main point</a:t>
            </a:r>
            <a:endParaRPr sz="700"/>
          </a:p>
        </p:txBody>
      </p:sp>
      <p:sp>
        <p:nvSpPr>
          <p:cNvPr id="183" name="Google Shape;183;p18"/>
          <p:cNvSpPr txBox="1"/>
          <p:nvPr/>
        </p:nvSpPr>
        <p:spPr>
          <a:xfrm>
            <a:off x="562024" y="2366262"/>
            <a:ext cx="566074" cy="20002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1200" u="none" cap="none" strike="noStrike">
                <a:solidFill>
                  <a:srgbClr val="000000"/>
                </a:solidFill>
                <a:latin typeface="Gaegu"/>
                <a:ea typeface="Gaegu"/>
                <a:cs typeface="Gaegu"/>
                <a:sym typeface="Gaegu"/>
              </a:rPr>
              <a:t>01.</a:t>
            </a:r>
            <a:endParaRPr sz="700"/>
          </a:p>
        </p:txBody>
      </p:sp>
      <p:sp>
        <p:nvSpPr>
          <p:cNvPr id="184" name="Google Shape;184;p18"/>
          <p:cNvSpPr txBox="1"/>
          <p:nvPr/>
        </p:nvSpPr>
        <p:spPr>
          <a:xfrm>
            <a:off x="2006255" y="3754471"/>
            <a:ext cx="566074" cy="20002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1200" u="none" cap="none" strike="noStrike">
                <a:solidFill>
                  <a:srgbClr val="000000"/>
                </a:solidFill>
                <a:latin typeface="Gaegu"/>
                <a:ea typeface="Gaegu"/>
                <a:cs typeface="Gaegu"/>
                <a:sym typeface="Gaegu"/>
              </a:rPr>
              <a:t>01.</a:t>
            </a:r>
            <a:endParaRPr sz="700"/>
          </a:p>
        </p:txBody>
      </p:sp>
      <p:sp>
        <p:nvSpPr>
          <p:cNvPr id="185" name="Google Shape;185;p18"/>
          <p:cNvSpPr txBox="1"/>
          <p:nvPr/>
        </p:nvSpPr>
        <p:spPr>
          <a:xfrm>
            <a:off x="4453577" y="2366262"/>
            <a:ext cx="566074" cy="20002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1200" u="none" cap="none" strike="noStrike">
                <a:solidFill>
                  <a:srgbClr val="000000"/>
                </a:solidFill>
                <a:latin typeface="Gaegu"/>
                <a:ea typeface="Gaegu"/>
                <a:cs typeface="Gaegu"/>
                <a:sym typeface="Gaegu"/>
              </a:rPr>
              <a:t>01.</a:t>
            </a:r>
            <a:endParaRPr sz="700"/>
          </a:p>
        </p:txBody>
      </p:sp>
      <p:sp>
        <p:nvSpPr>
          <p:cNvPr id="186" name="Google Shape;186;p18"/>
          <p:cNvSpPr txBox="1"/>
          <p:nvPr/>
        </p:nvSpPr>
        <p:spPr>
          <a:xfrm>
            <a:off x="5897808" y="3754471"/>
            <a:ext cx="566074" cy="20002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1200" u="none" cap="none" strike="noStrike">
                <a:solidFill>
                  <a:srgbClr val="000000"/>
                </a:solidFill>
                <a:latin typeface="Gaegu"/>
                <a:ea typeface="Gaegu"/>
                <a:cs typeface="Gaegu"/>
                <a:sym typeface="Gaegu"/>
              </a:rPr>
              <a:t>01.</a:t>
            </a:r>
            <a:endParaRPr sz="700"/>
          </a:p>
        </p:txBody>
      </p:sp>
      <p:sp>
        <p:nvSpPr>
          <p:cNvPr id="187" name="Google Shape;187;p18"/>
          <p:cNvSpPr/>
          <p:nvPr/>
        </p:nvSpPr>
        <p:spPr>
          <a:xfrm>
            <a:off x="7776598" y="2316997"/>
            <a:ext cx="3085349" cy="4114800"/>
          </a:xfrm>
          <a:custGeom>
            <a:rect b="b" l="l" r="r" t="t"/>
            <a:pathLst>
              <a:path extrusionOk="0" h="8229600" w="6170699">
                <a:moveTo>
                  <a:pt x="0" y="0"/>
                </a:moveTo>
                <a:lnTo>
                  <a:pt x="6170700" y="0"/>
                </a:lnTo>
                <a:lnTo>
                  <a:pt x="6170700" y="8229600"/>
                </a:lnTo>
                <a:lnTo>
                  <a:pt x="0" y="8229600"/>
                </a:lnTo>
                <a:lnTo>
                  <a:pt x="0" y="0"/>
                </a:lnTo>
                <a:close/>
              </a:path>
            </a:pathLst>
          </a:custGeom>
          <a:blipFill rotWithShape="1">
            <a:blip r:embed="rId4">
              <a:alphaModFix/>
            </a:blip>
            <a:stretch>
              <a:fillRect b="0" l="0" r="0" t="0"/>
            </a:stretch>
          </a:blipFill>
          <a:ln>
            <a:noFill/>
          </a:ln>
        </p:spPr>
      </p:sp>
      <p:sp>
        <p:nvSpPr>
          <p:cNvPr id="188" name="Google Shape;188;p18"/>
          <p:cNvSpPr/>
          <p:nvPr/>
        </p:nvSpPr>
        <p:spPr>
          <a:xfrm rot="-9724006">
            <a:off x="-1960581" y="3280437"/>
            <a:ext cx="3085350" cy="4114800"/>
          </a:xfrm>
          <a:custGeom>
            <a:rect b="b" l="l" r="r" t="t"/>
            <a:pathLst>
              <a:path extrusionOk="0" h="8229600" w="6170699">
                <a:moveTo>
                  <a:pt x="0" y="0"/>
                </a:moveTo>
                <a:lnTo>
                  <a:pt x="6170699" y="0"/>
                </a:lnTo>
                <a:lnTo>
                  <a:pt x="6170699"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8E0"/>
        </a:solidFill>
      </p:bgPr>
    </p:bg>
    <p:spTree>
      <p:nvGrpSpPr>
        <p:cNvPr id="192" name="Shape 192"/>
        <p:cNvGrpSpPr/>
        <p:nvPr/>
      </p:nvGrpSpPr>
      <p:grpSpPr>
        <a:xfrm>
          <a:off x="0" y="0"/>
          <a:ext cx="0" cy="0"/>
          <a:chOff x="0" y="0"/>
          <a:chExt cx="0" cy="0"/>
        </a:xfrm>
      </p:grpSpPr>
      <p:sp>
        <p:nvSpPr>
          <p:cNvPr id="193" name="Google Shape;193;p19"/>
          <p:cNvSpPr/>
          <p:nvPr/>
        </p:nvSpPr>
        <p:spPr>
          <a:xfrm>
            <a:off x="2470782" y="2061997"/>
            <a:ext cx="4202436" cy="2489943"/>
          </a:xfrm>
          <a:custGeom>
            <a:rect b="b" l="l" r="r" t="t"/>
            <a:pathLst>
              <a:path extrusionOk="0" h="4979887" w="8404873">
                <a:moveTo>
                  <a:pt x="0" y="0"/>
                </a:moveTo>
                <a:lnTo>
                  <a:pt x="8404874" y="0"/>
                </a:lnTo>
                <a:lnTo>
                  <a:pt x="8404874" y="4979887"/>
                </a:lnTo>
                <a:lnTo>
                  <a:pt x="0" y="4979887"/>
                </a:lnTo>
                <a:lnTo>
                  <a:pt x="0" y="0"/>
                </a:lnTo>
                <a:close/>
              </a:path>
            </a:pathLst>
          </a:custGeom>
          <a:blipFill rotWithShape="1">
            <a:blip r:embed="rId3">
              <a:alphaModFix/>
            </a:blip>
            <a:stretch>
              <a:fillRect b="0" l="0" r="0" t="0"/>
            </a:stretch>
          </a:blipFill>
          <a:ln>
            <a:noFill/>
          </a:ln>
        </p:spPr>
      </p:sp>
      <p:grpSp>
        <p:nvGrpSpPr>
          <p:cNvPr id="194" name="Google Shape;194;p19"/>
          <p:cNvGrpSpPr/>
          <p:nvPr/>
        </p:nvGrpSpPr>
        <p:grpSpPr>
          <a:xfrm>
            <a:off x="4651691" y="3453135"/>
            <a:ext cx="602619" cy="602619"/>
            <a:chOff x="0" y="0"/>
            <a:chExt cx="812800" cy="812800"/>
          </a:xfrm>
        </p:grpSpPr>
        <p:sp>
          <p:nvSpPr>
            <p:cNvPr id="195" name="Google Shape;19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AB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6" name="Google Shape;196;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7" name="Google Shape;197;p19"/>
          <p:cNvGrpSpPr/>
          <p:nvPr/>
        </p:nvGrpSpPr>
        <p:grpSpPr>
          <a:xfrm>
            <a:off x="3445191" y="3322799"/>
            <a:ext cx="602619" cy="602619"/>
            <a:chOff x="0" y="0"/>
            <a:chExt cx="812800" cy="812800"/>
          </a:xfrm>
        </p:grpSpPr>
        <p:sp>
          <p:nvSpPr>
            <p:cNvPr id="198" name="Google Shape;19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AB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9" name="Google Shape;199;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0" name="Google Shape;200;p19"/>
          <p:cNvGrpSpPr/>
          <p:nvPr/>
        </p:nvGrpSpPr>
        <p:grpSpPr>
          <a:xfrm>
            <a:off x="4350381" y="2170490"/>
            <a:ext cx="602619" cy="602619"/>
            <a:chOff x="0" y="0"/>
            <a:chExt cx="812800" cy="812800"/>
          </a:xfrm>
        </p:grpSpPr>
        <p:sp>
          <p:nvSpPr>
            <p:cNvPr id="201" name="Google Shape;20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AB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2" name="Google Shape;202;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3" name="Google Shape;203;p19"/>
          <p:cNvGrpSpPr/>
          <p:nvPr/>
        </p:nvGrpSpPr>
        <p:grpSpPr>
          <a:xfrm>
            <a:off x="6141081" y="3725114"/>
            <a:ext cx="602619" cy="602619"/>
            <a:chOff x="0" y="0"/>
            <a:chExt cx="812800" cy="812800"/>
          </a:xfrm>
        </p:grpSpPr>
        <p:sp>
          <p:nvSpPr>
            <p:cNvPr id="204" name="Google Shape;20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AB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5" name="Google Shape;205;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6" name="Google Shape;206;p19"/>
          <p:cNvGrpSpPr/>
          <p:nvPr/>
        </p:nvGrpSpPr>
        <p:grpSpPr>
          <a:xfrm>
            <a:off x="6020431" y="2931364"/>
            <a:ext cx="602619" cy="602619"/>
            <a:chOff x="0" y="0"/>
            <a:chExt cx="812800" cy="812800"/>
          </a:xfrm>
        </p:grpSpPr>
        <p:sp>
          <p:nvSpPr>
            <p:cNvPr id="207" name="Google Shape;20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AB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8" name="Google Shape;208;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9" name="Google Shape;209;p19"/>
          <p:cNvGrpSpPr/>
          <p:nvPr/>
        </p:nvGrpSpPr>
        <p:grpSpPr>
          <a:xfrm>
            <a:off x="5109206" y="2571750"/>
            <a:ext cx="602619" cy="602619"/>
            <a:chOff x="0" y="0"/>
            <a:chExt cx="812800" cy="812800"/>
          </a:xfrm>
        </p:grpSpPr>
        <p:sp>
          <p:nvSpPr>
            <p:cNvPr id="210" name="Google Shape;21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AB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1" name="Google Shape;211;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12" name="Google Shape;212;p19"/>
          <p:cNvPicPr preferRelativeResize="0"/>
          <p:nvPr/>
        </p:nvPicPr>
        <p:blipFill>
          <a:blip r:embed="rId4">
            <a:alphaModFix/>
          </a:blip>
          <a:stretch>
            <a:fillRect/>
          </a:stretch>
        </p:blipFill>
        <p:spPr>
          <a:xfrm>
            <a:off x="3474528" y="3352125"/>
            <a:ext cx="543950" cy="543950"/>
          </a:xfrm>
          <a:prstGeom prst="rect">
            <a:avLst/>
          </a:prstGeom>
          <a:noFill/>
          <a:ln>
            <a:noFill/>
          </a:ln>
        </p:spPr>
      </p:pic>
      <p:pic>
        <p:nvPicPr>
          <p:cNvPr id="213" name="Google Shape;213;p19"/>
          <p:cNvPicPr preferRelativeResize="0"/>
          <p:nvPr/>
        </p:nvPicPr>
        <p:blipFill>
          <a:blip r:embed="rId5">
            <a:alphaModFix/>
          </a:blip>
          <a:stretch>
            <a:fillRect/>
          </a:stretch>
        </p:blipFill>
        <p:spPr>
          <a:xfrm>
            <a:off x="4681027" y="3482463"/>
            <a:ext cx="543950" cy="543983"/>
          </a:xfrm>
          <a:prstGeom prst="rect">
            <a:avLst/>
          </a:prstGeom>
          <a:noFill/>
          <a:ln>
            <a:noFill/>
          </a:ln>
        </p:spPr>
      </p:pic>
      <p:pic>
        <p:nvPicPr>
          <p:cNvPr id="214" name="Google Shape;214;p19"/>
          <p:cNvPicPr preferRelativeResize="0"/>
          <p:nvPr/>
        </p:nvPicPr>
        <p:blipFill>
          <a:blip r:embed="rId6">
            <a:alphaModFix/>
          </a:blip>
          <a:stretch>
            <a:fillRect/>
          </a:stretch>
        </p:blipFill>
        <p:spPr>
          <a:xfrm>
            <a:off x="6170412" y="3754450"/>
            <a:ext cx="543950" cy="540913"/>
          </a:xfrm>
          <a:prstGeom prst="rect">
            <a:avLst/>
          </a:prstGeom>
          <a:noFill/>
          <a:ln>
            <a:noFill/>
          </a:ln>
        </p:spPr>
      </p:pic>
      <p:pic>
        <p:nvPicPr>
          <p:cNvPr id="215" name="Google Shape;215;p19"/>
          <p:cNvPicPr preferRelativeResize="0"/>
          <p:nvPr/>
        </p:nvPicPr>
        <p:blipFill>
          <a:blip r:embed="rId7">
            <a:alphaModFix/>
          </a:blip>
          <a:stretch>
            <a:fillRect/>
          </a:stretch>
        </p:blipFill>
        <p:spPr>
          <a:xfrm>
            <a:off x="6049750" y="2960700"/>
            <a:ext cx="543975" cy="547041"/>
          </a:xfrm>
          <a:prstGeom prst="rect">
            <a:avLst/>
          </a:prstGeom>
          <a:noFill/>
          <a:ln>
            <a:noFill/>
          </a:ln>
        </p:spPr>
      </p:pic>
      <p:pic>
        <p:nvPicPr>
          <p:cNvPr id="216" name="Google Shape;216;p19"/>
          <p:cNvPicPr preferRelativeResize="0"/>
          <p:nvPr/>
        </p:nvPicPr>
        <p:blipFill>
          <a:blip r:embed="rId8">
            <a:alphaModFix/>
          </a:blip>
          <a:stretch>
            <a:fillRect/>
          </a:stretch>
        </p:blipFill>
        <p:spPr>
          <a:xfrm>
            <a:off x="5138538" y="2601075"/>
            <a:ext cx="543950" cy="547000"/>
          </a:xfrm>
          <a:prstGeom prst="rect">
            <a:avLst/>
          </a:prstGeom>
          <a:noFill/>
          <a:ln>
            <a:noFill/>
          </a:ln>
        </p:spPr>
      </p:pic>
      <p:pic>
        <p:nvPicPr>
          <p:cNvPr id="217" name="Google Shape;217;p19"/>
          <p:cNvPicPr preferRelativeResize="0"/>
          <p:nvPr/>
        </p:nvPicPr>
        <p:blipFill>
          <a:blip r:embed="rId9">
            <a:alphaModFix/>
          </a:blip>
          <a:stretch>
            <a:fillRect/>
          </a:stretch>
        </p:blipFill>
        <p:spPr>
          <a:xfrm>
            <a:off x="4379713" y="2203650"/>
            <a:ext cx="543950" cy="543950"/>
          </a:xfrm>
          <a:prstGeom prst="rect">
            <a:avLst/>
          </a:prstGeom>
          <a:noFill/>
          <a:ln>
            <a:noFill/>
          </a:ln>
        </p:spPr>
      </p:pic>
      <p:grpSp>
        <p:nvGrpSpPr>
          <p:cNvPr id="218" name="Google Shape;218;p19"/>
          <p:cNvGrpSpPr/>
          <p:nvPr/>
        </p:nvGrpSpPr>
        <p:grpSpPr>
          <a:xfrm>
            <a:off x="2604131" y="2203661"/>
            <a:ext cx="602610" cy="602610"/>
            <a:chOff x="0" y="0"/>
            <a:chExt cx="812800" cy="812800"/>
          </a:xfrm>
        </p:grpSpPr>
        <p:sp>
          <p:nvSpPr>
            <p:cNvPr id="219" name="Google Shape;21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AB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0" name="Google Shape;220;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21" name="Google Shape;221;p19"/>
          <p:cNvPicPr preferRelativeResize="0"/>
          <p:nvPr/>
        </p:nvPicPr>
        <p:blipFill>
          <a:blip r:embed="rId10">
            <a:alphaModFix/>
          </a:blip>
          <a:stretch>
            <a:fillRect/>
          </a:stretch>
        </p:blipFill>
        <p:spPr>
          <a:xfrm>
            <a:off x="2633463" y="2229141"/>
            <a:ext cx="543950" cy="547006"/>
          </a:xfrm>
          <a:prstGeom prst="rect">
            <a:avLst/>
          </a:prstGeom>
          <a:noFill/>
          <a:ln>
            <a:noFill/>
          </a:ln>
        </p:spPr>
      </p:pic>
      <p:sp>
        <p:nvSpPr>
          <p:cNvPr id="222" name="Google Shape;222;p19"/>
          <p:cNvSpPr txBox="1"/>
          <p:nvPr/>
        </p:nvSpPr>
        <p:spPr>
          <a:xfrm>
            <a:off x="514350" y="600075"/>
            <a:ext cx="8047942" cy="11404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000000"/>
                </a:solidFill>
                <a:latin typeface="Fascinate"/>
                <a:ea typeface="Fascinate"/>
                <a:cs typeface="Fascinate"/>
                <a:sym typeface="Fascinate"/>
              </a:rPr>
              <a:t>Indigenous Peoples Around the World</a:t>
            </a:r>
            <a:endParaRPr sz="700"/>
          </a:p>
        </p:txBody>
      </p:sp>
      <p:sp>
        <p:nvSpPr>
          <p:cNvPr id="223" name="Google Shape;223;p19"/>
          <p:cNvSpPr txBox="1"/>
          <p:nvPr/>
        </p:nvSpPr>
        <p:spPr>
          <a:xfrm>
            <a:off x="6989400" y="2816749"/>
            <a:ext cx="1776757" cy="328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224" name="Google Shape;224;p19"/>
          <p:cNvSpPr txBox="1"/>
          <p:nvPr/>
        </p:nvSpPr>
        <p:spPr>
          <a:xfrm>
            <a:off x="6989400" y="4007374"/>
            <a:ext cx="1776757" cy="328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225" name="Google Shape;225;p19"/>
          <p:cNvSpPr txBox="1"/>
          <p:nvPr/>
        </p:nvSpPr>
        <p:spPr>
          <a:xfrm>
            <a:off x="377843" y="2816749"/>
            <a:ext cx="1776757" cy="32829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226" name="Google Shape;226;p19"/>
          <p:cNvSpPr txBox="1"/>
          <p:nvPr/>
        </p:nvSpPr>
        <p:spPr>
          <a:xfrm>
            <a:off x="377843" y="4007374"/>
            <a:ext cx="1776757" cy="32829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000" u="none" cap="none" strike="noStrike">
                <a:solidFill>
                  <a:srgbClr val="000000"/>
                </a:solidFill>
                <a:latin typeface="Open Sans Medium"/>
                <a:ea typeface="Open Sans Medium"/>
                <a:cs typeface="Open Sans Medium"/>
                <a:sym typeface="Open Sans Medium"/>
              </a:rPr>
              <a:t>Briefly elaborate on what you want to discuss. </a:t>
            </a:r>
            <a:endParaRPr sz="700"/>
          </a:p>
        </p:txBody>
      </p:sp>
      <p:sp>
        <p:nvSpPr>
          <p:cNvPr id="227" name="Google Shape;227;p19"/>
          <p:cNvSpPr txBox="1"/>
          <p:nvPr/>
        </p:nvSpPr>
        <p:spPr>
          <a:xfrm>
            <a:off x="6989400" y="2378558"/>
            <a:ext cx="1776757"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
        <p:nvSpPr>
          <p:cNvPr id="228" name="Google Shape;228;p19"/>
          <p:cNvSpPr txBox="1"/>
          <p:nvPr/>
        </p:nvSpPr>
        <p:spPr>
          <a:xfrm>
            <a:off x="6989400" y="3569183"/>
            <a:ext cx="1776757" cy="356235"/>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
        <p:nvSpPr>
          <p:cNvPr id="229" name="Google Shape;229;p19"/>
          <p:cNvSpPr txBox="1"/>
          <p:nvPr/>
        </p:nvSpPr>
        <p:spPr>
          <a:xfrm>
            <a:off x="377843" y="2378558"/>
            <a:ext cx="1776757" cy="356235"/>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
        <p:nvSpPr>
          <p:cNvPr id="230" name="Google Shape;230;p19"/>
          <p:cNvSpPr txBox="1"/>
          <p:nvPr/>
        </p:nvSpPr>
        <p:spPr>
          <a:xfrm>
            <a:off x="377843" y="3569183"/>
            <a:ext cx="1776757" cy="356235"/>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1" i="0" lang="en" sz="2300" u="none" cap="none" strike="noStrike">
                <a:solidFill>
                  <a:srgbClr val="D51120"/>
                </a:solidFill>
                <a:latin typeface="Gaegu"/>
                <a:ea typeface="Gaegu"/>
                <a:cs typeface="Gaegu"/>
                <a:sym typeface="Gaegu"/>
              </a:rPr>
              <a:t>Main Point</a:t>
            </a:r>
            <a:endParaRPr sz="700"/>
          </a:p>
        </p:txBody>
      </p:sp>
      <p:sp>
        <p:nvSpPr>
          <p:cNvPr id="231" name="Google Shape;231;p19"/>
          <p:cNvSpPr/>
          <p:nvPr/>
        </p:nvSpPr>
        <p:spPr>
          <a:xfrm rot="-10635388">
            <a:off x="-1905234" y="-1550575"/>
            <a:ext cx="3155169" cy="3217442"/>
          </a:xfrm>
          <a:custGeom>
            <a:rect b="b" l="l" r="r" t="t"/>
            <a:pathLst>
              <a:path extrusionOk="0" h="6434884" w="6310337">
                <a:moveTo>
                  <a:pt x="0" y="0"/>
                </a:moveTo>
                <a:lnTo>
                  <a:pt x="6310338" y="0"/>
                </a:lnTo>
                <a:lnTo>
                  <a:pt x="6310338" y="6434884"/>
                </a:lnTo>
                <a:lnTo>
                  <a:pt x="0" y="6434884"/>
                </a:lnTo>
                <a:lnTo>
                  <a:pt x="0" y="0"/>
                </a:lnTo>
                <a:close/>
              </a:path>
            </a:pathLst>
          </a:custGeom>
          <a:blipFill rotWithShape="1">
            <a:blip r:embed="rId11">
              <a:alphaModFix/>
            </a:blip>
            <a:stretch>
              <a:fillRect b="0" l="0" r="0" t="0"/>
            </a:stretch>
          </a:blipFill>
          <a:ln>
            <a:noFill/>
          </a:ln>
        </p:spPr>
      </p:sp>
      <p:sp>
        <p:nvSpPr>
          <p:cNvPr id="232" name="Google Shape;232;p19"/>
          <p:cNvSpPr/>
          <p:nvPr/>
        </p:nvSpPr>
        <p:spPr>
          <a:xfrm>
            <a:off x="7562484" y="-912349"/>
            <a:ext cx="3410682" cy="3309998"/>
          </a:xfrm>
          <a:custGeom>
            <a:rect b="b" l="l" r="r" t="t"/>
            <a:pathLst>
              <a:path extrusionOk="0" h="6619995" w="6821364">
                <a:moveTo>
                  <a:pt x="0" y="0"/>
                </a:moveTo>
                <a:lnTo>
                  <a:pt x="6821364" y="0"/>
                </a:lnTo>
                <a:lnTo>
                  <a:pt x="6821364" y="6619996"/>
                </a:lnTo>
                <a:lnTo>
                  <a:pt x="0" y="6619996"/>
                </a:lnTo>
                <a:lnTo>
                  <a:pt x="0" y="0"/>
                </a:lnTo>
                <a:close/>
              </a:path>
            </a:pathLst>
          </a:custGeom>
          <a:blipFill rotWithShape="1">
            <a:blip r:embed="rId12">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B0A07"/>
      </a:dk1>
      <a:lt1>
        <a:srgbClr val="FAE8E0"/>
      </a:lt1>
      <a:dk2>
        <a:srgbClr val="0B0A07"/>
      </a:dk2>
      <a:lt2>
        <a:srgbClr val="FF9AB2"/>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