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Nunito"/>
      <p:regular r:id="rId24"/>
      <p:bold r:id="rId25"/>
      <p:italic r:id="rId26"/>
      <p:boldItalic r:id="rId27"/>
    </p:embeddedFont>
    <p:embeddedFont>
      <p:font typeface="Dokdo"/>
      <p:regular r:id="rId28"/>
    </p:embeddedFont>
    <p:embeddedFont>
      <p:font typeface="Oregano"/>
      <p:regular r:id="rId29"/>
      <p:italic r:id="rId30"/>
    </p:embeddedFont>
    <p:embeddedFont>
      <p:font typeface="Nunito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Dokdo-regular.fntdata"/><Relationship Id="rId27"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regan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Sans-regular.fntdata"/><Relationship Id="rId30" Type="http://schemas.openxmlformats.org/officeDocument/2006/relationships/font" Target="fonts/Oregano-italic.fntdata"/><Relationship Id="rId11" Type="http://schemas.openxmlformats.org/officeDocument/2006/relationships/slide" Target="slides/slide6.xml"/><Relationship Id="rId33" Type="http://schemas.openxmlformats.org/officeDocument/2006/relationships/font" Target="fonts/NunitoSans-italic.fntdata"/><Relationship Id="rId10" Type="http://schemas.openxmlformats.org/officeDocument/2006/relationships/slide" Target="slides/slide5.xml"/><Relationship Id="rId32" Type="http://schemas.openxmlformats.org/officeDocument/2006/relationships/font" Target="fonts/Nunito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Nunito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07e6cd67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a07e6cd67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a07e6cd678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a07e6cd678_1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07e6cd678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a07e6cd678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07e6cd678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07e6cd678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a07e6cd678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07e6cd678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07e6cd678_1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a07e6cd678_1_3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a07e6cd678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07e6cd678_1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a07e6cd678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a07e6cd678_1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07e6cd678_1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a07e6cd678_1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07e6cd678_1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a07e6cd678_1_4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07e6cd678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a07e6cd678_1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a07e6cd678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a07e6cd678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a07e6cd678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a07e6cd678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07e6cd678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a07e6cd678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a07e6cd678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a07e6cd678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a07e6cd678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a07e6cd678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07e6cd678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a07e6cd678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07e6cd678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a07e6cd678_1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9" y="3420725"/>
            <a:ext cx="9143661" cy="1317815"/>
          </a:xfrm>
          <a:custGeom>
            <a:rect b="b" l="l" r="r" t="t"/>
            <a:pathLst>
              <a:path extrusionOk="0" h="480516" w="1783259">
                <a:moveTo>
                  <a:pt x="0" y="0"/>
                </a:moveTo>
                <a:lnTo>
                  <a:pt x="1783259" y="0"/>
                </a:lnTo>
                <a:lnTo>
                  <a:pt x="1783259" y="480516"/>
                </a:lnTo>
                <a:lnTo>
                  <a:pt x="0" y="480516"/>
                </a:lnTo>
                <a:close/>
              </a:path>
            </a:pathLst>
          </a:custGeom>
          <a:solidFill>
            <a:srgbClr val="EB1C12"/>
          </a:solidFill>
          <a:ln>
            <a:noFill/>
          </a:ln>
        </p:spPr>
      </p:sp>
      <p:grpSp>
        <p:nvGrpSpPr>
          <p:cNvPr id="11" name="Google Shape;11;p2"/>
          <p:cNvGrpSpPr/>
          <p:nvPr/>
        </p:nvGrpSpPr>
        <p:grpSpPr>
          <a:xfrm>
            <a:off x="-9" y="4683721"/>
            <a:ext cx="9139941" cy="459779"/>
            <a:chOff x="0" y="-28575"/>
            <a:chExt cx="2574994" cy="242193"/>
          </a:xfrm>
        </p:grpSpPr>
        <p:sp>
          <p:nvSpPr>
            <p:cNvPr id="12" name="Google Shape;12;p2"/>
            <p:cNvSpPr/>
            <p:nvPr/>
          </p:nvSpPr>
          <p:spPr>
            <a:xfrm>
              <a:off x="0" y="0"/>
              <a:ext cx="2574994" cy="213618"/>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
          <p:nvSpPr>
            <p:cNvPr id="13" name="Google Shape;13;p2"/>
            <p:cNvSpPr txBox="1"/>
            <p:nvPr/>
          </p:nvSpPr>
          <p:spPr>
            <a:xfrm>
              <a:off x="0" y="-28575"/>
              <a:ext cx="2574900" cy="242100"/>
            </a:xfrm>
            <a:prstGeom prst="rect">
              <a:avLst/>
            </a:prstGeom>
            <a:noFill/>
            <a:ln>
              <a:noFill/>
            </a:ln>
          </p:spPr>
          <p:txBody>
            <a:bodyPr anchorCtr="0" anchor="ctr" bIns="25400" lIns="25400" spcFirstLastPara="1" rIns="25400" wrap="square" tIns="25400">
              <a:no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the featured statistic.</a:t>
              </a:r>
              <a:endParaRPr sz="700"/>
            </a:p>
          </p:txBody>
        </p:sp>
      </p:grpSp>
      <p:sp>
        <p:nvSpPr>
          <p:cNvPr id="14" name="Google Shape;14;p2"/>
          <p:cNvSpPr txBox="1"/>
          <p:nvPr>
            <p:ph type="ctrTitle"/>
          </p:nvPr>
        </p:nvSpPr>
        <p:spPr>
          <a:xfrm>
            <a:off x="311708" y="5921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681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p:nvPr/>
        </p:nvSpPr>
        <p:spPr>
          <a:xfrm>
            <a:off x="-138397" y="3732048"/>
            <a:ext cx="9420794" cy="6445807"/>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138397" y="-5033256"/>
            <a:ext cx="9420794" cy="6445807"/>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2">
              <a:alphaModFix/>
            </a:blip>
            <a:stretch>
              <a:fillRect b="0" l="0" r="0" t="0"/>
            </a:stretch>
          </a:blipFill>
          <a:ln>
            <a:noFill/>
          </a:ln>
        </p:spPr>
      </p:sp>
      <p:cxnSp>
        <p:nvCxnSpPr>
          <p:cNvPr id="20" name="Google Shape;20;p3"/>
          <p:cNvCxnSpPr/>
          <p:nvPr/>
        </p:nvCxnSpPr>
        <p:spPr>
          <a:xfrm flipH="1" rot="10800000">
            <a:off x="-203332" y="1403101"/>
            <a:ext cx="10142100" cy="28500"/>
          </a:xfrm>
          <a:prstGeom prst="straightConnector1">
            <a:avLst/>
          </a:prstGeom>
          <a:noFill/>
          <a:ln cap="flat" cmpd="sng" w="57150">
            <a:solidFill>
              <a:srgbClr val="000000"/>
            </a:solidFill>
            <a:prstDash val="solid"/>
            <a:round/>
            <a:headEnd len="sm" w="sm" type="none"/>
            <a:tailEnd len="sm" w="sm" type="none"/>
          </a:ln>
        </p:spPr>
      </p:cxnSp>
      <p:cxnSp>
        <p:nvCxnSpPr>
          <p:cNvPr id="21" name="Google Shape;21;p3"/>
          <p:cNvCxnSpPr/>
          <p:nvPr/>
        </p:nvCxnSpPr>
        <p:spPr>
          <a:xfrm flipH="1" rot="10800000">
            <a:off x="-203332" y="3722598"/>
            <a:ext cx="10142100" cy="28500"/>
          </a:xfrm>
          <a:prstGeom prst="straightConnector1">
            <a:avLst/>
          </a:prstGeom>
          <a:noFill/>
          <a:ln cap="flat" cmpd="sng" w="57150">
            <a:solidFill>
              <a:srgbClr val="000000"/>
            </a:solidFill>
            <a:prstDash val="solid"/>
            <a:round/>
            <a:headEnd len="sm" w="sm" type="none"/>
            <a:tailEnd len="sm" w="sm" type="none"/>
          </a:ln>
        </p:spPr>
      </p:cxnSp>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p:nvPr/>
        </p:nvSpPr>
        <p:spPr>
          <a:xfrm>
            <a:off x="6601830" y="0"/>
            <a:ext cx="4055641" cy="5143500"/>
          </a:xfrm>
          <a:custGeom>
            <a:rect b="b" l="l" r="r" t="t"/>
            <a:pathLst>
              <a:path extrusionOk="0" h="10287000" w="8111282">
                <a:moveTo>
                  <a:pt x="0" y="0"/>
                </a:moveTo>
                <a:lnTo>
                  <a:pt x="8111282" y="0"/>
                </a:lnTo>
                <a:lnTo>
                  <a:pt x="8111282" y="10287000"/>
                </a:lnTo>
                <a:lnTo>
                  <a:pt x="0" y="10287000"/>
                </a:lnTo>
                <a:lnTo>
                  <a:pt x="0" y="0"/>
                </a:lnTo>
                <a:close/>
              </a:path>
            </a:pathLst>
          </a:custGeom>
          <a:blipFill rotWithShape="1">
            <a:blip r:embed="rId2">
              <a:alphaModFix/>
            </a:blip>
            <a:stretch>
              <a:fillRect b="0" l="-42668" r="-42677" t="0"/>
            </a:stretch>
          </a:blipFill>
          <a:ln>
            <a:noFill/>
          </a:ln>
        </p:spPr>
      </p:sp>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p:nvPr/>
        </p:nvSpPr>
        <p:spPr>
          <a:xfrm>
            <a:off x="-138397" y="3958223"/>
            <a:ext cx="9420794" cy="6445807"/>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2">
              <a:alphaModFix/>
            </a:blip>
            <a:stretch>
              <a:fillRect b="0" l="0" r="0" t="0"/>
            </a:stretch>
          </a:blipFill>
          <a:ln>
            <a:noFill/>
          </a:ln>
        </p:spPr>
      </p:sp>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8" name="Google Shape;38;p6"/>
          <p:cNvGrpSpPr/>
          <p:nvPr/>
        </p:nvGrpSpPr>
        <p:grpSpPr>
          <a:xfrm>
            <a:off x="3048000" y="1607332"/>
            <a:ext cx="3048071" cy="3536150"/>
            <a:chOff x="0" y="-38100"/>
            <a:chExt cx="1605600" cy="1862700"/>
          </a:xfrm>
        </p:grpSpPr>
        <p:sp>
          <p:nvSpPr>
            <p:cNvPr id="39" name="Google Shape;39;p6"/>
            <p:cNvSpPr/>
            <p:nvPr/>
          </p:nvSpPr>
          <p:spPr>
            <a:xfrm>
              <a:off x="0" y="0"/>
              <a:ext cx="1605531" cy="1824574"/>
            </a:xfrm>
            <a:custGeom>
              <a:rect b="b" l="l" r="r" t="t"/>
              <a:pathLst>
                <a:path extrusionOk="0" h="1824574" w="1605531">
                  <a:moveTo>
                    <a:pt x="0" y="0"/>
                  </a:moveTo>
                  <a:lnTo>
                    <a:pt x="1605531" y="0"/>
                  </a:lnTo>
                  <a:lnTo>
                    <a:pt x="1605531" y="1824574"/>
                  </a:lnTo>
                  <a:lnTo>
                    <a:pt x="0" y="1824574"/>
                  </a:lnTo>
                  <a:close/>
                </a:path>
              </a:pathLst>
            </a:custGeom>
            <a:solidFill>
              <a:srgbClr val="EB1C12"/>
            </a:solidFill>
            <a:ln>
              <a:noFill/>
            </a:ln>
          </p:spPr>
        </p:sp>
        <p:sp>
          <p:nvSpPr>
            <p:cNvPr id="40" name="Google Shape;40;p6"/>
            <p:cNvSpPr txBox="1"/>
            <p:nvPr/>
          </p:nvSpPr>
          <p:spPr>
            <a:xfrm>
              <a:off x="0" y="-38100"/>
              <a:ext cx="1605600" cy="1862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 name="Google Shape;41;p6"/>
          <p:cNvSpPr/>
          <p:nvPr/>
        </p:nvSpPr>
        <p:spPr>
          <a:xfrm>
            <a:off x="7481603" y="0"/>
            <a:ext cx="1662397" cy="1665374"/>
          </a:xfrm>
          <a:custGeom>
            <a:rect b="b" l="l" r="r" t="t"/>
            <a:pathLst>
              <a:path extrusionOk="0" h="3330747" w="3324794">
                <a:moveTo>
                  <a:pt x="0" y="0"/>
                </a:moveTo>
                <a:lnTo>
                  <a:pt x="3324794" y="0"/>
                </a:lnTo>
                <a:lnTo>
                  <a:pt x="3324794" y="3330747"/>
                </a:lnTo>
                <a:lnTo>
                  <a:pt x="0" y="3330747"/>
                </a:lnTo>
                <a:lnTo>
                  <a:pt x="0" y="0"/>
                </a:lnTo>
                <a:close/>
              </a:path>
            </a:pathLst>
          </a:custGeom>
          <a:blipFill rotWithShape="1">
            <a:blip r:embed="rId2">
              <a:alphaModFix/>
            </a:blip>
            <a:stretch>
              <a:fillRect b="0" l="0" r="-46408" t="0"/>
            </a:stretch>
          </a:blipFill>
          <a:ln>
            <a:noFill/>
          </a:ln>
        </p:spPr>
      </p:sp>
      <p:sp>
        <p:nvSpPr>
          <p:cNvPr id="42" name="Google Shape;42;p6"/>
          <p:cNvSpPr/>
          <p:nvPr/>
        </p:nvSpPr>
        <p:spPr>
          <a:xfrm>
            <a:off x="0" y="0"/>
            <a:ext cx="1662397" cy="1665374"/>
          </a:xfrm>
          <a:custGeom>
            <a:rect b="b" l="l" r="r" t="t"/>
            <a:pathLst>
              <a:path extrusionOk="0" h="3330747" w="3324794">
                <a:moveTo>
                  <a:pt x="0" y="0"/>
                </a:moveTo>
                <a:lnTo>
                  <a:pt x="3324794" y="0"/>
                </a:lnTo>
                <a:lnTo>
                  <a:pt x="3324794" y="3330747"/>
                </a:lnTo>
                <a:lnTo>
                  <a:pt x="0" y="3330747"/>
                </a:lnTo>
                <a:lnTo>
                  <a:pt x="0" y="0"/>
                </a:lnTo>
                <a:close/>
              </a:path>
            </a:pathLst>
          </a:custGeom>
          <a:blipFill rotWithShape="1">
            <a:blip r:embed="rId2">
              <a:alphaModFix/>
            </a:blip>
            <a:stretch>
              <a:fillRect b="0" l="0" r="-46408" t="0"/>
            </a:stretch>
          </a:blipFill>
          <a:ln>
            <a:noFill/>
          </a:ln>
        </p:spPr>
      </p:sp>
      <p:cxnSp>
        <p:nvCxnSpPr>
          <p:cNvPr id="43" name="Google Shape;43;p6"/>
          <p:cNvCxnSpPr/>
          <p:nvPr/>
        </p:nvCxnSpPr>
        <p:spPr>
          <a:xfrm>
            <a:off x="-203353" y="1679661"/>
            <a:ext cx="10142400" cy="0"/>
          </a:xfrm>
          <a:prstGeom prst="straightConnector1">
            <a:avLst/>
          </a:prstGeom>
          <a:noFill/>
          <a:ln cap="flat" cmpd="sng" w="57150">
            <a:solidFill>
              <a:srgbClr val="000000"/>
            </a:solidFill>
            <a:prstDash val="solid"/>
            <a:round/>
            <a:headEnd len="sm" w="sm" type="none"/>
            <a:tailEnd len="sm" w="sm" type="none"/>
          </a:ln>
        </p:spPr>
      </p:cxnSp>
      <p:cxnSp>
        <p:nvCxnSpPr>
          <p:cNvPr id="44" name="Google Shape;44;p6"/>
          <p:cNvCxnSpPr/>
          <p:nvPr/>
        </p:nvCxnSpPr>
        <p:spPr>
          <a:xfrm>
            <a:off x="3033713" y="1665374"/>
            <a:ext cx="0" cy="10142400"/>
          </a:xfrm>
          <a:prstGeom prst="straightConnector1">
            <a:avLst/>
          </a:prstGeom>
          <a:noFill/>
          <a:ln cap="flat" cmpd="sng" w="57150">
            <a:solidFill>
              <a:srgbClr val="000000"/>
            </a:solidFill>
            <a:prstDash val="solid"/>
            <a:round/>
            <a:headEnd len="sm" w="sm" type="none"/>
            <a:tailEnd len="sm" w="sm" type="none"/>
          </a:ln>
        </p:spPr>
      </p:cxnSp>
      <p:cxnSp>
        <p:nvCxnSpPr>
          <p:cNvPr id="45" name="Google Shape;45;p6"/>
          <p:cNvCxnSpPr/>
          <p:nvPr/>
        </p:nvCxnSpPr>
        <p:spPr>
          <a:xfrm>
            <a:off x="6110288" y="1665374"/>
            <a:ext cx="0" cy="10142400"/>
          </a:xfrm>
          <a:prstGeom prst="straightConnector1">
            <a:avLst/>
          </a:prstGeom>
          <a:noFill/>
          <a:ln cap="flat" cmpd="sng" w="57150">
            <a:solidFill>
              <a:srgbClr val="000000"/>
            </a:solidFill>
            <a:prstDash val="solid"/>
            <a:round/>
            <a:headEnd len="sm" w="sm" type="none"/>
            <a:tailEnd len="sm" w="sm" type="none"/>
          </a:ln>
        </p:spPr>
      </p:cxnSp>
      <p:cxnSp>
        <p:nvCxnSpPr>
          <p:cNvPr id="46" name="Google Shape;46;p6"/>
          <p:cNvCxnSpPr/>
          <p:nvPr/>
        </p:nvCxnSpPr>
        <p:spPr>
          <a:xfrm>
            <a:off x="7467316" y="-8462599"/>
            <a:ext cx="0" cy="10142400"/>
          </a:xfrm>
          <a:prstGeom prst="straightConnector1">
            <a:avLst/>
          </a:prstGeom>
          <a:noFill/>
          <a:ln cap="flat" cmpd="sng" w="57150">
            <a:solidFill>
              <a:srgbClr val="000000"/>
            </a:solidFill>
            <a:prstDash val="solid"/>
            <a:round/>
            <a:headEnd len="sm" w="sm" type="none"/>
            <a:tailEnd len="sm" w="sm" type="none"/>
          </a:ln>
        </p:spPr>
      </p:cxnSp>
      <p:cxnSp>
        <p:nvCxnSpPr>
          <p:cNvPr id="47" name="Google Shape;47;p6"/>
          <p:cNvCxnSpPr/>
          <p:nvPr/>
        </p:nvCxnSpPr>
        <p:spPr>
          <a:xfrm>
            <a:off x="1676685" y="-8462599"/>
            <a:ext cx="0" cy="10142400"/>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7"/>
          <p:cNvSpPr/>
          <p:nvPr/>
        </p:nvSpPr>
        <p:spPr>
          <a:xfrm flipH="1">
            <a:off x="5780166" y="2092760"/>
            <a:ext cx="4940644" cy="3380441"/>
          </a:xfrm>
          <a:custGeom>
            <a:rect b="b" l="l" r="r" t="t"/>
            <a:pathLst>
              <a:path extrusionOk="0" h="6760881" w="9881288">
                <a:moveTo>
                  <a:pt x="0" y="0"/>
                </a:moveTo>
                <a:lnTo>
                  <a:pt x="9881288" y="0"/>
                </a:lnTo>
                <a:lnTo>
                  <a:pt x="9881288" y="6760881"/>
                </a:lnTo>
                <a:lnTo>
                  <a:pt x="0" y="6760881"/>
                </a:lnTo>
                <a:lnTo>
                  <a:pt x="0" y="0"/>
                </a:lnTo>
                <a:close/>
              </a:path>
            </a:pathLst>
          </a:custGeom>
          <a:blipFill rotWithShape="1">
            <a:blip r:embed="rId2">
              <a:alphaModFix/>
            </a:blip>
            <a:stretch>
              <a:fillRect b="0" l="0" r="0" t="0"/>
            </a:stretch>
          </a:blipFill>
          <a:ln>
            <a:noFill/>
          </a:ln>
        </p:spPr>
      </p:sp>
      <p:cxnSp>
        <p:nvCxnSpPr>
          <p:cNvPr id="50" name="Google Shape;50;p7"/>
          <p:cNvCxnSpPr/>
          <p:nvPr/>
        </p:nvCxnSpPr>
        <p:spPr>
          <a:xfrm>
            <a:off x="5789691" y="-483735"/>
            <a:ext cx="0" cy="6770400"/>
          </a:xfrm>
          <a:prstGeom prst="straightConnector1">
            <a:avLst/>
          </a:prstGeom>
          <a:noFill/>
          <a:ln cap="flat" cmpd="sng" w="57150">
            <a:solidFill>
              <a:srgbClr val="000000"/>
            </a:solidFill>
            <a:prstDash val="solid"/>
            <a:round/>
            <a:headEnd len="sm" w="sm" type="none"/>
            <a:tailEnd len="sm" w="sm" type="none"/>
          </a:ln>
        </p:spPr>
      </p:cxnSp>
      <p:cxnSp>
        <p:nvCxnSpPr>
          <p:cNvPr id="51" name="Google Shape;51;p7"/>
          <p:cNvCxnSpPr/>
          <p:nvPr/>
        </p:nvCxnSpPr>
        <p:spPr>
          <a:xfrm rot="10800000">
            <a:off x="5772993" y="2076091"/>
            <a:ext cx="6770400" cy="0"/>
          </a:xfrm>
          <a:prstGeom prst="straightConnector1">
            <a:avLst/>
          </a:prstGeom>
          <a:noFill/>
          <a:ln cap="flat" cmpd="sng" w="57150">
            <a:solidFill>
              <a:srgbClr val="000000"/>
            </a:solidFill>
            <a:prstDash val="solid"/>
            <a:round/>
            <a:headEnd len="sm" w="sm" type="none"/>
            <a:tailEnd len="sm" w="sm" type="none"/>
          </a:ln>
        </p:spPr>
      </p:cxnSp>
      <p:sp>
        <p:nvSpPr>
          <p:cNvPr id="52" name="Google Shape;5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8"/>
          <p:cNvSpPr/>
          <p:nvPr/>
        </p:nvSpPr>
        <p:spPr>
          <a:xfrm>
            <a:off x="0" y="3394800"/>
            <a:ext cx="4574700" cy="5683568"/>
          </a:xfrm>
          <a:custGeom>
            <a:rect b="b" l="l" r="r" t="t"/>
            <a:pathLst>
              <a:path extrusionOk="0" h="10287000" w="8511070">
                <a:moveTo>
                  <a:pt x="0" y="0"/>
                </a:moveTo>
                <a:lnTo>
                  <a:pt x="8511070" y="0"/>
                </a:lnTo>
                <a:lnTo>
                  <a:pt x="8511070" y="10287000"/>
                </a:lnTo>
                <a:lnTo>
                  <a:pt x="0" y="10287000"/>
                </a:lnTo>
                <a:lnTo>
                  <a:pt x="0" y="0"/>
                </a:lnTo>
                <a:close/>
              </a:path>
            </a:pathLst>
          </a:custGeom>
          <a:blipFill rotWithShape="1">
            <a:blip r:embed="rId2">
              <a:alphaModFix/>
            </a:blip>
            <a:stretch>
              <a:fillRect b="0" l="-26067" r="-50567" t="0"/>
            </a:stretch>
          </a:blipFill>
          <a:ln>
            <a:noFill/>
          </a:ln>
        </p:spPr>
      </p:sp>
      <p:sp>
        <p:nvSpPr>
          <p:cNvPr id="56" name="Google Shape;5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8" name="Google Shape;5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 name="Google Shape;5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0" name="Google Shape;6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61" name="Google Shape;61;p8"/>
          <p:cNvCxnSpPr/>
          <p:nvPr/>
        </p:nvCxnSpPr>
        <p:spPr>
          <a:xfrm>
            <a:off x="4571998" y="-813585"/>
            <a:ext cx="0" cy="6770400"/>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 name="Shape 62"/>
        <p:cNvGrpSpPr/>
        <p:nvPr/>
      </p:nvGrpSpPr>
      <p:grpSpPr>
        <a:xfrm>
          <a:off x="0" y="0"/>
          <a:ext cx="0" cy="0"/>
          <a:chOff x="0" y="0"/>
          <a:chExt cx="0" cy="0"/>
        </a:xfrm>
      </p:grpSpPr>
      <p:sp>
        <p:nvSpPr>
          <p:cNvPr id="63" name="Google Shape;6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4" name="Google Shape;6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9"/>
          <p:cNvSpPr/>
          <p:nvPr/>
        </p:nvSpPr>
        <p:spPr>
          <a:xfrm>
            <a:off x="2127" y="400777"/>
            <a:ext cx="9143661" cy="1317815"/>
          </a:xfrm>
          <a:custGeom>
            <a:rect b="b" l="l" r="r" t="t"/>
            <a:pathLst>
              <a:path extrusionOk="0" h="480516" w="1783259">
                <a:moveTo>
                  <a:pt x="0" y="0"/>
                </a:moveTo>
                <a:lnTo>
                  <a:pt x="1783259" y="0"/>
                </a:lnTo>
                <a:lnTo>
                  <a:pt x="1783259" y="480516"/>
                </a:lnTo>
                <a:lnTo>
                  <a:pt x="0" y="480516"/>
                </a:lnTo>
                <a:close/>
              </a:path>
            </a:pathLst>
          </a:custGeom>
          <a:solidFill>
            <a:srgbClr val="EB1C12"/>
          </a:solidFill>
          <a:ln>
            <a:noFill/>
          </a:ln>
        </p:spPr>
      </p:sp>
      <p:sp>
        <p:nvSpPr>
          <p:cNvPr id="66" name="Google Shape;66;p9"/>
          <p:cNvSpPr/>
          <p:nvPr/>
        </p:nvSpPr>
        <p:spPr>
          <a:xfrm>
            <a:off x="2127" y="0"/>
            <a:ext cx="9141229" cy="405340"/>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
        <p:nvSpPr>
          <p:cNvPr id="67" name="Google Shape;67;p9"/>
          <p:cNvSpPr/>
          <p:nvPr/>
        </p:nvSpPr>
        <p:spPr>
          <a:xfrm>
            <a:off x="2127" y="1718018"/>
            <a:ext cx="9141229" cy="405340"/>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Dokdo"/>
              <a:buNone/>
              <a:defRPr sz="2800">
                <a:solidFill>
                  <a:schemeClr val="dk1"/>
                </a:solidFill>
                <a:latin typeface="Dokdo"/>
                <a:ea typeface="Dokdo"/>
                <a:cs typeface="Dokdo"/>
                <a:sym typeface="Dokd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Dokdo"/>
              <a:buChar char="●"/>
              <a:defRPr sz="1800">
                <a:solidFill>
                  <a:schemeClr val="dk2"/>
                </a:solidFill>
                <a:latin typeface="Dokdo"/>
                <a:ea typeface="Dokdo"/>
                <a:cs typeface="Dokdo"/>
                <a:sym typeface="Dokdo"/>
              </a:defRPr>
            </a:lvl1pPr>
            <a:lvl2pPr indent="-317500" lvl="1" marL="914400">
              <a:lnSpc>
                <a:spcPct val="115000"/>
              </a:lnSpc>
              <a:spcBef>
                <a:spcPts val="0"/>
              </a:spcBef>
              <a:spcAft>
                <a:spcPts val="0"/>
              </a:spcAft>
              <a:buClr>
                <a:schemeClr val="dk2"/>
              </a:buClr>
              <a:buSzPts val="1400"/>
              <a:buFont typeface="Oregano"/>
              <a:buChar char="○"/>
              <a:defRPr>
                <a:solidFill>
                  <a:schemeClr val="dk2"/>
                </a:solidFill>
                <a:latin typeface="Oregano"/>
                <a:ea typeface="Oregano"/>
                <a:cs typeface="Oregano"/>
                <a:sym typeface="Oregano"/>
              </a:defRPr>
            </a:lvl2pPr>
            <a:lvl3pPr indent="-317500" lvl="2" marL="13716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indent="-317500" lvl="3" marL="18288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indent="-317500" lvl="4" marL="22860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indent="-317500" lvl="5" marL="27432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indent="-317500" lvl="6" marL="32004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indent="-317500" lvl="7" marL="36576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indent="-317500" lvl="8" marL="4114800">
              <a:lnSpc>
                <a:spcPct val="115000"/>
              </a:lnSpc>
              <a:spcBef>
                <a:spcPts val="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33.jpg"/><Relationship Id="rId5" Type="http://schemas.openxmlformats.org/officeDocument/2006/relationships/image" Target="../media/image29.jpg"/><Relationship Id="rId6"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1.png"/><Relationship Id="rId4"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51.jpg"/><Relationship Id="rId5" Type="http://schemas.openxmlformats.org/officeDocument/2006/relationships/image" Target="../media/image44.jpg"/><Relationship Id="rId6" Type="http://schemas.openxmlformats.org/officeDocument/2006/relationships/image" Target="../media/image36.jpg"/></Relationships>
</file>

<file path=ppt/slides/_rels/slide17.xml.rels><?xml version="1.0" encoding="UTF-8" standalone="yes"?><Relationships xmlns="http://schemas.openxmlformats.org/package/2006/relationships"><Relationship Id="rId40" Type="http://schemas.openxmlformats.org/officeDocument/2006/relationships/image" Target="../media/image75.png"/><Relationship Id="rId20" Type="http://schemas.openxmlformats.org/officeDocument/2006/relationships/image" Target="../media/image62.png"/><Relationship Id="rId41" Type="http://schemas.openxmlformats.org/officeDocument/2006/relationships/image" Target="../media/image81.png"/><Relationship Id="rId22" Type="http://schemas.openxmlformats.org/officeDocument/2006/relationships/image" Target="../media/image58.png"/><Relationship Id="rId21" Type="http://schemas.openxmlformats.org/officeDocument/2006/relationships/image" Target="../media/image52.png"/><Relationship Id="rId24" Type="http://schemas.openxmlformats.org/officeDocument/2006/relationships/image" Target="../media/image69.png"/><Relationship Id="rId23" Type="http://schemas.openxmlformats.org/officeDocument/2006/relationships/image" Target="../media/image61.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54.png"/><Relationship Id="rId26" Type="http://schemas.openxmlformats.org/officeDocument/2006/relationships/image" Target="../media/image64.png"/><Relationship Id="rId25" Type="http://schemas.openxmlformats.org/officeDocument/2006/relationships/image" Target="../media/image57.png"/><Relationship Id="rId28" Type="http://schemas.openxmlformats.org/officeDocument/2006/relationships/image" Target="../media/image65.png"/><Relationship Id="rId27" Type="http://schemas.openxmlformats.org/officeDocument/2006/relationships/image" Target="../media/image60.png"/><Relationship Id="rId5" Type="http://schemas.openxmlformats.org/officeDocument/2006/relationships/image" Target="../media/image40.png"/><Relationship Id="rId6" Type="http://schemas.openxmlformats.org/officeDocument/2006/relationships/image" Target="../media/image48.png"/><Relationship Id="rId29" Type="http://schemas.openxmlformats.org/officeDocument/2006/relationships/image" Target="../media/image55.png"/><Relationship Id="rId7" Type="http://schemas.openxmlformats.org/officeDocument/2006/relationships/image" Target="../media/image42.png"/><Relationship Id="rId8" Type="http://schemas.openxmlformats.org/officeDocument/2006/relationships/image" Target="../media/image39.png"/><Relationship Id="rId31" Type="http://schemas.openxmlformats.org/officeDocument/2006/relationships/image" Target="../media/image80.png"/><Relationship Id="rId30" Type="http://schemas.openxmlformats.org/officeDocument/2006/relationships/image" Target="../media/image79.png"/><Relationship Id="rId11" Type="http://schemas.openxmlformats.org/officeDocument/2006/relationships/image" Target="../media/image47.png"/><Relationship Id="rId33" Type="http://schemas.openxmlformats.org/officeDocument/2006/relationships/image" Target="../media/image78.png"/><Relationship Id="rId10" Type="http://schemas.openxmlformats.org/officeDocument/2006/relationships/image" Target="../media/image53.png"/><Relationship Id="rId32" Type="http://schemas.openxmlformats.org/officeDocument/2006/relationships/image" Target="../media/image76.png"/><Relationship Id="rId13" Type="http://schemas.openxmlformats.org/officeDocument/2006/relationships/image" Target="../media/image45.png"/><Relationship Id="rId35" Type="http://schemas.openxmlformats.org/officeDocument/2006/relationships/image" Target="../media/image74.png"/><Relationship Id="rId12" Type="http://schemas.openxmlformats.org/officeDocument/2006/relationships/image" Target="../media/image43.png"/><Relationship Id="rId34" Type="http://schemas.openxmlformats.org/officeDocument/2006/relationships/image" Target="../media/image73.png"/><Relationship Id="rId15" Type="http://schemas.openxmlformats.org/officeDocument/2006/relationships/image" Target="../media/image46.png"/><Relationship Id="rId37" Type="http://schemas.openxmlformats.org/officeDocument/2006/relationships/image" Target="../media/image68.png"/><Relationship Id="rId14" Type="http://schemas.openxmlformats.org/officeDocument/2006/relationships/image" Target="../media/image41.png"/><Relationship Id="rId36" Type="http://schemas.openxmlformats.org/officeDocument/2006/relationships/image" Target="../media/image77.png"/><Relationship Id="rId17" Type="http://schemas.openxmlformats.org/officeDocument/2006/relationships/image" Target="../media/image49.png"/><Relationship Id="rId39" Type="http://schemas.openxmlformats.org/officeDocument/2006/relationships/image" Target="../media/image70.png"/><Relationship Id="rId16" Type="http://schemas.openxmlformats.org/officeDocument/2006/relationships/image" Target="../media/image50.png"/><Relationship Id="rId38" Type="http://schemas.openxmlformats.org/officeDocument/2006/relationships/image" Target="../media/image72.png"/><Relationship Id="rId19" Type="http://schemas.openxmlformats.org/officeDocument/2006/relationships/image" Target="../media/image56.png"/><Relationship Id="rId18"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10.jpg"/><Relationship Id="rId6"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22.jpg"/><Relationship Id="rId6"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1"/>
          <p:cNvSpPr/>
          <p:nvPr/>
        </p:nvSpPr>
        <p:spPr>
          <a:xfrm>
            <a:off x="-138400" y="-666750"/>
            <a:ext cx="10504185" cy="7025929"/>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0" r="0" t="0"/>
            </a:stretch>
          </a:blipFill>
          <a:ln>
            <a:noFill/>
          </a:ln>
        </p:spPr>
      </p:sp>
      <p:grpSp>
        <p:nvGrpSpPr>
          <p:cNvPr id="75" name="Google Shape;75;p11"/>
          <p:cNvGrpSpPr/>
          <p:nvPr/>
        </p:nvGrpSpPr>
        <p:grpSpPr>
          <a:xfrm>
            <a:off x="1791885" y="711770"/>
            <a:ext cx="5560230" cy="3719962"/>
            <a:chOff x="0" y="0"/>
            <a:chExt cx="34327036" cy="22965823"/>
          </a:xfrm>
        </p:grpSpPr>
        <p:sp>
          <p:nvSpPr>
            <p:cNvPr id="76" name="Google Shape;76;p11"/>
            <p:cNvSpPr/>
            <p:nvPr/>
          </p:nvSpPr>
          <p:spPr>
            <a:xfrm>
              <a:off x="72390" y="72390"/>
              <a:ext cx="34182257" cy="22821044"/>
            </a:xfrm>
            <a:custGeom>
              <a:rect b="b" l="l" r="r" t="t"/>
              <a:pathLst>
                <a:path extrusionOk="0" h="22821044" w="34182257">
                  <a:moveTo>
                    <a:pt x="0" y="0"/>
                  </a:moveTo>
                  <a:lnTo>
                    <a:pt x="34182257" y="0"/>
                  </a:lnTo>
                  <a:lnTo>
                    <a:pt x="34182257" y="22821044"/>
                  </a:lnTo>
                  <a:lnTo>
                    <a:pt x="0" y="22821044"/>
                  </a:lnTo>
                  <a:lnTo>
                    <a:pt x="0" y="0"/>
                  </a:lnTo>
                  <a:close/>
                </a:path>
              </a:pathLst>
            </a:custGeom>
            <a:solidFill>
              <a:srgbClr val="FFFFFF"/>
            </a:solidFill>
            <a:ln>
              <a:noFill/>
            </a:ln>
          </p:spPr>
        </p:sp>
        <p:sp>
          <p:nvSpPr>
            <p:cNvPr id="77" name="Google Shape;77;p11"/>
            <p:cNvSpPr/>
            <p:nvPr/>
          </p:nvSpPr>
          <p:spPr>
            <a:xfrm>
              <a:off x="0" y="0"/>
              <a:ext cx="34327036" cy="22965823"/>
            </a:xfrm>
            <a:custGeom>
              <a:rect b="b" l="l" r="r" t="t"/>
              <a:pathLst>
                <a:path extrusionOk="0" h="22965823" w="34327036">
                  <a:moveTo>
                    <a:pt x="34182258" y="22821043"/>
                  </a:moveTo>
                  <a:lnTo>
                    <a:pt x="34327036" y="22821043"/>
                  </a:lnTo>
                  <a:lnTo>
                    <a:pt x="34327036" y="22965823"/>
                  </a:lnTo>
                  <a:lnTo>
                    <a:pt x="34182258" y="22965823"/>
                  </a:lnTo>
                  <a:lnTo>
                    <a:pt x="34182258" y="22821043"/>
                  </a:lnTo>
                  <a:close/>
                  <a:moveTo>
                    <a:pt x="0" y="144780"/>
                  </a:moveTo>
                  <a:lnTo>
                    <a:pt x="144780" y="144780"/>
                  </a:lnTo>
                  <a:lnTo>
                    <a:pt x="144780" y="22821043"/>
                  </a:lnTo>
                  <a:lnTo>
                    <a:pt x="0" y="22821043"/>
                  </a:lnTo>
                  <a:lnTo>
                    <a:pt x="0" y="144780"/>
                  </a:lnTo>
                  <a:close/>
                  <a:moveTo>
                    <a:pt x="0" y="22821043"/>
                  </a:moveTo>
                  <a:lnTo>
                    <a:pt x="144780" y="22821043"/>
                  </a:lnTo>
                  <a:lnTo>
                    <a:pt x="144780" y="22965823"/>
                  </a:lnTo>
                  <a:lnTo>
                    <a:pt x="0" y="22965823"/>
                  </a:lnTo>
                  <a:lnTo>
                    <a:pt x="0" y="22821043"/>
                  </a:lnTo>
                  <a:close/>
                  <a:moveTo>
                    <a:pt x="34182258" y="144780"/>
                  </a:moveTo>
                  <a:lnTo>
                    <a:pt x="34327036" y="144780"/>
                  </a:lnTo>
                  <a:lnTo>
                    <a:pt x="34327036" y="22821043"/>
                  </a:lnTo>
                  <a:lnTo>
                    <a:pt x="34182258" y="22821043"/>
                  </a:lnTo>
                  <a:lnTo>
                    <a:pt x="34182258" y="144780"/>
                  </a:lnTo>
                  <a:close/>
                  <a:moveTo>
                    <a:pt x="144780" y="22821043"/>
                  </a:moveTo>
                  <a:lnTo>
                    <a:pt x="34182258" y="22821043"/>
                  </a:lnTo>
                  <a:lnTo>
                    <a:pt x="34182258" y="22965823"/>
                  </a:lnTo>
                  <a:lnTo>
                    <a:pt x="144780" y="22965823"/>
                  </a:lnTo>
                  <a:lnTo>
                    <a:pt x="144780" y="22821043"/>
                  </a:lnTo>
                  <a:close/>
                  <a:moveTo>
                    <a:pt x="34182258" y="0"/>
                  </a:moveTo>
                  <a:lnTo>
                    <a:pt x="34327036" y="0"/>
                  </a:lnTo>
                  <a:lnTo>
                    <a:pt x="34327036" y="144780"/>
                  </a:lnTo>
                  <a:lnTo>
                    <a:pt x="34182258" y="144780"/>
                  </a:lnTo>
                  <a:lnTo>
                    <a:pt x="34182258" y="0"/>
                  </a:lnTo>
                  <a:close/>
                  <a:moveTo>
                    <a:pt x="0" y="0"/>
                  </a:moveTo>
                  <a:lnTo>
                    <a:pt x="144780" y="0"/>
                  </a:lnTo>
                  <a:lnTo>
                    <a:pt x="144780" y="144780"/>
                  </a:lnTo>
                  <a:lnTo>
                    <a:pt x="0" y="144780"/>
                  </a:lnTo>
                  <a:lnTo>
                    <a:pt x="0" y="0"/>
                  </a:lnTo>
                  <a:close/>
                  <a:moveTo>
                    <a:pt x="144780" y="0"/>
                  </a:moveTo>
                  <a:lnTo>
                    <a:pt x="34182258" y="0"/>
                  </a:lnTo>
                  <a:lnTo>
                    <a:pt x="34182258" y="144780"/>
                  </a:lnTo>
                  <a:lnTo>
                    <a:pt x="144780" y="144780"/>
                  </a:lnTo>
                  <a:lnTo>
                    <a:pt x="144780" y="0"/>
                  </a:lnTo>
                  <a:close/>
                </a:path>
              </a:pathLst>
            </a:custGeom>
            <a:solidFill>
              <a:srgbClr val="0F1A38"/>
            </a:solidFill>
            <a:ln>
              <a:noFill/>
            </a:ln>
          </p:spPr>
        </p:sp>
      </p:grpSp>
      <p:sp>
        <p:nvSpPr>
          <p:cNvPr id="78" name="Google Shape;78;p11"/>
          <p:cNvSpPr txBox="1"/>
          <p:nvPr/>
        </p:nvSpPr>
        <p:spPr>
          <a:xfrm>
            <a:off x="1416915" y="1348040"/>
            <a:ext cx="6310200" cy="1647000"/>
          </a:xfrm>
          <a:prstGeom prst="rect">
            <a:avLst/>
          </a:prstGeom>
          <a:noFill/>
          <a:ln>
            <a:noFill/>
          </a:ln>
        </p:spPr>
        <p:txBody>
          <a:bodyPr anchorCtr="0" anchor="t" bIns="0" lIns="0" spcFirstLastPara="1" rIns="0" wrap="square" tIns="0">
            <a:spAutoFit/>
          </a:bodyPr>
          <a:lstStyle/>
          <a:p>
            <a:pPr indent="0" lvl="0" marL="0" marR="0" rtl="0" algn="ctr">
              <a:lnSpc>
                <a:spcPct val="50000"/>
              </a:lnSpc>
              <a:spcBef>
                <a:spcPts val="0"/>
              </a:spcBef>
              <a:spcAft>
                <a:spcPts val="0"/>
              </a:spcAft>
              <a:buNone/>
            </a:pPr>
            <a:r>
              <a:rPr b="0" i="0" lang="en" sz="10700" u="none" cap="none" strike="noStrike">
                <a:solidFill>
                  <a:srgbClr val="EB1C12"/>
                </a:solidFill>
                <a:latin typeface="Dokdo"/>
                <a:ea typeface="Dokdo"/>
                <a:cs typeface="Dokdo"/>
                <a:sym typeface="Dokdo"/>
              </a:rPr>
              <a:t>TRIBAL</a:t>
            </a:r>
            <a:endParaRPr sz="100"/>
          </a:p>
          <a:p>
            <a:pPr indent="0" lvl="0" marL="0" marR="0" rtl="0" algn="ctr">
              <a:lnSpc>
                <a:spcPct val="50000"/>
              </a:lnSpc>
              <a:spcBef>
                <a:spcPts val="0"/>
              </a:spcBef>
              <a:spcAft>
                <a:spcPts val="0"/>
              </a:spcAft>
              <a:buNone/>
            </a:pPr>
            <a:r>
              <a:rPr b="0" i="0" lang="en" sz="10700" u="none" cap="none" strike="noStrike">
                <a:solidFill>
                  <a:srgbClr val="EB1C12"/>
                </a:solidFill>
                <a:latin typeface="Dokdo"/>
                <a:ea typeface="Dokdo"/>
                <a:cs typeface="Dokdo"/>
                <a:sym typeface="Dokdo"/>
              </a:rPr>
              <a:t>PATTERN</a:t>
            </a:r>
            <a:endParaRPr sz="100"/>
          </a:p>
        </p:txBody>
      </p:sp>
      <p:sp>
        <p:nvSpPr>
          <p:cNvPr id="79" name="Google Shape;79;p11"/>
          <p:cNvSpPr txBox="1"/>
          <p:nvPr/>
        </p:nvSpPr>
        <p:spPr>
          <a:xfrm>
            <a:off x="2982256" y="3206982"/>
            <a:ext cx="3225600" cy="75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000000"/>
                </a:solidFill>
                <a:latin typeface="Oregano"/>
                <a:ea typeface="Oregano"/>
                <a:cs typeface="Oregano"/>
                <a:sym typeface="Oregano"/>
              </a:rPr>
              <a:t>Colorful Theme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0"/>
          <p:cNvSpPr txBox="1"/>
          <p:nvPr/>
        </p:nvSpPr>
        <p:spPr>
          <a:xfrm>
            <a:off x="1369950" y="1893575"/>
            <a:ext cx="6404100" cy="1662300"/>
          </a:xfrm>
          <a:prstGeom prst="rect">
            <a:avLst/>
          </a:prstGeom>
          <a:noFill/>
          <a:ln>
            <a:noFill/>
          </a:ln>
        </p:spPr>
        <p:txBody>
          <a:bodyPr anchorCtr="0" anchor="t" bIns="0" lIns="0" spcFirstLastPara="1" rIns="0" wrap="square" tIns="0">
            <a:spAutoFit/>
          </a:bodyPr>
          <a:lstStyle/>
          <a:p>
            <a:pPr indent="0" lvl="0" marL="0" marR="0" rtl="0" algn="ctr">
              <a:lnSpc>
                <a:spcPct val="71996"/>
              </a:lnSpc>
              <a:spcBef>
                <a:spcPts val="0"/>
              </a:spcBef>
              <a:spcAft>
                <a:spcPts val="0"/>
              </a:spcAft>
              <a:buNone/>
            </a:pPr>
            <a:r>
              <a:rPr b="0" i="0" lang="en" sz="7500" u="none" cap="none" strike="noStrike">
                <a:solidFill>
                  <a:srgbClr val="EB1C12"/>
                </a:solidFill>
                <a:latin typeface="Dokdo"/>
                <a:ea typeface="Dokdo"/>
                <a:cs typeface="Dokdo"/>
                <a:sym typeface="Dokdo"/>
              </a:rPr>
              <a:t>ADD A SECTION HEADER</a:t>
            </a:r>
            <a:endParaRPr sz="700"/>
          </a:p>
        </p:txBody>
      </p:sp>
      <p:sp>
        <p:nvSpPr>
          <p:cNvPr id="260" name="Google Shape;260;p20"/>
          <p:cNvSpPr/>
          <p:nvPr/>
        </p:nvSpPr>
        <p:spPr>
          <a:xfrm>
            <a:off x="-138400" y="3722525"/>
            <a:ext cx="10881017" cy="6993700"/>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2" r="-2" t="0"/>
            </a:stretch>
          </a:blipFill>
          <a:ln>
            <a:noFill/>
          </a:ln>
        </p:spPr>
      </p:sp>
      <p:sp>
        <p:nvSpPr>
          <p:cNvPr id="261" name="Google Shape;261;p20"/>
          <p:cNvSpPr/>
          <p:nvPr/>
        </p:nvSpPr>
        <p:spPr>
          <a:xfrm>
            <a:off x="-138400" y="-5477975"/>
            <a:ext cx="10645497" cy="6929242"/>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2" r="-2" t="0"/>
            </a:stretch>
          </a:blipFill>
          <a:ln>
            <a:noFill/>
          </a:ln>
        </p:spPr>
      </p:sp>
      <p:cxnSp>
        <p:nvCxnSpPr>
          <p:cNvPr id="262" name="Google Shape;262;p20"/>
          <p:cNvCxnSpPr/>
          <p:nvPr/>
        </p:nvCxnSpPr>
        <p:spPr>
          <a:xfrm flipH="1" rot="10800000">
            <a:off x="-203332" y="1403026"/>
            <a:ext cx="10142220" cy="28575"/>
          </a:xfrm>
          <a:prstGeom prst="straightConnector1">
            <a:avLst/>
          </a:prstGeom>
          <a:noFill/>
          <a:ln cap="flat" cmpd="sng" w="57150">
            <a:solidFill>
              <a:srgbClr val="000000"/>
            </a:solidFill>
            <a:prstDash val="solid"/>
            <a:round/>
            <a:headEnd len="sm" w="sm" type="none"/>
            <a:tailEnd len="sm" w="sm" type="none"/>
          </a:ln>
        </p:spPr>
      </p:cxnSp>
      <p:cxnSp>
        <p:nvCxnSpPr>
          <p:cNvPr id="263" name="Google Shape;263;p20"/>
          <p:cNvCxnSpPr/>
          <p:nvPr/>
        </p:nvCxnSpPr>
        <p:spPr>
          <a:xfrm flipH="1" rot="10800000">
            <a:off x="-203332" y="3722523"/>
            <a:ext cx="10142220" cy="28575"/>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267" name="Shape 267"/>
        <p:cNvGrpSpPr/>
        <p:nvPr/>
      </p:nvGrpSpPr>
      <p:grpSpPr>
        <a:xfrm>
          <a:off x="0" y="0"/>
          <a:ext cx="0" cy="0"/>
          <a:chOff x="0" y="0"/>
          <a:chExt cx="0" cy="0"/>
        </a:xfrm>
      </p:grpSpPr>
      <p:sp>
        <p:nvSpPr>
          <p:cNvPr id="268" name="Google Shape;268;p21"/>
          <p:cNvSpPr/>
          <p:nvPr/>
        </p:nvSpPr>
        <p:spPr>
          <a:xfrm>
            <a:off x="4893726" y="-1159082"/>
            <a:ext cx="5742401" cy="6456777"/>
          </a:xfrm>
          <a:custGeom>
            <a:rect b="b" l="l" r="r" t="t"/>
            <a:pathLst>
              <a:path extrusionOk="0" h="12913553" w="11484803">
                <a:moveTo>
                  <a:pt x="0" y="0"/>
                </a:moveTo>
                <a:lnTo>
                  <a:pt x="11484802" y="0"/>
                </a:lnTo>
                <a:lnTo>
                  <a:pt x="11484802" y="12913553"/>
                </a:lnTo>
                <a:lnTo>
                  <a:pt x="0" y="12913553"/>
                </a:lnTo>
                <a:lnTo>
                  <a:pt x="0" y="0"/>
                </a:lnTo>
                <a:close/>
              </a:path>
            </a:pathLst>
          </a:custGeom>
          <a:blipFill rotWithShape="1">
            <a:blip r:embed="rId3">
              <a:alphaModFix/>
            </a:blip>
            <a:stretch>
              <a:fillRect b="0" l="-12437" r="0" t="0"/>
            </a:stretch>
          </a:blipFill>
          <a:ln>
            <a:noFill/>
          </a:ln>
        </p:spPr>
      </p:sp>
      <p:sp>
        <p:nvSpPr>
          <p:cNvPr id="269" name="Google Shape;269;p21"/>
          <p:cNvSpPr/>
          <p:nvPr/>
        </p:nvSpPr>
        <p:spPr>
          <a:xfrm>
            <a:off x="473820" y="2033489"/>
            <a:ext cx="545799" cy="545799"/>
          </a:xfrm>
          <a:custGeom>
            <a:rect b="b" l="l" r="r" t="t"/>
            <a:pathLst>
              <a:path extrusionOk="0" h="1091599" w="1091599">
                <a:moveTo>
                  <a:pt x="0" y="0"/>
                </a:moveTo>
                <a:lnTo>
                  <a:pt x="1091599" y="0"/>
                </a:lnTo>
                <a:lnTo>
                  <a:pt x="1091599" y="1091599"/>
                </a:lnTo>
                <a:lnTo>
                  <a:pt x="0" y="1091599"/>
                </a:lnTo>
                <a:lnTo>
                  <a:pt x="0" y="0"/>
                </a:lnTo>
                <a:close/>
              </a:path>
            </a:pathLst>
          </a:custGeom>
          <a:blipFill rotWithShape="1">
            <a:blip r:embed="rId4">
              <a:alphaModFix/>
            </a:blip>
            <a:stretch>
              <a:fillRect b="0" l="0" r="0" t="0"/>
            </a:stretch>
          </a:blipFill>
          <a:ln>
            <a:noFill/>
          </a:ln>
        </p:spPr>
      </p:sp>
      <p:sp>
        <p:nvSpPr>
          <p:cNvPr id="270" name="Google Shape;270;p21"/>
          <p:cNvSpPr/>
          <p:nvPr/>
        </p:nvSpPr>
        <p:spPr>
          <a:xfrm>
            <a:off x="473820" y="2746749"/>
            <a:ext cx="545799" cy="545799"/>
          </a:xfrm>
          <a:custGeom>
            <a:rect b="b" l="l" r="r" t="t"/>
            <a:pathLst>
              <a:path extrusionOk="0" h="1091599" w="1091599">
                <a:moveTo>
                  <a:pt x="0" y="0"/>
                </a:moveTo>
                <a:lnTo>
                  <a:pt x="1091599" y="0"/>
                </a:lnTo>
                <a:lnTo>
                  <a:pt x="1091599" y="1091599"/>
                </a:lnTo>
                <a:lnTo>
                  <a:pt x="0" y="1091599"/>
                </a:lnTo>
                <a:lnTo>
                  <a:pt x="0" y="0"/>
                </a:lnTo>
                <a:close/>
              </a:path>
            </a:pathLst>
          </a:custGeom>
          <a:blipFill rotWithShape="1">
            <a:blip r:embed="rId5">
              <a:alphaModFix/>
            </a:blip>
            <a:stretch>
              <a:fillRect b="0" l="0" r="0" t="0"/>
            </a:stretch>
          </a:blipFill>
          <a:ln>
            <a:noFill/>
          </a:ln>
        </p:spPr>
      </p:sp>
      <p:sp>
        <p:nvSpPr>
          <p:cNvPr id="271" name="Google Shape;271;p21"/>
          <p:cNvSpPr/>
          <p:nvPr/>
        </p:nvSpPr>
        <p:spPr>
          <a:xfrm>
            <a:off x="408358" y="3394548"/>
            <a:ext cx="676723" cy="676722"/>
          </a:xfrm>
          <a:custGeom>
            <a:rect b="b" l="l" r="r" t="t"/>
            <a:pathLst>
              <a:path extrusionOk="0" h="1353445" w="1353445">
                <a:moveTo>
                  <a:pt x="0" y="0"/>
                </a:moveTo>
                <a:lnTo>
                  <a:pt x="1353445" y="0"/>
                </a:lnTo>
                <a:lnTo>
                  <a:pt x="1353445" y="1353445"/>
                </a:lnTo>
                <a:lnTo>
                  <a:pt x="0" y="1353445"/>
                </a:lnTo>
                <a:lnTo>
                  <a:pt x="0" y="0"/>
                </a:lnTo>
                <a:close/>
              </a:path>
            </a:pathLst>
          </a:custGeom>
          <a:blipFill rotWithShape="1">
            <a:blip r:embed="rId6">
              <a:alphaModFix/>
            </a:blip>
            <a:stretch>
              <a:fillRect b="0" l="0" r="0" t="0"/>
            </a:stretch>
          </a:blipFill>
          <a:ln>
            <a:noFill/>
          </a:ln>
        </p:spPr>
      </p:sp>
      <p:sp>
        <p:nvSpPr>
          <p:cNvPr id="272" name="Google Shape;272;p21"/>
          <p:cNvSpPr/>
          <p:nvPr/>
        </p:nvSpPr>
        <p:spPr>
          <a:xfrm>
            <a:off x="422819" y="4071271"/>
            <a:ext cx="647799" cy="647799"/>
          </a:xfrm>
          <a:custGeom>
            <a:rect b="b" l="l" r="r" t="t"/>
            <a:pathLst>
              <a:path extrusionOk="0" h="1295598" w="1295598">
                <a:moveTo>
                  <a:pt x="0" y="0"/>
                </a:moveTo>
                <a:lnTo>
                  <a:pt x="1295598" y="0"/>
                </a:lnTo>
                <a:lnTo>
                  <a:pt x="1295598" y="1295598"/>
                </a:lnTo>
                <a:lnTo>
                  <a:pt x="0" y="1295598"/>
                </a:lnTo>
                <a:lnTo>
                  <a:pt x="0" y="0"/>
                </a:lnTo>
                <a:close/>
              </a:path>
            </a:pathLst>
          </a:custGeom>
          <a:blipFill rotWithShape="1">
            <a:blip r:embed="rId7">
              <a:alphaModFix/>
            </a:blip>
            <a:stretch>
              <a:fillRect b="0" l="0" r="0" t="0"/>
            </a:stretch>
          </a:blipFill>
          <a:ln>
            <a:noFill/>
          </a:ln>
        </p:spPr>
      </p:sp>
      <p:sp>
        <p:nvSpPr>
          <p:cNvPr id="273" name="Google Shape;273;p21"/>
          <p:cNvSpPr txBox="1"/>
          <p:nvPr/>
        </p:nvSpPr>
        <p:spPr>
          <a:xfrm>
            <a:off x="514350" y="445850"/>
            <a:ext cx="5575800" cy="14007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7000" u="none" cap="none" strike="noStrike">
                <a:solidFill>
                  <a:srgbClr val="0F1A38"/>
                </a:solidFill>
                <a:latin typeface="Dokdo"/>
                <a:ea typeface="Dokdo"/>
                <a:cs typeface="Dokdo"/>
                <a:sym typeface="Dokdo"/>
              </a:rPr>
              <a:t>WRITE YOUR TOPIC OR IDEA</a:t>
            </a:r>
            <a:endParaRPr sz="700"/>
          </a:p>
        </p:txBody>
      </p:sp>
      <p:grpSp>
        <p:nvGrpSpPr>
          <p:cNvPr id="274" name="Google Shape;274;p21"/>
          <p:cNvGrpSpPr/>
          <p:nvPr/>
        </p:nvGrpSpPr>
        <p:grpSpPr>
          <a:xfrm>
            <a:off x="1171575" y="2155555"/>
            <a:ext cx="4192801" cy="333814"/>
            <a:chOff x="0" y="85725"/>
            <a:chExt cx="11180803" cy="890170"/>
          </a:xfrm>
        </p:grpSpPr>
        <p:sp>
          <p:nvSpPr>
            <p:cNvPr id="275" name="Google Shape;275;p21"/>
            <p:cNvSpPr txBox="1"/>
            <p:nvPr/>
          </p:nvSpPr>
          <p:spPr>
            <a:xfrm>
              <a:off x="0" y="85725"/>
              <a:ext cx="5161003" cy="890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One</a:t>
              </a:r>
              <a:endParaRPr sz="700"/>
            </a:p>
          </p:txBody>
        </p:sp>
        <p:sp>
          <p:nvSpPr>
            <p:cNvPr id="276" name="Google Shape;276;p21"/>
            <p:cNvSpPr txBox="1"/>
            <p:nvPr/>
          </p:nvSpPr>
          <p:spPr>
            <a:xfrm>
              <a:off x="3789403" y="459373"/>
              <a:ext cx="7391400" cy="3760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 want to discuss. </a:t>
              </a:r>
              <a:endParaRPr sz="700"/>
            </a:p>
          </p:txBody>
        </p:sp>
      </p:grpSp>
      <p:grpSp>
        <p:nvGrpSpPr>
          <p:cNvPr id="277" name="Google Shape;277;p21"/>
          <p:cNvGrpSpPr/>
          <p:nvPr/>
        </p:nvGrpSpPr>
        <p:grpSpPr>
          <a:xfrm>
            <a:off x="1171575" y="2868815"/>
            <a:ext cx="4192801" cy="333814"/>
            <a:chOff x="0" y="85725"/>
            <a:chExt cx="11180803" cy="890170"/>
          </a:xfrm>
        </p:grpSpPr>
        <p:sp>
          <p:nvSpPr>
            <p:cNvPr id="278" name="Google Shape;278;p21"/>
            <p:cNvSpPr txBox="1"/>
            <p:nvPr/>
          </p:nvSpPr>
          <p:spPr>
            <a:xfrm>
              <a:off x="0" y="85725"/>
              <a:ext cx="5161003" cy="890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Two</a:t>
              </a:r>
              <a:endParaRPr sz="700"/>
            </a:p>
          </p:txBody>
        </p:sp>
        <p:sp>
          <p:nvSpPr>
            <p:cNvPr id="279" name="Google Shape;279;p21"/>
            <p:cNvSpPr txBox="1"/>
            <p:nvPr/>
          </p:nvSpPr>
          <p:spPr>
            <a:xfrm>
              <a:off x="3789403" y="459373"/>
              <a:ext cx="7391400" cy="3760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 want to discuss. </a:t>
              </a:r>
              <a:endParaRPr sz="700"/>
            </a:p>
          </p:txBody>
        </p:sp>
      </p:grpSp>
      <p:grpSp>
        <p:nvGrpSpPr>
          <p:cNvPr id="280" name="Google Shape;280;p21"/>
          <p:cNvGrpSpPr/>
          <p:nvPr/>
        </p:nvGrpSpPr>
        <p:grpSpPr>
          <a:xfrm>
            <a:off x="1171575" y="3582076"/>
            <a:ext cx="4192801" cy="333814"/>
            <a:chOff x="0" y="85725"/>
            <a:chExt cx="11180803" cy="890170"/>
          </a:xfrm>
        </p:grpSpPr>
        <p:sp>
          <p:nvSpPr>
            <p:cNvPr id="281" name="Google Shape;281;p21"/>
            <p:cNvSpPr txBox="1"/>
            <p:nvPr/>
          </p:nvSpPr>
          <p:spPr>
            <a:xfrm>
              <a:off x="0" y="85725"/>
              <a:ext cx="5161003" cy="890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Three</a:t>
              </a:r>
              <a:endParaRPr sz="700"/>
            </a:p>
          </p:txBody>
        </p:sp>
        <p:sp>
          <p:nvSpPr>
            <p:cNvPr id="282" name="Google Shape;282;p21"/>
            <p:cNvSpPr txBox="1"/>
            <p:nvPr/>
          </p:nvSpPr>
          <p:spPr>
            <a:xfrm>
              <a:off x="3789403" y="459373"/>
              <a:ext cx="7391400" cy="3760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 want to discuss. </a:t>
              </a:r>
              <a:endParaRPr sz="700"/>
            </a:p>
          </p:txBody>
        </p:sp>
      </p:grpSp>
      <p:grpSp>
        <p:nvGrpSpPr>
          <p:cNvPr id="283" name="Google Shape;283;p21"/>
          <p:cNvGrpSpPr/>
          <p:nvPr/>
        </p:nvGrpSpPr>
        <p:grpSpPr>
          <a:xfrm>
            <a:off x="1171575" y="4295336"/>
            <a:ext cx="4192801" cy="333814"/>
            <a:chOff x="0" y="85725"/>
            <a:chExt cx="11180803" cy="890170"/>
          </a:xfrm>
        </p:grpSpPr>
        <p:sp>
          <p:nvSpPr>
            <p:cNvPr id="284" name="Google Shape;284;p21"/>
            <p:cNvSpPr txBox="1"/>
            <p:nvPr/>
          </p:nvSpPr>
          <p:spPr>
            <a:xfrm>
              <a:off x="0" y="85725"/>
              <a:ext cx="5161003" cy="890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Four</a:t>
              </a:r>
              <a:endParaRPr sz="700"/>
            </a:p>
          </p:txBody>
        </p:sp>
        <p:sp>
          <p:nvSpPr>
            <p:cNvPr id="285" name="Google Shape;285;p21"/>
            <p:cNvSpPr txBox="1"/>
            <p:nvPr/>
          </p:nvSpPr>
          <p:spPr>
            <a:xfrm>
              <a:off x="3789403" y="459373"/>
              <a:ext cx="7391400" cy="3760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 want to discuss. </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289" name="Shape 289"/>
        <p:cNvGrpSpPr/>
        <p:nvPr/>
      </p:nvGrpSpPr>
      <p:grpSpPr>
        <a:xfrm>
          <a:off x="0" y="0"/>
          <a:ext cx="0" cy="0"/>
          <a:chOff x="0" y="0"/>
          <a:chExt cx="0" cy="0"/>
        </a:xfrm>
      </p:grpSpPr>
      <p:sp>
        <p:nvSpPr>
          <p:cNvPr id="290" name="Google Shape;290;p22"/>
          <p:cNvSpPr/>
          <p:nvPr/>
        </p:nvSpPr>
        <p:spPr>
          <a:xfrm>
            <a:off x="-138400" y="-656900"/>
            <a:ext cx="10598393" cy="7025929"/>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0" r="0" t="0"/>
            </a:stretch>
          </a:blipFill>
          <a:ln>
            <a:noFill/>
          </a:ln>
        </p:spPr>
      </p:sp>
      <p:pic>
        <p:nvPicPr>
          <p:cNvPr id="291" name="Google Shape;291;p22"/>
          <p:cNvPicPr preferRelativeResize="0"/>
          <p:nvPr/>
        </p:nvPicPr>
        <p:blipFill rotWithShape="1">
          <a:blip r:embed="rId4">
            <a:alphaModFix/>
          </a:blip>
          <a:srcRect b="0" l="3785" r="3785" t="0"/>
          <a:stretch/>
        </p:blipFill>
        <p:spPr>
          <a:xfrm>
            <a:off x="3201107" y="404023"/>
            <a:ext cx="2741786" cy="4335454"/>
          </a:xfrm>
          <a:prstGeom prst="rect">
            <a:avLst/>
          </a:prstGeom>
          <a:noFill/>
          <a:ln>
            <a:noFill/>
          </a:ln>
        </p:spPr>
      </p:pic>
      <p:pic>
        <p:nvPicPr>
          <p:cNvPr id="292" name="Google Shape;292;p22"/>
          <p:cNvPicPr preferRelativeResize="0"/>
          <p:nvPr/>
        </p:nvPicPr>
        <p:blipFill rotWithShape="1">
          <a:blip r:embed="rId5">
            <a:alphaModFix/>
          </a:blip>
          <a:srcRect b="0" l="3785" r="3785" t="0"/>
          <a:stretch/>
        </p:blipFill>
        <p:spPr>
          <a:xfrm>
            <a:off x="225321" y="404023"/>
            <a:ext cx="2741785" cy="4335454"/>
          </a:xfrm>
          <a:prstGeom prst="rect">
            <a:avLst/>
          </a:prstGeom>
          <a:noFill/>
          <a:ln>
            <a:noFill/>
          </a:ln>
        </p:spPr>
      </p:pic>
      <p:pic>
        <p:nvPicPr>
          <p:cNvPr id="293" name="Google Shape;293;p22"/>
          <p:cNvPicPr preferRelativeResize="0"/>
          <p:nvPr/>
        </p:nvPicPr>
        <p:blipFill rotWithShape="1">
          <a:blip r:embed="rId6">
            <a:alphaModFix/>
          </a:blip>
          <a:srcRect b="0" l="3785" r="3785" t="0"/>
          <a:stretch/>
        </p:blipFill>
        <p:spPr>
          <a:xfrm>
            <a:off x="6176255" y="404023"/>
            <a:ext cx="2741786" cy="4335454"/>
          </a:xfrm>
          <a:prstGeom prst="rect">
            <a:avLst/>
          </a:prstGeom>
          <a:noFill/>
          <a:ln>
            <a:noFill/>
          </a:ln>
        </p:spPr>
      </p:pic>
      <p:cxnSp>
        <p:nvCxnSpPr>
          <p:cNvPr id="294" name="Google Shape;294;p22"/>
          <p:cNvCxnSpPr/>
          <p:nvPr/>
        </p:nvCxnSpPr>
        <p:spPr>
          <a:xfrm>
            <a:off x="225321" y="418310"/>
            <a:ext cx="2747467" cy="0"/>
          </a:xfrm>
          <a:prstGeom prst="straightConnector1">
            <a:avLst/>
          </a:prstGeom>
          <a:noFill/>
          <a:ln cap="flat" cmpd="sng" w="57150">
            <a:solidFill>
              <a:srgbClr val="000000"/>
            </a:solidFill>
            <a:prstDash val="solid"/>
            <a:round/>
            <a:headEnd len="sm" w="sm" type="none"/>
            <a:tailEnd len="sm" w="sm" type="none"/>
          </a:ln>
        </p:spPr>
      </p:cxnSp>
      <p:cxnSp>
        <p:nvCxnSpPr>
          <p:cNvPr id="295" name="Google Shape;295;p22"/>
          <p:cNvCxnSpPr/>
          <p:nvPr/>
        </p:nvCxnSpPr>
        <p:spPr>
          <a:xfrm>
            <a:off x="3201107" y="418310"/>
            <a:ext cx="2747467" cy="0"/>
          </a:xfrm>
          <a:prstGeom prst="straightConnector1">
            <a:avLst/>
          </a:prstGeom>
          <a:noFill/>
          <a:ln cap="flat" cmpd="sng" w="57150">
            <a:solidFill>
              <a:srgbClr val="000000"/>
            </a:solidFill>
            <a:prstDash val="solid"/>
            <a:round/>
            <a:headEnd len="sm" w="sm" type="none"/>
            <a:tailEnd len="sm" w="sm" type="none"/>
          </a:ln>
        </p:spPr>
      </p:cxnSp>
      <p:cxnSp>
        <p:nvCxnSpPr>
          <p:cNvPr id="296" name="Google Shape;296;p22"/>
          <p:cNvCxnSpPr/>
          <p:nvPr/>
        </p:nvCxnSpPr>
        <p:spPr>
          <a:xfrm>
            <a:off x="6181936" y="418310"/>
            <a:ext cx="2747467" cy="0"/>
          </a:xfrm>
          <a:prstGeom prst="straightConnector1">
            <a:avLst/>
          </a:prstGeom>
          <a:noFill/>
          <a:ln cap="flat" cmpd="sng" w="57150">
            <a:solidFill>
              <a:srgbClr val="000000"/>
            </a:solidFill>
            <a:prstDash val="solid"/>
            <a:round/>
            <a:headEnd len="sm" w="sm" type="none"/>
            <a:tailEnd len="sm" w="sm" type="none"/>
          </a:ln>
        </p:spPr>
      </p:cxnSp>
      <p:cxnSp>
        <p:nvCxnSpPr>
          <p:cNvPr id="297" name="Google Shape;297;p22"/>
          <p:cNvCxnSpPr/>
          <p:nvPr/>
        </p:nvCxnSpPr>
        <p:spPr>
          <a:xfrm>
            <a:off x="225321" y="4725190"/>
            <a:ext cx="2747467" cy="0"/>
          </a:xfrm>
          <a:prstGeom prst="straightConnector1">
            <a:avLst/>
          </a:prstGeom>
          <a:noFill/>
          <a:ln cap="flat" cmpd="sng" w="57150">
            <a:solidFill>
              <a:srgbClr val="000000"/>
            </a:solidFill>
            <a:prstDash val="solid"/>
            <a:round/>
            <a:headEnd len="sm" w="sm" type="none"/>
            <a:tailEnd len="sm" w="sm" type="none"/>
          </a:ln>
        </p:spPr>
      </p:cxnSp>
      <p:cxnSp>
        <p:nvCxnSpPr>
          <p:cNvPr id="298" name="Google Shape;298;p22"/>
          <p:cNvCxnSpPr/>
          <p:nvPr/>
        </p:nvCxnSpPr>
        <p:spPr>
          <a:xfrm>
            <a:off x="3201107" y="4725190"/>
            <a:ext cx="2747467" cy="0"/>
          </a:xfrm>
          <a:prstGeom prst="straightConnector1">
            <a:avLst/>
          </a:prstGeom>
          <a:noFill/>
          <a:ln cap="flat" cmpd="sng" w="57150">
            <a:solidFill>
              <a:srgbClr val="000000"/>
            </a:solidFill>
            <a:prstDash val="solid"/>
            <a:round/>
            <a:headEnd len="sm" w="sm" type="none"/>
            <a:tailEnd len="sm" w="sm" type="none"/>
          </a:ln>
        </p:spPr>
      </p:cxnSp>
      <p:cxnSp>
        <p:nvCxnSpPr>
          <p:cNvPr id="299" name="Google Shape;299;p22"/>
          <p:cNvCxnSpPr/>
          <p:nvPr/>
        </p:nvCxnSpPr>
        <p:spPr>
          <a:xfrm>
            <a:off x="6181936" y="4725190"/>
            <a:ext cx="2747467" cy="0"/>
          </a:xfrm>
          <a:prstGeom prst="straightConnector1">
            <a:avLst/>
          </a:prstGeom>
          <a:noFill/>
          <a:ln cap="flat" cmpd="sng" w="57150">
            <a:solidFill>
              <a:srgbClr val="000000"/>
            </a:solidFill>
            <a:prstDash val="solid"/>
            <a:round/>
            <a:headEnd len="sm" w="sm" type="none"/>
            <a:tailEnd len="sm" w="sm" type="none"/>
          </a:ln>
        </p:spPr>
      </p:cxnSp>
      <p:cxnSp>
        <p:nvCxnSpPr>
          <p:cNvPr id="300" name="Google Shape;300;p22"/>
          <p:cNvCxnSpPr/>
          <p:nvPr/>
        </p:nvCxnSpPr>
        <p:spPr>
          <a:xfrm>
            <a:off x="239608" y="432598"/>
            <a:ext cx="0" cy="4284445"/>
          </a:xfrm>
          <a:prstGeom prst="straightConnector1">
            <a:avLst/>
          </a:prstGeom>
          <a:noFill/>
          <a:ln cap="flat" cmpd="sng" w="57150">
            <a:solidFill>
              <a:srgbClr val="000000"/>
            </a:solidFill>
            <a:prstDash val="solid"/>
            <a:round/>
            <a:headEnd len="sm" w="sm" type="none"/>
            <a:tailEnd len="sm" w="sm" type="none"/>
          </a:ln>
        </p:spPr>
      </p:cxnSp>
      <p:cxnSp>
        <p:nvCxnSpPr>
          <p:cNvPr id="301" name="Google Shape;301;p22"/>
          <p:cNvCxnSpPr/>
          <p:nvPr/>
        </p:nvCxnSpPr>
        <p:spPr>
          <a:xfrm>
            <a:off x="3215395" y="432598"/>
            <a:ext cx="0" cy="4284445"/>
          </a:xfrm>
          <a:prstGeom prst="straightConnector1">
            <a:avLst/>
          </a:prstGeom>
          <a:noFill/>
          <a:ln cap="flat" cmpd="sng" w="57150">
            <a:solidFill>
              <a:srgbClr val="000000"/>
            </a:solidFill>
            <a:prstDash val="solid"/>
            <a:round/>
            <a:headEnd len="sm" w="sm" type="none"/>
            <a:tailEnd len="sm" w="sm" type="none"/>
          </a:ln>
        </p:spPr>
      </p:cxnSp>
      <p:cxnSp>
        <p:nvCxnSpPr>
          <p:cNvPr id="302" name="Google Shape;302;p22"/>
          <p:cNvCxnSpPr/>
          <p:nvPr/>
        </p:nvCxnSpPr>
        <p:spPr>
          <a:xfrm>
            <a:off x="6190543" y="432598"/>
            <a:ext cx="0" cy="4284445"/>
          </a:xfrm>
          <a:prstGeom prst="straightConnector1">
            <a:avLst/>
          </a:prstGeom>
          <a:noFill/>
          <a:ln cap="flat" cmpd="sng" w="57150">
            <a:solidFill>
              <a:srgbClr val="000000"/>
            </a:solidFill>
            <a:prstDash val="solid"/>
            <a:round/>
            <a:headEnd len="sm" w="sm" type="none"/>
            <a:tailEnd len="sm" w="sm" type="none"/>
          </a:ln>
        </p:spPr>
      </p:cxnSp>
      <p:cxnSp>
        <p:nvCxnSpPr>
          <p:cNvPr id="303" name="Google Shape;303;p22"/>
          <p:cNvCxnSpPr/>
          <p:nvPr/>
        </p:nvCxnSpPr>
        <p:spPr>
          <a:xfrm>
            <a:off x="2958500" y="432598"/>
            <a:ext cx="0" cy="4284445"/>
          </a:xfrm>
          <a:prstGeom prst="straightConnector1">
            <a:avLst/>
          </a:prstGeom>
          <a:noFill/>
          <a:ln cap="flat" cmpd="sng" w="57150">
            <a:solidFill>
              <a:srgbClr val="000000"/>
            </a:solidFill>
            <a:prstDash val="solid"/>
            <a:round/>
            <a:headEnd len="sm" w="sm" type="none"/>
            <a:tailEnd len="sm" w="sm" type="none"/>
          </a:ln>
        </p:spPr>
      </p:cxnSp>
      <p:cxnSp>
        <p:nvCxnSpPr>
          <p:cNvPr id="304" name="Google Shape;304;p22"/>
          <p:cNvCxnSpPr/>
          <p:nvPr/>
        </p:nvCxnSpPr>
        <p:spPr>
          <a:xfrm>
            <a:off x="5934287" y="432598"/>
            <a:ext cx="0" cy="4284445"/>
          </a:xfrm>
          <a:prstGeom prst="straightConnector1">
            <a:avLst/>
          </a:prstGeom>
          <a:noFill/>
          <a:ln cap="flat" cmpd="sng" w="57150">
            <a:solidFill>
              <a:srgbClr val="000000"/>
            </a:solidFill>
            <a:prstDash val="solid"/>
            <a:round/>
            <a:headEnd len="sm" w="sm" type="none"/>
            <a:tailEnd len="sm" w="sm" type="none"/>
          </a:ln>
        </p:spPr>
      </p:cxnSp>
      <p:cxnSp>
        <p:nvCxnSpPr>
          <p:cNvPr id="305" name="Google Shape;305;p22"/>
          <p:cNvCxnSpPr/>
          <p:nvPr/>
        </p:nvCxnSpPr>
        <p:spPr>
          <a:xfrm>
            <a:off x="8915116" y="432598"/>
            <a:ext cx="0" cy="4284445"/>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F0"/>
        </a:solidFill>
      </p:bgPr>
    </p:bg>
    <p:spTree>
      <p:nvGrpSpPr>
        <p:cNvPr id="309" name="Shape 309"/>
        <p:cNvGrpSpPr/>
        <p:nvPr/>
      </p:nvGrpSpPr>
      <p:grpSpPr>
        <a:xfrm>
          <a:off x="0" y="0"/>
          <a:ext cx="0" cy="0"/>
          <a:chOff x="0" y="0"/>
          <a:chExt cx="0" cy="0"/>
        </a:xfrm>
      </p:grpSpPr>
      <p:sp>
        <p:nvSpPr>
          <p:cNvPr id="310" name="Google Shape;310;p23"/>
          <p:cNvSpPr/>
          <p:nvPr/>
        </p:nvSpPr>
        <p:spPr>
          <a:xfrm>
            <a:off x="4255535" y="0"/>
            <a:ext cx="4888448" cy="1317239"/>
          </a:xfrm>
          <a:custGeom>
            <a:rect b="b" l="l" r="r" t="t"/>
            <a:pathLst>
              <a:path extrusionOk="0" h="480516" w="1783259">
                <a:moveTo>
                  <a:pt x="0" y="0"/>
                </a:moveTo>
                <a:lnTo>
                  <a:pt x="1783259" y="0"/>
                </a:lnTo>
                <a:lnTo>
                  <a:pt x="1783259" y="480516"/>
                </a:lnTo>
                <a:lnTo>
                  <a:pt x="0" y="480516"/>
                </a:lnTo>
                <a:close/>
              </a:path>
            </a:pathLst>
          </a:custGeom>
          <a:solidFill>
            <a:srgbClr val="FFAF00"/>
          </a:solidFill>
          <a:ln>
            <a:noFill/>
          </a:ln>
        </p:spPr>
      </p:sp>
      <p:sp>
        <p:nvSpPr>
          <p:cNvPr id="311" name="Google Shape;311;p23"/>
          <p:cNvSpPr txBox="1"/>
          <p:nvPr/>
        </p:nvSpPr>
        <p:spPr>
          <a:xfrm>
            <a:off x="4255535" y="456195"/>
            <a:ext cx="4888500" cy="429600"/>
          </a:xfrm>
          <a:prstGeom prst="rect">
            <a:avLst/>
          </a:prstGeom>
          <a:noFill/>
          <a:ln>
            <a:noFill/>
          </a:ln>
        </p:spPr>
        <p:txBody>
          <a:bodyPr anchorCtr="0" anchor="ctr" bIns="25400" lIns="25400" spcFirstLastPara="1" rIns="25400" wrap="square" tIns="25400">
            <a:noAutofit/>
          </a:bodyPr>
          <a:lstStyle/>
          <a:p>
            <a:pPr indent="0" lvl="0" marL="0" marR="0" rtl="0" algn="ctr">
              <a:lnSpc>
                <a:spcPct val="72000"/>
              </a:lnSpc>
              <a:spcBef>
                <a:spcPts val="0"/>
              </a:spcBef>
              <a:spcAft>
                <a:spcPts val="0"/>
              </a:spcAft>
              <a:buNone/>
            </a:pPr>
            <a:r>
              <a:rPr b="0" i="0" lang="en" sz="7500" u="none" cap="none" strike="noStrike">
                <a:solidFill>
                  <a:srgbClr val="0F1A38"/>
                </a:solidFill>
                <a:latin typeface="Dokdo"/>
                <a:ea typeface="Dokdo"/>
                <a:cs typeface="Dokdo"/>
                <a:sym typeface="Dokdo"/>
              </a:rPr>
              <a:t>7 OUT OF 7</a:t>
            </a:r>
            <a:endParaRPr sz="700"/>
          </a:p>
        </p:txBody>
      </p:sp>
      <p:sp>
        <p:nvSpPr>
          <p:cNvPr id="312" name="Google Shape;312;p23"/>
          <p:cNvSpPr/>
          <p:nvPr/>
        </p:nvSpPr>
        <p:spPr>
          <a:xfrm>
            <a:off x="4255535" y="1718020"/>
            <a:ext cx="4888448" cy="1317239"/>
          </a:xfrm>
          <a:custGeom>
            <a:rect b="b" l="l" r="r" t="t"/>
            <a:pathLst>
              <a:path extrusionOk="0" h="480516" w="1783259">
                <a:moveTo>
                  <a:pt x="0" y="0"/>
                </a:moveTo>
                <a:lnTo>
                  <a:pt x="1783259" y="0"/>
                </a:lnTo>
                <a:lnTo>
                  <a:pt x="1783259" y="480516"/>
                </a:lnTo>
                <a:lnTo>
                  <a:pt x="0" y="480516"/>
                </a:lnTo>
                <a:close/>
              </a:path>
            </a:pathLst>
          </a:custGeom>
          <a:solidFill>
            <a:srgbClr val="EB1C12"/>
          </a:solidFill>
          <a:ln>
            <a:noFill/>
          </a:ln>
        </p:spPr>
      </p:sp>
      <p:sp>
        <p:nvSpPr>
          <p:cNvPr id="313" name="Google Shape;313;p23"/>
          <p:cNvSpPr txBox="1"/>
          <p:nvPr/>
        </p:nvSpPr>
        <p:spPr>
          <a:xfrm>
            <a:off x="4255535" y="2174215"/>
            <a:ext cx="4888500" cy="429600"/>
          </a:xfrm>
          <a:prstGeom prst="rect">
            <a:avLst/>
          </a:prstGeom>
          <a:noFill/>
          <a:ln>
            <a:noFill/>
          </a:ln>
        </p:spPr>
        <p:txBody>
          <a:bodyPr anchorCtr="0" anchor="ctr" bIns="25400" lIns="25400" spcFirstLastPara="1" rIns="25400" wrap="square" tIns="25400">
            <a:noAutofit/>
          </a:bodyPr>
          <a:lstStyle/>
          <a:p>
            <a:pPr indent="0" lvl="0" marL="0" marR="0" rtl="0" algn="ctr">
              <a:lnSpc>
                <a:spcPct val="72000"/>
              </a:lnSpc>
              <a:spcBef>
                <a:spcPts val="0"/>
              </a:spcBef>
              <a:spcAft>
                <a:spcPts val="0"/>
              </a:spcAft>
              <a:buNone/>
            </a:pPr>
            <a:r>
              <a:rPr b="0" i="0" lang="en" sz="7500" u="none" cap="none" strike="noStrike">
                <a:solidFill>
                  <a:srgbClr val="0F1A38"/>
                </a:solidFill>
                <a:latin typeface="Dokdo"/>
                <a:ea typeface="Dokdo"/>
                <a:cs typeface="Dokdo"/>
                <a:sym typeface="Dokdo"/>
              </a:rPr>
              <a:t>100%</a:t>
            </a:r>
            <a:endParaRPr sz="700"/>
          </a:p>
        </p:txBody>
      </p:sp>
      <p:sp>
        <p:nvSpPr>
          <p:cNvPr id="314" name="Google Shape;314;p23"/>
          <p:cNvSpPr/>
          <p:nvPr/>
        </p:nvSpPr>
        <p:spPr>
          <a:xfrm>
            <a:off x="4255535" y="3425788"/>
            <a:ext cx="4888448" cy="1317239"/>
          </a:xfrm>
          <a:custGeom>
            <a:rect b="b" l="l" r="r" t="t"/>
            <a:pathLst>
              <a:path extrusionOk="0" h="480516" w="1783259">
                <a:moveTo>
                  <a:pt x="0" y="0"/>
                </a:moveTo>
                <a:lnTo>
                  <a:pt x="1783259" y="0"/>
                </a:lnTo>
                <a:lnTo>
                  <a:pt x="1783259" y="480516"/>
                </a:lnTo>
                <a:lnTo>
                  <a:pt x="0" y="480516"/>
                </a:lnTo>
                <a:close/>
              </a:path>
            </a:pathLst>
          </a:custGeom>
          <a:solidFill>
            <a:srgbClr val="FFAF00"/>
          </a:solidFill>
          <a:ln>
            <a:noFill/>
          </a:ln>
        </p:spPr>
      </p:sp>
      <p:sp>
        <p:nvSpPr>
          <p:cNvPr id="315" name="Google Shape;315;p23"/>
          <p:cNvSpPr txBox="1"/>
          <p:nvPr/>
        </p:nvSpPr>
        <p:spPr>
          <a:xfrm>
            <a:off x="4255535" y="3881983"/>
            <a:ext cx="4888500" cy="429600"/>
          </a:xfrm>
          <a:prstGeom prst="rect">
            <a:avLst/>
          </a:prstGeom>
          <a:noFill/>
          <a:ln>
            <a:noFill/>
          </a:ln>
        </p:spPr>
        <p:txBody>
          <a:bodyPr anchorCtr="0" anchor="ctr" bIns="25400" lIns="25400" spcFirstLastPara="1" rIns="25400" wrap="square" tIns="25400">
            <a:noAutofit/>
          </a:bodyPr>
          <a:lstStyle/>
          <a:p>
            <a:pPr indent="0" lvl="0" marL="0" marR="0" rtl="0" algn="ctr">
              <a:lnSpc>
                <a:spcPct val="72000"/>
              </a:lnSpc>
              <a:spcBef>
                <a:spcPts val="0"/>
              </a:spcBef>
              <a:spcAft>
                <a:spcPts val="0"/>
              </a:spcAft>
              <a:buNone/>
            </a:pPr>
            <a:r>
              <a:rPr b="0" i="0" lang="en" sz="7500" u="none" cap="none" strike="noStrike">
                <a:solidFill>
                  <a:srgbClr val="0F1A38"/>
                </a:solidFill>
                <a:latin typeface="Dokdo"/>
                <a:ea typeface="Dokdo"/>
                <a:cs typeface="Dokdo"/>
                <a:sym typeface="Dokdo"/>
              </a:rPr>
              <a:t>7 MILLION</a:t>
            </a:r>
            <a:endParaRPr sz="700"/>
          </a:p>
        </p:txBody>
      </p:sp>
      <p:grpSp>
        <p:nvGrpSpPr>
          <p:cNvPr id="316" name="Google Shape;316;p23"/>
          <p:cNvGrpSpPr/>
          <p:nvPr/>
        </p:nvGrpSpPr>
        <p:grpSpPr>
          <a:xfrm>
            <a:off x="4255535" y="1262995"/>
            <a:ext cx="4888465" cy="459788"/>
            <a:chOff x="0" y="-28575"/>
            <a:chExt cx="2574994" cy="242193"/>
          </a:xfrm>
        </p:grpSpPr>
        <p:sp>
          <p:nvSpPr>
            <p:cNvPr id="317" name="Google Shape;317;p23"/>
            <p:cNvSpPr/>
            <p:nvPr/>
          </p:nvSpPr>
          <p:spPr>
            <a:xfrm>
              <a:off x="0" y="0"/>
              <a:ext cx="2574994" cy="213618"/>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
          <p:nvSpPr>
            <p:cNvPr id="318" name="Google Shape;318;p23"/>
            <p:cNvSpPr txBox="1"/>
            <p:nvPr/>
          </p:nvSpPr>
          <p:spPr>
            <a:xfrm>
              <a:off x="0" y="-28575"/>
              <a:ext cx="2574994" cy="242193"/>
            </a:xfrm>
            <a:prstGeom prst="rect">
              <a:avLst/>
            </a:prstGeom>
            <a:noFill/>
            <a:ln>
              <a:noFill/>
            </a:ln>
          </p:spPr>
          <p:txBody>
            <a:bodyPr anchorCtr="0" anchor="ctr" bIns="25400" lIns="25400" spcFirstLastPara="1" rIns="25400" wrap="square" tIns="25400">
              <a:no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the featured statistic.</a:t>
              </a:r>
              <a:endParaRPr sz="700"/>
            </a:p>
          </p:txBody>
        </p:sp>
      </p:grpSp>
      <p:grpSp>
        <p:nvGrpSpPr>
          <p:cNvPr id="319" name="Google Shape;319;p23"/>
          <p:cNvGrpSpPr/>
          <p:nvPr/>
        </p:nvGrpSpPr>
        <p:grpSpPr>
          <a:xfrm>
            <a:off x="4255535" y="2981015"/>
            <a:ext cx="4888465" cy="459788"/>
            <a:chOff x="0" y="-28575"/>
            <a:chExt cx="2574994" cy="242193"/>
          </a:xfrm>
        </p:grpSpPr>
        <p:sp>
          <p:nvSpPr>
            <p:cNvPr id="320" name="Google Shape;320;p23"/>
            <p:cNvSpPr/>
            <p:nvPr/>
          </p:nvSpPr>
          <p:spPr>
            <a:xfrm>
              <a:off x="0" y="0"/>
              <a:ext cx="2574994" cy="213618"/>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
          <p:nvSpPr>
            <p:cNvPr id="321" name="Google Shape;321;p23"/>
            <p:cNvSpPr txBox="1"/>
            <p:nvPr/>
          </p:nvSpPr>
          <p:spPr>
            <a:xfrm>
              <a:off x="0" y="-28575"/>
              <a:ext cx="2574994" cy="242193"/>
            </a:xfrm>
            <a:prstGeom prst="rect">
              <a:avLst/>
            </a:prstGeom>
            <a:noFill/>
            <a:ln>
              <a:noFill/>
            </a:ln>
          </p:spPr>
          <p:txBody>
            <a:bodyPr anchorCtr="0" anchor="ctr" bIns="25400" lIns="25400" spcFirstLastPara="1" rIns="25400" wrap="square" tIns="25400">
              <a:no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the featured statistic.</a:t>
              </a:r>
              <a:endParaRPr sz="700"/>
            </a:p>
          </p:txBody>
        </p:sp>
      </p:grpSp>
      <p:grpSp>
        <p:nvGrpSpPr>
          <p:cNvPr id="322" name="Google Shape;322;p23"/>
          <p:cNvGrpSpPr/>
          <p:nvPr/>
        </p:nvGrpSpPr>
        <p:grpSpPr>
          <a:xfrm>
            <a:off x="4255535" y="4688783"/>
            <a:ext cx="4888465" cy="459788"/>
            <a:chOff x="0" y="-28575"/>
            <a:chExt cx="2574994" cy="242193"/>
          </a:xfrm>
        </p:grpSpPr>
        <p:sp>
          <p:nvSpPr>
            <p:cNvPr id="323" name="Google Shape;323;p23"/>
            <p:cNvSpPr/>
            <p:nvPr/>
          </p:nvSpPr>
          <p:spPr>
            <a:xfrm>
              <a:off x="0" y="0"/>
              <a:ext cx="2574994" cy="213618"/>
            </a:xfrm>
            <a:custGeom>
              <a:rect b="b" l="l" r="r" t="t"/>
              <a:pathLst>
                <a:path extrusionOk="0" h="213618" w="2574994">
                  <a:moveTo>
                    <a:pt x="0" y="0"/>
                  </a:moveTo>
                  <a:lnTo>
                    <a:pt x="2574994" y="0"/>
                  </a:lnTo>
                  <a:lnTo>
                    <a:pt x="2574994" y="213618"/>
                  </a:lnTo>
                  <a:lnTo>
                    <a:pt x="0" y="213618"/>
                  </a:lnTo>
                  <a:close/>
                </a:path>
              </a:pathLst>
            </a:custGeom>
            <a:solidFill>
              <a:srgbClr val="FFF5F0"/>
            </a:solidFill>
            <a:ln>
              <a:noFill/>
            </a:ln>
          </p:spPr>
        </p:sp>
        <p:sp>
          <p:nvSpPr>
            <p:cNvPr id="324" name="Google Shape;324;p23"/>
            <p:cNvSpPr txBox="1"/>
            <p:nvPr/>
          </p:nvSpPr>
          <p:spPr>
            <a:xfrm>
              <a:off x="0" y="-28575"/>
              <a:ext cx="2574994" cy="242193"/>
            </a:xfrm>
            <a:prstGeom prst="rect">
              <a:avLst/>
            </a:prstGeom>
            <a:noFill/>
            <a:ln>
              <a:noFill/>
            </a:ln>
          </p:spPr>
          <p:txBody>
            <a:bodyPr anchorCtr="0" anchor="ctr" bIns="25400" lIns="25400" spcFirstLastPara="1" rIns="25400" wrap="square" tIns="25400">
              <a:no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the featured statistic.</a:t>
              </a:r>
              <a:endParaRPr sz="700"/>
            </a:p>
          </p:txBody>
        </p:sp>
      </p:grpSp>
      <p:sp>
        <p:nvSpPr>
          <p:cNvPr id="325" name="Google Shape;325;p23"/>
          <p:cNvSpPr/>
          <p:nvPr/>
        </p:nvSpPr>
        <p:spPr>
          <a:xfrm>
            <a:off x="0" y="0"/>
            <a:ext cx="4255535" cy="5143500"/>
          </a:xfrm>
          <a:custGeom>
            <a:rect b="b" l="l" r="r" t="t"/>
            <a:pathLst>
              <a:path extrusionOk="0" h="10287000" w="8511070">
                <a:moveTo>
                  <a:pt x="0" y="0"/>
                </a:moveTo>
                <a:lnTo>
                  <a:pt x="8511070" y="0"/>
                </a:lnTo>
                <a:lnTo>
                  <a:pt x="8511070" y="10287000"/>
                </a:lnTo>
                <a:lnTo>
                  <a:pt x="0" y="10287000"/>
                </a:lnTo>
                <a:lnTo>
                  <a:pt x="0" y="0"/>
                </a:lnTo>
                <a:close/>
              </a:path>
            </a:pathLst>
          </a:custGeom>
          <a:blipFill rotWithShape="1">
            <a:blip r:embed="rId3">
              <a:alphaModFix/>
            </a:blip>
            <a:stretch>
              <a:fillRect b="0" l="-26074" r="-50569" t="0"/>
            </a:stretch>
          </a:blipFill>
          <a:ln>
            <a:noFill/>
          </a:ln>
        </p:spPr>
      </p:sp>
      <p:cxnSp>
        <p:nvCxnSpPr>
          <p:cNvPr id="326" name="Google Shape;326;p23"/>
          <p:cNvCxnSpPr/>
          <p:nvPr/>
        </p:nvCxnSpPr>
        <p:spPr>
          <a:xfrm>
            <a:off x="4269823" y="-813435"/>
            <a:ext cx="0" cy="6770370"/>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C12"/>
        </a:solidFill>
      </p:bgPr>
    </p:bg>
    <p:spTree>
      <p:nvGrpSpPr>
        <p:cNvPr id="330" name="Shape 330"/>
        <p:cNvGrpSpPr/>
        <p:nvPr/>
      </p:nvGrpSpPr>
      <p:grpSpPr>
        <a:xfrm>
          <a:off x="0" y="0"/>
          <a:ext cx="0" cy="0"/>
          <a:chOff x="0" y="0"/>
          <a:chExt cx="0" cy="0"/>
        </a:xfrm>
      </p:grpSpPr>
      <p:sp>
        <p:nvSpPr>
          <p:cNvPr id="331" name="Google Shape;331;p24"/>
          <p:cNvSpPr/>
          <p:nvPr/>
        </p:nvSpPr>
        <p:spPr>
          <a:xfrm>
            <a:off x="4567221" y="-1157287"/>
            <a:ext cx="4016375" cy="401635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2" name="Google Shape;332;p24"/>
          <p:cNvPicPr preferRelativeResize="0"/>
          <p:nvPr/>
        </p:nvPicPr>
        <p:blipFill>
          <a:blip r:embed="rId3">
            <a:alphaModFix/>
          </a:blip>
          <a:stretch>
            <a:fillRect/>
          </a:stretch>
        </p:blipFill>
        <p:spPr>
          <a:xfrm>
            <a:off x="4607678" y="-1113659"/>
            <a:ext cx="3929100" cy="3929100"/>
          </a:xfrm>
          <a:prstGeom prst="ellipse">
            <a:avLst/>
          </a:prstGeom>
          <a:noFill/>
          <a:ln>
            <a:noFill/>
          </a:ln>
        </p:spPr>
      </p:pic>
      <p:sp>
        <p:nvSpPr>
          <p:cNvPr id="333" name="Google Shape;333;p24"/>
          <p:cNvSpPr/>
          <p:nvPr/>
        </p:nvSpPr>
        <p:spPr>
          <a:xfrm>
            <a:off x="-138397" y="-68428"/>
            <a:ext cx="4168492" cy="6445807"/>
          </a:xfrm>
          <a:custGeom>
            <a:rect b="b" l="l" r="r" t="t"/>
            <a:pathLst>
              <a:path extrusionOk="0" h="12891613" w="8336984">
                <a:moveTo>
                  <a:pt x="0" y="0"/>
                </a:moveTo>
                <a:lnTo>
                  <a:pt x="8336984" y="0"/>
                </a:lnTo>
                <a:lnTo>
                  <a:pt x="8336984" y="12891613"/>
                </a:lnTo>
                <a:lnTo>
                  <a:pt x="0" y="12891613"/>
                </a:lnTo>
                <a:lnTo>
                  <a:pt x="0" y="0"/>
                </a:lnTo>
                <a:close/>
              </a:path>
            </a:pathLst>
          </a:custGeom>
          <a:blipFill rotWithShape="1">
            <a:blip r:embed="rId4">
              <a:alphaModFix/>
            </a:blip>
            <a:stretch>
              <a:fillRect b="0" l="0" r="-125998" t="0"/>
            </a:stretch>
          </a:blipFill>
          <a:ln>
            <a:noFill/>
          </a:ln>
        </p:spPr>
      </p:sp>
      <p:cxnSp>
        <p:nvCxnSpPr>
          <p:cNvPr id="334" name="Google Shape;334;p24"/>
          <p:cNvCxnSpPr/>
          <p:nvPr/>
        </p:nvCxnSpPr>
        <p:spPr>
          <a:xfrm>
            <a:off x="4044383" y="-813435"/>
            <a:ext cx="0" cy="6770370"/>
          </a:xfrm>
          <a:prstGeom prst="straightConnector1">
            <a:avLst/>
          </a:prstGeom>
          <a:noFill/>
          <a:ln cap="flat" cmpd="sng" w="57150">
            <a:solidFill>
              <a:srgbClr val="000000"/>
            </a:solidFill>
            <a:prstDash val="solid"/>
            <a:round/>
            <a:headEnd len="sm" w="sm" type="none"/>
            <a:tailEnd len="sm" w="sm" type="none"/>
          </a:ln>
        </p:spPr>
      </p:cxnSp>
      <p:sp>
        <p:nvSpPr>
          <p:cNvPr id="335" name="Google Shape;335;p24"/>
          <p:cNvSpPr txBox="1"/>
          <p:nvPr/>
        </p:nvSpPr>
        <p:spPr>
          <a:xfrm>
            <a:off x="4058650" y="3101925"/>
            <a:ext cx="5085300" cy="775800"/>
          </a:xfrm>
          <a:prstGeom prst="rect">
            <a:avLst/>
          </a:prstGeom>
          <a:noFill/>
          <a:ln>
            <a:noFill/>
          </a:ln>
        </p:spPr>
        <p:txBody>
          <a:bodyPr anchorCtr="0" anchor="t" bIns="0" lIns="0" spcFirstLastPara="1" rIns="0" wrap="square" tIns="0">
            <a:spAutoFit/>
          </a:bodyPr>
          <a:lstStyle/>
          <a:p>
            <a:pPr indent="0" lvl="0" marL="0" marR="0" rtl="0" algn="ctr">
              <a:lnSpc>
                <a:spcPct val="72000"/>
              </a:lnSpc>
              <a:spcBef>
                <a:spcPts val="0"/>
              </a:spcBef>
              <a:spcAft>
                <a:spcPts val="0"/>
              </a:spcAft>
              <a:buNone/>
            </a:pPr>
            <a:r>
              <a:rPr b="0" i="0" lang="en" sz="7000" u="none" cap="none" strike="noStrike">
                <a:solidFill>
                  <a:srgbClr val="0F1A38"/>
                </a:solidFill>
                <a:latin typeface="Dokdo"/>
                <a:ea typeface="Dokdo"/>
                <a:cs typeface="Dokdo"/>
                <a:sym typeface="Dokdo"/>
              </a:rPr>
              <a:t>ADD TITLE</a:t>
            </a:r>
            <a:endParaRPr sz="700"/>
          </a:p>
        </p:txBody>
      </p:sp>
      <p:sp>
        <p:nvSpPr>
          <p:cNvPr id="336" name="Google Shape;336;p24"/>
          <p:cNvSpPr txBox="1"/>
          <p:nvPr/>
        </p:nvSpPr>
        <p:spPr>
          <a:xfrm>
            <a:off x="5043488" y="3995367"/>
            <a:ext cx="3257550" cy="7541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Lorem ipsum dolor sit amet, consectetur adipiscing elit. Fusce eleifend dolor eget purus finibus pretium. Aenean non tellus enim. Maecenas augue elit, porta at neque non, porta volutpat neque. Class aptent taciti sociosqu ad litora torquent per conubia nostra, per inceptos himenaeos.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340" name="Shape 340"/>
        <p:cNvGrpSpPr/>
        <p:nvPr/>
      </p:nvGrpSpPr>
      <p:grpSpPr>
        <a:xfrm>
          <a:off x="0" y="0"/>
          <a:ext cx="0" cy="0"/>
          <a:chOff x="0" y="0"/>
          <a:chExt cx="0" cy="0"/>
        </a:xfrm>
      </p:grpSpPr>
      <p:sp>
        <p:nvSpPr>
          <p:cNvPr id="341" name="Google Shape;341;p25"/>
          <p:cNvSpPr/>
          <p:nvPr/>
        </p:nvSpPr>
        <p:spPr>
          <a:xfrm>
            <a:off x="-138400" y="-624050"/>
            <a:ext cx="10551289" cy="6993700"/>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0" r="0" t="0"/>
            </a:stretch>
          </a:blipFill>
          <a:ln>
            <a:noFill/>
          </a:ln>
        </p:spPr>
      </p:sp>
      <p:pic>
        <p:nvPicPr>
          <p:cNvPr id="342" name="Google Shape;342;p25"/>
          <p:cNvPicPr preferRelativeResize="0"/>
          <p:nvPr/>
        </p:nvPicPr>
        <p:blipFill>
          <a:blip r:embed="rId4">
            <a:alphaModFix/>
          </a:blip>
          <a:stretch>
            <a:fillRect/>
          </a:stretch>
        </p:blipFill>
        <p:spPr>
          <a:xfrm>
            <a:off x="353338" y="238525"/>
            <a:ext cx="8437325" cy="4651251"/>
          </a:xfrm>
          <a:prstGeom prst="rect">
            <a:avLst/>
          </a:prstGeom>
          <a:noFill/>
          <a:ln>
            <a:noFill/>
          </a:ln>
        </p:spPr>
      </p:pic>
      <p:cxnSp>
        <p:nvCxnSpPr>
          <p:cNvPr id="343" name="Google Shape;343;p25"/>
          <p:cNvCxnSpPr/>
          <p:nvPr/>
        </p:nvCxnSpPr>
        <p:spPr>
          <a:xfrm>
            <a:off x="355586" y="238533"/>
            <a:ext cx="0" cy="4665533"/>
          </a:xfrm>
          <a:prstGeom prst="straightConnector1">
            <a:avLst/>
          </a:prstGeom>
          <a:noFill/>
          <a:ln cap="flat" cmpd="sng" w="57150">
            <a:solidFill>
              <a:srgbClr val="000000"/>
            </a:solidFill>
            <a:prstDash val="solid"/>
            <a:round/>
            <a:headEnd len="sm" w="sm" type="none"/>
            <a:tailEnd len="sm" w="sm" type="none"/>
          </a:ln>
        </p:spPr>
      </p:cxnSp>
      <p:grpSp>
        <p:nvGrpSpPr>
          <p:cNvPr id="344" name="Google Shape;344;p25"/>
          <p:cNvGrpSpPr/>
          <p:nvPr/>
        </p:nvGrpSpPr>
        <p:grpSpPr>
          <a:xfrm>
            <a:off x="-1981200" y="3716074"/>
            <a:ext cx="4829175" cy="907270"/>
            <a:chOff x="0" y="-38100"/>
            <a:chExt cx="2543763" cy="477903"/>
          </a:xfrm>
        </p:grpSpPr>
        <p:sp>
          <p:nvSpPr>
            <p:cNvPr id="345" name="Google Shape;345;p25"/>
            <p:cNvSpPr/>
            <p:nvPr/>
          </p:nvSpPr>
          <p:spPr>
            <a:xfrm>
              <a:off x="0" y="0"/>
              <a:ext cx="2543763" cy="439803"/>
            </a:xfrm>
            <a:custGeom>
              <a:rect b="b" l="l" r="r" t="t"/>
              <a:pathLst>
                <a:path extrusionOk="0" h="439803" w="2543763">
                  <a:moveTo>
                    <a:pt x="0" y="0"/>
                  </a:moveTo>
                  <a:lnTo>
                    <a:pt x="2543763" y="0"/>
                  </a:lnTo>
                  <a:lnTo>
                    <a:pt x="2543763" y="439803"/>
                  </a:lnTo>
                  <a:lnTo>
                    <a:pt x="0" y="439803"/>
                  </a:lnTo>
                  <a:close/>
                </a:path>
              </a:pathLst>
            </a:custGeom>
            <a:solidFill>
              <a:srgbClr val="FFFFFF"/>
            </a:solidFill>
            <a:ln cap="sq" cmpd="sng" w="57150">
              <a:solidFill>
                <a:srgbClr val="000000"/>
              </a:solidFill>
              <a:prstDash val="solid"/>
              <a:miter lim="8000"/>
              <a:headEnd len="sm" w="sm" type="none"/>
              <a:tailEnd len="sm" w="sm" type="none"/>
            </a:ln>
          </p:spPr>
        </p:sp>
        <p:sp>
          <p:nvSpPr>
            <p:cNvPr id="346" name="Google Shape;346;p25"/>
            <p:cNvSpPr txBox="1"/>
            <p:nvPr/>
          </p:nvSpPr>
          <p:spPr>
            <a:xfrm>
              <a:off x="0" y="-38100"/>
              <a:ext cx="2543763" cy="4779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25"/>
          <p:cNvSpPr txBox="1"/>
          <p:nvPr/>
        </p:nvSpPr>
        <p:spPr>
          <a:xfrm>
            <a:off x="655972" y="3989556"/>
            <a:ext cx="2016300" cy="4803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0F1A38"/>
                </a:solidFill>
                <a:latin typeface="Oregano"/>
                <a:ea typeface="Oregano"/>
                <a:cs typeface="Oregano"/>
                <a:sym typeface="Oregano"/>
              </a:rPr>
              <a:t>A picture is worth a thousand words</a:t>
            </a:r>
            <a:endParaRPr sz="700"/>
          </a:p>
        </p:txBody>
      </p:sp>
      <p:cxnSp>
        <p:nvCxnSpPr>
          <p:cNvPr id="348" name="Google Shape;348;p25"/>
          <p:cNvCxnSpPr/>
          <p:nvPr/>
        </p:nvCxnSpPr>
        <p:spPr>
          <a:xfrm>
            <a:off x="8788414" y="238533"/>
            <a:ext cx="0" cy="4665533"/>
          </a:xfrm>
          <a:prstGeom prst="straightConnector1">
            <a:avLst/>
          </a:prstGeom>
          <a:noFill/>
          <a:ln cap="flat" cmpd="sng" w="57150">
            <a:solidFill>
              <a:srgbClr val="000000"/>
            </a:solidFill>
            <a:prstDash val="solid"/>
            <a:round/>
            <a:headEnd len="sm" w="sm" type="none"/>
            <a:tailEnd len="sm" w="sm" type="none"/>
          </a:ln>
        </p:spPr>
      </p:cxnSp>
      <p:cxnSp>
        <p:nvCxnSpPr>
          <p:cNvPr id="349" name="Google Shape;349;p25"/>
          <p:cNvCxnSpPr/>
          <p:nvPr/>
        </p:nvCxnSpPr>
        <p:spPr>
          <a:xfrm>
            <a:off x="317500" y="209950"/>
            <a:ext cx="8484900" cy="0"/>
          </a:xfrm>
          <a:prstGeom prst="straightConnector1">
            <a:avLst/>
          </a:prstGeom>
          <a:noFill/>
          <a:ln cap="flat" cmpd="sng" w="57150">
            <a:solidFill>
              <a:srgbClr val="000000"/>
            </a:solidFill>
            <a:prstDash val="solid"/>
            <a:round/>
            <a:headEnd len="sm" w="sm" type="none"/>
            <a:tailEnd len="sm" w="sm" type="none"/>
          </a:ln>
        </p:spPr>
      </p:cxnSp>
      <p:cxnSp>
        <p:nvCxnSpPr>
          <p:cNvPr id="350" name="Google Shape;350;p25"/>
          <p:cNvCxnSpPr/>
          <p:nvPr/>
        </p:nvCxnSpPr>
        <p:spPr>
          <a:xfrm>
            <a:off x="932854" y="4889779"/>
            <a:ext cx="7869848" cy="28575"/>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354" name="Shape 354"/>
        <p:cNvGrpSpPr/>
        <p:nvPr/>
      </p:nvGrpSpPr>
      <p:grpSpPr>
        <a:xfrm>
          <a:off x="0" y="0"/>
          <a:ext cx="0" cy="0"/>
          <a:chOff x="0" y="0"/>
          <a:chExt cx="0" cy="0"/>
        </a:xfrm>
      </p:grpSpPr>
      <p:sp>
        <p:nvSpPr>
          <p:cNvPr id="355" name="Google Shape;355;p26"/>
          <p:cNvSpPr/>
          <p:nvPr/>
        </p:nvSpPr>
        <p:spPr>
          <a:xfrm>
            <a:off x="816345" y="1842458"/>
            <a:ext cx="1988440" cy="1717717"/>
          </a:xfrm>
          <a:custGeom>
            <a:rect b="b" l="l" r="r" t="t"/>
            <a:pathLst>
              <a:path extrusionOk="0" h="3435434" w="3976880">
                <a:moveTo>
                  <a:pt x="0" y="0"/>
                </a:moveTo>
                <a:lnTo>
                  <a:pt x="3976880" y="0"/>
                </a:lnTo>
                <a:lnTo>
                  <a:pt x="3976880" y="3435434"/>
                </a:lnTo>
                <a:lnTo>
                  <a:pt x="0" y="3435434"/>
                </a:lnTo>
                <a:lnTo>
                  <a:pt x="0" y="0"/>
                </a:lnTo>
                <a:close/>
              </a:path>
            </a:pathLst>
          </a:custGeom>
          <a:blipFill rotWithShape="1">
            <a:blip r:embed="rId3">
              <a:alphaModFix/>
            </a:blip>
            <a:stretch>
              <a:fillRect b="0" l="-13126" r="-13125" t="0"/>
            </a:stretch>
          </a:blipFill>
          <a:ln>
            <a:noFill/>
          </a:ln>
        </p:spPr>
      </p:sp>
      <p:sp>
        <p:nvSpPr>
          <p:cNvPr id="356" name="Google Shape;356;p26"/>
          <p:cNvSpPr/>
          <p:nvPr/>
        </p:nvSpPr>
        <p:spPr>
          <a:xfrm>
            <a:off x="3577780" y="2571750"/>
            <a:ext cx="1988440" cy="1717717"/>
          </a:xfrm>
          <a:custGeom>
            <a:rect b="b" l="l" r="r" t="t"/>
            <a:pathLst>
              <a:path extrusionOk="0" h="3435434" w="3976880">
                <a:moveTo>
                  <a:pt x="0" y="0"/>
                </a:moveTo>
                <a:lnTo>
                  <a:pt x="3976880" y="0"/>
                </a:lnTo>
                <a:lnTo>
                  <a:pt x="3976880" y="3435434"/>
                </a:lnTo>
                <a:lnTo>
                  <a:pt x="0" y="3435434"/>
                </a:lnTo>
                <a:lnTo>
                  <a:pt x="0" y="0"/>
                </a:lnTo>
                <a:close/>
              </a:path>
            </a:pathLst>
          </a:custGeom>
          <a:blipFill rotWithShape="1">
            <a:blip r:embed="rId3">
              <a:alphaModFix/>
            </a:blip>
            <a:stretch>
              <a:fillRect b="0" l="-13126" r="-13125" t="0"/>
            </a:stretch>
          </a:blipFill>
          <a:ln>
            <a:noFill/>
          </a:ln>
        </p:spPr>
      </p:sp>
      <p:sp>
        <p:nvSpPr>
          <p:cNvPr id="357" name="Google Shape;357;p26"/>
          <p:cNvSpPr/>
          <p:nvPr/>
        </p:nvSpPr>
        <p:spPr>
          <a:xfrm>
            <a:off x="6388310" y="1842458"/>
            <a:ext cx="1988440" cy="1717717"/>
          </a:xfrm>
          <a:custGeom>
            <a:rect b="b" l="l" r="r" t="t"/>
            <a:pathLst>
              <a:path extrusionOk="0" h="3435434" w="3976880">
                <a:moveTo>
                  <a:pt x="0" y="0"/>
                </a:moveTo>
                <a:lnTo>
                  <a:pt x="3976879" y="0"/>
                </a:lnTo>
                <a:lnTo>
                  <a:pt x="3976879" y="3435434"/>
                </a:lnTo>
                <a:lnTo>
                  <a:pt x="0" y="3435434"/>
                </a:lnTo>
                <a:lnTo>
                  <a:pt x="0" y="0"/>
                </a:lnTo>
                <a:close/>
              </a:path>
            </a:pathLst>
          </a:custGeom>
          <a:blipFill rotWithShape="1">
            <a:blip r:embed="rId3">
              <a:alphaModFix/>
            </a:blip>
            <a:stretch>
              <a:fillRect b="0" l="-13126" r="-13125" t="0"/>
            </a:stretch>
          </a:blipFill>
          <a:ln>
            <a:noFill/>
          </a:ln>
        </p:spPr>
      </p:sp>
      <p:cxnSp>
        <p:nvCxnSpPr>
          <p:cNvPr id="358" name="Google Shape;358;p26"/>
          <p:cNvCxnSpPr/>
          <p:nvPr/>
        </p:nvCxnSpPr>
        <p:spPr>
          <a:xfrm>
            <a:off x="1026317" y="1989612"/>
            <a:ext cx="1550926" cy="0"/>
          </a:xfrm>
          <a:prstGeom prst="straightConnector1">
            <a:avLst/>
          </a:prstGeom>
          <a:noFill/>
          <a:ln cap="flat" cmpd="sng" w="57150">
            <a:solidFill>
              <a:srgbClr val="000000"/>
            </a:solidFill>
            <a:prstDash val="solid"/>
            <a:round/>
            <a:headEnd len="sm" w="sm" type="none"/>
            <a:tailEnd len="sm" w="sm" type="none"/>
          </a:ln>
        </p:spPr>
      </p:cxnSp>
      <p:cxnSp>
        <p:nvCxnSpPr>
          <p:cNvPr id="359" name="Google Shape;359;p26"/>
          <p:cNvCxnSpPr/>
          <p:nvPr/>
        </p:nvCxnSpPr>
        <p:spPr>
          <a:xfrm>
            <a:off x="3787752" y="2718904"/>
            <a:ext cx="1550925" cy="0"/>
          </a:xfrm>
          <a:prstGeom prst="straightConnector1">
            <a:avLst/>
          </a:prstGeom>
          <a:noFill/>
          <a:ln cap="flat" cmpd="sng" w="57150">
            <a:solidFill>
              <a:srgbClr val="000000"/>
            </a:solidFill>
            <a:prstDash val="solid"/>
            <a:round/>
            <a:headEnd len="sm" w="sm" type="none"/>
            <a:tailEnd len="sm" w="sm" type="none"/>
          </a:ln>
        </p:spPr>
      </p:cxnSp>
      <p:cxnSp>
        <p:nvCxnSpPr>
          <p:cNvPr id="360" name="Google Shape;360;p26"/>
          <p:cNvCxnSpPr/>
          <p:nvPr/>
        </p:nvCxnSpPr>
        <p:spPr>
          <a:xfrm>
            <a:off x="6598281" y="1989612"/>
            <a:ext cx="1550926" cy="0"/>
          </a:xfrm>
          <a:prstGeom prst="straightConnector1">
            <a:avLst/>
          </a:prstGeom>
          <a:noFill/>
          <a:ln cap="flat" cmpd="sng" w="57150">
            <a:solidFill>
              <a:srgbClr val="000000"/>
            </a:solidFill>
            <a:prstDash val="solid"/>
            <a:round/>
            <a:headEnd len="sm" w="sm" type="none"/>
            <a:tailEnd len="sm" w="sm" type="none"/>
          </a:ln>
        </p:spPr>
      </p:cxnSp>
      <p:pic>
        <p:nvPicPr>
          <p:cNvPr id="361" name="Google Shape;361;p26"/>
          <p:cNvPicPr preferRelativeResize="0"/>
          <p:nvPr/>
        </p:nvPicPr>
        <p:blipFill rotWithShape="1">
          <a:blip r:embed="rId4">
            <a:alphaModFix/>
          </a:blip>
          <a:srcRect b="19318" l="0" r="0" t="19319"/>
          <a:stretch/>
        </p:blipFill>
        <p:spPr>
          <a:xfrm>
            <a:off x="1026317" y="2003899"/>
            <a:ext cx="1568497" cy="1394834"/>
          </a:xfrm>
          <a:prstGeom prst="rect">
            <a:avLst/>
          </a:prstGeom>
          <a:noFill/>
          <a:ln>
            <a:noFill/>
          </a:ln>
        </p:spPr>
      </p:pic>
      <p:pic>
        <p:nvPicPr>
          <p:cNvPr id="362" name="Google Shape;362;p26"/>
          <p:cNvPicPr preferRelativeResize="0"/>
          <p:nvPr/>
        </p:nvPicPr>
        <p:blipFill rotWithShape="1">
          <a:blip r:embed="rId5">
            <a:alphaModFix/>
          </a:blip>
          <a:srcRect b="0" l="12539" r="12539" t="0"/>
          <a:stretch/>
        </p:blipFill>
        <p:spPr>
          <a:xfrm>
            <a:off x="3787752" y="2733191"/>
            <a:ext cx="1568497" cy="1394835"/>
          </a:xfrm>
          <a:prstGeom prst="rect">
            <a:avLst/>
          </a:prstGeom>
          <a:noFill/>
          <a:ln>
            <a:noFill/>
          </a:ln>
        </p:spPr>
      </p:pic>
      <p:pic>
        <p:nvPicPr>
          <p:cNvPr id="363" name="Google Shape;363;p26"/>
          <p:cNvPicPr preferRelativeResize="0"/>
          <p:nvPr/>
        </p:nvPicPr>
        <p:blipFill rotWithShape="1">
          <a:blip r:embed="rId6">
            <a:alphaModFix/>
          </a:blip>
          <a:srcRect b="20375" l="0" r="0" t="20375"/>
          <a:stretch/>
        </p:blipFill>
        <p:spPr>
          <a:xfrm>
            <a:off x="6598281" y="2003900"/>
            <a:ext cx="1568496" cy="1394834"/>
          </a:xfrm>
          <a:prstGeom prst="rect">
            <a:avLst/>
          </a:prstGeom>
          <a:noFill/>
          <a:ln>
            <a:noFill/>
          </a:ln>
        </p:spPr>
      </p:pic>
      <p:cxnSp>
        <p:nvCxnSpPr>
          <p:cNvPr id="364" name="Google Shape;364;p26"/>
          <p:cNvCxnSpPr/>
          <p:nvPr/>
        </p:nvCxnSpPr>
        <p:spPr>
          <a:xfrm>
            <a:off x="1026317" y="3384446"/>
            <a:ext cx="1550926" cy="0"/>
          </a:xfrm>
          <a:prstGeom prst="straightConnector1">
            <a:avLst/>
          </a:prstGeom>
          <a:noFill/>
          <a:ln cap="flat" cmpd="sng" w="57150">
            <a:solidFill>
              <a:srgbClr val="000000"/>
            </a:solidFill>
            <a:prstDash val="solid"/>
            <a:round/>
            <a:headEnd len="sm" w="sm" type="none"/>
            <a:tailEnd len="sm" w="sm" type="none"/>
          </a:ln>
        </p:spPr>
      </p:cxnSp>
      <p:cxnSp>
        <p:nvCxnSpPr>
          <p:cNvPr id="365" name="Google Shape;365;p26"/>
          <p:cNvCxnSpPr/>
          <p:nvPr/>
        </p:nvCxnSpPr>
        <p:spPr>
          <a:xfrm>
            <a:off x="3787752" y="4113738"/>
            <a:ext cx="1550925" cy="0"/>
          </a:xfrm>
          <a:prstGeom prst="straightConnector1">
            <a:avLst/>
          </a:prstGeom>
          <a:noFill/>
          <a:ln cap="flat" cmpd="sng" w="57150">
            <a:solidFill>
              <a:srgbClr val="000000"/>
            </a:solidFill>
            <a:prstDash val="solid"/>
            <a:round/>
            <a:headEnd len="sm" w="sm" type="none"/>
            <a:tailEnd len="sm" w="sm" type="none"/>
          </a:ln>
        </p:spPr>
      </p:cxnSp>
      <p:cxnSp>
        <p:nvCxnSpPr>
          <p:cNvPr id="366" name="Google Shape;366;p26"/>
          <p:cNvCxnSpPr/>
          <p:nvPr/>
        </p:nvCxnSpPr>
        <p:spPr>
          <a:xfrm>
            <a:off x="6598281" y="3384446"/>
            <a:ext cx="1550926" cy="0"/>
          </a:xfrm>
          <a:prstGeom prst="straightConnector1">
            <a:avLst/>
          </a:prstGeom>
          <a:noFill/>
          <a:ln cap="flat" cmpd="sng" w="57150">
            <a:solidFill>
              <a:srgbClr val="000000"/>
            </a:solidFill>
            <a:prstDash val="solid"/>
            <a:round/>
            <a:headEnd len="sm" w="sm" type="none"/>
            <a:tailEnd len="sm" w="sm" type="none"/>
          </a:ln>
        </p:spPr>
      </p:cxnSp>
      <p:cxnSp>
        <p:nvCxnSpPr>
          <p:cNvPr id="367" name="Google Shape;367;p26"/>
          <p:cNvCxnSpPr/>
          <p:nvPr/>
        </p:nvCxnSpPr>
        <p:spPr>
          <a:xfrm>
            <a:off x="2591530" y="19753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368" name="Google Shape;368;p26"/>
          <p:cNvCxnSpPr/>
          <p:nvPr/>
        </p:nvCxnSpPr>
        <p:spPr>
          <a:xfrm>
            <a:off x="5352965" y="2704616"/>
            <a:ext cx="0" cy="1421386"/>
          </a:xfrm>
          <a:prstGeom prst="straightConnector1">
            <a:avLst/>
          </a:prstGeom>
          <a:noFill/>
          <a:ln cap="flat" cmpd="sng" w="57150">
            <a:solidFill>
              <a:srgbClr val="000000"/>
            </a:solidFill>
            <a:prstDash val="solid"/>
            <a:round/>
            <a:headEnd len="sm" w="sm" type="none"/>
            <a:tailEnd len="sm" w="sm" type="none"/>
          </a:ln>
        </p:spPr>
      </p:cxnSp>
      <p:cxnSp>
        <p:nvCxnSpPr>
          <p:cNvPr id="369" name="Google Shape;369;p26"/>
          <p:cNvCxnSpPr/>
          <p:nvPr/>
        </p:nvCxnSpPr>
        <p:spPr>
          <a:xfrm>
            <a:off x="8163494" y="19753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370" name="Google Shape;370;p26"/>
          <p:cNvCxnSpPr/>
          <p:nvPr/>
        </p:nvCxnSpPr>
        <p:spPr>
          <a:xfrm>
            <a:off x="1040605" y="19753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371" name="Google Shape;371;p26"/>
          <p:cNvCxnSpPr/>
          <p:nvPr/>
        </p:nvCxnSpPr>
        <p:spPr>
          <a:xfrm>
            <a:off x="3802039" y="2704616"/>
            <a:ext cx="0" cy="1421386"/>
          </a:xfrm>
          <a:prstGeom prst="straightConnector1">
            <a:avLst/>
          </a:prstGeom>
          <a:noFill/>
          <a:ln cap="flat" cmpd="sng" w="57150">
            <a:solidFill>
              <a:srgbClr val="000000"/>
            </a:solidFill>
            <a:prstDash val="solid"/>
            <a:round/>
            <a:headEnd len="sm" w="sm" type="none"/>
            <a:tailEnd len="sm" w="sm" type="none"/>
          </a:ln>
        </p:spPr>
      </p:cxnSp>
      <p:cxnSp>
        <p:nvCxnSpPr>
          <p:cNvPr id="372" name="Google Shape;372;p26"/>
          <p:cNvCxnSpPr/>
          <p:nvPr/>
        </p:nvCxnSpPr>
        <p:spPr>
          <a:xfrm>
            <a:off x="6612569" y="1975325"/>
            <a:ext cx="0" cy="1421386"/>
          </a:xfrm>
          <a:prstGeom prst="straightConnector1">
            <a:avLst/>
          </a:prstGeom>
          <a:noFill/>
          <a:ln cap="flat" cmpd="sng" w="57150">
            <a:solidFill>
              <a:srgbClr val="000000"/>
            </a:solidFill>
            <a:prstDash val="solid"/>
            <a:round/>
            <a:headEnd len="sm" w="sm" type="none"/>
            <a:tailEnd len="sm" w="sm" type="none"/>
          </a:ln>
        </p:spPr>
      </p:cxnSp>
      <p:grpSp>
        <p:nvGrpSpPr>
          <p:cNvPr id="373" name="Google Shape;373;p26"/>
          <p:cNvGrpSpPr/>
          <p:nvPr/>
        </p:nvGrpSpPr>
        <p:grpSpPr>
          <a:xfrm>
            <a:off x="0" y="-54248"/>
            <a:ext cx="9144000" cy="1420069"/>
            <a:chOff x="0" y="-28575"/>
            <a:chExt cx="4816593" cy="748020"/>
          </a:xfrm>
        </p:grpSpPr>
        <p:sp>
          <p:nvSpPr>
            <p:cNvPr id="374" name="Google Shape;374;p26"/>
            <p:cNvSpPr/>
            <p:nvPr/>
          </p:nvSpPr>
          <p:spPr>
            <a:xfrm>
              <a:off x="0" y="0"/>
              <a:ext cx="4816592" cy="719445"/>
            </a:xfrm>
            <a:custGeom>
              <a:rect b="b" l="l" r="r" t="t"/>
              <a:pathLst>
                <a:path extrusionOk="0" h="719445" w="4816592">
                  <a:moveTo>
                    <a:pt x="0" y="0"/>
                  </a:moveTo>
                  <a:lnTo>
                    <a:pt x="4816592" y="0"/>
                  </a:lnTo>
                  <a:lnTo>
                    <a:pt x="4816592" y="719445"/>
                  </a:lnTo>
                  <a:lnTo>
                    <a:pt x="0" y="719445"/>
                  </a:lnTo>
                  <a:close/>
                </a:path>
              </a:pathLst>
            </a:custGeom>
            <a:solidFill>
              <a:srgbClr val="FFFFFF"/>
            </a:solidFill>
            <a:ln>
              <a:noFill/>
            </a:ln>
          </p:spPr>
        </p:sp>
        <p:sp>
          <p:nvSpPr>
            <p:cNvPr id="375" name="Google Shape;375;p26"/>
            <p:cNvSpPr txBox="1"/>
            <p:nvPr/>
          </p:nvSpPr>
          <p:spPr>
            <a:xfrm>
              <a:off x="0" y="-28575"/>
              <a:ext cx="4816593" cy="748020"/>
            </a:xfrm>
            <a:prstGeom prst="rect">
              <a:avLst/>
            </a:prstGeom>
            <a:noFill/>
            <a:ln>
              <a:noFill/>
            </a:ln>
          </p:spPr>
          <p:txBody>
            <a:bodyPr anchorCtr="0" anchor="ctr" bIns="25400" lIns="25400" spcFirstLastPara="1" rIns="25400" wrap="square" tIns="25400">
              <a:noAutofit/>
            </a:bodyPr>
            <a:lstStyle/>
            <a:p>
              <a:pPr indent="0" lvl="0" marL="0" marR="0" rtl="0" algn="ctr">
                <a:lnSpc>
                  <a:spcPct val="135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76" name="Google Shape;376;p26"/>
          <p:cNvCxnSpPr/>
          <p:nvPr/>
        </p:nvCxnSpPr>
        <p:spPr>
          <a:xfrm>
            <a:off x="-203353" y="1351534"/>
            <a:ext cx="10142261" cy="0"/>
          </a:xfrm>
          <a:prstGeom prst="straightConnector1">
            <a:avLst/>
          </a:prstGeom>
          <a:noFill/>
          <a:ln cap="flat" cmpd="sng" w="57150">
            <a:solidFill>
              <a:srgbClr val="000000"/>
            </a:solidFill>
            <a:prstDash val="solid"/>
            <a:round/>
            <a:headEnd len="sm" w="sm" type="none"/>
            <a:tailEnd len="sm" w="sm" type="none"/>
          </a:ln>
        </p:spPr>
      </p:cxnSp>
      <p:sp>
        <p:nvSpPr>
          <p:cNvPr id="377" name="Google Shape;377;p26"/>
          <p:cNvSpPr txBox="1"/>
          <p:nvPr/>
        </p:nvSpPr>
        <p:spPr>
          <a:xfrm>
            <a:off x="2397768" y="362838"/>
            <a:ext cx="4348464" cy="907733"/>
          </a:xfrm>
          <a:prstGeom prst="rect">
            <a:avLst/>
          </a:prstGeom>
          <a:noFill/>
          <a:ln>
            <a:noFill/>
          </a:ln>
        </p:spPr>
        <p:txBody>
          <a:bodyPr anchorCtr="0" anchor="t" bIns="0" lIns="0" spcFirstLastPara="1" rIns="0" wrap="square" tIns="0">
            <a:spAutoFit/>
          </a:bodyPr>
          <a:lstStyle/>
          <a:p>
            <a:pPr indent="0" lvl="0" marL="0" marR="0" rtl="0" algn="ctr">
              <a:lnSpc>
                <a:spcPct val="72000"/>
              </a:lnSpc>
              <a:spcBef>
                <a:spcPts val="0"/>
              </a:spcBef>
              <a:spcAft>
                <a:spcPts val="0"/>
              </a:spcAft>
              <a:buNone/>
            </a:pPr>
            <a:r>
              <a:rPr b="0" i="0" lang="en" sz="7000" u="none" cap="none" strike="noStrike">
                <a:solidFill>
                  <a:srgbClr val="EB1C12"/>
                </a:solidFill>
                <a:latin typeface="Dokdo"/>
                <a:ea typeface="Dokdo"/>
                <a:cs typeface="Dokdo"/>
                <a:sym typeface="Dokdo"/>
              </a:rPr>
              <a:t>TEAM PAGE</a:t>
            </a:r>
            <a:endParaRPr sz="700"/>
          </a:p>
        </p:txBody>
      </p:sp>
      <p:grpSp>
        <p:nvGrpSpPr>
          <p:cNvPr id="378" name="Google Shape;378;p26"/>
          <p:cNvGrpSpPr/>
          <p:nvPr/>
        </p:nvGrpSpPr>
        <p:grpSpPr>
          <a:xfrm>
            <a:off x="3528685" y="1859931"/>
            <a:ext cx="2086629" cy="576952"/>
            <a:chOff x="0" y="85725"/>
            <a:chExt cx="5564345" cy="1538539"/>
          </a:xfrm>
        </p:grpSpPr>
        <p:sp>
          <p:nvSpPr>
            <p:cNvPr id="379" name="Google Shape;379;p26"/>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Name</a:t>
              </a:r>
              <a:endParaRPr sz="700"/>
            </a:p>
          </p:txBody>
        </p:sp>
        <p:sp>
          <p:nvSpPr>
            <p:cNvPr id="380" name="Google Shape;380;p26"/>
            <p:cNvSpPr txBox="1"/>
            <p:nvPr/>
          </p:nvSpPr>
          <p:spPr>
            <a:xfrm>
              <a:off x="0" y="1174472"/>
              <a:ext cx="5564345"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Title</a:t>
              </a:r>
              <a:endParaRPr sz="700"/>
            </a:p>
          </p:txBody>
        </p:sp>
      </p:grpSp>
      <p:grpSp>
        <p:nvGrpSpPr>
          <p:cNvPr id="381" name="Google Shape;381;p26"/>
          <p:cNvGrpSpPr/>
          <p:nvPr/>
        </p:nvGrpSpPr>
        <p:grpSpPr>
          <a:xfrm>
            <a:off x="718156" y="3726301"/>
            <a:ext cx="2086629" cy="576952"/>
            <a:chOff x="0" y="85725"/>
            <a:chExt cx="5564345" cy="1538539"/>
          </a:xfrm>
        </p:grpSpPr>
        <p:sp>
          <p:nvSpPr>
            <p:cNvPr id="382" name="Google Shape;382;p26"/>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Name</a:t>
              </a:r>
              <a:endParaRPr sz="700"/>
            </a:p>
          </p:txBody>
        </p:sp>
        <p:sp>
          <p:nvSpPr>
            <p:cNvPr id="383" name="Google Shape;383;p26"/>
            <p:cNvSpPr txBox="1"/>
            <p:nvPr/>
          </p:nvSpPr>
          <p:spPr>
            <a:xfrm>
              <a:off x="0" y="1174472"/>
              <a:ext cx="5564345"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Title</a:t>
              </a:r>
              <a:endParaRPr sz="700"/>
            </a:p>
          </p:txBody>
        </p:sp>
      </p:grpSp>
      <p:grpSp>
        <p:nvGrpSpPr>
          <p:cNvPr id="384" name="Google Shape;384;p26"/>
          <p:cNvGrpSpPr/>
          <p:nvPr/>
        </p:nvGrpSpPr>
        <p:grpSpPr>
          <a:xfrm>
            <a:off x="6339214" y="3726301"/>
            <a:ext cx="2086629" cy="576952"/>
            <a:chOff x="0" y="85725"/>
            <a:chExt cx="5564345" cy="1538539"/>
          </a:xfrm>
        </p:grpSpPr>
        <p:sp>
          <p:nvSpPr>
            <p:cNvPr id="385" name="Google Shape;385;p26"/>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Name</a:t>
              </a:r>
              <a:endParaRPr sz="700"/>
            </a:p>
          </p:txBody>
        </p:sp>
        <p:sp>
          <p:nvSpPr>
            <p:cNvPr id="386" name="Google Shape;386;p26"/>
            <p:cNvSpPr txBox="1"/>
            <p:nvPr/>
          </p:nvSpPr>
          <p:spPr>
            <a:xfrm>
              <a:off x="0" y="1174472"/>
              <a:ext cx="5564345"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Title</a:t>
              </a:r>
              <a:endParaRPr sz="7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390" name="Shape 390"/>
        <p:cNvGrpSpPr/>
        <p:nvPr/>
      </p:nvGrpSpPr>
      <p:grpSpPr>
        <a:xfrm>
          <a:off x="0" y="0"/>
          <a:ext cx="0" cy="0"/>
          <a:chOff x="0" y="0"/>
          <a:chExt cx="0" cy="0"/>
        </a:xfrm>
      </p:grpSpPr>
      <p:sp>
        <p:nvSpPr>
          <p:cNvPr id="391" name="Google Shape;391;p27"/>
          <p:cNvSpPr txBox="1"/>
          <p:nvPr/>
        </p:nvSpPr>
        <p:spPr>
          <a:xfrm>
            <a:off x="533351" y="528250"/>
            <a:ext cx="2464200" cy="864600"/>
          </a:xfrm>
          <a:prstGeom prst="rect">
            <a:avLst/>
          </a:prstGeom>
          <a:noFill/>
          <a:ln>
            <a:noFill/>
          </a:ln>
        </p:spPr>
        <p:txBody>
          <a:bodyPr anchorCtr="0" anchor="t" bIns="0" lIns="0" spcFirstLastPara="1" rIns="0" wrap="square" tIns="0">
            <a:spAutoFit/>
          </a:bodyPr>
          <a:lstStyle/>
          <a:p>
            <a:pPr indent="0" lvl="0" marL="0" marR="0" rtl="0" algn="just">
              <a:lnSpc>
                <a:spcPct val="72005"/>
              </a:lnSpc>
              <a:spcBef>
                <a:spcPts val="0"/>
              </a:spcBef>
              <a:spcAft>
                <a:spcPts val="0"/>
              </a:spcAft>
              <a:buNone/>
            </a:pPr>
            <a:r>
              <a:rPr b="0" i="0" lang="en" sz="3900" u="none" cap="none" strike="noStrike">
                <a:solidFill>
                  <a:srgbClr val="0F1A38"/>
                </a:solidFill>
                <a:latin typeface="Dokdo"/>
                <a:ea typeface="Dokdo"/>
                <a:cs typeface="Dokdo"/>
                <a:sym typeface="Dokdo"/>
              </a:rPr>
              <a:t>RESOURCE </a:t>
            </a:r>
            <a:endParaRPr sz="700"/>
          </a:p>
          <a:p>
            <a:pPr indent="0" lvl="0" marL="0" marR="0" rtl="0" algn="just">
              <a:lnSpc>
                <a:spcPct val="72005"/>
              </a:lnSpc>
              <a:spcBef>
                <a:spcPts val="0"/>
              </a:spcBef>
              <a:spcAft>
                <a:spcPts val="0"/>
              </a:spcAft>
              <a:buNone/>
            </a:pPr>
            <a:r>
              <a:rPr b="0" i="0" lang="en" sz="3900" u="none" cap="none" strike="noStrike">
                <a:solidFill>
                  <a:srgbClr val="0F1A38"/>
                </a:solidFill>
                <a:latin typeface="Dokdo"/>
                <a:ea typeface="Dokdo"/>
                <a:cs typeface="Dokdo"/>
                <a:sym typeface="Dokdo"/>
              </a:rPr>
              <a:t>PAGE</a:t>
            </a:r>
            <a:endParaRPr sz="700"/>
          </a:p>
        </p:txBody>
      </p:sp>
      <p:sp>
        <p:nvSpPr>
          <p:cNvPr id="392" name="Google Shape;392;p27"/>
          <p:cNvSpPr txBox="1"/>
          <p:nvPr/>
        </p:nvSpPr>
        <p:spPr>
          <a:xfrm>
            <a:off x="533346" y="1690434"/>
            <a:ext cx="2167616" cy="35083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Use these design resources in your Canva Presentation.</a:t>
            </a:r>
            <a:endParaRPr sz="700"/>
          </a:p>
        </p:txBody>
      </p:sp>
      <p:sp>
        <p:nvSpPr>
          <p:cNvPr id="393" name="Google Shape;393;p27"/>
          <p:cNvSpPr txBox="1"/>
          <p:nvPr/>
        </p:nvSpPr>
        <p:spPr>
          <a:xfrm>
            <a:off x="533346" y="2321052"/>
            <a:ext cx="17985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This presentation</a:t>
            </a:r>
            <a:r>
              <a:rPr lang="en" sz="1000">
                <a:solidFill>
                  <a:srgbClr val="0F1A38"/>
                </a:solidFill>
              </a:rPr>
              <a:t> </a:t>
            </a:r>
            <a:r>
              <a:rPr b="0" i="0" lang="en" sz="1000" u="none" cap="none" strike="noStrike">
                <a:solidFill>
                  <a:srgbClr val="0F1A38"/>
                </a:solidFill>
                <a:latin typeface="Arial"/>
                <a:ea typeface="Arial"/>
                <a:cs typeface="Arial"/>
                <a:sym typeface="Arial"/>
              </a:rPr>
              <a:t>template uses the following free fonts:</a:t>
            </a:r>
            <a:endParaRPr sz="700"/>
          </a:p>
        </p:txBody>
      </p:sp>
      <p:sp>
        <p:nvSpPr>
          <p:cNvPr id="394" name="Google Shape;394;p27"/>
          <p:cNvSpPr txBox="1"/>
          <p:nvPr/>
        </p:nvSpPr>
        <p:spPr>
          <a:xfrm>
            <a:off x="533346" y="2951671"/>
            <a:ext cx="1977000" cy="585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Titles: Dokdo</a:t>
            </a:r>
            <a:endParaRPr sz="700"/>
          </a:p>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Headers: Oregano</a:t>
            </a:r>
            <a:endParaRPr sz="700"/>
          </a:p>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Body Copy: Open Sa</a:t>
            </a:r>
            <a:r>
              <a:rPr lang="en" sz="1000">
                <a:solidFill>
                  <a:srgbClr val="0F1A38"/>
                </a:solidFill>
              </a:rPr>
              <a:t>ns</a:t>
            </a:r>
            <a:endParaRPr sz="700"/>
          </a:p>
        </p:txBody>
      </p:sp>
      <p:sp>
        <p:nvSpPr>
          <p:cNvPr id="395" name="Google Shape;395;p27"/>
          <p:cNvSpPr txBox="1"/>
          <p:nvPr/>
        </p:nvSpPr>
        <p:spPr>
          <a:xfrm>
            <a:off x="533346" y="3748977"/>
            <a:ext cx="1977116" cy="8794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You can find these fonts online too. Happy designing! </a:t>
            </a:r>
            <a:endParaRPr sz="700"/>
          </a:p>
          <a:p>
            <a:pPr indent="0" lvl="0" marL="0" marR="0" rtl="0" algn="just">
              <a:lnSpc>
                <a:spcPct val="140000"/>
              </a:lnSpc>
              <a:spcBef>
                <a:spcPts val="0"/>
              </a:spcBef>
              <a:spcAft>
                <a:spcPts val="0"/>
              </a:spcAft>
              <a:buNone/>
            </a:pPr>
            <a:r>
              <a:t/>
            </a:r>
            <a:endParaRPr b="0" i="0" sz="1000" u="none" cap="none" strike="noStrike">
              <a:solidFill>
                <a:srgbClr val="0F1A38"/>
              </a:solidFill>
              <a:latin typeface="Arial"/>
              <a:ea typeface="Arial"/>
              <a:cs typeface="Arial"/>
              <a:sym typeface="Arial"/>
            </a:endParaRPr>
          </a:p>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Don't forget to delete this page</a:t>
            </a:r>
            <a:endParaRPr sz="700"/>
          </a:p>
          <a:p>
            <a:pPr indent="0" lvl="0" marL="0" marR="0" rtl="0" algn="just">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before presenting. </a:t>
            </a:r>
            <a:endParaRPr sz="700"/>
          </a:p>
        </p:txBody>
      </p:sp>
      <p:sp>
        <p:nvSpPr>
          <p:cNvPr id="396" name="Google Shape;396;p27"/>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397" name="Google Shape;397;p27"/>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398" name="Google Shape;398;p27"/>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399" name="Google Shape;399;p27"/>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400" name="Google Shape;400;p27"/>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401" name="Google Shape;401;p27"/>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402" name="Google Shape;402;p27"/>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403" name="Google Shape;403;p27"/>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404" name="Google Shape;404;p27"/>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405" name="Google Shape;405;p27"/>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406" name="Google Shape;406;p27"/>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407" name="Google Shape;407;p27"/>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408" name="Google Shape;408;p27"/>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409" name="Google Shape;409;p27"/>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410" name="Google Shape;410;p27"/>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411" name="Google Shape;411;p27"/>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412" name="Google Shape;412;p27"/>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413" name="Google Shape;413;p27"/>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414" name="Google Shape;414;p27"/>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415" name="Google Shape;415;p27"/>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416" name="Google Shape;416;p27"/>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417" name="Google Shape;417;p27"/>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418" name="Google Shape;418;p27"/>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419" name="Google Shape;419;p27"/>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420" name="Google Shape;420;p27"/>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421" name="Google Shape;421;p27"/>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422" name="Google Shape;422;p27"/>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423" name="Google Shape;423;p27"/>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424" name="Google Shape;424;p27"/>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425" name="Google Shape;425;p27"/>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426" name="Google Shape;426;p27"/>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427" name="Google Shape;427;p27"/>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428" name="Google Shape;428;p27"/>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429" name="Google Shape;429;p27"/>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430" name="Google Shape;430;p27"/>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431" name="Google Shape;431;p27"/>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432" name="Google Shape;432;p27"/>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433" name="Google Shape;433;p27"/>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434" name="Google Shape;434;p27"/>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438" name="Shape 438"/>
        <p:cNvGrpSpPr/>
        <p:nvPr/>
      </p:nvGrpSpPr>
      <p:grpSpPr>
        <a:xfrm>
          <a:off x="0" y="0"/>
          <a:ext cx="0" cy="0"/>
          <a:chOff x="0" y="0"/>
          <a:chExt cx="0" cy="0"/>
        </a:xfrm>
      </p:grpSpPr>
      <p:sp>
        <p:nvSpPr>
          <p:cNvPr id="439" name="Google Shape;439;p28"/>
          <p:cNvSpPr/>
          <p:nvPr/>
        </p:nvSpPr>
        <p:spPr>
          <a:xfrm>
            <a:off x="112250" y="-576500"/>
            <a:ext cx="10409977" cy="6929242"/>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0" r="0" t="0"/>
            </a:stretch>
          </a:blipFill>
          <a:ln>
            <a:noFill/>
          </a:ln>
        </p:spPr>
      </p:sp>
      <p:grpSp>
        <p:nvGrpSpPr>
          <p:cNvPr id="440" name="Google Shape;440;p28"/>
          <p:cNvGrpSpPr/>
          <p:nvPr/>
        </p:nvGrpSpPr>
        <p:grpSpPr>
          <a:xfrm>
            <a:off x="1541277" y="286018"/>
            <a:ext cx="6061447" cy="4571465"/>
            <a:chOff x="0" y="0"/>
            <a:chExt cx="30451099" cy="22965823"/>
          </a:xfrm>
        </p:grpSpPr>
        <p:sp>
          <p:nvSpPr>
            <p:cNvPr id="441" name="Google Shape;441;p28"/>
            <p:cNvSpPr/>
            <p:nvPr/>
          </p:nvSpPr>
          <p:spPr>
            <a:xfrm>
              <a:off x="72390" y="72390"/>
              <a:ext cx="30306320" cy="22821044"/>
            </a:xfrm>
            <a:custGeom>
              <a:rect b="b" l="l" r="r" t="t"/>
              <a:pathLst>
                <a:path extrusionOk="0" h="22821044" w="30306320">
                  <a:moveTo>
                    <a:pt x="0" y="0"/>
                  </a:moveTo>
                  <a:lnTo>
                    <a:pt x="30306320" y="0"/>
                  </a:lnTo>
                  <a:lnTo>
                    <a:pt x="30306320" y="22821044"/>
                  </a:lnTo>
                  <a:lnTo>
                    <a:pt x="0" y="22821044"/>
                  </a:lnTo>
                  <a:lnTo>
                    <a:pt x="0" y="0"/>
                  </a:lnTo>
                  <a:close/>
                </a:path>
              </a:pathLst>
            </a:custGeom>
            <a:solidFill>
              <a:srgbClr val="FFFFFF"/>
            </a:solidFill>
            <a:ln>
              <a:noFill/>
            </a:ln>
          </p:spPr>
        </p:sp>
        <p:sp>
          <p:nvSpPr>
            <p:cNvPr id="442" name="Google Shape;442;p28"/>
            <p:cNvSpPr/>
            <p:nvPr/>
          </p:nvSpPr>
          <p:spPr>
            <a:xfrm>
              <a:off x="0" y="0"/>
              <a:ext cx="30451099" cy="22965823"/>
            </a:xfrm>
            <a:custGeom>
              <a:rect b="b" l="l" r="r" t="t"/>
              <a:pathLst>
                <a:path extrusionOk="0" h="22965823" w="30451099">
                  <a:moveTo>
                    <a:pt x="30306321" y="22821043"/>
                  </a:moveTo>
                  <a:lnTo>
                    <a:pt x="30451099" y="22821043"/>
                  </a:lnTo>
                  <a:lnTo>
                    <a:pt x="30451099" y="22965823"/>
                  </a:lnTo>
                  <a:lnTo>
                    <a:pt x="30306321" y="22965823"/>
                  </a:lnTo>
                  <a:lnTo>
                    <a:pt x="30306321" y="22821043"/>
                  </a:lnTo>
                  <a:close/>
                  <a:moveTo>
                    <a:pt x="0" y="144780"/>
                  </a:moveTo>
                  <a:lnTo>
                    <a:pt x="144780" y="144780"/>
                  </a:lnTo>
                  <a:lnTo>
                    <a:pt x="144780" y="22821043"/>
                  </a:lnTo>
                  <a:lnTo>
                    <a:pt x="0" y="22821043"/>
                  </a:lnTo>
                  <a:lnTo>
                    <a:pt x="0" y="144780"/>
                  </a:lnTo>
                  <a:close/>
                  <a:moveTo>
                    <a:pt x="0" y="22821043"/>
                  </a:moveTo>
                  <a:lnTo>
                    <a:pt x="144780" y="22821043"/>
                  </a:lnTo>
                  <a:lnTo>
                    <a:pt x="144780" y="22965823"/>
                  </a:lnTo>
                  <a:lnTo>
                    <a:pt x="0" y="22965823"/>
                  </a:lnTo>
                  <a:lnTo>
                    <a:pt x="0" y="22821043"/>
                  </a:lnTo>
                  <a:close/>
                  <a:moveTo>
                    <a:pt x="30306321" y="144780"/>
                  </a:moveTo>
                  <a:lnTo>
                    <a:pt x="30451099" y="144780"/>
                  </a:lnTo>
                  <a:lnTo>
                    <a:pt x="30451099" y="22821043"/>
                  </a:lnTo>
                  <a:lnTo>
                    <a:pt x="30306321" y="22821043"/>
                  </a:lnTo>
                  <a:lnTo>
                    <a:pt x="30306321" y="144780"/>
                  </a:lnTo>
                  <a:close/>
                  <a:moveTo>
                    <a:pt x="144780" y="22821043"/>
                  </a:moveTo>
                  <a:lnTo>
                    <a:pt x="30306321" y="22821043"/>
                  </a:lnTo>
                  <a:lnTo>
                    <a:pt x="30306321" y="22965823"/>
                  </a:lnTo>
                  <a:lnTo>
                    <a:pt x="144780" y="22965823"/>
                  </a:lnTo>
                  <a:lnTo>
                    <a:pt x="144780" y="22821043"/>
                  </a:lnTo>
                  <a:close/>
                  <a:moveTo>
                    <a:pt x="30306321" y="0"/>
                  </a:moveTo>
                  <a:lnTo>
                    <a:pt x="30451099" y="0"/>
                  </a:lnTo>
                  <a:lnTo>
                    <a:pt x="30451099" y="144780"/>
                  </a:lnTo>
                  <a:lnTo>
                    <a:pt x="30306321" y="144780"/>
                  </a:lnTo>
                  <a:lnTo>
                    <a:pt x="30306321" y="0"/>
                  </a:lnTo>
                  <a:close/>
                  <a:moveTo>
                    <a:pt x="0" y="0"/>
                  </a:moveTo>
                  <a:lnTo>
                    <a:pt x="144780" y="0"/>
                  </a:lnTo>
                  <a:lnTo>
                    <a:pt x="144780" y="144780"/>
                  </a:lnTo>
                  <a:lnTo>
                    <a:pt x="0" y="144780"/>
                  </a:lnTo>
                  <a:lnTo>
                    <a:pt x="0" y="0"/>
                  </a:lnTo>
                  <a:close/>
                  <a:moveTo>
                    <a:pt x="144780" y="0"/>
                  </a:moveTo>
                  <a:lnTo>
                    <a:pt x="30306321" y="0"/>
                  </a:lnTo>
                  <a:lnTo>
                    <a:pt x="30306321" y="144780"/>
                  </a:lnTo>
                  <a:lnTo>
                    <a:pt x="144780" y="144780"/>
                  </a:lnTo>
                  <a:lnTo>
                    <a:pt x="144780" y="0"/>
                  </a:lnTo>
                  <a:close/>
                </a:path>
              </a:pathLst>
            </a:custGeom>
            <a:solidFill>
              <a:srgbClr val="0F1A38"/>
            </a:solidFill>
            <a:ln>
              <a:noFill/>
            </a:ln>
          </p:spPr>
        </p:sp>
      </p:grpSp>
      <p:sp>
        <p:nvSpPr>
          <p:cNvPr id="443" name="Google Shape;443;p28"/>
          <p:cNvSpPr/>
          <p:nvPr/>
        </p:nvSpPr>
        <p:spPr>
          <a:xfrm>
            <a:off x="3555199" y="713852"/>
            <a:ext cx="2033602" cy="50840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444" name="Google Shape;444;p28"/>
          <p:cNvSpPr txBox="1"/>
          <p:nvPr/>
        </p:nvSpPr>
        <p:spPr>
          <a:xfrm>
            <a:off x="1691400" y="1489000"/>
            <a:ext cx="5761200" cy="15609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3900" u="none" cap="none" strike="noStrike">
                <a:solidFill>
                  <a:srgbClr val="0F1A38"/>
                </a:solidFill>
                <a:latin typeface="Dokdo"/>
                <a:ea typeface="Dokdo"/>
                <a:cs typeface="Dokdo"/>
                <a:sym typeface="Dokdo"/>
              </a:rPr>
              <a:t>THIS PRESENTATION TEMPLATE IS FREE FOR EVERYONE TO USE THANKS TO THE FOLLOWING:</a:t>
            </a:r>
            <a:endParaRPr sz="700"/>
          </a:p>
        </p:txBody>
      </p:sp>
      <p:sp>
        <p:nvSpPr>
          <p:cNvPr id="445" name="Google Shape;445;p28"/>
          <p:cNvSpPr txBox="1"/>
          <p:nvPr/>
        </p:nvSpPr>
        <p:spPr>
          <a:xfrm>
            <a:off x="2752880" y="3364668"/>
            <a:ext cx="3638239"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SlidesCarnival for the presentation template</a:t>
            </a:r>
            <a:endParaRPr sz="700"/>
          </a:p>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Pexels for the photos</a:t>
            </a:r>
            <a:endParaRPr sz="700"/>
          </a:p>
        </p:txBody>
      </p:sp>
      <p:sp>
        <p:nvSpPr>
          <p:cNvPr id="446" name="Google Shape;446;p28"/>
          <p:cNvSpPr txBox="1"/>
          <p:nvPr/>
        </p:nvSpPr>
        <p:spPr>
          <a:xfrm>
            <a:off x="2557574" y="4119000"/>
            <a:ext cx="4028851" cy="510150"/>
          </a:xfrm>
          <a:prstGeom prst="rect">
            <a:avLst/>
          </a:prstGeom>
          <a:noFill/>
          <a:ln>
            <a:noFill/>
          </a:ln>
        </p:spPr>
        <p:txBody>
          <a:bodyPr anchorCtr="0" anchor="t" bIns="0" lIns="0" spcFirstLastPara="1" rIns="0" wrap="square" tIns="0">
            <a:spAutoFit/>
          </a:bodyPr>
          <a:lstStyle/>
          <a:p>
            <a:pPr indent="0" lvl="0" marL="0" marR="0" rtl="0" algn="ctr">
              <a:lnSpc>
                <a:spcPct val="72005"/>
              </a:lnSpc>
              <a:spcBef>
                <a:spcPts val="0"/>
              </a:spcBef>
              <a:spcAft>
                <a:spcPts val="0"/>
              </a:spcAft>
              <a:buNone/>
            </a:pPr>
            <a:r>
              <a:rPr b="0" i="0" lang="en" sz="3900" u="none" cap="none" strike="noStrike">
                <a:solidFill>
                  <a:srgbClr val="0F1A38"/>
                </a:solidFill>
                <a:latin typeface="Dokdo"/>
                <a:ea typeface="Dokdo"/>
                <a:cs typeface="Dokdo"/>
                <a:sym typeface="Dokdo"/>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F0"/>
        </a:solidFill>
      </p:bgPr>
    </p:bg>
    <p:spTree>
      <p:nvGrpSpPr>
        <p:cNvPr id="83" name="Shape 83"/>
        <p:cNvGrpSpPr/>
        <p:nvPr/>
      </p:nvGrpSpPr>
      <p:grpSpPr>
        <a:xfrm>
          <a:off x="0" y="0"/>
          <a:ext cx="0" cy="0"/>
          <a:chOff x="0" y="0"/>
          <a:chExt cx="0" cy="0"/>
        </a:xfrm>
      </p:grpSpPr>
      <p:sp>
        <p:nvSpPr>
          <p:cNvPr id="84" name="Google Shape;84;p12"/>
          <p:cNvSpPr/>
          <p:nvPr/>
        </p:nvSpPr>
        <p:spPr>
          <a:xfrm>
            <a:off x="-138400" y="-518575"/>
            <a:ext cx="10645497" cy="6897013"/>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0" r="0" t="0"/>
            </a:stretch>
          </a:blipFill>
          <a:ln>
            <a:noFill/>
          </a:ln>
        </p:spPr>
      </p:sp>
      <p:grpSp>
        <p:nvGrpSpPr>
          <p:cNvPr id="85" name="Google Shape;85;p12"/>
          <p:cNvGrpSpPr/>
          <p:nvPr/>
        </p:nvGrpSpPr>
        <p:grpSpPr>
          <a:xfrm>
            <a:off x="274451" y="286018"/>
            <a:ext cx="8595097" cy="4571465"/>
            <a:chOff x="0" y="0"/>
            <a:chExt cx="43179485" cy="22965823"/>
          </a:xfrm>
        </p:grpSpPr>
        <p:sp>
          <p:nvSpPr>
            <p:cNvPr id="86" name="Google Shape;86;p12"/>
            <p:cNvSpPr/>
            <p:nvPr/>
          </p:nvSpPr>
          <p:spPr>
            <a:xfrm>
              <a:off x="72390" y="72390"/>
              <a:ext cx="43034706" cy="22821044"/>
            </a:xfrm>
            <a:custGeom>
              <a:rect b="b" l="l" r="r" t="t"/>
              <a:pathLst>
                <a:path extrusionOk="0" h="22821044" w="43034706">
                  <a:moveTo>
                    <a:pt x="0" y="0"/>
                  </a:moveTo>
                  <a:lnTo>
                    <a:pt x="43034706" y="0"/>
                  </a:lnTo>
                  <a:lnTo>
                    <a:pt x="43034706" y="22821044"/>
                  </a:lnTo>
                  <a:lnTo>
                    <a:pt x="0" y="22821044"/>
                  </a:lnTo>
                  <a:lnTo>
                    <a:pt x="0" y="0"/>
                  </a:lnTo>
                  <a:close/>
                </a:path>
              </a:pathLst>
            </a:custGeom>
            <a:solidFill>
              <a:srgbClr val="FFFFFF"/>
            </a:solidFill>
            <a:ln>
              <a:noFill/>
            </a:ln>
          </p:spPr>
        </p:sp>
        <p:sp>
          <p:nvSpPr>
            <p:cNvPr id="87" name="Google Shape;87;p12"/>
            <p:cNvSpPr/>
            <p:nvPr/>
          </p:nvSpPr>
          <p:spPr>
            <a:xfrm>
              <a:off x="0" y="0"/>
              <a:ext cx="43179485" cy="22965823"/>
            </a:xfrm>
            <a:custGeom>
              <a:rect b="b" l="l" r="r" t="t"/>
              <a:pathLst>
                <a:path extrusionOk="0" h="22965823" w="43179485">
                  <a:moveTo>
                    <a:pt x="43034707" y="22821043"/>
                  </a:moveTo>
                  <a:lnTo>
                    <a:pt x="43179485" y="22821043"/>
                  </a:lnTo>
                  <a:lnTo>
                    <a:pt x="43179485" y="22965823"/>
                  </a:lnTo>
                  <a:lnTo>
                    <a:pt x="43034707" y="22965823"/>
                  </a:lnTo>
                  <a:lnTo>
                    <a:pt x="43034707" y="22821043"/>
                  </a:lnTo>
                  <a:close/>
                  <a:moveTo>
                    <a:pt x="0" y="144780"/>
                  </a:moveTo>
                  <a:lnTo>
                    <a:pt x="144780" y="144780"/>
                  </a:lnTo>
                  <a:lnTo>
                    <a:pt x="144780" y="22821043"/>
                  </a:lnTo>
                  <a:lnTo>
                    <a:pt x="0" y="22821043"/>
                  </a:lnTo>
                  <a:lnTo>
                    <a:pt x="0" y="144780"/>
                  </a:lnTo>
                  <a:close/>
                  <a:moveTo>
                    <a:pt x="0" y="22821043"/>
                  </a:moveTo>
                  <a:lnTo>
                    <a:pt x="144780" y="22821043"/>
                  </a:lnTo>
                  <a:lnTo>
                    <a:pt x="144780" y="22965823"/>
                  </a:lnTo>
                  <a:lnTo>
                    <a:pt x="0" y="22965823"/>
                  </a:lnTo>
                  <a:lnTo>
                    <a:pt x="0" y="22821043"/>
                  </a:lnTo>
                  <a:close/>
                  <a:moveTo>
                    <a:pt x="43034707" y="144780"/>
                  </a:moveTo>
                  <a:lnTo>
                    <a:pt x="43179485" y="144780"/>
                  </a:lnTo>
                  <a:lnTo>
                    <a:pt x="43179485" y="22821043"/>
                  </a:lnTo>
                  <a:lnTo>
                    <a:pt x="43034707" y="22821043"/>
                  </a:lnTo>
                  <a:lnTo>
                    <a:pt x="43034707" y="144780"/>
                  </a:lnTo>
                  <a:close/>
                  <a:moveTo>
                    <a:pt x="144780" y="22821043"/>
                  </a:moveTo>
                  <a:lnTo>
                    <a:pt x="43034707" y="22821043"/>
                  </a:lnTo>
                  <a:lnTo>
                    <a:pt x="43034707" y="22965823"/>
                  </a:lnTo>
                  <a:lnTo>
                    <a:pt x="144780" y="22965823"/>
                  </a:lnTo>
                  <a:lnTo>
                    <a:pt x="144780" y="22821043"/>
                  </a:lnTo>
                  <a:close/>
                  <a:moveTo>
                    <a:pt x="43034707" y="0"/>
                  </a:moveTo>
                  <a:lnTo>
                    <a:pt x="43179485" y="0"/>
                  </a:lnTo>
                  <a:lnTo>
                    <a:pt x="43179485" y="144780"/>
                  </a:lnTo>
                  <a:lnTo>
                    <a:pt x="43034707" y="144780"/>
                  </a:lnTo>
                  <a:lnTo>
                    <a:pt x="43034707" y="0"/>
                  </a:lnTo>
                  <a:close/>
                  <a:moveTo>
                    <a:pt x="0" y="0"/>
                  </a:moveTo>
                  <a:lnTo>
                    <a:pt x="144780" y="0"/>
                  </a:lnTo>
                  <a:lnTo>
                    <a:pt x="144780" y="144780"/>
                  </a:lnTo>
                  <a:lnTo>
                    <a:pt x="0" y="144780"/>
                  </a:lnTo>
                  <a:lnTo>
                    <a:pt x="0" y="0"/>
                  </a:lnTo>
                  <a:close/>
                  <a:moveTo>
                    <a:pt x="144780" y="0"/>
                  </a:moveTo>
                  <a:lnTo>
                    <a:pt x="43034707" y="0"/>
                  </a:lnTo>
                  <a:lnTo>
                    <a:pt x="43034707" y="144780"/>
                  </a:lnTo>
                  <a:lnTo>
                    <a:pt x="144780" y="144780"/>
                  </a:lnTo>
                  <a:lnTo>
                    <a:pt x="144780" y="0"/>
                  </a:lnTo>
                  <a:close/>
                </a:path>
              </a:pathLst>
            </a:custGeom>
            <a:solidFill>
              <a:srgbClr val="0F1A38"/>
            </a:solidFill>
            <a:ln>
              <a:noFill/>
            </a:ln>
          </p:spPr>
        </p:sp>
      </p:grpSp>
      <p:sp>
        <p:nvSpPr>
          <p:cNvPr id="88" name="Google Shape;88;p12"/>
          <p:cNvSpPr txBox="1"/>
          <p:nvPr/>
        </p:nvSpPr>
        <p:spPr>
          <a:xfrm>
            <a:off x="1077831" y="560498"/>
            <a:ext cx="6988200" cy="1731600"/>
          </a:xfrm>
          <a:prstGeom prst="rect">
            <a:avLst/>
          </a:prstGeom>
          <a:noFill/>
          <a:ln>
            <a:noFill/>
          </a:ln>
        </p:spPr>
        <p:txBody>
          <a:bodyPr anchorCtr="0" anchor="t" bIns="0" lIns="0" spcFirstLastPara="1" rIns="0" wrap="square" tIns="0">
            <a:spAutoFit/>
          </a:bodyPr>
          <a:lstStyle/>
          <a:p>
            <a:pPr indent="0" lvl="0" marL="0" marR="0" rtl="0" algn="ctr">
              <a:lnSpc>
                <a:spcPct val="50000"/>
              </a:lnSpc>
              <a:spcBef>
                <a:spcPts val="0"/>
              </a:spcBef>
              <a:spcAft>
                <a:spcPts val="0"/>
              </a:spcAft>
              <a:buNone/>
            </a:pPr>
            <a:r>
              <a:rPr b="0" i="0" lang="en" sz="7500" u="none" cap="none" strike="noStrike">
                <a:solidFill>
                  <a:srgbClr val="EB1C12"/>
                </a:solidFill>
                <a:latin typeface="Dokdo"/>
                <a:ea typeface="Dokdo"/>
                <a:cs typeface="Dokdo"/>
                <a:sym typeface="Dokdo"/>
              </a:rPr>
              <a:t>HOW TO USE THIS PRESENTATION</a:t>
            </a:r>
            <a:endParaRPr sz="700"/>
          </a:p>
        </p:txBody>
      </p:sp>
      <p:sp>
        <p:nvSpPr>
          <p:cNvPr id="89" name="Google Shape;89;p12"/>
          <p:cNvSpPr txBox="1"/>
          <p:nvPr/>
        </p:nvSpPr>
        <p:spPr>
          <a:xfrm>
            <a:off x="642700" y="3070825"/>
            <a:ext cx="2623500" cy="141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90" name="Google Shape;90;p12"/>
          <p:cNvSpPr txBox="1"/>
          <p:nvPr/>
        </p:nvSpPr>
        <p:spPr>
          <a:xfrm>
            <a:off x="867314" y="2550700"/>
            <a:ext cx="2001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Google Slides</a:t>
            </a:r>
            <a:endParaRPr sz="700"/>
          </a:p>
        </p:txBody>
      </p:sp>
      <p:sp>
        <p:nvSpPr>
          <p:cNvPr id="91" name="Google Shape;91;p12"/>
          <p:cNvSpPr txBox="1"/>
          <p:nvPr/>
        </p:nvSpPr>
        <p:spPr>
          <a:xfrm>
            <a:off x="3689910" y="3070828"/>
            <a:ext cx="2219100" cy="141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Click on the "PowerPoint" button below</a:t>
            </a:r>
            <a:endParaRPr sz="700"/>
          </a:p>
          <a:p>
            <a:pPr indent="0" lvl="0"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this presentation preview. Start editing</a:t>
            </a:r>
            <a:endParaRPr sz="700"/>
          </a:p>
          <a:p>
            <a:pPr indent="0" lvl="1"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your presentation.</a:t>
            </a:r>
            <a:endParaRPr sz="700"/>
          </a:p>
          <a:p>
            <a:pPr indent="0" lvl="1"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92" name="Google Shape;92;p12"/>
          <p:cNvSpPr txBox="1"/>
          <p:nvPr/>
        </p:nvSpPr>
        <p:spPr>
          <a:xfrm>
            <a:off x="3801923" y="2618863"/>
            <a:ext cx="1995187"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PowerPoint</a:t>
            </a:r>
            <a:endParaRPr sz="700"/>
          </a:p>
        </p:txBody>
      </p:sp>
      <p:sp>
        <p:nvSpPr>
          <p:cNvPr id="93" name="Google Shape;93;p12"/>
          <p:cNvSpPr txBox="1"/>
          <p:nvPr/>
        </p:nvSpPr>
        <p:spPr>
          <a:xfrm>
            <a:off x="6634475" y="3070825"/>
            <a:ext cx="1890900" cy="616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900" u="none" cap="none" strike="noStrike">
                <a:solidFill>
                  <a:srgbClr val="0F1A38"/>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94" name="Google Shape;94;p12"/>
          <p:cNvSpPr txBox="1"/>
          <p:nvPr/>
        </p:nvSpPr>
        <p:spPr>
          <a:xfrm>
            <a:off x="6634463" y="2618863"/>
            <a:ext cx="1995187"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98" name="Shape 98"/>
        <p:cNvGrpSpPr/>
        <p:nvPr/>
      </p:nvGrpSpPr>
      <p:grpSpPr>
        <a:xfrm>
          <a:off x="0" y="0"/>
          <a:ext cx="0" cy="0"/>
          <a:chOff x="0" y="0"/>
          <a:chExt cx="0" cy="0"/>
        </a:xfrm>
      </p:grpSpPr>
      <p:grpSp>
        <p:nvGrpSpPr>
          <p:cNvPr id="99" name="Google Shape;99;p13"/>
          <p:cNvGrpSpPr/>
          <p:nvPr/>
        </p:nvGrpSpPr>
        <p:grpSpPr>
          <a:xfrm>
            <a:off x="4940644" y="-163526"/>
            <a:ext cx="5221897" cy="5937769"/>
            <a:chOff x="0" y="-38100"/>
            <a:chExt cx="2750629" cy="3127714"/>
          </a:xfrm>
        </p:grpSpPr>
        <p:sp>
          <p:nvSpPr>
            <p:cNvPr id="100" name="Google Shape;100;p13"/>
            <p:cNvSpPr/>
            <p:nvPr/>
          </p:nvSpPr>
          <p:spPr>
            <a:xfrm>
              <a:off x="0" y="0"/>
              <a:ext cx="2750629" cy="3089614"/>
            </a:xfrm>
            <a:custGeom>
              <a:rect b="b" l="l" r="r" t="t"/>
              <a:pathLst>
                <a:path extrusionOk="0" h="3089614" w="2750629">
                  <a:moveTo>
                    <a:pt x="0" y="0"/>
                  </a:moveTo>
                  <a:lnTo>
                    <a:pt x="2750629" y="0"/>
                  </a:lnTo>
                  <a:lnTo>
                    <a:pt x="2750629" y="3089614"/>
                  </a:lnTo>
                  <a:lnTo>
                    <a:pt x="0" y="3089614"/>
                  </a:lnTo>
                  <a:close/>
                </a:path>
              </a:pathLst>
            </a:custGeom>
            <a:solidFill>
              <a:srgbClr val="FFFFFF"/>
            </a:solidFill>
            <a:ln>
              <a:noFill/>
            </a:ln>
          </p:spPr>
        </p:sp>
        <p:sp>
          <p:nvSpPr>
            <p:cNvPr id="101" name="Google Shape;101;p13"/>
            <p:cNvSpPr txBox="1"/>
            <p:nvPr/>
          </p:nvSpPr>
          <p:spPr>
            <a:xfrm>
              <a:off x="0" y="-38100"/>
              <a:ext cx="2750629" cy="312771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2" name="Google Shape;102;p13"/>
          <p:cNvSpPr/>
          <p:nvPr/>
        </p:nvSpPr>
        <p:spPr>
          <a:xfrm>
            <a:off x="0" y="1763060"/>
            <a:ext cx="4940644" cy="3380441"/>
          </a:xfrm>
          <a:custGeom>
            <a:rect b="b" l="l" r="r" t="t"/>
            <a:pathLst>
              <a:path extrusionOk="0" h="6760881" w="9881288">
                <a:moveTo>
                  <a:pt x="0" y="0"/>
                </a:moveTo>
                <a:lnTo>
                  <a:pt x="9881288" y="0"/>
                </a:lnTo>
                <a:lnTo>
                  <a:pt x="9881288" y="6760881"/>
                </a:lnTo>
                <a:lnTo>
                  <a:pt x="0" y="6760881"/>
                </a:lnTo>
                <a:lnTo>
                  <a:pt x="0" y="0"/>
                </a:lnTo>
                <a:close/>
              </a:path>
            </a:pathLst>
          </a:custGeom>
          <a:blipFill rotWithShape="1">
            <a:blip r:embed="rId3">
              <a:alphaModFix/>
            </a:blip>
            <a:stretch>
              <a:fillRect b="0" l="0" r="0" t="0"/>
            </a:stretch>
          </a:blipFill>
          <a:ln>
            <a:noFill/>
          </a:ln>
        </p:spPr>
      </p:sp>
      <p:sp>
        <p:nvSpPr>
          <p:cNvPr id="103" name="Google Shape;103;p13"/>
          <p:cNvSpPr txBox="1"/>
          <p:nvPr/>
        </p:nvSpPr>
        <p:spPr>
          <a:xfrm>
            <a:off x="659660" y="537295"/>
            <a:ext cx="3558071" cy="973558"/>
          </a:xfrm>
          <a:prstGeom prst="rect">
            <a:avLst/>
          </a:prstGeom>
          <a:noFill/>
          <a:ln>
            <a:noFill/>
          </a:ln>
        </p:spPr>
        <p:txBody>
          <a:bodyPr anchorCtr="0" anchor="t" bIns="0" lIns="0" spcFirstLastPara="1" rIns="0" wrap="square" tIns="0">
            <a:spAutoFit/>
          </a:bodyPr>
          <a:lstStyle/>
          <a:p>
            <a:pPr indent="0" lvl="0" marL="0" marR="0" rtl="0" algn="ctr">
              <a:lnSpc>
                <a:spcPct val="71996"/>
              </a:lnSpc>
              <a:spcBef>
                <a:spcPts val="0"/>
              </a:spcBef>
              <a:spcAft>
                <a:spcPts val="0"/>
              </a:spcAft>
              <a:buNone/>
            </a:pPr>
            <a:r>
              <a:rPr b="0" i="0" lang="en" sz="7500" u="none" cap="none" strike="noStrike">
                <a:solidFill>
                  <a:srgbClr val="000000"/>
                </a:solidFill>
                <a:latin typeface="Dokdo"/>
                <a:ea typeface="Dokdo"/>
                <a:cs typeface="Dokdo"/>
                <a:sym typeface="Dokdo"/>
              </a:rPr>
              <a:t>AGENDA</a:t>
            </a:r>
            <a:endParaRPr sz="700"/>
          </a:p>
        </p:txBody>
      </p:sp>
      <p:sp>
        <p:nvSpPr>
          <p:cNvPr id="104" name="Google Shape;104;p13"/>
          <p:cNvSpPr txBox="1"/>
          <p:nvPr/>
        </p:nvSpPr>
        <p:spPr>
          <a:xfrm>
            <a:off x="5481519" y="612781"/>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sp>
        <p:nvSpPr>
          <p:cNvPr id="105" name="Google Shape;105;p13"/>
          <p:cNvSpPr txBox="1"/>
          <p:nvPr/>
        </p:nvSpPr>
        <p:spPr>
          <a:xfrm>
            <a:off x="5481519" y="1351434"/>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sp>
        <p:nvSpPr>
          <p:cNvPr id="106" name="Google Shape;106;p13"/>
          <p:cNvSpPr txBox="1"/>
          <p:nvPr/>
        </p:nvSpPr>
        <p:spPr>
          <a:xfrm>
            <a:off x="5481519" y="2090089"/>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sp>
        <p:nvSpPr>
          <p:cNvPr id="107" name="Google Shape;107;p13"/>
          <p:cNvSpPr txBox="1"/>
          <p:nvPr/>
        </p:nvSpPr>
        <p:spPr>
          <a:xfrm>
            <a:off x="5481519" y="2828743"/>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sp>
        <p:nvSpPr>
          <p:cNvPr id="108" name="Google Shape;108;p13"/>
          <p:cNvSpPr txBox="1"/>
          <p:nvPr/>
        </p:nvSpPr>
        <p:spPr>
          <a:xfrm>
            <a:off x="5481519" y="3567397"/>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sp>
        <p:nvSpPr>
          <p:cNvPr id="109" name="Google Shape;109;p13"/>
          <p:cNvSpPr txBox="1"/>
          <p:nvPr/>
        </p:nvSpPr>
        <p:spPr>
          <a:xfrm>
            <a:off x="5481519" y="4306052"/>
            <a:ext cx="3187648"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Write an agenda here.</a:t>
            </a:r>
            <a:endParaRPr sz="700"/>
          </a:p>
        </p:txBody>
      </p:sp>
      <p:cxnSp>
        <p:nvCxnSpPr>
          <p:cNvPr id="110" name="Google Shape;110;p13"/>
          <p:cNvCxnSpPr/>
          <p:nvPr/>
        </p:nvCxnSpPr>
        <p:spPr>
          <a:xfrm>
            <a:off x="4931119" y="-813435"/>
            <a:ext cx="0" cy="6770370"/>
          </a:xfrm>
          <a:prstGeom prst="straightConnector1">
            <a:avLst/>
          </a:prstGeom>
          <a:noFill/>
          <a:ln cap="flat" cmpd="sng" w="57150">
            <a:solidFill>
              <a:srgbClr val="000000"/>
            </a:solidFill>
            <a:prstDash val="solid"/>
            <a:round/>
            <a:headEnd len="sm" w="sm" type="none"/>
            <a:tailEnd len="sm" w="sm" type="none"/>
          </a:ln>
        </p:spPr>
      </p:cxnSp>
      <p:cxnSp>
        <p:nvCxnSpPr>
          <p:cNvPr id="111" name="Google Shape;111;p13"/>
          <p:cNvCxnSpPr/>
          <p:nvPr/>
        </p:nvCxnSpPr>
        <p:spPr>
          <a:xfrm>
            <a:off x="-1822582" y="1746390"/>
            <a:ext cx="6770370" cy="0"/>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4"/>
          <p:cNvSpPr/>
          <p:nvPr/>
        </p:nvSpPr>
        <p:spPr>
          <a:xfrm>
            <a:off x="6601830" y="0"/>
            <a:ext cx="4055641" cy="5143500"/>
          </a:xfrm>
          <a:custGeom>
            <a:rect b="b" l="l" r="r" t="t"/>
            <a:pathLst>
              <a:path extrusionOk="0" h="10287000" w="8111282">
                <a:moveTo>
                  <a:pt x="0" y="0"/>
                </a:moveTo>
                <a:lnTo>
                  <a:pt x="8111282" y="0"/>
                </a:lnTo>
                <a:lnTo>
                  <a:pt x="8111282" y="10287000"/>
                </a:lnTo>
                <a:lnTo>
                  <a:pt x="0" y="10287000"/>
                </a:lnTo>
                <a:lnTo>
                  <a:pt x="0" y="0"/>
                </a:lnTo>
                <a:close/>
              </a:path>
            </a:pathLst>
          </a:custGeom>
          <a:blipFill rotWithShape="1">
            <a:blip r:embed="rId3">
              <a:alphaModFix/>
            </a:blip>
            <a:stretch>
              <a:fillRect b="0" l="-42674" r="-42672" t="0"/>
            </a:stretch>
          </a:blipFill>
          <a:ln>
            <a:noFill/>
          </a:ln>
        </p:spPr>
      </p:sp>
      <p:sp>
        <p:nvSpPr>
          <p:cNvPr id="117" name="Google Shape;117;p14"/>
          <p:cNvSpPr/>
          <p:nvPr/>
        </p:nvSpPr>
        <p:spPr>
          <a:xfrm>
            <a:off x="4086217" y="514350"/>
            <a:ext cx="4111625" cy="411160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18" name="Google Shape;118;p14"/>
          <p:cNvPicPr preferRelativeResize="0"/>
          <p:nvPr/>
        </p:nvPicPr>
        <p:blipFill>
          <a:blip r:embed="rId4">
            <a:alphaModFix/>
          </a:blip>
          <a:stretch>
            <a:fillRect/>
          </a:stretch>
        </p:blipFill>
        <p:spPr>
          <a:xfrm>
            <a:off x="4177455" y="607175"/>
            <a:ext cx="3929100" cy="3929100"/>
          </a:xfrm>
          <a:prstGeom prst="ellipse">
            <a:avLst/>
          </a:prstGeom>
          <a:noFill/>
          <a:ln>
            <a:noFill/>
          </a:ln>
        </p:spPr>
      </p:pic>
      <p:sp>
        <p:nvSpPr>
          <p:cNvPr id="119" name="Google Shape;119;p14"/>
          <p:cNvSpPr txBox="1"/>
          <p:nvPr/>
        </p:nvSpPr>
        <p:spPr>
          <a:xfrm>
            <a:off x="695325" y="1411525"/>
            <a:ext cx="2981400" cy="15009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7500" u="none" cap="none" strike="noStrike">
                <a:solidFill>
                  <a:srgbClr val="EB1C12"/>
                </a:solidFill>
                <a:latin typeface="Dokdo"/>
                <a:ea typeface="Dokdo"/>
                <a:cs typeface="Dokdo"/>
                <a:sym typeface="Dokdo"/>
              </a:rPr>
              <a:t>HELLO </a:t>
            </a:r>
            <a:endParaRPr sz="700"/>
          </a:p>
          <a:p>
            <a:pPr indent="0" lvl="0" marL="0" marR="0" rtl="0" algn="l">
              <a:lnSpc>
                <a:spcPct val="65000"/>
              </a:lnSpc>
              <a:spcBef>
                <a:spcPts val="0"/>
              </a:spcBef>
              <a:spcAft>
                <a:spcPts val="0"/>
              </a:spcAft>
              <a:buNone/>
            </a:pPr>
            <a:r>
              <a:rPr b="0" i="0" lang="en" sz="7500" u="none" cap="none" strike="noStrike">
                <a:solidFill>
                  <a:srgbClr val="EB1C12"/>
                </a:solidFill>
                <a:latin typeface="Dokdo"/>
                <a:ea typeface="Dokdo"/>
                <a:cs typeface="Dokdo"/>
                <a:sym typeface="Dokdo"/>
              </a:rPr>
              <a:t>THERE!</a:t>
            </a:r>
            <a:endParaRPr sz="700"/>
          </a:p>
        </p:txBody>
      </p:sp>
      <p:sp>
        <p:nvSpPr>
          <p:cNvPr id="120" name="Google Shape;120;p14"/>
          <p:cNvSpPr txBox="1"/>
          <p:nvPr/>
        </p:nvSpPr>
        <p:spPr>
          <a:xfrm>
            <a:off x="695325" y="3139725"/>
            <a:ext cx="2981325" cy="75418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Lorem ipsum dolor sit amet, consectetur adipiscing elit. Fusce eleifend dolor eget purus finibus pretium. Aenean non tellus enim. Maecenas augue elit, porta at neque non, porta volutpat neque. Class aptent taciti sociosqu ad litora torquent per conubia nostra, per inceptos himenaeos.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grpSp>
        <p:nvGrpSpPr>
          <p:cNvPr id="125" name="Google Shape;125;p15"/>
          <p:cNvGrpSpPr/>
          <p:nvPr/>
        </p:nvGrpSpPr>
        <p:grpSpPr>
          <a:xfrm>
            <a:off x="-451333" y="1687248"/>
            <a:ext cx="10281325" cy="3762102"/>
            <a:chOff x="0" y="-38100"/>
            <a:chExt cx="5415677" cy="1981684"/>
          </a:xfrm>
        </p:grpSpPr>
        <p:sp>
          <p:nvSpPr>
            <p:cNvPr id="126" name="Google Shape;126;p15"/>
            <p:cNvSpPr/>
            <p:nvPr/>
          </p:nvSpPr>
          <p:spPr>
            <a:xfrm>
              <a:off x="0" y="0"/>
              <a:ext cx="5415677" cy="1943583"/>
            </a:xfrm>
            <a:custGeom>
              <a:rect b="b" l="l" r="r" t="t"/>
              <a:pathLst>
                <a:path extrusionOk="0" h="1943583" w="5415677">
                  <a:moveTo>
                    <a:pt x="0" y="0"/>
                  </a:moveTo>
                  <a:lnTo>
                    <a:pt x="5415677" y="0"/>
                  </a:lnTo>
                  <a:lnTo>
                    <a:pt x="5415677" y="1943583"/>
                  </a:lnTo>
                  <a:lnTo>
                    <a:pt x="0" y="1943583"/>
                  </a:lnTo>
                  <a:close/>
                </a:path>
              </a:pathLst>
            </a:custGeom>
            <a:solidFill>
              <a:srgbClr val="FFAF00"/>
            </a:solidFill>
            <a:ln>
              <a:noFill/>
            </a:ln>
          </p:spPr>
        </p:sp>
        <p:sp>
          <p:nvSpPr>
            <p:cNvPr id="127" name="Google Shape;127;p15"/>
            <p:cNvSpPr txBox="1"/>
            <p:nvPr/>
          </p:nvSpPr>
          <p:spPr>
            <a:xfrm>
              <a:off x="0" y="-38100"/>
              <a:ext cx="5415677" cy="198168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5"/>
          <p:cNvSpPr/>
          <p:nvPr/>
        </p:nvSpPr>
        <p:spPr>
          <a:xfrm>
            <a:off x="1013077" y="2032958"/>
            <a:ext cx="1988440" cy="1717717"/>
          </a:xfrm>
          <a:custGeom>
            <a:rect b="b" l="l" r="r" t="t"/>
            <a:pathLst>
              <a:path extrusionOk="0" h="3435434" w="3976880">
                <a:moveTo>
                  <a:pt x="0" y="0"/>
                </a:moveTo>
                <a:lnTo>
                  <a:pt x="3976880" y="0"/>
                </a:lnTo>
                <a:lnTo>
                  <a:pt x="3976880" y="3435434"/>
                </a:lnTo>
                <a:lnTo>
                  <a:pt x="0" y="3435434"/>
                </a:lnTo>
                <a:lnTo>
                  <a:pt x="0" y="0"/>
                </a:lnTo>
                <a:close/>
              </a:path>
            </a:pathLst>
          </a:custGeom>
          <a:blipFill rotWithShape="1">
            <a:blip r:embed="rId3">
              <a:alphaModFix/>
            </a:blip>
            <a:stretch>
              <a:fillRect b="0" l="-13126" r="-13125" t="0"/>
            </a:stretch>
          </a:blipFill>
          <a:ln>
            <a:noFill/>
          </a:ln>
        </p:spPr>
      </p:sp>
      <p:sp>
        <p:nvSpPr>
          <p:cNvPr id="129" name="Google Shape;129;p15"/>
          <p:cNvSpPr/>
          <p:nvPr/>
        </p:nvSpPr>
        <p:spPr>
          <a:xfrm>
            <a:off x="3577780" y="2032958"/>
            <a:ext cx="1988440" cy="1717717"/>
          </a:xfrm>
          <a:custGeom>
            <a:rect b="b" l="l" r="r" t="t"/>
            <a:pathLst>
              <a:path extrusionOk="0" h="3435434" w="3976880">
                <a:moveTo>
                  <a:pt x="0" y="0"/>
                </a:moveTo>
                <a:lnTo>
                  <a:pt x="3976880" y="0"/>
                </a:lnTo>
                <a:lnTo>
                  <a:pt x="3976880" y="3435434"/>
                </a:lnTo>
                <a:lnTo>
                  <a:pt x="0" y="3435434"/>
                </a:lnTo>
                <a:lnTo>
                  <a:pt x="0" y="0"/>
                </a:lnTo>
                <a:close/>
              </a:path>
            </a:pathLst>
          </a:custGeom>
          <a:blipFill rotWithShape="1">
            <a:blip r:embed="rId3">
              <a:alphaModFix/>
            </a:blip>
            <a:stretch>
              <a:fillRect b="0" l="-13126" r="-13125" t="0"/>
            </a:stretch>
          </a:blipFill>
          <a:ln>
            <a:noFill/>
          </a:ln>
        </p:spPr>
      </p:sp>
      <p:sp>
        <p:nvSpPr>
          <p:cNvPr id="130" name="Google Shape;130;p15"/>
          <p:cNvSpPr/>
          <p:nvPr/>
        </p:nvSpPr>
        <p:spPr>
          <a:xfrm>
            <a:off x="6171057" y="2032958"/>
            <a:ext cx="1988440" cy="1717717"/>
          </a:xfrm>
          <a:custGeom>
            <a:rect b="b" l="l" r="r" t="t"/>
            <a:pathLst>
              <a:path extrusionOk="0" h="3435434" w="3976880">
                <a:moveTo>
                  <a:pt x="0" y="0"/>
                </a:moveTo>
                <a:lnTo>
                  <a:pt x="3976880" y="0"/>
                </a:lnTo>
                <a:lnTo>
                  <a:pt x="3976880" y="3435434"/>
                </a:lnTo>
                <a:lnTo>
                  <a:pt x="0" y="3435434"/>
                </a:lnTo>
                <a:lnTo>
                  <a:pt x="0" y="0"/>
                </a:lnTo>
                <a:close/>
              </a:path>
            </a:pathLst>
          </a:custGeom>
          <a:blipFill rotWithShape="1">
            <a:blip r:embed="rId3">
              <a:alphaModFix/>
            </a:blip>
            <a:stretch>
              <a:fillRect b="0" l="-13126" r="-13125" t="0"/>
            </a:stretch>
          </a:blipFill>
          <a:ln>
            <a:noFill/>
          </a:ln>
        </p:spPr>
      </p:sp>
      <p:sp>
        <p:nvSpPr>
          <p:cNvPr id="131" name="Google Shape;131;p15"/>
          <p:cNvSpPr txBox="1"/>
          <p:nvPr/>
        </p:nvSpPr>
        <p:spPr>
          <a:xfrm>
            <a:off x="1330432" y="197263"/>
            <a:ext cx="6483000" cy="15009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7500" u="none" cap="none" strike="noStrike">
                <a:solidFill>
                  <a:srgbClr val="EB1C12"/>
                </a:solidFill>
                <a:latin typeface="Dokdo"/>
                <a:ea typeface="Dokdo"/>
                <a:cs typeface="Dokdo"/>
                <a:sym typeface="Dokdo"/>
              </a:rPr>
              <a:t>WRITE YOUR TOPIC OR IDEA</a:t>
            </a:r>
            <a:endParaRPr sz="700"/>
          </a:p>
        </p:txBody>
      </p:sp>
      <p:cxnSp>
        <p:nvCxnSpPr>
          <p:cNvPr id="132" name="Google Shape;132;p15"/>
          <p:cNvCxnSpPr/>
          <p:nvPr/>
        </p:nvCxnSpPr>
        <p:spPr>
          <a:xfrm>
            <a:off x="-203353" y="1745292"/>
            <a:ext cx="10142261" cy="0"/>
          </a:xfrm>
          <a:prstGeom prst="straightConnector1">
            <a:avLst/>
          </a:prstGeom>
          <a:noFill/>
          <a:ln cap="flat" cmpd="sng" w="57150">
            <a:solidFill>
              <a:srgbClr val="000000"/>
            </a:solidFill>
            <a:prstDash val="solid"/>
            <a:round/>
            <a:headEnd len="sm" w="sm" type="none"/>
            <a:tailEnd len="sm" w="sm" type="none"/>
          </a:ln>
        </p:spPr>
      </p:cxnSp>
      <p:cxnSp>
        <p:nvCxnSpPr>
          <p:cNvPr id="133" name="Google Shape;133;p15"/>
          <p:cNvCxnSpPr/>
          <p:nvPr/>
        </p:nvCxnSpPr>
        <p:spPr>
          <a:xfrm>
            <a:off x="1223049" y="2180112"/>
            <a:ext cx="1550926" cy="0"/>
          </a:xfrm>
          <a:prstGeom prst="straightConnector1">
            <a:avLst/>
          </a:prstGeom>
          <a:noFill/>
          <a:ln cap="flat" cmpd="sng" w="57150">
            <a:solidFill>
              <a:srgbClr val="000000"/>
            </a:solidFill>
            <a:prstDash val="solid"/>
            <a:round/>
            <a:headEnd len="sm" w="sm" type="none"/>
            <a:tailEnd len="sm" w="sm" type="none"/>
          </a:ln>
        </p:spPr>
      </p:cxnSp>
      <p:cxnSp>
        <p:nvCxnSpPr>
          <p:cNvPr id="134" name="Google Shape;134;p15"/>
          <p:cNvCxnSpPr/>
          <p:nvPr/>
        </p:nvCxnSpPr>
        <p:spPr>
          <a:xfrm>
            <a:off x="3787752" y="2180112"/>
            <a:ext cx="1550925" cy="0"/>
          </a:xfrm>
          <a:prstGeom prst="straightConnector1">
            <a:avLst/>
          </a:prstGeom>
          <a:noFill/>
          <a:ln cap="flat" cmpd="sng" w="57150">
            <a:solidFill>
              <a:srgbClr val="000000"/>
            </a:solidFill>
            <a:prstDash val="solid"/>
            <a:round/>
            <a:headEnd len="sm" w="sm" type="none"/>
            <a:tailEnd len="sm" w="sm" type="none"/>
          </a:ln>
        </p:spPr>
      </p:cxnSp>
      <p:cxnSp>
        <p:nvCxnSpPr>
          <p:cNvPr id="135" name="Google Shape;135;p15"/>
          <p:cNvCxnSpPr/>
          <p:nvPr/>
        </p:nvCxnSpPr>
        <p:spPr>
          <a:xfrm>
            <a:off x="6381029" y="2180112"/>
            <a:ext cx="1550925" cy="0"/>
          </a:xfrm>
          <a:prstGeom prst="straightConnector1">
            <a:avLst/>
          </a:prstGeom>
          <a:noFill/>
          <a:ln cap="flat" cmpd="sng" w="57150">
            <a:solidFill>
              <a:srgbClr val="000000"/>
            </a:solidFill>
            <a:prstDash val="solid"/>
            <a:round/>
            <a:headEnd len="sm" w="sm" type="none"/>
            <a:tailEnd len="sm" w="sm" type="none"/>
          </a:ln>
        </p:spPr>
      </p:cxnSp>
      <p:pic>
        <p:nvPicPr>
          <p:cNvPr id="136" name="Google Shape;136;p15"/>
          <p:cNvPicPr preferRelativeResize="0"/>
          <p:nvPr/>
        </p:nvPicPr>
        <p:blipFill rotWithShape="1">
          <a:blip r:embed="rId4">
            <a:alphaModFix/>
          </a:blip>
          <a:srcRect b="5534" l="0" r="0" t="5535"/>
          <a:stretch/>
        </p:blipFill>
        <p:spPr>
          <a:xfrm>
            <a:off x="1223049" y="2194400"/>
            <a:ext cx="1568497" cy="1394834"/>
          </a:xfrm>
          <a:prstGeom prst="rect">
            <a:avLst/>
          </a:prstGeom>
          <a:noFill/>
          <a:ln>
            <a:noFill/>
          </a:ln>
        </p:spPr>
      </p:pic>
      <p:pic>
        <p:nvPicPr>
          <p:cNvPr id="137" name="Google Shape;137;p15"/>
          <p:cNvPicPr preferRelativeResize="0"/>
          <p:nvPr/>
        </p:nvPicPr>
        <p:blipFill rotWithShape="1">
          <a:blip r:embed="rId5">
            <a:alphaModFix/>
          </a:blip>
          <a:srcRect b="5534" l="0" r="0" t="5535"/>
          <a:stretch/>
        </p:blipFill>
        <p:spPr>
          <a:xfrm>
            <a:off x="3787752" y="2194400"/>
            <a:ext cx="1568497" cy="1394834"/>
          </a:xfrm>
          <a:prstGeom prst="rect">
            <a:avLst/>
          </a:prstGeom>
          <a:noFill/>
          <a:ln>
            <a:noFill/>
          </a:ln>
        </p:spPr>
      </p:pic>
      <p:pic>
        <p:nvPicPr>
          <p:cNvPr id="138" name="Google Shape;138;p15"/>
          <p:cNvPicPr preferRelativeResize="0"/>
          <p:nvPr/>
        </p:nvPicPr>
        <p:blipFill rotWithShape="1">
          <a:blip r:embed="rId6">
            <a:alphaModFix/>
          </a:blip>
          <a:srcRect b="5534" l="0" r="0" t="5535"/>
          <a:stretch/>
        </p:blipFill>
        <p:spPr>
          <a:xfrm>
            <a:off x="6381029" y="2194400"/>
            <a:ext cx="1568497" cy="1394834"/>
          </a:xfrm>
          <a:prstGeom prst="rect">
            <a:avLst/>
          </a:prstGeom>
          <a:noFill/>
          <a:ln>
            <a:noFill/>
          </a:ln>
        </p:spPr>
      </p:pic>
      <p:cxnSp>
        <p:nvCxnSpPr>
          <p:cNvPr id="139" name="Google Shape;139;p15"/>
          <p:cNvCxnSpPr/>
          <p:nvPr/>
        </p:nvCxnSpPr>
        <p:spPr>
          <a:xfrm>
            <a:off x="1223049" y="3574946"/>
            <a:ext cx="1550926" cy="0"/>
          </a:xfrm>
          <a:prstGeom prst="straightConnector1">
            <a:avLst/>
          </a:prstGeom>
          <a:noFill/>
          <a:ln cap="flat" cmpd="sng" w="57150">
            <a:solidFill>
              <a:srgbClr val="000000"/>
            </a:solidFill>
            <a:prstDash val="solid"/>
            <a:round/>
            <a:headEnd len="sm" w="sm" type="none"/>
            <a:tailEnd len="sm" w="sm" type="none"/>
          </a:ln>
        </p:spPr>
      </p:cxnSp>
      <p:cxnSp>
        <p:nvCxnSpPr>
          <p:cNvPr id="140" name="Google Shape;140;p15"/>
          <p:cNvCxnSpPr/>
          <p:nvPr/>
        </p:nvCxnSpPr>
        <p:spPr>
          <a:xfrm>
            <a:off x="3787752" y="3574946"/>
            <a:ext cx="1550925" cy="0"/>
          </a:xfrm>
          <a:prstGeom prst="straightConnector1">
            <a:avLst/>
          </a:prstGeom>
          <a:noFill/>
          <a:ln cap="flat" cmpd="sng" w="57150">
            <a:solidFill>
              <a:srgbClr val="000000"/>
            </a:solidFill>
            <a:prstDash val="solid"/>
            <a:round/>
            <a:headEnd len="sm" w="sm" type="none"/>
            <a:tailEnd len="sm" w="sm" type="none"/>
          </a:ln>
        </p:spPr>
      </p:cxnSp>
      <p:cxnSp>
        <p:nvCxnSpPr>
          <p:cNvPr id="141" name="Google Shape;141;p15"/>
          <p:cNvCxnSpPr/>
          <p:nvPr/>
        </p:nvCxnSpPr>
        <p:spPr>
          <a:xfrm>
            <a:off x="6381029" y="3574946"/>
            <a:ext cx="1550925" cy="0"/>
          </a:xfrm>
          <a:prstGeom prst="straightConnector1">
            <a:avLst/>
          </a:prstGeom>
          <a:noFill/>
          <a:ln cap="flat" cmpd="sng" w="57150">
            <a:solidFill>
              <a:srgbClr val="000000"/>
            </a:solidFill>
            <a:prstDash val="solid"/>
            <a:round/>
            <a:headEnd len="sm" w="sm" type="none"/>
            <a:tailEnd len="sm" w="sm" type="none"/>
          </a:ln>
        </p:spPr>
      </p:cxnSp>
      <p:cxnSp>
        <p:nvCxnSpPr>
          <p:cNvPr id="142" name="Google Shape;142;p15"/>
          <p:cNvCxnSpPr/>
          <p:nvPr/>
        </p:nvCxnSpPr>
        <p:spPr>
          <a:xfrm>
            <a:off x="2788263" y="21658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143" name="Google Shape;143;p15"/>
          <p:cNvCxnSpPr/>
          <p:nvPr/>
        </p:nvCxnSpPr>
        <p:spPr>
          <a:xfrm>
            <a:off x="5352965" y="21658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144" name="Google Shape;144;p15"/>
          <p:cNvCxnSpPr/>
          <p:nvPr/>
        </p:nvCxnSpPr>
        <p:spPr>
          <a:xfrm>
            <a:off x="7946243" y="21658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145" name="Google Shape;145;p15"/>
          <p:cNvCxnSpPr/>
          <p:nvPr/>
        </p:nvCxnSpPr>
        <p:spPr>
          <a:xfrm>
            <a:off x="1237337" y="21658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146" name="Google Shape;146;p15"/>
          <p:cNvCxnSpPr/>
          <p:nvPr/>
        </p:nvCxnSpPr>
        <p:spPr>
          <a:xfrm>
            <a:off x="3802039" y="2165825"/>
            <a:ext cx="0" cy="1421386"/>
          </a:xfrm>
          <a:prstGeom prst="straightConnector1">
            <a:avLst/>
          </a:prstGeom>
          <a:noFill/>
          <a:ln cap="flat" cmpd="sng" w="57150">
            <a:solidFill>
              <a:srgbClr val="000000"/>
            </a:solidFill>
            <a:prstDash val="solid"/>
            <a:round/>
            <a:headEnd len="sm" w="sm" type="none"/>
            <a:tailEnd len="sm" w="sm" type="none"/>
          </a:ln>
        </p:spPr>
      </p:cxnSp>
      <p:cxnSp>
        <p:nvCxnSpPr>
          <p:cNvPr id="147" name="Google Shape;147;p15"/>
          <p:cNvCxnSpPr/>
          <p:nvPr/>
        </p:nvCxnSpPr>
        <p:spPr>
          <a:xfrm>
            <a:off x="6395317" y="2165825"/>
            <a:ext cx="0" cy="1421386"/>
          </a:xfrm>
          <a:prstGeom prst="straightConnector1">
            <a:avLst/>
          </a:prstGeom>
          <a:noFill/>
          <a:ln cap="flat" cmpd="sng" w="57150">
            <a:solidFill>
              <a:srgbClr val="000000"/>
            </a:solidFill>
            <a:prstDash val="solid"/>
            <a:round/>
            <a:headEnd len="sm" w="sm" type="none"/>
            <a:tailEnd len="sm" w="sm" type="none"/>
          </a:ln>
        </p:spPr>
      </p:cxnSp>
      <p:sp>
        <p:nvSpPr>
          <p:cNvPr id="148" name="Google Shape;148;p15"/>
          <p:cNvSpPr txBox="1"/>
          <p:nvPr/>
        </p:nvSpPr>
        <p:spPr>
          <a:xfrm>
            <a:off x="1223049" y="4399756"/>
            <a:ext cx="1568497" cy="2969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Briefly elaborate what you want to discuss</a:t>
            </a:r>
            <a:endParaRPr sz="700"/>
          </a:p>
        </p:txBody>
      </p:sp>
      <p:sp>
        <p:nvSpPr>
          <p:cNvPr id="149" name="Google Shape;149;p15"/>
          <p:cNvSpPr txBox="1"/>
          <p:nvPr/>
        </p:nvSpPr>
        <p:spPr>
          <a:xfrm>
            <a:off x="1013077" y="3962358"/>
            <a:ext cx="1988440"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Main Point 1</a:t>
            </a:r>
            <a:endParaRPr sz="700"/>
          </a:p>
        </p:txBody>
      </p:sp>
      <p:sp>
        <p:nvSpPr>
          <p:cNvPr id="150" name="Google Shape;150;p15"/>
          <p:cNvSpPr txBox="1"/>
          <p:nvPr/>
        </p:nvSpPr>
        <p:spPr>
          <a:xfrm>
            <a:off x="3577780" y="3962358"/>
            <a:ext cx="1988440"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Main Point 2</a:t>
            </a:r>
            <a:endParaRPr sz="700"/>
          </a:p>
        </p:txBody>
      </p:sp>
      <p:sp>
        <p:nvSpPr>
          <p:cNvPr id="151" name="Google Shape;151;p15"/>
          <p:cNvSpPr txBox="1"/>
          <p:nvPr/>
        </p:nvSpPr>
        <p:spPr>
          <a:xfrm>
            <a:off x="6171057" y="3962358"/>
            <a:ext cx="1988440" cy="3230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Main Point 3</a:t>
            </a:r>
            <a:endParaRPr sz="700"/>
          </a:p>
        </p:txBody>
      </p:sp>
      <p:sp>
        <p:nvSpPr>
          <p:cNvPr id="152" name="Google Shape;152;p15"/>
          <p:cNvSpPr txBox="1"/>
          <p:nvPr/>
        </p:nvSpPr>
        <p:spPr>
          <a:xfrm>
            <a:off x="3805323" y="4399756"/>
            <a:ext cx="1533354" cy="2969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Briefly elaborate what you want to discuss</a:t>
            </a:r>
            <a:endParaRPr sz="700"/>
          </a:p>
        </p:txBody>
      </p:sp>
      <p:sp>
        <p:nvSpPr>
          <p:cNvPr id="153" name="Google Shape;153;p15"/>
          <p:cNvSpPr txBox="1"/>
          <p:nvPr/>
        </p:nvSpPr>
        <p:spPr>
          <a:xfrm>
            <a:off x="6398600" y="4399756"/>
            <a:ext cx="1533354" cy="2969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Briefly elaborate what you want to discuss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157" name="Shape 157"/>
        <p:cNvGrpSpPr/>
        <p:nvPr/>
      </p:nvGrpSpPr>
      <p:grpSpPr>
        <a:xfrm>
          <a:off x="0" y="0"/>
          <a:ext cx="0" cy="0"/>
          <a:chOff x="0" y="0"/>
          <a:chExt cx="0" cy="0"/>
        </a:xfrm>
      </p:grpSpPr>
      <p:sp>
        <p:nvSpPr>
          <p:cNvPr id="158" name="Google Shape;158;p16"/>
          <p:cNvSpPr/>
          <p:nvPr/>
        </p:nvSpPr>
        <p:spPr>
          <a:xfrm flipH="1">
            <a:off x="6601829" y="0"/>
            <a:ext cx="2542171" cy="5143500"/>
          </a:xfrm>
          <a:custGeom>
            <a:rect b="b" l="l" r="r" t="t"/>
            <a:pathLst>
              <a:path extrusionOk="0" h="10287000" w="5084341">
                <a:moveTo>
                  <a:pt x="5084341" y="0"/>
                </a:moveTo>
                <a:lnTo>
                  <a:pt x="0" y="0"/>
                </a:lnTo>
                <a:lnTo>
                  <a:pt x="0" y="10287000"/>
                </a:lnTo>
                <a:lnTo>
                  <a:pt x="5084341" y="10287000"/>
                </a:lnTo>
                <a:lnTo>
                  <a:pt x="5084341" y="0"/>
                </a:lnTo>
                <a:close/>
              </a:path>
            </a:pathLst>
          </a:custGeom>
          <a:blipFill rotWithShape="1">
            <a:blip r:embed="rId3">
              <a:alphaModFix/>
            </a:blip>
            <a:stretch>
              <a:fillRect b="0" l="0" r="-195700" t="0"/>
            </a:stretch>
          </a:blipFill>
          <a:ln>
            <a:noFill/>
          </a:ln>
        </p:spPr>
      </p:sp>
      <p:sp>
        <p:nvSpPr>
          <p:cNvPr id="159" name="Google Shape;159;p16"/>
          <p:cNvSpPr/>
          <p:nvPr/>
        </p:nvSpPr>
        <p:spPr>
          <a:xfrm>
            <a:off x="5158373" y="-987275"/>
            <a:ext cx="3346150" cy="6813249"/>
          </a:xfrm>
          <a:custGeom>
            <a:rect b="b" l="l" r="r" t="t"/>
            <a:pathLst>
              <a:path extrusionOk="0" h="13626499" w="6692299">
                <a:moveTo>
                  <a:pt x="0" y="0"/>
                </a:moveTo>
                <a:lnTo>
                  <a:pt x="6692299" y="0"/>
                </a:lnTo>
                <a:lnTo>
                  <a:pt x="6692299" y="13626500"/>
                </a:lnTo>
                <a:lnTo>
                  <a:pt x="0" y="13626500"/>
                </a:lnTo>
                <a:lnTo>
                  <a:pt x="0" y="0"/>
                </a:lnTo>
                <a:close/>
              </a:path>
            </a:pathLst>
          </a:custGeom>
          <a:blipFill rotWithShape="1">
            <a:blip r:embed="rId4">
              <a:alphaModFix/>
            </a:blip>
            <a:stretch>
              <a:fillRect b="0" l="-51799" r="-51799" t="0"/>
            </a:stretch>
          </a:blipFill>
          <a:ln>
            <a:noFill/>
          </a:ln>
        </p:spPr>
      </p:sp>
      <p:sp>
        <p:nvSpPr>
          <p:cNvPr id="160" name="Google Shape;160;p16"/>
          <p:cNvSpPr txBox="1"/>
          <p:nvPr/>
        </p:nvSpPr>
        <p:spPr>
          <a:xfrm>
            <a:off x="514350" y="391477"/>
            <a:ext cx="5538788" cy="1545908"/>
          </a:xfrm>
          <a:prstGeom prst="rect">
            <a:avLst/>
          </a:prstGeom>
          <a:noFill/>
          <a:ln>
            <a:noFill/>
          </a:ln>
        </p:spPr>
        <p:txBody>
          <a:bodyPr anchorCtr="0" anchor="t" bIns="0" lIns="0" spcFirstLastPara="1" rIns="0" wrap="square" tIns="0">
            <a:spAutoFit/>
          </a:bodyPr>
          <a:lstStyle/>
          <a:p>
            <a:pPr indent="0" lvl="0" marL="0" marR="0" rtl="0" algn="l">
              <a:lnSpc>
                <a:spcPct val="72000"/>
              </a:lnSpc>
              <a:spcBef>
                <a:spcPts val="0"/>
              </a:spcBef>
              <a:spcAft>
                <a:spcPts val="0"/>
              </a:spcAft>
              <a:buNone/>
            </a:pPr>
            <a:r>
              <a:rPr b="0" i="0" lang="en" sz="7000" u="none" cap="none" strike="noStrike">
                <a:solidFill>
                  <a:srgbClr val="000000"/>
                </a:solidFill>
                <a:latin typeface="Dokdo"/>
                <a:ea typeface="Dokdo"/>
                <a:cs typeface="Dokdo"/>
                <a:sym typeface="Dokdo"/>
              </a:rPr>
              <a:t>WRITE YOUR TOPIC OR IDEA</a:t>
            </a:r>
            <a:endParaRPr sz="700"/>
          </a:p>
        </p:txBody>
      </p:sp>
      <p:sp>
        <p:nvSpPr>
          <p:cNvPr id="161" name="Google Shape;161;p16"/>
          <p:cNvSpPr txBox="1"/>
          <p:nvPr/>
        </p:nvSpPr>
        <p:spPr>
          <a:xfrm>
            <a:off x="514350" y="2265531"/>
            <a:ext cx="1935376" cy="3230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One</a:t>
            </a:r>
            <a:endParaRPr sz="700"/>
          </a:p>
        </p:txBody>
      </p:sp>
      <p:sp>
        <p:nvSpPr>
          <p:cNvPr id="162" name="Google Shape;162;p16"/>
          <p:cNvSpPr txBox="1"/>
          <p:nvPr/>
        </p:nvSpPr>
        <p:spPr>
          <a:xfrm>
            <a:off x="3141997" y="2265531"/>
            <a:ext cx="2016377" cy="3230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Two</a:t>
            </a:r>
            <a:endParaRPr sz="700"/>
          </a:p>
        </p:txBody>
      </p:sp>
      <p:sp>
        <p:nvSpPr>
          <p:cNvPr id="163" name="Google Shape;163;p16"/>
          <p:cNvSpPr txBox="1"/>
          <p:nvPr/>
        </p:nvSpPr>
        <p:spPr>
          <a:xfrm>
            <a:off x="514350" y="3762130"/>
            <a:ext cx="1935376" cy="3230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Three</a:t>
            </a:r>
            <a:endParaRPr sz="700"/>
          </a:p>
        </p:txBody>
      </p:sp>
      <p:sp>
        <p:nvSpPr>
          <p:cNvPr id="164" name="Google Shape;164;p16"/>
          <p:cNvSpPr txBox="1"/>
          <p:nvPr/>
        </p:nvSpPr>
        <p:spPr>
          <a:xfrm>
            <a:off x="3141997" y="3762130"/>
            <a:ext cx="2016377" cy="3230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Topic Four</a:t>
            </a:r>
            <a:endParaRPr sz="700"/>
          </a:p>
        </p:txBody>
      </p:sp>
      <p:sp>
        <p:nvSpPr>
          <p:cNvPr id="165" name="Google Shape;165;p16"/>
          <p:cNvSpPr txBox="1"/>
          <p:nvPr/>
        </p:nvSpPr>
        <p:spPr>
          <a:xfrm>
            <a:off x="514350" y="2743456"/>
            <a:ext cx="1935376" cy="296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a:t>
            </a:r>
            <a:endParaRPr sz="700"/>
          </a:p>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want to discuss. </a:t>
            </a:r>
            <a:endParaRPr sz="700"/>
          </a:p>
        </p:txBody>
      </p:sp>
      <p:sp>
        <p:nvSpPr>
          <p:cNvPr id="166" name="Google Shape;166;p16"/>
          <p:cNvSpPr txBox="1"/>
          <p:nvPr/>
        </p:nvSpPr>
        <p:spPr>
          <a:xfrm>
            <a:off x="514350" y="4242390"/>
            <a:ext cx="1935376" cy="296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a:t>
            </a:r>
            <a:endParaRPr sz="700"/>
          </a:p>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want to discuss. </a:t>
            </a:r>
            <a:endParaRPr sz="700"/>
          </a:p>
        </p:txBody>
      </p:sp>
      <p:sp>
        <p:nvSpPr>
          <p:cNvPr id="167" name="Google Shape;167;p16"/>
          <p:cNvSpPr txBox="1"/>
          <p:nvPr/>
        </p:nvSpPr>
        <p:spPr>
          <a:xfrm>
            <a:off x="3141997" y="2743456"/>
            <a:ext cx="1935376" cy="296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a:t>
            </a:r>
            <a:endParaRPr sz="700"/>
          </a:p>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want to discuss. </a:t>
            </a:r>
            <a:endParaRPr sz="700"/>
          </a:p>
        </p:txBody>
      </p:sp>
      <p:sp>
        <p:nvSpPr>
          <p:cNvPr id="168" name="Google Shape;168;p16"/>
          <p:cNvSpPr txBox="1"/>
          <p:nvPr/>
        </p:nvSpPr>
        <p:spPr>
          <a:xfrm>
            <a:off x="3141997" y="4242390"/>
            <a:ext cx="1935376" cy="296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Elaborate on what you</a:t>
            </a:r>
            <a:endParaRPr sz="700"/>
          </a:p>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pSp>
        <p:nvGrpSpPr>
          <p:cNvPr id="173" name="Google Shape;173;p17"/>
          <p:cNvGrpSpPr/>
          <p:nvPr/>
        </p:nvGrpSpPr>
        <p:grpSpPr>
          <a:xfrm>
            <a:off x="0" y="1607331"/>
            <a:ext cx="3048000" cy="3536169"/>
            <a:chOff x="0" y="-38100"/>
            <a:chExt cx="1605531" cy="1862674"/>
          </a:xfrm>
        </p:grpSpPr>
        <p:sp>
          <p:nvSpPr>
            <p:cNvPr id="174" name="Google Shape;174;p17"/>
            <p:cNvSpPr/>
            <p:nvPr/>
          </p:nvSpPr>
          <p:spPr>
            <a:xfrm>
              <a:off x="0" y="0"/>
              <a:ext cx="1605531" cy="1824574"/>
            </a:xfrm>
            <a:custGeom>
              <a:rect b="b" l="l" r="r" t="t"/>
              <a:pathLst>
                <a:path extrusionOk="0" h="1824574" w="1605531">
                  <a:moveTo>
                    <a:pt x="0" y="0"/>
                  </a:moveTo>
                  <a:lnTo>
                    <a:pt x="1605531" y="0"/>
                  </a:lnTo>
                  <a:lnTo>
                    <a:pt x="1605531" y="1824574"/>
                  </a:lnTo>
                  <a:lnTo>
                    <a:pt x="0" y="1824574"/>
                  </a:lnTo>
                  <a:close/>
                </a:path>
              </a:pathLst>
            </a:custGeom>
            <a:solidFill>
              <a:srgbClr val="FFAF00"/>
            </a:solidFill>
            <a:ln>
              <a:noFill/>
            </a:ln>
          </p:spPr>
        </p:sp>
        <p:sp>
          <p:nvSpPr>
            <p:cNvPr id="175" name="Google Shape;175;p17"/>
            <p:cNvSpPr txBox="1"/>
            <p:nvPr/>
          </p:nvSpPr>
          <p:spPr>
            <a:xfrm>
              <a:off x="0" y="-38100"/>
              <a:ext cx="1605531" cy="186267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7"/>
          <p:cNvGrpSpPr/>
          <p:nvPr/>
        </p:nvGrpSpPr>
        <p:grpSpPr>
          <a:xfrm>
            <a:off x="6096000" y="1607331"/>
            <a:ext cx="3048000" cy="3536169"/>
            <a:chOff x="0" y="-38100"/>
            <a:chExt cx="1605531" cy="1862674"/>
          </a:xfrm>
        </p:grpSpPr>
        <p:sp>
          <p:nvSpPr>
            <p:cNvPr id="177" name="Google Shape;177;p17"/>
            <p:cNvSpPr/>
            <p:nvPr/>
          </p:nvSpPr>
          <p:spPr>
            <a:xfrm>
              <a:off x="0" y="0"/>
              <a:ext cx="1605531" cy="1824574"/>
            </a:xfrm>
            <a:custGeom>
              <a:rect b="b" l="l" r="r" t="t"/>
              <a:pathLst>
                <a:path extrusionOk="0" h="1824574" w="1605531">
                  <a:moveTo>
                    <a:pt x="0" y="0"/>
                  </a:moveTo>
                  <a:lnTo>
                    <a:pt x="1605531" y="0"/>
                  </a:lnTo>
                  <a:lnTo>
                    <a:pt x="1605531" y="1824574"/>
                  </a:lnTo>
                  <a:lnTo>
                    <a:pt x="0" y="1824574"/>
                  </a:lnTo>
                  <a:close/>
                </a:path>
              </a:pathLst>
            </a:custGeom>
            <a:solidFill>
              <a:srgbClr val="FFAF00"/>
            </a:solidFill>
            <a:ln>
              <a:noFill/>
            </a:ln>
          </p:spPr>
        </p:sp>
        <p:sp>
          <p:nvSpPr>
            <p:cNvPr id="178" name="Google Shape;178;p17"/>
            <p:cNvSpPr txBox="1"/>
            <p:nvPr/>
          </p:nvSpPr>
          <p:spPr>
            <a:xfrm>
              <a:off x="0" y="-38100"/>
              <a:ext cx="1605531" cy="186267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7"/>
          <p:cNvGrpSpPr/>
          <p:nvPr/>
        </p:nvGrpSpPr>
        <p:grpSpPr>
          <a:xfrm>
            <a:off x="3048000" y="1607331"/>
            <a:ext cx="3048000" cy="3536169"/>
            <a:chOff x="0" y="-38100"/>
            <a:chExt cx="1605531" cy="1862674"/>
          </a:xfrm>
        </p:grpSpPr>
        <p:sp>
          <p:nvSpPr>
            <p:cNvPr id="180" name="Google Shape;180;p17"/>
            <p:cNvSpPr/>
            <p:nvPr/>
          </p:nvSpPr>
          <p:spPr>
            <a:xfrm>
              <a:off x="0" y="0"/>
              <a:ext cx="1605531" cy="1824574"/>
            </a:xfrm>
            <a:custGeom>
              <a:rect b="b" l="l" r="r" t="t"/>
              <a:pathLst>
                <a:path extrusionOk="0" h="1824574" w="1605531">
                  <a:moveTo>
                    <a:pt x="0" y="0"/>
                  </a:moveTo>
                  <a:lnTo>
                    <a:pt x="1605531" y="0"/>
                  </a:lnTo>
                  <a:lnTo>
                    <a:pt x="1605531" y="1824574"/>
                  </a:lnTo>
                  <a:lnTo>
                    <a:pt x="0" y="1824574"/>
                  </a:lnTo>
                  <a:close/>
                </a:path>
              </a:pathLst>
            </a:custGeom>
            <a:solidFill>
              <a:srgbClr val="EB1C12"/>
            </a:solidFill>
            <a:ln>
              <a:noFill/>
            </a:ln>
          </p:spPr>
        </p:sp>
        <p:sp>
          <p:nvSpPr>
            <p:cNvPr id="181" name="Google Shape;181;p17"/>
            <p:cNvSpPr txBox="1"/>
            <p:nvPr/>
          </p:nvSpPr>
          <p:spPr>
            <a:xfrm>
              <a:off x="0" y="-38100"/>
              <a:ext cx="1605531" cy="186267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17"/>
          <p:cNvSpPr/>
          <p:nvPr/>
        </p:nvSpPr>
        <p:spPr>
          <a:xfrm>
            <a:off x="7481603" y="0"/>
            <a:ext cx="1662397" cy="1665374"/>
          </a:xfrm>
          <a:custGeom>
            <a:rect b="b" l="l" r="r" t="t"/>
            <a:pathLst>
              <a:path extrusionOk="0" h="3330747" w="3324794">
                <a:moveTo>
                  <a:pt x="0" y="0"/>
                </a:moveTo>
                <a:lnTo>
                  <a:pt x="3324794" y="0"/>
                </a:lnTo>
                <a:lnTo>
                  <a:pt x="3324794" y="3330747"/>
                </a:lnTo>
                <a:lnTo>
                  <a:pt x="0" y="3330747"/>
                </a:lnTo>
                <a:lnTo>
                  <a:pt x="0" y="0"/>
                </a:lnTo>
                <a:close/>
              </a:path>
            </a:pathLst>
          </a:custGeom>
          <a:blipFill rotWithShape="1">
            <a:blip r:embed="rId3">
              <a:alphaModFix/>
            </a:blip>
            <a:stretch>
              <a:fillRect b="0" l="0" r="-46412" t="0"/>
            </a:stretch>
          </a:blipFill>
          <a:ln>
            <a:noFill/>
          </a:ln>
        </p:spPr>
      </p:sp>
      <p:sp>
        <p:nvSpPr>
          <p:cNvPr id="183" name="Google Shape;183;p17"/>
          <p:cNvSpPr/>
          <p:nvPr/>
        </p:nvSpPr>
        <p:spPr>
          <a:xfrm>
            <a:off x="0" y="0"/>
            <a:ext cx="1662397" cy="1665374"/>
          </a:xfrm>
          <a:custGeom>
            <a:rect b="b" l="l" r="r" t="t"/>
            <a:pathLst>
              <a:path extrusionOk="0" h="3330747" w="3324794">
                <a:moveTo>
                  <a:pt x="0" y="0"/>
                </a:moveTo>
                <a:lnTo>
                  <a:pt x="3324794" y="0"/>
                </a:lnTo>
                <a:lnTo>
                  <a:pt x="3324794" y="3330747"/>
                </a:lnTo>
                <a:lnTo>
                  <a:pt x="0" y="3330747"/>
                </a:lnTo>
                <a:lnTo>
                  <a:pt x="0" y="0"/>
                </a:lnTo>
                <a:close/>
              </a:path>
            </a:pathLst>
          </a:custGeom>
          <a:blipFill rotWithShape="1">
            <a:blip r:embed="rId3">
              <a:alphaModFix/>
            </a:blip>
            <a:stretch>
              <a:fillRect b="0" l="0" r="-46412" t="0"/>
            </a:stretch>
          </a:blipFill>
          <a:ln>
            <a:noFill/>
          </a:ln>
        </p:spPr>
      </p:sp>
      <p:sp>
        <p:nvSpPr>
          <p:cNvPr id="184" name="Google Shape;184;p17"/>
          <p:cNvSpPr txBox="1"/>
          <p:nvPr/>
        </p:nvSpPr>
        <p:spPr>
          <a:xfrm>
            <a:off x="1704037" y="568000"/>
            <a:ext cx="5763300" cy="750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7500" u="none" cap="none" strike="noStrike">
                <a:solidFill>
                  <a:srgbClr val="EB1C12"/>
                </a:solidFill>
                <a:latin typeface="Dokdo"/>
                <a:ea typeface="Dokdo"/>
                <a:cs typeface="Dokdo"/>
                <a:sym typeface="Dokdo"/>
              </a:rPr>
              <a:t>ADD A TITLE</a:t>
            </a:r>
            <a:endParaRPr sz="700"/>
          </a:p>
        </p:txBody>
      </p:sp>
      <p:grpSp>
        <p:nvGrpSpPr>
          <p:cNvPr id="185" name="Google Shape;185;p17"/>
          <p:cNvGrpSpPr/>
          <p:nvPr/>
        </p:nvGrpSpPr>
        <p:grpSpPr>
          <a:xfrm>
            <a:off x="3528685" y="4008395"/>
            <a:ext cx="2086629" cy="753165"/>
            <a:chOff x="0" y="85725"/>
            <a:chExt cx="5564345" cy="2008439"/>
          </a:xfrm>
        </p:grpSpPr>
        <p:sp>
          <p:nvSpPr>
            <p:cNvPr id="186" name="Google Shape;186;p17"/>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Add a main point</a:t>
              </a:r>
              <a:endParaRPr sz="700"/>
            </a:p>
          </p:txBody>
        </p:sp>
        <p:sp>
          <p:nvSpPr>
            <p:cNvPr id="187" name="Google Shape;187;p17"/>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what you want to discuss. </a:t>
              </a:r>
              <a:endParaRPr sz="700"/>
            </a:p>
          </p:txBody>
        </p:sp>
      </p:grpSp>
      <p:grpSp>
        <p:nvGrpSpPr>
          <p:cNvPr id="188" name="Google Shape;188;p17"/>
          <p:cNvGrpSpPr/>
          <p:nvPr/>
        </p:nvGrpSpPr>
        <p:grpSpPr>
          <a:xfrm>
            <a:off x="468306" y="4008395"/>
            <a:ext cx="2086629" cy="753165"/>
            <a:chOff x="0" y="85725"/>
            <a:chExt cx="5564345" cy="2008439"/>
          </a:xfrm>
        </p:grpSpPr>
        <p:sp>
          <p:nvSpPr>
            <p:cNvPr id="189" name="Google Shape;189;p17"/>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Add a main point</a:t>
              </a:r>
              <a:endParaRPr sz="700"/>
            </a:p>
          </p:txBody>
        </p:sp>
        <p:sp>
          <p:nvSpPr>
            <p:cNvPr id="190" name="Google Shape;190;p17"/>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what you want to discuss. </a:t>
              </a:r>
              <a:endParaRPr sz="700"/>
            </a:p>
          </p:txBody>
        </p:sp>
      </p:grpSp>
      <p:grpSp>
        <p:nvGrpSpPr>
          <p:cNvPr id="191" name="Google Shape;191;p17"/>
          <p:cNvGrpSpPr/>
          <p:nvPr/>
        </p:nvGrpSpPr>
        <p:grpSpPr>
          <a:xfrm>
            <a:off x="6601956" y="4008395"/>
            <a:ext cx="2086629" cy="753165"/>
            <a:chOff x="0" y="85725"/>
            <a:chExt cx="5564345" cy="2008439"/>
          </a:xfrm>
        </p:grpSpPr>
        <p:sp>
          <p:nvSpPr>
            <p:cNvPr id="192" name="Google Shape;192;p17"/>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Oregano"/>
                  <a:ea typeface="Oregano"/>
                  <a:cs typeface="Oregano"/>
                  <a:sym typeface="Oregano"/>
                </a:rPr>
                <a:t>Add a main point</a:t>
              </a:r>
              <a:endParaRPr sz="700"/>
            </a:p>
          </p:txBody>
        </p:sp>
        <p:sp>
          <p:nvSpPr>
            <p:cNvPr id="193" name="Google Shape;193;p17"/>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00000"/>
                  </a:solidFill>
                  <a:latin typeface="Arial"/>
                  <a:ea typeface="Arial"/>
                  <a:cs typeface="Arial"/>
                  <a:sym typeface="Arial"/>
                </a:rPr>
                <a:t>what you want to discuss. </a:t>
              </a:r>
              <a:endParaRPr sz="700"/>
            </a:p>
          </p:txBody>
        </p:sp>
      </p:grpSp>
      <p:cxnSp>
        <p:nvCxnSpPr>
          <p:cNvPr id="194" name="Google Shape;194;p17"/>
          <p:cNvCxnSpPr/>
          <p:nvPr/>
        </p:nvCxnSpPr>
        <p:spPr>
          <a:xfrm>
            <a:off x="-203353" y="1679661"/>
            <a:ext cx="10142261" cy="0"/>
          </a:xfrm>
          <a:prstGeom prst="straightConnector1">
            <a:avLst/>
          </a:prstGeom>
          <a:noFill/>
          <a:ln cap="flat" cmpd="sng" w="57150">
            <a:solidFill>
              <a:srgbClr val="000000"/>
            </a:solidFill>
            <a:prstDash val="solid"/>
            <a:round/>
            <a:headEnd len="sm" w="sm" type="none"/>
            <a:tailEnd len="sm" w="sm" type="none"/>
          </a:ln>
        </p:spPr>
      </p:cxnSp>
      <p:cxnSp>
        <p:nvCxnSpPr>
          <p:cNvPr id="195" name="Google Shape;195;p17"/>
          <p:cNvCxnSpPr/>
          <p:nvPr/>
        </p:nvCxnSpPr>
        <p:spPr>
          <a:xfrm>
            <a:off x="3033713" y="1665374"/>
            <a:ext cx="0" cy="10142261"/>
          </a:xfrm>
          <a:prstGeom prst="straightConnector1">
            <a:avLst/>
          </a:prstGeom>
          <a:noFill/>
          <a:ln cap="flat" cmpd="sng" w="57150">
            <a:solidFill>
              <a:srgbClr val="000000"/>
            </a:solidFill>
            <a:prstDash val="solid"/>
            <a:round/>
            <a:headEnd len="sm" w="sm" type="none"/>
            <a:tailEnd len="sm" w="sm" type="none"/>
          </a:ln>
        </p:spPr>
      </p:cxnSp>
      <p:cxnSp>
        <p:nvCxnSpPr>
          <p:cNvPr id="196" name="Google Shape;196;p17"/>
          <p:cNvCxnSpPr/>
          <p:nvPr/>
        </p:nvCxnSpPr>
        <p:spPr>
          <a:xfrm>
            <a:off x="6110288" y="1665374"/>
            <a:ext cx="0" cy="10142261"/>
          </a:xfrm>
          <a:prstGeom prst="straightConnector1">
            <a:avLst/>
          </a:prstGeom>
          <a:noFill/>
          <a:ln cap="flat" cmpd="sng" w="57150">
            <a:solidFill>
              <a:srgbClr val="000000"/>
            </a:solidFill>
            <a:prstDash val="solid"/>
            <a:round/>
            <a:headEnd len="sm" w="sm" type="none"/>
            <a:tailEnd len="sm" w="sm" type="none"/>
          </a:ln>
        </p:spPr>
      </p:cxnSp>
      <p:cxnSp>
        <p:nvCxnSpPr>
          <p:cNvPr id="197" name="Google Shape;197;p17"/>
          <p:cNvCxnSpPr/>
          <p:nvPr/>
        </p:nvCxnSpPr>
        <p:spPr>
          <a:xfrm>
            <a:off x="7467316" y="-8462599"/>
            <a:ext cx="0" cy="10142261"/>
          </a:xfrm>
          <a:prstGeom prst="straightConnector1">
            <a:avLst/>
          </a:prstGeom>
          <a:noFill/>
          <a:ln cap="flat" cmpd="sng" w="57150">
            <a:solidFill>
              <a:srgbClr val="000000"/>
            </a:solidFill>
            <a:prstDash val="solid"/>
            <a:round/>
            <a:headEnd len="sm" w="sm" type="none"/>
            <a:tailEnd len="sm" w="sm" type="none"/>
          </a:ln>
        </p:spPr>
      </p:cxnSp>
      <p:cxnSp>
        <p:nvCxnSpPr>
          <p:cNvPr id="198" name="Google Shape;198;p17"/>
          <p:cNvCxnSpPr/>
          <p:nvPr/>
        </p:nvCxnSpPr>
        <p:spPr>
          <a:xfrm>
            <a:off x="1676685" y="-8462599"/>
            <a:ext cx="0" cy="10142261"/>
          </a:xfrm>
          <a:prstGeom prst="straightConnector1">
            <a:avLst/>
          </a:prstGeom>
          <a:noFill/>
          <a:ln cap="flat" cmpd="sng" w="57150">
            <a:solidFill>
              <a:srgbClr val="000000"/>
            </a:solidFill>
            <a:prstDash val="solid"/>
            <a:round/>
            <a:headEnd len="sm" w="sm" type="none"/>
            <a:tailEnd len="sm" w="sm" type="none"/>
          </a:ln>
        </p:spPr>
      </p:cxnSp>
      <p:pic>
        <p:nvPicPr>
          <p:cNvPr id="199" name="Google Shape;199;p17"/>
          <p:cNvPicPr preferRelativeResize="0"/>
          <p:nvPr/>
        </p:nvPicPr>
        <p:blipFill rotWithShape="1">
          <a:blip r:embed="rId4">
            <a:alphaModFix/>
          </a:blip>
          <a:srcRect b="3732" l="0" r="0" t="3731"/>
          <a:stretch/>
        </p:blipFill>
        <p:spPr>
          <a:xfrm>
            <a:off x="603547" y="2051525"/>
            <a:ext cx="1816147" cy="1680584"/>
          </a:xfrm>
          <a:prstGeom prst="rect">
            <a:avLst/>
          </a:prstGeom>
          <a:noFill/>
          <a:ln>
            <a:noFill/>
          </a:ln>
        </p:spPr>
      </p:pic>
      <p:pic>
        <p:nvPicPr>
          <p:cNvPr id="200" name="Google Shape;200;p17"/>
          <p:cNvPicPr preferRelativeResize="0"/>
          <p:nvPr/>
        </p:nvPicPr>
        <p:blipFill rotWithShape="1">
          <a:blip r:embed="rId5">
            <a:alphaModFix/>
          </a:blip>
          <a:srcRect b="3732" l="0" r="0" t="3731"/>
          <a:stretch/>
        </p:blipFill>
        <p:spPr>
          <a:xfrm>
            <a:off x="3648075" y="2051525"/>
            <a:ext cx="1816146" cy="1680584"/>
          </a:xfrm>
          <a:prstGeom prst="rect">
            <a:avLst/>
          </a:prstGeom>
          <a:noFill/>
          <a:ln>
            <a:noFill/>
          </a:ln>
        </p:spPr>
      </p:pic>
      <p:pic>
        <p:nvPicPr>
          <p:cNvPr id="201" name="Google Shape;201;p17"/>
          <p:cNvPicPr preferRelativeResize="0"/>
          <p:nvPr/>
        </p:nvPicPr>
        <p:blipFill rotWithShape="1">
          <a:blip r:embed="rId6">
            <a:alphaModFix/>
          </a:blip>
          <a:srcRect b="3732" l="0" r="0" t="3731"/>
          <a:stretch/>
        </p:blipFill>
        <p:spPr>
          <a:xfrm>
            <a:off x="6711927" y="2051525"/>
            <a:ext cx="1816146" cy="1680584"/>
          </a:xfrm>
          <a:prstGeom prst="rect">
            <a:avLst/>
          </a:prstGeom>
          <a:noFill/>
          <a:ln>
            <a:noFill/>
          </a:ln>
        </p:spPr>
      </p:pic>
      <p:cxnSp>
        <p:nvCxnSpPr>
          <p:cNvPr id="202" name="Google Shape;202;p17"/>
          <p:cNvCxnSpPr/>
          <p:nvPr/>
        </p:nvCxnSpPr>
        <p:spPr>
          <a:xfrm>
            <a:off x="603547" y="2065812"/>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3" name="Google Shape;203;p17"/>
          <p:cNvCxnSpPr/>
          <p:nvPr/>
        </p:nvCxnSpPr>
        <p:spPr>
          <a:xfrm>
            <a:off x="3648075" y="2065812"/>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4" name="Google Shape;204;p17"/>
          <p:cNvCxnSpPr/>
          <p:nvPr/>
        </p:nvCxnSpPr>
        <p:spPr>
          <a:xfrm>
            <a:off x="6724650" y="2065812"/>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5" name="Google Shape;205;p17"/>
          <p:cNvCxnSpPr/>
          <p:nvPr/>
        </p:nvCxnSpPr>
        <p:spPr>
          <a:xfrm>
            <a:off x="603547" y="3732109"/>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6" name="Google Shape;206;p17"/>
          <p:cNvCxnSpPr/>
          <p:nvPr/>
        </p:nvCxnSpPr>
        <p:spPr>
          <a:xfrm>
            <a:off x="3648075" y="3732109"/>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7" name="Google Shape;207;p17"/>
          <p:cNvCxnSpPr/>
          <p:nvPr/>
        </p:nvCxnSpPr>
        <p:spPr>
          <a:xfrm>
            <a:off x="6724650" y="3732109"/>
            <a:ext cx="1811287" cy="0"/>
          </a:xfrm>
          <a:prstGeom prst="straightConnector1">
            <a:avLst/>
          </a:prstGeom>
          <a:noFill/>
          <a:ln cap="flat" cmpd="sng" w="57150">
            <a:solidFill>
              <a:srgbClr val="000000"/>
            </a:solidFill>
            <a:prstDash val="solid"/>
            <a:round/>
            <a:headEnd len="sm" w="sm" type="none"/>
            <a:tailEnd len="sm" w="sm" type="none"/>
          </a:ln>
        </p:spPr>
      </p:cxnSp>
      <p:cxnSp>
        <p:nvCxnSpPr>
          <p:cNvPr id="208" name="Google Shape;208;p17"/>
          <p:cNvCxnSpPr/>
          <p:nvPr/>
        </p:nvCxnSpPr>
        <p:spPr>
          <a:xfrm>
            <a:off x="2400547" y="2077973"/>
            <a:ext cx="0" cy="1639849"/>
          </a:xfrm>
          <a:prstGeom prst="straightConnector1">
            <a:avLst/>
          </a:prstGeom>
          <a:noFill/>
          <a:ln cap="flat" cmpd="sng" w="57150">
            <a:solidFill>
              <a:srgbClr val="000000"/>
            </a:solidFill>
            <a:prstDash val="solid"/>
            <a:round/>
            <a:headEnd len="sm" w="sm" type="none"/>
            <a:tailEnd len="sm" w="sm" type="none"/>
          </a:ln>
        </p:spPr>
      </p:cxnSp>
      <p:cxnSp>
        <p:nvCxnSpPr>
          <p:cNvPr id="209" name="Google Shape;209;p17"/>
          <p:cNvCxnSpPr/>
          <p:nvPr/>
        </p:nvCxnSpPr>
        <p:spPr>
          <a:xfrm>
            <a:off x="5445075" y="2077973"/>
            <a:ext cx="0" cy="1639849"/>
          </a:xfrm>
          <a:prstGeom prst="straightConnector1">
            <a:avLst/>
          </a:prstGeom>
          <a:noFill/>
          <a:ln cap="flat" cmpd="sng" w="57150">
            <a:solidFill>
              <a:srgbClr val="000000"/>
            </a:solidFill>
            <a:prstDash val="solid"/>
            <a:round/>
            <a:headEnd len="sm" w="sm" type="none"/>
            <a:tailEnd len="sm" w="sm" type="none"/>
          </a:ln>
        </p:spPr>
      </p:cxnSp>
      <p:cxnSp>
        <p:nvCxnSpPr>
          <p:cNvPr id="210" name="Google Shape;210;p17"/>
          <p:cNvCxnSpPr/>
          <p:nvPr/>
        </p:nvCxnSpPr>
        <p:spPr>
          <a:xfrm>
            <a:off x="8521650" y="2077973"/>
            <a:ext cx="0" cy="1639849"/>
          </a:xfrm>
          <a:prstGeom prst="straightConnector1">
            <a:avLst/>
          </a:prstGeom>
          <a:noFill/>
          <a:ln cap="flat" cmpd="sng" w="57150">
            <a:solidFill>
              <a:srgbClr val="000000"/>
            </a:solidFill>
            <a:prstDash val="solid"/>
            <a:round/>
            <a:headEnd len="sm" w="sm" type="none"/>
            <a:tailEnd len="sm" w="sm" type="none"/>
          </a:ln>
        </p:spPr>
      </p:cxnSp>
      <p:cxnSp>
        <p:nvCxnSpPr>
          <p:cNvPr id="211" name="Google Shape;211;p17"/>
          <p:cNvCxnSpPr/>
          <p:nvPr/>
        </p:nvCxnSpPr>
        <p:spPr>
          <a:xfrm>
            <a:off x="617835" y="2077973"/>
            <a:ext cx="0" cy="1639849"/>
          </a:xfrm>
          <a:prstGeom prst="straightConnector1">
            <a:avLst/>
          </a:prstGeom>
          <a:noFill/>
          <a:ln cap="flat" cmpd="sng" w="57150">
            <a:solidFill>
              <a:srgbClr val="000000"/>
            </a:solidFill>
            <a:prstDash val="solid"/>
            <a:round/>
            <a:headEnd len="sm" w="sm" type="none"/>
            <a:tailEnd len="sm" w="sm" type="none"/>
          </a:ln>
        </p:spPr>
      </p:cxnSp>
      <p:cxnSp>
        <p:nvCxnSpPr>
          <p:cNvPr id="212" name="Google Shape;212;p17"/>
          <p:cNvCxnSpPr/>
          <p:nvPr/>
        </p:nvCxnSpPr>
        <p:spPr>
          <a:xfrm>
            <a:off x="3662363" y="2077973"/>
            <a:ext cx="0" cy="1639849"/>
          </a:xfrm>
          <a:prstGeom prst="straightConnector1">
            <a:avLst/>
          </a:prstGeom>
          <a:noFill/>
          <a:ln cap="flat" cmpd="sng" w="57150">
            <a:solidFill>
              <a:srgbClr val="000000"/>
            </a:solidFill>
            <a:prstDash val="solid"/>
            <a:round/>
            <a:headEnd len="sm" w="sm" type="none"/>
            <a:tailEnd len="sm" w="sm" type="none"/>
          </a:ln>
        </p:spPr>
      </p:cxnSp>
      <p:cxnSp>
        <p:nvCxnSpPr>
          <p:cNvPr id="213" name="Google Shape;213;p17"/>
          <p:cNvCxnSpPr/>
          <p:nvPr/>
        </p:nvCxnSpPr>
        <p:spPr>
          <a:xfrm>
            <a:off x="6738938" y="2077973"/>
            <a:ext cx="0" cy="1639849"/>
          </a:xfrm>
          <a:prstGeom prst="straightConnector1">
            <a:avLst/>
          </a:prstGeom>
          <a:noFill/>
          <a:ln cap="flat" cmpd="sng" w="57150">
            <a:solidFill>
              <a:srgbClr val="00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217" name="Shape 217"/>
        <p:cNvGrpSpPr/>
        <p:nvPr/>
      </p:nvGrpSpPr>
      <p:grpSpPr>
        <a:xfrm>
          <a:off x="0" y="0"/>
          <a:ext cx="0" cy="0"/>
          <a:chOff x="0" y="0"/>
          <a:chExt cx="0" cy="0"/>
        </a:xfrm>
      </p:grpSpPr>
      <p:sp>
        <p:nvSpPr>
          <p:cNvPr id="218" name="Google Shape;218;p18"/>
          <p:cNvSpPr/>
          <p:nvPr/>
        </p:nvSpPr>
        <p:spPr>
          <a:xfrm>
            <a:off x="4967288" y="0"/>
            <a:ext cx="9420794" cy="6445807"/>
          </a:xfrm>
          <a:custGeom>
            <a:rect b="b" l="l" r="r" t="t"/>
            <a:pathLst>
              <a:path extrusionOk="0" h="12891613" w="18841588">
                <a:moveTo>
                  <a:pt x="0" y="0"/>
                </a:moveTo>
                <a:lnTo>
                  <a:pt x="18841588" y="0"/>
                </a:lnTo>
                <a:lnTo>
                  <a:pt x="18841588" y="12891613"/>
                </a:lnTo>
                <a:lnTo>
                  <a:pt x="0" y="12891613"/>
                </a:lnTo>
                <a:lnTo>
                  <a:pt x="0" y="0"/>
                </a:lnTo>
                <a:close/>
              </a:path>
            </a:pathLst>
          </a:custGeom>
          <a:blipFill rotWithShape="1">
            <a:blip r:embed="rId3">
              <a:alphaModFix/>
            </a:blip>
            <a:stretch>
              <a:fillRect b="0" l="-2" r="-2" t="0"/>
            </a:stretch>
          </a:blipFill>
          <a:ln>
            <a:noFill/>
          </a:ln>
        </p:spPr>
      </p:sp>
      <p:grpSp>
        <p:nvGrpSpPr>
          <p:cNvPr id="219" name="Google Shape;219;p18"/>
          <p:cNvGrpSpPr/>
          <p:nvPr/>
        </p:nvGrpSpPr>
        <p:grpSpPr>
          <a:xfrm>
            <a:off x="4448175" y="767500"/>
            <a:ext cx="4829175" cy="3536169"/>
            <a:chOff x="0" y="-38100"/>
            <a:chExt cx="2543763" cy="1862674"/>
          </a:xfrm>
        </p:grpSpPr>
        <p:sp>
          <p:nvSpPr>
            <p:cNvPr id="220" name="Google Shape;220;p18"/>
            <p:cNvSpPr/>
            <p:nvPr/>
          </p:nvSpPr>
          <p:spPr>
            <a:xfrm>
              <a:off x="0" y="0"/>
              <a:ext cx="2543763" cy="1824574"/>
            </a:xfrm>
            <a:custGeom>
              <a:rect b="b" l="l" r="r" t="t"/>
              <a:pathLst>
                <a:path extrusionOk="0" h="1824574" w="2543763">
                  <a:moveTo>
                    <a:pt x="0" y="0"/>
                  </a:moveTo>
                  <a:lnTo>
                    <a:pt x="2543763" y="0"/>
                  </a:lnTo>
                  <a:lnTo>
                    <a:pt x="2543763" y="1824574"/>
                  </a:lnTo>
                  <a:lnTo>
                    <a:pt x="0" y="1824574"/>
                  </a:lnTo>
                  <a:close/>
                </a:path>
              </a:pathLst>
            </a:custGeom>
            <a:solidFill>
              <a:srgbClr val="FFFFFF"/>
            </a:solidFill>
            <a:ln cap="sq" cmpd="sng" w="57150">
              <a:solidFill>
                <a:srgbClr val="000000"/>
              </a:solidFill>
              <a:prstDash val="solid"/>
              <a:miter lim="8000"/>
              <a:headEnd len="sm" w="sm" type="none"/>
              <a:tailEnd len="sm" w="sm" type="none"/>
            </a:ln>
          </p:spPr>
        </p:sp>
        <p:sp>
          <p:nvSpPr>
            <p:cNvPr id="221" name="Google Shape;221;p18"/>
            <p:cNvSpPr txBox="1"/>
            <p:nvPr/>
          </p:nvSpPr>
          <p:spPr>
            <a:xfrm>
              <a:off x="0" y="-38100"/>
              <a:ext cx="2543763" cy="186267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2" name="Google Shape;222;p18"/>
          <p:cNvSpPr txBox="1"/>
          <p:nvPr/>
        </p:nvSpPr>
        <p:spPr>
          <a:xfrm>
            <a:off x="4967302" y="1529125"/>
            <a:ext cx="4025100" cy="12405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6200" u="none" cap="none" strike="noStrike">
                <a:solidFill>
                  <a:srgbClr val="EB1C12"/>
                </a:solidFill>
                <a:latin typeface="Dokdo"/>
                <a:ea typeface="Dokdo"/>
                <a:cs typeface="Dokdo"/>
                <a:sym typeface="Dokdo"/>
              </a:rPr>
              <a:t>ADD YOUR TITLE HERE</a:t>
            </a:r>
            <a:endParaRPr sz="700"/>
          </a:p>
        </p:txBody>
      </p:sp>
      <p:sp>
        <p:nvSpPr>
          <p:cNvPr id="223" name="Google Shape;223;p18"/>
          <p:cNvSpPr txBox="1"/>
          <p:nvPr/>
        </p:nvSpPr>
        <p:spPr>
          <a:xfrm>
            <a:off x="5043488" y="2993537"/>
            <a:ext cx="3257550" cy="75418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F1A38"/>
                </a:solidFill>
                <a:latin typeface="Nunito"/>
                <a:ea typeface="Nunito"/>
                <a:cs typeface="Nunito"/>
                <a:sym typeface="Nunito"/>
              </a:rPr>
              <a:t>Lorem ipsum dolor sit amet, consectetur adipiscing elit. Fusce eleifend dolor eget purus finibus pretium. Aenean non tellus enim. Maecenas augue elit, porta at neque non, porta volutpat neque. Class aptent taciti sociosqu ad litora torquent per conubia nostra, per inceptos himenaeos. </a:t>
            </a:r>
            <a:endParaRPr sz="700"/>
          </a:p>
        </p:txBody>
      </p:sp>
      <p:pic>
        <p:nvPicPr>
          <p:cNvPr id="224" name="Google Shape;224;p18"/>
          <p:cNvPicPr preferRelativeResize="0"/>
          <p:nvPr/>
        </p:nvPicPr>
        <p:blipFill rotWithShape="1">
          <a:blip r:embed="rId4">
            <a:alphaModFix/>
          </a:blip>
          <a:srcRect b="0" l="0" r="0" t="0"/>
          <a:stretch/>
        </p:blipFill>
        <p:spPr>
          <a:xfrm>
            <a:off x="260969" y="767665"/>
            <a:ext cx="3954979" cy="37621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F00"/>
        </a:solidFill>
      </p:bgPr>
    </p:bg>
    <p:spTree>
      <p:nvGrpSpPr>
        <p:cNvPr id="228" name="Shape 228"/>
        <p:cNvGrpSpPr/>
        <p:nvPr/>
      </p:nvGrpSpPr>
      <p:grpSpPr>
        <a:xfrm>
          <a:off x="0" y="0"/>
          <a:ext cx="0" cy="0"/>
          <a:chOff x="0" y="0"/>
          <a:chExt cx="0" cy="0"/>
        </a:xfrm>
      </p:grpSpPr>
      <p:sp>
        <p:nvSpPr>
          <p:cNvPr id="229" name="Google Shape;229;p19"/>
          <p:cNvSpPr/>
          <p:nvPr/>
        </p:nvSpPr>
        <p:spPr>
          <a:xfrm>
            <a:off x="-416552" y="1347650"/>
            <a:ext cx="10928417" cy="5226433"/>
          </a:xfrm>
          <a:custGeom>
            <a:rect b="b" l="l" r="r" t="t"/>
            <a:pathLst>
              <a:path extrusionOk="0" h="10099387" w="18761231">
                <a:moveTo>
                  <a:pt x="0" y="0"/>
                </a:moveTo>
                <a:lnTo>
                  <a:pt x="18761231" y="0"/>
                </a:lnTo>
                <a:lnTo>
                  <a:pt x="18761231" y="10099387"/>
                </a:lnTo>
                <a:lnTo>
                  <a:pt x="0" y="10099387"/>
                </a:lnTo>
                <a:lnTo>
                  <a:pt x="0" y="0"/>
                </a:lnTo>
                <a:close/>
              </a:path>
            </a:pathLst>
          </a:custGeom>
          <a:blipFill rotWithShape="1">
            <a:blip r:embed="rId3">
              <a:alphaModFix/>
            </a:blip>
            <a:stretch>
              <a:fillRect b="0" l="0" r="-489" t="-27725"/>
            </a:stretch>
          </a:blipFill>
          <a:ln>
            <a:noFill/>
          </a:ln>
        </p:spPr>
      </p:sp>
      <p:grpSp>
        <p:nvGrpSpPr>
          <p:cNvPr id="230" name="Google Shape;230;p19"/>
          <p:cNvGrpSpPr/>
          <p:nvPr/>
        </p:nvGrpSpPr>
        <p:grpSpPr>
          <a:xfrm>
            <a:off x="-59290" y="1254507"/>
            <a:ext cx="9203290" cy="1317243"/>
            <a:chOff x="0" y="0"/>
            <a:chExt cx="3357260" cy="480516"/>
          </a:xfrm>
        </p:grpSpPr>
        <p:sp>
          <p:nvSpPr>
            <p:cNvPr id="231" name="Google Shape;231;p19"/>
            <p:cNvSpPr/>
            <p:nvPr/>
          </p:nvSpPr>
          <p:spPr>
            <a:xfrm>
              <a:off x="0" y="0"/>
              <a:ext cx="3357260" cy="480516"/>
            </a:xfrm>
            <a:custGeom>
              <a:rect b="b" l="l" r="r" t="t"/>
              <a:pathLst>
                <a:path extrusionOk="0" h="480516" w="3357260">
                  <a:moveTo>
                    <a:pt x="0" y="0"/>
                  </a:moveTo>
                  <a:lnTo>
                    <a:pt x="3357260" y="0"/>
                  </a:lnTo>
                  <a:lnTo>
                    <a:pt x="3357260" y="480516"/>
                  </a:lnTo>
                  <a:lnTo>
                    <a:pt x="0" y="480516"/>
                  </a:lnTo>
                  <a:close/>
                </a:path>
              </a:pathLst>
            </a:custGeom>
            <a:solidFill>
              <a:srgbClr val="FFFFFF"/>
            </a:solidFill>
            <a:ln>
              <a:noFill/>
            </a:ln>
          </p:spPr>
        </p:sp>
        <p:sp>
          <p:nvSpPr>
            <p:cNvPr id="232" name="Google Shape;232;p19"/>
            <p:cNvSpPr txBox="1"/>
            <p:nvPr/>
          </p:nvSpPr>
          <p:spPr>
            <a:xfrm>
              <a:off x="0" y="323850"/>
              <a:ext cx="3357260" cy="156666"/>
            </a:xfrm>
            <a:prstGeom prst="rect">
              <a:avLst/>
            </a:prstGeom>
            <a:noFill/>
            <a:ln>
              <a:noFill/>
            </a:ln>
          </p:spPr>
          <p:txBody>
            <a:bodyPr anchorCtr="0" anchor="ctr" bIns="25400" lIns="25400" spcFirstLastPara="1" rIns="25400" wrap="square" tIns="25400">
              <a:noAutofit/>
            </a:bodyPr>
            <a:lstStyle/>
            <a:p>
              <a:pPr indent="0" lvl="0" marL="0" marR="0" rtl="0" algn="ctr">
                <a:lnSpc>
                  <a:spcPct val="6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3" name="Google Shape;233;p19"/>
          <p:cNvGrpSpPr/>
          <p:nvPr/>
        </p:nvGrpSpPr>
        <p:grpSpPr>
          <a:xfrm>
            <a:off x="178430" y="1552620"/>
            <a:ext cx="2086629" cy="753165"/>
            <a:chOff x="0" y="85725"/>
            <a:chExt cx="5564345" cy="2008439"/>
          </a:xfrm>
        </p:grpSpPr>
        <p:sp>
          <p:nvSpPr>
            <p:cNvPr id="234" name="Google Shape;234;p19"/>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Add a main point</a:t>
              </a:r>
              <a:endParaRPr sz="700"/>
            </a:p>
          </p:txBody>
        </p:sp>
        <p:sp>
          <p:nvSpPr>
            <p:cNvPr id="235" name="Google Shape;235;p19"/>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what you want to discuss. </a:t>
              </a:r>
              <a:endParaRPr sz="700"/>
            </a:p>
          </p:txBody>
        </p:sp>
      </p:grpSp>
      <p:grpSp>
        <p:nvGrpSpPr>
          <p:cNvPr id="236" name="Google Shape;236;p19"/>
          <p:cNvGrpSpPr/>
          <p:nvPr/>
        </p:nvGrpSpPr>
        <p:grpSpPr>
          <a:xfrm>
            <a:off x="2411933" y="1552620"/>
            <a:ext cx="2086629" cy="753165"/>
            <a:chOff x="0" y="85725"/>
            <a:chExt cx="5564345" cy="2008439"/>
          </a:xfrm>
        </p:grpSpPr>
        <p:sp>
          <p:nvSpPr>
            <p:cNvPr id="237" name="Google Shape;237;p19"/>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Add a main point</a:t>
              </a:r>
              <a:endParaRPr sz="700"/>
            </a:p>
          </p:txBody>
        </p:sp>
        <p:sp>
          <p:nvSpPr>
            <p:cNvPr id="238" name="Google Shape;238;p19"/>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what you want to discuss. </a:t>
              </a:r>
              <a:endParaRPr sz="700"/>
            </a:p>
          </p:txBody>
        </p:sp>
      </p:grpSp>
      <p:grpSp>
        <p:nvGrpSpPr>
          <p:cNvPr id="239" name="Google Shape;239;p19"/>
          <p:cNvGrpSpPr/>
          <p:nvPr/>
        </p:nvGrpSpPr>
        <p:grpSpPr>
          <a:xfrm>
            <a:off x="4645437" y="1552620"/>
            <a:ext cx="2086629" cy="753165"/>
            <a:chOff x="0" y="85725"/>
            <a:chExt cx="5564345" cy="2008439"/>
          </a:xfrm>
        </p:grpSpPr>
        <p:sp>
          <p:nvSpPr>
            <p:cNvPr id="240" name="Google Shape;240;p19"/>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Add a main point</a:t>
              </a:r>
              <a:endParaRPr sz="700"/>
            </a:p>
          </p:txBody>
        </p:sp>
        <p:sp>
          <p:nvSpPr>
            <p:cNvPr id="241" name="Google Shape;241;p19"/>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what you want to discuss. </a:t>
              </a:r>
              <a:endParaRPr sz="700"/>
            </a:p>
          </p:txBody>
        </p:sp>
      </p:grpSp>
      <p:grpSp>
        <p:nvGrpSpPr>
          <p:cNvPr id="242" name="Google Shape;242;p19"/>
          <p:cNvGrpSpPr/>
          <p:nvPr/>
        </p:nvGrpSpPr>
        <p:grpSpPr>
          <a:xfrm>
            <a:off x="6878941" y="1552620"/>
            <a:ext cx="2086629" cy="753165"/>
            <a:chOff x="0" y="85725"/>
            <a:chExt cx="5564345" cy="2008439"/>
          </a:xfrm>
        </p:grpSpPr>
        <p:sp>
          <p:nvSpPr>
            <p:cNvPr id="243" name="Google Shape;243;p19"/>
            <p:cNvSpPr txBox="1"/>
            <p:nvPr/>
          </p:nvSpPr>
          <p:spPr>
            <a:xfrm>
              <a:off x="0" y="85725"/>
              <a:ext cx="5564345" cy="890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Oregano"/>
                  <a:ea typeface="Oregano"/>
                  <a:cs typeface="Oregano"/>
                  <a:sym typeface="Oregano"/>
                </a:rPr>
                <a:t>Add a main point</a:t>
              </a:r>
              <a:endParaRPr sz="700"/>
            </a:p>
          </p:txBody>
        </p:sp>
        <p:sp>
          <p:nvSpPr>
            <p:cNvPr id="244" name="Google Shape;244;p19"/>
            <p:cNvSpPr txBox="1"/>
            <p:nvPr/>
          </p:nvSpPr>
          <p:spPr>
            <a:xfrm>
              <a:off x="0" y="1174472"/>
              <a:ext cx="5564345"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Briefly elaborate on</a:t>
              </a:r>
              <a:endParaRPr sz="700"/>
            </a:p>
            <a:p>
              <a:pPr indent="0" lvl="0" marL="0" marR="0" rtl="0" algn="ctr">
                <a:lnSpc>
                  <a:spcPct val="140000"/>
                </a:lnSpc>
                <a:spcBef>
                  <a:spcPts val="0"/>
                </a:spcBef>
                <a:spcAft>
                  <a:spcPts val="0"/>
                </a:spcAft>
                <a:buNone/>
              </a:pPr>
              <a:r>
                <a:rPr b="0" i="0" lang="en" sz="1000" u="none" cap="none" strike="noStrike">
                  <a:solidFill>
                    <a:srgbClr val="0F1A38"/>
                  </a:solidFill>
                  <a:latin typeface="Arial"/>
                  <a:ea typeface="Arial"/>
                  <a:cs typeface="Arial"/>
                  <a:sym typeface="Arial"/>
                </a:rPr>
                <a:t>what you want to discuss. </a:t>
              </a:r>
              <a:endParaRPr sz="700"/>
            </a:p>
          </p:txBody>
        </p:sp>
      </p:grpSp>
      <p:cxnSp>
        <p:nvCxnSpPr>
          <p:cNvPr id="245" name="Google Shape;245;p19"/>
          <p:cNvCxnSpPr/>
          <p:nvPr/>
        </p:nvCxnSpPr>
        <p:spPr>
          <a:xfrm flipH="1" rot="10800000">
            <a:off x="-203332" y="2557463"/>
            <a:ext cx="10142220" cy="28575"/>
          </a:xfrm>
          <a:prstGeom prst="straightConnector1">
            <a:avLst/>
          </a:prstGeom>
          <a:noFill/>
          <a:ln cap="flat" cmpd="sng" w="57150">
            <a:solidFill>
              <a:srgbClr val="000000"/>
            </a:solidFill>
            <a:prstDash val="solid"/>
            <a:round/>
            <a:headEnd len="sm" w="sm" type="none"/>
            <a:tailEnd len="sm" w="sm" type="none"/>
          </a:ln>
        </p:spPr>
      </p:cxnSp>
      <p:cxnSp>
        <p:nvCxnSpPr>
          <p:cNvPr id="246" name="Google Shape;246;p19"/>
          <p:cNvCxnSpPr/>
          <p:nvPr/>
        </p:nvCxnSpPr>
        <p:spPr>
          <a:xfrm flipH="1" rot="10800000">
            <a:off x="-203332" y="1244982"/>
            <a:ext cx="10142220" cy="28575"/>
          </a:xfrm>
          <a:prstGeom prst="straightConnector1">
            <a:avLst/>
          </a:prstGeom>
          <a:noFill/>
          <a:ln cap="flat" cmpd="sng" w="57150">
            <a:solidFill>
              <a:srgbClr val="000000"/>
            </a:solidFill>
            <a:prstDash val="solid"/>
            <a:round/>
            <a:headEnd len="sm" w="sm" type="none"/>
            <a:tailEnd len="sm" w="sm" type="none"/>
          </a:ln>
        </p:spPr>
      </p:cxnSp>
      <p:sp>
        <p:nvSpPr>
          <p:cNvPr id="247" name="Google Shape;247;p19"/>
          <p:cNvSpPr/>
          <p:nvPr/>
        </p:nvSpPr>
        <p:spPr>
          <a:xfrm>
            <a:off x="560977" y="470261"/>
            <a:ext cx="1038235" cy="103823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9"/>
          <p:cNvSpPr/>
          <p:nvPr/>
        </p:nvSpPr>
        <p:spPr>
          <a:xfrm>
            <a:off x="2936131" y="470261"/>
            <a:ext cx="1038234" cy="103823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19"/>
          <p:cNvSpPr/>
          <p:nvPr/>
        </p:nvSpPr>
        <p:spPr>
          <a:xfrm>
            <a:off x="5169635" y="470261"/>
            <a:ext cx="1038235" cy="103823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0" name="Google Shape;250;p19"/>
          <p:cNvSpPr/>
          <p:nvPr/>
        </p:nvSpPr>
        <p:spPr>
          <a:xfrm>
            <a:off x="7403138" y="470261"/>
            <a:ext cx="1038235" cy="103823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F1A38"/>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9"/>
          <p:cNvSpPr/>
          <p:nvPr/>
        </p:nvSpPr>
        <p:spPr>
          <a:xfrm>
            <a:off x="651583" y="560865"/>
            <a:ext cx="857023" cy="857023"/>
          </a:xfrm>
          <a:custGeom>
            <a:rect b="b" l="l" r="r" t="t"/>
            <a:pathLst>
              <a:path extrusionOk="0" h="1714045" w="1714045">
                <a:moveTo>
                  <a:pt x="0" y="0"/>
                </a:moveTo>
                <a:lnTo>
                  <a:pt x="1714045" y="0"/>
                </a:lnTo>
                <a:lnTo>
                  <a:pt x="1714045" y="1714045"/>
                </a:lnTo>
                <a:lnTo>
                  <a:pt x="0" y="1714045"/>
                </a:lnTo>
                <a:lnTo>
                  <a:pt x="0" y="0"/>
                </a:lnTo>
                <a:close/>
              </a:path>
            </a:pathLst>
          </a:custGeom>
          <a:blipFill rotWithShape="1">
            <a:blip r:embed="rId4">
              <a:alphaModFix/>
            </a:blip>
            <a:stretch>
              <a:fillRect b="0" l="0" r="0" t="0"/>
            </a:stretch>
          </a:blipFill>
          <a:ln>
            <a:noFill/>
          </a:ln>
        </p:spPr>
      </p:sp>
      <p:sp>
        <p:nvSpPr>
          <p:cNvPr id="252" name="Google Shape;252;p19"/>
          <p:cNvSpPr/>
          <p:nvPr/>
        </p:nvSpPr>
        <p:spPr>
          <a:xfrm>
            <a:off x="3021974" y="551340"/>
            <a:ext cx="866548" cy="866548"/>
          </a:xfrm>
          <a:custGeom>
            <a:rect b="b" l="l" r="r" t="t"/>
            <a:pathLst>
              <a:path extrusionOk="0" h="1733095" w="1733095">
                <a:moveTo>
                  <a:pt x="0" y="0"/>
                </a:moveTo>
                <a:lnTo>
                  <a:pt x="1733095" y="0"/>
                </a:lnTo>
                <a:lnTo>
                  <a:pt x="1733095" y="1733095"/>
                </a:lnTo>
                <a:lnTo>
                  <a:pt x="0" y="1733095"/>
                </a:lnTo>
                <a:lnTo>
                  <a:pt x="0" y="0"/>
                </a:lnTo>
                <a:close/>
              </a:path>
            </a:pathLst>
          </a:custGeom>
          <a:blipFill rotWithShape="1">
            <a:blip r:embed="rId5">
              <a:alphaModFix/>
            </a:blip>
            <a:stretch>
              <a:fillRect b="0" l="0" r="0" t="0"/>
            </a:stretch>
          </a:blipFill>
          <a:ln>
            <a:noFill/>
          </a:ln>
        </p:spPr>
      </p:sp>
      <p:sp>
        <p:nvSpPr>
          <p:cNvPr id="253" name="Google Shape;253;p19"/>
          <p:cNvSpPr/>
          <p:nvPr/>
        </p:nvSpPr>
        <p:spPr>
          <a:xfrm>
            <a:off x="5169635" y="528751"/>
            <a:ext cx="1038235" cy="921996"/>
          </a:xfrm>
          <a:custGeom>
            <a:rect b="b" l="l" r="r" t="t"/>
            <a:pathLst>
              <a:path extrusionOk="0" h="1843992" w="2076469">
                <a:moveTo>
                  <a:pt x="0" y="0"/>
                </a:moveTo>
                <a:lnTo>
                  <a:pt x="2076469" y="0"/>
                </a:lnTo>
                <a:lnTo>
                  <a:pt x="2076469" y="1843992"/>
                </a:lnTo>
                <a:lnTo>
                  <a:pt x="0" y="1843992"/>
                </a:lnTo>
                <a:lnTo>
                  <a:pt x="0" y="0"/>
                </a:lnTo>
                <a:close/>
              </a:path>
            </a:pathLst>
          </a:custGeom>
          <a:blipFill rotWithShape="1">
            <a:blip r:embed="rId6">
              <a:alphaModFix/>
            </a:blip>
            <a:stretch>
              <a:fillRect b="-6302" l="0" r="0" t="-6302"/>
            </a:stretch>
          </a:blipFill>
          <a:ln>
            <a:noFill/>
          </a:ln>
        </p:spPr>
      </p:sp>
      <p:sp>
        <p:nvSpPr>
          <p:cNvPr id="254" name="Google Shape;254;p19"/>
          <p:cNvSpPr/>
          <p:nvPr/>
        </p:nvSpPr>
        <p:spPr>
          <a:xfrm>
            <a:off x="7498507" y="560865"/>
            <a:ext cx="857023" cy="857023"/>
          </a:xfrm>
          <a:custGeom>
            <a:rect b="b" l="l" r="r" t="t"/>
            <a:pathLst>
              <a:path extrusionOk="0" h="1714045" w="1714045">
                <a:moveTo>
                  <a:pt x="0" y="0"/>
                </a:moveTo>
                <a:lnTo>
                  <a:pt x="1714045" y="0"/>
                </a:lnTo>
                <a:lnTo>
                  <a:pt x="1714045" y="1714045"/>
                </a:lnTo>
                <a:lnTo>
                  <a:pt x="0" y="1714045"/>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F1A38"/>
      </a:dk1>
      <a:lt1>
        <a:srgbClr val="FFAF00"/>
      </a:lt1>
      <a:dk2>
        <a:srgbClr val="0F1A38"/>
      </a:dk2>
      <a:lt2>
        <a:srgbClr val="EB1C1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