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10287000" cx="18288000"/>
  <p:notesSz cx="6858000" cy="9144000"/>
  <p:embeddedFontLst>
    <p:embeddedFont>
      <p:font typeface="Inter"/>
      <p:regular r:id="rId26"/>
      <p:bold r:id="rId27"/>
    </p:embeddedFont>
    <p:embeddedFont>
      <p:font typeface="Passion One"/>
      <p:regular r:id="rId28"/>
      <p:bold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Inter-regular.fntdata"/><Relationship Id="rId25" Type="http://schemas.openxmlformats.org/officeDocument/2006/relationships/slide" Target="slides/slide20.xml"/><Relationship Id="rId28" Type="http://schemas.openxmlformats.org/officeDocument/2006/relationships/font" Target="fonts/PassionOne-regular.fntdata"/><Relationship Id="rId27" Type="http://schemas.openxmlformats.org/officeDocument/2006/relationships/font" Target="fonts/Inter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PassionOne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5" name="Google Shape;725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2" name="Google Shape;742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openxmlformats.org/officeDocument/2006/relationships/image" Target="../media/image1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4.png"/><Relationship Id="rId4" Type="http://schemas.openxmlformats.org/officeDocument/2006/relationships/image" Target="../media/image1.png"/><Relationship Id="rId5" Type="http://schemas.openxmlformats.org/officeDocument/2006/relationships/image" Target="../media/image1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7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2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Relationship Id="rId3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3"/>
          <p:cNvGrpSpPr/>
          <p:nvPr/>
        </p:nvGrpSpPr>
        <p:grpSpPr>
          <a:xfrm>
            <a:off x="852455" y="1883463"/>
            <a:ext cx="16583720" cy="6375455"/>
            <a:chOff x="0" y="-38100"/>
            <a:chExt cx="4367700" cy="1679121"/>
          </a:xfrm>
        </p:grpSpPr>
        <p:sp>
          <p:nvSpPr>
            <p:cNvPr id="11" name="Google Shape;11;p3"/>
            <p:cNvSpPr/>
            <p:nvPr/>
          </p:nvSpPr>
          <p:spPr>
            <a:xfrm>
              <a:off x="0" y="0"/>
              <a:ext cx="4367563" cy="1641021"/>
            </a:xfrm>
            <a:custGeom>
              <a:rect b="b" l="l" r="r" t="t"/>
              <a:pathLst>
                <a:path extrusionOk="0" h="1641021" w="4367563">
                  <a:moveTo>
                    <a:pt x="21942" y="0"/>
                  </a:moveTo>
                  <a:lnTo>
                    <a:pt x="4345621" y="0"/>
                  </a:lnTo>
                  <a:cubicBezTo>
                    <a:pt x="4357739" y="0"/>
                    <a:pt x="4367563" y="9824"/>
                    <a:pt x="4367563" y="21942"/>
                  </a:cubicBezTo>
                  <a:lnTo>
                    <a:pt x="4367563" y="1619078"/>
                  </a:lnTo>
                  <a:cubicBezTo>
                    <a:pt x="4367563" y="1624898"/>
                    <a:pt x="4365251" y="1630479"/>
                    <a:pt x="4361136" y="1634594"/>
                  </a:cubicBezTo>
                  <a:cubicBezTo>
                    <a:pt x="4357021" y="1638709"/>
                    <a:pt x="4351440" y="1641021"/>
                    <a:pt x="4345621" y="1641021"/>
                  </a:cubicBezTo>
                  <a:lnTo>
                    <a:pt x="21942" y="1641021"/>
                  </a:lnTo>
                  <a:cubicBezTo>
                    <a:pt x="9824" y="1641021"/>
                    <a:pt x="0" y="1631197"/>
                    <a:pt x="0" y="1619078"/>
                  </a:cubicBezTo>
                  <a:lnTo>
                    <a:pt x="0" y="21942"/>
                  </a:lnTo>
                  <a:cubicBezTo>
                    <a:pt x="0" y="16123"/>
                    <a:pt x="2312" y="10542"/>
                    <a:pt x="6427" y="6427"/>
                  </a:cubicBezTo>
                  <a:cubicBezTo>
                    <a:pt x="10542" y="2312"/>
                    <a:pt x="16123" y="0"/>
                    <a:pt x="2194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571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3"/>
            <p:cNvSpPr txBox="1"/>
            <p:nvPr/>
          </p:nvSpPr>
          <p:spPr>
            <a:xfrm>
              <a:off x="0" y="-38100"/>
              <a:ext cx="4367700" cy="167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Google Shape;13;p3"/>
          <p:cNvGrpSpPr/>
          <p:nvPr/>
        </p:nvGrpSpPr>
        <p:grpSpPr>
          <a:xfrm>
            <a:off x="1260083" y="2279167"/>
            <a:ext cx="15768146" cy="5584040"/>
            <a:chOff x="0" y="-38100"/>
            <a:chExt cx="4152900" cy="1470684"/>
          </a:xfrm>
        </p:grpSpPr>
        <p:sp>
          <p:nvSpPr>
            <p:cNvPr id="14" name="Google Shape;14;p3"/>
            <p:cNvSpPr/>
            <p:nvPr/>
          </p:nvSpPr>
          <p:spPr>
            <a:xfrm>
              <a:off x="0" y="0"/>
              <a:ext cx="4152845" cy="1432584"/>
            </a:xfrm>
            <a:custGeom>
              <a:rect b="b" l="l" r="r" t="t"/>
              <a:pathLst>
                <a:path extrusionOk="0" h="1432584" w="4152845">
                  <a:moveTo>
                    <a:pt x="16694" y="0"/>
                  </a:moveTo>
                  <a:lnTo>
                    <a:pt x="4136151" y="0"/>
                  </a:lnTo>
                  <a:cubicBezTo>
                    <a:pt x="4145371" y="0"/>
                    <a:pt x="4152845" y="7474"/>
                    <a:pt x="4152845" y="16694"/>
                  </a:cubicBezTo>
                  <a:lnTo>
                    <a:pt x="4152845" y="1415890"/>
                  </a:lnTo>
                  <a:cubicBezTo>
                    <a:pt x="4152845" y="1425110"/>
                    <a:pt x="4145371" y="1432584"/>
                    <a:pt x="4136151" y="1432584"/>
                  </a:cubicBezTo>
                  <a:lnTo>
                    <a:pt x="16694" y="1432584"/>
                  </a:lnTo>
                  <a:cubicBezTo>
                    <a:pt x="7474" y="1432584"/>
                    <a:pt x="0" y="1425110"/>
                    <a:pt x="0" y="1415890"/>
                  </a:cubicBezTo>
                  <a:lnTo>
                    <a:pt x="0" y="16694"/>
                  </a:lnTo>
                  <a:cubicBezTo>
                    <a:pt x="0" y="7474"/>
                    <a:pt x="7474" y="0"/>
                    <a:pt x="16694" y="0"/>
                  </a:cubicBezTo>
                  <a:close/>
                </a:path>
              </a:pathLst>
            </a:custGeom>
            <a:solidFill>
              <a:srgbClr val="89071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3"/>
            <p:cNvSpPr txBox="1"/>
            <p:nvPr/>
          </p:nvSpPr>
          <p:spPr>
            <a:xfrm>
              <a:off x="0" y="-38100"/>
              <a:ext cx="4152900" cy="147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" name="Google Shape;16;p3"/>
          <p:cNvPicPr preferRelativeResize="0"/>
          <p:nvPr/>
        </p:nvPicPr>
        <p:blipFill rotWithShape="1">
          <a:blip r:embed="rId2">
            <a:alphaModFix/>
          </a:blip>
          <a:srcRect b="0" l="44205" r="0" t="40037"/>
          <a:stretch/>
        </p:blipFill>
        <p:spPr>
          <a:xfrm>
            <a:off x="0" y="0"/>
            <a:ext cx="8797473" cy="1066847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/>
          <p:nvPr/>
        </p:nvSpPr>
        <p:spPr>
          <a:xfrm>
            <a:off x="-287022" y="8578361"/>
            <a:ext cx="2631444" cy="2725601"/>
          </a:xfrm>
          <a:custGeom>
            <a:rect b="b" l="l" r="r" t="t"/>
            <a:pathLst>
              <a:path extrusionOk="0" h="2725601" w="2631444">
                <a:moveTo>
                  <a:pt x="0" y="0"/>
                </a:moveTo>
                <a:lnTo>
                  <a:pt x="2631444" y="0"/>
                </a:lnTo>
                <a:lnTo>
                  <a:pt x="2631444" y="2725601"/>
                </a:lnTo>
                <a:lnTo>
                  <a:pt x="0" y="27256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" name="Google Shape;18;p3"/>
          <p:cNvSpPr/>
          <p:nvPr/>
        </p:nvSpPr>
        <p:spPr>
          <a:xfrm>
            <a:off x="9567727" y="162499"/>
            <a:ext cx="897013" cy="1362800"/>
          </a:xfrm>
          <a:custGeom>
            <a:rect b="b" l="l" r="r" t="t"/>
            <a:pathLst>
              <a:path extrusionOk="0" h="1362800" w="897013">
                <a:moveTo>
                  <a:pt x="0" y="0"/>
                </a:moveTo>
                <a:lnTo>
                  <a:pt x="897013" y="0"/>
                </a:lnTo>
                <a:lnTo>
                  <a:pt x="897013" y="1362800"/>
                </a:lnTo>
                <a:lnTo>
                  <a:pt x="0" y="1362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57406" l="-277557" r="0" t="0"/>
            </a:stretch>
          </a:blipFill>
          <a:ln>
            <a:noFill/>
          </a:ln>
        </p:spPr>
      </p:sp>
      <p:sp>
        <p:nvSpPr>
          <p:cNvPr id="19" name="Google Shape;19;p3"/>
          <p:cNvSpPr/>
          <p:nvPr/>
        </p:nvSpPr>
        <p:spPr>
          <a:xfrm>
            <a:off x="8670715" y="8451191"/>
            <a:ext cx="897013" cy="1362800"/>
          </a:xfrm>
          <a:custGeom>
            <a:rect b="b" l="l" r="r" t="t"/>
            <a:pathLst>
              <a:path extrusionOk="0" h="1362800" w="897013">
                <a:moveTo>
                  <a:pt x="0" y="0"/>
                </a:moveTo>
                <a:lnTo>
                  <a:pt x="897012" y="0"/>
                </a:lnTo>
                <a:lnTo>
                  <a:pt x="897012" y="1362800"/>
                </a:lnTo>
                <a:lnTo>
                  <a:pt x="0" y="1362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57406" l="-277557" r="0" t="0"/>
            </a:stretch>
          </a:blipFill>
          <a:ln>
            <a:noFill/>
          </a:ln>
        </p:spPr>
      </p:sp>
      <p:sp>
        <p:nvSpPr>
          <p:cNvPr id="20" name="Google Shape;20;p3"/>
          <p:cNvSpPr/>
          <p:nvPr/>
        </p:nvSpPr>
        <p:spPr>
          <a:xfrm>
            <a:off x="11770968" y="8576900"/>
            <a:ext cx="897013" cy="1362800"/>
          </a:xfrm>
          <a:custGeom>
            <a:rect b="b" l="l" r="r" t="t"/>
            <a:pathLst>
              <a:path extrusionOk="0" h="1362800" w="897013">
                <a:moveTo>
                  <a:pt x="0" y="0"/>
                </a:moveTo>
                <a:lnTo>
                  <a:pt x="897012" y="0"/>
                </a:lnTo>
                <a:lnTo>
                  <a:pt x="897012" y="1362800"/>
                </a:lnTo>
                <a:lnTo>
                  <a:pt x="0" y="1362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57406" l="-277557" r="0" t="0"/>
            </a:stretch>
          </a:blipFill>
          <a:ln>
            <a:noFill/>
          </a:ln>
        </p:spPr>
      </p:sp>
      <p:sp>
        <p:nvSpPr>
          <p:cNvPr id="21" name="Google Shape;21;p3"/>
          <p:cNvSpPr/>
          <p:nvPr/>
        </p:nvSpPr>
        <p:spPr>
          <a:xfrm>
            <a:off x="16748442" y="693536"/>
            <a:ext cx="850316" cy="831763"/>
          </a:xfrm>
          <a:custGeom>
            <a:rect b="b" l="l" r="r" t="t"/>
            <a:pathLst>
              <a:path extrusionOk="0" h="831763" w="850316">
                <a:moveTo>
                  <a:pt x="0" y="0"/>
                </a:moveTo>
                <a:lnTo>
                  <a:pt x="850315" y="0"/>
                </a:lnTo>
                <a:lnTo>
                  <a:pt x="850315" y="831763"/>
                </a:lnTo>
                <a:lnTo>
                  <a:pt x="0" y="8317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" name="Google Shape;22;p3"/>
          <p:cNvSpPr/>
          <p:nvPr/>
        </p:nvSpPr>
        <p:spPr>
          <a:xfrm>
            <a:off x="10068051" y="8831472"/>
            <a:ext cx="853655" cy="853655"/>
          </a:xfrm>
          <a:custGeom>
            <a:rect b="b" l="l" r="r" t="t"/>
            <a:pathLst>
              <a:path extrusionOk="0" h="853655" w="853655">
                <a:moveTo>
                  <a:pt x="0" y="0"/>
                </a:moveTo>
                <a:lnTo>
                  <a:pt x="853655" y="0"/>
                </a:lnTo>
                <a:lnTo>
                  <a:pt x="853655" y="853656"/>
                </a:lnTo>
                <a:lnTo>
                  <a:pt x="0" y="8536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3" name="Google Shape;23;p3"/>
          <p:cNvPicPr preferRelativeResize="0"/>
          <p:nvPr/>
        </p:nvPicPr>
        <p:blipFill rotWithShape="1">
          <a:blip r:embed="rId6">
            <a:alphaModFix/>
          </a:blip>
          <a:srcRect b="18975" l="0" r="41510" t="0"/>
          <a:stretch/>
        </p:blipFill>
        <p:spPr>
          <a:xfrm>
            <a:off x="12186125" y="4590275"/>
            <a:ext cx="6101875" cy="569672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 txBox="1"/>
          <p:nvPr>
            <p:ph type="title"/>
          </p:nvPr>
        </p:nvSpPr>
        <p:spPr>
          <a:xfrm>
            <a:off x="1786000" y="2977025"/>
            <a:ext cx="14716500" cy="33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300"/>
              <a:buFont typeface="Passion One"/>
              <a:buNone/>
              <a:defRPr i="0" sz="15300" u="none" cap="none" strike="noStrike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300"/>
              <a:buFont typeface="Passion One"/>
              <a:buNone/>
              <a:defRPr sz="153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300"/>
              <a:buFont typeface="Passion One"/>
              <a:buNone/>
              <a:defRPr sz="153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300"/>
              <a:buFont typeface="Passion One"/>
              <a:buNone/>
              <a:defRPr sz="153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300"/>
              <a:buFont typeface="Passion One"/>
              <a:buNone/>
              <a:defRPr sz="153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300"/>
              <a:buFont typeface="Passion One"/>
              <a:buNone/>
              <a:defRPr sz="153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300"/>
              <a:buFont typeface="Passion One"/>
              <a:buNone/>
              <a:defRPr sz="153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300"/>
              <a:buFont typeface="Passion One"/>
              <a:buNone/>
              <a:defRPr sz="153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300"/>
              <a:buFont typeface="Passion One"/>
              <a:buNone/>
              <a:defRPr sz="153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/>
        </p:txBody>
      </p:sp>
      <p:sp>
        <p:nvSpPr>
          <p:cNvPr id="25" name="Google Shape;25;p3"/>
          <p:cNvSpPr txBox="1"/>
          <p:nvPr>
            <p:ph idx="1" type="subTitle"/>
          </p:nvPr>
        </p:nvSpPr>
        <p:spPr>
          <a:xfrm>
            <a:off x="5688450" y="6756100"/>
            <a:ext cx="6911100" cy="831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2950"/>
              <a:buNone/>
              <a:defRPr sz="2950"/>
            </a:lvl1pPr>
            <a:lvl2pPr lvl="1">
              <a:spcBef>
                <a:spcPts val="560"/>
              </a:spcBef>
              <a:spcAft>
                <a:spcPts val="0"/>
              </a:spcAft>
              <a:buSzPts val="195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195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9pPr>
          </a:lstStyle>
          <a:p/>
        </p:txBody>
      </p:sp>
      <p:pic>
        <p:nvPicPr>
          <p:cNvPr id="26" name="Google Shape;26;p3"/>
          <p:cNvPicPr preferRelativeResize="0"/>
          <p:nvPr/>
        </p:nvPicPr>
        <p:blipFill rotWithShape="1">
          <a:blip r:embed="rId7">
            <a:alphaModFix/>
          </a:blip>
          <a:srcRect b="-4717" l="0" r="0" t="58873"/>
          <a:stretch/>
        </p:blipFill>
        <p:spPr>
          <a:xfrm>
            <a:off x="12075875" y="-1"/>
            <a:ext cx="3157176" cy="18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"/>
          <p:cNvPicPr preferRelativeResize="0"/>
          <p:nvPr/>
        </p:nvPicPr>
        <p:blipFill rotWithShape="1">
          <a:blip r:embed="rId7">
            <a:alphaModFix/>
          </a:blip>
          <a:srcRect b="75041" l="0" r="0" t="0"/>
          <a:stretch/>
        </p:blipFill>
        <p:spPr>
          <a:xfrm>
            <a:off x="4218150" y="9261641"/>
            <a:ext cx="3157176" cy="102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 rotWithShape="1">
          <a:blip r:embed="rId2">
            <a:alphaModFix/>
          </a:blip>
          <a:srcRect b="34897" l="44205" r="0" t="40038"/>
          <a:stretch/>
        </p:blipFill>
        <p:spPr>
          <a:xfrm>
            <a:off x="0" y="0"/>
            <a:ext cx="8797473" cy="4459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"/>
          <p:cNvGrpSpPr/>
          <p:nvPr/>
        </p:nvGrpSpPr>
        <p:grpSpPr>
          <a:xfrm>
            <a:off x="1064800" y="4374187"/>
            <a:ext cx="7709636" cy="2014271"/>
            <a:chOff x="0" y="-38100"/>
            <a:chExt cx="2030508" cy="530504"/>
          </a:xfrm>
        </p:grpSpPr>
        <p:sp>
          <p:nvSpPr>
            <p:cNvPr id="31" name="Google Shape;31;p4"/>
            <p:cNvSpPr/>
            <p:nvPr/>
          </p:nvSpPr>
          <p:spPr>
            <a:xfrm>
              <a:off x="0" y="0"/>
              <a:ext cx="2030508" cy="492404"/>
            </a:xfrm>
            <a:custGeom>
              <a:rect b="b" l="l" r="r" t="t"/>
              <a:pathLst>
                <a:path extrusionOk="0" h="492404" w="2030508">
                  <a:moveTo>
                    <a:pt x="34143" y="0"/>
                  </a:moveTo>
                  <a:lnTo>
                    <a:pt x="1996365" y="0"/>
                  </a:lnTo>
                  <a:cubicBezTo>
                    <a:pt x="2005420" y="0"/>
                    <a:pt x="2014105" y="3597"/>
                    <a:pt x="2020507" y="10000"/>
                  </a:cubicBezTo>
                  <a:cubicBezTo>
                    <a:pt x="2026911" y="16403"/>
                    <a:pt x="2030508" y="25087"/>
                    <a:pt x="2030508" y="34143"/>
                  </a:cubicBezTo>
                  <a:lnTo>
                    <a:pt x="2030508" y="458262"/>
                  </a:lnTo>
                  <a:cubicBezTo>
                    <a:pt x="2030508" y="467317"/>
                    <a:pt x="2026911" y="476001"/>
                    <a:pt x="2020507" y="482404"/>
                  </a:cubicBezTo>
                  <a:cubicBezTo>
                    <a:pt x="2014105" y="488807"/>
                    <a:pt x="2005420" y="492404"/>
                    <a:pt x="1996365" y="492404"/>
                  </a:cubicBezTo>
                  <a:lnTo>
                    <a:pt x="34143" y="492404"/>
                  </a:lnTo>
                  <a:cubicBezTo>
                    <a:pt x="25087" y="492404"/>
                    <a:pt x="16403" y="488807"/>
                    <a:pt x="10000" y="482404"/>
                  </a:cubicBezTo>
                  <a:cubicBezTo>
                    <a:pt x="3597" y="476001"/>
                    <a:pt x="0" y="467317"/>
                    <a:pt x="0" y="458262"/>
                  </a:cubicBezTo>
                  <a:lnTo>
                    <a:pt x="0" y="34143"/>
                  </a:lnTo>
                  <a:cubicBezTo>
                    <a:pt x="0" y="25087"/>
                    <a:pt x="3597" y="16403"/>
                    <a:pt x="10000" y="10000"/>
                  </a:cubicBezTo>
                  <a:cubicBezTo>
                    <a:pt x="16403" y="3597"/>
                    <a:pt x="25087" y="0"/>
                    <a:pt x="34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4"/>
            <p:cNvSpPr txBox="1"/>
            <p:nvPr/>
          </p:nvSpPr>
          <p:spPr>
            <a:xfrm>
              <a:off x="0" y="-38100"/>
              <a:ext cx="2030400" cy="53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33;p4"/>
          <p:cNvGrpSpPr/>
          <p:nvPr/>
        </p:nvGrpSpPr>
        <p:grpSpPr>
          <a:xfrm>
            <a:off x="1064800" y="6892654"/>
            <a:ext cx="7709636" cy="2014271"/>
            <a:chOff x="0" y="-38100"/>
            <a:chExt cx="2030508" cy="530504"/>
          </a:xfrm>
        </p:grpSpPr>
        <p:sp>
          <p:nvSpPr>
            <p:cNvPr id="34" name="Google Shape;34;p4"/>
            <p:cNvSpPr/>
            <p:nvPr/>
          </p:nvSpPr>
          <p:spPr>
            <a:xfrm>
              <a:off x="0" y="0"/>
              <a:ext cx="2030508" cy="492404"/>
            </a:xfrm>
            <a:custGeom>
              <a:rect b="b" l="l" r="r" t="t"/>
              <a:pathLst>
                <a:path extrusionOk="0" h="492404" w="2030508">
                  <a:moveTo>
                    <a:pt x="34143" y="0"/>
                  </a:moveTo>
                  <a:lnTo>
                    <a:pt x="1996365" y="0"/>
                  </a:lnTo>
                  <a:cubicBezTo>
                    <a:pt x="2005420" y="0"/>
                    <a:pt x="2014105" y="3597"/>
                    <a:pt x="2020507" y="10000"/>
                  </a:cubicBezTo>
                  <a:cubicBezTo>
                    <a:pt x="2026911" y="16403"/>
                    <a:pt x="2030508" y="25087"/>
                    <a:pt x="2030508" y="34143"/>
                  </a:cubicBezTo>
                  <a:lnTo>
                    <a:pt x="2030508" y="458262"/>
                  </a:lnTo>
                  <a:cubicBezTo>
                    <a:pt x="2030508" y="467317"/>
                    <a:pt x="2026911" y="476001"/>
                    <a:pt x="2020507" y="482404"/>
                  </a:cubicBezTo>
                  <a:cubicBezTo>
                    <a:pt x="2014105" y="488807"/>
                    <a:pt x="2005420" y="492404"/>
                    <a:pt x="1996365" y="492404"/>
                  </a:cubicBezTo>
                  <a:lnTo>
                    <a:pt x="34143" y="492404"/>
                  </a:lnTo>
                  <a:cubicBezTo>
                    <a:pt x="25087" y="492404"/>
                    <a:pt x="16403" y="488807"/>
                    <a:pt x="10000" y="482404"/>
                  </a:cubicBezTo>
                  <a:cubicBezTo>
                    <a:pt x="3597" y="476001"/>
                    <a:pt x="0" y="467317"/>
                    <a:pt x="0" y="458262"/>
                  </a:cubicBezTo>
                  <a:lnTo>
                    <a:pt x="0" y="34143"/>
                  </a:lnTo>
                  <a:cubicBezTo>
                    <a:pt x="0" y="25087"/>
                    <a:pt x="3597" y="16403"/>
                    <a:pt x="10000" y="10000"/>
                  </a:cubicBezTo>
                  <a:cubicBezTo>
                    <a:pt x="16403" y="3597"/>
                    <a:pt x="25087" y="0"/>
                    <a:pt x="34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4"/>
            <p:cNvSpPr txBox="1"/>
            <p:nvPr/>
          </p:nvSpPr>
          <p:spPr>
            <a:xfrm>
              <a:off x="0" y="-38100"/>
              <a:ext cx="2030400" cy="53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36;p4"/>
          <p:cNvGrpSpPr/>
          <p:nvPr/>
        </p:nvGrpSpPr>
        <p:grpSpPr>
          <a:xfrm>
            <a:off x="9513617" y="4374187"/>
            <a:ext cx="7709636" cy="2014271"/>
            <a:chOff x="0" y="-38100"/>
            <a:chExt cx="2030508" cy="530504"/>
          </a:xfrm>
        </p:grpSpPr>
        <p:sp>
          <p:nvSpPr>
            <p:cNvPr id="37" name="Google Shape;37;p4"/>
            <p:cNvSpPr/>
            <p:nvPr/>
          </p:nvSpPr>
          <p:spPr>
            <a:xfrm>
              <a:off x="0" y="0"/>
              <a:ext cx="2030508" cy="492404"/>
            </a:xfrm>
            <a:custGeom>
              <a:rect b="b" l="l" r="r" t="t"/>
              <a:pathLst>
                <a:path extrusionOk="0" h="492404" w="2030508">
                  <a:moveTo>
                    <a:pt x="34143" y="0"/>
                  </a:moveTo>
                  <a:lnTo>
                    <a:pt x="1996365" y="0"/>
                  </a:lnTo>
                  <a:cubicBezTo>
                    <a:pt x="2005420" y="0"/>
                    <a:pt x="2014105" y="3597"/>
                    <a:pt x="2020507" y="10000"/>
                  </a:cubicBezTo>
                  <a:cubicBezTo>
                    <a:pt x="2026911" y="16403"/>
                    <a:pt x="2030508" y="25087"/>
                    <a:pt x="2030508" y="34143"/>
                  </a:cubicBezTo>
                  <a:lnTo>
                    <a:pt x="2030508" y="458262"/>
                  </a:lnTo>
                  <a:cubicBezTo>
                    <a:pt x="2030508" y="467317"/>
                    <a:pt x="2026911" y="476001"/>
                    <a:pt x="2020507" y="482404"/>
                  </a:cubicBezTo>
                  <a:cubicBezTo>
                    <a:pt x="2014105" y="488807"/>
                    <a:pt x="2005420" y="492404"/>
                    <a:pt x="1996365" y="492404"/>
                  </a:cubicBezTo>
                  <a:lnTo>
                    <a:pt x="34143" y="492404"/>
                  </a:lnTo>
                  <a:cubicBezTo>
                    <a:pt x="25087" y="492404"/>
                    <a:pt x="16403" y="488807"/>
                    <a:pt x="10000" y="482404"/>
                  </a:cubicBezTo>
                  <a:cubicBezTo>
                    <a:pt x="3597" y="476001"/>
                    <a:pt x="0" y="467317"/>
                    <a:pt x="0" y="458262"/>
                  </a:cubicBezTo>
                  <a:lnTo>
                    <a:pt x="0" y="34143"/>
                  </a:lnTo>
                  <a:cubicBezTo>
                    <a:pt x="0" y="25087"/>
                    <a:pt x="3597" y="16403"/>
                    <a:pt x="10000" y="10000"/>
                  </a:cubicBezTo>
                  <a:cubicBezTo>
                    <a:pt x="16403" y="3597"/>
                    <a:pt x="25087" y="0"/>
                    <a:pt x="34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4"/>
            <p:cNvSpPr txBox="1"/>
            <p:nvPr/>
          </p:nvSpPr>
          <p:spPr>
            <a:xfrm>
              <a:off x="0" y="-38100"/>
              <a:ext cx="2030400" cy="53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" name="Google Shape;39;p4"/>
          <p:cNvGrpSpPr/>
          <p:nvPr/>
        </p:nvGrpSpPr>
        <p:grpSpPr>
          <a:xfrm>
            <a:off x="9513617" y="6892654"/>
            <a:ext cx="7709636" cy="2014271"/>
            <a:chOff x="0" y="-38100"/>
            <a:chExt cx="2030508" cy="530504"/>
          </a:xfrm>
        </p:grpSpPr>
        <p:sp>
          <p:nvSpPr>
            <p:cNvPr id="40" name="Google Shape;40;p4"/>
            <p:cNvSpPr/>
            <p:nvPr/>
          </p:nvSpPr>
          <p:spPr>
            <a:xfrm>
              <a:off x="0" y="0"/>
              <a:ext cx="2030508" cy="492404"/>
            </a:xfrm>
            <a:custGeom>
              <a:rect b="b" l="l" r="r" t="t"/>
              <a:pathLst>
                <a:path extrusionOk="0" h="492404" w="2030508">
                  <a:moveTo>
                    <a:pt x="34143" y="0"/>
                  </a:moveTo>
                  <a:lnTo>
                    <a:pt x="1996365" y="0"/>
                  </a:lnTo>
                  <a:cubicBezTo>
                    <a:pt x="2005420" y="0"/>
                    <a:pt x="2014105" y="3597"/>
                    <a:pt x="2020507" y="10000"/>
                  </a:cubicBezTo>
                  <a:cubicBezTo>
                    <a:pt x="2026911" y="16403"/>
                    <a:pt x="2030508" y="25087"/>
                    <a:pt x="2030508" y="34143"/>
                  </a:cubicBezTo>
                  <a:lnTo>
                    <a:pt x="2030508" y="458262"/>
                  </a:lnTo>
                  <a:cubicBezTo>
                    <a:pt x="2030508" y="467317"/>
                    <a:pt x="2026911" y="476001"/>
                    <a:pt x="2020507" y="482404"/>
                  </a:cubicBezTo>
                  <a:cubicBezTo>
                    <a:pt x="2014105" y="488807"/>
                    <a:pt x="2005420" y="492404"/>
                    <a:pt x="1996365" y="492404"/>
                  </a:cubicBezTo>
                  <a:lnTo>
                    <a:pt x="34143" y="492404"/>
                  </a:lnTo>
                  <a:cubicBezTo>
                    <a:pt x="25087" y="492404"/>
                    <a:pt x="16403" y="488807"/>
                    <a:pt x="10000" y="482404"/>
                  </a:cubicBezTo>
                  <a:cubicBezTo>
                    <a:pt x="3597" y="476001"/>
                    <a:pt x="0" y="467317"/>
                    <a:pt x="0" y="458262"/>
                  </a:cubicBezTo>
                  <a:lnTo>
                    <a:pt x="0" y="34143"/>
                  </a:lnTo>
                  <a:cubicBezTo>
                    <a:pt x="0" y="25087"/>
                    <a:pt x="3597" y="16403"/>
                    <a:pt x="10000" y="10000"/>
                  </a:cubicBezTo>
                  <a:cubicBezTo>
                    <a:pt x="16403" y="3597"/>
                    <a:pt x="25087" y="0"/>
                    <a:pt x="34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4"/>
            <p:cNvSpPr txBox="1"/>
            <p:nvPr/>
          </p:nvSpPr>
          <p:spPr>
            <a:xfrm>
              <a:off x="0" y="-38100"/>
              <a:ext cx="2030400" cy="53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" name="Google Shape;42;p4"/>
          <p:cNvSpPr txBox="1"/>
          <p:nvPr/>
        </p:nvSpPr>
        <p:spPr>
          <a:xfrm>
            <a:off x="10130833" y="4391480"/>
            <a:ext cx="1380600" cy="18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268" u="none" cap="none" strike="noStrike">
                <a:solidFill>
                  <a:srgbClr val="BC1126"/>
                </a:solidFill>
                <a:latin typeface="Passion One"/>
                <a:ea typeface="Passion One"/>
                <a:cs typeface="Passion One"/>
                <a:sym typeface="Passion One"/>
              </a:rPr>
              <a:t>02</a:t>
            </a:r>
            <a:endParaRPr/>
          </a:p>
        </p:txBody>
      </p:sp>
      <p:sp>
        <p:nvSpPr>
          <p:cNvPr id="43" name="Google Shape;43;p4"/>
          <p:cNvSpPr txBox="1"/>
          <p:nvPr/>
        </p:nvSpPr>
        <p:spPr>
          <a:xfrm>
            <a:off x="9791298" y="6932629"/>
            <a:ext cx="2059500" cy="18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268" u="none" cap="none" strike="noStrike">
                <a:solidFill>
                  <a:srgbClr val="BC1126"/>
                </a:solidFill>
                <a:latin typeface="Passion One"/>
                <a:ea typeface="Passion One"/>
                <a:cs typeface="Passion One"/>
                <a:sym typeface="Passion One"/>
              </a:rPr>
              <a:t>04</a:t>
            </a:r>
            <a:endParaRPr/>
          </a:p>
        </p:txBody>
      </p:sp>
      <p:sp>
        <p:nvSpPr>
          <p:cNvPr id="44" name="Google Shape;44;p4"/>
          <p:cNvSpPr/>
          <p:nvPr/>
        </p:nvSpPr>
        <p:spPr>
          <a:xfrm>
            <a:off x="13579300" y="2508348"/>
            <a:ext cx="897013" cy="1362800"/>
          </a:xfrm>
          <a:custGeom>
            <a:rect b="b" l="l" r="r" t="t"/>
            <a:pathLst>
              <a:path extrusionOk="0" h="1362800" w="897013">
                <a:moveTo>
                  <a:pt x="0" y="0"/>
                </a:moveTo>
                <a:lnTo>
                  <a:pt x="897013" y="0"/>
                </a:lnTo>
                <a:lnTo>
                  <a:pt x="897013" y="1362801"/>
                </a:lnTo>
                <a:lnTo>
                  <a:pt x="0" y="13628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157406" l="-277557" r="0" t="0"/>
            </a:stretch>
          </a:blipFill>
          <a:ln>
            <a:noFill/>
          </a:ln>
        </p:spPr>
      </p:sp>
      <p:sp>
        <p:nvSpPr>
          <p:cNvPr id="45" name="Google Shape;45;p4"/>
          <p:cNvSpPr/>
          <p:nvPr/>
        </p:nvSpPr>
        <p:spPr>
          <a:xfrm>
            <a:off x="2026612" y="3399585"/>
            <a:ext cx="471564" cy="471564"/>
          </a:xfrm>
          <a:custGeom>
            <a:rect b="b" l="l" r="r" t="t"/>
            <a:pathLst>
              <a:path extrusionOk="0" h="471564" w="471564">
                <a:moveTo>
                  <a:pt x="0" y="0"/>
                </a:moveTo>
                <a:lnTo>
                  <a:pt x="471564" y="0"/>
                </a:lnTo>
                <a:lnTo>
                  <a:pt x="471564" y="471564"/>
                </a:lnTo>
                <a:lnTo>
                  <a:pt x="0" y="471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" name="Google Shape;46;p4"/>
          <p:cNvSpPr/>
          <p:nvPr/>
        </p:nvSpPr>
        <p:spPr>
          <a:xfrm>
            <a:off x="4039397" y="464463"/>
            <a:ext cx="775889" cy="803651"/>
          </a:xfrm>
          <a:custGeom>
            <a:rect b="b" l="l" r="r" t="t"/>
            <a:pathLst>
              <a:path extrusionOk="0" h="803651" w="775889">
                <a:moveTo>
                  <a:pt x="0" y="0"/>
                </a:moveTo>
                <a:lnTo>
                  <a:pt x="775889" y="0"/>
                </a:lnTo>
                <a:lnTo>
                  <a:pt x="775889" y="803651"/>
                </a:lnTo>
                <a:lnTo>
                  <a:pt x="0" y="8036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7" name="Google Shape;47;p4"/>
          <p:cNvGrpSpPr/>
          <p:nvPr/>
        </p:nvGrpSpPr>
        <p:grpSpPr>
          <a:xfrm>
            <a:off x="15184422" y="722707"/>
            <a:ext cx="133462" cy="133462"/>
            <a:chOff x="0" y="0"/>
            <a:chExt cx="812800" cy="812800"/>
          </a:xfrm>
        </p:grpSpPr>
        <p:sp>
          <p:nvSpPr>
            <p:cNvPr id="48" name="Google Shape;48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4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" name="Google Shape;50;p4"/>
          <p:cNvGrpSpPr/>
          <p:nvPr/>
        </p:nvGrpSpPr>
        <p:grpSpPr>
          <a:xfrm>
            <a:off x="16581338" y="3332866"/>
            <a:ext cx="133462" cy="133462"/>
            <a:chOff x="0" y="0"/>
            <a:chExt cx="812800" cy="812800"/>
          </a:xfrm>
        </p:grpSpPr>
        <p:sp>
          <p:nvSpPr>
            <p:cNvPr id="51" name="Google Shape;51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4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" name="Google Shape;53;p4"/>
          <p:cNvGrpSpPr/>
          <p:nvPr/>
        </p:nvGrpSpPr>
        <p:grpSpPr>
          <a:xfrm>
            <a:off x="3582164" y="3266148"/>
            <a:ext cx="133462" cy="133462"/>
            <a:chOff x="0" y="0"/>
            <a:chExt cx="812800" cy="812800"/>
          </a:xfrm>
        </p:grpSpPr>
        <p:sp>
          <p:nvSpPr>
            <p:cNvPr id="54" name="Google Shape;54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4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" name="Google Shape;56;p4"/>
          <p:cNvGrpSpPr/>
          <p:nvPr/>
        </p:nvGrpSpPr>
        <p:grpSpPr>
          <a:xfrm>
            <a:off x="2746779" y="1082551"/>
            <a:ext cx="85181" cy="85181"/>
            <a:chOff x="0" y="0"/>
            <a:chExt cx="812800" cy="812800"/>
          </a:xfrm>
        </p:grpSpPr>
        <p:sp>
          <p:nvSpPr>
            <p:cNvPr id="57" name="Google Shape;57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4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" name="Google Shape;59;p4"/>
          <p:cNvGrpSpPr/>
          <p:nvPr/>
        </p:nvGrpSpPr>
        <p:grpSpPr>
          <a:xfrm>
            <a:off x="2576575" y="677446"/>
            <a:ext cx="45273" cy="45273"/>
            <a:chOff x="0" y="0"/>
            <a:chExt cx="812800" cy="812800"/>
          </a:xfrm>
        </p:grpSpPr>
        <p:sp>
          <p:nvSpPr>
            <p:cNvPr id="60" name="Google Shape;60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4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" name="Google Shape;62;p4"/>
          <p:cNvGrpSpPr/>
          <p:nvPr/>
        </p:nvGrpSpPr>
        <p:grpSpPr>
          <a:xfrm>
            <a:off x="1311813" y="3052978"/>
            <a:ext cx="133462" cy="133462"/>
            <a:chOff x="0" y="0"/>
            <a:chExt cx="812800" cy="812800"/>
          </a:xfrm>
        </p:grpSpPr>
        <p:sp>
          <p:nvSpPr>
            <p:cNvPr id="63" name="Google Shape;63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4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" name="Google Shape;65;p4"/>
          <p:cNvGrpSpPr/>
          <p:nvPr/>
        </p:nvGrpSpPr>
        <p:grpSpPr>
          <a:xfrm>
            <a:off x="943550" y="421888"/>
            <a:ext cx="85181" cy="85181"/>
            <a:chOff x="0" y="0"/>
            <a:chExt cx="812800" cy="812800"/>
          </a:xfrm>
        </p:grpSpPr>
        <p:sp>
          <p:nvSpPr>
            <p:cNvPr id="66" name="Google Shape;66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4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" name="Google Shape;68;p4"/>
          <p:cNvGrpSpPr/>
          <p:nvPr/>
        </p:nvGrpSpPr>
        <p:grpSpPr>
          <a:xfrm>
            <a:off x="14556960" y="1698644"/>
            <a:ext cx="41372" cy="41372"/>
            <a:chOff x="0" y="0"/>
            <a:chExt cx="812800" cy="812800"/>
          </a:xfrm>
        </p:grpSpPr>
        <p:sp>
          <p:nvSpPr>
            <p:cNvPr id="69" name="Google Shape;69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4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" name="Google Shape;71;p4"/>
          <p:cNvGrpSpPr/>
          <p:nvPr/>
        </p:nvGrpSpPr>
        <p:grpSpPr>
          <a:xfrm>
            <a:off x="14434916" y="987303"/>
            <a:ext cx="41372" cy="41372"/>
            <a:chOff x="0" y="0"/>
            <a:chExt cx="812800" cy="812800"/>
          </a:xfrm>
        </p:grpSpPr>
        <p:sp>
          <p:nvSpPr>
            <p:cNvPr id="72" name="Google Shape;72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4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" name="Google Shape;74;p4"/>
          <p:cNvGrpSpPr/>
          <p:nvPr/>
        </p:nvGrpSpPr>
        <p:grpSpPr>
          <a:xfrm>
            <a:off x="16816858" y="2942293"/>
            <a:ext cx="41372" cy="41372"/>
            <a:chOff x="0" y="0"/>
            <a:chExt cx="812800" cy="812800"/>
          </a:xfrm>
        </p:grpSpPr>
        <p:sp>
          <p:nvSpPr>
            <p:cNvPr id="75" name="Google Shape;75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4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" name="Google Shape;77;p4"/>
          <p:cNvGrpSpPr/>
          <p:nvPr/>
        </p:nvGrpSpPr>
        <p:grpSpPr>
          <a:xfrm>
            <a:off x="17019107" y="3700730"/>
            <a:ext cx="41372" cy="41372"/>
            <a:chOff x="0" y="0"/>
            <a:chExt cx="812800" cy="812800"/>
          </a:xfrm>
        </p:grpSpPr>
        <p:sp>
          <p:nvSpPr>
            <p:cNvPr id="78" name="Google Shape;78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4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" name="Google Shape;80;p4"/>
          <p:cNvGrpSpPr/>
          <p:nvPr/>
        </p:nvGrpSpPr>
        <p:grpSpPr>
          <a:xfrm>
            <a:off x="16026819" y="3312168"/>
            <a:ext cx="41372" cy="41372"/>
            <a:chOff x="0" y="0"/>
            <a:chExt cx="812800" cy="812800"/>
          </a:xfrm>
        </p:grpSpPr>
        <p:sp>
          <p:nvSpPr>
            <p:cNvPr id="81" name="Google Shape;81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4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" name="Google Shape;83;p4"/>
          <p:cNvGrpSpPr/>
          <p:nvPr/>
        </p:nvGrpSpPr>
        <p:grpSpPr>
          <a:xfrm>
            <a:off x="4039397" y="3829752"/>
            <a:ext cx="41372" cy="41372"/>
            <a:chOff x="0" y="0"/>
            <a:chExt cx="812800" cy="812800"/>
          </a:xfrm>
        </p:grpSpPr>
        <p:sp>
          <p:nvSpPr>
            <p:cNvPr id="84" name="Google Shape;84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4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" name="Google Shape;86;p4"/>
          <p:cNvGrpSpPr/>
          <p:nvPr/>
        </p:nvGrpSpPr>
        <p:grpSpPr>
          <a:xfrm>
            <a:off x="684350" y="4028915"/>
            <a:ext cx="41372" cy="41372"/>
            <a:chOff x="0" y="0"/>
            <a:chExt cx="812800" cy="812800"/>
          </a:xfrm>
        </p:grpSpPr>
        <p:sp>
          <p:nvSpPr>
            <p:cNvPr id="87" name="Google Shape;87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4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9" name="Google Shape;89;p4"/>
          <p:cNvPicPr preferRelativeResize="0"/>
          <p:nvPr/>
        </p:nvPicPr>
        <p:blipFill rotWithShape="1">
          <a:blip r:embed="rId4">
            <a:alphaModFix/>
          </a:blip>
          <a:srcRect b="0" l="52130" r="0" t="37189"/>
          <a:stretch/>
        </p:blipFill>
        <p:spPr>
          <a:xfrm>
            <a:off x="0" y="0"/>
            <a:ext cx="4571998" cy="551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4"/>
          <p:cNvPicPr preferRelativeResize="0"/>
          <p:nvPr/>
        </p:nvPicPr>
        <p:blipFill rotWithShape="1">
          <a:blip r:embed="rId5">
            <a:alphaModFix/>
          </a:blip>
          <a:srcRect b="22600" l="3294" r="39303" t="27803"/>
          <a:stretch/>
        </p:blipFill>
        <p:spPr>
          <a:xfrm>
            <a:off x="12768025" y="0"/>
            <a:ext cx="5519976" cy="4391474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4"/>
          <p:cNvSpPr txBox="1"/>
          <p:nvPr/>
        </p:nvSpPr>
        <p:spPr>
          <a:xfrm>
            <a:off x="1698151" y="4391480"/>
            <a:ext cx="1235700" cy="18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268" u="none" cap="none" strike="noStrike">
                <a:solidFill>
                  <a:srgbClr val="BC1126"/>
                </a:solidFill>
                <a:latin typeface="Passion One"/>
                <a:ea typeface="Passion One"/>
                <a:cs typeface="Passion One"/>
                <a:sym typeface="Passion One"/>
              </a:rPr>
              <a:t>01</a:t>
            </a:r>
            <a:endParaRPr/>
          </a:p>
        </p:txBody>
      </p:sp>
      <p:sp>
        <p:nvSpPr>
          <p:cNvPr id="92" name="Google Shape;92;p4"/>
          <p:cNvSpPr txBox="1"/>
          <p:nvPr/>
        </p:nvSpPr>
        <p:spPr>
          <a:xfrm>
            <a:off x="1614026" y="6932625"/>
            <a:ext cx="1404000" cy="18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268" u="none" cap="none" strike="noStrike">
                <a:solidFill>
                  <a:srgbClr val="BC1126"/>
                </a:solidFill>
                <a:latin typeface="Passion One"/>
                <a:ea typeface="Passion One"/>
                <a:cs typeface="Passion One"/>
                <a:sym typeface="Passion One"/>
              </a:rPr>
              <a:t>03</a:t>
            </a:r>
            <a:endParaRPr/>
          </a:p>
        </p:txBody>
      </p:sp>
      <p:sp>
        <p:nvSpPr>
          <p:cNvPr id="93" name="Google Shape;93;p4"/>
          <p:cNvSpPr txBox="1"/>
          <p:nvPr>
            <p:ph idx="1" type="subTitle"/>
          </p:nvPr>
        </p:nvSpPr>
        <p:spPr>
          <a:xfrm>
            <a:off x="4034488" y="4873357"/>
            <a:ext cx="4378500" cy="1076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rgbClr val="BC1126"/>
              </a:buClr>
              <a:buSzPts val="3600"/>
              <a:buNone/>
              <a:defRPr b="1" sz="3600">
                <a:solidFill>
                  <a:srgbClr val="BC1126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195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195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9pPr>
          </a:lstStyle>
          <a:p/>
        </p:txBody>
      </p:sp>
      <p:sp>
        <p:nvSpPr>
          <p:cNvPr id="94" name="Google Shape;94;p4"/>
          <p:cNvSpPr txBox="1"/>
          <p:nvPr>
            <p:ph idx="2" type="subTitle"/>
          </p:nvPr>
        </p:nvSpPr>
        <p:spPr>
          <a:xfrm>
            <a:off x="11889513" y="4873357"/>
            <a:ext cx="4378500" cy="1076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BC1126"/>
              </a:buClr>
              <a:buSzPts val="3600"/>
              <a:buNone/>
              <a:defRPr b="1" sz="3600">
                <a:solidFill>
                  <a:srgbClr val="BC1126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19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19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9pPr>
          </a:lstStyle>
          <a:p/>
        </p:txBody>
      </p:sp>
      <p:sp>
        <p:nvSpPr>
          <p:cNvPr id="95" name="Google Shape;95;p4"/>
          <p:cNvSpPr txBox="1"/>
          <p:nvPr>
            <p:ph idx="3" type="subTitle"/>
          </p:nvPr>
        </p:nvSpPr>
        <p:spPr>
          <a:xfrm>
            <a:off x="4034488" y="7338382"/>
            <a:ext cx="4378500" cy="1076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BC1126"/>
              </a:buClr>
              <a:buSzPts val="3600"/>
              <a:buNone/>
              <a:defRPr b="1" sz="3600">
                <a:solidFill>
                  <a:srgbClr val="BC1126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19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19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9pPr>
          </a:lstStyle>
          <a:p/>
        </p:txBody>
      </p:sp>
      <p:sp>
        <p:nvSpPr>
          <p:cNvPr id="96" name="Google Shape;96;p4"/>
          <p:cNvSpPr txBox="1"/>
          <p:nvPr>
            <p:ph idx="4" type="subTitle"/>
          </p:nvPr>
        </p:nvSpPr>
        <p:spPr>
          <a:xfrm>
            <a:off x="11889513" y="7338382"/>
            <a:ext cx="4378500" cy="1076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rgbClr val="BC1126"/>
              </a:buClr>
              <a:buSzPts val="3600"/>
              <a:buNone/>
              <a:defRPr b="1" sz="3600">
                <a:solidFill>
                  <a:srgbClr val="BC1126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19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19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9pPr>
          </a:lstStyle>
          <a:p/>
        </p:txBody>
      </p:sp>
      <p:sp>
        <p:nvSpPr>
          <p:cNvPr id="97" name="Google Shape;97;p4"/>
          <p:cNvSpPr txBox="1"/>
          <p:nvPr>
            <p:ph type="title"/>
          </p:nvPr>
        </p:nvSpPr>
        <p:spPr>
          <a:xfrm>
            <a:off x="1786000" y="707082"/>
            <a:ext cx="14716500" cy="33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600"/>
              <a:buFont typeface="Passion One"/>
              <a:buNone/>
              <a:defRPr i="0" sz="16600" u="none" cap="none" strike="noStrike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600"/>
              <a:buFont typeface="Passion One"/>
              <a:buNone/>
              <a:defRPr sz="166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600"/>
              <a:buFont typeface="Passion One"/>
              <a:buNone/>
              <a:defRPr sz="166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600"/>
              <a:buFont typeface="Passion One"/>
              <a:buNone/>
              <a:defRPr sz="166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600"/>
              <a:buFont typeface="Passion One"/>
              <a:buNone/>
              <a:defRPr sz="166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600"/>
              <a:buFont typeface="Passion One"/>
              <a:buNone/>
              <a:defRPr sz="166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600"/>
              <a:buFont typeface="Passion One"/>
              <a:buNone/>
              <a:defRPr sz="166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600"/>
              <a:buFont typeface="Passion One"/>
              <a:buNone/>
              <a:defRPr sz="166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600"/>
              <a:buFont typeface="Passion One"/>
              <a:buNone/>
              <a:defRPr sz="166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5"/>
          <p:cNvPicPr preferRelativeResize="0"/>
          <p:nvPr/>
        </p:nvPicPr>
        <p:blipFill rotWithShape="1">
          <a:blip r:embed="rId2">
            <a:alphaModFix/>
          </a:blip>
          <a:srcRect b="37457" l="0" r="59157" t="0"/>
          <a:stretch/>
        </p:blipFill>
        <p:spPr>
          <a:xfrm>
            <a:off x="14169675" y="4029125"/>
            <a:ext cx="4118326" cy="625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5"/>
          <p:cNvPicPr preferRelativeResize="0"/>
          <p:nvPr/>
        </p:nvPicPr>
        <p:blipFill rotWithShape="1">
          <a:blip r:embed="rId3">
            <a:alphaModFix/>
          </a:blip>
          <a:srcRect b="0" l="13554" r="0" t="37343"/>
          <a:stretch/>
        </p:blipFill>
        <p:spPr>
          <a:xfrm>
            <a:off x="0" y="0"/>
            <a:ext cx="7206252" cy="47470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" name="Google Shape;101;p5"/>
          <p:cNvGrpSpPr/>
          <p:nvPr/>
        </p:nvGrpSpPr>
        <p:grpSpPr>
          <a:xfrm>
            <a:off x="3979648" y="2939048"/>
            <a:ext cx="3941674" cy="3941674"/>
            <a:chOff x="0" y="0"/>
            <a:chExt cx="812800" cy="812800"/>
          </a:xfrm>
        </p:grpSpPr>
        <p:sp>
          <p:nvSpPr>
            <p:cNvPr id="102" name="Google Shape;102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5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" name="Google Shape;104;p5"/>
          <p:cNvGrpSpPr/>
          <p:nvPr/>
        </p:nvGrpSpPr>
        <p:grpSpPr>
          <a:xfrm>
            <a:off x="10615304" y="2939048"/>
            <a:ext cx="3941674" cy="3941674"/>
            <a:chOff x="0" y="0"/>
            <a:chExt cx="812800" cy="812800"/>
          </a:xfrm>
        </p:grpSpPr>
        <p:sp>
          <p:nvSpPr>
            <p:cNvPr id="105" name="Google Shape;105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5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7" name="Google Shape;107;p5"/>
          <p:cNvSpPr/>
          <p:nvPr/>
        </p:nvSpPr>
        <p:spPr>
          <a:xfrm>
            <a:off x="-1410972" y="6880705"/>
            <a:ext cx="2631444" cy="2725601"/>
          </a:xfrm>
          <a:custGeom>
            <a:rect b="b" l="l" r="r" t="t"/>
            <a:pathLst>
              <a:path extrusionOk="0" h="2725601" w="2631444">
                <a:moveTo>
                  <a:pt x="0" y="0"/>
                </a:moveTo>
                <a:lnTo>
                  <a:pt x="2631444" y="0"/>
                </a:lnTo>
                <a:lnTo>
                  <a:pt x="2631444" y="2725601"/>
                </a:lnTo>
                <a:lnTo>
                  <a:pt x="0" y="27256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" name="Google Shape;108;p5"/>
          <p:cNvSpPr/>
          <p:nvPr/>
        </p:nvSpPr>
        <p:spPr>
          <a:xfrm>
            <a:off x="15317859" y="-2594830"/>
            <a:ext cx="3157174" cy="4114800"/>
          </a:xfrm>
          <a:custGeom>
            <a:rect b="b" l="l" r="r" t="t"/>
            <a:pathLst>
              <a:path extrusionOk="0" h="4114800" w="3157174">
                <a:moveTo>
                  <a:pt x="0" y="0"/>
                </a:moveTo>
                <a:lnTo>
                  <a:pt x="3157174" y="0"/>
                </a:lnTo>
                <a:lnTo>
                  <a:pt x="31571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09" name="Google Shape;109;p5"/>
          <p:cNvGrpSpPr/>
          <p:nvPr/>
        </p:nvGrpSpPr>
        <p:grpSpPr>
          <a:xfrm>
            <a:off x="1696332" y="8445413"/>
            <a:ext cx="133462" cy="133462"/>
            <a:chOff x="0" y="0"/>
            <a:chExt cx="812800" cy="812800"/>
          </a:xfrm>
        </p:grpSpPr>
        <p:sp>
          <p:nvSpPr>
            <p:cNvPr id="110" name="Google Shape;110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5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2" name="Google Shape;112;p5"/>
          <p:cNvGrpSpPr/>
          <p:nvPr/>
        </p:nvGrpSpPr>
        <p:grpSpPr>
          <a:xfrm>
            <a:off x="662190" y="9746430"/>
            <a:ext cx="133462" cy="133462"/>
            <a:chOff x="0" y="0"/>
            <a:chExt cx="812800" cy="812800"/>
          </a:xfrm>
        </p:grpSpPr>
        <p:sp>
          <p:nvSpPr>
            <p:cNvPr id="113" name="Google Shape;113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5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" name="Google Shape;115;p5"/>
          <p:cNvGrpSpPr/>
          <p:nvPr/>
        </p:nvGrpSpPr>
        <p:grpSpPr>
          <a:xfrm>
            <a:off x="17725535" y="2457397"/>
            <a:ext cx="133462" cy="133462"/>
            <a:chOff x="0" y="0"/>
            <a:chExt cx="812800" cy="812800"/>
          </a:xfrm>
        </p:grpSpPr>
        <p:sp>
          <p:nvSpPr>
            <p:cNvPr id="116" name="Google Shape;116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5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8" name="Google Shape;118;p5"/>
          <p:cNvGrpSpPr/>
          <p:nvPr/>
        </p:nvGrpSpPr>
        <p:grpSpPr>
          <a:xfrm>
            <a:off x="15184422" y="722707"/>
            <a:ext cx="133462" cy="133462"/>
            <a:chOff x="0" y="0"/>
            <a:chExt cx="812800" cy="812800"/>
          </a:xfrm>
        </p:grpSpPr>
        <p:sp>
          <p:nvSpPr>
            <p:cNvPr id="119" name="Google Shape;119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5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1" name="Google Shape;121;p5"/>
          <p:cNvGrpSpPr/>
          <p:nvPr/>
        </p:nvGrpSpPr>
        <p:grpSpPr>
          <a:xfrm>
            <a:off x="2157568" y="9350341"/>
            <a:ext cx="41372" cy="41372"/>
            <a:chOff x="0" y="0"/>
            <a:chExt cx="812800" cy="812800"/>
          </a:xfrm>
        </p:grpSpPr>
        <p:sp>
          <p:nvSpPr>
            <p:cNvPr id="122" name="Google Shape;122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5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" name="Google Shape;124;p5"/>
          <p:cNvGrpSpPr/>
          <p:nvPr/>
        </p:nvGrpSpPr>
        <p:grpSpPr>
          <a:xfrm>
            <a:off x="3273931" y="7723301"/>
            <a:ext cx="41372" cy="41372"/>
            <a:chOff x="0" y="0"/>
            <a:chExt cx="812800" cy="812800"/>
          </a:xfrm>
        </p:grpSpPr>
        <p:sp>
          <p:nvSpPr>
            <p:cNvPr id="125" name="Google Shape;125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5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7" name="Google Shape;127;p5"/>
          <p:cNvGrpSpPr/>
          <p:nvPr/>
        </p:nvGrpSpPr>
        <p:grpSpPr>
          <a:xfrm>
            <a:off x="15588657" y="2503417"/>
            <a:ext cx="41372" cy="41372"/>
            <a:chOff x="0" y="0"/>
            <a:chExt cx="812800" cy="812800"/>
          </a:xfrm>
        </p:grpSpPr>
        <p:sp>
          <p:nvSpPr>
            <p:cNvPr id="128" name="Google Shape;128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5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0" name="Google Shape;130;p5"/>
          <p:cNvGrpSpPr/>
          <p:nvPr/>
        </p:nvGrpSpPr>
        <p:grpSpPr>
          <a:xfrm>
            <a:off x="14556960" y="1698644"/>
            <a:ext cx="41372" cy="41372"/>
            <a:chOff x="0" y="0"/>
            <a:chExt cx="812800" cy="812800"/>
          </a:xfrm>
        </p:grpSpPr>
        <p:sp>
          <p:nvSpPr>
            <p:cNvPr id="131" name="Google Shape;131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5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" name="Google Shape;133;p5"/>
          <p:cNvGrpSpPr/>
          <p:nvPr/>
        </p:nvGrpSpPr>
        <p:grpSpPr>
          <a:xfrm>
            <a:off x="16896446" y="2250951"/>
            <a:ext cx="41372" cy="41372"/>
            <a:chOff x="0" y="0"/>
            <a:chExt cx="812800" cy="812800"/>
          </a:xfrm>
        </p:grpSpPr>
        <p:sp>
          <p:nvSpPr>
            <p:cNvPr id="134" name="Google Shape;134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5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16896446" y="625625"/>
            <a:ext cx="41372" cy="41372"/>
            <a:chOff x="0" y="0"/>
            <a:chExt cx="812800" cy="812800"/>
          </a:xfrm>
        </p:grpSpPr>
        <p:sp>
          <p:nvSpPr>
            <p:cNvPr id="137" name="Google Shape;137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5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" name="Google Shape;139;p5"/>
          <p:cNvGrpSpPr/>
          <p:nvPr/>
        </p:nvGrpSpPr>
        <p:grpSpPr>
          <a:xfrm>
            <a:off x="14193221" y="357367"/>
            <a:ext cx="41372" cy="41372"/>
            <a:chOff x="0" y="0"/>
            <a:chExt cx="812800" cy="812800"/>
          </a:xfrm>
        </p:grpSpPr>
        <p:sp>
          <p:nvSpPr>
            <p:cNvPr id="140" name="Google Shape;140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5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2" name="Google Shape;142;p5"/>
          <p:cNvGrpSpPr/>
          <p:nvPr/>
        </p:nvGrpSpPr>
        <p:grpSpPr>
          <a:xfrm>
            <a:off x="16736701" y="2085262"/>
            <a:ext cx="41372" cy="41372"/>
            <a:chOff x="0" y="0"/>
            <a:chExt cx="812800" cy="812800"/>
          </a:xfrm>
        </p:grpSpPr>
        <p:sp>
          <p:nvSpPr>
            <p:cNvPr id="143" name="Google Shape;143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5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5" name="Google Shape;145;p5"/>
          <p:cNvGrpSpPr/>
          <p:nvPr/>
        </p:nvGrpSpPr>
        <p:grpSpPr>
          <a:xfrm>
            <a:off x="16273142" y="2271649"/>
            <a:ext cx="41372" cy="41372"/>
            <a:chOff x="0" y="0"/>
            <a:chExt cx="812800" cy="812800"/>
          </a:xfrm>
        </p:grpSpPr>
        <p:sp>
          <p:nvSpPr>
            <p:cNvPr id="146" name="Google Shape;146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5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8" name="Google Shape;148;p5"/>
          <p:cNvGrpSpPr/>
          <p:nvPr/>
        </p:nvGrpSpPr>
        <p:grpSpPr>
          <a:xfrm>
            <a:off x="16778097" y="2897652"/>
            <a:ext cx="41372" cy="41372"/>
            <a:chOff x="0" y="0"/>
            <a:chExt cx="812800" cy="812800"/>
          </a:xfrm>
        </p:grpSpPr>
        <p:sp>
          <p:nvSpPr>
            <p:cNvPr id="149" name="Google Shape;149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5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1" name="Google Shape;151;p5"/>
          <p:cNvSpPr txBox="1"/>
          <p:nvPr>
            <p:ph type="title"/>
          </p:nvPr>
        </p:nvSpPr>
        <p:spPr>
          <a:xfrm>
            <a:off x="3104175" y="701725"/>
            <a:ext cx="12080400" cy="17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600"/>
              <a:buFont typeface="Passion One"/>
              <a:buNone/>
              <a:defRPr i="0" sz="16600" u="none" cap="none" strike="noStrike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600"/>
              <a:buFont typeface="Passion One"/>
              <a:buNone/>
              <a:defRPr sz="166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600"/>
              <a:buFont typeface="Passion One"/>
              <a:buNone/>
              <a:defRPr sz="166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600"/>
              <a:buFont typeface="Passion One"/>
              <a:buNone/>
              <a:defRPr sz="166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600"/>
              <a:buFont typeface="Passion One"/>
              <a:buNone/>
              <a:defRPr sz="166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600"/>
              <a:buFont typeface="Passion One"/>
              <a:buNone/>
              <a:defRPr sz="166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600"/>
              <a:buFont typeface="Passion One"/>
              <a:buNone/>
              <a:defRPr sz="166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600"/>
              <a:buFont typeface="Passion One"/>
              <a:buNone/>
              <a:defRPr sz="166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600"/>
              <a:buFont typeface="Passion One"/>
              <a:buNone/>
              <a:defRPr sz="166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/>
        </p:txBody>
      </p:sp>
      <p:sp>
        <p:nvSpPr>
          <p:cNvPr id="152" name="Google Shape;152;p5"/>
          <p:cNvSpPr txBox="1"/>
          <p:nvPr>
            <p:ph idx="1" type="subTitle"/>
          </p:nvPr>
        </p:nvSpPr>
        <p:spPr>
          <a:xfrm>
            <a:off x="3072275" y="7159213"/>
            <a:ext cx="5756400" cy="63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2650"/>
              <a:buNone/>
              <a:defRPr b="1" sz="2650"/>
            </a:lvl1pPr>
            <a:lvl2pPr lvl="1" algn="ctr">
              <a:spcBef>
                <a:spcPts val="560"/>
              </a:spcBef>
              <a:spcAft>
                <a:spcPts val="0"/>
              </a:spcAft>
              <a:buSzPts val="1950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SzPts val="195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9pPr>
          </a:lstStyle>
          <a:p/>
        </p:txBody>
      </p:sp>
      <p:sp>
        <p:nvSpPr>
          <p:cNvPr id="153" name="Google Shape;153;p5"/>
          <p:cNvSpPr txBox="1"/>
          <p:nvPr>
            <p:ph idx="2" type="body"/>
          </p:nvPr>
        </p:nvSpPr>
        <p:spPr>
          <a:xfrm>
            <a:off x="3724775" y="7794025"/>
            <a:ext cx="4451400" cy="20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2425" lvl="0" marL="457200" marR="0" rtl="0" algn="ctr"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Char char="•"/>
              <a:defRPr i="0" sz="195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52425" lvl="1" marL="914400" marR="0" rtl="0" algn="ctr"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Char char="–"/>
              <a:defRPr i="0" sz="195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52425" lvl="2" marL="1371600" marR="0" rtl="0" algn="ctr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Char char="•"/>
              <a:defRPr i="0" sz="195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52425" lvl="3" marL="1828800" marR="0" rtl="0" algn="ct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Char char="–"/>
              <a:defRPr i="0" sz="195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52425" lvl="4" marL="2286000" marR="0" rtl="0" algn="ct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Char char="»"/>
              <a:defRPr i="0" sz="195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52425" lvl="5" marL="2743200" marR="0" rtl="0" algn="ct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Char char="•"/>
              <a:defRPr i="0" sz="195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52425" lvl="6" marL="3200400" marR="0" rtl="0" algn="ct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Char char="•"/>
              <a:defRPr i="0" sz="195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52425" lvl="7" marL="3657600" marR="0" rtl="0" algn="ct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Char char="•"/>
              <a:defRPr i="0" sz="195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52425" lvl="8" marL="4114800" marR="0" rtl="0" algn="ct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Char char="•"/>
              <a:defRPr i="0" sz="195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54" name="Google Shape;154;p5"/>
          <p:cNvSpPr txBox="1"/>
          <p:nvPr>
            <p:ph idx="3" type="subTitle"/>
          </p:nvPr>
        </p:nvSpPr>
        <p:spPr>
          <a:xfrm>
            <a:off x="9707938" y="7159213"/>
            <a:ext cx="5756400" cy="63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650"/>
              <a:buNone/>
              <a:defRPr b="1" sz="265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195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195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1950"/>
              <a:buNone/>
              <a:defRPr/>
            </a:lvl9pPr>
          </a:lstStyle>
          <a:p/>
        </p:txBody>
      </p:sp>
      <p:sp>
        <p:nvSpPr>
          <p:cNvPr id="155" name="Google Shape;155;p5"/>
          <p:cNvSpPr txBox="1"/>
          <p:nvPr>
            <p:ph idx="4" type="body"/>
          </p:nvPr>
        </p:nvSpPr>
        <p:spPr>
          <a:xfrm>
            <a:off x="10360438" y="7794025"/>
            <a:ext cx="4451400" cy="20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2425" lvl="0" marL="457200" marR="0" rtl="0" algn="ctr"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Char char="•"/>
              <a:defRPr i="0" sz="195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52425" lvl="1" marL="914400" marR="0" rtl="0" algn="ctr"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Char char="–"/>
              <a:defRPr i="0" sz="195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52425" lvl="2" marL="1371600" marR="0" rtl="0" algn="ctr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Char char="•"/>
              <a:defRPr i="0" sz="195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52425" lvl="3" marL="1828800" marR="0" rtl="0" algn="ct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Char char="–"/>
              <a:defRPr i="0" sz="195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52425" lvl="4" marL="2286000" marR="0" rtl="0" algn="ct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Char char="»"/>
              <a:defRPr i="0" sz="195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52425" lvl="5" marL="2743200" marR="0" rtl="0" algn="ct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Char char="•"/>
              <a:defRPr i="0" sz="195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52425" lvl="6" marL="3200400" marR="0" rtl="0" algn="ct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Char char="•"/>
              <a:defRPr i="0" sz="195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52425" lvl="7" marL="3657600" marR="0" rtl="0" algn="ct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Char char="•"/>
              <a:defRPr i="0" sz="195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52425" lvl="8" marL="4114800" marR="0" rtl="0" algn="ct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Char char="•"/>
              <a:defRPr i="0" sz="195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3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"/>
          <p:cNvSpPr/>
          <p:nvPr>
            <p:ph idx="2" type="pic"/>
          </p:nvPr>
        </p:nvSpPr>
        <p:spPr>
          <a:xfrm>
            <a:off x="707675" y="4312300"/>
            <a:ext cx="5381100" cy="5270100"/>
          </a:xfrm>
          <a:prstGeom prst="rect">
            <a:avLst/>
          </a:prstGeom>
          <a:noFill/>
          <a:ln>
            <a:noFill/>
          </a:ln>
        </p:spPr>
      </p:sp>
      <p:sp>
        <p:nvSpPr>
          <p:cNvPr id="158" name="Google Shape;158;p6"/>
          <p:cNvSpPr/>
          <p:nvPr>
            <p:ph idx="3" type="pic"/>
          </p:nvPr>
        </p:nvSpPr>
        <p:spPr>
          <a:xfrm>
            <a:off x="6453425" y="4312300"/>
            <a:ext cx="5381100" cy="5270100"/>
          </a:xfrm>
          <a:prstGeom prst="rect">
            <a:avLst/>
          </a:prstGeom>
          <a:noFill/>
          <a:ln>
            <a:noFill/>
          </a:ln>
        </p:spPr>
      </p:sp>
      <p:sp>
        <p:nvSpPr>
          <p:cNvPr id="159" name="Google Shape;159;p6"/>
          <p:cNvSpPr/>
          <p:nvPr>
            <p:ph idx="4" type="pic"/>
          </p:nvPr>
        </p:nvSpPr>
        <p:spPr>
          <a:xfrm>
            <a:off x="12199175" y="4312300"/>
            <a:ext cx="5381100" cy="5270100"/>
          </a:xfrm>
          <a:prstGeom prst="rect">
            <a:avLst/>
          </a:prstGeom>
          <a:noFill/>
          <a:ln>
            <a:noFill/>
          </a:ln>
        </p:spPr>
      </p:sp>
      <p:pic>
        <p:nvPicPr>
          <p:cNvPr id="160" name="Google Shape;160;p6"/>
          <p:cNvPicPr preferRelativeResize="0"/>
          <p:nvPr/>
        </p:nvPicPr>
        <p:blipFill rotWithShape="1">
          <a:blip r:embed="rId2">
            <a:alphaModFix/>
          </a:blip>
          <a:srcRect b="0" l="47014" r="0" t="45292"/>
          <a:stretch/>
        </p:blipFill>
        <p:spPr>
          <a:xfrm>
            <a:off x="0" y="0"/>
            <a:ext cx="7437523" cy="938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6"/>
          <p:cNvSpPr/>
          <p:nvPr/>
        </p:nvSpPr>
        <p:spPr>
          <a:xfrm>
            <a:off x="15329396" y="2652634"/>
            <a:ext cx="897013" cy="1362800"/>
          </a:xfrm>
          <a:custGeom>
            <a:rect b="b" l="l" r="r" t="t"/>
            <a:pathLst>
              <a:path extrusionOk="0" h="1362800" w="897013">
                <a:moveTo>
                  <a:pt x="0" y="0"/>
                </a:moveTo>
                <a:lnTo>
                  <a:pt x="897013" y="0"/>
                </a:lnTo>
                <a:lnTo>
                  <a:pt x="897013" y="1362801"/>
                </a:lnTo>
                <a:lnTo>
                  <a:pt x="0" y="13628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57406" l="-277557" r="0" t="0"/>
            </a:stretch>
          </a:blipFill>
          <a:ln>
            <a:noFill/>
          </a:ln>
        </p:spPr>
      </p:sp>
      <p:sp>
        <p:nvSpPr>
          <p:cNvPr id="162" name="Google Shape;162;p6"/>
          <p:cNvSpPr/>
          <p:nvPr/>
        </p:nvSpPr>
        <p:spPr>
          <a:xfrm>
            <a:off x="16726732" y="3032916"/>
            <a:ext cx="853655" cy="853655"/>
          </a:xfrm>
          <a:custGeom>
            <a:rect b="b" l="l" r="r" t="t"/>
            <a:pathLst>
              <a:path extrusionOk="0" h="853655" w="853655">
                <a:moveTo>
                  <a:pt x="0" y="0"/>
                </a:moveTo>
                <a:lnTo>
                  <a:pt x="853656" y="0"/>
                </a:lnTo>
                <a:lnTo>
                  <a:pt x="853656" y="853656"/>
                </a:lnTo>
                <a:lnTo>
                  <a:pt x="0" y="8536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63" name="Google Shape;163;p6"/>
          <p:cNvPicPr preferRelativeResize="0"/>
          <p:nvPr/>
        </p:nvPicPr>
        <p:blipFill rotWithShape="1">
          <a:blip r:embed="rId5">
            <a:alphaModFix/>
          </a:blip>
          <a:srcRect b="37083" l="0" r="60103" t="39277"/>
          <a:stretch/>
        </p:blipFill>
        <p:spPr>
          <a:xfrm>
            <a:off x="12545650" y="6126900"/>
            <a:ext cx="5742348" cy="4160102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6"/>
          <p:cNvSpPr txBox="1"/>
          <p:nvPr>
            <p:ph type="title"/>
          </p:nvPr>
        </p:nvSpPr>
        <p:spPr>
          <a:xfrm>
            <a:off x="-228900" y="701725"/>
            <a:ext cx="18745800" cy="17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350"/>
              <a:buFont typeface="Passion One"/>
              <a:buNone/>
              <a:defRPr i="0" sz="13350" u="none" cap="none" strike="noStrike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600"/>
              <a:buFont typeface="Passion One"/>
              <a:buNone/>
              <a:defRPr sz="166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600"/>
              <a:buFont typeface="Passion One"/>
              <a:buNone/>
              <a:defRPr sz="166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600"/>
              <a:buFont typeface="Passion One"/>
              <a:buNone/>
              <a:defRPr sz="166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600"/>
              <a:buFont typeface="Passion One"/>
              <a:buNone/>
              <a:defRPr sz="166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600"/>
              <a:buFont typeface="Passion One"/>
              <a:buNone/>
              <a:defRPr sz="166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600"/>
              <a:buFont typeface="Passion One"/>
              <a:buNone/>
              <a:defRPr sz="166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600"/>
              <a:buFont typeface="Passion One"/>
              <a:buNone/>
              <a:defRPr sz="166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600"/>
              <a:buFont typeface="Passion One"/>
              <a:buNone/>
              <a:defRPr sz="166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/>
        </p:txBody>
      </p:sp>
      <p:sp>
        <p:nvSpPr>
          <p:cNvPr id="165" name="Google Shape;165;p6"/>
          <p:cNvSpPr txBox="1"/>
          <p:nvPr>
            <p:ph idx="1" type="body"/>
          </p:nvPr>
        </p:nvSpPr>
        <p:spPr>
          <a:xfrm>
            <a:off x="2418300" y="2441100"/>
            <a:ext cx="13451400" cy="20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2425" lvl="0" marL="457200" marR="0" rtl="0" algn="ctr"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Char char="•"/>
              <a:defRPr i="0" sz="195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52425" lvl="1" marL="914400" marR="0" rtl="0" algn="ctr"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Char char="–"/>
              <a:defRPr i="0" sz="195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52425" lvl="2" marL="1371600" marR="0" rtl="0" algn="ctr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Char char="•"/>
              <a:defRPr i="0" sz="195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52425" lvl="3" marL="1828800" marR="0" rtl="0" algn="ct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Char char="–"/>
              <a:defRPr i="0" sz="195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52425" lvl="4" marL="2286000" marR="0" rtl="0" algn="ct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Char char="»"/>
              <a:defRPr i="0" sz="195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52425" lvl="5" marL="2743200" marR="0" rtl="0" algn="ct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Char char="•"/>
              <a:defRPr i="0" sz="195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52425" lvl="6" marL="3200400" marR="0" rtl="0" algn="ct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Char char="•"/>
              <a:defRPr i="0" sz="195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52425" lvl="7" marL="3657600" marR="0" rtl="0" algn="ct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Char char="•"/>
              <a:defRPr i="0" sz="195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52425" lvl="8" marL="4114800" marR="0" rtl="0" algn="ct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Char char="•"/>
              <a:defRPr i="0" sz="195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CUSTOM_4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7"/>
          <p:cNvPicPr preferRelativeResize="0"/>
          <p:nvPr/>
        </p:nvPicPr>
        <p:blipFill rotWithShape="1">
          <a:blip r:embed="rId2">
            <a:alphaModFix/>
          </a:blip>
          <a:srcRect b="27157" l="9682" r="0" t="54239"/>
          <a:stretch/>
        </p:blipFill>
        <p:spPr>
          <a:xfrm>
            <a:off x="0" y="0"/>
            <a:ext cx="21908448" cy="4667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7"/>
          <p:cNvPicPr preferRelativeResize="0"/>
          <p:nvPr/>
        </p:nvPicPr>
        <p:blipFill rotWithShape="1">
          <a:blip r:embed="rId3">
            <a:alphaModFix/>
          </a:blip>
          <a:srcRect b="10976" l="0" r="0" t="0"/>
          <a:stretch/>
        </p:blipFill>
        <p:spPr>
          <a:xfrm>
            <a:off x="4949600" y="6365125"/>
            <a:ext cx="8328176" cy="3921876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7"/>
          <p:cNvSpPr/>
          <p:nvPr/>
        </p:nvSpPr>
        <p:spPr>
          <a:xfrm>
            <a:off x="1831832" y="7763147"/>
            <a:ext cx="908267" cy="888451"/>
          </a:xfrm>
          <a:custGeom>
            <a:rect b="b" l="l" r="r" t="t"/>
            <a:pathLst>
              <a:path extrusionOk="0" h="888451" w="908267">
                <a:moveTo>
                  <a:pt x="0" y="0"/>
                </a:moveTo>
                <a:lnTo>
                  <a:pt x="908267" y="0"/>
                </a:lnTo>
                <a:lnTo>
                  <a:pt x="908267" y="888450"/>
                </a:lnTo>
                <a:lnTo>
                  <a:pt x="0" y="8884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0" name="Google Shape;170;p7"/>
          <p:cNvSpPr/>
          <p:nvPr/>
        </p:nvSpPr>
        <p:spPr>
          <a:xfrm>
            <a:off x="17403816" y="2388617"/>
            <a:ext cx="510057" cy="579611"/>
          </a:xfrm>
          <a:custGeom>
            <a:rect b="b" l="l" r="r" t="t"/>
            <a:pathLst>
              <a:path extrusionOk="0" h="579611" w="510057">
                <a:moveTo>
                  <a:pt x="0" y="0"/>
                </a:moveTo>
                <a:lnTo>
                  <a:pt x="510058" y="0"/>
                </a:lnTo>
                <a:lnTo>
                  <a:pt x="510058" y="579610"/>
                </a:lnTo>
                <a:lnTo>
                  <a:pt x="0" y="5796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1" name="Google Shape;171;p7"/>
          <p:cNvSpPr/>
          <p:nvPr/>
        </p:nvSpPr>
        <p:spPr>
          <a:xfrm>
            <a:off x="16371897" y="8697595"/>
            <a:ext cx="510057" cy="579611"/>
          </a:xfrm>
          <a:custGeom>
            <a:rect b="b" l="l" r="r" t="t"/>
            <a:pathLst>
              <a:path extrusionOk="0" h="579611" w="510057">
                <a:moveTo>
                  <a:pt x="0" y="0"/>
                </a:moveTo>
                <a:lnTo>
                  <a:pt x="510057" y="0"/>
                </a:lnTo>
                <a:lnTo>
                  <a:pt x="510057" y="579611"/>
                </a:lnTo>
                <a:lnTo>
                  <a:pt x="0" y="5796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2" name="Google Shape;172;p7"/>
          <p:cNvSpPr/>
          <p:nvPr/>
        </p:nvSpPr>
        <p:spPr>
          <a:xfrm>
            <a:off x="16749243" y="2621230"/>
            <a:ext cx="162424" cy="184572"/>
          </a:xfrm>
          <a:custGeom>
            <a:rect b="b" l="l" r="r" t="t"/>
            <a:pathLst>
              <a:path extrusionOk="0" h="184572" w="162424">
                <a:moveTo>
                  <a:pt x="0" y="0"/>
                </a:moveTo>
                <a:lnTo>
                  <a:pt x="162423" y="0"/>
                </a:lnTo>
                <a:lnTo>
                  <a:pt x="162423" y="184573"/>
                </a:lnTo>
                <a:lnTo>
                  <a:pt x="0" y="1845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3" name="Google Shape;173;p7"/>
          <p:cNvSpPr/>
          <p:nvPr/>
        </p:nvSpPr>
        <p:spPr>
          <a:xfrm>
            <a:off x="17832662" y="1912090"/>
            <a:ext cx="162424" cy="184572"/>
          </a:xfrm>
          <a:custGeom>
            <a:rect b="b" l="l" r="r" t="t"/>
            <a:pathLst>
              <a:path extrusionOk="0" h="184572" w="162424">
                <a:moveTo>
                  <a:pt x="0" y="0"/>
                </a:moveTo>
                <a:lnTo>
                  <a:pt x="162423" y="0"/>
                </a:lnTo>
                <a:lnTo>
                  <a:pt x="162423" y="184572"/>
                </a:lnTo>
                <a:lnTo>
                  <a:pt x="0" y="1845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74" name="Google Shape;174;p7"/>
          <p:cNvGrpSpPr/>
          <p:nvPr/>
        </p:nvGrpSpPr>
        <p:grpSpPr>
          <a:xfrm>
            <a:off x="366138" y="7437131"/>
            <a:ext cx="56246" cy="56246"/>
            <a:chOff x="0" y="0"/>
            <a:chExt cx="812800" cy="812800"/>
          </a:xfrm>
        </p:grpSpPr>
        <p:sp>
          <p:nvSpPr>
            <p:cNvPr id="175" name="Google Shape;175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7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7" name="Google Shape;177;p7"/>
          <p:cNvGrpSpPr/>
          <p:nvPr/>
        </p:nvGrpSpPr>
        <p:grpSpPr>
          <a:xfrm>
            <a:off x="3202599" y="9184165"/>
            <a:ext cx="56246" cy="56246"/>
            <a:chOff x="0" y="0"/>
            <a:chExt cx="812800" cy="812800"/>
          </a:xfrm>
        </p:grpSpPr>
        <p:sp>
          <p:nvSpPr>
            <p:cNvPr id="178" name="Google Shape;178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7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" name="Google Shape;180;p7"/>
          <p:cNvGrpSpPr/>
          <p:nvPr/>
        </p:nvGrpSpPr>
        <p:grpSpPr>
          <a:xfrm>
            <a:off x="14125325" y="9110029"/>
            <a:ext cx="56246" cy="56246"/>
            <a:chOff x="0" y="0"/>
            <a:chExt cx="812800" cy="812800"/>
          </a:xfrm>
        </p:grpSpPr>
        <p:sp>
          <p:nvSpPr>
            <p:cNvPr id="181" name="Google Shape;181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7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3" name="Google Shape;183;p7"/>
          <p:cNvGrpSpPr/>
          <p:nvPr/>
        </p:nvGrpSpPr>
        <p:grpSpPr>
          <a:xfrm>
            <a:off x="621237" y="7959686"/>
            <a:ext cx="92009" cy="92009"/>
            <a:chOff x="0" y="0"/>
            <a:chExt cx="812800" cy="812800"/>
          </a:xfrm>
        </p:grpSpPr>
        <p:sp>
          <p:nvSpPr>
            <p:cNvPr id="184" name="Google Shape;184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7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" name="Google Shape;186;p7"/>
          <p:cNvGrpSpPr/>
          <p:nvPr/>
        </p:nvGrpSpPr>
        <p:grpSpPr>
          <a:xfrm>
            <a:off x="15069951" y="8605599"/>
            <a:ext cx="92009" cy="92009"/>
            <a:chOff x="0" y="0"/>
            <a:chExt cx="812800" cy="812800"/>
          </a:xfrm>
        </p:grpSpPr>
        <p:sp>
          <p:nvSpPr>
            <p:cNvPr id="187" name="Google Shape;187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7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9" name="Google Shape;189;p7"/>
          <p:cNvGrpSpPr/>
          <p:nvPr/>
        </p:nvGrpSpPr>
        <p:grpSpPr>
          <a:xfrm>
            <a:off x="14396095" y="7373272"/>
            <a:ext cx="92009" cy="92009"/>
            <a:chOff x="0" y="0"/>
            <a:chExt cx="812800" cy="812800"/>
          </a:xfrm>
        </p:grpSpPr>
        <p:sp>
          <p:nvSpPr>
            <p:cNvPr id="190" name="Google Shape;190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7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2" name="Google Shape;192;p7"/>
          <p:cNvGrpSpPr/>
          <p:nvPr/>
        </p:nvGrpSpPr>
        <p:grpSpPr>
          <a:xfrm>
            <a:off x="4115882" y="7959686"/>
            <a:ext cx="92009" cy="92009"/>
            <a:chOff x="0" y="0"/>
            <a:chExt cx="812800" cy="812800"/>
          </a:xfrm>
        </p:grpSpPr>
        <p:sp>
          <p:nvSpPr>
            <p:cNvPr id="193" name="Google Shape;193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7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5" name="Google Shape;195;p7"/>
          <p:cNvGrpSpPr/>
          <p:nvPr/>
        </p:nvGrpSpPr>
        <p:grpSpPr>
          <a:xfrm>
            <a:off x="16325899" y="7373272"/>
            <a:ext cx="92009" cy="92009"/>
            <a:chOff x="0" y="0"/>
            <a:chExt cx="812800" cy="812800"/>
          </a:xfrm>
        </p:grpSpPr>
        <p:sp>
          <p:nvSpPr>
            <p:cNvPr id="196" name="Google Shape;196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7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8" name="Google Shape;198;p7"/>
          <p:cNvGrpSpPr/>
          <p:nvPr/>
        </p:nvGrpSpPr>
        <p:grpSpPr>
          <a:xfrm>
            <a:off x="1785834" y="9166304"/>
            <a:ext cx="92009" cy="92009"/>
            <a:chOff x="0" y="0"/>
            <a:chExt cx="812800" cy="812800"/>
          </a:xfrm>
        </p:grpSpPr>
        <p:sp>
          <p:nvSpPr>
            <p:cNvPr id="199" name="Google Shape;199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7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1" name="Google Shape;201;p7"/>
          <p:cNvGrpSpPr/>
          <p:nvPr/>
        </p:nvGrpSpPr>
        <p:grpSpPr>
          <a:xfrm>
            <a:off x="17658845" y="9636435"/>
            <a:ext cx="92009" cy="92009"/>
            <a:chOff x="0" y="0"/>
            <a:chExt cx="812800" cy="812800"/>
          </a:xfrm>
        </p:grpSpPr>
        <p:sp>
          <p:nvSpPr>
            <p:cNvPr id="202" name="Google Shape;202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7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7"/>
          <p:cNvSpPr txBox="1"/>
          <p:nvPr>
            <p:ph idx="1" type="body"/>
          </p:nvPr>
        </p:nvSpPr>
        <p:spPr>
          <a:xfrm>
            <a:off x="2418300" y="5409350"/>
            <a:ext cx="134514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2425" lvl="0" marL="457200" marR="0" rtl="0" algn="ctr"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Char char="•"/>
              <a:defRPr i="0" sz="195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52425" lvl="1" marL="914400" marR="0" rtl="0" algn="ctr"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Char char="–"/>
              <a:defRPr i="0" sz="195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52425" lvl="2" marL="1371600" marR="0" rtl="0" algn="ctr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Char char="•"/>
              <a:defRPr i="0" sz="195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52425" lvl="3" marL="1828800" marR="0" rtl="0" algn="ct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Char char="–"/>
              <a:defRPr i="0" sz="195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52425" lvl="4" marL="2286000" marR="0" rtl="0" algn="ct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Char char="»"/>
              <a:defRPr i="0" sz="195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52425" lvl="5" marL="2743200" marR="0" rtl="0" algn="ct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Char char="•"/>
              <a:defRPr i="0" sz="195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52425" lvl="6" marL="3200400" marR="0" rtl="0" algn="ct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Char char="•"/>
              <a:defRPr i="0" sz="195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52425" lvl="7" marL="3657600" marR="0" rtl="0" algn="ct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Char char="•"/>
              <a:defRPr i="0" sz="195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52425" lvl="8" marL="4114800" marR="0" rtl="0" algn="ct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Char char="•"/>
              <a:defRPr i="0" sz="195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205" name="Google Shape;205;p7"/>
          <p:cNvSpPr txBox="1"/>
          <p:nvPr>
            <p:ph type="title"/>
          </p:nvPr>
        </p:nvSpPr>
        <p:spPr>
          <a:xfrm>
            <a:off x="456100" y="3021975"/>
            <a:ext cx="17376600" cy="17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950"/>
              <a:buFont typeface="Passion One"/>
              <a:buNone/>
              <a:defRPr i="0" sz="20950" u="none" cap="none" strike="noStrike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600"/>
              <a:buFont typeface="Passion One"/>
              <a:buNone/>
              <a:defRPr sz="166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600"/>
              <a:buFont typeface="Passion One"/>
              <a:buNone/>
              <a:defRPr sz="166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600"/>
              <a:buFont typeface="Passion One"/>
              <a:buNone/>
              <a:defRPr sz="166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600"/>
              <a:buFont typeface="Passion One"/>
              <a:buNone/>
              <a:defRPr sz="166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600"/>
              <a:buFont typeface="Passion One"/>
              <a:buNone/>
              <a:defRPr sz="166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600"/>
              <a:buFont typeface="Passion One"/>
              <a:buNone/>
              <a:defRPr sz="166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600"/>
              <a:buFont typeface="Passion One"/>
              <a:buNone/>
              <a:defRPr sz="166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600"/>
              <a:buFont typeface="Passion One"/>
              <a:buNone/>
              <a:defRPr sz="166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6">
  <p:cSld name="CUSTOM_5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8"/>
          <p:cNvPicPr preferRelativeResize="0"/>
          <p:nvPr/>
        </p:nvPicPr>
        <p:blipFill rotWithShape="1">
          <a:blip r:embed="rId2">
            <a:alphaModFix/>
          </a:blip>
          <a:srcRect b="40831" l="0" r="32664" t="0"/>
          <a:stretch/>
        </p:blipFill>
        <p:spPr>
          <a:xfrm>
            <a:off x="13777700" y="6091725"/>
            <a:ext cx="4510299" cy="4195276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8"/>
          <p:cNvSpPr txBox="1"/>
          <p:nvPr/>
        </p:nvSpPr>
        <p:spPr>
          <a:xfrm>
            <a:off x="1519450" y="3207294"/>
            <a:ext cx="2135700" cy="18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981" u="none" cap="none" strike="noStrike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rPr>
              <a:t>1</a:t>
            </a:r>
            <a:endParaRPr/>
          </a:p>
        </p:txBody>
      </p:sp>
      <p:sp>
        <p:nvSpPr>
          <p:cNvPr id="209" name="Google Shape;209;p8"/>
          <p:cNvSpPr txBox="1"/>
          <p:nvPr/>
        </p:nvSpPr>
        <p:spPr>
          <a:xfrm>
            <a:off x="4797821" y="3207294"/>
            <a:ext cx="2135700" cy="18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981" u="none" cap="none" strike="noStrike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rPr>
              <a:t>2</a:t>
            </a:r>
            <a:endParaRPr/>
          </a:p>
        </p:txBody>
      </p:sp>
      <p:sp>
        <p:nvSpPr>
          <p:cNvPr id="210" name="Google Shape;210;p8"/>
          <p:cNvSpPr txBox="1"/>
          <p:nvPr/>
        </p:nvSpPr>
        <p:spPr>
          <a:xfrm>
            <a:off x="8076192" y="3207294"/>
            <a:ext cx="2135700" cy="18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981" u="none" cap="none" strike="noStrike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rPr>
              <a:t>3</a:t>
            </a:r>
            <a:endParaRPr/>
          </a:p>
        </p:txBody>
      </p:sp>
      <p:sp>
        <p:nvSpPr>
          <p:cNvPr id="211" name="Google Shape;211;p8"/>
          <p:cNvSpPr txBox="1"/>
          <p:nvPr/>
        </p:nvSpPr>
        <p:spPr>
          <a:xfrm>
            <a:off x="11354563" y="3207294"/>
            <a:ext cx="2135700" cy="18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981" u="none" cap="none" strike="noStrike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rPr>
              <a:t>4</a:t>
            </a:r>
            <a:endParaRPr/>
          </a:p>
        </p:txBody>
      </p:sp>
      <p:sp>
        <p:nvSpPr>
          <p:cNvPr id="212" name="Google Shape;212;p8"/>
          <p:cNvSpPr txBox="1"/>
          <p:nvPr/>
        </p:nvSpPr>
        <p:spPr>
          <a:xfrm>
            <a:off x="14641007" y="3207294"/>
            <a:ext cx="2135700" cy="18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981" u="none" cap="none" strike="noStrike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rPr>
              <a:t>5</a:t>
            </a:r>
            <a:endParaRPr/>
          </a:p>
        </p:txBody>
      </p:sp>
      <p:sp>
        <p:nvSpPr>
          <p:cNvPr id="213" name="Google Shape;213;p8"/>
          <p:cNvSpPr/>
          <p:nvPr/>
        </p:nvSpPr>
        <p:spPr>
          <a:xfrm>
            <a:off x="393954" y="8054604"/>
            <a:ext cx="897013" cy="1362800"/>
          </a:xfrm>
          <a:custGeom>
            <a:rect b="b" l="l" r="r" t="t"/>
            <a:pathLst>
              <a:path extrusionOk="0" h="1362800" w="897013">
                <a:moveTo>
                  <a:pt x="0" y="0"/>
                </a:moveTo>
                <a:lnTo>
                  <a:pt x="897013" y="0"/>
                </a:lnTo>
                <a:lnTo>
                  <a:pt x="897013" y="1362800"/>
                </a:lnTo>
                <a:lnTo>
                  <a:pt x="0" y="1362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57406" l="-277557" r="0" t="0"/>
            </a:stretch>
          </a:blipFill>
          <a:ln>
            <a:noFill/>
          </a:ln>
        </p:spPr>
      </p:sp>
      <p:sp>
        <p:nvSpPr>
          <p:cNvPr id="214" name="Google Shape;214;p8"/>
          <p:cNvSpPr/>
          <p:nvPr/>
        </p:nvSpPr>
        <p:spPr>
          <a:xfrm>
            <a:off x="1791290" y="8434886"/>
            <a:ext cx="853655" cy="853655"/>
          </a:xfrm>
          <a:custGeom>
            <a:rect b="b" l="l" r="r" t="t"/>
            <a:pathLst>
              <a:path extrusionOk="0" h="853655" w="853655">
                <a:moveTo>
                  <a:pt x="0" y="0"/>
                </a:moveTo>
                <a:lnTo>
                  <a:pt x="853656" y="0"/>
                </a:lnTo>
                <a:lnTo>
                  <a:pt x="853656" y="853655"/>
                </a:lnTo>
                <a:lnTo>
                  <a:pt x="0" y="853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5" name="Google Shape;215;p8"/>
          <p:cNvSpPr/>
          <p:nvPr/>
        </p:nvSpPr>
        <p:spPr>
          <a:xfrm>
            <a:off x="17259300" y="787362"/>
            <a:ext cx="482676" cy="482676"/>
          </a:xfrm>
          <a:custGeom>
            <a:rect b="b" l="l" r="r" t="t"/>
            <a:pathLst>
              <a:path extrusionOk="0" h="482676" w="482676">
                <a:moveTo>
                  <a:pt x="0" y="0"/>
                </a:moveTo>
                <a:lnTo>
                  <a:pt x="482676" y="0"/>
                </a:lnTo>
                <a:lnTo>
                  <a:pt x="482676" y="482676"/>
                </a:lnTo>
                <a:lnTo>
                  <a:pt x="0" y="4826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6" name="Google Shape;216;p8"/>
          <p:cNvSpPr/>
          <p:nvPr/>
        </p:nvSpPr>
        <p:spPr>
          <a:xfrm>
            <a:off x="7425870" y="9417404"/>
            <a:ext cx="2631444" cy="2725601"/>
          </a:xfrm>
          <a:custGeom>
            <a:rect b="b" l="l" r="r" t="t"/>
            <a:pathLst>
              <a:path extrusionOk="0" h="2725601" w="2631444">
                <a:moveTo>
                  <a:pt x="0" y="0"/>
                </a:moveTo>
                <a:lnTo>
                  <a:pt x="2631444" y="0"/>
                </a:lnTo>
                <a:lnTo>
                  <a:pt x="2631444" y="2725601"/>
                </a:lnTo>
                <a:lnTo>
                  <a:pt x="0" y="27256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7" name="Google Shape;217;p8"/>
          <p:cNvSpPr/>
          <p:nvPr/>
        </p:nvSpPr>
        <p:spPr>
          <a:xfrm>
            <a:off x="5617715" y="-1792151"/>
            <a:ext cx="2631444" cy="2725601"/>
          </a:xfrm>
          <a:custGeom>
            <a:rect b="b" l="l" r="r" t="t"/>
            <a:pathLst>
              <a:path extrusionOk="0" h="2725601" w="2631444">
                <a:moveTo>
                  <a:pt x="0" y="0"/>
                </a:moveTo>
                <a:lnTo>
                  <a:pt x="2631444" y="0"/>
                </a:lnTo>
                <a:lnTo>
                  <a:pt x="2631444" y="2725601"/>
                </a:lnTo>
                <a:lnTo>
                  <a:pt x="0" y="27256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8" name="Google Shape;218;p8"/>
          <p:cNvSpPr txBox="1"/>
          <p:nvPr>
            <p:ph type="title"/>
          </p:nvPr>
        </p:nvSpPr>
        <p:spPr>
          <a:xfrm>
            <a:off x="456100" y="1270050"/>
            <a:ext cx="17376600" cy="13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950"/>
              <a:buFont typeface="Passion One"/>
              <a:buNone/>
              <a:defRPr i="0" sz="11950" u="none" cap="none" strike="noStrike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950"/>
              <a:buFont typeface="Passion One"/>
              <a:buNone/>
              <a:defRPr sz="1195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950"/>
              <a:buFont typeface="Passion One"/>
              <a:buNone/>
              <a:defRPr sz="1195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950"/>
              <a:buFont typeface="Passion One"/>
              <a:buNone/>
              <a:defRPr sz="1195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950"/>
              <a:buFont typeface="Passion One"/>
              <a:buNone/>
              <a:defRPr sz="1195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950"/>
              <a:buFont typeface="Passion One"/>
              <a:buNone/>
              <a:defRPr sz="1195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950"/>
              <a:buFont typeface="Passion One"/>
              <a:buNone/>
              <a:defRPr sz="1195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950"/>
              <a:buFont typeface="Passion One"/>
              <a:buNone/>
              <a:defRPr sz="1195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950"/>
              <a:buFont typeface="Passion One"/>
              <a:buNone/>
              <a:defRPr sz="1195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/>
        </p:txBody>
      </p:sp>
      <p:sp>
        <p:nvSpPr>
          <p:cNvPr id="219" name="Google Shape;219;p8"/>
          <p:cNvSpPr txBox="1"/>
          <p:nvPr>
            <p:ph idx="1" type="body"/>
          </p:nvPr>
        </p:nvSpPr>
        <p:spPr>
          <a:xfrm>
            <a:off x="992350" y="5294125"/>
            <a:ext cx="3189900" cy="26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2425" lvl="0" marL="457200" algn="ctr">
              <a:spcBef>
                <a:spcPts val="640"/>
              </a:spcBef>
              <a:spcAft>
                <a:spcPts val="0"/>
              </a:spcAft>
              <a:buSzPts val="1950"/>
              <a:buChar char="•"/>
              <a:defRPr/>
            </a:lvl1pPr>
            <a:lvl2pPr indent="-352425" lvl="1" marL="914400" algn="ctr">
              <a:spcBef>
                <a:spcPts val="560"/>
              </a:spcBef>
              <a:spcAft>
                <a:spcPts val="0"/>
              </a:spcAft>
              <a:buSzPts val="1950"/>
              <a:buChar char="–"/>
              <a:defRPr/>
            </a:lvl2pPr>
            <a:lvl3pPr indent="-352425" lvl="2" marL="1371600" algn="ctr">
              <a:spcBef>
                <a:spcPts val="480"/>
              </a:spcBef>
              <a:spcAft>
                <a:spcPts val="0"/>
              </a:spcAft>
              <a:buSzPts val="1950"/>
              <a:buChar char="•"/>
              <a:defRPr/>
            </a:lvl3pPr>
            <a:lvl4pPr indent="-352425" lvl="3" marL="1828800" algn="ctr">
              <a:spcBef>
                <a:spcPts val="400"/>
              </a:spcBef>
              <a:spcAft>
                <a:spcPts val="0"/>
              </a:spcAft>
              <a:buSzPts val="1950"/>
              <a:buChar char="–"/>
              <a:defRPr/>
            </a:lvl4pPr>
            <a:lvl5pPr indent="-352425" lvl="4" marL="2286000" algn="ctr">
              <a:spcBef>
                <a:spcPts val="400"/>
              </a:spcBef>
              <a:spcAft>
                <a:spcPts val="0"/>
              </a:spcAft>
              <a:buSzPts val="1950"/>
              <a:buChar char="»"/>
              <a:defRPr/>
            </a:lvl5pPr>
            <a:lvl6pPr indent="-352425" lvl="5" marL="2743200" algn="ctr">
              <a:spcBef>
                <a:spcPts val="400"/>
              </a:spcBef>
              <a:spcAft>
                <a:spcPts val="0"/>
              </a:spcAft>
              <a:buSzPts val="1950"/>
              <a:buChar char="•"/>
              <a:defRPr/>
            </a:lvl6pPr>
            <a:lvl7pPr indent="-352425" lvl="6" marL="3200400" algn="ctr">
              <a:spcBef>
                <a:spcPts val="400"/>
              </a:spcBef>
              <a:spcAft>
                <a:spcPts val="0"/>
              </a:spcAft>
              <a:buSzPts val="1950"/>
              <a:buChar char="•"/>
              <a:defRPr/>
            </a:lvl7pPr>
            <a:lvl8pPr indent="-352425" lvl="7" marL="3657600" algn="ctr">
              <a:spcBef>
                <a:spcPts val="400"/>
              </a:spcBef>
              <a:spcAft>
                <a:spcPts val="0"/>
              </a:spcAft>
              <a:buSzPts val="1950"/>
              <a:buChar char="•"/>
              <a:defRPr/>
            </a:lvl8pPr>
            <a:lvl9pPr indent="-352425" lvl="8" marL="4114800" algn="ctr">
              <a:spcBef>
                <a:spcPts val="400"/>
              </a:spcBef>
              <a:spcAft>
                <a:spcPts val="0"/>
              </a:spcAft>
              <a:buSzPts val="1950"/>
              <a:buChar char="•"/>
              <a:defRPr/>
            </a:lvl9pPr>
          </a:lstStyle>
          <a:p/>
        </p:txBody>
      </p:sp>
      <p:sp>
        <p:nvSpPr>
          <p:cNvPr id="220" name="Google Shape;220;p8"/>
          <p:cNvSpPr txBox="1"/>
          <p:nvPr>
            <p:ph idx="2" type="body"/>
          </p:nvPr>
        </p:nvSpPr>
        <p:spPr>
          <a:xfrm>
            <a:off x="4270725" y="5294125"/>
            <a:ext cx="3189900" cy="26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2425" lvl="0" marL="457200" rtl="0" algn="ctr">
              <a:spcBef>
                <a:spcPts val="640"/>
              </a:spcBef>
              <a:spcAft>
                <a:spcPts val="0"/>
              </a:spcAft>
              <a:buSzPts val="1950"/>
              <a:buChar char="•"/>
              <a:defRPr/>
            </a:lvl1pPr>
            <a:lvl2pPr indent="-352425" lvl="1" marL="914400" rtl="0" algn="ctr">
              <a:spcBef>
                <a:spcPts val="560"/>
              </a:spcBef>
              <a:spcAft>
                <a:spcPts val="0"/>
              </a:spcAft>
              <a:buSzPts val="1950"/>
              <a:buChar char="–"/>
              <a:defRPr/>
            </a:lvl2pPr>
            <a:lvl3pPr indent="-352425" lvl="2" marL="1371600" rtl="0" algn="ctr">
              <a:spcBef>
                <a:spcPts val="480"/>
              </a:spcBef>
              <a:spcAft>
                <a:spcPts val="0"/>
              </a:spcAft>
              <a:buSzPts val="1950"/>
              <a:buChar char="•"/>
              <a:defRPr/>
            </a:lvl3pPr>
            <a:lvl4pPr indent="-352425" lvl="3" marL="1828800" rtl="0" algn="ctr">
              <a:spcBef>
                <a:spcPts val="400"/>
              </a:spcBef>
              <a:spcAft>
                <a:spcPts val="0"/>
              </a:spcAft>
              <a:buSzPts val="1950"/>
              <a:buChar char="–"/>
              <a:defRPr/>
            </a:lvl4pPr>
            <a:lvl5pPr indent="-352425" lvl="4" marL="2286000" rtl="0" algn="ctr">
              <a:spcBef>
                <a:spcPts val="400"/>
              </a:spcBef>
              <a:spcAft>
                <a:spcPts val="0"/>
              </a:spcAft>
              <a:buSzPts val="1950"/>
              <a:buChar char="»"/>
              <a:defRPr/>
            </a:lvl5pPr>
            <a:lvl6pPr indent="-352425" lvl="5" marL="2743200" rtl="0" algn="ctr">
              <a:spcBef>
                <a:spcPts val="400"/>
              </a:spcBef>
              <a:spcAft>
                <a:spcPts val="0"/>
              </a:spcAft>
              <a:buSzPts val="1950"/>
              <a:buChar char="•"/>
              <a:defRPr/>
            </a:lvl6pPr>
            <a:lvl7pPr indent="-352425" lvl="6" marL="3200400" rtl="0" algn="ctr">
              <a:spcBef>
                <a:spcPts val="400"/>
              </a:spcBef>
              <a:spcAft>
                <a:spcPts val="0"/>
              </a:spcAft>
              <a:buSzPts val="1950"/>
              <a:buChar char="•"/>
              <a:defRPr/>
            </a:lvl7pPr>
            <a:lvl8pPr indent="-352425" lvl="7" marL="3657600" rtl="0" algn="ctr">
              <a:spcBef>
                <a:spcPts val="400"/>
              </a:spcBef>
              <a:spcAft>
                <a:spcPts val="0"/>
              </a:spcAft>
              <a:buSzPts val="1950"/>
              <a:buChar char="•"/>
              <a:defRPr/>
            </a:lvl8pPr>
            <a:lvl9pPr indent="-352425" lvl="8" marL="4114800" rtl="0" algn="ctr">
              <a:spcBef>
                <a:spcPts val="400"/>
              </a:spcBef>
              <a:spcAft>
                <a:spcPts val="0"/>
              </a:spcAft>
              <a:buSzPts val="1950"/>
              <a:buChar char="•"/>
              <a:defRPr/>
            </a:lvl9pPr>
          </a:lstStyle>
          <a:p/>
        </p:txBody>
      </p:sp>
      <p:sp>
        <p:nvSpPr>
          <p:cNvPr id="221" name="Google Shape;221;p8"/>
          <p:cNvSpPr txBox="1"/>
          <p:nvPr>
            <p:ph idx="3" type="body"/>
          </p:nvPr>
        </p:nvSpPr>
        <p:spPr>
          <a:xfrm>
            <a:off x="7385025" y="5294125"/>
            <a:ext cx="3189900" cy="26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2425" lvl="0" marL="457200" rtl="0" algn="ctr">
              <a:spcBef>
                <a:spcPts val="640"/>
              </a:spcBef>
              <a:spcAft>
                <a:spcPts val="0"/>
              </a:spcAft>
              <a:buSzPts val="1950"/>
              <a:buChar char="•"/>
              <a:defRPr/>
            </a:lvl1pPr>
            <a:lvl2pPr indent="-352425" lvl="1" marL="914400" rtl="0" algn="ctr">
              <a:spcBef>
                <a:spcPts val="560"/>
              </a:spcBef>
              <a:spcAft>
                <a:spcPts val="0"/>
              </a:spcAft>
              <a:buSzPts val="1950"/>
              <a:buChar char="–"/>
              <a:defRPr/>
            </a:lvl2pPr>
            <a:lvl3pPr indent="-352425" lvl="2" marL="1371600" rtl="0" algn="ctr">
              <a:spcBef>
                <a:spcPts val="480"/>
              </a:spcBef>
              <a:spcAft>
                <a:spcPts val="0"/>
              </a:spcAft>
              <a:buSzPts val="1950"/>
              <a:buChar char="•"/>
              <a:defRPr/>
            </a:lvl3pPr>
            <a:lvl4pPr indent="-352425" lvl="3" marL="1828800" rtl="0" algn="ctr">
              <a:spcBef>
                <a:spcPts val="400"/>
              </a:spcBef>
              <a:spcAft>
                <a:spcPts val="0"/>
              </a:spcAft>
              <a:buSzPts val="1950"/>
              <a:buChar char="–"/>
              <a:defRPr/>
            </a:lvl4pPr>
            <a:lvl5pPr indent="-352425" lvl="4" marL="2286000" rtl="0" algn="ctr">
              <a:spcBef>
                <a:spcPts val="400"/>
              </a:spcBef>
              <a:spcAft>
                <a:spcPts val="0"/>
              </a:spcAft>
              <a:buSzPts val="1950"/>
              <a:buChar char="»"/>
              <a:defRPr/>
            </a:lvl5pPr>
            <a:lvl6pPr indent="-352425" lvl="5" marL="2743200" rtl="0" algn="ctr">
              <a:spcBef>
                <a:spcPts val="400"/>
              </a:spcBef>
              <a:spcAft>
                <a:spcPts val="0"/>
              </a:spcAft>
              <a:buSzPts val="1950"/>
              <a:buChar char="•"/>
              <a:defRPr/>
            </a:lvl6pPr>
            <a:lvl7pPr indent="-352425" lvl="6" marL="3200400" rtl="0" algn="ctr">
              <a:spcBef>
                <a:spcPts val="400"/>
              </a:spcBef>
              <a:spcAft>
                <a:spcPts val="0"/>
              </a:spcAft>
              <a:buSzPts val="1950"/>
              <a:buChar char="•"/>
              <a:defRPr/>
            </a:lvl7pPr>
            <a:lvl8pPr indent="-352425" lvl="7" marL="3657600" rtl="0" algn="ctr">
              <a:spcBef>
                <a:spcPts val="400"/>
              </a:spcBef>
              <a:spcAft>
                <a:spcPts val="0"/>
              </a:spcAft>
              <a:buSzPts val="1950"/>
              <a:buChar char="•"/>
              <a:defRPr/>
            </a:lvl8pPr>
            <a:lvl9pPr indent="-352425" lvl="8" marL="4114800" rtl="0" algn="ctr">
              <a:spcBef>
                <a:spcPts val="400"/>
              </a:spcBef>
              <a:spcAft>
                <a:spcPts val="0"/>
              </a:spcAft>
              <a:buSzPts val="1950"/>
              <a:buChar char="•"/>
              <a:defRPr/>
            </a:lvl9pPr>
          </a:lstStyle>
          <a:p/>
        </p:txBody>
      </p:sp>
      <p:sp>
        <p:nvSpPr>
          <p:cNvPr id="222" name="Google Shape;222;p8"/>
          <p:cNvSpPr txBox="1"/>
          <p:nvPr>
            <p:ph idx="4" type="body"/>
          </p:nvPr>
        </p:nvSpPr>
        <p:spPr>
          <a:xfrm>
            <a:off x="10827475" y="5294125"/>
            <a:ext cx="3189900" cy="26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2425" lvl="0" marL="457200" rtl="0" algn="ctr">
              <a:spcBef>
                <a:spcPts val="640"/>
              </a:spcBef>
              <a:spcAft>
                <a:spcPts val="0"/>
              </a:spcAft>
              <a:buSzPts val="1950"/>
              <a:buChar char="•"/>
              <a:defRPr/>
            </a:lvl1pPr>
            <a:lvl2pPr indent="-352425" lvl="1" marL="914400" rtl="0" algn="ctr">
              <a:spcBef>
                <a:spcPts val="560"/>
              </a:spcBef>
              <a:spcAft>
                <a:spcPts val="0"/>
              </a:spcAft>
              <a:buSzPts val="1950"/>
              <a:buChar char="–"/>
              <a:defRPr/>
            </a:lvl2pPr>
            <a:lvl3pPr indent="-352425" lvl="2" marL="1371600" rtl="0" algn="ctr">
              <a:spcBef>
                <a:spcPts val="480"/>
              </a:spcBef>
              <a:spcAft>
                <a:spcPts val="0"/>
              </a:spcAft>
              <a:buSzPts val="1950"/>
              <a:buChar char="•"/>
              <a:defRPr/>
            </a:lvl3pPr>
            <a:lvl4pPr indent="-352425" lvl="3" marL="1828800" rtl="0" algn="ctr">
              <a:spcBef>
                <a:spcPts val="400"/>
              </a:spcBef>
              <a:spcAft>
                <a:spcPts val="0"/>
              </a:spcAft>
              <a:buSzPts val="1950"/>
              <a:buChar char="–"/>
              <a:defRPr/>
            </a:lvl4pPr>
            <a:lvl5pPr indent="-352425" lvl="4" marL="2286000" rtl="0" algn="ctr">
              <a:spcBef>
                <a:spcPts val="400"/>
              </a:spcBef>
              <a:spcAft>
                <a:spcPts val="0"/>
              </a:spcAft>
              <a:buSzPts val="1950"/>
              <a:buChar char="»"/>
              <a:defRPr/>
            </a:lvl5pPr>
            <a:lvl6pPr indent="-352425" lvl="5" marL="2743200" rtl="0" algn="ctr">
              <a:spcBef>
                <a:spcPts val="400"/>
              </a:spcBef>
              <a:spcAft>
                <a:spcPts val="0"/>
              </a:spcAft>
              <a:buSzPts val="1950"/>
              <a:buChar char="•"/>
              <a:defRPr/>
            </a:lvl6pPr>
            <a:lvl7pPr indent="-352425" lvl="6" marL="3200400" rtl="0" algn="ctr">
              <a:spcBef>
                <a:spcPts val="400"/>
              </a:spcBef>
              <a:spcAft>
                <a:spcPts val="0"/>
              </a:spcAft>
              <a:buSzPts val="1950"/>
              <a:buChar char="•"/>
              <a:defRPr/>
            </a:lvl7pPr>
            <a:lvl8pPr indent="-352425" lvl="7" marL="3657600" rtl="0" algn="ctr">
              <a:spcBef>
                <a:spcPts val="400"/>
              </a:spcBef>
              <a:spcAft>
                <a:spcPts val="0"/>
              </a:spcAft>
              <a:buSzPts val="1950"/>
              <a:buChar char="•"/>
              <a:defRPr/>
            </a:lvl8pPr>
            <a:lvl9pPr indent="-352425" lvl="8" marL="4114800" rtl="0" algn="ctr">
              <a:spcBef>
                <a:spcPts val="400"/>
              </a:spcBef>
              <a:spcAft>
                <a:spcPts val="0"/>
              </a:spcAft>
              <a:buSzPts val="1950"/>
              <a:buChar char="•"/>
              <a:defRPr/>
            </a:lvl9pPr>
          </a:lstStyle>
          <a:p/>
        </p:txBody>
      </p:sp>
      <p:sp>
        <p:nvSpPr>
          <p:cNvPr id="223" name="Google Shape;223;p8"/>
          <p:cNvSpPr txBox="1"/>
          <p:nvPr>
            <p:ph idx="5" type="body"/>
          </p:nvPr>
        </p:nvSpPr>
        <p:spPr>
          <a:xfrm>
            <a:off x="14113900" y="5294125"/>
            <a:ext cx="3189900" cy="26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2425" lvl="0" marL="457200" rtl="0" algn="ctr">
              <a:spcBef>
                <a:spcPts val="640"/>
              </a:spcBef>
              <a:spcAft>
                <a:spcPts val="0"/>
              </a:spcAft>
              <a:buSzPts val="1950"/>
              <a:buChar char="•"/>
              <a:defRPr/>
            </a:lvl1pPr>
            <a:lvl2pPr indent="-352425" lvl="1" marL="914400" rtl="0" algn="ctr">
              <a:spcBef>
                <a:spcPts val="560"/>
              </a:spcBef>
              <a:spcAft>
                <a:spcPts val="0"/>
              </a:spcAft>
              <a:buSzPts val="1950"/>
              <a:buChar char="–"/>
              <a:defRPr/>
            </a:lvl2pPr>
            <a:lvl3pPr indent="-352425" lvl="2" marL="1371600" rtl="0" algn="ctr">
              <a:spcBef>
                <a:spcPts val="480"/>
              </a:spcBef>
              <a:spcAft>
                <a:spcPts val="0"/>
              </a:spcAft>
              <a:buSzPts val="1950"/>
              <a:buChar char="•"/>
              <a:defRPr/>
            </a:lvl3pPr>
            <a:lvl4pPr indent="-352425" lvl="3" marL="1828800" rtl="0" algn="ctr">
              <a:spcBef>
                <a:spcPts val="400"/>
              </a:spcBef>
              <a:spcAft>
                <a:spcPts val="0"/>
              </a:spcAft>
              <a:buSzPts val="1950"/>
              <a:buChar char="–"/>
              <a:defRPr/>
            </a:lvl4pPr>
            <a:lvl5pPr indent="-352425" lvl="4" marL="2286000" rtl="0" algn="ctr">
              <a:spcBef>
                <a:spcPts val="400"/>
              </a:spcBef>
              <a:spcAft>
                <a:spcPts val="0"/>
              </a:spcAft>
              <a:buSzPts val="1950"/>
              <a:buChar char="»"/>
              <a:defRPr/>
            </a:lvl5pPr>
            <a:lvl6pPr indent="-352425" lvl="5" marL="2743200" rtl="0" algn="ctr">
              <a:spcBef>
                <a:spcPts val="400"/>
              </a:spcBef>
              <a:spcAft>
                <a:spcPts val="0"/>
              </a:spcAft>
              <a:buSzPts val="1950"/>
              <a:buChar char="•"/>
              <a:defRPr/>
            </a:lvl6pPr>
            <a:lvl7pPr indent="-352425" lvl="6" marL="3200400" rtl="0" algn="ctr">
              <a:spcBef>
                <a:spcPts val="400"/>
              </a:spcBef>
              <a:spcAft>
                <a:spcPts val="0"/>
              </a:spcAft>
              <a:buSzPts val="1950"/>
              <a:buChar char="•"/>
              <a:defRPr/>
            </a:lvl7pPr>
            <a:lvl8pPr indent="-352425" lvl="7" marL="3657600" rtl="0" algn="ctr">
              <a:spcBef>
                <a:spcPts val="400"/>
              </a:spcBef>
              <a:spcAft>
                <a:spcPts val="0"/>
              </a:spcAft>
              <a:buSzPts val="1950"/>
              <a:buChar char="•"/>
              <a:defRPr/>
            </a:lvl8pPr>
            <a:lvl9pPr indent="-352425" lvl="8" marL="4114800" rtl="0" algn="ctr">
              <a:spcBef>
                <a:spcPts val="400"/>
              </a:spcBef>
              <a:spcAft>
                <a:spcPts val="0"/>
              </a:spcAft>
              <a:buSzPts val="195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C1126"/>
            </a:gs>
            <a:gs pos="50000">
              <a:srgbClr val="BC1126"/>
            </a:gs>
            <a:gs pos="100000">
              <a:srgbClr val="860A19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50"/>
            <a:ext cx="22198800" cy="25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300"/>
              <a:buFont typeface="Passion One"/>
              <a:buNone/>
              <a:defRPr i="0" sz="15300" u="none" cap="none" strike="noStrike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300"/>
              <a:buFont typeface="Passion One"/>
              <a:buNone/>
              <a:defRPr sz="153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300"/>
              <a:buFont typeface="Passion One"/>
              <a:buNone/>
              <a:defRPr sz="153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300"/>
              <a:buFont typeface="Passion One"/>
              <a:buNone/>
              <a:defRPr sz="153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300"/>
              <a:buFont typeface="Passion One"/>
              <a:buNone/>
              <a:defRPr sz="153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300"/>
              <a:buFont typeface="Passion One"/>
              <a:buNone/>
              <a:defRPr sz="153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300"/>
              <a:buFont typeface="Passion One"/>
              <a:buNone/>
              <a:defRPr sz="153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300"/>
              <a:buFont typeface="Passion One"/>
              <a:buNone/>
              <a:defRPr sz="153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300"/>
              <a:buFont typeface="Passion One"/>
              <a:buNone/>
              <a:defRPr sz="15300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3890750"/>
            <a:ext cx="82296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2425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Char char="•"/>
              <a:defRPr i="0" sz="195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52425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Char char="–"/>
              <a:defRPr i="0" sz="195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52425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Char char="•"/>
              <a:defRPr i="0" sz="195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52425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Char char="–"/>
              <a:defRPr i="0" sz="195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52425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Char char="»"/>
              <a:defRPr i="0" sz="195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52425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Char char="•"/>
              <a:defRPr i="0" sz="195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52425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Char char="•"/>
              <a:defRPr i="0" sz="195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52425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Char char="•"/>
              <a:defRPr i="0" sz="195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52425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Char char="•"/>
              <a:defRPr i="0" sz="195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1.png"/><Relationship Id="rId6" Type="http://schemas.openxmlformats.org/officeDocument/2006/relationships/image" Target="../media/image5.png"/><Relationship Id="rId7" Type="http://schemas.openxmlformats.org/officeDocument/2006/relationships/image" Target="../media/image7.png"/><Relationship Id="rId8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9.png"/><Relationship Id="rId4" Type="http://schemas.openxmlformats.org/officeDocument/2006/relationships/image" Target="../media/image32.png"/><Relationship Id="rId5" Type="http://schemas.openxmlformats.org/officeDocument/2006/relationships/image" Target="../media/image38.png"/><Relationship Id="rId6" Type="http://schemas.openxmlformats.org/officeDocument/2006/relationships/image" Target="../media/image1.png"/><Relationship Id="rId7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1.jpg"/><Relationship Id="rId4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3.png"/><Relationship Id="rId4" Type="http://schemas.openxmlformats.org/officeDocument/2006/relationships/image" Target="../media/image41.png"/><Relationship Id="rId5" Type="http://schemas.openxmlformats.org/officeDocument/2006/relationships/image" Target="../media/image37.png"/><Relationship Id="rId6" Type="http://schemas.openxmlformats.org/officeDocument/2006/relationships/image" Target="../media/image1.png"/><Relationship Id="rId7" Type="http://schemas.openxmlformats.org/officeDocument/2006/relationships/image" Target="../media/image4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1.png"/><Relationship Id="rId4" Type="http://schemas.openxmlformats.org/officeDocument/2006/relationships/image" Target="../media/image40.png"/><Relationship Id="rId5" Type="http://schemas.openxmlformats.org/officeDocument/2006/relationships/image" Target="../media/image1.png"/><Relationship Id="rId6" Type="http://schemas.openxmlformats.org/officeDocument/2006/relationships/image" Target="../media/image7.png"/><Relationship Id="rId7" Type="http://schemas.openxmlformats.org/officeDocument/2006/relationships/image" Target="../media/image5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8.png"/><Relationship Id="rId4" Type="http://schemas.openxmlformats.org/officeDocument/2006/relationships/image" Target="../media/image40.png"/><Relationship Id="rId5" Type="http://schemas.openxmlformats.org/officeDocument/2006/relationships/image" Target="../media/image1.png"/><Relationship Id="rId6" Type="http://schemas.openxmlformats.org/officeDocument/2006/relationships/image" Target="../media/image7.png"/><Relationship Id="rId7" Type="http://schemas.openxmlformats.org/officeDocument/2006/relationships/image" Target="../media/image49.png"/><Relationship Id="rId8" Type="http://schemas.openxmlformats.org/officeDocument/2006/relationships/image" Target="../media/image4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5.jpg"/><Relationship Id="rId4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2.png"/><Relationship Id="rId4" Type="http://schemas.openxmlformats.org/officeDocument/2006/relationships/image" Target="../media/image59.png"/><Relationship Id="rId5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6.jpg"/><Relationship Id="rId4" Type="http://schemas.openxmlformats.org/officeDocument/2006/relationships/image" Target="../media/image63.jpg"/><Relationship Id="rId5" Type="http://schemas.openxmlformats.org/officeDocument/2006/relationships/image" Target="../media/image7.png"/><Relationship Id="rId6" Type="http://schemas.openxmlformats.org/officeDocument/2006/relationships/image" Target="../media/image5.png"/><Relationship Id="rId7" Type="http://schemas.openxmlformats.org/officeDocument/2006/relationships/image" Target="../media/image72.png"/><Relationship Id="rId8" Type="http://schemas.openxmlformats.org/officeDocument/2006/relationships/image" Target="../media/image64.pn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38.png"/><Relationship Id="rId10" Type="http://schemas.openxmlformats.org/officeDocument/2006/relationships/image" Target="../media/image56.png"/><Relationship Id="rId13" Type="http://schemas.openxmlformats.org/officeDocument/2006/relationships/image" Target="../media/image41.png"/><Relationship Id="rId1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openxmlformats.org/officeDocument/2006/relationships/image" Target="../media/image60.png"/><Relationship Id="rId15" Type="http://schemas.openxmlformats.org/officeDocument/2006/relationships/image" Target="../media/image68.png"/><Relationship Id="rId14" Type="http://schemas.openxmlformats.org/officeDocument/2006/relationships/image" Target="../media/image37.png"/><Relationship Id="rId17" Type="http://schemas.openxmlformats.org/officeDocument/2006/relationships/image" Target="../media/image61.png"/><Relationship Id="rId16" Type="http://schemas.openxmlformats.org/officeDocument/2006/relationships/image" Target="../media/image77.png"/><Relationship Id="rId5" Type="http://schemas.openxmlformats.org/officeDocument/2006/relationships/image" Target="../media/image7.png"/><Relationship Id="rId6" Type="http://schemas.openxmlformats.org/officeDocument/2006/relationships/image" Target="../media/image15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image" Target="../media/image82.png"/><Relationship Id="rId10" Type="http://schemas.openxmlformats.org/officeDocument/2006/relationships/image" Target="../media/image67.png"/><Relationship Id="rId13" Type="http://schemas.openxmlformats.org/officeDocument/2006/relationships/image" Target="../media/image76.png"/><Relationship Id="rId1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9.png"/><Relationship Id="rId4" Type="http://schemas.openxmlformats.org/officeDocument/2006/relationships/image" Target="../media/image73.png"/><Relationship Id="rId9" Type="http://schemas.openxmlformats.org/officeDocument/2006/relationships/image" Target="../media/image75.png"/><Relationship Id="rId14" Type="http://schemas.openxmlformats.org/officeDocument/2006/relationships/image" Target="../media/image78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74.png"/><Relationship Id="rId8" Type="http://schemas.openxmlformats.org/officeDocument/2006/relationships/image" Target="../media/image7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3.png"/><Relationship Id="rId6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3.png"/><Relationship Id="rId6" Type="http://schemas.openxmlformats.org/officeDocument/2006/relationships/image" Target="../media/image7.png"/><Relationship Id="rId7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jpg"/><Relationship Id="rId4" Type="http://schemas.openxmlformats.org/officeDocument/2006/relationships/image" Target="../media/image2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1.png"/><Relationship Id="rId8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jpg"/><Relationship Id="rId4" Type="http://schemas.openxmlformats.org/officeDocument/2006/relationships/image" Target="../media/image2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35.jpg"/><Relationship Id="rId9" Type="http://schemas.openxmlformats.org/officeDocument/2006/relationships/image" Target="../media/image17.png"/><Relationship Id="rId5" Type="http://schemas.openxmlformats.org/officeDocument/2006/relationships/image" Target="../media/image30.jpg"/><Relationship Id="rId6" Type="http://schemas.openxmlformats.org/officeDocument/2006/relationships/image" Target="../media/image31.jpg"/><Relationship Id="rId7" Type="http://schemas.openxmlformats.org/officeDocument/2006/relationships/image" Target="../media/image1.png"/><Relationship Id="rId8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Relationship Id="rId4" Type="http://schemas.openxmlformats.org/officeDocument/2006/relationships/image" Target="../media/image19.png"/><Relationship Id="rId5" Type="http://schemas.openxmlformats.org/officeDocument/2006/relationships/image" Target="../media/image5.png"/><Relationship Id="rId6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C1126"/>
            </a:gs>
            <a:gs pos="50000">
              <a:srgbClr val="BC1126"/>
            </a:gs>
            <a:gs pos="100000">
              <a:srgbClr val="860A19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9"/>
          <p:cNvPicPr preferRelativeResize="0"/>
          <p:nvPr/>
        </p:nvPicPr>
        <p:blipFill rotWithShape="1">
          <a:blip r:embed="rId3">
            <a:alphaModFix/>
          </a:blip>
          <a:srcRect b="-4717" l="0" r="0" t="58873"/>
          <a:stretch/>
        </p:blipFill>
        <p:spPr>
          <a:xfrm>
            <a:off x="12075875" y="-1"/>
            <a:ext cx="3157176" cy="18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9"/>
          <p:cNvPicPr preferRelativeResize="0"/>
          <p:nvPr/>
        </p:nvPicPr>
        <p:blipFill rotWithShape="1">
          <a:blip r:embed="rId3">
            <a:alphaModFix/>
          </a:blip>
          <a:srcRect b="75041" l="0" r="0" t="0"/>
          <a:stretch/>
        </p:blipFill>
        <p:spPr>
          <a:xfrm>
            <a:off x="4218150" y="9261641"/>
            <a:ext cx="3157176" cy="10253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0" name="Google Shape;230;p9"/>
          <p:cNvGrpSpPr/>
          <p:nvPr/>
        </p:nvGrpSpPr>
        <p:grpSpPr>
          <a:xfrm>
            <a:off x="852455" y="1883464"/>
            <a:ext cx="16583090" cy="6375412"/>
            <a:chOff x="0" y="-38100"/>
            <a:chExt cx="4367563" cy="1679121"/>
          </a:xfrm>
        </p:grpSpPr>
        <p:sp>
          <p:nvSpPr>
            <p:cNvPr id="231" name="Google Shape;231;p9"/>
            <p:cNvSpPr/>
            <p:nvPr/>
          </p:nvSpPr>
          <p:spPr>
            <a:xfrm>
              <a:off x="0" y="0"/>
              <a:ext cx="4367563" cy="1641021"/>
            </a:xfrm>
            <a:custGeom>
              <a:rect b="b" l="l" r="r" t="t"/>
              <a:pathLst>
                <a:path extrusionOk="0" h="1641021" w="4367563">
                  <a:moveTo>
                    <a:pt x="21942" y="0"/>
                  </a:moveTo>
                  <a:lnTo>
                    <a:pt x="4345621" y="0"/>
                  </a:lnTo>
                  <a:cubicBezTo>
                    <a:pt x="4357739" y="0"/>
                    <a:pt x="4367563" y="9824"/>
                    <a:pt x="4367563" y="21942"/>
                  </a:cubicBezTo>
                  <a:lnTo>
                    <a:pt x="4367563" y="1619078"/>
                  </a:lnTo>
                  <a:cubicBezTo>
                    <a:pt x="4367563" y="1624898"/>
                    <a:pt x="4365251" y="1630479"/>
                    <a:pt x="4361136" y="1634594"/>
                  </a:cubicBezTo>
                  <a:cubicBezTo>
                    <a:pt x="4357021" y="1638709"/>
                    <a:pt x="4351440" y="1641021"/>
                    <a:pt x="4345621" y="1641021"/>
                  </a:cubicBezTo>
                  <a:lnTo>
                    <a:pt x="21942" y="1641021"/>
                  </a:lnTo>
                  <a:cubicBezTo>
                    <a:pt x="9824" y="1641021"/>
                    <a:pt x="0" y="1631197"/>
                    <a:pt x="0" y="1619078"/>
                  </a:cubicBezTo>
                  <a:lnTo>
                    <a:pt x="0" y="21942"/>
                  </a:lnTo>
                  <a:cubicBezTo>
                    <a:pt x="0" y="16123"/>
                    <a:pt x="2312" y="10542"/>
                    <a:pt x="6427" y="6427"/>
                  </a:cubicBezTo>
                  <a:cubicBezTo>
                    <a:pt x="10542" y="2312"/>
                    <a:pt x="16123" y="0"/>
                    <a:pt x="2194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571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9"/>
            <p:cNvSpPr txBox="1"/>
            <p:nvPr/>
          </p:nvSpPr>
          <p:spPr>
            <a:xfrm>
              <a:off x="0" y="-38100"/>
              <a:ext cx="4367563" cy="16791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3" name="Google Shape;233;p9"/>
          <p:cNvGrpSpPr/>
          <p:nvPr/>
        </p:nvGrpSpPr>
        <p:grpSpPr>
          <a:xfrm>
            <a:off x="1260083" y="2279168"/>
            <a:ext cx="15767834" cy="5584003"/>
            <a:chOff x="0" y="-38100"/>
            <a:chExt cx="4152845" cy="1470684"/>
          </a:xfrm>
        </p:grpSpPr>
        <p:sp>
          <p:nvSpPr>
            <p:cNvPr id="234" name="Google Shape;234;p9"/>
            <p:cNvSpPr/>
            <p:nvPr/>
          </p:nvSpPr>
          <p:spPr>
            <a:xfrm>
              <a:off x="0" y="0"/>
              <a:ext cx="4152845" cy="1432584"/>
            </a:xfrm>
            <a:custGeom>
              <a:rect b="b" l="l" r="r" t="t"/>
              <a:pathLst>
                <a:path extrusionOk="0" h="1432584" w="4152845">
                  <a:moveTo>
                    <a:pt x="16694" y="0"/>
                  </a:moveTo>
                  <a:lnTo>
                    <a:pt x="4136151" y="0"/>
                  </a:lnTo>
                  <a:cubicBezTo>
                    <a:pt x="4145371" y="0"/>
                    <a:pt x="4152845" y="7474"/>
                    <a:pt x="4152845" y="16694"/>
                  </a:cubicBezTo>
                  <a:lnTo>
                    <a:pt x="4152845" y="1415890"/>
                  </a:lnTo>
                  <a:cubicBezTo>
                    <a:pt x="4152845" y="1425110"/>
                    <a:pt x="4145371" y="1432584"/>
                    <a:pt x="4136151" y="1432584"/>
                  </a:cubicBezTo>
                  <a:lnTo>
                    <a:pt x="16694" y="1432584"/>
                  </a:lnTo>
                  <a:cubicBezTo>
                    <a:pt x="7474" y="1432584"/>
                    <a:pt x="0" y="1425110"/>
                    <a:pt x="0" y="1415890"/>
                  </a:cubicBezTo>
                  <a:lnTo>
                    <a:pt x="0" y="16694"/>
                  </a:lnTo>
                  <a:cubicBezTo>
                    <a:pt x="0" y="7474"/>
                    <a:pt x="7474" y="0"/>
                    <a:pt x="16694" y="0"/>
                  </a:cubicBezTo>
                  <a:close/>
                </a:path>
              </a:pathLst>
            </a:custGeom>
            <a:solidFill>
              <a:srgbClr val="89071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9"/>
            <p:cNvSpPr txBox="1"/>
            <p:nvPr/>
          </p:nvSpPr>
          <p:spPr>
            <a:xfrm>
              <a:off x="0" y="-38100"/>
              <a:ext cx="4152845" cy="14706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36" name="Google Shape;236;p9"/>
          <p:cNvPicPr preferRelativeResize="0"/>
          <p:nvPr/>
        </p:nvPicPr>
        <p:blipFill rotWithShape="1">
          <a:blip r:embed="rId4">
            <a:alphaModFix/>
          </a:blip>
          <a:srcRect b="34897" l="44205" r="0" t="40038"/>
          <a:stretch/>
        </p:blipFill>
        <p:spPr>
          <a:xfrm>
            <a:off x="0" y="0"/>
            <a:ext cx="8797473" cy="4459423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9"/>
          <p:cNvSpPr/>
          <p:nvPr/>
        </p:nvSpPr>
        <p:spPr>
          <a:xfrm>
            <a:off x="-287022" y="8578361"/>
            <a:ext cx="2631444" cy="2725601"/>
          </a:xfrm>
          <a:custGeom>
            <a:rect b="b" l="l" r="r" t="t"/>
            <a:pathLst>
              <a:path extrusionOk="0" h="2725601" w="2631444">
                <a:moveTo>
                  <a:pt x="0" y="0"/>
                </a:moveTo>
                <a:lnTo>
                  <a:pt x="2631444" y="0"/>
                </a:lnTo>
                <a:lnTo>
                  <a:pt x="2631444" y="2725601"/>
                </a:lnTo>
                <a:lnTo>
                  <a:pt x="0" y="27256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8" name="Google Shape;238;p9"/>
          <p:cNvSpPr/>
          <p:nvPr/>
        </p:nvSpPr>
        <p:spPr>
          <a:xfrm>
            <a:off x="9567727" y="162499"/>
            <a:ext cx="897013" cy="1362800"/>
          </a:xfrm>
          <a:custGeom>
            <a:rect b="b" l="l" r="r" t="t"/>
            <a:pathLst>
              <a:path extrusionOk="0" h="1362800" w="897013">
                <a:moveTo>
                  <a:pt x="0" y="0"/>
                </a:moveTo>
                <a:lnTo>
                  <a:pt x="897013" y="0"/>
                </a:lnTo>
                <a:lnTo>
                  <a:pt x="897013" y="1362800"/>
                </a:lnTo>
                <a:lnTo>
                  <a:pt x="0" y="1362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57406" l="-277557" r="0" t="0"/>
            </a:stretch>
          </a:blipFill>
          <a:ln>
            <a:noFill/>
          </a:ln>
        </p:spPr>
      </p:sp>
      <p:sp>
        <p:nvSpPr>
          <p:cNvPr id="239" name="Google Shape;239;p9"/>
          <p:cNvSpPr/>
          <p:nvPr/>
        </p:nvSpPr>
        <p:spPr>
          <a:xfrm>
            <a:off x="8670715" y="8451191"/>
            <a:ext cx="897013" cy="1362800"/>
          </a:xfrm>
          <a:custGeom>
            <a:rect b="b" l="l" r="r" t="t"/>
            <a:pathLst>
              <a:path extrusionOk="0" h="1362800" w="897013">
                <a:moveTo>
                  <a:pt x="0" y="0"/>
                </a:moveTo>
                <a:lnTo>
                  <a:pt x="897012" y="0"/>
                </a:lnTo>
                <a:lnTo>
                  <a:pt x="897012" y="1362800"/>
                </a:lnTo>
                <a:lnTo>
                  <a:pt x="0" y="1362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57406" l="-277557" r="0" t="0"/>
            </a:stretch>
          </a:blipFill>
          <a:ln>
            <a:noFill/>
          </a:ln>
        </p:spPr>
      </p:sp>
      <p:sp>
        <p:nvSpPr>
          <p:cNvPr id="240" name="Google Shape;240;p9"/>
          <p:cNvSpPr/>
          <p:nvPr/>
        </p:nvSpPr>
        <p:spPr>
          <a:xfrm>
            <a:off x="11770968" y="8576900"/>
            <a:ext cx="897013" cy="1362800"/>
          </a:xfrm>
          <a:custGeom>
            <a:rect b="b" l="l" r="r" t="t"/>
            <a:pathLst>
              <a:path extrusionOk="0" h="1362800" w="897013">
                <a:moveTo>
                  <a:pt x="0" y="0"/>
                </a:moveTo>
                <a:lnTo>
                  <a:pt x="897012" y="0"/>
                </a:lnTo>
                <a:lnTo>
                  <a:pt x="897012" y="1362800"/>
                </a:lnTo>
                <a:lnTo>
                  <a:pt x="0" y="1362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57406" l="-277557" r="0" t="0"/>
            </a:stretch>
          </a:blipFill>
          <a:ln>
            <a:noFill/>
          </a:ln>
        </p:spPr>
      </p:sp>
      <p:sp>
        <p:nvSpPr>
          <p:cNvPr id="241" name="Google Shape;241;p9"/>
          <p:cNvSpPr/>
          <p:nvPr/>
        </p:nvSpPr>
        <p:spPr>
          <a:xfrm>
            <a:off x="16748442" y="693536"/>
            <a:ext cx="850316" cy="831763"/>
          </a:xfrm>
          <a:custGeom>
            <a:rect b="b" l="l" r="r" t="t"/>
            <a:pathLst>
              <a:path extrusionOk="0" h="831763" w="850316">
                <a:moveTo>
                  <a:pt x="0" y="0"/>
                </a:moveTo>
                <a:lnTo>
                  <a:pt x="850315" y="0"/>
                </a:lnTo>
                <a:lnTo>
                  <a:pt x="850315" y="831763"/>
                </a:lnTo>
                <a:lnTo>
                  <a:pt x="0" y="8317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2" name="Google Shape;242;p9"/>
          <p:cNvSpPr/>
          <p:nvPr/>
        </p:nvSpPr>
        <p:spPr>
          <a:xfrm>
            <a:off x="10068051" y="8831472"/>
            <a:ext cx="853655" cy="853655"/>
          </a:xfrm>
          <a:custGeom>
            <a:rect b="b" l="l" r="r" t="t"/>
            <a:pathLst>
              <a:path extrusionOk="0" h="853655" w="853655">
                <a:moveTo>
                  <a:pt x="0" y="0"/>
                </a:moveTo>
                <a:lnTo>
                  <a:pt x="853655" y="0"/>
                </a:lnTo>
                <a:lnTo>
                  <a:pt x="853655" y="853656"/>
                </a:lnTo>
                <a:lnTo>
                  <a:pt x="0" y="8536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3" name="Google Shape;243;p9"/>
          <p:cNvSpPr txBox="1"/>
          <p:nvPr/>
        </p:nvSpPr>
        <p:spPr>
          <a:xfrm>
            <a:off x="4824911" y="6833335"/>
            <a:ext cx="8588619" cy="4419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3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Celebrating Freedom and Unity</a:t>
            </a:r>
            <a:endParaRPr/>
          </a:p>
        </p:txBody>
      </p:sp>
      <p:sp>
        <p:nvSpPr>
          <p:cNvPr id="244" name="Google Shape;244;p9"/>
          <p:cNvSpPr txBox="1"/>
          <p:nvPr/>
        </p:nvSpPr>
        <p:spPr>
          <a:xfrm>
            <a:off x="1539558" y="3088482"/>
            <a:ext cx="15208800" cy="35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336" u="none" cap="none" strike="noStrike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rPr>
              <a:t>INDONESIAN INDEPENDENCE DAY</a:t>
            </a:r>
            <a:endParaRPr/>
          </a:p>
        </p:txBody>
      </p:sp>
      <p:pic>
        <p:nvPicPr>
          <p:cNvPr id="245" name="Google Shape;245;p9"/>
          <p:cNvPicPr preferRelativeResize="0"/>
          <p:nvPr/>
        </p:nvPicPr>
        <p:blipFill rotWithShape="1">
          <a:blip r:embed="rId8">
            <a:alphaModFix/>
          </a:blip>
          <a:srcRect b="18975" l="0" r="41510" t="0"/>
          <a:stretch/>
        </p:blipFill>
        <p:spPr>
          <a:xfrm>
            <a:off x="12186125" y="4590275"/>
            <a:ext cx="6101875" cy="569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C1126"/>
            </a:gs>
            <a:gs pos="50000">
              <a:srgbClr val="BC1126"/>
            </a:gs>
            <a:gs pos="100000">
              <a:srgbClr val="860A19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18"/>
          <p:cNvPicPr preferRelativeResize="0"/>
          <p:nvPr/>
        </p:nvPicPr>
        <p:blipFill rotWithShape="1">
          <a:blip r:embed="rId3">
            <a:alphaModFix/>
          </a:blip>
          <a:srcRect b="34357" l="55442" r="0" t="0"/>
          <a:stretch/>
        </p:blipFill>
        <p:spPr>
          <a:xfrm>
            <a:off x="0" y="3255175"/>
            <a:ext cx="4761848" cy="7031823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18"/>
          <p:cNvSpPr/>
          <p:nvPr/>
        </p:nvSpPr>
        <p:spPr>
          <a:xfrm>
            <a:off x="2827771" y="2818773"/>
            <a:ext cx="11936102" cy="4600825"/>
          </a:xfrm>
          <a:custGeom>
            <a:rect b="b" l="l" r="r" t="t"/>
            <a:pathLst>
              <a:path extrusionOk="0" h="4600825" w="11936102">
                <a:moveTo>
                  <a:pt x="0" y="0"/>
                </a:moveTo>
                <a:lnTo>
                  <a:pt x="11936103" y="0"/>
                </a:lnTo>
                <a:lnTo>
                  <a:pt x="11936103" y="4600824"/>
                </a:lnTo>
                <a:lnTo>
                  <a:pt x="0" y="4600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7" name="Google Shape;517;p18"/>
          <p:cNvSpPr txBox="1"/>
          <p:nvPr/>
        </p:nvSpPr>
        <p:spPr>
          <a:xfrm>
            <a:off x="751088" y="6357679"/>
            <a:ext cx="3941700" cy="14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518" name="Google Shape;518;p18"/>
          <p:cNvSpPr txBox="1"/>
          <p:nvPr/>
        </p:nvSpPr>
        <p:spPr>
          <a:xfrm>
            <a:off x="1028700" y="437043"/>
            <a:ext cx="16230600" cy="2057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981" u="none" cap="none" strike="noStrike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rPr>
              <a:t>WRITE A MAIN IDEA HERE</a:t>
            </a:r>
            <a:endParaRPr/>
          </a:p>
        </p:txBody>
      </p:sp>
      <p:sp>
        <p:nvSpPr>
          <p:cNvPr id="519" name="Google Shape;519;p18"/>
          <p:cNvSpPr/>
          <p:nvPr/>
        </p:nvSpPr>
        <p:spPr>
          <a:xfrm>
            <a:off x="13558176" y="3598236"/>
            <a:ext cx="1205698" cy="1520949"/>
          </a:xfrm>
          <a:custGeom>
            <a:rect b="b" l="l" r="r" t="t"/>
            <a:pathLst>
              <a:path extrusionOk="0" h="1520949" w="1205698">
                <a:moveTo>
                  <a:pt x="0" y="0"/>
                </a:moveTo>
                <a:lnTo>
                  <a:pt x="1205698" y="0"/>
                </a:lnTo>
                <a:lnTo>
                  <a:pt x="1205698" y="1520949"/>
                </a:lnTo>
                <a:lnTo>
                  <a:pt x="0" y="15209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0" name="Google Shape;520;p18"/>
          <p:cNvSpPr/>
          <p:nvPr/>
        </p:nvSpPr>
        <p:spPr>
          <a:xfrm>
            <a:off x="4537329" y="3909300"/>
            <a:ext cx="1205698" cy="1520949"/>
          </a:xfrm>
          <a:custGeom>
            <a:rect b="b" l="l" r="r" t="t"/>
            <a:pathLst>
              <a:path extrusionOk="0" h="1520949" w="1205698">
                <a:moveTo>
                  <a:pt x="0" y="0"/>
                </a:moveTo>
                <a:lnTo>
                  <a:pt x="1205698" y="0"/>
                </a:lnTo>
                <a:lnTo>
                  <a:pt x="1205698" y="1520949"/>
                </a:lnTo>
                <a:lnTo>
                  <a:pt x="0" y="15209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1" name="Google Shape;521;p18"/>
          <p:cNvSpPr/>
          <p:nvPr/>
        </p:nvSpPr>
        <p:spPr>
          <a:xfrm>
            <a:off x="9239880" y="5281640"/>
            <a:ext cx="1205698" cy="1520949"/>
          </a:xfrm>
          <a:custGeom>
            <a:rect b="b" l="l" r="r" t="t"/>
            <a:pathLst>
              <a:path extrusionOk="0" h="1520949" w="1205698">
                <a:moveTo>
                  <a:pt x="0" y="0"/>
                </a:moveTo>
                <a:lnTo>
                  <a:pt x="1205698" y="0"/>
                </a:lnTo>
                <a:lnTo>
                  <a:pt x="1205698" y="1520949"/>
                </a:lnTo>
                <a:lnTo>
                  <a:pt x="0" y="15209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2" name="Google Shape;522;p18"/>
          <p:cNvSpPr txBox="1"/>
          <p:nvPr/>
        </p:nvSpPr>
        <p:spPr>
          <a:xfrm>
            <a:off x="7871901" y="7880730"/>
            <a:ext cx="3941700" cy="14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523" name="Google Shape;523;p18"/>
          <p:cNvSpPr txBox="1"/>
          <p:nvPr/>
        </p:nvSpPr>
        <p:spPr>
          <a:xfrm>
            <a:off x="13341783" y="7880730"/>
            <a:ext cx="3941700" cy="14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524" name="Google Shape;524;p18"/>
          <p:cNvSpPr txBox="1"/>
          <p:nvPr/>
        </p:nvSpPr>
        <p:spPr>
          <a:xfrm>
            <a:off x="989278" y="5692834"/>
            <a:ext cx="3465275" cy="455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Location 1</a:t>
            </a:r>
            <a:endParaRPr/>
          </a:p>
        </p:txBody>
      </p:sp>
      <p:sp>
        <p:nvSpPr>
          <p:cNvPr id="525" name="Google Shape;525;p18"/>
          <p:cNvSpPr txBox="1"/>
          <p:nvPr/>
        </p:nvSpPr>
        <p:spPr>
          <a:xfrm>
            <a:off x="8110091" y="7215885"/>
            <a:ext cx="3465275" cy="455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Location 2</a:t>
            </a:r>
            <a:endParaRPr/>
          </a:p>
        </p:txBody>
      </p:sp>
      <p:sp>
        <p:nvSpPr>
          <p:cNvPr id="526" name="Google Shape;526;p18"/>
          <p:cNvSpPr txBox="1"/>
          <p:nvPr/>
        </p:nvSpPr>
        <p:spPr>
          <a:xfrm>
            <a:off x="13579974" y="7215885"/>
            <a:ext cx="3465275" cy="455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Location 3</a:t>
            </a:r>
            <a:endParaRPr/>
          </a:p>
        </p:txBody>
      </p:sp>
      <p:sp>
        <p:nvSpPr>
          <p:cNvPr id="527" name="Google Shape;527;p18"/>
          <p:cNvSpPr/>
          <p:nvPr/>
        </p:nvSpPr>
        <p:spPr>
          <a:xfrm>
            <a:off x="540772" y="535093"/>
            <a:ext cx="897013" cy="1362800"/>
          </a:xfrm>
          <a:custGeom>
            <a:rect b="b" l="l" r="r" t="t"/>
            <a:pathLst>
              <a:path extrusionOk="0" h="1362800" w="897013">
                <a:moveTo>
                  <a:pt x="0" y="0"/>
                </a:moveTo>
                <a:lnTo>
                  <a:pt x="897013" y="0"/>
                </a:lnTo>
                <a:lnTo>
                  <a:pt x="897013" y="1362801"/>
                </a:lnTo>
                <a:lnTo>
                  <a:pt x="0" y="13628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57406" l="-277557" r="0" t="0"/>
            </a:stretch>
          </a:blipFill>
          <a:ln>
            <a:noFill/>
          </a:ln>
        </p:spPr>
      </p:sp>
      <p:sp>
        <p:nvSpPr>
          <p:cNvPr id="528" name="Google Shape;528;p18"/>
          <p:cNvSpPr/>
          <p:nvPr/>
        </p:nvSpPr>
        <p:spPr>
          <a:xfrm>
            <a:off x="16596743" y="2783952"/>
            <a:ext cx="897013" cy="1362800"/>
          </a:xfrm>
          <a:custGeom>
            <a:rect b="b" l="l" r="r" t="t"/>
            <a:pathLst>
              <a:path extrusionOk="0" h="1362800" w="897013">
                <a:moveTo>
                  <a:pt x="0" y="0"/>
                </a:moveTo>
                <a:lnTo>
                  <a:pt x="897012" y="0"/>
                </a:lnTo>
                <a:lnTo>
                  <a:pt x="897012" y="1362800"/>
                </a:lnTo>
                <a:lnTo>
                  <a:pt x="0" y="1362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57406" l="-277557" r="0" t="0"/>
            </a:stretch>
          </a:blipFill>
          <a:ln>
            <a:noFill/>
          </a:ln>
        </p:spPr>
      </p:sp>
      <p:sp>
        <p:nvSpPr>
          <p:cNvPr id="529" name="Google Shape;529;p18"/>
          <p:cNvSpPr/>
          <p:nvPr/>
        </p:nvSpPr>
        <p:spPr>
          <a:xfrm>
            <a:off x="897905" y="2925473"/>
            <a:ext cx="539879" cy="539879"/>
          </a:xfrm>
          <a:custGeom>
            <a:rect b="b" l="l" r="r" t="t"/>
            <a:pathLst>
              <a:path extrusionOk="0" h="539879" w="539879">
                <a:moveTo>
                  <a:pt x="0" y="0"/>
                </a:moveTo>
                <a:lnTo>
                  <a:pt x="539880" y="0"/>
                </a:lnTo>
                <a:lnTo>
                  <a:pt x="539880" y="539879"/>
                </a:lnTo>
                <a:lnTo>
                  <a:pt x="0" y="5398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0" name="Google Shape;530;p18"/>
          <p:cNvSpPr/>
          <p:nvPr/>
        </p:nvSpPr>
        <p:spPr>
          <a:xfrm>
            <a:off x="17045249" y="946554"/>
            <a:ext cx="539879" cy="539879"/>
          </a:xfrm>
          <a:custGeom>
            <a:rect b="b" l="l" r="r" t="t"/>
            <a:pathLst>
              <a:path extrusionOk="0" h="539879" w="539879">
                <a:moveTo>
                  <a:pt x="0" y="0"/>
                </a:moveTo>
                <a:lnTo>
                  <a:pt x="539879" y="0"/>
                </a:lnTo>
                <a:lnTo>
                  <a:pt x="539879" y="539879"/>
                </a:lnTo>
                <a:lnTo>
                  <a:pt x="0" y="5398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C1126"/>
            </a:gs>
            <a:gs pos="50000">
              <a:srgbClr val="BC1126"/>
            </a:gs>
            <a:gs pos="100000">
              <a:srgbClr val="860A19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535;p19"/>
          <p:cNvPicPr preferRelativeResize="0"/>
          <p:nvPr/>
        </p:nvPicPr>
        <p:blipFill rotWithShape="1">
          <a:blip r:embed="rId3">
            <a:alphaModFix/>
          </a:blip>
          <a:srcRect b="19772" l="0" r="0" t="19771"/>
          <a:stretch/>
        </p:blipFill>
        <p:spPr>
          <a:xfrm>
            <a:off x="627325" y="598810"/>
            <a:ext cx="17033350" cy="6865062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19"/>
          <p:cNvSpPr txBox="1"/>
          <p:nvPr/>
        </p:nvSpPr>
        <p:spPr>
          <a:xfrm>
            <a:off x="3377580" y="7396976"/>
            <a:ext cx="11532900" cy="26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260" u="none" cap="none" strike="noStrike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rPr>
              <a:t>CELEBRATIONS</a:t>
            </a:r>
            <a:endParaRPr/>
          </a:p>
        </p:txBody>
      </p:sp>
      <p:pic>
        <p:nvPicPr>
          <p:cNvPr id="537" name="Google Shape;537;p19"/>
          <p:cNvPicPr preferRelativeResize="0"/>
          <p:nvPr/>
        </p:nvPicPr>
        <p:blipFill rotWithShape="1">
          <a:blip r:embed="rId4">
            <a:alphaModFix/>
          </a:blip>
          <a:srcRect b="0" l="0" r="0" t="46297"/>
          <a:stretch/>
        </p:blipFill>
        <p:spPr>
          <a:xfrm>
            <a:off x="7079150" y="-2"/>
            <a:ext cx="4129600" cy="2217724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19"/>
          <p:cNvSpPr txBox="1"/>
          <p:nvPr/>
        </p:nvSpPr>
        <p:spPr>
          <a:xfrm>
            <a:off x="7596589" y="-439226"/>
            <a:ext cx="3094800" cy="23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289">
                <a:solidFill>
                  <a:srgbClr val="57090C"/>
                </a:solidFill>
                <a:latin typeface="Passion One"/>
                <a:ea typeface="Passion One"/>
                <a:cs typeface="Passion One"/>
                <a:sym typeface="Passion One"/>
              </a:rPr>
              <a:t>03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C1126"/>
            </a:gs>
            <a:gs pos="50000">
              <a:srgbClr val="BC1126"/>
            </a:gs>
            <a:gs pos="100000">
              <a:srgbClr val="860A19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3" name="Google Shape;543;p20"/>
          <p:cNvGrpSpPr/>
          <p:nvPr/>
        </p:nvGrpSpPr>
        <p:grpSpPr>
          <a:xfrm>
            <a:off x="9550617" y="4034938"/>
            <a:ext cx="3875777" cy="5520022"/>
            <a:chOff x="0" y="-38100"/>
            <a:chExt cx="1020781" cy="1453833"/>
          </a:xfrm>
        </p:grpSpPr>
        <p:sp>
          <p:nvSpPr>
            <p:cNvPr id="544" name="Google Shape;544;p20"/>
            <p:cNvSpPr/>
            <p:nvPr/>
          </p:nvSpPr>
          <p:spPr>
            <a:xfrm>
              <a:off x="0" y="0"/>
              <a:ext cx="1020781" cy="1415733"/>
            </a:xfrm>
            <a:custGeom>
              <a:rect b="b" l="l" r="r" t="t"/>
              <a:pathLst>
                <a:path extrusionOk="0" h="1415733" w="1020781">
                  <a:moveTo>
                    <a:pt x="0" y="0"/>
                  </a:moveTo>
                  <a:lnTo>
                    <a:pt x="1020781" y="0"/>
                  </a:lnTo>
                  <a:lnTo>
                    <a:pt x="1020781" y="1415733"/>
                  </a:lnTo>
                  <a:lnTo>
                    <a:pt x="0" y="1415733"/>
                  </a:lnTo>
                  <a:close/>
                </a:path>
              </a:pathLst>
            </a:custGeom>
            <a:solidFill>
              <a:srgbClr val="890717"/>
            </a:solidFill>
            <a:ln>
              <a:noFill/>
            </a:ln>
          </p:spPr>
        </p:sp>
        <p:sp>
          <p:nvSpPr>
            <p:cNvPr id="545" name="Google Shape;545;p20"/>
            <p:cNvSpPr txBox="1"/>
            <p:nvPr/>
          </p:nvSpPr>
          <p:spPr>
            <a:xfrm>
              <a:off x="0" y="-38100"/>
              <a:ext cx="1020781" cy="14538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6" name="Google Shape;546;p20"/>
          <p:cNvGrpSpPr/>
          <p:nvPr/>
        </p:nvGrpSpPr>
        <p:grpSpPr>
          <a:xfrm>
            <a:off x="9550617" y="734411"/>
            <a:ext cx="8072241" cy="2832341"/>
            <a:chOff x="0" y="-38100"/>
            <a:chExt cx="2126022" cy="745966"/>
          </a:xfrm>
        </p:grpSpPr>
        <p:sp>
          <p:nvSpPr>
            <p:cNvPr id="547" name="Google Shape;547;p20"/>
            <p:cNvSpPr/>
            <p:nvPr/>
          </p:nvSpPr>
          <p:spPr>
            <a:xfrm>
              <a:off x="0" y="0"/>
              <a:ext cx="2126022" cy="707866"/>
            </a:xfrm>
            <a:custGeom>
              <a:rect b="b" l="l" r="r" t="t"/>
              <a:pathLst>
                <a:path extrusionOk="0" h="707866" w="2126022">
                  <a:moveTo>
                    <a:pt x="0" y="0"/>
                  </a:moveTo>
                  <a:lnTo>
                    <a:pt x="2126022" y="0"/>
                  </a:lnTo>
                  <a:lnTo>
                    <a:pt x="2126022" y="707866"/>
                  </a:lnTo>
                  <a:lnTo>
                    <a:pt x="0" y="707866"/>
                  </a:lnTo>
                  <a:close/>
                </a:path>
              </a:pathLst>
            </a:custGeom>
            <a:solidFill>
              <a:srgbClr val="890717"/>
            </a:solidFill>
            <a:ln>
              <a:noFill/>
            </a:ln>
          </p:spPr>
        </p:sp>
        <p:sp>
          <p:nvSpPr>
            <p:cNvPr id="548" name="Google Shape;548;p20"/>
            <p:cNvSpPr txBox="1"/>
            <p:nvPr/>
          </p:nvSpPr>
          <p:spPr>
            <a:xfrm>
              <a:off x="0" y="-38100"/>
              <a:ext cx="2126022" cy="7459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9" name="Google Shape;549;p20"/>
          <p:cNvGrpSpPr/>
          <p:nvPr/>
        </p:nvGrpSpPr>
        <p:grpSpPr>
          <a:xfrm>
            <a:off x="13747081" y="4034938"/>
            <a:ext cx="3875777" cy="5520022"/>
            <a:chOff x="0" y="-38100"/>
            <a:chExt cx="1020781" cy="1453833"/>
          </a:xfrm>
        </p:grpSpPr>
        <p:sp>
          <p:nvSpPr>
            <p:cNvPr id="550" name="Google Shape;550;p20"/>
            <p:cNvSpPr/>
            <p:nvPr/>
          </p:nvSpPr>
          <p:spPr>
            <a:xfrm>
              <a:off x="0" y="0"/>
              <a:ext cx="1020781" cy="1415733"/>
            </a:xfrm>
            <a:custGeom>
              <a:rect b="b" l="l" r="r" t="t"/>
              <a:pathLst>
                <a:path extrusionOk="0" h="1415733" w="1020781">
                  <a:moveTo>
                    <a:pt x="0" y="0"/>
                  </a:moveTo>
                  <a:lnTo>
                    <a:pt x="1020781" y="0"/>
                  </a:lnTo>
                  <a:lnTo>
                    <a:pt x="1020781" y="1415733"/>
                  </a:lnTo>
                  <a:lnTo>
                    <a:pt x="0" y="1415733"/>
                  </a:lnTo>
                  <a:close/>
                </a:path>
              </a:pathLst>
            </a:custGeom>
            <a:solidFill>
              <a:srgbClr val="890717"/>
            </a:solidFill>
            <a:ln>
              <a:noFill/>
            </a:ln>
          </p:spPr>
        </p:sp>
        <p:sp>
          <p:nvSpPr>
            <p:cNvPr id="551" name="Google Shape;551;p20"/>
            <p:cNvSpPr txBox="1"/>
            <p:nvPr/>
          </p:nvSpPr>
          <p:spPr>
            <a:xfrm>
              <a:off x="0" y="-38100"/>
              <a:ext cx="1020781" cy="14538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2" name="Google Shape;552;p20"/>
          <p:cNvSpPr/>
          <p:nvPr/>
        </p:nvSpPr>
        <p:spPr>
          <a:xfrm>
            <a:off x="10138000" y="1028700"/>
            <a:ext cx="6897475" cy="2538052"/>
          </a:xfrm>
          <a:custGeom>
            <a:rect b="b" l="l" r="r" t="t"/>
            <a:pathLst>
              <a:path extrusionOk="0" h="2538052" w="6897475">
                <a:moveTo>
                  <a:pt x="0" y="0"/>
                </a:moveTo>
                <a:lnTo>
                  <a:pt x="6897475" y="0"/>
                </a:lnTo>
                <a:lnTo>
                  <a:pt x="6897475" y="2538052"/>
                </a:lnTo>
                <a:lnTo>
                  <a:pt x="0" y="25380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3" name="Google Shape;553;p20"/>
          <p:cNvSpPr/>
          <p:nvPr/>
        </p:nvSpPr>
        <p:spPr>
          <a:xfrm>
            <a:off x="10147247" y="4389395"/>
            <a:ext cx="2682517" cy="5165564"/>
          </a:xfrm>
          <a:custGeom>
            <a:rect b="b" l="l" r="r" t="t"/>
            <a:pathLst>
              <a:path extrusionOk="0" h="5165564" w="2682517">
                <a:moveTo>
                  <a:pt x="0" y="0"/>
                </a:moveTo>
                <a:lnTo>
                  <a:pt x="2682517" y="0"/>
                </a:lnTo>
                <a:lnTo>
                  <a:pt x="2682517" y="5165564"/>
                </a:lnTo>
                <a:lnTo>
                  <a:pt x="0" y="5165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4" name="Google Shape;554;p20"/>
          <p:cNvSpPr/>
          <p:nvPr/>
        </p:nvSpPr>
        <p:spPr>
          <a:xfrm>
            <a:off x="13747081" y="4483351"/>
            <a:ext cx="3850916" cy="4781048"/>
          </a:xfrm>
          <a:custGeom>
            <a:rect b="b" l="l" r="r" t="t"/>
            <a:pathLst>
              <a:path extrusionOk="0" h="4781048" w="3850916">
                <a:moveTo>
                  <a:pt x="0" y="0"/>
                </a:moveTo>
                <a:lnTo>
                  <a:pt x="3850916" y="0"/>
                </a:lnTo>
                <a:lnTo>
                  <a:pt x="3850916" y="4781048"/>
                </a:lnTo>
                <a:lnTo>
                  <a:pt x="0" y="47810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5" name="Google Shape;555;p20"/>
          <p:cNvSpPr txBox="1"/>
          <p:nvPr/>
        </p:nvSpPr>
        <p:spPr>
          <a:xfrm>
            <a:off x="1028700" y="827291"/>
            <a:ext cx="8295900" cy="32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387" u="none" cap="none" strike="noStrike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rPr>
              <a:t>TRADITIONS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387" u="none" cap="none" strike="noStrike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rPr>
              <a:t>&amp; CUSTOMS</a:t>
            </a:r>
            <a:endParaRPr/>
          </a:p>
        </p:txBody>
      </p:sp>
      <p:sp>
        <p:nvSpPr>
          <p:cNvPr id="556" name="Google Shape;556;p20"/>
          <p:cNvSpPr txBox="1"/>
          <p:nvPr/>
        </p:nvSpPr>
        <p:spPr>
          <a:xfrm>
            <a:off x="1028700" y="4948596"/>
            <a:ext cx="6682200" cy="6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Overview of traditional rituals, customs, and symbols associated with Indonesian Independence Day.</a:t>
            </a:r>
            <a:endParaRPr/>
          </a:p>
        </p:txBody>
      </p:sp>
      <p:sp>
        <p:nvSpPr>
          <p:cNvPr id="557" name="Google Shape;557;p20"/>
          <p:cNvSpPr txBox="1"/>
          <p:nvPr/>
        </p:nvSpPr>
        <p:spPr>
          <a:xfrm>
            <a:off x="1028700" y="6838122"/>
            <a:ext cx="6682200" cy="6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Overview of traditional rituals, customs, and symbols associated with Indonesian Independence Day.</a:t>
            </a:r>
            <a:endParaRPr/>
          </a:p>
        </p:txBody>
      </p:sp>
      <p:sp>
        <p:nvSpPr>
          <p:cNvPr id="558" name="Google Shape;558;p20"/>
          <p:cNvSpPr txBox="1"/>
          <p:nvPr/>
        </p:nvSpPr>
        <p:spPr>
          <a:xfrm>
            <a:off x="1028700" y="8724854"/>
            <a:ext cx="6682200" cy="6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Overview of traditional rituals, customs, and symbols associated with Indonesian Independence Day.</a:t>
            </a:r>
            <a:endParaRPr/>
          </a:p>
        </p:txBody>
      </p:sp>
      <p:sp>
        <p:nvSpPr>
          <p:cNvPr id="559" name="Google Shape;559;p20"/>
          <p:cNvSpPr txBox="1"/>
          <p:nvPr/>
        </p:nvSpPr>
        <p:spPr>
          <a:xfrm>
            <a:off x="1028700" y="4341770"/>
            <a:ext cx="4610364" cy="455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Tradition 01</a:t>
            </a:r>
            <a:endParaRPr/>
          </a:p>
        </p:txBody>
      </p:sp>
      <p:sp>
        <p:nvSpPr>
          <p:cNvPr id="560" name="Google Shape;560;p20"/>
          <p:cNvSpPr txBox="1"/>
          <p:nvPr/>
        </p:nvSpPr>
        <p:spPr>
          <a:xfrm>
            <a:off x="1028700" y="6231296"/>
            <a:ext cx="4610364" cy="455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Tradition 02</a:t>
            </a:r>
            <a:endParaRPr/>
          </a:p>
        </p:txBody>
      </p:sp>
      <p:sp>
        <p:nvSpPr>
          <p:cNvPr id="561" name="Google Shape;561;p20"/>
          <p:cNvSpPr txBox="1"/>
          <p:nvPr/>
        </p:nvSpPr>
        <p:spPr>
          <a:xfrm>
            <a:off x="1028700" y="8118028"/>
            <a:ext cx="4610364" cy="455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Tradition 03</a:t>
            </a:r>
            <a:endParaRPr/>
          </a:p>
        </p:txBody>
      </p:sp>
      <p:sp>
        <p:nvSpPr>
          <p:cNvPr id="562" name="Google Shape;562;p20"/>
          <p:cNvSpPr/>
          <p:nvPr/>
        </p:nvSpPr>
        <p:spPr>
          <a:xfrm>
            <a:off x="8051466" y="4179599"/>
            <a:ext cx="897013" cy="1362800"/>
          </a:xfrm>
          <a:custGeom>
            <a:rect b="b" l="l" r="r" t="t"/>
            <a:pathLst>
              <a:path extrusionOk="0" h="1362800" w="897013">
                <a:moveTo>
                  <a:pt x="0" y="0"/>
                </a:moveTo>
                <a:lnTo>
                  <a:pt x="897012" y="0"/>
                </a:lnTo>
                <a:lnTo>
                  <a:pt x="897012" y="1362800"/>
                </a:lnTo>
                <a:lnTo>
                  <a:pt x="0" y="1362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57406" l="-277557" r="0" t="0"/>
            </a:stretch>
          </a:blipFill>
          <a:ln>
            <a:noFill/>
          </a:ln>
        </p:spPr>
      </p:sp>
      <p:sp>
        <p:nvSpPr>
          <p:cNvPr id="563" name="Google Shape;563;p20"/>
          <p:cNvSpPr/>
          <p:nvPr/>
        </p:nvSpPr>
        <p:spPr>
          <a:xfrm>
            <a:off x="17035475" y="5323791"/>
            <a:ext cx="897013" cy="1362800"/>
          </a:xfrm>
          <a:custGeom>
            <a:rect b="b" l="l" r="r" t="t"/>
            <a:pathLst>
              <a:path extrusionOk="0" h="1362800" w="897013">
                <a:moveTo>
                  <a:pt x="0" y="0"/>
                </a:moveTo>
                <a:lnTo>
                  <a:pt x="897013" y="0"/>
                </a:lnTo>
                <a:lnTo>
                  <a:pt x="897013" y="1362800"/>
                </a:lnTo>
                <a:lnTo>
                  <a:pt x="0" y="1362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57406" l="-277557" r="0" t="0"/>
            </a:stretch>
          </a:blipFill>
          <a:ln>
            <a:noFill/>
          </a:ln>
        </p:spPr>
      </p:sp>
      <p:grpSp>
        <p:nvGrpSpPr>
          <p:cNvPr id="564" name="Google Shape;564;p20"/>
          <p:cNvGrpSpPr/>
          <p:nvPr/>
        </p:nvGrpSpPr>
        <p:grpSpPr>
          <a:xfrm>
            <a:off x="8865748" y="4100569"/>
            <a:ext cx="45113" cy="45113"/>
            <a:chOff x="0" y="0"/>
            <a:chExt cx="812800" cy="812800"/>
          </a:xfrm>
        </p:grpSpPr>
        <p:sp>
          <p:nvSpPr>
            <p:cNvPr id="565" name="Google Shape;565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7" name="Google Shape;567;p20"/>
          <p:cNvGrpSpPr/>
          <p:nvPr/>
        </p:nvGrpSpPr>
        <p:grpSpPr>
          <a:xfrm>
            <a:off x="9070250" y="4519480"/>
            <a:ext cx="73750" cy="73750"/>
            <a:chOff x="0" y="0"/>
            <a:chExt cx="812800" cy="812800"/>
          </a:xfrm>
        </p:grpSpPr>
        <p:sp>
          <p:nvSpPr>
            <p:cNvPr id="568" name="Google Shape;568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70" name="Google Shape;570;p20"/>
          <p:cNvPicPr preferRelativeResize="0"/>
          <p:nvPr/>
        </p:nvPicPr>
        <p:blipFill rotWithShape="1">
          <a:blip r:embed="rId7">
            <a:alphaModFix/>
          </a:blip>
          <a:srcRect b="55436" l="0" r="33417" t="0"/>
          <a:stretch/>
        </p:blipFill>
        <p:spPr>
          <a:xfrm>
            <a:off x="12052425" y="6465550"/>
            <a:ext cx="6235575" cy="3821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C1126"/>
            </a:gs>
            <a:gs pos="50000">
              <a:srgbClr val="BC1126"/>
            </a:gs>
            <a:gs pos="100000">
              <a:srgbClr val="860A19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p21"/>
          <p:cNvPicPr preferRelativeResize="0"/>
          <p:nvPr/>
        </p:nvPicPr>
        <p:blipFill rotWithShape="1">
          <a:blip r:embed="rId3">
            <a:alphaModFix/>
          </a:blip>
          <a:srcRect b="0" l="31134" r="0" t="0"/>
          <a:stretch/>
        </p:blipFill>
        <p:spPr>
          <a:xfrm>
            <a:off x="-4" y="3810425"/>
            <a:ext cx="7624650" cy="5509799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21"/>
          <p:cNvSpPr/>
          <p:nvPr/>
        </p:nvSpPr>
        <p:spPr>
          <a:xfrm>
            <a:off x="6724111" y="311961"/>
            <a:ext cx="13421162" cy="13421162"/>
          </a:xfrm>
          <a:custGeom>
            <a:rect b="b" l="l" r="r" t="t"/>
            <a:pathLst>
              <a:path extrusionOk="0" h="13421162" w="13421162">
                <a:moveTo>
                  <a:pt x="0" y="0"/>
                </a:moveTo>
                <a:lnTo>
                  <a:pt x="13421162" y="0"/>
                </a:lnTo>
                <a:lnTo>
                  <a:pt x="13421162" y="13421162"/>
                </a:lnTo>
                <a:lnTo>
                  <a:pt x="0" y="134211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7" name="Google Shape;577;p21"/>
          <p:cNvSpPr txBox="1"/>
          <p:nvPr/>
        </p:nvSpPr>
        <p:spPr>
          <a:xfrm>
            <a:off x="1028700" y="362527"/>
            <a:ext cx="16230600" cy="20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387" u="none" cap="none" strike="noStrike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rPr>
              <a:t>HEROES &amp; LEADERS</a:t>
            </a:r>
            <a:endParaRPr/>
          </a:p>
        </p:txBody>
      </p:sp>
      <p:sp>
        <p:nvSpPr>
          <p:cNvPr id="578" name="Google Shape;578;p21"/>
          <p:cNvSpPr txBox="1"/>
          <p:nvPr/>
        </p:nvSpPr>
        <p:spPr>
          <a:xfrm>
            <a:off x="7921179" y="3646535"/>
            <a:ext cx="8718300" cy="54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12" u="none" cap="none" strike="noStrike">
                <a:solidFill>
                  <a:srgbClr val="721014"/>
                </a:solidFill>
                <a:latin typeface="Passion One"/>
                <a:ea typeface="Passion One"/>
                <a:cs typeface="Passion One"/>
                <a:sym typeface="Passion One"/>
              </a:rPr>
              <a:t>“THERE IS NO GLORY IN INDEPENDENCE IF IT IS NOT ACCOMPANIED BY PROSPERITY AND REAL SOCIAL JUSTICE FOR ALL."</a:t>
            </a:r>
            <a:endParaRPr/>
          </a:p>
        </p:txBody>
      </p:sp>
      <p:sp>
        <p:nvSpPr>
          <p:cNvPr id="579" name="Google Shape;579;p21"/>
          <p:cNvSpPr/>
          <p:nvPr/>
        </p:nvSpPr>
        <p:spPr>
          <a:xfrm>
            <a:off x="7921179" y="6189033"/>
            <a:ext cx="897013" cy="1362800"/>
          </a:xfrm>
          <a:custGeom>
            <a:rect b="b" l="l" r="r" t="t"/>
            <a:pathLst>
              <a:path extrusionOk="0" h="1362800" w="897013">
                <a:moveTo>
                  <a:pt x="0" y="0"/>
                </a:moveTo>
                <a:lnTo>
                  <a:pt x="897012" y="0"/>
                </a:lnTo>
                <a:lnTo>
                  <a:pt x="897012" y="1362800"/>
                </a:lnTo>
                <a:lnTo>
                  <a:pt x="0" y="1362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57406" l="-277557" r="0" t="0"/>
            </a:stretch>
          </a:blipFill>
          <a:ln>
            <a:noFill/>
          </a:ln>
        </p:spPr>
      </p:sp>
      <p:sp>
        <p:nvSpPr>
          <p:cNvPr id="580" name="Google Shape;580;p21"/>
          <p:cNvSpPr/>
          <p:nvPr/>
        </p:nvSpPr>
        <p:spPr>
          <a:xfrm>
            <a:off x="1059778" y="3192089"/>
            <a:ext cx="897013" cy="1362800"/>
          </a:xfrm>
          <a:custGeom>
            <a:rect b="b" l="l" r="r" t="t"/>
            <a:pathLst>
              <a:path extrusionOk="0" h="1362800" w="897013">
                <a:moveTo>
                  <a:pt x="0" y="0"/>
                </a:moveTo>
                <a:lnTo>
                  <a:pt x="897013" y="0"/>
                </a:lnTo>
                <a:lnTo>
                  <a:pt x="897013" y="1362800"/>
                </a:lnTo>
                <a:lnTo>
                  <a:pt x="0" y="1362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57406" l="-277557" r="0" t="0"/>
            </a:stretch>
          </a:blipFill>
          <a:ln>
            <a:noFill/>
          </a:ln>
        </p:spPr>
      </p:sp>
      <p:sp>
        <p:nvSpPr>
          <p:cNvPr id="581" name="Google Shape;581;p21"/>
          <p:cNvSpPr/>
          <p:nvPr/>
        </p:nvSpPr>
        <p:spPr>
          <a:xfrm>
            <a:off x="371956" y="1410188"/>
            <a:ext cx="897013" cy="1362800"/>
          </a:xfrm>
          <a:custGeom>
            <a:rect b="b" l="l" r="r" t="t"/>
            <a:pathLst>
              <a:path extrusionOk="0" h="1362800" w="897013">
                <a:moveTo>
                  <a:pt x="0" y="0"/>
                </a:moveTo>
                <a:lnTo>
                  <a:pt x="897012" y="0"/>
                </a:lnTo>
                <a:lnTo>
                  <a:pt x="897012" y="1362801"/>
                </a:lnTo>
                <a:lnTo>
                  <a:pt x="0" y="13628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57406" l="-277557" r="0" t="0"/>
            </a:stretch>
          </a:blipFill>
          <a:ln>
            <a:noFill/>
          </a:ln>
        </p:spPr>
      </p:sp>
      <p:sp>
        <p:nvSpPr>
          <p:cNvPr id="582" name="Google Shape;582;p21"/>
          <p:cNvSpPr/>
          <p:nvPr/>
        </p:nvSpPr>
        <p:spPr>
          <a:xfrm>
            <a:off x="16291565" y="891952"/>
            <a:ext cx="897013" cy="1362800"/>
          </a:xfrm>
          <a:custGeom>
            <a:rect b="b" l="l" r="r" t="t"/>
            <a:pathLst>
              <a:path extrusionOk="0" h="1362800" w="897013">
                <a:moveTo>
                  <a:pt x="0" y="0"/>
                </a:moveTo>
                <a:lnTo>
                  <a:pt x="897012" y="0"/>
                </a:lnTo>
                <a:lnTo>
                  <a:pt x="897012" y="1362801"/>
                </a:lnTo>
                <a:lnTo>
                  <a:pt x="0" y="13628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57406" l="-277557" r="0" t="0"/>
            </a:stretch>
          </a:blipFill>
          <a:ln>
            <a:noFill/>
          </a:ln>
        </p:spPr>
      </p:sp>
      <p:sp>
        <p:nvSpPr>
          <p:cNvPr id="583" name="Google Shape;583;p21"/>
          <p:cNvSpPr/>
          <p:nvPr/>
        </p:nvSpPr>
        <p:spPr>
          <a:xfrm>
            <a:off x="17089997" y="828326"/>
            <a:ext cx="539879" cy="539879"/>
          </a:xfrm>
          <a:custGeom>
            <a:rect b="b" l="l" r="r" t="t"/>
            <a:pathLst>
              <a:path extrusionOk="0" h="539879" w="539879">
                <a:moveTo>
                  <a:pt x="0" y="0"/>
                </a:moveTo>
                <a:lnTo>
                  <a:pt x="539879" y="0"/>
                </a:lnTo>
                <a:lnTo>
                  <a:pt x="539879" y="539879"/>
                </a:lnTo>
                <a:lnTo>
                  <a:pt x="0" y="5398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4" name="Google Shape;584;p21"/>
          <p:cNvSpPr/>
          <p:nvPr/>
        </p:nvSpPr>
        <p:spPr>
          <a:xfrm>
            <a:off x="1687185" y="2557384"/>
            <a:ext cx="420752" cy="420752"/>
          </a:xfrm>
          <a:custGeom>
            <a:rect b="b" l="l" r="r" t="t"/>
            <a:pathLst>
              <a:path extrusionOk="0" h="420752" w="420752">
                <a:moveTo>
                  <a:pt x="0" y="0"/>
                </a:moveTo>
                <a:lnTo>
                  <a:pt x="420752" y="0"/>
                </a:lnTo>
                <a:lnTo>
                  <a:pt x="420752" y="420753"/>
                </a:lnTo>
                <a:lnTo>
                  <a:pt x="0" y="4207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5" name="Google Shape;585;p21"/>
          <p:cNvSpPr/>
          <p:nvPr/>
        </p:nvSpPr>
        <p:spPr>
          <a:xfrm>
            <a:off x="399710" y="4344513"/>
            <a:ext cx="420752" cy="420752"/>
          </a:xfrm>
          <a:custGeom>
            <a:rect b="b" l="l" r="r" t="t"/>
            <a:pathLst>
              <a:path extrusionOk="0" h="420752" w="420752">
                <a:moveTo>
                  <a:pt x="0" y="0"/>
                </a:moveTo>
                <a:lnTo>
                  <a:pt x="420752" y="0"/>
                </a:lnTo>
                <a:lnTo>
                  <a:pt x="420752" y="420752"/>
                </a:lnTo>
                <a:lnTo>
                  <a:pt x="0" y="4207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6" name="Google Shape;586;p21"/>
          <p:cNvSpPr txBox="1"/>
          <p:nvPr/>
        </p:nvSpPr>
        <p:spPr>
          <a:xfrm>
            <a:off x="3150468" y="2470417"/>
            <a:ext cx="11987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Tribute to Indonesian heroes and leaders who played significant roles in the fight for independence.</a:t>
            </a:r>
            <a:endParaRPr/>
          </a:p>
        </p:txBody>
      </p:sp>
      <p:sp>
        <p:nvSpPr>
          <p:cNvPr id="587" name="Google Shape;587;p21"/>
          <p:cNvSpPr txBox="1"/>
          <p:nvPr/>
        </p:nvSpPr>
        <p:spPr>
          <a:xfrm>
            <a:off x="1028700" y="4925060"/>
            <a:ext cx="1198364" cy="389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Sukarno</a:t>
            </a:r>
            <a:endParaRPr/>
          </a:p>
        </p:txBody>
      </p:sp>
      <p:pic>
        <p:nvPicPr>
          <p:cNvPr id="588" name="Google Shape;588;p21"/>
          <p:cNvPicPr preferRelativeResize="0"/>
          <p:nvPr/>
        </p:nvPicPr>
        <p:blipFill rotWithShape="1">
          <a:blip r:embed="rId7">
            <a:alphaModFix/>
          </a:blip>
          <a:srcRect b="11801" l="0" r="0" t="0"/>
          <a:stretch/>
        </p:blipFill>
        <p:spPr>
          <a:xfrm>
            <a:off x="1015800" y="3622049"/>
            <a:ext cx="7112400" cy="6664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C1126"/>
            </a:gs>
            <a:gs pos="50000">
              <a:srgbClr val="BC1126"/>
            </a:gs>
            <a:gs pos="100000">
              <a:srgbClr val="860A19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Google Shape;593;p22"/>
          <p:cNvPicPr preferRelativeResize="0"/>
          <p:nvPr/>
        </p:nvPicPr>
        <p:blipFill rotWithShape="1">
          <a:blip r:embed="rId3">
            <a:alphaModFix/>
          </a:blip>
          <a:srcRect b="19407" l="0" r="36491" t="12328"/>
          <a:stretch/>
        </p:blipFill>
        <p:spPr>
          <a:xfrm>
            <a:off x="7745475" y="0"/>
            <a:ext cx="10542525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22"/>
          <p:cNvSpPr/>
          <p:nvPr/>
        </p:nvSpPr>
        <p:spPr>
          <a:xfrm>
            <a:off x="-1205433" y="0"/>
            <a:ext cx="13421162" cy="13421162"/>
          </a:xfrm>
          <a:custGeom>
            <a:rect b="b" l="l" r="r" t="t"/>
            <a:pathLst>
              <a:path extrusionOk="0" h="13421162" w="13421162">
                <a:moveTo>
                  <a:pt x="0" y="0"/>
                </a:moveTo>
                <a:lnTo>
                  <a:pt x="13421161" y="0"/>
                </a:lnTo>
                <a:lnTo>
                  <a:pt x="13421161" y="13421162"/>
                </a:lnTo>
                <a:lnTo>
                  <a:pt x="0" y="134211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5" name="Google Shape;595;p22"/>
          <p:cNvSpPr txBox="1"/>
          <p:nvPr/>
        </p:nvSpPr>
        <p:spPr>
          <a:xfrm>
            <a:off x="1028700" y="354244"/>
            <a:ext cx="16230600" cy="2298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387" u="none" cap="none" strike="noStrike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rPr>
              <a:t>HEROES &amp; LEADERS</a:t>
            </a:r>
            <a:endParaRPr/>
          </a:p>
        </p:txBody>
      </p:sp>
      <p:sp>
        <p:nvSpPr>
          <p:cNvPr id="596" name="Google Shape;596;p22"/>
          <p:cNvSpPr/>
          <p:nvPr/>
        </p:nvSpPr>
        <p:spPr>
          <a:xfrm>
            <a:off x="1590260" y="955389"/>
            <a:ext cx="897013" cy="1362800"/>
          </a:xfrm>
          <a:custGeom>
            <a:rect b="b" l="l" r="r" t="t"/>
            <a:pathLst>
              <a:path extrusionOk="0" h="1362800" w="897013">
                <a:moveTo>
                  <a:pt x="0" y="0"/>
                </a:moveTo>
                <a:lnTo>
                  <a:pt x="897013" y="0"/>
                </a:lnTo>
                <a:lnTo>
                  <a:pt x="897013" y="1362801"/>
                </a:lnTo>
                <a:lnTo>
                  <a:pt x="0" y="13628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57406" l="-277557" r="0" t="0"/>
            </a:stretch>
          </a:blipFill>
          <a:ln>
            <a:noFill/>
          </a:ln>
        </p:spPr>
      </p:sp>
      <p:sp>
        <p:nvSpPr>
          <p:cNvPr id="597" name="Google Shape;597;p22"/>
          <p:cNvSpPr/>
          <p:nvPr/>
        </p:nvSpPr>
        <p:spPr>
          <a:xfrm>
            <a:off x="225967" y="8779479"/>
            <a:ext cx="897013" cy="1362800"/>
          </a:xfrm>
          <a:custGeom>
            <a:rect b="b" l="l" r="r" t="t"/>
            <a:pathLst>
              <a:path extrusionOk="0" h="1362800" w="897013">
                <a:moveTo>
                  <a:pt x="0" y="0"/>
                </a:moveTo>
                <a:lnTo>
                  <a:pt x="897012" y="0"/>
                </a:lnTo>
                <a:lnTo>
                  <a:pt x="897012" y="1362800"/>
                </a:lnTo>
                <a:lnTo>
                  <a:pt x="0" y="1362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57406" l="-277557" r="0" t="0"/>
            </a:stretch>
          </a:blipFill>
          <a:ln>
            <a:noFill/>
          </a:ln>
        </p:spPr>
      </p:sp>
      <p:sp>
        <p:nvSpPr>
          <p:cNvPr id="598" name="Google Shape;598;p22"/>
          <p:cNvSpPr/>
          <p:nvPr/>
        </p:nvSpPr>
        <p:spPr>
          <a:xfrm>
            <a:off x="17079571" y="620944"/>
            <a:ext cx="897013" cy="1362800"/>
          </a:xfrm>
          <a:custGeom>
            <a:rect b="b" l="l" r="r" t="t"/>
            <a:pathLst>
              <a:path extrusionOk="0" h="1362800" w="897013">
                <a:moveTo>
                  <a:pt x="0" y="0"/>
                </a:moveTo>
                <a:lnTo>
                  <a:pt x="897013" y="0"/>
                </a:lnTo>
                <a:lnTo>
                  <a:pt x="897013" y="1362801"/>
                </a:lnTo>
                <a:lnTo>
                  <a:pt x="0" y="13628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57406" l="-277557" r="0" t="0"/>
            </a:stretch>
          </a:blipFill>
          <a:ln>
            <a:noFill/>
          </a:ln>
        </p:spPr>
      </p:sp>
      <p:sp>
        <p:nvSpPr>
          <p:cNvPr id="599" name="Google Shape;599;p22"/>
          <p:cNvSpPr/>
          <p:nvPr/>
        </p:nvSpPr>
        <p:spPr>
          <a:xfrm>
            <a:off x="853040" y="1778311"/>
            <a:ext cx="539879" cy="539879"/>
          </a:xfrm>
          <a:custGeom>
            <a:rect b="b" l="l" r="r" t="t"/>
            <a:pathLst>
              <a:path extrusionOk="0" h="539879" w="539879">
                <a:moveTo>
                  <a:pt x="0" y="0"/>
                </a:moveTo>
                <a:lnTo>
                  <a:pt x="539879" y="0"/>
                </a:lnTo>
                <a:lnTo>
                  <a:pt x="539879" y="539879"/>
                </a:lnTo>
                <a:lnTo>
                  <a:pt x="0" y="5398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0" name="Google Shape;600;p22"/>
          <p:cNvSpPr/>
          <p:nvPr/>
        </p:nvSpPr>
        <p:spPr>
          <a:xfrm>
            <a:off x="16415395" y="1636789"/>
            <a:ext cx="290541" cy="371622"/>
          </a:xfrm>
          <a:custGeom>
            <a:rect b="b" l="l" r="r" t="t"/>
            <a:pathLst>
              <a:path extrusionOk="0" h="371622" w="290541">
                <a:moveTo>
                  <a:pt x="0" y="0"/>
                </a:moveTo>
                <a:lnTo>
                  <a:pt x="290541" y="0"/>
                </a:lnTo>
                <a:lnTo>
                  <a:pt x="290541" y="371622"/>
                </a:lnTo>
                <a:lnTo>
                  <a:pt x="0" y="3716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1" name="Google Shape;601;p22"/>
          <p:cNvSpPr txBox="1"/>
          <p:nvPr/>
        </p:nvSpPr>
        <p:spPr>
          <a:xfrm>
            <a:off x="11874912" y="6105229"/>
            <a:ext cx="681633" cy="339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Hatta</a:t>
            </a:r>
            <a:endParaRPr/>
          </a:p>
        </p:txBody>
      </p:sp>
      <p:sp>
        <p:nvSpPr>
          <p:cNvPr id="602" name="Google Shape;602;p22"/>
          <p:cNvSpPr txBox="1"/>
          <p:nvPr/>
        </p:nvSpPr>
        <p:spPr>
          <a:xfrm>
            <a:off x="1670156" y="3211381"/>
            <a:ext cx="7770600" cy="54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12" u="none" cap="none" strike="noStrike">
                <a:solidFill>
                  <a:srgbClr val="721014"/>
                </a:solidFill>
                <a:latin typeface="Passion One"/>
                <a:ea typeface="Passion One"/>
                <a:cs typeface="Passion One"/>
                <a:sym typeface="Passion One"/>
              </a:rPr>
              <a:t>“TO BUILD A NATION, YOU NEED PEOPLE WHO LOVE THEIR COUNTRY MORE THAN THEY LOVE THEIR OWN LIVES." </a:t>
            </a:r>
            <a:endParaRPr/>
          </a:p>
        </p:txBody>
      </p:sp>
      <p:grpSp>
        <p:nvGrpSpPr>
          <p:cNvPr id="603" name="Google Shape;603;p22"/>
          <p:cNvGrpSpPr/>
          <p:nvPr/>
        </p:nvGrpSpPr>
        <p:grpSpPr>
          <a:xfrm>
            <a:off x="1630205" y="9860807"/>
            <a:ext cx="45113" cy="45113"/>
            <a:chOff x="0" y="0"/>
            <a:chExt cx="812800" cy="812800"/>
          </a:xfrm>
        </p:grpSpPr>
        <p:sp>
          <p:nvSpPr>
            <p:cNvPr id="604" name="Google Shape;604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6" name="Google Shape;606;p22"/>
          <p:cNvGrpSpPr/>
          <p:nvPr/>
        </p:nvGrpSpPr>
        <p:grpSpPr>
          <a:xfrm>
            <a:off x="891962" y="8478343"/>
            <a:ext cx="45113" cy="45113"/>
            <a:chOff x="0" y="0"/>
            <a:chExt cx="812800" cy="812800"/>
          </a:xfrm>
        </p:grpSpPr>
        <p:sp>
          <p:nvSpPr>
            <p:cNvPr id="607" name="Google Shape;607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366138" y="7559022"/>
            <a:ext cx="45113" cy="45113"/>
            <a:chOff x="0" y="0"/>
            <a:chExt cx="812800" cy="812800"/>
          </a:xfrm>
        </p:grpSpPr>
        <p:sp>
          <p:nvSpPr>
            <p:cNvPr id="610" name="Google Shape;610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2" name="Google Shape;612;p22"/>
          <p:cNvGrpSpPr/>
          <p:nvPr/>
        </p:nvGrpSpPr>
        <p:grpSpPr>
          <a:xfrm>
            <a:off x="570641" y="7977933"/>
            <a:ext cx="73750" cy="73750"/>
            <a:chOff x="0" y="0"/>
            <a:chExt cx="812800" cy="812800"/>
          </a:xfrm>
        </p:grpSpPr>
        <p:sp>
          <p:nvSpPr>
            <p:cNvPr id="613" name="Google Shape;613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5" name="Google Shape;615;p22"/>
          <p:cNvGrpSpPr/>
          <p:nvPr/>
        </p:nvGrpSpPr>
        <p:grpSpPr>
          <a:xfrm>
            <a:off x="496891" y="8705729"/>
            <a:ext cx="73750" cy="73750"/>
            <a:chOff x="0" y="0"/>
            <a:chExt cx="812800" cy="812800"/>
          </a:xfrm>
        </p:grpSpPr>
        <p:sp>
          <p:nvSpPr>
            <p:cNvPr id="616" name="Google Shape;616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8" name="Google Shape;618;p22"/>
          <p:cNvGrpSpPr/>
          <p:nvPr/>
        </p:nvGrpSpPr>
        <p:grpSpPr>
          <a:xfrm>
            <a:off x="16523791" y="620944"/>
            <a:ext cx="73750" cy="73750"/>
            <a:chOff x="0" y="0"/>
            <a:chExt cx="812800" cy="812800"/>
          </a:xfrm>
        </p:grpSpPr>
        <p:sp>
          <p:nvSpPr>
            <p:cNvPr id="619" name="Google Shape;619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1" name="Google Shape;621;p22"/>
          <p:cNvGrpSpPr/>
          <p:nvPr/>
        </p:nvGrpSpPr>
        <p:grpSpPr>
          <a:xfrm>
            <a:off x="15515428" y="2578885"/>
            <a:ext cx="73750" cy="73750"/>
            <a:chOff x="0" y="0"/>
            <a:chExt cx="812800" cy="812800"/>
          </a:xfrm>
        </p:grpSpPr>
        <p:sp>
          <p:nvSpPr>
            <p:cNvPr id="622" name="Google Shape;622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24" name="Google Shape;624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734437" y="2870823"/>
            <a:ext cx="7536425" cy="8652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C1126"/>
            </a:gs>
            <a:gs pos="50000">
              <a:srgbClr val="BC1126"/>
            </a:gs>
            <a:gs pos="100000">
              <a:srgbClr val="860A19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p23"/>
          <p:cNvPicPr preferRelativeResize="0"/>
          <p:nvPr/>
        </p:nvPicPr>
        <p:blipFill rotWithShape="1">
          <a:blip r:embed="rId3">
            <a:alphaModFix/>
          </a:blip>
          <a:srcRect b="19772" l="0" r="0" t="19771"/>
          <a:stretch/>
        </p:blipFill>
        <p:spPr>
          <a:xfrm>
            <a:off x="627325" y="598810"/>
            <a:ext cx="17033350" cy="6865062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23"/>
          <p:cNvSpPr txBox="1"/>
          <p:nvPr/>
        </p:nvSpPr>
        <p:spPr>
          <a:xfrm>
            <a:off x="794147" y="7371936"/>
            <a:ext cx="16699800" cy="26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260" u="none" cap="none" strike="noStrike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rPr>
              <a:t>EVENTS &amp; ACTIVITIES</a:t>
            </a:r>
            <a:endParaRPr/>
          </a:p>
        </p:txBody>
      </p:sp>
      <p:pic>
        <p:nvPicPr>
          <p:cNvPr id="631" name="Google Shape;631;p23"/>
          <p:cNvPicPr preferRelativeResize="0"/>
          <p:nvPr/>
        </p:nvPicPr>
        <p:blipFill rotWithShape="1">
          <a:blip r:embed="rId4">
            <a:alphaModFix/>
          </a:blip>
          <a:srcRect b="0" l="0" r="0" t="46297"/>
          <a:stretch/>
        </p:blipFill>
        <p:spPr>
          <a:xfrm>
            <a:off x="7079150" y="-2"/>
            <a:ext cx="4129600" cy="2217724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23"/>
          <p:cNvSpPr txBox="1"/>
          <p:nvPr/>
        </p:nvSpPr>
        <p:spPr>
          <a:xfrm>
            <a:off x="7596589" y="-439226"/>
            <a:ext cx="3094800" cy="23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289">
                <a:solidFill>
                  <a:srgbClr val="57090C"/>
                </a:solidFill>
                <a:latin typeface="Passion One"/>
                <a:ea typeface="Passion One"/>
                <a:cs typeface="Passion One"/>
                <a:sym typeface="Passion One"/>
              </a:rPr>
              <a:t>04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C1126"/>
            </a:gs>
            <a:gs pos="50000">
              <a:srgbClr val="BC1126"/>
            </a:gs>
            <a:gs pos="100000">
              <a:srgbClr val="860A19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Google Shape;637;p24"/>
          <p:cNvPicPr preferRelativeResize="0"/>
          <p:nvPr/>
        </p:nvPicPr>
        <p:blipFill rotWithShape="1">
          <a:blip r:embed="rId3">
            <a:alphaModFix/>
          </a:blip>
          <a:srcRect b="0" l="42670" r="0" t="37679"/>
          <a:stretch/>
        </p:blipFill>
        <p:spPr>
          <a:xfrm>
            <a:off x="0" y="0"/>
            <a:ext cx="2547100" cy="313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24"/>
          <p:cNvPicPr preferRelativeResize="0"/>
          <p:nvPr/>
        </p:nvPicPr>
        <p:blipFill rotWithShape="1">
          <a:blip r:embed="rId4">
            <a:alphaModFix/>
          </a:blip>
          <a:srcRect b="11824" l="0" r="0" t="0"/>
          <a:stretch/>
        </p:blipFill>
        <p:spPr>
          <a:xfrm>
            <a:off x="6723500" y="2564701"/>
            <a:ext cx="5725650" cy="7722301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24"/>
          <p:cNvSpPr txBox="1"/>
          <p:nvPr/>
        </p:nvSpPr>
        <p:spPr>
          <a:xfrm>
            <a:off x="13076231" y="3871894"/>
            <a:ext cx="3966600" cy="14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640" name="Google Shape;640;p24"/>
          <p:cNvSpPr txBox="1"/>
          <p:nvPr/>
        </p:nvSpPr>
        <p:spPr>
          <a:xfrm>
            <a:off x="1245235" y="3871894"/>
            <a:ext cx="3966600" cy="14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641" name="Google Shape;641;p24"/>
          <p:cNvSpPr txBox="1"/>
          <p:nvPr/>
        </p:nvSpPr>
        <p:spPr>
          <a:xfrm>
            <a:off x="13076231" y="7650554"/>
            <a:ext cx="3966600" cy="14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642" name="Google Shape;642;p24"/>
          <p:cNvSpPr txBox="1"/>
          <p:nvPr/>
        </p:nvSpPr>
        <p:spPr>
          <a:xfrm>
            <a:off x="1245235" y="7650554"/>
            <a:ext cx="3966600" cy="14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643" name="Google Shape;643;p24"/>
          <p:cNvSpPr txBox="1"/>
          <p:nvPr/>
        </p:nvSpPr>
        <p:spPr>
          <a:xfrm>
            <a:off x="12754316" y="3265068"/>
            <a:ext cx="4610364" cy="455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Activity 02</a:t>
            </a:r>
            <a:endParaRPr/>
          </a:p>
        </p:txBody>
      </p:sp>
      <p:sp>
        <p:nvSpPr>
          <p:cNvPr id="644" name="Google Shape;644;p24"/>
          <p:cNvSpPr txBox="1"/>
          <p:nvPr/>
        </p:nvSpPr>
        <p:spPr>
          <a:xfrm>
            <a:off x="923320" y="3265068"/>
            <a:ext cx="4610364" cy="455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Activity 01</a:t>
            </a:r>
            <a:endParaRPr/>
          </a:p>
        </p:txBody>
      </p:sp>
      <p:sp>
        <p:nvSpPr>
          <p:cNvPr id="645" name="Google Shape;645;p24"/>
          <p:cNvSpPr txBox="1"/>
          <p:nvPr/>
        </p:nvSpPr>
        <p:spPr>
          <a:xfrm>
            <a:off x="12754316" y="7043728"/>
            <a:ext cx="4610364" cy="455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Activity 04</a:t>
            </a:r>
            <a:endParaRPr/>
          </a:p>
        </p:txBody>
      </p:sp>
      <p:sp>
        <p:nvSpPr>
          <p:cNvPr id="646" name="Google Shape;646;p24"/>
          <p:cNvSpPr txBox="1"/>
          <p:nvPr/>
        </p:nvSpPr>
        <p:spPr>
          <a:xfrm>
            <a:off x="923320" y="7043728"/>
            <a:ext cx="4610364" cy="455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Activity 03</a:t>
            </a:r>
            <a:endParaRPr/>
          </a:p>
        </p:txBody>
      </p:sp>
      <p:sp>
        <p:nvSpPr>
          <p:cNvPr id="647" name="Google Shape;647;p24"/>
          <p:cNvSpPr txBox="1"/>
          <p:nvPr/>
        </p:nvSpPr>
        <p:spPr>
          <a:xfrm>
            <a:off x="1028700" y="354244"/>
            <a:ext cx="16230600" cy="2298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387" u="none" cap="none" strike="noStrike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rPr>
              <a:t>EVENTS &amp; ACTIVITIES</a:t>
            </a:r>
            <a:endParaRPr/>
          </a:p>
        </p:txBody>
      </p:sp>
      <p:sp>
        <p:nvSpPr>
          <p:cNvPr id="648" name="Google Shape;648;p24"/>
          <p:cNvSpPr/>
          <p:nvPr/>
        </p:nvSpPr>
        <p:spPr>
          <a:xfrm>
            <a:off x="6374191" y="5268894"/>
            <a:ext cx="851007" cy="881457"/>
          </a:xfrm>
          <a:custGeom>
            <a:rect b="b" l="l" r="r" t="t"/>
            <a:pathLst>
              <a:path extrusionOk="0" h="881457" w="851007">
                <a:moveTo>
                  <a:pt x="0" y="0"/>
                </a:moveTo>
                <a:lnTo>
                  <a:pt x="851007" y="0"/>
                </a:lnTo>
                <a:lnTo>
                  <a:pt x="851007" y="881457"/>
                </a:lnTo>
                <a:lnTo>
                  <a:pt x="0" y="8814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C1126"/>
            </a:gs>
            <a:gs pos="50000">
              <a:srgbClr val="BC1126"/>
            </a:gs>
            <a:gs pos="100000">
              <a:srgbClr val="860A19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Google Shape;653;p25"/>
          <p:cNvPicPr preferRelativeResize="0"/>
          <p:nvPr/>
        </p:nvPicPr>
        <p:blipFill rotWithShape="1">
          <a:blip r:embed="rId3">
            <a:alphaModFix/>
          </a:blip>
          <a:srcRect b="0" l="10595" r="10595" t="0"/>
          <a:stretch/>
        </p:blipFill>
        <p:spPr>
          <a:xfrm>
            <a:off x="2067905" y="1249957"/>
            <a:ext cx="6093421" cy="5154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25"/>
          <p:cNvPicPr preferRelativeResize="0"/>
          <p:nvPr/>
        </p:nvPicPr>
        <p:blipFill rotWithShape="1">
          <a:blip r:embed="rId4">
            <a:alphaModFix/>
          </a:blip>
          <a:srcRect b="0" l="10595" r="10595" t="0"/>
          <a:stretch/>
        </p:blipFill>
        <p:spPr>
          <a:xfrm>
            <a:off x="10126673" y="2865478"/>
            <a:ext cx="6093421" cy="5154581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25"/>
          <p:cNvSpPr/>
          <p:nvPr/>
        </p:nvSpPr>
        <p:spPr>
          <a:xfrm>
            <a:off x="1028700" y="6527137"/>
            <a:ext cx="539879" cy="539879"/>
          </a:xfrm>
          <a:custGeom>
            <a:rect b="b" l="l" r="r" t="t"/>
            <a:pathLst>
              <a:path extrusionOk="0" h="539879" w="539879">
                <a:moveTo>
                  <a:pt x="0" y="0"/>
                </a:moveTo>
                <a:lnTo>
                  <a:pt x="539879" y="0"/>
                </a:lnTo>
                <a:lnTo>
                  <a:pt x="539879" y="539879"/>
                </a:lnTo>
                <a:lnTo>
                  <a:pt x="0" y="5398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6" name="Google Shape;656;p25"/>
          <p:cNvSpPr/>
          <p:nvPr/>
        </p:nvSpPr>
        <p:spPr>
          <a:xfrm>
            <a:off x="16541903" y="1639903"/>
            <a:ext cx="539879" cy="539879"/>
          </a:xfrm>
          <a:custGeom>
            <a:rect b="b" l="l" r="r" t="t"/>
            <a:pathLst>
              <a:path extrusionOk="0" h="539879" w="539879">
                <a:moveTo>
                  <a:pt x="0" y="0"/>
                </a:moveTo>
                <a:lnTo>
                  <a:pt x="539879" y="0"/>
                </a:lnTo>
                <a:lnTo>
                  <a:pt x="539879" y="539879"/>
                </a:lnTo>
                <a:lnTo>
                  <a:pt x="0" y="5398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7" name="Google Shape;657;p25"/>
          <p:cNvSpPr/>
          <p:nvPr/>
        </p:nvSpPr>
        <p:spPr>
          <a:xfrm>
            <a:off x="1028700" y="4463564"/>
            <a:ext cx="499326" cy="488432"/>
          </a:xfrm>
          <a:custGeom>
            <a:rect b="b" l="l" r="r" t="t"/>
            <a:pathLst>
              <a:path extrusionOk="0" h="488432" w="499326">
                <a:moveTo>
                  <a:pt x="0" y="0"/>
                </a:moveTo>
                <a:lnTo>
                  <a:pt x="499326" y="0"/>
                </a:lnTo>
                <a:lnTo>
                  <a:pt x="499326" y="488432"/>
                </a:lnTo>
                <a:lnTo>
                  <a:pt x="0" y="4884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8" name="Google Shape;658;p25"/>
          <p:cNvSpPr/>
          <p:nvPr/>
        </p:nvSpPr>
        <p:spPr>
          <a:xfrm>
            <a:off x="16832119" y="3338816"/>
            <a:ext cx="499326" cy="488432"/>
          </a:xfrm>
          <a:custGeom>
            <a:rect b="b" l="l" r="r" t="t"/>
            <a:pathLst>
              <a:path extrusionOk="0" h="488432" w="499326">
                <a:moveTo>
                  <a:pt x="0" y="0"/>
                </a:moveTo>
                <a:lnTo>
                  <a:pt x="499326" y="0"/>
                </a:lnTo>
                <a:lnTo>
                  <a:pt x="499326" y="488431"/>
                </a:lnTo>
                <a:lnTo>
                  <a:pt x="0" y="4884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9" name="Google Shape;659;p25"/>
          <p:cNvSpPr/>
          <p:nvPr/>
        </p:nvSpPr>
        <p:spPr>
          <a:xfrm>
            <a:off x="17081782" y="9389043"/>
            <a:ext cx="499326" cy="488432"/>
          </a:xfrm>
          <a:custGeom>
            <a:rect b="b" l="l" r="r" t="t"/>
            <a:pathLst>
              <a:path extrusionOk="0" h="488432" w="499326">
                <a:moveTo>
                  <a:pt x="0" y="0"/>
                </a:moveTo>
                <a:lnTo>
                  <a:pt x="499326" y="0"/>
                </a:lnTo>
                <a:lnTo>
                  <a:pt x="499326" y="488432"/>
                </a:lnTo>
                <a:lnTo>
                  <a:pt x="0" y="4884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60" name="Google Shape;660;p25"/>
          <p:cNvGrpSpPr/>
          <p:nvPr/>
        </p:nvGrpSpPr>
        <p:grpSpPr>
          <a:xfrm>
            <a:off x="1585176" y="5852074"/>
            <a:ext cx="45113" cy="45113"/>
            <a:chOff x="0" y="0"/>
            <a:chExt cx="812800" cy="812800"/>
          </a:xfrm>
        </p:grpSpPr>
        <p:sp>
          <p:nvSpPr>
            <p:cNvPr id="661" name="Google Shape;661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3" name="Google Shape;663;p25"/>
          <p:cNvGrpSpPr/>
          <p:nvPr/>
        </p:nvGrpSpPr>
        <p:grpSpPr>
          <a:xfrm>
            <a:off x="740388" y="5442768"/>
            <a:ext cx="45113" cy="45113"/>
            <a:chOff x="0" y="0"/>
            <a:chExt cx="812800" cy="812800"/>
          </a:xfrm>
        </p:grpSpPr>
        <p:sp>
          <p:nvSpPr>
            <p:cNvPr id="664" name="Google Shape;664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6" name="Google Shape;666;p25"/>
          <p:cNvGrpSpPr/>
          <p:nvPr/>
        </p:nvGrpSpPr>
        <p:grpSpPr>
          <a:xfrm>
            <a:off x="17036669" y="1249957"/>
            <a:ext cx="45113" cy="45113"/>
            <a:chOff x="0" y="0"/>
            <a:chExt cx="812800" cy="812800"/>
          </a:xfrm>
        </p:grpSpPr>
        <p:sp>
          <p:nvSpPr>
            <p:cNvPr id="667" name="Google Shape;667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9" name="Google Shape;669;p25"/>
          <p:cNvGrpSpPr/>
          <p:nvPr/>
        </p:nvGrpSpPr>
        <p:grpSpPr>
          <a:xfrm>
            <a:off x="17535995" y="2556182"/>
            <a:ext cx="78224" cy="78224"/>
            <a:chOff x="0" y="0"/>
            <a:chExt cx="812800" cy="812800"/>
          </a:xfrm>
        </p:grpSpPr>
        <p:sp>
          <p:nvSpPr>
            <p:cNvPr id="670" name="Google Shape;670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2" name="Google Shape;672;p25"/>
          <p:cNvGrpSpPr/>
          <p:nvPr/>
        </p:nvGrpSpPr>
        <p:grpSpPr>
          <a:xfrm>
            <a:off x="525612" y="3969199"/>
            <a:ext cx="73750" cy="73750"/>
            <a:chOff x="0" y="0"/>
            <a:chExt cx="812800" cy="812800"/>
          </a:xfrm>
        </p:grpSpPr>
        <p:sp>
          <p:nvSpPr>
            <p:cNvPr id="673" name="Google Shape;673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5" name="Google Shape;675;p25"/>
          <p:cNvGrpSpPr/>
          <p:nvPr/>
        </p:nvGrpSpPr>
        <p:grpSpPr>
          <a:xfrm>
            <a:off x="2265302" y="6760202"/>
            <a:ext cx="73750" cy="73750"/>
            <a:chOff x="0" y="0"/>
            <a:chExt cx="812800" cy="812800"/>
          </a:xfrm>
        </p:grpSpPr>
        <p:sp>
          <p:nvSpPr>
            <p:cNvPr id="676" name="Google Shape;676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8" name="Google Shape;678;p25"/>
          <p:cNvGrpSpPr/>
          <p:nvPr/>
        </p:nvGrpSpPr>
        <p:grpSpPr>
          <a:xfrm>
            <a:off x="689195" y="7270851"/>
            <a:ext cx="73750" cy="73750"/>
            <a:chOff x="0" y="0"/>
            <a:chExt cx="812800" cy="812800"/>
          </a:xfrm>
        </p:grpSpPr>
        <p:sp>
          <p:nvSpPr>
            <p:cNvPr id="679" name="Google Shape;679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1" name="Google Shape;681;p25"/>
          <p:cNvSpPr txBox="1"/>
          <p:nvPr/>
        </p:nvSpPr>
        <p:spPr>
          <a:xfrm>
            <a:off x="3055387" y="7626217"/>
            <a:ext cx="4118400" cy="14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682" name="Google Shape;682;p25"/>
          <p:cNvSpPr txBox="1"/>
          <p:nvPr/>
        </p:nvSpPr>
        <p:spPr>
          <a:xfrm>
            <a:off x="11114155" y="1192292"/>
            <a:ext cx="4118400" cy="14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683" name="Google Shape;683;p25"/>
          <p:cNvSpPr txBox="1"/>
          <p:nvPr/>
        </p:nvSpPr>
        <p:spPr>
          <a:xfrm>
            <a:off x="2809434" y="7019391"/>
            <a:ext cx="4610364" cy="455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Event 1</a:t>
            </a:r>
            <a:endParaRPr/>
          </a:p>
        </p:txBody>
      </p:sp>
      <p:sp>
        <p:nvSpPr>
          <p:cNvPr id="684" name="Google Shape;684;p25"/>
          <p:cNvSpPr txBox="1"/>
          <p:nvPr/>
        </p:nvSpPr>
        <p:spPr>
          <a:xfrm>
            <a:off x="10868202" y="585466"/>
            <a:ext cx="4610364" cy="455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Event 2</a:t>
            </a:r>
            <a:endParaRPr/>
          </a:p>
        </p:txBody>
      </p:sp>
      <p:pic>
        <p:nvPicPr>
          <p:cNvPr id="685" name="Google Shape;685;p25"/>
          <p:cNvPicPr preferRelativeResize="0"/>
          <p:nvPr/>
        </p:nvPicPr>
        <p:blipFill rotWithShape="1">
          <a:blip r:embed="rId7">
            <a:alphaModFix/>
          </a:blip>
          <a:srcRect b="20456" l="35340" r="27391" t="54895"/>
          <a:stretch/>
        </p:blipFill>
        <p:spPr>
          <a:xfrm>
            <a:off x="0" y="0"/>
            <a:ext cx="5270502" cy="3206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25"/>
          <p:cNvPicPr preferRelativeResize="0"/>
          <p:nvPr/>
        </p:nvPicPr>
        <p:blipFill rotWithShape="1">
          <a:blip r:embed="rId8">
            <a:alphaModFix/>
          </a:blip>
          <a:srcRect b="61717" l="25691" r="27798" t="1774"/>
          <a:stretch/>
        </p:blipFill>
        <p:spPr>
          <a:xfrm>
            <a:off x="12194576" y="6760200"/>
            <a:ext cx="6093427" cy="3526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C1126"/>
            </a:gs>
            <a:gs pos="50000">
              <a:srgbClr val="BC1126"/>
            </a:gs>
            <a:gs pos="100000">
              <a:srgbClr val="860A19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26"/>
          <p:cNvSpPr txBox="1"/>
          <p:nvPr/>
        </p:nvSpPr>
        <p:spPr>
          <a:xfrm>
            <a:off x="4176130" y="108559"/>
            <a:ext cx="9888917" cy="20131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709" u="none" cap="none" strike="noStrike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rPr>
              <a:t>RESOURCE PAGE</a:t>
            </a:r>
            <a:endParaRPr/>
          </a:p>
        </p:txBody>
      </p:sp>
      <p:sp>
        <p:nvSpPr>
          <p:cNvPr id="692" name="Google Shape;692;p26"/>
          <p:cNvSpPr txBox="1"/>
          <p:nvPr/>
        </p:nvSpPr>
        <p:spPr>
          <a:xfrm>
            <a:off x="3744010" y="1812542"/>
            <a:ext cx="10799980" cy="4290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7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Use these design resources in your Canva Presentation.</a:t>
            </a:r>
            <a:endParaRPr/>
          </a:p>
        </p:txBody>
      </p:sp>
      <p:grpSp>
        <p:nvGrpSpPr>
          <p:cNvPr id="693" name="Google Shape;693;p26"/>
          <p:cNvGrpSpPr/>
          <p:nvPr/>
        </p:nvGrpSpPr>
        <p:grpSpPr>
          <a:xfrm>
            <a:off x="4012251" y="7905771"/>
            <a:ext cx="754204" cy="754204"/>
            <a:chOff x="0" y="0"/>
            <a:chExt cx="812800" cy="812800"/>
          </a:xfrm>
        </p:grpSpPr>
        <p:sp>
          <p:nvSpPr>
            <p:cNvPr id="694" name="Google Shape;694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D1127"/>
            </a:solidFill>
            <a:ln cap="sq" cmpd="sng" w="190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2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6" name="Google Shape;696;p26"/>
          <p:cNvSpPr txBox="1"/>
          <p:nvPr/>
        </p:nvSpPr>
        <p:spPr>
          <a:xfrm>
            <a:off x="10433539" y="2799528"/>
            <a:ext cx="57912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50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DESIGN ELEMENTS</a:t>
            </a:r>
            <a:endParaRPr/>
          </a:p>
        </p:txBody>
      </p:sp>
      <p:sp>
        <p:nvSpPr>
          <p:cNvPr id="697" name="Google Shape;697;p26"/>
          <p:cNvSpPr txBox="1"/>
          <p:nvPr/>
        </p:nvSpPr>
        <p:spPr>
          <a:xfrm>
            <a:off x="2039961" y="6417627"/>
            <a:ext cx="4698786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You can find these fonts online too.</a:t>
            </a:r>
            <a:endParaRPr/>
          </a:p>
        </p:txBody>
      </p:sp>
      <p:sp>
        <p:nvSpPr>
          <p:cNvPr id="698" name="Google Shape;698;p26"/>
          <p:cNvSpPr txBox="1"/>
          <p:nvPr/>
        </p:nvSpPr>
        <p:spPr>
          <a:xfrm>
            <a:off x="3778667" y="8813951"/>
            <a:ext cx="1221374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#BD1127</a:t>
            </a:r>
            <a:endParaRPr/>
          </a:p>
        </p:txBody>
      </p:sp>
      <p:sp>
        <p:nvSpPr>
          <p:cNvPr id="699" name="Google Shape;699;p26"/>
          <p:cNvSpPr txBox="1"/>
          <p:nvPr/>
        </p:nvSpPr>
        <p:spPr>
          <a:xfrm>
            <a:off x="2814086" y="6997718"/>
            <a:ext cx="31506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50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COLORS</a:t>
            </a:r>
            <a:endParaRPr/>
          </a:p>
        </p:txBody>
      </p:sp>
      <p:sp>
        <p:nvSpPr>
          <p:cNvPr id="700" name="Google Shape;700;p26"/>
          <p:cNvSpPr txBox="1"/>
          <p:nvPr/>
        </p:nvSpPr>
        <p:spPr>
          <a:xfrm>
            <a:off x="795573" y="3492546"/>
            <a:ext cx="718756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This presentation template uses the following free fonts:</a:t>
            </a:r>
            <a:endParaRPr/>
          </a:p>
        </p:txBody>
      </p:sp>
      <p:sp>
        <p:nvSpPr>
          <p:cNvPr id="701" name="Google Shape;701;p26"/>
          <p:cNvSpPr txBox="1"/>
          <p:nvPr/>
        </p:nvSpPr>
        <p:spPr>
          <a:xfrm>
            <a:off x="3034597" y="3929753"/>
            <a:ext cx="2709513" cy="3277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Titles :</a:t>
            </a:r>
            <a:endParaRPr/>
          </a:p>
        </p:txBody>
      </p:sp>
      <p:sp>
        <p:nvSpPr>
          <p:cNvPr id="702" name="Google Shape;702;p26"/>
          <p:cNvSpPr txBox="1"/>
          <p:nvPr/>
        </p:nvSpPr>
        <p:spPr>
          <a:xfrm>
            <a:off x="3034597" y="4693045"/>
            <a:ext cx="2709513" cy="3277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Headers :</a:t>
            </a:r>
            <a:endParaRPr/>
          </a:p>
        </p:txBody>
      </p:sp>
      <p:sp>
        <p:nvSpPr>
          <p:cNvPr id="703" name="Google Shape;703;p26"/>
          <p:cNvSpPr txBox="1"/>
          <p:nvPr/>
        </p:nvSpPr>
        <p:spPr>
          <a:xfrm>
            <a:off x="3034597" y="5456337"/>
            <a:ext cx="2709513" cy="3277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Body Copy :</a:t>
            </a:r>
            <a:endParaRPr/>
          </a:p>
        </p:txBody>
      </p:sp>
      <p:sp>
        <p:nvSpPr>
          <p:cNvPr id="704" name="Google Shape;704;p26"/>
          <p:cNvSpPr txBox="1"/>
          <p:nvPr/>
        </p:nvSpPr>
        <p:spPr>
          <a:xfrm>
            <a:off x="3034597" y="4334148"/>
            <a:ext cx="2709513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Passion One</a:t>
            </a:r>
            <a:endParaRPr/>
          </a:p>
        </p:txBody>
      </p:sp>
      <p:sp>
        <p:nvSpPr>
          <p:cNvPr id="705" name="Google Shape;705;p26"/>
          <p:cNvSpPr txBox="1"/>
          <p:nvPr/>
        </p:nvSpPr>
        <p:spPr>
          <a:xfrm>
            <a:off x="2749273" y="5097440"/>
            <a:ext cx="3280161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Inter</a:t>
            </a:r>
            <a:endParaRPr/>
          </a:p>
        </p:txBody>
      </p:sp>
      <p:sp>
        <p:nvSpPr>
          <p:cNvPr id="706" name="Google Shape;706;p26"/>
          <p:cNvSpPr txBox="1"/>
          <p:nvPr/>
        </p:nvSpPr>
        <p:spPr>
          <a:xfrm>
            <a:off x="2539034" y="5860732"/>
            <a:ext cx="3700639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Inter</a:t>
            </a:r>
            <a:endParaRPr/>
          </a:p>
        </p:txBody>
      </p:sp>
      <p:sp>
        <p:nvSpPr>
          <p:cNvPr id="707" name="Google Shape;707;p26"/>
          <p:cNvSpPr txBox="1"/>
          <p:nvPr/>
        </p:nvSpPr>
        <p:spPr>
          <a:xfrm>
            <a:off x="2814086" y="2799528"/>
            <a:ext cx="31506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50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FONTS</a:t>
            </a:r>
            <a:endParaRPr/>
          </a:p>
        </p:txBody>
      </p:sp>
      <p:sp>
        <p:nvSpPr>
          <p:cNvPr id="708" name="Google Shape;708;p26"/>
          <p:cNvSpPr/>
          <p:nvPr/>
        </p:nvSpPr>
        <p:spPr>
          <a:xfrm>
            <a:off x="10771623" y="7905771"/>
            <a:ext cx="1309135" cy="1355978"/>
          </a:xfrm>
          <a:custGeom>
            <a:rect b="b" l="l" r="r" t="t"/>
            <a:pathLst>
              <a:path extrusionOk="0" h="1355978" w="1309135">
                <a:moveTo>
                  <a:pt x="0" y="0"/>
                </a:moveTo>
                <a:lnTo>
                  <a:pt x="1309135" y="0"/>
                </a:lnTo>
                <a:lnTo>
                  <a:pt x="1309135" y="1355977"/>
                </a:lnTo>
                <a:lnTo>
                  <a:pt x="0" y="13559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9" name="Google Shape;709;p26"/>
          <p:cNvSpPr/>
          <p:nvPr/>
        </p:nvSpPr>
        <p:spPr>
          <a:xfrm>
            <a:off x="16482185" y="8016628"/>
            <a:ext cx="1159562" cy="1134262"/>
          </a:xfrm>
          <a:custGeom>
            <a:rect b="b" l="l" r="r" t="t"/>
            <a:pathLst>
              <a:path extrusionOk="0" h="1134262" w="1159562">
                <a:moveTo>
                  <a:pt x="0" y="0"/>
                </a:moveTo>
                <a:lnTo>
                  <a:pt x="1159562" y="0"/>
                </a:lnTo>
                <a:lnTo>
                  <a:pt x="1159562" y="1134262"/>
                </a:lnTo>
                <a:lnTo>
                  <a:pt x="0" y="11342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0" name="Google Shape;710;p26"/>
          <p:cNvSpPr/>
          <p:nvPr/>
        </p:nvSpPr>
        <p:spPr>
          <a:xfrm>
            <a:off x="14723215" y="8130861"/>
            <a:ext cx="905797" cy="905797"/>
          </a:xfrm>
          <a:custGeom>
            <a:rect b="b" l="l" r="r" t="t"/>
            <a:pathLst>
              <a:path extrusionOk="0" h="905797" w="905797">
                <a:moveTo>
                  <a:pt x="0" y="0"/>
                </a:moveTo>
                <a:lnTo>
                  <a:pt x="905797" y="0"/>
                </a:lnTo>
                <a:lnTo>
                  <a:pt x="905797" y="905797"/>
                </a:lnTo>
                <a:lnTo>
                  <a:pt x="0" y="9057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1" name="Google Shape;711;p26"/>
          <p:cNvSpPr/>
          <p:nvPr/>
        </p:nvSpPr>
        <p:spPr>
          <a:xfrm>
            <a:off x="12933931" y="7973734"/>
            <a:ext cx="936111" cy="1220050"/>
          </a:xfrm>
          <a:custGeom>
            <a:rect b="b" l="l" r="r" t="t"/>
            <a:pathLst>
              <a:path extrusionOk="0" h="1220050" w="936111">
                <a:moveTo>
                  <a:pt x="0" y="0"/>
                </a:moveTo>
                <a:lnTo>
                  <a:pt x="936111" y="0"/>
                </a:lnTo>
                <a:lnTo>
                  <a:pt x="936111" y="1220050"/>
                </a:lnTo>
                <a:lnTo>
                  <a:pt x="0" y="12200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2" name="Google Shape;712;p26"/>
          <p:cNvSpPr/>
          <p:nvPr/>
        </p:nvSpPr>
        <p:spPr>
          <a:xfrm>
            <a:off x="10572333" y="5554651"/>
            <a:ext cx="1013879" cy="1871253"/>
          </a:xfrm>
          <a:custGeom>
            <a:rect b="b" l="l" r="r" t="t"/>
            <a:pathLst>
              <a:path extrusionOk="0" h="1871253" w="1013879">
                <a:moveTo>
                  <a:pt x="0" y="0"/>
                </a:moveTo>
                <a:lnTo>
                  <a:pt x="1013879" y="0"/>
                </a:lnTo>
                <a:lnTo>
                  <a:pt x="1013879" y="1871253"/>
                </a:lnTo>
                <a:lnTo>
                  <a:pt x="0" y="18712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3" name="Google Shape;713;p26"/>
          <p:cNvSpPr/>
          <p:nvPr/>
        </p:nvSpPr>
        <p:spPr>
          <a:xfrm>
            <a:off x="14220887" y="5906024"/>
            <a:ext cx="1126017" cy="1168508"/>
          </a:xfrm>
          <a:custGeom>
            <a:rect b="b" l="l" r="r" t="t"/>
            <a:pathLst>
              <a:path extrusionOk="0" h="1168508" w="1126017">
                <a:moveTo>
                  <a:pt x="0" y="0"/>
                </a:moveTo>
                <a:lnTo>
                  <a:pt x="1126017" y="0"/>
                </a:lnTo>
                <a:lnTo>
                  <a:pt x="1126017" y="1168508"/>
                </a:lnTo>
                <a:lnTo>
                  <a:pt x="0" y="11685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4" name="Google Shape;714;p26"/>
          <p:cNvSpPr/>
          <p:nvPr/>
        </p:nvSpPr>
        <p:spPr>
          <a:xfrm>
            <a:off x="9271395" y="4074006"/>
            <a:ext cx="1829236" cy="967832"/>
          </a:xfrm>
          <a:custGeom>
            <a:rect b="b" l="l" r="r" t="t"/>
            <a:pathLst>
              <a:path extrusionOk="0" h="967832" w="1829236">
                <a:moveTo>
                  <a:pt x="0" y="0"/>
                </a:moveTo>
                <a:lnTo>
                  <a:pt x="1829236" y="0"/>
                </a:lnTo>
                <a:lnTo>
                  <a:pt x="1829236" y="967832"/>
                </a:lnTo>
                <a:lnTo>
                  <a:pt x="0" y="9678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5" name="Google Shape;715;p26"/>
          <p:cNvSpPr/>
          <p:nvPr/>
        </p:nvSpPr>
        <p:spPr>
          <a:xfrm>
            <a:off x="15494732" y="6076489"/>
            <a:ext cx="2147015" cy="827577"/>
          </a:xfrm>
          <a:custGeom>
            <a:rect b="b" l="l" r="r" t="t"/>
            <a:pathLst>
              <a:path extrusionOk="0" h="827577" w="2147015">
                <a:moveTo>
                  <a:pt x="0" y="0"/>
                </a:moveTo>
                <a:lnTo>
                  <a:pt x="2147015" y="0"/>
                </a:lnTo>
                <a:lnTo>
                  <a:pt x="2147015" y="827577"/>
                </a:lnTo>
                <a:lnTo>
                  <a:pt x="0" y="8275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6" name="Google Shape;716;p26"/>
          <p:cNvSpPr/>
          <p:nvPr/>
        </p:nvSpPr>
        <p:spPr>
          <a:xfrm>
            <a:off x="9200400" y="8130861"/>
            <a:ext cx="718050" cy="905797"/>
          </a:xfrm>
          <a:custGeom>
            <a:rect b="b" l="l" r="r" t="t"/>
            <a:pathLst>
              <a:path extrusionOk="0" h="905797" w="718050">
                <a:moveTo>
                  <a:pt x="0" y="0"/>
                </a:moveTo>
                <a:lnTo>
                  <a:pt x="718051" y="0"/>
                </a:lnTo>
                <a:lnTo>
                  <a:pt x="718051" y="905797"/>
                </a:lnTo>
                <a:lnTo>
                  <a:pt x="0" y="9057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7" name="Google Shape;717;p26"/>
          <p:cNvSpPr/>
          <p:nvPr/>
        </p:nvSpPr>
        <p:spPr>
          <a:xfrm>
            <a:off x="11400415" y="4107313"/>
            <a:ext cx="2449173" cy="901218"/>
          </a:xfrm>
          <a:custGeom>
            <a:rect b="b" l="l" r="r" t="t"/>
            <a:pathLst>
              <a:path extrusionOk="0" h="901218" w="2449173">
                <a:moveTo>
                  <a:pt x="0" y="0"/>
                </a:moveTo>
                <a:lnTo>
                  <a:pt x="2449173" y="0"/>
                </a:lnTo>
                <a:lnTo>
                  <a:pt x="2449173" y="901218"/>
                </a:lnTo>
                <a:lnTo>
                  <a:pt x="0" y="9012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8" name="Google Shape;718;p26"/>
          <p:cNvSpPr/>
          <p:nvPr/>
        </p:nvSpPr>
        <p:spPr>
          <a:xfrm>
            <a:off x="13245446" y="5693435"/>
            <a:ext cx="827613" cy="1593686"/>
          </a:xfrm>
          <a:custGeom>
            <a:rect b="b" l="l" r="r" t="t"/>
            <a:pathLst>
              <a:path extrusionOk="0" h="1593686" w="827613">
                <a:moveTo>
                  <a:pt x="0" y="0"/>
                </a:moveTo>
                <a:lnTo>
                  <a:pt x="827613" y="0"/>
                </a:lnTo>
                <a:lnTo>
                  <a:pt x="827613" y="1593685"/>
                </a:lnTo>
                <a:lnTo>
                  <a:pt x="0" y="15936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9" name="Google Shape;719;p26"/>
          <p:cNvSpPr/>
          <p:nvPr/>
        </p:nvSpPr>
        <p:spPr>
          <a:xfrm>
            <a:off x="11734040" y="5643813"/>
            <a:ext cx="1363578" cy="1692930"/>
          </a:xfrm>
          <a:custGeom>
            <a:rect b="b" l="l" r="r" t="t"/>
            <a:pathLst>
              <a:path extrusionOk="0" h="1692930" w="1363578">
                <a:moveTo>
                  <a:pt x="0" y="0"/>
                </a:moveTo>
                <a:lnTo>
                  <a:pt x="1363578" y="0"/>
                </a:lnTo>
                <a:lnTo>
                  <a:pt x="1363578" y="1692930"/>
                </a:lnTo>
                <a:lnTo>
                  <a:pt x="0" y="16929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20" name="Google Shape;720;p26"/>
          <p:cNvSpPr/>
          <p:nvPr/>
        </p:nvSpPr>
        <p:spPr>
          <a:xfrm flipH="1">
            <a:off x="14149372" y="3735110"/>
            <a:ext cx="1549878" cy="1645623"/>
          </a:xfrm>
          <a:custGeom>
            <a:rect b="b" l="l" r="r" t="t"/>
            <a:pathLst>
              <a:path extrusionOk="0" h="1645623" w="1549878">
                <a:moveTo>
                  <a:pt x="1549878" y="0"/>
                </a:moveTo>
                <a:lnTo>
                  <a:pt x="0" y="0"/>
                </a:lnTo>
                <a:lnTo>
                  <a:pt x="0" y="1645623"/>
                </a:lnTo>
                <a:lnTo>
                  <a:pt x="1549878" y="1645623"/>
                </a:lnTo>
                <a:lnTo>
                  <a:pt x="1549878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21" name="Google Shape;721;p26"/>
          <p:cNvSpPr/>
          <p:nvPr/>
        </p:nvSpPr>
        <p:spPr>
          <a:xfrm>
            <a:off x="15999034" y="3761204"/>
            <a:ext cx="1387738" cy="1593436"/>
          </a:xfrm>
          <a:custGeom>
            <a:rect b="b" l="l" r="r" t="t"/>
            <a:pathLst>
              <a:path extrusionOk="0" h="1593436" w="1387738">
                <a:moveTo>
                  <a:pt x="0" y="0"/>
                </a:moveTo>
                <a:lnTo>
                  <a:pt x="1387737" y="0"/>
                </a:lnTo>
                <a:lnTo>
                  <a:pt x="1387737" y="1593436"/>
                </a:lnTo>
                <a:lnTo>
                  <a:pt x="0" y="15934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22" name="Google Shape;722;p26"/>
          <p:cNvSpPr/>
          <p:nvPr/>
        </p:nvSpPr>
        <p:spPr>
          <a:xfrm flipH="1">
            <a:off x="9271395" y="5606976"/>
            <a:ext cx="1153110" cy="1766603"/>
          </a:xfrm>
          <a:custGeom>
            <a:rect b="b" l="l" r="r" t="t"/>
            <a:pathLst>
              <a:path extrusionOk="0" h="1766603" w="1153110">
                <a:moveTo>
                  <a:pt x="1153110" y="0"/>
                </a:moveTo>
                <a:lnTo>
                  <a:pt x="0" y="0"/>
                </a:lnTo>
                <a:lnTo>
                  <a:pt x="0" y="1766603"/>
                </a:lnTo>
                <a:lnTo>
                  <a:pt x="1153110" y="1766603"/>
                </a:lnTo>
                <a:lnTo>
                  <a:pt x="115311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C1126"/>
            </a:gs>
            <a:gs pos="50000">
              <a:srgbClr val="BC1126"/>
            </a:gs>
            <a:gs pos="100000">
              <a:srgbClr val="860A19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27"/>
          <p:cNvSpPr/>
          <p:nvPr/>
        </p:nvSpPr>
        <p:spPr>
          <a:xfrm>
            <a:off x="8195302" y="930388"/>
            <a:ext cx="2216385" cy="2513426"/>
          </a:xfrm>
          <a:custGeom>
            <a:rect b="b" l="l" r="r" t="t"/>
            <a:pathLst>
              <a:path extrusionOk="0" h="2513426" w="2216385">
                <a:moveTo>
                  <a:pt x="0" y="0"/>
                </a:moveTo>
                <a:lnTo>
                  <a:pt x="2216385" y="0"/>
                </a:lnTo>
                <a:lnTo>
                  <a:pt x="2216385" y="2513426"/>
                </a:lnTo>
                <a:lnTo>
                  <a:pt x="0" y="25134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28" name="Google Shape;728;p27"/>
          <p:cNvSpPr/>
          <p:nvPr/>
        </p:nvSpPr>
        <p:spPr>
          <a:xfrm>
            <a:off x="6501097" y="6747001"/>
            <a:ext cx="2590171" cy="2798809"/>
          </a:xfrm>
          <a:custGeom>
            <a:rect b="b" l="l" r="r" t="t"/>
            <a:pathLst>
              <a:path extrusionOk="0" h="2798809" w="2590171">
                <a:moveTo>
                  <a:pt x="0" y="0"/>
                </a:moveTo>
                <a:lnTo>
                  <a:pt x="2590171" y="0"/>
                </a:lnTo>
                <a:lnTo>
                  <a:pt x="2590171" y="2798809"/>
                </a:lnTo>
                <a:lnTo>
                  <a:pt x="0" y="27988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29" name="Google Shape;729;p27"/>
          <p:cNvSpPr/>
          <p:nvPr/>
        </p:nvSpPr>
        <p:spPr>
          <a:xfrm>
            <a:off x="881162" y="7034945"/>
            <a:ext cx="3869011" cy="2222923"/>
          </a:xfrm>
          <a:custGeom>
            <a:rect b="b" l="l" r="r" t="t"/>
            <a:pathLst>
              <a:path extrusionOk="0" h="2222923" w="3869011">
                <a:moveTo>
                  <a:pt x="0" y="0"/>
                </a:moveTo>
                <a:lnTo>
                  <a:pt x="3869010" y="0"/>
                </a:lnTo>
                <a:lnTo>
                  <a:pt x="3869010" y="2222922"/>
                </a:lnTo>
                <a:lnTo>
                  <a:pt x="0" y="22229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0" name="Google Shape;730;p27"/>
          <p:cNvSpPr/>
          <p:nvPr/>
        </p:nvSpPr>
        <p:spPr>
          <a:xfrm flipH="1">
            <a:off x="11280964" y="704527"/>
            <a:ext cx="1191451" cy="2965150"/>
          </a:xfrm>
          <a:custGeom>
            <a:rect b="b" l="l" r="r" t="t"/>
            <a:pathLst>
              <a:path extrusionOk="0" h="2965150" w="1191451">
                <a:moveTo>
                  <a:pt x="1191451" y="0"/>
                </a:moveTo>
                <a:lnTo>
                  <a:pt x="0" y="0"/>
                </a:lnTo>
                <a:lnTo>
                  <a:pt x="0" y="2965149"/>
                </a:lnTo>
                <a:lnTo>
                  <a:pt x="1191451" y="2965149"/>
                </a:lnTo>
                <a:lnTo>
                  <a:pt x="1191451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1" name="Google Shape;731;p27"/>
          <p:cNvSpPr/>
          <p:nvPr/>
        </p:nvSpPr>
        <p:spPr>
          <a:xfrm>
            <a:off x="7243859" y="4111835"/>
            <a:ext cx="3897692" cy="2142093"/>
          </a:xfrm>
          <a:custGeom>
            <a:rect b="b" l="l" r="r" t="t"/>
            <a:pathLst>
              <a:path extrusionOk="0" h="2142093" w="3897692">
                <a:moveTo>
                  <a:pt x="0" y="0"/>
                </a:moveTo>
                <a:lnTo>
                  <a:pt x="3897691" y="0"/>
                </a:lnTo>
                <a:lnTo>
                  <a:pt x="3897691" y="2142093"/>
                </a:lnTo>
                <a:lnTo>
                  <a:pt x="0" y="21420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2" name="Google Shape;732;p27"/>
          <p:cNvSpPr/>
          <p:nvPr/>
        </p:nvSpPr>
        <p:spPr>
          <a:xfrm flipH="1">
            <a:off x="13341692" y="930960"/>
            <a:ext cx="1585021" cy="2512282"/>
          </a:xfrm>
          <a:custGeom>
            <a:rect b="b" l="l" r="r" t="t"/>
            <a:pathLst>
              <a:path extrusionOk="0" h="2512282" w="1585021">
                <a:moveTo>
                  <a:pt x="1585022" y="0"/>
                </a:moveTo>
                <a:lnTo>
                  <a:pt x="0" y="0"/>
                </a:lnTo>
                <a:lnTo>
                  <a:pt x="0" y="2512282"/>
                </a:lnTo>
                <a:lnTo>
                  <a:pt x="1585022" y="2512282"/>
                </a:lnTo>
                <a:lnTo>
                  <a:pt x="1585022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3" name="Google Shape;733;p27"/>
          <p:cNvSpPr/>
          <p:nvPr/>
        </p:nvSpPr>
        <p:spPr>
          <a:xfrm>
            <a:off x="10842193" y="6768824"/>
            <a:ext cx="2214150" cy="2755164"/>
          </a:xfrm>
          <a:custGeom>
            <a:rect b="b" l="l" r="r" t="t"/>
            <a:pathLst>
              <a:path extrusionOk="0" h="2755164" w="2214150">
                <a:moveTo>
                  <a:pt x="0" y="0"/>
                </a:moveTo>
                <a:lnTo>
                  <a:pt x="2214150" y="0"/>
                </a:lnTo>
                <a:lnTo>
                  <a:pt x="2214150" y="2755164"/>
                </a:lnTo>
                <a:lnTo>
                  <a:pt x="0" y="27551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4" name="Google Shape;734;p27"/>
          <p:cNvSpPr/>
          <p:nvPr/>
        </p:nvSpPr>
        <p:spPr>
          <a:xfrm rot="5400000">
            <a:off x="2768375" y="2539729"/>
            <a:ext cx="1806955" cy="5286306"/>
          </a:xfrm>
          <a:custGeom>
            <a:rect b="b" l="l" r="r" t="t"/>
            <a:pathLst>
              <a:path extrusionOk="0" h="5286306" w="1806955">
                <a:moveTo>
                  <a:pt x="0" y="0"/>
                </a:moveTo>
                <a:lnTo>
                  <a:pt x="1806956" y="0"/>
                </a:lnTo>
                <a:lnTo>
                  <a:pt x="1806956" y="5286306"/>
                </a:lnTo>
                <a:lnTo>
                  <a:pt x="0" y="52863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5" name="Google Shape;735;p27"/>
          <p:cNvSpPr/>
          <p:nvPr/>
        </p:nvSpPr>
        <p:spPr>
          <a:xfrm>
            <a:off x="5024404" y="680087"/>
            <a:ext cx="2301622" cy="3014028"/>
          </a:xfrm>
          <a:custGeom>
            <a:rect b="b" l="l" r="r" t="t"/>
            <a:pathLst>
              <a:path extrusionOk="0" h="3014028" w="2301622">
                <a:moveTo>
                  <a:pt x="0" y="0"/>
                </a:moveTo>
                <a:lnTo>
                  <a:pt x="2301621" y="0"/>
                </a:lnTo>
                <a:lnTo>
                  <a:pt x="2301621" y="3014029"/>
                </a:lnTo>
                <a:lnTo>
                  <a:pt x="0" y="30140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6" name="Google Shape;736;p27"/>
          <p:cNvSpPr/>
          <p:nvPr/>
        </p:nvSpPr>
        <p:spPr>
          <a:xfrm>
            <a:off x="14807268" y="6832410"/>
            <a:ext cx="2317411" cy="2627992"/>
          </a:xfrm>
          <a:custGeom>
            <a:rect b="b" l="l" r="r" t="t"/>
            <a:pathLst>
              <a:path extrusionOk="0" h="2627992" w="2317411">
                <a:moveTo>
                  <a:pt x="0" y="0"/>
                </a:moveTo>
                <a:lnTo>
                  <a:pt x="2317411" y="0"/>
                </a:lnTo>
                <a:lnTo>
                  <a:pt x="2317411" y="2627992"/>
                </a:lnTo>
                <a:lnTo>
                  <a:pt x="0" y="26279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7" name="Google Shape;737;p27"/>
          <p:cNvSpPr/>
          <p:nvPr/>
        </p:nvSpPr>
        <p:spPr>
          <a:xfrm>
            <a:off x="12070403" y="4011345"/>
            <a:ext cx="4703251" cy="2343074"/>
          </a:xfrm>
          <a:custGeom>
            <a:rect b="b" l="l" r="r" t="t"/>
            <a:pathLst>
              <a:path extrusionOk="0" h="2343074" w="4703251">
                <a:moveTo>
                  <a:pt x="0" y="0"/>
                </a:moveTo>
                <a:lnTo>
                  <a:pt x="4703251" y="0"/>
                </a:lnTo>
                <a:lnTo>
                  <a:pt x="4703251" y="2343074"/>
                </a:lnTo>
                <a:lnTo>
                  <a:pt x="0" y="2343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8" name="Google Shape;738;p27"/>
          <p:cNvSpPr/>
          <p:nvPr/>
        </p:nvSpPr>
        <p:spPr>
          <a:xfrm>
            <a:off x="15795991" y="470208"/>
            <a:ext cx="1173731" cy="3433787"/>
          </a:xfrm>
          <a:custGeom>
            <a:rect b="b" l="l" r="r" t="t"/>
            <a:pathLst>
              <a:path extrusionOk="0" h="3433787" w="1173731">
                <a:moveTo>
                  <a:pt x="0" y="0"/>
                </a:moveTo>
                <a:lnTo>
                  <a:pt x="1173731" y="0"/>
                </a:lnTo>
                <a:lnTo>
                  <a:pt x="1173731" y="3433787"/>
                </a:lnTo>
                <a:lnTo>
                  <a:pt x="0" y="34337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9" name="Google Shape;739;p27"/>
          <p:cNvSpPr/>
          <p:nvPr/>
        </p:nvSpPr>
        <p:spPr>
          <a:xfrm>
            <a:off x="1235698" y="631204"/>
            <a:ext cx="2919428" cy="3111794"/>
          </a:xfrm>
          <a:custGeom>
            <a:rect b="b" l="l" r="r" t="t"/>
            <a:pathLst>
              <a:path extrusionOk="0" h="3111794" w="2919428">
                <a:moveTo>
                  <a:pt x="0" y="0"/>
                </a:moveTo>
                <a:lnTo>
                  <a:pt x="2919428" y="0"/>
                </a:lnTo>
                <a:lnTo>
                  <a:pt x="2919428" y="3111794"/>
                </a:lnTo>
                <a:lnTo>
                  <a:pt x="0" y="31117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C1126"/>
            </a:gs>
            <a:gs pos="50000">
              <a:srgbClr val="BC1126"/>
            </a:gs>
            <a:gs pos="100000">
              <a:srgbClr val="860A19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oogle Shape;250;p10"/>
          <p:cNvGrpSpPr/>
          <p:nvPr/>
        </p:nvGrpSpPr>
        <p:grpSpPr>
          <a:xfrm>
            <a:off x="1064800" y="4374188"/>
            <a:ext cx="7709584" cy="2014258"/>
            <a:chOff x="0" y="-38100"/>
            <a:chExt cx="2030508" cy="530504"/>
          </a:xfrm>
        </p:grpSpPr>
        <p:sp>
          <p:nvSpPr>
            <p:cNvPr id="251" name="Google Shape;251;p10"/>
            <p:cNvSpPr/>
            <p:nvPr/>
          </p:nvSpPr>
          <p:spPr>
            <a:xfrm>
              <a:off x="0" y="0"/>
              <a:ext cx="2030508" cy="492404"/>
            </a:xfrm>
            <a:custGeom>
              <a:rect b="b" l="l" r="r" t="t"/>
              <a:pathLst>
                <a:path extrusionOk="0" h="492404" w="2030508">
                  <a:moveTo>
                    <a:pt x="34143" y="0"/>
                  </a:moveTo>
                  <a:lnTo>
                    <a:pt x="1996365" y="0"/>
                  </a:lnTo>
                  <a:cubicBezTo>
                    <a:pt x="2005420" y="0"/>
                    <a:pt x="2014105" y="3597"/>
                    <a:pt x="2020507" y="10000"/>
                  </a:cubicBezTo>
                  <a:cubicBezTo>
                    <a:pt x="2026911" y="16403"/>
                    <a:pt x="2030508" y="25087"/>
                    <a:pt x="2030508" y="34143"/>
                  </a:cubicBezTo>
                  <a:lnTo>
                    <a:pt x="2030508" y="458262"/>
                  </a:lnTo>
                  <a:cubicBezTo>
                    <a:pt x="2030508" y="467317"/>
                    <a:pt x="2026911" y="476001"/>
                    <a:pt x="2020507" y="482404"/>
                  </a:cubicBezTo>
                  <a:cubicBezTo>
                    <a:pt x="2014105" y="488807"/>
                    <a:pt x="2005420" y="492404"/>
                    <a:pt x="1996365" y="492404"/>
                  </a:cubicBezTo>
                  <a:lnTo>
                    <a:pt x="34143" y="492404"/>
                  </a:lnTo>
                  <a:cubicBezTo>
                    <a:pt x="25087" y="492404"/>
                    <a:pt x="16403" y="488807"/>
                    <a:pt x="10000" y="482404"/>
                  </a:cubicBezTo>
                  <a:cubicBezTo>
                    <a:pt x="3597" y="476001"/>
                    <a:pt x="0" y="467317"/>
                    <a:pt x="0" y="458262"/>
                  </a:cubicBezTo>
                  <a:lnTo>
                    <a:pt x="0" y="34143"/>
                  </a:lnTo>
                  <a:cubicBezTo>
                    <a:pt x="0" y="25087"/>
                    <a:pt x="3597" y="16403"/>
                    <a:pt x="10000" y="10000"/>
                  </a:cubicBezTo>
                  <a:cubicBezTo>
                    <a:pt x="16403" y="3597"/>
                    <a:pt x="25087" y="0"/>
                    <a:pt x="34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10"/>
            <p:cNvSpPr txBox="1"/>
            <p:nvPr/>
          </p:nvSpPr>
          <p:spPr>
            <a:xfrm>
              <a:off x="0" y="-38100"/>
              <a:ext cx="2030508" cy="5305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3" name="Google Shape;253;p10"/>
          <p:cNvGrpSpPr/>
          <p:nvPr/>
        </p:nvGrpSpPr>
        <p:grpSpPr>
          <a:xfrm>
            <a:off x="1064800" y="6892655"/>
            <a:ext cx="7709584" cy="2014258"/>
            <a:chOff x="0" y="-38100"/>
            <a:chExt cx="2030508" cy="530504"/>
          </a:xfrm>
        </p:grpSpPr>
        <p:sp>
          <p:nvSpPr>
            <p:cNvPr id="254" name="Google Shape;254;p10"/>
            <p:cNvSpPr/>
            <p:nvPr/>
          </p:nvSpPr>
          <p:spPr>
            <a:xfrm>
              <a:off x="0" y="0"/>
              <a:ext cx="2030508" cy="492404"/>
            </a:xfrm>
            <a:custGeom>
              <a:rect b="b" l="l" r="r" t="t"/>
              <a:pathLst>
                <a:path extrusionOk="0" h="492404" w="2030508">
                  <a:moveTo>
                    <a:pt x="34143" y="0"/>
                  </a:moveTo>
                  <a:lnTo>
                    <a:pt x="1996365" y="0"/>
                  </a:lnTo>
                  <a:cubicBezTo>
                    <a:pt x="2005420" y="0"/>
                    <a:pt x="2014105" y="3597"/>
                    <a:pt x="2020507" y="10000"/>
                  </a:cubicBezTo>
                  <a:cubicBezTo>
                    <a:pt x="2026911" y="16403"/>
                    <a:pt x="2030508" y="25087"/>
                    <a:pt x="2030508" y="34143"/>
                  </a:cubicBezTo>
                  <a:lnTo>
                    <a:pt x="2030508" y="458262"/>
                  </a:lnTo>
                  <a:cubicBezTo>
                    <a:pt x="2030508" y="467317"/>
                    <a:pt x="2026911" y="476001"/>
                    <a:pt x="2020507" y="482404"/>
                  </a:cubicBezTo>
                  <a:cubicBezTo>
                    <a:pt x="2014105" y="488807"/>
                    <a:pt x="2005420" y="492404"/>
                    <a:pt x="1996365" y="492404"/>
                  </a:cubicBezTo>
                  <a:lnTo>
                    <a:pt x="34143" y="492404"/>
                  </a:lnTo>
                  <a:cubicBezTo>
                    <a:pt x="25087" y="492404"/>
                    <a:pt x="16403" y="488807"/>
                    <a:pt x="10000" y="482404"/>
                  </a:cubicBezTo>
                  <a:cubicBezTo>
                    <a:pt x="3597" y="476001"/>
                    <a:pt x="0" y="467317"/>
                    <a:pt x="0" y="458262"/>
                  </a:cubicBezTo>
                  <a:lnTo>
                    <a:pt x="0" y="34143"/>
                  </a:lnTo>
                  <a:cubicBezTo>
                    <a:pt x="0" y="25087"/>
                    <a:pt x="3597" y="16403"/>
                    <a:pt x="10000" y="10000"/>
                  </a:cubicBezTo>
                  <a:cubicBezTo>
                    <a:pt x="16403" y="3597"/>
                    <a:pt x="25087" y="0"/>
                    <a:pt x="34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10"/>
            <p:cNvSpPr txBox="1"/>
            <p:nvPr/>
          </p:nvSpPr>
          <p:spPr>
            <a:xfrm>
              <a:off x="0" y="-38100"/>
              <a:ext cx="2030508" cy="5305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6" name="Google Shape;256;p10"/>
          <p:cNvGrpSpPr/>
          <p:nvPr/>
        </p:nvGrpSpPr>
        <p:grpSpPr>
          <a:xfrm>
            <a:off x="9513617" y="4374188"/>
            <a:ext cx="7709584" cy="2014258"/>
            <a:chOff x="0" y="-38100"/>
            <a:chExt cx="2030508" cy="530504"/>
          </a:xfrm>
        </p:grpSpPr>
        <p:sp>
          <p:nvSpPr>
            <p:cNvPr id="257" name="Google Shape;257;p10"/>
            <p:cNvSpPr/>
            <p:nvPr/>
          </p:nvSpPr>
          <p:spPr>
            <a:xfrm>
              <a:off x="0" y="0"/>
              <a:ext cx="2030508" cy="492404"/>
            </a:xfrm>
            <a:custGeom>
              <a:rect b="b" l="l" r="r" t="t"/>
              <a:pathLst>
                <a:path extrusionOk="0" h="492404" w="2030508">
                  <a:moveTo>
                    <a:pt x="34143" y="0"/>
                  </a:moveTo>
                  <a:lnTo>
                    <a:pt x="1996365" y="0"/>
                  </a:lnTo>
                  <a:cubicBezTo>
                    <a:pt x="2005420" y="0"/>
                    <a:pt x="2014105" y="3597"/>
                    <a:pt x="2020507" y="10000"/>
                  </a:cubicBezTo>
                  <a:cubicBezTo>
                    <a:pt x="2026911" y="16403"/>
                    <a:pt x="2030508" y="25087"/>
                    <a:pt x="2030508" y="34143"/>
                  </a:cubicBezTo>
                  <a:lnTo>
                    <a:pt x="2030508" y="458262"/>
                  </a:lnTo>
                  <a:cubicBezTo>
                    <a:pt x="2030508" y="467317"/>
                    <a:pt x="2026911" y="476001"/>
                    <a:pt x="2020507" y="482404"/>
                  </a:cubicBezTo>
                  <a:cubicBezTo>
                    <a:pt x="2014105" y="488807"/>
                    <a:pt x="2005420" y="492404"/>
                    <a:pt x="1996365" y="492404"/>
                  </a:cubicBezTo>
                  <a:lnTo>
                    <a:pt x="34143" y="492404"/>
                  </a:lnTo>
                  <a:cubicBezTo>
                    <a:pt x="25087" y="492404"/>
                    <a:pt x="16403" y="488807"/>
                    <a:pt x="10000" y="482404"/>
                  </a:cubicBezTo>
                  <a:cubicBezTo>
                    <a:pt x="3597" y="476001"/>
                    <a:pt x="0" y="467317"/>
                    <a:pt x="0" y="458262"/>
                  </a:cubicBezTo>
                  <a:lnTo>
                    <a:pt x="0" y="34143"/>
                  </a:lnTo>
                  <a:cubicBezTo>
                    <a:pt x="0" y="25087"/>
                    <a:pt x="3597" y="16403"/>
                    <a:pt x="10000" y="10000"/>
                  </a:cubicBezTo>
                  <a:cubicBezTo>
                    <a:pt x="16403" y="3597"/>
                    <a:pt x="25087" y="0"/>
                    <a:pt x="34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10"/>
            <p:cNvSpPr txBox="1"/>
            <p:nvPr/>
          </p:nvSpPr>
          <p:spPr>
            <a:xfrm>
              <a:off x="0" y="-38100"/>
              <a:ext cx="2030508" cy="5305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9" name="Google Shape;259;p10"/>
          <p:cNvGrpSpPr/>
          <p:nvPr/>
        </p:nvGrpSpPr>
        <p:grpSpPr>
          <a:xfrm>
            <a:off x="9513617" y="6892655"/>
            <a:ext cx="7709584" cy="2014258"/>
            <a:chOff x="0" y="-38100"/>
            <a:chExt cx="2030508" cy="530504"/>
          </a:xfrm>
        </p:grpSpPr>
        <p:sp>
          <p:nvSpPr>
            <p:cNvPr id="260" name="Google Shape;260;p10"/>
            <p:cNvSpPr/>
            <p:nvPr/>
          </p:nvSpPr>
          <p:spPr>
            <a:xfrm>
              <a:off x="0" y="0"/>
              <a:ext cx="2030508" cy="492404"/>
            </a:xfrm>
            <a:custGeom>
              <a:rect b="b" l="l" r="r" t="t"/>
              <a:pathLst>
                <a:path extrusionOk="0" h="492404" w="2030508">
                  <a:moveTo>
                    <a:pt x="34143" y="0"/>
                  </a:moveTo>
                  <a:lnTo>
                    <a:pt x="1996365" y="0"/>
                  </a:lnTo>
                  <a:cubicBezTo>
                    <a:pt x="2005420" y="0"/>
                    <a:pt x="2014105" y="3597"/>
                    <a:pt x="2020507" y="10000"/>
                  </a:cubicBezTo>
                  <a:cubicBezTo>
                    <a:pt x="2026911" y="16403"/>
                    <a:pt x="2030508" y="25087"/>
                    <a:pt x="2030508" y="34143"/>
                  </a:cubicBezTo>
                  <a:lnTo>
                    <a:pt x="2030508" y="458262"/>
                  </a:lnTo>
                  <a:cubicBezTo>
                    <a:pt x="2030508" y="467317"/>
                    <a:pt x="2026911" y="476001"/>
                    <a:pt x="2020507" y="482404"/>
                  </a:cubicBezTo>
                  <a:cubicBezTo>
                    <a:pt x="2014105" y="488807"/>
                    <a:pt x="2005420" y="492404"/>
                    <a:pt x="1996365" y="492404"/>
                  </a:cubicBezTo>
                  <a:lnTo>
                    <a:pt x="34143" y="492404"/>
                  </a:lnTo>
                  <a:cubicBezTo>
                    <a:pt x="25087" y="492404"/>
                    <a:pt x="16403" y="488807"/>
                    <a:pt x="10000" y="482404"/>
                  </a:cubicBezTo>
                  <a:cubicBezTo>
                    <a:pt x="3597" y="476001"/>
                    <a:pt x="0" y="467317"/>
                    <a:pt x="0" y="458262"/>
                  </a:cubicBezTo>
                  <a:lnTo>
                    <a:pt x="0" y="34143"/>
                  </a:lnTo>
                  <a:cubicBezTo>
                    <a:pt x="0" y="25087"/>
                    <a:pt x="3597" y="16403"/>
                    <a:pt x="10000" y="10000"/>
                  </a:cubicBezTo>
                  <a:cubicBezTo>
                    <a:pt x="16403" y="3597"/>
                    <a:pt x="25087" y="0"/>
                    <a:pt x="34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10"/>
            <p:cNvSpPr txBox="1"/>
            <p:nvPr/>
          </p:nvSpPr>
          <p:spPr>
            <a:xfrm>
              <a:off x="0" y="-38100"/>
              <a:ext cx="2030508" cy="5305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2" name="Google Shape;262;p10"/>
          <p:cNvSpPr txBox="1"/>
          <p:nvPr/>
        </p:nvSpPr>
        <p:spPr>
          <a:xfrm>
            <a:off x="4708650" y="704850"/>
            <a:ext cx="8870700" cy="25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648" u="none" cap="none" strike="noStrike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rPr>
              <a:t>CONTENTS</a:t>
            </a:r>
            <a:endParaRPr/>
          </a:p>
        </p:txBody>
      </p:sp>
      <p:sp>
        <p:nvSpPr>
          <p:cNvPr id="263" name="Google Shape;263;p10"/>
          <p:cNvSpPr txBox="1"/>
          <p:nvPr/>
        </p:nvSpPr>
        <p:spPr>
          <a:xfrm>
            <a:off x="10130833" y="4391480"/>
            <a:ext cx="1380600" cy="18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268" u="none" cap="none" strike="noStrike">
                <a:solidFill>
                  <a:srgbClr val="BC1126"/>
                </a:solidFill>
                <a:latin typeface="Passion One"/>
                <a:ea typeface="Passion One"/>
                <a:cs typeface="Passion One"/>
                <a:sym typeface="Passion One"/>
              </a:rPr>
              <a:t>02</a:t>
            </a:r>
            <a:endParaRPr/>
          </a:p>
        </p:txBody>
      </p:sp>
      <p:sp>
        <p:nvSpPr>
          <p:cNvPr id="264" name="Google Shape;264;p10"/>
          <p:cNvSpPr txBox="1"/>
          <p:nvPr/>
        </p:nvSpPr>
        <p:spPr>
          <a:xfrm>
            <a:off x="9791298" y="6932629"/>
            <a:ext cx="2059500" cy="18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268" u="none" cap="none" strike="noStrike">
                <a:solidFill>
                  <a:srgbClr val="BC1126"/>
                </a:solidFill>
                <a:latin typeface="Passion One"/>
                <a:ea typeface="Passion One"/>
                <a:cs typeface="Passion One"/>
                <a:sym typeface="Passion One"/>
              </a:rPr>
              <a:t>04</a:t>
            </a:r>
            <a:endParaRPr/>
          </a:p>
        </p:txBody>
      </p:sp>
      <p:sp>
        <p:nvSpPr>
          <p:cNvPr id="265" name="Google Shape;265;p10"/>
          <p:cNvSpPr/>
          <p:nvPr/>
        </p:nvSpPr>
        <p:spPr>
          <a:xfrm>
            <a:off x="13579300" y="2508348"/>
            <a:ext cx="897013" cy="1362800"/>
          </a:xfrm>
          <a:custGeom>
            <a:rect b="b" l="l" r="r" t="t"/>
            <a:pathLst>
              <a:path extrusionOk="0" h="1362800" w="897013">
                <a:moveTo>
                  <a:pt x="0" y="0"/>
                </a:moveTo>
                <a:lnTo>
                  <a:pt x="897013" y="0"/>
                </a:lnTo>
                <a:lnTo>
                  <a:pt x="897013" y="1362801"/>
                </a:lnTo>
                <a:lnTo>
                  <a:pt x="0" y="13628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57406" l="-277557" r="0" t="0"/>
            </a:stretch>
          </a:blipFill>
          <a:ln>
            <a:noFill/>
          </a:ln>
        </p:spPr>
      </p:sp>
      <p:sp>
        <p:nvSpPr>
          <p:cNvPr id="266" name="Google Shape;266;p10"/>
          <p:cNvSpPr/>
          <p:nvPr/>
        </p:nvSpPr>
        <p:spPr>
          <a:xfrm>
            <a:off x="2026612" y="3399585"/>
            <a:ext cx="471564" cy="471564"/>
          </a:xfrm>
          <a:custGeom>
            <a:rect b="b" l="l" r="r" t="t"/>
            <a:pathLst>
              <a:path extrusionOk="0" h="471564" w="471564">
                <a:moveTo>
                  <a:pt x="0" y="0"/>
                </a:moveTo>
                <a:lnTo>
                  <a:pt x="471564" y="0"/>
                </a:lnTo>
                <a:lnTo>
                  <a:pt x="471564" y="471564"/>
                </a:lnTo>
                <a:lnTo>
                  <a:pt x="0" y="471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7" name="Google Shape;267;p10"/>
          <p:cNvSpPr/>
          <p:nvPr/>
        </p:nvSpPr>
        <p:spPr>
          <a:xfrm>
            <a:off x="4039397" y="464463"/>
            <a:ext cx="775889" cy="803651"/>
          </a:xfrm>
          <a:custGeom>
            <a:rect b="b" l="l" r="r" t="t"/>
            <a:pathLst>
              <a:path extrusionOk="0" h="803651" w="775889">
                <a:moveTo>
                  <a:pt x="0" y="0"/>
                </a:moveTo>
                <a:lnTo>
                  <a:pt x="775889" y="0"/>
                </a:lnTo>
                <a:lnTo>
                  <a:pt x="775889" y="803651"/>
                </a:lnTo>
                <a:lnTo>
                  <a:pt x="0" y="8036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68" name="Google Shape;268;p10"/>
          <p:cNvGrpSpPr/>
          <p:nvPr/>
        </p:nvGrpSpPr>
        <p:grpSpPr>
          <a:xfrm>
            <a:off x="15184422" y="722707"/>
            <a:ext cx="133437" cy="133437"/>
            <a:chOff x="0" y="0"/>
            <a:chExt cx="812800" cy="812800"/>
          </a:xfrm>
        </p:grpSpPr>
        <p:sp>
          <p:nvSpPr>
            <p:cNvPr id="269" name="Google Shape;269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1" name="Google Shape;271;p10"/>
          <p:cNvGrpSpPr/>
          <p:nvPr/>
        </p:nvGrpSpPr>
        <p:grpSpPr>
          <a:xfrm>
            <a:off x="16581338" y="3332866"/>
            <a:ext cx="133437" cy="133437"/>
            <a:chOff x="0" y="0"/>
            <a:chExt cx="812800" cy="812800"/>
          </a:xfrm>
        </p:grpSpPr>
        <p:sp>
          <p:nvSpPr>
            <p:cNvPr id="272" name="Google Shape;272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4" name="Google Shape;274;p10"/>
          <p:cNvGrpSpPr/>
          <p:nvPr/>
        </p:nvGrpSpPr>
        <p:grpSpPr>
          <a:xfrm>
            <a:off x="3582164" y="3266148"/>
            <a:ext cx="133437" cy="133437"/>
            <a:chOff x="0" y="0"/>
            <a:chExt cx="812800" cy="812800"/>
          </a:xfrm>
        </p:grpSpPr>
        <p:sp>
          <p:nvSpPr>
            <p:cNvPr id="275" name="Google Shape;275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7" name="Google Shape;277;p10"/>
          <p:cNvGrpSpPr/>
          <p:nvPr/>
        </p:nvGrpSpPr>
        <p:grpSpPr>
          <a:xfrm>
            <a:off x="2746779" y="1082551"/>
            <a:ext cx="85150" cy="85150"/>
            <a:chOff x="0" y="0"/>
            <a:chExt cx="812800" cy="812800"/>
          </a:xfrm>
        </p:grpSpPr>
        <p:sp>
          <p:nvSpPr>
            <p:cNvPr id="278" name="Google Shape;278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0" name="Google Shape;280;p10"/>
          <p:cNvGrpSpPr/>
          <p:nvPr/>
        </p:nvGrpSpPr>
        <p:grpSpPr>
          <a:xfrm>
            <a:off x="2576575" y="677446"/>
            <a:ext cx="45261" cy="45261"/>
            <a:chOff x="0" y="0"/>
            <a:chExt cx="812800" cy="812800"/>
          </a:xfrm>
        </p:grpSpPr>
        <p:sp>
          <p:nvSpPr>
            <p:cNvPr id="281" name="Google Shape;281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3" name="Google Shape;283;p10"/>
          <p:cNvGrpSpPr/>
          <p:nvPr/>
        </p:nvGrpSpPr>
        <p:grpSpPr>
          <a:xfrm>
            <a:off x="1311813" y="3052978"/>
            <a:ext cx="133437" cy="133437"/>
            <a:chOff x="0" y="0"/>
            <a:chExt cx="812800" cy="812800"/>
          </a:xfrm>
        </p:grpSpPr>
        <p:sp>
          <p:nvSpPr>
            <p:cNvPr id="284" name="Google Shape;284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6" name="Google Shape;286;p10"/>
          <p:cNvGrpSpPr/>
          <p:nvPr/>
        </p:nvGrpSpPr>
        <p:grpSpPr>
          <a:xfrm>
            <a:off x="943550" y="421888"/>
            <a:ext cx="85181" cy="85181"/>
            <a:chOff x="0" y="0"/>
            <a:chExt cx="812800" cy="812800"/>
          </a:xfrm>
        </p:grpSpPr>
        <p:sp>
          <p:nvSpPr>
            <p:cNvPr id="287" name="Google Shape;287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10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9" name="Google Shape;289;p10"/>
          <p:cNvGrpSpPr/>
          <p:nvPr/>
        </p:nvGrpSpPr>
        <p:grpSpPr>
          <a:xfrm>
            <a:off x="14556960" y="1698644"/>
            <a:ext cx="41397" cy="41397"/>
            <a:chOff x="0" y="0"/>
            <a:chExt cx="812800" cy="812800"/>
          </a:xfrm>
        </p:grpSpPr>
        <p:sp>
          <p:nvSpPr>
            <p:cNvPr id="290" name="Google Shape;290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2" name="Google Shape;292;p10"/>
          <p:cNvGrpSpPr/>
          <p:nvPr/>
        </p:nvGrpSpPr>
        <p:grpSpPr>
          <a:xfrm>
            <a:off x="14434916" y="987303"/>
            <a:ext cx="41397" cy="41397"/>
            <a:chOff x="0" y="0"/>
            <a:chExt cx="812800" cy="812800"/>
          </a:xfrm>
        </p:grpSpPr>
        <p:sp>
          <p:nvSpPr>
            <p:cNvPr id="293" name="Google Shape;293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5" name="Google Shape;295;p10"/>
          <p:cNvGrpSpPr/>
          <p:nvPr/>
        </p:nvGrpSpPr>
        <p:grpSpPr>
          <a:xfrm>
            <a:off x="16816858" y="2942293"/>
            <a:ext cx="41397" cy="41397"/>
            <a:chOff x="0" y="0"/>
            <a:chExt cx="812800" cy="812800"/>
          </a:xfrm>
        </p:grpSpPr>
        <p:sp>
          <p:nvSpPr>
            <p:cNvPr id="296" name="Google Shape;296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8" name="Google Shape;298;p10"/>
          <p:cNvGrpSpPr/>
          <p:nvPr/>
        </p:nvGrpSpPr>
        <p:grpSpPr>
          <a:xfrm>
            <a:off x="17019107" y="3700730"/>
            <a:ext cx="41397" cy="41397"/>
            <a:chOff x="0" y="0"/>
            <a:chExt cx="812800" cy="812800"/>
          </a:xfrm>
        </p:grpSpPr>
        <p:sp>
          <p:nvSpPr>
            <p:cNvPr id="299" name="Google Shape;299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1" name="Google Shape;301;p10"/>
          <p:cNvGrpSpPr/>
          <p:nvPr/>
        </p:nvGrpSpPr>
        <p:grpSpPr>
          <a:xfrm>
            <a:off x="16026819" y="3312168"/>
            <a:ext cx="41397" cy="41397"/>
            <a:chOff x="0" y="0"/>
            <a:chExt cx="812800" cy="812800"/>
          </a:xfrm>
        </p:grpSpPr>
        <p:sp>
          <p:nvSpPr>
            <p:cNvPr id="302" name="Google Shape;302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4" name="Google Shape;304;p10"/>
          <p:cNvGrpSpPr/>
          <p:nvPr/>
        </p:nvGrpSpPr>
        <p:grpSpPr>
          <a:xfrm>
            <a:off x="4039397" y="3829752"/>
            <a:ext cx="41397" cy="41397"/>
            <a:chOff x="0" y="0"/>
            <a:chExt cx="812800" cy="812800"/>
          </a:xfrm>
        </p:grpSpPr>
        <p:sp>
          <p:nvSpPr>
            <p:cNvPr id="305" name="Google Shape;305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7" name="Google Shape;307;p10"/>
          <p:cNvGrpSpPr/>
          <p:nvPr/>
        </p:nvGrpSpPr>
        <p:grpSpPr>
          <a:xfrm>
            <a:off x="684350" y="4028915"/>
            <a:ext cx="41397" cy="41397"/>
            <a:chOff x="0" y="0"/>
            <a:chExt cx="812800" cy="812800"/>
          </a:xfrm>
        </p:grpSpPr>
        <p:sp>
          <p:nvSpPr>
            <p:cNvPr id="308" name="Google Shape;308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0" name="Google Shape;310;p10"/>
          <p:cNvPicPr preferRelativeResize="0"/>
          <p:nvPr/>
        </p:nvPicPr>
        <p:blipFill rotWithShape="1">
          <a:blip r:embed="rId5">
            <a:alphaModFix/>
          </a:blip>
          <a:srcRect b="0" l="52130" r="0" t="37189"/>
          <a:stretch/>
        </p:blipFill>
        <p:spPr>
          <a:xfrm>
            <a:off x="0" y="0"/>
            <a:ext cx="4571998" cy="551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0"/>
          <p:cNvPicPr preferRelativeResize="0"/>
          <p:nvPr/>
        </p:nvPicPr>
        <p:blipFill rotWithShape="1">
          <a:blip r:embed="rId6">
            <a:alphaModFix/>
          </a:blip>
          <a:srcRect b="22600" l="3294" r="39303" t="27803"/>
          <a:stretch/>
        </p:blipFill>
        <p:spPr>
          <a:xfrm>
            <a:off x="12768025" y="0"/>
            <a:ext cx="5519976" cy="4391474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0"/>
          <p:cNvSpPr txBox="1"/>
          <p:nvPr/>
        </p:nvSpPr>
        <p:spPr>
          <a:xfrm>
            <a:off x="4039397" y="5148478"/>
            <a:ext cx="2776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4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BC1126"/>
                </a:solidFill>
                <a:latin typeface="Inter"/>
                <a:ea typeface="Inter"/>
                <a:cs typeface="Inter"/>
                <a:sym typeface="Inter"/>
              </a:rPr>
              <a:t>Introduction</a:t>
            </a:r>
            <a:endParaRPr/>
          </a:p>
        </p:txBody>
      </p:sp>
      <p:sp>
        <p:nvSpPr>
          <p:cNvPr id="313" name="Google Shape;313;p10"/>
          <p:cNvSpPr txBox="1"/>
          <p:nvPr/>
        </p:nvSpPr>
        <p:spPr>
          <a:xfrm>
            <a:off x="4039397" y="7666945"/>
            <a:ext cx="2890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4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BC1126"/>
                </a:solidFill>
                <a:latin typeface="Inter"/>
                <a:ea typeface="Inter"/>
                <a:cs typeface="Inter"/>
                <a:sym typeface="Inter"/>
              </a:rPr>
              <a:t>Celebrations</a:t>
            </a:r>
            <a:endParaRPr/>
          </a:p>
        </p:txBody>
      </p:sp>
      <p:sp>
        <p:nvSpPr>
          <p:cNvPr id="314" name="Google Shape;314;p10"/>
          <p:cNvSpPr txBox="1"/>
          <p:nvPr/>
        </p:nvSpPr>
        <p:spPr>
          <a:xfrm>
            <a:off x="11980279" y="5148478"/>
            <a:ext cx="4992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4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BC1126"/>
                </a:solidFill>
                <a:latin typeface="Inter"/>
                <a:ea typeface="Inter"/>
                <a:cs typeface="Inter"/>
                <a:sym typeface="Inter"/>
              </a:rPr>
              <a:t>Historical Background</a:t>
            </a:r>
            <a:endParaRPr/>
          </a:p>
        </p:txBody>
      </p:sp>
      <p:sp>
        <p:nvSpPr>
          <p:cNvPr id="315" name="Google Shape;315;p10"/>
          <p:cNvSpPr txBox="1"/>
          <p:nvPr/>
        </p:nvSpPr>
        <p:spPr>
          <a:xfrm>
            <a:off x="11980279" y="7666945"/>
            <a:ext cx="4197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4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BC1126"/>
                </a:solidFill>
                <a:latin typeface="Inter"/>
                <a:ea typeface="Inter"/>
                <a:cs typeface="Inter"/>
                <a:sym typeface="Inter"/>
              </a:rPr>
              <a:t>Events &amp; Activities</a:t>
            </a:r>
            <a:endParaRPr/>
          </a:p>
        </p:txBody>
      </p:sp>
      <p:sp>
        <p:nvSpPr>
          <p:cNvPr id="316" name="Google Shape;316;p10"/>
          <p:cNvSpPr txBox="1"/>
          <p:nvPr/>
        </p:nvSpPr>
        <p:spPr>
          <a:xfrm>
            <a:off x="1698151" y="4391480"/>
            <a:ext cx="1235700" cy="18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268" u="none" cap="none" strike="noStrike">
                <a:solidFill>
                  <a:srgbClr val="BC1126"/>
                </a:solidFill>
                <a:latin typeface="Passion One"/>
                <a:ea typeface="Passion One"/>
                <a:cs typeface="Passion One"/>
                <a:sym typeface="Passion One"/>
              </a:rPr>
              <a:t>01</a:t>
            </a:r>
            <a:endParaRPr/>
          </a:p>
        </p:txBody>
      </p:sp>
      <p:sp>
        <p:nvSpPr>
          <p:cNvPr id="317" name="Google Shape;317;p10"/>
          <p:cNvSpPr txBox="1"/>
          <p:nvPr/>
        </p:nvSpPr>
        <p:spPr>
          <a:xfrm>
            <a:off x="1614026" y="6932625"/>
            <a:ext cx="1404000" cy="18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268" u="none" cap="none" strike="noStrike">
                <a:solidFill>
                  <a:srgbClr val="BC1126"/>
                </a:solidFill>
                <a:latin typeface="Passion One"/>
                <a:ea typeface="Passion One"/>
                <a:cs typeface="Passion One"/>
                <a:sym typeface="Passion One"/>
              </a:rPr>
              <a:t>03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C1126"/>
            </a:gs>
            <a:gs pos="50000">
              <a:srgbClr val="BC1126"/>
            </a:gs>
            <a:gs pos="100000">
              <a:srgbClr val="860A19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" name="Google Shape;74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6550" y="4740738"/>
            <a:ext cx="5714901" cy="143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28"/>
          <p:cNvPicPr preferRelativeResize="0"/>
          <p:nvPr/>
        </p:nvPicPr>
        <p:blipFill rotWithShape="1">
          <a:blip r:embed="rId4">
            <a:alphaModFix/>
          </a:blip>
          <a:srcRect b="0" l="21574" r="32325" t="30589"/>
          <a:stretch/>
        </p:blipFill>
        <p:spPr>
          <a:xfrm>
            <a:off x="12949475" y="0"/>
            <a:ext cx="5300849" cy="82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28"/>
          <p:cNvPicPr preferRelativeResize="0"/>
          <p:nvPr/>
        </p:nvPicPr>
        <p:blipFill rotWithShape="1">
          <a:blip r:embed="rId5">
            <a:alphaModFix/>
          </a:blip>
          <a:srcRect b="26745" l="42744" r="18183" t="0"/>
          <a:stretch/>
        </p:blipFill>
        <p:spPr>
          <a:xfrm>
            <a:off x="0" y="430900"/>
            <a:ext cx="5102674" cy="9856102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28"/>
          <p:cNvSpPr txBox="1"/>
          <p:nvPr/>
        </p:nvSpPr>
        <p:spPr>
          <a:xfrm>
            <a:off x="3966398" y="175587"/>
            <a:ext cx="10355203" cy="34084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851" u="none" cap="none" strike="noStrike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rPr>
              <a:t>CREDITS</a:t>
            </a:r>
            <a:endParaRPr/>
          </a:p>
        </p:txBody>
      </p:sp>
      <p:sp>
        <p:nvSpPr>
          <p:cNvPr id="748" name="Google Shape;748;p28"/>
          <p:cNvSpPr txBox="1"/>
          <p:nvPr/>
        </p:nvSpPr>
        <p:spPr>
          <a:xfrm>
            <a:off x="6286555" y="3225965"/>
            <a:ext cx="5714890" cy="836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5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749" name="Google Shape;749;p28"/>
          <p:cNvSpPr txBox="1"/>
          <p:nvPr/>
        </p:nvSpPr>
        <p:spPr>
          <a:xfrm>
            <a:off x="6493578" y="8699188"/>
            <a:ext cx="5300843" cy="4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9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for the photos</a:t>
            </a:r>
            <a:endParaRPr/>
          </a:p>
        </p:txBody>
      </p:sp>
      <p:sp>
        <p:nvSpPr>
          <p:cNvPr id="750" name="Google Shape;750;p28"/>
          <p:cNvSpPr txBox="1"/>
          <p:nvPr/>
        </p:nvSpPr>
        <p:spPr>
          <a:xfrm>
            <a:off x="5235533" y="7607073"/>
            <a:ext cx="7816935" cy="10481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90" u="none" cap="none" strike="noStrike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rPr>
              <a:t>PEXELS &amp; PIXABAY</a:t>
            </a:r>
            <a:endParaRPr/>
          </a:p>
        </p:txBody>
      </p:sp>
      <p:sp>
        <p:nvSpPr>
          <p:cNvPr id="751" name="Google Shape;751;p28"/>
          <p:cNvSpPr txBox="1"/>
          <p:nvPr/>
        </p:nvSpPr>
        <p:spPr>
          <a:xfrm>
            <a:off x="6286555" y="6314253"/>
            <a:ext cx="5714890" cy="441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9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for the presentation template</a:t>
            </a:r>
            <a:endParaRPr/>
          </a:p>
        </p:txBody>
      </p:sp>
      <p:sp>
        <p:nvSpPr>
          <p:cNvPr id="752" name="Google Shape;752;p28"/>
          <p:cNvSpPr/>
          <p:nvPr/>
        </p:nvSpPr>
        <p:spPr>
          <a:xfrm rot="-3889079">
            <a:off x="3646798" y="4255822"/>
            <a:ext cx="539879" cy="539879"/>
          </a:xfrm>
          <a:custGeom>
            <a:rect b="b" l="l" r="r" t="t"/>
            <a:pathLst>
              <a:path extrusionOk="0" h="539879" w="539879">
                <a:moveTo>
                  <a:pt x="0" y="0"/>
                </a:moveTo>
                <a:lnTo>
                  <a:pt x="539879" y="0"/>
                </a:lnTo>
                <a:lnTo>
                  <a:pt x="539879" y="539880"/>
                </a:lnTo>
                <a:lnTo>
                  <a:pt x="0" y="539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3" name="Google Shape;753;p28"/>
          <p:cNvSpPr/>
          <p:nvPr/>
        </p:nvSpPr>
        <p:spPr>
          <a:xfrm rot="-3889079">
            <a:off x="17180136" y="7949456"/>
            <a:ext cx="539879" cy="539879"/>
          </a:xfrm>
          <a:custGeom>
            <a:rect b="b" l="l" r="r" t="t"/>
            <a:pathLst>
              <a:path extrusionOk="0" h="539879" w="539879">
                <a:moveTo>
                  <a:pt x="0" y="0"/>
                </a:moveTo>
                <a:lnTo>
                  <a:pt x="539879" y="0"/>
                </a:lnTo>
                <a:lnTo>
                  <a:pt x="539879" y="539879"/>
                </a:lnTo>
                <a:lnTo>
                  <a:pt x="0" y="5398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4" name="Google Shape;754;p28"/>
          <p:cNvSpPr/>
          <p:nvPr/>
        </p:nvSpPr>
        <p:spPr>
          <a:xfrm>
            <a:off x="1077760" y="2573804"/>
            <a:ext cx="499326" cy="488432"/>
          </a:xfrm>
          <a:custGeom>
            <a:rect b="b" l="l" r="r" t="t"/>
            <a:pathLst>
              <a:path extrusionOk="0" h="488432" w="499326">
                <a:moveTo>
                  <a:pt x="0" y="0"/>
                </a:moveTo>
                <a:lnTo>
                  <a:pt x="499326" y="0"/>
                </a:lnTo>
                <a:lnTo>
                  <a:pt x="499326" y="488432"/>
                </a:lnTo>
                <a:lnTo>
                  <a:pt x="0" y="4884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15826200" y="6324038"/>
            <a:ext cx="499326" cy="488432"/>
          </a:xfrm>
          <a:custGeom>
            <a:rect b="b" l="l" r="r" t="t"/>
            <a:pathLst>
              <a:path extrusionOk="0" h="488432" w="499326">
                <a:moveTo>
                  <a:pt x="0" y="0"/>
                </a:moveTo>
                <a:lnTo>
                  <a:pt x="499326" y="0"/>
                </a:lnTo>
                <a:lnTo>
                  <a:pt x="499326" y="488431"/>
                </a:lnTo>
                <a:lnTo>
                  <a:pt x="0" y="4884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756" name="Google Shape;756;p28"/>
          <p:cNvGrpSpPr/>
          <p:nvPr/>
        </p:nvGrpSpPr>
        <p:grpSpPr>
          <a:xfrm rot="-3889079">
            <a:off x="3190921" y="3830992"/>
            <a:ext cx="45113" cy="45113"/>
            <a:chOff x="0" y="0"/>
            <a:chExt cx="812800" cy="812800"/>
          </a:xfrm>
        </p:grpSpPr>
        <p:sp>
          <p:nvSpPr>
            <p:cNvPr id="757" name="Google Shape;757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9" name="Google Shape;759;p28"/>
          <p:cNvGrpSpPr/>
          <p:nvPr/>
        </p:nvGrpSpPr>
        <p:grpSpPr>
          <a:xfrm rot="-3889079">
            <a:off x="2461062" y="4421334"/>
            <a:ext cx="45113" cy="45113"/>
            <a:chOff x="0" y="0"/>
            <a:chExt cx="812800" cy="812800"/>
          </a:xfrm>
        </p:grpSpPr>
        <p:sp>
          <p:nvSpPr>
            <p:cNvPr id="760" name="Google Shape;760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2" name="Google Shape;762;p28"/>
          <p:cNvGrpSpPr/>
          <p:nvPr/>
        </p:nvGrpSpPr>
        <p:grpSpPr>
          <a:xfrm rot="-3889079">
            <a:off x="15496185" y="5465745"/>
            <a:ext cx="45113" cy="45113"/>
            <a:chOff x="0" y="0"/>
            <a:chExt cx="812800" cy="812800"/>
          </a:xfrm>
        </p:grpSpPr>
        <p:sp>
          <p:nvSpPr>
            <p:cNvPr id="763" name="Google Shape;763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5" name="Google Shape;765;p28"/>
          <p:cNvGrpSpPr/>
          <p:nvPr/>
        </p:nvGrpSpPr>
        <p:grpSpPr>
          <a:xfrm rot="-3889079">
            <a:off x="16669665" y="8773317"/>
            <a:ext cx="45113" cy="45113"/>
            <a:chOff x="0" y="0"/>
            <a:chExt cx="812800" cy="812800"/>
          </a:xfrm>
        </p:grpSpPr>
        <p:sp>
          <p:nvSpPr>
            <p:cNvPr id="766" name="Google Shape;766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8" name="Google Shape;768;p28"/>
          <p:cNvGrpSpPr/>
          <p:nvPr/>
        </p:nvGrpSpPr>
        <p:grpSpPr>
          <a:xfrm rot="-3889079">
            <a:off x="16195416" y="5935092"/>
            <a:ext cx="45113" cy="45113"/>
            <a:chOff x="0" y="0"/>
            <a:chExt cx="812800" cy="812800"/>
          </a:xfrm>
        </p:grpSpPr>
        <p:sp>
          <p:nvSpPr>
            <p:cNvPr id="769" name="Google Shape;769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1" name="Google Shape;771;p28"/>
          <p:cNvGrpSpPr/>
          <p:nvPr/>
        </p:nvGrpSpPr>
        <p:grpSpPr>
          <a:xfrm rot="-3889079">
            <a:off x="1040886" y="3967518"/>
            <a:ext cx="73750" cy="73750"/>
            <a:chOff x="0" y="0"/>
            <a:chExt cx="812800" cy="812800"/>
          </a:xfrm>
        </p:grpSpPr>
        <p:sp>
          <p:nvSpPr>
            <p:cNvPr id="772" name="Google Shape;772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4" name="Google Shape;774;p28"/>
          <p:cNvGrpSpPr/>
          <p:nvPr/>
        </p:nvGrpSpPr>
        <p:grpSpPr>
          <a:xfrm rot="-3889079">
            <a:off x="4098355" y="5224319"/>
            <a:ext cx="73750" cy="73750"/>
            <a:chOff x="0" y="0"/>
            <a:chExt cx="812800" cy="812800"/>
          </a:xfrm>
        </p:grpSpPr>
        <p:sp>
          <p:nvSpPr>
            <p:cNvPr id="775" name="Google Shape;775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7" name="Google Shape;777;p28"/>
          <p:cNvGrpSpPr/>
          <p:nvPr/>
        </p:nvGrpSpPr>
        <p:grpSpPr>
          <a:xfrm rot="-3889079">
            <a:off x="15989928" y="7925865"/>
            <a:ext cx="73750" cy="73750"/>
            <a:chOff x="0" y="0"/>
            <a:chExt cx="812800" cy="812800"/>
          </a:xfrm>
        </p:grpSpPr>
        <p:sp>
          <p:nvSpPr>
            <p:cNvPr id="778" name="Google Shape;778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0" name="Google Shape;780;p28"/>
          <p:cNvGrpSpPr/>
          <p:nvPr/>
        </p:nvGrpSpPr>
        <p:grpSpPr>
          <a:xfrm rot="-3889079">
            <a:off x="17054058" y="7141724"/>
            <a:ext cx="73750" cy="73750"/>
            <a:chOff x="0" y="0"/>
            <a:chExt cx="812800" cy="812800"/>
          </a:xfrm>
        </p:grpSpPr>
        <p:sp>
          <p:nvSpPr>
            <p:cNvPr id="781" name="Google Shape;781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3" name="Google Shape;783;p28"/>
          <p:cNvGrpSpPr/>
          <p:nvPr/>
        </p:nvGrpSpPr>
        <p:grpSpPr>
          <a:xfrm rot="-3889079">
            <a:off x="15432806" y="7239845"/>
            <a:ext cx="73750" cy="73750"/>
            <a:chOff x="0" y="0"/>
            <a:chExt cx="812800" cy="812800"/>
          </a:xfrm>
        </p:grpSpPr>
        <p:sp>
          <p:nvSpPr>
            <p:cNvPr id="784" name="Google Shape;784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6" name="Google Shape;786;p28"/>
          <p:cNvGrpSpPr/>
          <p:nvPr/>
        </p:nvGrpSpPr>
        <p:grpSpPr>
          <a:xfrm rot="-3889079">
            <a:off x="15262876" y="6086717"/>
            <a:ext cx="73750" cy="73750"/>
            <a:chOff x="0" y="0"/>
            <a:chExt cx="812800" cy="812800"/>
          </a:xfrm>
        </p:grpSpPr>
        <p:sp>
          <p:nvSpPr>
            <p:cNvPr id="787" name="Google Shape;787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C1126"/>
            </a:gs>
            <a:gs pos="50000">
              <a:srgbClr val="BC1126"/>
            </a:gs>
            <a:gs pos="100000">
              <a:srgbClr val="860A19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11"/>
          <p:cNvPicPr preferRelativeResize="0"/>
          <p:nvPr/>
        </p:nvPicPr>
        <p:blipFill rotWithShape="1">
          <a:blip r:embed="rId3">
            <a:alphaModFix/>
          </a:blip>
          <a:srcRect b="30191" l="0" r="0" t="9315"/>
          <a:stretch/>
        </p:blipFill>
        <p:spPr>
          <a:xfrm>
            <a:off x="627325" y="598810"/>
            <a:ext cx="17033350" cy="6865062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1"/>
          <p:cNvSpPr txBox="1"/>
          <p:nvPr/>
        </p:nvSpPr>
        <p:spPr>
          <a:xfrm>
            <a:off x="3107941" y="7395466"/>
            <a:ext cx="12072000" cy="26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260" u="none" cap="none" strike="noStrike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rPr>
              <a:t>INTRODUCTION</a:t>
            </a:r>
            <a:endParaRPr/>
          </a:p>
        </p:txBody>
      </p:sp>
      <p:pic>
        <p:nvPicPr>
          <p:cNvPr id="324" name="Google Shape;324;p11"/>
          <p:cNvPicPr preferRelativeResize="0"/>
          <p:nvPr/>
        </p:nvPicPr>
        <p:blipFill rotWithShape="1">
          <a:blip r:embed="rId4">
            <a:alphaModFix/>
          </a:blip>
          <a:srcRect b="0" l="0" r="0" t="46297"/>
          <a:stretch/>
        </p:blipFill>
        <p:spPr>
          <a:xfrm>
            <a:off x="7079150" y="-2"/>
            <a:ext cx="4129600" cy="2217724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11"/>
          <p:cNvSpPr txBox="1"/>
          <p:nvPr/>
        </p:nvSpPr>
        <p:spPr>
          <a:xfrm>
            <a:off x="7596589" y="-439226"/>
            <a:ext cx="3094800" cy="23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289" u="none" cap="none" strike="noStrike">
                <a:solidFill>
                  <a:srgbClr val="57090C"/>
                </a:solidFill>
                <a:latin typeface="Passion One"/>
                <a:ea typeface="Passion One"/>
                <a:cs typeface="Passion One"/>
                <a:sym typeface="Passion One"/>
              </a:rPr>
              <a:t>01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C1126"/>
            </a:gs>
            <a:gs pos="50000">
              <a:srgbClr val="BC1126"/>
            </a:gs>
            <a:gs pos="100000">
              <a:srgbClr val="860A19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12"/>
          <p:cNvPicPr preferRelativeResize="0"/>
          <p:nvPr/>
        </p:nvPicPr>
        <p:blipFill rotWithShape="1">
          <a:blip r:embed="rId3">
            <a:alphaModFix/>
          </a:blip>
          <a:srcRect b="37457" l="0" r="59157" t="0"/>
          <a:stretch/>
        </p:blipFill>
        <p:spPr>
          <a:xfrm>
            <a:off x="14169675" y="4029125"/>
            <a:ext cx="4118326" cy="625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2"/>
          <p:cNvPicPr preferRelativeResize="0"/>
          <p:nvPr/>
        </p:nvPicPr>
        <p:blipFill rotWithShape="1">
          <a:blip r:embed="rId4">
            <a:alphaModFix/>
          </a:blip>
          <a:srcRect b="0" l="13554" r="0" t="37343"/>
          <a:stretch/>
        </p:blipFill>
        <p:spPr>
          <a:xfrm>
            <a:off x="0" y="0"/>
            <a:ext cx="7206252" cy="47470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2" name="Google Shape;332;p12"/>
          <p:cNvGrpSpPr/>
          <p:nvPr/>
        </p:nvGrpSpPr>
        <p:grpSpPr>
          <a:xfrm>
            <a:off x="3979648" y="2939048"/>
            <a:ext cx="3941657" cy="3941657"/>
            <a:chOff x="0" y="0"/>
            <a:chExt cx="812800" cy="812800"/>
          </a:xfrm>
        </p:grpSpPr>
        <p:sp>
          <p:nvSpPr>
            <p:cNvPr id="333" name="Google Shape;333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5" name="Google Shape;335;p12"/>
          <p:cNvGrpSpPr/>
          <p:nvPr/>
        </p:nvGrpSpPr>
        <p:grpSpPr>
          <a:xfrm>
            <a:off x="10615304" y="2939048"/>
            <a:ext cx="3941657" cy="3941657"/>
            <a:chOff x="0" y="0"/>
            <a:chExt cx="812800" cy="812800"/>
          </a:xfrm>
        </p:grpSpPr>
        <p:sp>
          <p:nvSpPr>
            <p:cNvPr id="336" name="Google Shape;336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8" name="Google Shape;338;p12"/>
          <p:cNvSpPr/>
          <p:nvPr/>
        </p:nvSpPr>
        <p:spPr>
          <a:xfrm>
            <a:off x="4785742" y="3634910"/>
            <a:ext cx="2329469" cy="2664302"/>
          </a:xfrm>
          <a:custGeom>
            <a:rect b="b" l="l" r="r" t="t"/>
            <a:pathLst>
              <a:path extrusionOk="0" h="2664302" w="2329469">
                <a:moveTo>
                  <a:pt x="0" y="0"/>
                </a:moveTo>
                <a:lnTo>
                  <a:pt x="2329469" y="0"/>
                </a:lnTo>
                <a:lnTo>
                  <a:pt x="2329469" y="2664302"/>
                </a:lnTo>
                <a:lnTo>
                  <a:pt x="0" y="26643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61365" l="0" r="0" t="0"/>
            </a:stretch>
          </a:blipFill>
          <a:ln>
            <a:noFill/>
          </a:ln>
        </p:spPr>
      </p:sp>
      <p:sp>
        <p:nvSpPr>
          <p:cNvPr id="339" name="Google Shape;339;p12"/>
          <p:cNvSpPr/>
          <p:nvPr/>
        </p:nvSpPr>
        <p:spPr>
          <a:xfrm>
            <a:off x="11357528" y="3634910"/>
            <a:ext cx="2457208" cy="2549933"/>
          </a:xfrm>
          <a:custGeom>
            <a:rect b="b" l="l" r="r" t="t"/>
            <a:pathLst>
              <a:path extrusionOk="0" h="2549933" w="2457208">
                <a:moveTo>
                  <a:pt x="0" y="0"/>
                </a:moveTo>
                <a:lnTo>
                  <a:pt x="2457208" y="0"/>
                </a:lnTo>
                <a:lnTo>
                  <a:pt x="2457208" y="2549933"/>
                </a:lnTo>
                <a:lnTo>
                  <a:pt x="0" y="25499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0" name="Google Shape;340;p12"/>
          <p:cNvSpPr/>
          <p:nvPr/>
        </p:nvSpPr>
        <p:spPr>
          <a:xfrm>
            <a:off x="-1410972" y="6880705"/>
            <a:ext cx="2631444" cy="2725601"/>
          </a:xfrm>
          <a:custGeom>
            <a:rect b="b" l="l" r="r" t="t"/>
            <a:pathLst>
              <a:path extrusionOk="0" h="2725601" w="2631444">
                <a:moveTo>
                  <a:pt x="0" y="0"/>
                </a:moveTo>
                <a:lnTo>
                  <a:pt x="2631444" y="0"/>
                </a:lnTo>
                <a:lnTo>
                  <a:pt x="2631444" y="2725601"/>
                </a:lnTo>
                <a:lnTo>
                  <a:pt x="0" y="27256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1" name="Google Shape;341;p12"/>
          <p:cNvSpPr/>
          <p:nvPr/>
        </p:nvSpPr>
        <p:spPr>
          <a:xfrm>
            <a:off x="15317859" y="-2594830"/>
            <a:ext cx="3157174" cy="4114800"/>
          </a:xfrm>
          <a:custGeom>
            <a:rect b="b" l="l" r="r" t="t"/>
            <a:pathLst>
              <a:path extrusionOk="0" h="4114800" w="3157174">
                <a:moveTo>
                  <a:pt x="0" y="0"/>
                </a:moveTo>
                <a:lnTo>
                  <a:pt x="3157174" y="0"/>
                </a:lnTo>
                <a:lnTo>
                  <a:pt x="31571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42" name="Google Shape;342;p12"/>
          <p:cNvGrpSpPr/>
          <p:nvPr/>
        </p:nvGrpSpPr>
        <p:grpSpPr>
          <a:xfrm>
            <a:off x="1696332" y="8445413"/>
            <a:ext cx="133437" cy="133437"/>
            <a:chOff x="0" y="0"/>
            <a:chExt cx="812800" cy="812800"/>
          </a:xfrm>
        </p:grpSpPr>
        <p:sp>
          <p:nvSpPr>
            <p:cNvPr id="343" name="Google Shape;343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5" name="Google Shape;345;p12"/>
          <p:cNvGrpSpPr/>
          <p:nvPr/>
        </p:nvGrpSpPr>
        <p:grpSpPr>
          <a:xfrm>
            <a:off x="662190" y="9746430"/>
            <a:ext cx="133437" cy="133437"/>
            <a:chOff x="0" y="0"/>
            <a:chExt cx="812800" cy="812800"/>
          </a:xfrm>
        </p:grpSpPr>
        <p:sp>
          <p:nvSpPr>
            <p:cNvPr id="346" name="Google Shape;346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8" name="Google Shape;348;p12"/>
          <p:cNvGrpSpPr/>
          <p:nvPr/>
        </p:nvGrpSpPr>
        <p:grpSpPr>
          <a:xfrm>
            <a:off x="17725535" y="2457397"/>
            <a:ext cx="133437" cy="133437"/>
            <a:chOff x="0" y="0"/>
            <a:chExt cx="812800" cy="812800"/>
          </a:xfrm>
        </p:grpSpPr>
        <p:sp>
          <p:nvSpPr>
            <p:cNvPr id="349" name="Google Shape;349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1" name="Google Shape;351;p12"/>
          <p:cNvGrpSpPr/>
          <p:nvPr/>
        </p:nvGrpSpPr>
        <p:grpSpPr>
          <a:xfrm>
            <a:off x="15184422" y="722707"/>
            <a:ext cx="133437" cy="133437"/>
            <a:chOff x="0" y="0"/>
            <a:chExt cx="812800" cy="812800"/>
          </a:xfrm>
        </p:grpSpPr>
        <p:sp>
          <p:nvSpPr>
            <p:cNvPr id="352" name="Google Shape;352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4" name="Google Shape;354;p12"/>
          <p:cNvGrpSpPr/>
          <p:nvPr/>
        </p:nvGrpSpPr>
        <p:grpSpPr>
          <a:xfrm>
            <a:off x="2157568" y="9350341"/>
            <a:ext cx="41397" cy="41397"/>
            <a:chOff x="0" y="0"/>
            <a:chExt cx="812800" cy="812800"/>
          </a:xfrm>
        </p:grpSpPr>
        <p:sp>
          <p:nvSpPr>
            <p:cNvPr id="355" name="Google Shape;355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7" name="Google Shape;357;p12"/>
          <p:cNvGrpSpPr/>
          <p:nvPr/>
        </p:nvGrpSpPr>
        <p:grpSpPr>
          <a:xfrm>
            <a:off x="3273931" y="7723301"/>
            <a:ext cx="41397" cy="41397"/>
            <a:chOff x="0" y="0"/>
            <a:chExt cx="812800" cy="812800"/>
          </a:xfrm>
        </p:grpSpPr>
        <p:sp>
          <p:nvSpPr>
            <p:cNvPr id="358" name="Google Shape;358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0" name="Google Shape;360;p12"/>
          <p:cNvGrpSpPr/>
          <p:nvPr/>
        </p:nvGrpSpPr>
        <p:grpSpPr>
          <a:xfrm>
            <a:off x="15588657" y="2503417"/>
            <a:ext cx="41397" cy="41397"/>
            <a:chOff x="0" y="0"/>
            <a:chExt cx="812800" cy="812800"/>
          </a:xfrm>
        </p:grpSpPr>
        <p:sp>
          <p:nvSpPr>
            <p:cNvPr id="361" name="Google Shape;361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3" name="Google Shape;363;p12"/>
          <p:cNvGrpSpPr/>
          <p:nvPr/>
        </p:nvGrpSpPr>
        <p:grpSpPr>
          <a:xfrm>
            <a:off x="14556960" y="1698644"/>
            <a:ext cx="41397" cy="41397"/>
            <a:chOff x="0" y="0"/>
            <a:chExt cx="812800" cy="812800"/>
          </a:xfrm>
        </p:grpSpPr>
        <p:sp>
          <p:nvSpPr>
            <p:cNvPr id="364" name="Google Shape;364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6" name="Google Shape;366;p12"/>
          <p:cNvGrpSpPr/>
          <p:nvPr/>
        </p:nvGrpSpPr>
        <p:grpSpPr>
          <a:xfrm>
            <a:off x="16896446" y="2250951"/>
            <a:ext cx="41397" cy="41397"/>
            <a:chOff x="0" y="0"/>
            <a:chExt cx="812800" cy="812800"/>
          </a:xfrm>
        </p:grpSpPr>
        <p:sp>
          <p:nvSpPr>
            <p:cNvPr id="367" name="Google Shape;367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9" name="Google Shape;369;p12"/>
          <p:cNvGrpSpPr/>
          <p:nvPr/>
        </p:nvGrpSpPr>
        <p:grpSpPr>
          <a:xfrm>
            <a:off x="16896446" y="625625"/>
            <a:ext cx="41397" cy="41397"/>
            <a:chOff x="0" y="0"/>
            <a:chExt cx="812800" cy="812800"/>
          </a:xfrm>
        </p:grpSpPr>
        <p:sp>
          <p:nvSpPr>
            <p:cNvPr id="370" name="Google Shape;370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2" name="Google Shape;372;p12"/>
          <p:cNvGrpSpPr/>
          <p:nvPr/>
        </p:nvGrpSpPr>
        <p:grpSpPr>
          <a:xfrm>
            <a:off x="14193221" y="357367"/>
            <a:ext cx="41397" cy="41397"/>
            <a:chOff x="0" y="0"/>
            <a:chExt cx="812800" cy="812800"/>
          </a:xfrm>
        </p:grpSpPr>
        <p:sp>
          <p:nvSpPr>
            <p:cNvPr id="373" name="Google Shape;373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5" name="Google Shape;375;p12"/>
          <p:cNvGrpSpPr/>
          <p:nvPr/>
        </p:nvGrpSpPr>
        <p:grpSpPr>
          <a:xfrm>
            <a:off x="16736701" y="2085262"/>
            <a:ext cx="41397" cy="41397"/>
            <a:chOff x="0" y="0"/>
            <a:chExt cx="812800" cy="812800"/>
          </a:xfrm>
        </p:grpSpPr>
        <p:sp>
          <p:nvSpPr>
            <p:cNvPr id="376" name="Google Shape;376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8" name="Google Shape;378;p12"/>
          <p:cNvGrpSpPr/>
          <p:nvPr/>
        </p:nvGrpSpPr>
        <p:grpSpPr>
          <a:xfrm>
            <a:off x="16273142" y="2271649"/>
            <a:ext cx="41397" cy="41397"/>
            <a:chOff x="0" y="0"/>
            <a:chExt cx="812800" cy="812800"/>
          </a:xfrm>
        </p:grpSpPr>
        <p:sp>
          <p:nvSpPr>
            <p:cNvPr id="379" name="Google Shape;379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1" name="Google Shape;381;p12"/>
          <p:cNvGrpSpPr/>
          <p:nvPr/>
        </p:nvGrpSpPr>
        <p:grpSpPr>
          <a:xfrm>
            <a:off x="16778097" y="2897652"/>
            <a:ext cx="41397" cy="41397"/>
            <a:chOff x="0" y="0"/>
            <a:chExt cx="812800" cy="812800"/>
          </a:xfrm>
        </p:grpSpPr>
        <p:sp>
          <p:nvSpPr>
            <p:cNvPr id="382" name="Google Shape;382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4" name="Google Shape;384;p12"/>
          <p:cNvSpPr txBox="1"/>
          <p:nvPr/>
        </p:nvSpPr>
        <p:spPr>
          <a:xfrm>
            <a:off x="4604365" y="201543"/>
            <a:ext cx="9079200" cy="25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648" u="none" cap="none" strike="noStrike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rPr>
              <a:t>OVERVIEW</a:t>
            </a:r>
            <a:endParaRPr/>
          </a:p>
        </p:txBody>
      </p:sp>
      <p:sp>
        <p:nvSpPr>
          <p:cNvPr id="385" name="Google Shape;385;p12"/>
          <p:cNvSpPr txBox="1"/>
          <p:nvPr/>
        </p:nvSpPr>
        <p:spPr>
          <a:xfrm>
            <a:off x="11121738" y="7159227"/>
            <a:ext cx="2928789" cy="4552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Garuda Pancasila</a:t>
            </a:r>
            <a:endParaRPr/>
          </a:p>
        </p:txBody>
      </p:sp>
      <p:sp>
        <p:nvSpPr>
          <p:cNvPr id="386" name="Google Shape;386;p12"/>
          <p:cNvSpPr txBox="1"/>
          <p:nvPr/>
        </p:nvSpPr>
        <p:spPr>
          <a:xfrm>
            <a:off x="3731040" y="7159227"/>
            <a:ext cx="4438873" cy="4552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The Sacred Red and White</a:t>
            </a:r>
            <a:endParaRPr/>
          </a:p>
        </p:txBody>
      </p:sp>
      <p:sp>
        <p:nvSpPr>
          <p:cNvPr id="387" name="Google Shape;387;p12"/>
          <p:cNvSpPr txBox="1"/>
          <p:nvPr/>
        </p:nvSpPr>
        <p:spPr>
          <a:xfrm>
            <a:off x="3965707" y="7861300"/>
            <a:ext cx="3941657" cy="13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388" name="Google Shape;388;p12"/>
          <p:cNvSpPr txBox="1"/>
          <p:nvPr/>
        </p:nvSpPr>
        <p:spPr>
          <a:xfrm>
            <a:off x="10615304" y="7861300"/>
            <a:ext cx="3941657" cy="13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elit, sed do eiusmod tempor incididunt ut labore et dolore magna aliqua.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C1126"/>
            </a:gs>
            <a:gs pos="50000">
              <a:srgbClr val="BC1126"/>
            </a:gs>
            <a:gs pos="100000">
              <a:srgbClr val="860A19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13"/>
          <p:cNvPicPr preferRelativeResize="0"/>
          <p:nvPr/>
        </p:nvPicPr>
        <p:blipFill rotWithShape="1">
          <a:blip r:embed="rId3">
            <a:alphaModFix/>
          </a:blip>
          <a:srcRect b="48580" l="0" r="25350" t="0"/>
          <a:stretch/>
        </p:blipFill>
        <p:spPr>
          <a:xfrm>
            <a:off x="9171725" y="5728875"/>
            <a:ext cx="9116273" cy="45581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4" name="Google Shape;394;p13"/>
          <p:cNvCxnSpPr/>
          <p:nvPr/>
        </p:nvCxnSpPr>
        <p:spPr>
          <a:xfrm>
            <a:off x="-335722" y="5027946"/>
            <a:ext cx="18959445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95" name="Google Shape;395;p13"/>
          <p:cNvGrpSpPr/>
          <p:nvPr/>
        </p:nvGrpSpPr>
        <p:grpSpPr>
          <a:xfrm>
            <a:off x="8679814" y="4544709"/>
            <a:ext cx="928373" cy="928373"/>
            <a:chOff x="0" y="0"/>
            <a:chExt cx="812800" cy="812800"/>
          </a:xfrm>
        </p:grpSpPr>
        <p:sp>
          <p:nvSpPr>
            <p:cNvPr id="396" name="Google Shape;396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D1127"/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>
            <a:off x="3175327" y="4544709"/>
            <a:ext cx="928373" cy="928373"/>
            <a:chOff x="0" y="0"/>
            <a:chExt cx="812800" cy="812800"/>
          </a:xfrm>
        </p:grpSpPr>
        <p:sp>
          <p:nvSpPr>
            <p:cNvPr id="399" name="Google Shape;399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D1127"/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14414166" y="4544709"/>
            <a:ext cx="928373" cy="928373"/>
            <a:chOff x="0" y="0"/>
            <a:chExt cx="812800" cy="812800"/>
          </a:xfrm>
        </p:grpSpPr>
        <p:sp>
          <p:nvSpPr>
            <p:cNvPr id="402" name="Google Shape;402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D1127"/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4" name="Google Shape;404;p13"/>
          <p:cNvGrpSpPr/>
          <p:nvPr/>
        </p:nvGrpSpPr>
        <p:grpSpPr>
          <a:xfrm>
            <a:off x="3350555" y="4719937"/>
            <a:ext cx="577917" cy="577917"/>
            <a:chOff x="0" y="0"/>
            <a:chExt cx="812800" cy="812800"/>
          </a:xfrm>
        </p:grpSpPr>
        <p:sp>
          <p:nvSpPr>
            <p:cNvPr id="405" name="Google Shape;405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D1127"/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7" name="Google Shape;407;p13"/>
          <p:cNvGrpSpPr/>
          <p:nvPr/>
        </p:nvGrpSpPr>
        <p:grpSpPr>
          <a:xfrm>
            <a:off x="8855042" y="4719937"/>
            <a:ext cx="577917" cy="577917"/>
            <a:chOff x="0" y="0"/>
            <a:chExt cx="812800" cy="812800"/>
          </a:xfrm>
        </p:grpSpPr>
        <p:sp>
          <p:nvSpPr>
            <p:cNvPr id="408" name="Google Shape;408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D1127"/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0" name="Google Shape;410;p13"/>
          <p:cNvGrpSpPr/>
          <p:nvPr/>
        </p:nvGrpSpPr>
        <p:grpSpPr>
          <a:xfrm>
            <a:off x="14589394" y="4719937"/>
            <a:ext cx="577917" cy="577917"/>
            <a:chOff x="0" y="0"/>
            <a:chExt cx="812800" cy="812800"/>
          </a:xfrm>
        </p:grpSpPr>
        <p:sp>
          <p:nvSpPr>
            <p:cNvPr id="411" name="Google Shape;411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D1127"/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3" name="Google Shape;413;p13"/>
          <p:cNvSpPr txBox="1"/>
          <p:nvPr/>
        </p:nvSpPr>
        <p:spPr>
          <a:xfrm>
            <a:off x="270505" y="762000"/>
            <a:ext cx="17746991" cy="23034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387" u="none" cap="none" strike="noStrike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rPr>
              <a:t>HISTORICAL BACKGROUND</a:t>
            </a:r>
            <a:endParaRPr/>
          </a:p>
        </p:txBody>
      </p:sp>
      <p:sp>
        <p:nvSpPr>
          <p:cNvPr id="414" name="Google Shape;414;p13"/>
          <p:cNvSpPr txBox="1"/>
          <p:nvPr/>
        </p:nvSpPr>
        <p:spPr>
          <a:xfrm>
            <a:off x="2588860" y="3552839"/>
            <a:ext cx="2101308" cy="6559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99" u="none" cap="none" strike="noStrike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rPr>
              <a:t>1602-1942</a:t>
            </a:r>
            <a:endParaRPr/>
          </a:p>
        </p:txBody>
      </p:sp>
      <p:sp>
        <p:nvSpPr>
          <p:cNvPr id="415" name="Google Shape;415;p13"/>
          <p:cNvSpPr txBox="1"/>
          <p:nvPr/>
        </p:nvSpPr>
        <p:spPr>
          <a:xfrm>
            <a:off x="1668685" y="6280802"/>
            <a:ext cx="3941700" cy="17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Trace Indonesia's colonial past back to the arrival of the Dutch East India Company in the early 17th century, marking the beginning of Dutch rule.</a:t>
            </a:r>
            <a:endParaRPr/>
          </a:p>
        </p:txBody>
      </p:sp>
      <p:sp>
        <p:nvSpPr>
          <p:cNvPr id="416" name="Google Shape;416;p13"/>
          <p:cNvSpPr txBox="1"/>
          <p:nvPr/>
        </p:nvSpPr>
        <p:spPr>
          <a:xfrm>
            <a:off x="1906876" y="5615957"/>
            <a:ext cx="3465275" cy="455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Dutch Colonization</a:t>
            </a:r>
            <a:endParaRPr/>
          </a:p>
        </p:txBody>
      </p:sp>
      <p:sp>
        <p:nvSpPr>
          <p:cNvPr id="417" name="Google Shape;417;p13"/>
          <p:cNvSpPr txBox="1"/>
          <p:nvPr/>
        </p:nvSpPr>
        <p:spPr>
          <a:xfrm>
            <a:off x="7913655" y="3552839"/>
            <a:ext cx="2223080" cy="6559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99" u="none" cap="none" strike="noStrike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rPr>
              <a:t>1942-1945</a:t>
            </a:r>
            <a:endParaRPr/>
          </a:p>
        </p:txBody>
      </p:sp>
      <p:sp>
        <p:nvSpPr>
          <p:cNvPr id="418" name="Google Shape;418;p13"/>
          <p:cNvSpPr txBox="1"/>
          <p:nvPr/>
        </p:nvSpPr>
        <p:spPr>
          <a:xfrm>
            <a:off x="7054367" y="6280802"/>
            <a:ext cx="3941700" cy="17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Highlight the impact of World War II as Indonesia falls under Japanese control from 1942 to 1945, altering the course of its struggle for independence.</a:t>
            </a:r>
            <a:endParaRPr/>
          </a:p>
        </p:txBody>
      </p:sp>
      <p:sp>
        <p:nvSpPr>
          <p:cNvPr id="419" name="Google Shape;419;p13"/>
          <p:cNvSpPr txBox="1"/>
          <p:nvPr/>
        </p:nvSpPr>
        <p:spPr>
          <a:xfrm>
            <a:off x="6768953" y="5615957"/>
            <a:ext cx="4512484" cy="455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Japanese Occupation</a:t>
            </a:r>
            <a:endParaRPr/>
          </a:p>
        </p:txBody>
      </p:sp>
      <p:sp>
        <p:nvSpPr>
          <p:cNvPr id="420" name="Google Shape;420;p13"/>
          <p:cNvSpPr txBox="1"/>
          <p:nvPr/>
        </p:nvSpPr>
        <p:spPr>
          <a:xfrm>
            <a:off x="13230606" y="3552839"/>
            <a:ext cx="3295493" cy="6559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99" u="none" cap="none" strike="noStrike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rPr>
              <a:t>AUGUST 17, 1945</a:t>
            </a:r>
            <a:endParaRPr/>
          </a:p>
        </p:txBody>
      </p:sp>
      <p:sp>
        <p:nvSpPr>
          <p:cNvPr id="421" name="Google Shape;421;p13"/>
          <p:cNvSpPr txBox="1"/>
          <p:nvPr/>
        </p:nvSpPr>
        <p:spPr>
          <a:xfrm>
            <a:off x="12652609" y="6280802"/>
            <a:ext cx="4451400" cy="17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Celebrate August 17, 1945, as a landmark date when Sukarno and Hatta boldly declare Indonesia's independence, igniting a nationwide movement for freedom.</a:t>
            </a:r>
            <a:endParaRPr/>
          </a:p>
        </p:txBody>
      </p:sp>
      <p:sp>
        <p:nvSpPr>
          <p:cNvPr id="422" name="Google Shape;422;p13"/>
          <p:cNvSpPr txBox="1"/>
          <p:nvPr/>
        </p:nvSpPr>
        <p:spPr>
          <a:xfrm>
            <a:off x="12179910" y="5615957"/>
            <a:ext cx="5396886" cy="455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Proclamation of Independence</a:t>
            </a:r>
            <a:endParaRPr/>
          </a:p>
        </p:txBody>
      </p:sp>
      <p:sp>
        <p:nvSpPr>
          <p:cNvPr id="423" name="Google Shape;423;p13"/>
          <p:cNvSpPr/>
          <p:nvPr/>
        </p:nvSpPr>
        <p:spPr>
          <a:xfrm>
            <a:off x="543190" y="8277878"/>
            <a:ext cx="897013" cy="1362800"/>
          </a:xfrm>
          <a:custGeom>
            <a:rect b="b" l="l" r="r" t="t"/>
            <a:pathLst>
              <a:path extrusionOk="0" h="1362800" w="897013">
                <a:moveTo>
                  <a:pt x="0" y="0"/>
                </a:moveTo>
                <a:lnTo>
                  <a:pt x="897012" y="0"/>
                </a:lnTo>
                <a:lnTo>
                  <a:pt x="897012" y="1362800"/>
                </a:lnTo>
                <a:lnTo>
                  <a:pt x="0" y="1362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57406" l="-277557" r="0" t="0"/>
            </a:stretch>
          </a:blipFill>
          <a:ln>
            <a:noFill/>
          </a:ln>
        </p:spPr>
      </p:sp>
      <p:sp>
        <p:nvSpPr>
          <p:cNvPr id="424" name="Google Shape;424;p13"/>
          <p:cNvSpPr/>
          <p:nvPr/>
        </p:nvSpPr>
        <p:spPr>
          <a:xfrm>
            <a:off x="17259300" y="347300"/>
            <a:ext cx="897013" cy="1362800"/>
          </a:xfrm>
          <a:custGeom>
            <a:rect b="b" l="l" r="r" t="t"/>
            <a:pathLst>
              <a:path extrusionOk="0" h="1362800" w="897013">
                <a:moveTo>
                  <a:pt x="0" y="0"/>
                </a:moveTo>
                <a:lnTo>
                  <a:pt x="897013" y="0"/>
                </a:lnTo>
                <a:lnTo>
                  <a:pt x="897013" y="1362800"/>
                </a:lnTo>
                <a:lnTo>
                  <a:pt x="0" y="1362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57406" l="-277557" r="0" t="0"/>
            </a:stretch>
          </a:blipFill>
          <a:ln>
            <a:noFill/>
          </a:ln>
        </p:spPr>
      </p:sp>
      <p:sp>
        <p:nvSpPr>
          <p:cNvPr id="425" name="Google Shape;425;p13"/>
          <p:cNvSpPr/>
          <p:nvPr/>
        </p:nvSpPr>
        <p:spPr>
          <a:xfrm>
            <a:off x="1940526" y="8658159"/>
            <a:ext cx="853655" cy="853655"/>
          </a:xfrm>
          <a:custGeom>
            <a:rect b="b" l="l" r="r" t="t"/>
            <a:pathLst>
              <a:path extrusionOk="0" h="853655" w="853655">
                <a:moveTo>
                  <a:pt x="0" y="0"/>
                </a:moveTo>
                <a:lnTo>
                  <a:pt x="853655" y="0"/>
                </a:lnTo>
                <a:lnTo>
                  <a:pt x="853655" y="853656"/>
                </a:lnTo>
                <a:lnTo>
                  <a:pt x="0" y="8536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C1126"/>
            </a:gs>
            <a:gs pos="50000">
              <a:srgbClr val="BC1126"/>
            </a:gs>
            <a:gs pos="100000">
              <a:srgbClr val="860A19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14"/>
          <p:cNvPicPr preferRelativeResize="0"/>
          <p:nvPr/>
        </p:nvPicPr>
        <p:blipFill rotWithShape="1">
          <a:blip r:embed="rId3">
            <a:alphaModFix/>
          </a:blip>
          <a:srcRect b="21549" l="0" r="0" t="21550"/>
          <a:stretch/>
        </p:blipFill>
        <p:spPr>
          <a:xfrm>
            <a:off x="627325" y="598810"/>
            <a:ext cx="17033350" cy="6865062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14"/>
          <p:cNvSpPr txBox="1"/>
          <p:nvPr/>
        </p:nvSpPr>
        <p:spPr>
          <a:xfrm>
            <a:off x="-624975" y="7715026"/>
            <a:ext cx="19538100" cy="21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825" u="none" cap="none" strike="noStrike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rPr>
              <a:t>HISTORICAL BACKGROUND</a:t>
            </a:r>
            <a:endParaRPr/>
          </a:p>
        </p:txBody>
      </p:sp>
      <p:pic>
        <p:nvPicPr>
          <p:cNvPr id="432" name="Google Shape;432;p14"/>
          <p:cNvPicPr preferRelativeResize="0"/>
          <p:nvPr/>
        </p:nvPicPr>
        <p:blipFill rotWithShape="1">
          <a:blip r:embed="rId4">
            <a:alphaModFix/>
          </a:blip>
          <a:srcRect b="0" l="0" r="0" t="46297"/>
          <a:stretch/>
        </p:blipFill>
        <p:spPr>
          <a:xfrm>
            <a:off x="7079150" y="-2"/>
            <a:ext cx="4129600" cy="2217724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14"/>
          <p:cNvSpPr txBox="1"/>
          <p:nvPr/>
        </p:nvSpPr>
        <p:spPr>
          <a:xfrm>
            <a:off x="7596589" y="-439226"/>
            <a:ext cx="3094800" cy="23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289" u="none" cap="none" strike="noStrike">
                <a:solidFill>
                  <a:srgbClr val="57090C"/>
                </a:solidFill>
                <a:latin typeface="Passion One"/>
                <a:ea typeface="Passion One"/>
                <a:cs typeface="Passion One"/>
                <a:sym typeface="Passion One"/>
              </a:rPr>
              <a:t>0</a:t>
            </a:r>
            <a:r>
              <a:rPr lang="en-US" sz="15289">
                <a:solidFill>
                  <a:srgbClr val="57090C"/>
                </a:solidFill>
                <a:latin typeface="Passion One"/>
                <a:ea typeface="Passion One"/>
                <a:cs typeface="Passion One"/>
                <a:sym typeface="Passion One"/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C1126"/>
            </a:gs>
            <a:gs pos="50000">
              <a:srgbClr val="BC1126"/>
            </a:gs>
            <a:gs pos="100000">
              <a:srgbClr val="860A19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15"/>
          <p:cNvPicPr preferRelativeResize="0"/>
          <p:nvPr/>
        </p:nvPicPr>
        <p:blipFill rotWithShape="1">
          <a:blip r:embed="rId3">
            <a:alphaModFix/>
          </a:blip>
          <a:srcRect b="0" l="47014" r="0" t="45292"/>
          <a:stretch/>
        </p:blipFill>
        <p:spPr>
          <a:xfrm>
            <a:off x="0" y="0"/>
            <a:ext cx="7437523" cy="938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15"/>
          <p:cNvPicPr preferRelativeResize="0"/>
          <p:nvPr/>
        </p:nvPicPr>
        <p:blipFill rotWithShape="1">
          <a:blip r:embed="rId4">
            <a:alphaModFix/>
          </a:blip>
          <a:srcRect b="0" l="15963" r="15963" t="0"/>
          <a:stretch/>
        </p:blipFill>
        <p:spPr>
          <a:xfrm>
            <a:off x="707612" y="4312407"/>
            <a:ext cx="5381218" cy="5270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5"/>
          <p:cNvPicPr preferRelativeResize="0"/>
          <p:nvPr/>
        </p:nvPicPr>
        <p:blipFill rotWithShape="1">
          <a:blip r:embed="rId5">
            <a:alphaModFix/>
          </a:blip>
          <a:srcRect b="9356" l="0" r="0" t="9357"/>
          <a:stretch/>
        </p:blipFill>
        <p:spPr>
          <a:xfrm>
            <a:off x="6453391" y="4312407"/>
            <a:ext cx="5381218" cy="5270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15"/>
          <p:cNvPicPr preferRelativeResize="0"/>
          <p:nvPr/>
        </p:nvPicPr>
        <p:blipFill rotWithShape="1">
          <a:blip r:embed="rId6">
            <a:alphaModFix/>
          </a:blip>
          <a:srcRect b="0" l="16282" r="16281" t="0"/>
          <a:stretch/>
        </p:blipFill>
        <p:spPr>
          <a:xfrm>
            <a:off x="12199170" y="4312407"/>
            <a:ext cx="5381218" cy="5270054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15"/>
          <p:cNvSpPr txBox="1"/>
          <p:nvPr/>
        </p:nvSpPr>
        <p:spPr>
          <a:xfrm>
            <a:off x="1028700" y="539549"/>
            <a:ext cx="16230600" cy="20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387" u="none" cap="none" strike="noStrike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rPr>
              <a:t>NATIONAL CELEBRATIONS</a:t>
            </a:r>
            <a:endParaRPr/>
          </a:p>
        </p:txBody>
      </p:sp>
      <p:sp>
        <p:nvSpPr>
          <p:cNvPr id="443" name="Google Shape;443;p15"/>
          <p:cNvSpPr txBox="1"/>
          <p:nvPr/>
        </p:nvSpPr>
        <p:spPr>
          <a:xfrm>
            <a:off x="4187074" y="2681209"/>
            <a:ext cx="9913852" cy="692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Description of how Indonesian Independence Day is celebrated nationwide, including flag hoisting ceremonies, cultural performances, and parades.</a:t>
            </a:r>
            <a:endParaRPr/>
          </a:p>
        </p:txBody>
      </p:sp>
      <p:sp>
        <p:nvSpPr>
          <p:cNvPr id="444" name="Google Shape;444;p15"/>
          <p:cNvSpPr/>
          <p:nvPr/>
        </p:nvSpPr>
        <p:spPr>
          <a:xfrm>
            <a:off x="15329396" y="2652634"/>
            <a:ext cx="897013" cy="1362800"/>
          </a:xfrm>
          <a:custGeom>
            <a:rect b="b" l="l" r="r" t="t"/>
            <a:pathLst>
              <a:path extrusionOk="0" h="1362800" w="897013">
                <a:moveTo>
                  <a:pt x="0" y="0"/>
                </a:moveTo>
                <a:lnTo>
                  <a:pt x="897013" y="0"/>
                </a:lnTo>
                <a:lnTo>
                  <a:pt x="897013" y="1362801"/>
                </a:lnTo>
                <a:lnTo>
                  <a:pt x="0" y="13628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157406" l="-277557" r="0" t="0"/>
            </a:stretch>
          </a:blipFill>
          <a:ln>
            <a:noFill/>
          </a:ln>
        </p:spPr>
      </p:sp>
      <p:sp>
        <p:nvSpPr>
          <p:cNvPr id="445" name="Google Shape;445;p15"/>
          <p:cNvSpPr/>
          <p:nvPr/>
        </p:nvSpPr>
        <p:spPr>
          <a:xfrm>
            <a:off x="16726732" y="3032916"/>
            <a:ext cx="853655" cy="853655"/>
          </a:xfrm>
          <a:custGeom>
            <a:rect b="b" l="l" r="r" t="t"/>
            <a:pathLst>
              <a:path extrusionOk="0" h="853655" w="853655">
                <a:moveTo>
                  <a:pt x="0" y="0"/>
                </a:moveTo>
                <a:lnTo>
                  <a:pt x="853656" y="0"/>
                </a:lnTo>
                <a:lnTo>
                  <a:pt x="853656" y="853656"/>
                </a:lnTo>
                <a:lnTo>
                  <a:pt x="0" y="8536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446" name="Google Shape;446;p15"/>
          <p:cNvPicPr preferRelativeResize="0"/>
          <p:nvPr/>
        </p:nvPicPr>
        <p:blipFill rotWithShape="1">
          <a:blip r:embed="rId9">
            <a:alphaModFix/>
          </a:blip>
          <a:srcRect b="37083" l="0" r="60103" t="39277"/>
          <a:stretch/>
        </p:blipFill>
        <p:spPr>
          <a:xfrm>
            <a:off x="12545650" y="6126900"/>
            <a:ext cx="5742348" cy="4160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C1126"/>
            </a:gs>
            <a:gs pos="50000">
              <a:srgbClr val="BC1126"/>
            </a:gs>
            <a:gs pos="100000">
              <a:srgbClr val="860A19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16"/>
          <p:cNvPicPr preferRelativeResize="0"/>
          <p:nvPr/>
        </p:nvPicPr>
        <p:blipFill rotWithShape="1">
          <a:blip r:embed="rId3">
            <a:alphaModFix/>
          </a:blip>
          <a:srcRect b="27157" l="9682" r="0" t="54239"/>
          <a:stretch/>
        </p:blipFill>
        <p:spPr>
          <a:xfrm>
            <a:off x="0" y="0"/>
            <a:ext cx="21908448" cy="4667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16"/>
          <p:cNvPicPr preferRelativeResize="0"/>
          <p:nvPr/>
        </p:nvPicPr>
        <p:blipFill rotWithShape="1">
          <a:blip r:embed="rId4">
            <a:alphaModFix/>
          </a:blip>
          <a:srcRect b="10976" l="0" r="0" t="0"/>
          <a:stretch/>
        </p:blipFill>
        <p:spPr>
          <a:xfrm>
            <a:off x="4949600" y="6365125"/>
            <a:ext cx="8328176" cy="3921876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16"/>
          <p:cNvSpPr/>
          <p:nvPr/>
        </p:nvSpPr>
        <p:spPr>
          <a:xfrm>
            <a:off x="1831832" y="7763147"/>
            <a:ext cx="908267" cy="888451"/>
          </a:xfrm>
          <a:custGeom>
            <a:rect b="b" l="l" r="r" t="t"/>
            <a:pathLst>
              <a:path extrusionOk="0" h="888451" w="908267">
                <a:moveTo>
                  <a:pt x="0" y="0"/>
                </a:moveTo>
                <a:lnTo>
                  <a:pt x="908267" y="0"/>
                </a:lnTo>
                <a:lnTo>
                  <a:pt x="908267" y="888450"/>
                </a:lnTo>
                <a:lnTo>
                  <a:pt x="0" y="8884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4" name="Google Shape;454;p16"/>
          <p:cNvSpPr/>
          <p:nvPr/>
        </p:nvSpPr>
        <p:spPr>
          <a:xfrm>
            <a:off x="17403816" y="2388617"/>
            <a:ext cx="510057" cy="579611"/>
          </a:xfrm>
          <a:custGeom>
            <a:rect b="b" l="l" r="r" t="t"/>
            <a:pathLst>
              <a:path extrusionOk="0" h="579611" w="510057">
                <a:moveTo>
                  <a:pt x="0" y="0"/>
                </a:moveTo>
                <a:lnTo>
                  <a:pt x="510058" y="0"/>
                </a:lnTo>
                <a:lnTo>
                  <a:pt x="510058" y="579610"/>
                </a:lnTo>
                <a:lnTo>
                  <a:pt x="0" y="5796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5" name="Google Shape;455;p16"/>
          <p:cNvSpPr/>
          <p:nvPr/>
        </p:nvSpPr>
        <p:spPr>
          <a:xfrm>
            <a:off x="16371897" y="8697595"/>
            <a:ext cx="510057" cy="579611"/>
          </a:xfrm>
          <a:custGeom>
            <a:rect b="b" l="l" r="r" t="t"/>
            <a:pathLst>
              <a:path extrusionOk="0" h="579611" w="510057">
                <a:moveTo>
                  <a:pt x="0" y="0"/>
                </a:moveTo>
                <a:lnTo>
                  <a:pt x="510057" y="0"/>
                </a:lnTo>
                <a:lnTo>
                  <a:pt x="510057" y="579611"/>
                </a:lnTo>
                <a:lnTo>
                  <a:pt x="0" y="5796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6" name="Google Shape;456;p16"/>
          <p:cNvSpPr txBox="1"/>
          <p:nvPr/>
        </p:nvSpPr>
        <p:spPr>
          <a:xfrm>
            <a:off x="-894300" y="2268850"/>
            <a:ext cx="20076600" cy="32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92" u="none" cap="none" strike="noStrike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rPr>
              <a:t>AUGUST 17, 1945</a:t>
            </a:r>
            <a:endParaRPr/>
          </a:p>
        </p:txBody>
      </p:sp>
      <p:sp>
        <p:nvSpPr>
          <p:cNvPr id="457" name="Google Shape;457;p16"/>
          <p:cNvSpPr/>
          <p:nvPr/>
        </p:nvSpPr>
        <p:spPr>
          <a:xfrm>
            <a:off x="16749243" y="2621230"/>
            <a:ext cx="162424" cy="184572"/>
          </a:xfrm>
          <a:custGeom>
            <a:rect b="b" l="l" r="r" t="t"/>
            <a:pathLst>
              <a:path extrusionOk="0" h="184572" w="162424">
                <a:moveTo>
                  <a:pt x="0" y="0"/>
                </a:moveTo>
                <a:lnTo>
                  <a:pt x="162423" y="0"/>
                </a:lnTo>
                <a:lnTo>
                  <a:pt x="162423" y="184573"/>
                </a:lnTo>
                <a:lnTo>
                  <a:pt x="0" y="1845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8" name="Google Shape;458;p16"/>
          <p:cNvSpPr/>
          <p:nvPr/>
        </p:nvSpPr>
        <p:spPr>
          <a:xfrm>
            <a:off x="17832662" y="1912090"/>
            <a:ext cx="162424" cy="184572"/>
          </a:xfrm>
          <a:custGeom>
            <a:rect b="b" l="l" r="r" t="t"/>
            <a:pathLst>
              <a:path extrusionOk="0" h="184572" w="162424">
                <a:moveTo>
                  <a:pt x="0" y="0"/>
                </a:moveTo>
                <a:lnTo>
                  <a:pt x="162423" y="0"/>
                </a:lnTo>
                <a:lnTo>
                  <a:pt x="162423" y="184572"/>
                </a:lnTo>
                <a:lnTo>
                  <a:pt x="0" y="1845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9" name="Google Shape;459;p16"/>
          <p:cNvSpPr txBox="1"/>
          <p:nvPr/>
        </p:nvSpPr>
        <p:spPr>
          <a:xfrm>
            <a:off x="2923915" y="5510425"/>
            <a:ext cx="12440171" cy="339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Details about the proclamation of independence on August 17, 1945, by Sukarno and Mohammad Hatta.</a:t>
            </a:r>
            <a:endParaRPr/>
          </a:p>
        </p:txBody>
      </p:sp>
      <p:grpSp>
        <p:nvGrpSpPr>
          <p:cNvPr id="460" name="Google Shape;460;p16"/>
          <p:cNvGrpSpPr/>
          <p:nvPr/>
        </p:nvGrpSpPr>
        <p:grpSpPr>
          <a:xfrm>
            <a:off x="366138" y="7437131"/>
            <a:ext cx="56274" cy="56274"/>
            <a:chOff x="0" y="0"/>
            <a:chExt cx="812800" cy="812800"/>
          </a:xfrm>
        </p:grpSpPr>
        <p:sp>
          <p:nvSpPr>
            <p:cNvPr id="461" name="Google Shape;461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3" name="Google Shape;463;p16"/>
          <p:cNvGrpSpPr/>
          <p:nvPr/>
        </p:nvGrpSpPr>
        <p:grpSpPr>
          <a:xfrm>
            <a:off x="3202599" y="9184165"/>
            <a:ext cx="56274" cy="56274"/>
            <a:chOff x="0" y="0"/>
            <a:chExt cx="812800" cy="812800"/>
          </a:xfrm>
        </p:grpSpPr>
        <p:sp>
          <p:nvSpPr>
            <p:cNvPr id="464" name="Google Shape;464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6" name="Google Shape;466;p16"/>
          <p:cNvGrpSpPr/>
          <p:nvPr/>
        </p:nvGrpSpPr>
        <p:grpSpPr>
          <a:xfrm>
            <a:off x="14125325" y="9110029"/>
            <a:ext cx="56274" cy="56274"/>
            <a:chOff x="0" y="0"/>
            <a:chExt cx="812800" cy="812800"/>
          </a:xfrm>
        </p:grpSpPr>
        <p:sp>
          <p:nvSpPr>
            <p:cNvPr id="467" name="Google Shape;467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9" name="Google Shape;469;p16"/>
          <p:cNvGrpSpPr/>
          <p:nvPr/>
        </p:nvGrpSpPr>
        <p:grpSpPr>
          <a:xfrm>
            <a:off x="621237" y="7959686"/>
            <a:ext cx="91996" cy="91996"/>
            <a:chOff x="0" y="0"/>
            <a:chExt cx="812800" cy="812800"/>
          </a:xfrm>
        </p:grpSpPr>
        <p:sp>
          <p:nvSpPr>
            <p:cNvPr id="470" name="Google Shape;470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2" name="Google Shape;472;p16"/>
          <p:cNvGrpSpPr/>
          <p:nvPr/>
        </p:nvGrpSpPr>
        <p:grpSpPr>
          <a:xfrm>
            <a:off x="15069951" y="8605599"/>
            <a:ext cx="91996" cy="91996"/>
            <a:chOff x="0" y="0"/>
            <a:chExt cx="812800" cy="812800"/>
          </a:xfrm>
        </p:grpSpPr>
        <p:sp>
          <p:nvSpPr>
            <p:cNvPr id="473" name="Google Shape;473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5" name="Google Shape;475;p16"/>
          <p:cNvGrpSpPr/>
          <p:nvPr/>
        </p:nvGrpSpPr>
        <p:grpSpPr>
          <a:xfrm>
            <a:off x="14396095" y="7373272"/>
            <a:ext cx="91996" cy="91996"/>
            <a:chOff x="0" y="0"/>
            <a:chExt cx="812800" cy="812800"/>
          </a:xfrm>
        </p:grpSpPr>
        <p:sp>
          <p:nvSpPr>
            <p:cNvPr id="476" name="Google Shape;476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8" name="Google Shape;478;p16"/>
          <p:cNvGrpSpPr/>
          <p:nvPr/>
        </p:nvGrpSpPr>
        <p:grpSpPr>
          <a:xfrm>
            <a:off x="4115882" y="7959686"/>
            <a:ext cx="91996" cy="91996"/>
            <a:chOff x="0" y="0"/>
            <a:chExt cx="812800" cy="812800"/>
          </a:xfrm>
        </p:grpSpPr>
        <p:sp>
          <p:nvSpPr>
            <p:cNvPr id="479" name="Google Shape;479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1" name="Google Shape;481;p16"/>
          <p:cNvGrpSpPr/>
          <p:nvPr/>
        </p:nvGrpSpPr>
        <p:grpSpPr>
          <a:xfrm>
            <a:off x="16325899" y="7373272"/>
            <a:ext cx="91996" cy="91996"/>
            <a:chOff x="0" y="0"/>
            <a:chExt cx="812800" cy="812800"/>
          </a:xfrm>
        </p:grpSpPr>
        <p:sp>
          <p:nvSpPr>
            <p:cNvPr id="482" name="Google Shape;482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4" name="Google Shape;484;p16"/>
          <p:cNvGrpSpPr/>
          <p:nvPr/>
        </p:nvGrpSpPr>
        <p:grpSpPr>
          <a:xfrm>
            <a:off x="1785834" y="9166304"/>
            <a:ext cx="91996" cy="91996"/>
            <a:chOff x="0" y="0"/>
            <a:chExt cx="812800" cy="812800"/>
          </a:xfrm>
        </p:grpSpPr>
        <p:sp>
          <p:nvSpPr>
            <p:cNvPr id="485" name="Google Shape;485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7" name="Google Shape;487;p16"/>
          <p:cNvGrpSpPr/>
          <p:nvPr/>
        </p:nvGrpSpPr>
        <p:grpSpPr>
          <a:xfrm>
            <a:off x="17658845" y="9636435"/>
            <a:ext cx="91996" cy="91996"/>
            <a:chOff x="0" y="0"/>
            <a:chExt cx="812800" cy="812800"/>
          </a:xfrm>
        </p:grpSpPr>
        <p:sp>
          <p:nvSpPr>
            <p:cNvPr id="488" name="Google Shape;488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C1126"/>
            </a:gs>
            <a:gs pos="50000">
              <a:srgbClr val="BC1126"/>
            </a:gs>
            <a:gs pos="100000">
              <a:srgbClr val="860A19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17"/>
          <p:cNvPicPr preferRelativeResize="0"/>
          <p:nvPr/>
        </p:nvPicPr>
        <p:blipFill rotWithShape="1">
          <a:blip r:embed="rId3">
            <a:alphaModFix/>
          </a:blip>
          <a:srcRect b="40831" l="0" r="32664" t="0"/>
          <a:stretch/>
        </p:blipFill>
        <p:spPr>
          <a:xfrm>
            <a:off x="13777700" y="6091725"/>
            <a:ext cx="4510299" cy="4195276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17"/>
          <p:cNvSpPr txBox="1"/>
          <p:nvPr/>
        </p:nvSpPr>
        <p:spPr>
          <a:xfrm>
            <a:off x="772067" y="1120839"/>
            <a:ext cx="16743866" cy="2057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981" u="none" cap="none" strike="noStrike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rPr>
              <a:t>ACHIEVEMENTS &amp; PROGRESS</a:t>
            </a:r>
            <a:endParaRPr/>
          </a:p>
        </p:txBody>
      </p:sp>
      <p:sp>
        <p:nvSpPr>
          <p:cNvPr id="496" name="Google Shape;496;p17"/>
          <p:cNvSpPr txBox="1"/>
          <p:nvPr/>
        </p:nvSpPr>
        <p:spPr>
          <a:xfrm>
            <a:off x="1519450" y="3207294"/>
            <a:ext cx="2135616" cy="2057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981" u="none" cap="none" strike="noStrike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rPr>
              <a:t>1</a:t>
            </a:r>
            <a:endParaRPr/>
          </a:p>
        </p:txBody>
      </p:sp>
      <p:sp>
        <p:nvSpPr>
          <p:cNvPr id="497" name="Google Shape;497;p17"/>
          <p:cNvSpPr txBox="1"/>
          <p:nvPr/>
        </p:nvSpPr>
        <p:spPr>
          <a:xfrm>
            <a:off x="4797821" y="3207294"/>
            <a:ext cx="2135616" cy="2057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981" u="none" cap="none" strike="noStrike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rPr>
              <a:t>2</a:t>
            </a:r>
            <a:endParaRPr/>
          </a:p>
        </p:txBody>
      </p:sp>
      <p:sp>
        <p:nvSpPr>
          <p:cNvPr id="498" name="Google Shape;498;p17"/>
          <p:cNvSpPr txBox="1"/>
          <p:nvPr/>
        </p:nvSpPr>
        <p:spPr>
          <a:xfrm>
            <a:off x="8076192" y="3207294"/>
            <a:ext cx="2135616" cy="2057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981" u="none" cap="none" strike="noStrike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rPr>
              <a:t>3</a:t>
            </a:r>
            <a:endParaRPr/>
          </a:p>
        </p:txBody>
      </p:sp>
      <p:sp>
        <p:nvSpPr>
          <p:cNvPr id="499" name="Google Shape;499;p17"/>
          <p:cNvSpPr txBox="1"/>
          <p:nvPr/>
        </p:nvSpPr>
        <p:spPr>
          <a:xfrm>
            <a:off x="11354563" y="3207294"/>
            <a:ext cx="2135616" cy="2057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981" u="none" cap="none" strike="noStrike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rPr>
              <a:t>4</a:t>
            </a:r>
            <a:endParaRPr/>
          </a:p>
        </p:txBody>
      </p:sp>
      <p:sp>
        <p:nvSpPr>
          <p:cNvPr id="500" name="Google Shape;500;p17"/>
          <p:cNvSpPr txBox="1"/>
          <p:nvPr/>
        </p:nvSpPr>
        <p:spPr>
          <a:xfrm>
            <a:off x="14641007" y="3207294"/>
            <a:ext cx="2135616" cy="2057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981" u="none" cap="none" strike="noStrike">
                <a:solidFill>
                  <a:srgbClr val="FFFFFF"/>
                </a:solidFill>
                <a:latin typeface="Passion One"/>
                <a:ea typeface="Passion One"/>
                <a:cs typeface="Passion One"/>
                <a:sym typeface="Passion One"/>
              </a:rPr>
              <a:t>5</a:t>
            </a:r>
            <a:endParaRPr/>
          </a:p>
        </p:txBody>
      </p:sp>
      <p:sp>
        <p:nvSpPr>
          <p:cNvPr id="501" name="Google Shape;501;p17"/>
          <p:cNvSpPr txBox="1"/>
          <p:nvPr/>
        </p:nvSpPr>
        <p:spPr>
          <a:xfrm>
            <a:off x="1027017" y="5491183"/>
            <a:ext cx="3120600" cy="21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502" name="Google Shape;502;p17"/>
          <p:cNvSpPr txBox="1"/>
          <p:nvPr/>
        </p:nvSpPr>
        <p:spPr>
          <a:xfrm>
            <a:off x="4305388" y="5491183"/>
            <a:ext cx="3120600" cy="21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503" name="Google Shape;503;p17"/>
          <p:cNvSpPr txBox="1"/>
          <p:nvPr/>
        </p:nvSpPr>
        <p:spPr>
          <a:xfrm>
            <a:off x="7583759" y="5491183"/>
            <a:ext cx="3120600" cy="21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504" name="Google Shape;504;p17"/>
          <p:cNvSpPr txBox="1"/>
          <p:nvPr/>
        </p:nvSpPr>
        <p:spPr>
          <a:xfrm>
            <a:off x="10866166" y="5491183"/>
            <a:ext cx="3120600" cy="21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505" name="Google Shape;505;p17"/>
          <p:cNvSpPr txBox="1"/>
          <p:nvPr/>
        </p:nvSpPr>
        <p:spPr>
          <a:xfrm>
            <a:off x="14148574" y="5491183"/>
            <a:ext cx="3120600" cy="21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506" name="Google Shape;506;p17"/>
          <p:cNvSpPr/>
          <p:nvPr/>
        </p:nvSpPr>
        <p:spPr>
          <a:xfrm>
            <a:off x="393954" y="8054604"/>
            <a:ext cx="897013" cy="1362800"/>
          </a:xfrm>
          <a:custGeom>
            <a:rect b="b" l="l" r="r" t="t"/>
            <a:pathLst>
              <a:path extrusionOk="0" h="1362800" w="897013">
                <a:moveTo>
                  <a:pt x="0" y="0"/>
                </a:moveTo>
                <a:lnTo>
                  <a:pt x="897013" y="0"/>
                </a:lnTo>
                <a:lnTo>
                  <a:pt x="897013" y="1362800"/>
                </a:lnTo>
                <a:lnTo>
                  <a:pt x="0" y="1362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57406" l="-277557" r="0" t="0"/>
            </a:stretch>
          </a:blipFill>
          <a:ln>
            <a:noFill/>
          </a:ln>
        </p:spPr>
      </p:sp>
      <p:sp>
        <p:nvSpPr>
          <p:cNvPr id="507" name="Google Shape;507;p17"/>
          <p:cNvSpPr/>
          <p:nvPr/>
        </p:nvSpPr>
        <p:spPr>
          <a:xfrm>
            <a:off x="1791290" y="8434886"/>
            <a:ext cx="853655" cy="853655"/>
          </a:xfrm>
          <a:custGeom>
            <a:rect b="b" l="l" r="r" t="t"/>
            <a:pathLst>
              <a:path extrusionOk="0" h="853655" w="853655">
                <a:moveTo>
                  <a:pt x="0" y="0"/>
                </a:moveTo>
                <a:lnTo>
                  <a:pt x="853656" y="0"/>
                </a:lnTo>
                <a:lnTo>
                  <a:pt x="853656" y="853655"/>
                </a:lnTo>
                <a:lnTo>
                  <a:pt x="0" y="853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8" name="Google Shape;508;p17"/>
          <p:cNvSpPr/>
          <p:nvPr/>
        </p:nvSpPr>
        <p:spPr>
          <a:xfrm>
            <a:off x="17259300" y="787362"/>
            <a:ext cx="482676" cy="482676"/>
          </a:xfrm>
          <a:custGeom>
            <a:rect b="b" l="l" r="r" t="t"/>
            <a:pathLst>
              <a:path extrusionOk="0" h="482676" w="482676">
                <a:moveTo>
                  <a:pt x="0" y="0"/>
                </a:moveTo>
                <a:lnTo>
                  <a:pt x="482676" y="0"/>
                </a:lnTo>
                <a:lnTo>
                  <a:pt x="482676" y="482676"/>
                </a:lnTo>
                <a:lnTo>
                  <a:pt x="0" y="4826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9" name="Google Shape;509;p17"/>
          <p:cNvSpPr/>
          <p:nvPr/>
        </p:nvSpPr>
        <p:spPr>
          <a:xfrm>
            <a:off x="7425870" y="9417404"/>
            <a:ext cx="2631444" cy="2725601"/>
          </a:xfrm>
          <a:custGeom>
            <a:rect b="b" l="l" r="r" t="t"/>
            <a:pathLst>
              <a:path extrusionOk="0" h="2725601" w="2631444">
                <a:moveTo>
                  <a:pt x="0" y="0"/>
                </a:moveTo>
                <a:lnTo>
                  <a:pt x="2631444" y="0"/>
                </a:lnTo>
                <a:lnTo>
                  <a:pt x="2631444" y="2725601"/>
                </a:lnTo>
                <a:lnTo>
                  <a:pt x="0" y="27256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0" name="Google Shape;510;p17"/>
          <p:cNvSpPr/>
          <p:nvPr/>
        </p:nvSpPr>
        <p:spPr>
          <a:xfrm>
            <a:off x="5617715" y="-1792151"/>
            <a:ext cx="2631444" cy="2725601"/>
          </a:xfrm>
          <a:custGeom>
            <a:rect b="b" l="l" r="r" t="t"/>
            <a:pathLst>
              <a:path extrusionOk="0" h="2725601" w="2631444">
                <a:moveTo>
                  <a:pt x="0" y="0"/>
                </a:moveTo>
                <a:lnTo>
                  <a:pt x="2631444" y="0"/>
                </a:lnTo>
                <a:lnTo>
                  <a:pt x="2631444" y="2725601"/>
                </a:lnTo>
                <a:lnTo>
                  <a:pt x="0" y="27256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