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Lato"/>
      <p:regular r:id="rId27"/>
      <p:bold r:id="rId28"/>
      <p:italic r:id="rId29"/>
      <p:boldItalic r:id="rId30"/>
    </p:embeddedFont>
    <p:embeddedFont>
      <p:font typeface="Rowdie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wdies-regular.fntdata"/><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wdies-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C7312F"/>
        </a:solidFill>
      </p:bgPr>
    </p:bg>
    <p:spTree>
      <p:nvGrpSpPr>
        <p:cNvPr id="9" name="Shape 9"/>
        <p:cNvGrpSpPr/>
        <p:nvPr/>
      </p:nvGrpSpPr>
      <p:grpSpPr>
        <a:xfrm>
          <a:off x="0" y="0"/>
          <a:ext cx="0" cy="0"/>
          <a:chOff x="0" y="0"/>
          <a:chExt cx="0" cy="0"/>
        </a:xfrm>
      </p:grpSpPr>
      <p:sp>
        <p:nvSpPr>
          <p:cNvPr id="10" name="Google Shape;10;p3"/>
          <p:cNvSpPr/>
          <p:nvPr/>
        </p:nvSpPr>
        <p:spPr>
          <a:xfrm>
            <a:off x="5871523" y="1928897"/>
            <a:ext cx="6545072" cy="654507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1E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3"/>
          <p:cNvPicPr preferRelativeResize="0"/>
          <p:nvPr/>
        </p:nvPicPr>
        <p:blipFill rotWithShape="1">
          <a:blip r:embed="rId2">
            <a:alphaModFix/>
          </a:blip>
          <a:srcRect b="35090" l="11300" r="11300" t="0"/>
          <a:stretch/>
        </p:blipFill>
        <p:spPr>
          <a:xfrm>
            <a:off x="0" y="6280600"/>
            <a:ext cx="18288000" cy="4006400"/>
          </a:xfrm>
          <a:prstGeom prst="rect">
            <a:avLst/>
          </a:prstGeom>
          <a:noFill/>
          <a:ln>
            <a:noFill/>
          </a:ln>
        </p:spPr>
      </p:pic>
      <p:pic>
        <p:nvPicPr>
          <p:cNvPr id="12" name="Google Shape;12;p3"/>
          <p:cNvPicPr preferRelativeResize="0"/>
          <p:nvPr/>
        </p:nvPicPr>
        <p:blipFill rotWithShape="1">
          <a:blip r:embed="rId3">
            <a:alphaModFix/>
          </a:blip>
          <a:srcRect b="0" l="34036" r="0" t="0"/>
          <a:stretch/>
        </p:blipFill>
        <p:spPr>
          <a:xfrm>
            <a:off x="-10103" y="-127675"/>
            <a:ext cx="3339401" cy="4532949"/>
          </a:xfrm>
          <a:prstGeom prst="rect">
            <a:avLst/>
          </a:prstGeom>
          <a:noFill/>
          <a:ln>
            <a:noFill/>
          </a:ln>
        </p:spPr>
      </p:pic>
      <p:pic>
        <p:nvPicPr>
          <p:cNvPr id="13" name="Google Shape;13;p3"/>
          <p:cNvPicPr preferRelativeResize="0"/>
          <p:nvPr/>
        </p:nvPicPr>
        <p:blipFill rotWithShape="1">
          <a:blip r:embed="rId4">
            <a:alphaModFix/>
          </a:blip>
          <a:srcRect b="0" l="0" r="33866" t="0"/>
          <a:stretch/>
        </p:blipFill>
        <p:spPr>
          <a:xfrm>
            <a:off x="14972251" y="-182225"/>
            <a:ext cx="3339400" cy="4532949"/>
          </a:xfrm>
          <a:prstGeom prst="rect">
            <a:avLst/>
          </a:prstGeom>
          <a:noFill/>
          <a:ln>
            <a:noFill/>
          </a:ln>
        </p:spPr>
      </p:pic>
      <p:sp>
        <p:nvSpPr>
          <p:cNvPr id="14" name="Google Shape;14;p3"/>
          <p:cNvSpPr/>
          <p:nvPr/>
        </p:nvSpPr>
        <p:spPr>
          <a:xfrm>
            <a:off x="7474302" y="2971840"/>
            <a:ext cx="3339397" cy="3595537"/>
          </a:xfrm>
          <a:custGeom>
            <a:rect b="b" l="l" r="r" t="t"/>
            <a:pathLst>
              <a:path extrusionOk="0" h="3595537" w="3339397">
                <a:moveTo>
                  <a:pt x="0" y="0"/>
                </a:moveTo>
                <a:lnTo>
                  <a:pt x="3339396" y="0"/>
                </a:lnTo>
                <a:lnTo>
                  <a:pt x="3339396" y="3595537"/>
                </a:lnTo>
                <a:lnTo>
                  <a:pt x="0" y="3595537"/>
                </a:lnTo>
                <a:lnTo>
                  <a:pt x="0" y="0"/>
                </a:lnTo>
                <a:close/>
              </a:path>
            </a:pathLst>
          </a:custGeom>
          <a:blipFill rotWithShape="1">
            <a:blip r:embed="rId5">
              <a:alphaModFix/>
            </a:blip>
            <a:stretch>
              <a:fillRect b="0" l="0" r="0" t="0"/>
            </a:stretch>
          </a:blipFill>
          <a:ln>
            <a:noFill/>
          </a:ln>
        </p:spPr>
      </p:sp>
      <p:sp>
        <p:nvSpPr>
          <p:cNvPr id="15" name="Google Shape;15;p3"/>
          <p:cNvSpPr/>
          <p:nvPr/>
        </p:nvSpPr>
        <p:spPr>
          <a:xfrm rot="68746">
            <a:off x="1663030" y="1510267"/>
            <a:ext cx="4186809" cy="6337063"/>
          </a:xfrm>
          <a:custGeom>
            <a:rect b="b" l="l" r="r" t="t"/>
            <a:pathLst>
              <a:path extrusionOk="0" h="6335796" w="4185972">
                <a:moveTo>
                  <a:pt x="0" y="0"/>
                </a:moveTo>
                <a:lnTo>
                  <a:pt x="4185972" y="0"/>
                </a:lnTo>
                <a:lnTo>
                  <a:pt x="4185972" y="6335796"/>
                </a:lnTo>
                <a:lnTo>
                  <a:pt x="0" y="6335796"/>
                </a:lnTo>
                <a:lnTo>
                  <a:pt x="0" y="0"/>
                </a:lnTo>
                <a:close/>
              </a:path>
            </a:pathLst>
          </a:custGeom>
          <a:blipFill rotWithShape="1">
            <a:blip r:embed="rId6">
              <a:alphaModFix/>
            </a:blip>
            <a:stretch>
              <a:fillRect b="0" l="-70047" r="0" t="0"/>
            </a:stretch>
          </a:blipFill>
          <a:ln>
            <a:noFill/>
          </a:ln>
        </p:spPr>
      </p:sp>
      <p:sp>
        <p:nvSpPr>
          <p:cNvPr id="16" name="Google Shape;16;p3"/>
          <p:cNvSpPr/>
          <p:nvPr/>
        </p:nvSpPr>
        <p:spPr>
          <a:xfrm rot="68746">
            <a:off x="14192503" y="1350403"/>
            <a:ext cx="3004371" cy="6337063"/>
          </a:xfrm>
          <a:custGeom>
            <a:rect b="b" l="l" r="r" t="t"/>
            <a:pathLst>
              <a:path extrusionOk="0" h="6335796" w="3003770">
                <a:moveTo>
                  <a:pt x="0" y="0"/>
                </a:moveTo>
                <a:lnTo>
                  <a:pt x="3003770" y="0"/>
                </a:lnTo>
                <a:lnTo>
                  <a:pt x="3003770" y="6335796"/>
                </a:lnTo>
                <a:lnTo>
                  <a:pt x="0" y="6335796"/>
                </a:lnTo>
                <a:lnTo>
                  <a:pt x="0" y="0"/>
                </a:lnTo>
                <a:close/>
              </a:path>
            </a:pathLst>
          </a:custGeom>
          <a:blipFill rotWithShape="1">
            <a:blip r:embed="rId6">
              <a:alphaModFix/>
            </a:blip>
            <a:stretch>
              <a:fillRect b="0" l="0" r="-136966" t="0"/>
            </a:stretch>
          </a:blipFill>
          <a:ln>
            <a:noFill/>
          </a:ln>
        </p:spPr>
      </p:sp>
      <p:sp>
        <p:nvSpPr>
          <p:cNvPr id="17" name="Google Shape;17;p3"/>
          <p:cNvSpPr txBox="1"/>
          <p:nvPr>
            <p:ph idx="1" type="subTitle"/>
          </p:nvPr>
        </p:nvSpPr>
        <p:spPr>
          <a:xfrm>
            <a:off x="4652250" y="648700"/>
            <a:ext cx="8983500" cy="672300"/>
          </a:xfrm>
          <a:prstGeom prst="rect">
            <a:avLst/>
          </a:prstGeom>
        </p:spPr>
        <p:txBody>
          <a:bodyPr anchorCtr="0" anchor="t" bIns="45700" lIns="91425" spcFirstLastPara="1" rIns="91425" wrap="square" tIns="45700">
            <a:normAutofit/>
          </a:bodyPr>
          <a:lstStyle>
            <a:lvl1pPr lvl="0" rtl="0" algn="ctr">
              <a:spcBef>
                <a:spcPts val="640"/>
              </a:spcBef>
              <a:spcAft>
                <a:spcPts val="0"/>
              </a:spcAft>
              <a:buClr>
                <a:srgbClr val="FFFFFF"/>
              </a:buClr>
              <a:buSzPts val="3400"/>
              <a:buNone/>
              <a:defRPr sz="3400">
                <a:solidFill>
                  <a:srgbClr val="FFFFFF"/>
                </a:solidFill>
              </a:defRPr>
            </a:lvl1pPr>
            <a:lvl2pPr lvl="1" rtl="0" algn="ctr">
              <a:spcBef>
                <a:spcPts val="560"/>
              </a:spcBef>
              <a:spcAft>
                <a:spcPts val="0"/>
              </a:spcAft>
              <a:buClr>
                <a:srgbClr val="FFFFFF"/>
              </a:buClr>
              <a:buSzPts val="3400"/>
              <a:buNone/>
              <a:defRPr sz="3400">
                <a:solidFill>
                  <a:srgbClr val="FFFFFF"/>
                </a:solidFill>
              </a:defRPr>
            </a:lvl2pPr>
            <a:lvl3pPr lvl="2" rtl="0" algn="ctr">
              <a:spcBef>
                <a:spcPts val="480"/>
              </a:spcBef>
              <a:spcAft>
                <a:spcPts val="0"/>
              </a:spcAft>
              <a:buClr>
                <a:srgbClr val="FFFFFF"/>
              </a:buClr>
              <a:buSzPts val="3400"/>
              <a:buNone/>
              <a:defRPr sz="3400">
                <a:solidFill>
                  <a:srgbClr val="FFFFFF"/>
                </a:solidFill>
              </a:defRPr>
            </a:lvl3pPr>
            <a:lvl4pPr lvl="3" rtl="0" algn="ctr">
              <a:spcBef>
                <a:spcPts val="400"/>
              </a:spcBef>
              <a:spcAft>
                <a:spcPts val="0"/>
              </a:spcAft>
              <a:buClr>
                <a:srgbClr val="FFFFFF"/>
              </a:buClr>
              <a:buSzPts val="3400"/>
              <a:buNone/>
              <a:defRPr sz="3400">
                <a:solidFill>
                  <a:srgbClr val="FFFFFF"/>
                </a:solidFill>
              </a:defRPr>
            </a:lvl4pPr>
            <a:lvl5pPr lvl="4" rtl="0" algn="ctr">
              <a:spcBef>
                <a:spcPts val="400"/>
              </a:spcBef>
              <a:spcAft>
                <a:spcPts val="0"/>
              </a:spcAft>
              <a:buClr>
                <a:srgbClr val="FFFFFF"/>
              </a:buClr>
              <a:buSzPts val="3400"/>
              <a:buNone/>
              <a:defRPr sz="3400">
                <a:solidFill>
                  <a:srgbClr val="FFFFFF"/>
                </a:solidFill>
              </a:defRPr>
            </a:lvl5pPr>
            <a:lvl6pPr lvl="5" rtl="0" algn="ctr">
              <a:spcBef>
                <a:spcPts val="400"/>
              </a:spcBef>
              <a:spcAft>
                <a:spcPts val="0"/>
              </a:spcAft>
              <a:buClr>
                <a:srgbClr val="FFFFFF"/>
              </a:buClr>
              <a:buSzPts val="3400"/>
              <a:buNone/>
              <a:defRPr sz="3400">
                <a:solidFill>
                  <a:srgbClr val="FFFFFF"/>
                </a:solidFill>
              </a:defRPr>
            </a:lvl6pPr>
            <a:lvl7pPr lvl="6" rtl="0" algn="ctr">
              <a:spcBef>
                <a:spcPts val="400"/>
              </a:spcBef>
              <a:spcAft>
                <a:spcPts val="0"/>
              </a:spcAft>
              <a:buClr>
                <a:srgbClr val="FFFFFF"/>
              </a:buClr>
              <a:buSzPts val="3400"/>
              <a:buNone/>
              <a:defRPr sz="3400">
                <a:solidFill>
                  <a:srgbClr val="FFFFFF"/>
                </a:solidFill>
              </a:defRPr>
            </a:lvl7pPr>
            <a:lvl8pPr lvl="7" rtl="0" algn="ctr">
              <a:spcBef>
                <a:spcPts val="400"/>
              </a:spcBef>
              <a:spcAft>
                <a:spcPts val="0"/>
              </a:spcAft>
              <a:buClr>
                <a:srgbClr val="FFFFFF"/>
              </a:buClr>
              <a:buSzPts val="3400"/>
              <a:buNone/>
              <a:defRPr sz="3400">
                <a:solidFill>
                  <a:srgbClr val="FFFFFF"/>
                </a:solidFill>
              </a:defRPr>
            </a:lvl8pPr>
            <a:lvl9pPr lvl="8" rtl="0" algn="ctr">
              <a:spcBef>
                <a:spcPts val="400"/>
              </a:spcBef>
              <a:spcAft>
                <a:spcPts val="0"/>
              </a:spcAft>
              <a:buClr>
                <a:srgbClr val="FFFFFF"/>
              </a:buClr>
              <a:buSzPts val="3400"/>
              <a:buNone/>
              <a:defRPr sz="3400">
                <a:solidFill>
                  <a:srgbClr val="FFFFFF"/>
                </a:solidFill>
              </a:defRPr>
            </a:lvl9pPr>
          </a:lstStyle>
          <a:p/>
        </p:txBody>
      </p:sp>
      <p:sp>
        <p:nvSpPr>
          <p:cNvPr id="18" name="Google Shape;18;p3"/>
          <p:cNvSpPr txBox="1"/>
          <p:nvPr>
            <p:ph type="title"/>
          </p:nvPr>
        </p:nvSpPr>
        <p:spPr>
          <a:xfrm>
            <a:off x="457200" y="8118694"/>
            <a:ext cx="17434800" cy="15183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5E9E9"/>
              </a:buClr>
              <a:buSzPts val="14700"/>
              <a:buFont typeface="Rowdies"/>
              <a:buNone/>
              <a:defRPr i="0" sz="14700" u="none" cap="none" strike="noStrike">
                <a:solidFill>
                  <a:srgbClr val="F5E9E9"/>
                </a:solidFill>
                <a:latin typeface="Rowdies"/>
                <a:ea typeface="Rowdies"/>
                <a:cs typeface="Rowdies"/>
                <a:sym typeface="Rowdies"/>
              </a:defRPr>
            </a:lvl1pPr>
            <a:lvl2pPr lvl="1"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2pPr>
            <a:lvl3pPr lvl="2"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3pPr>
            <a:lvl4pPr lvl="3"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4pPr>
            <a:lvl5pPr lvl="4"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5pPr>
            <a:lvl6pPr lvl="5"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6pPr>
            <a:lvl7pPr lvl="6"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7pPr>
            <a:lvl8pPr lvl="7"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8pPr>
            <a:lvl9pPr lvl="8"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5E9E9"/>
        </a:solidFill>
      </p:bgPr>
    </p:bg>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1527" l="-8049" r="0" t="0"/>
          <a:stretch/>
        </p:blipFill>
        <p:spPr>
          <a:xfrm>
            <a:off x="-1453250" y="0"/>
            <a:ext cx="19503299" cy="10287001"/>
          </a:xfrm>
          <a:prstGeom prst="rect">
            <a:avLst/>
          </a:prstGeom>
          <a:noFill/>
          <a:ln>
            <a:noFill/>
          </a:ln>
        </p:spPr>
      </p:pic>
      <p:sp>
        <p:nvSpPr>
          <p:cNvPr id="21" name="Google Shape;21;p4"/>
          <p:cNvSpPr txBox="1"/>
          <p:nvPr>
            <p:ph type="title"/>
          </p:nvPr>
        </p:nvSpPr>
        <p:spPr>
          <a:xfrm>
            <a:off x="-1391825" y="639150"/>
            <a:ext cx="21132900" cy="1882200"/>
          </a:xfrm>
          <a:prstGeom prst="rect">
            <a:avLst/>
          </a:prstGeom>
          <a:noFill/>
          <a:ln>
            <a:noFill/>
          </a:ln>
        </p:spPr>
        <p:txBody>
          <a:bodyPr anchorCtr="0" anchor="t" bIns="45700" lIns="91425" spcFirstLastPara="1" rIns="91425" wrap="square" tIns="45700">
            <a:normAutofit/>
          </a:bodyPr>
          <a:lstStyle>
            <a:lvl1pPr lvl="0" marR="0" rtl="0" algn="ctr">
              <a:spcBef>
                <a:spcPts val="0"/>
              </a:spcBef>
              <a:spcAft>
                <a:spcPts val="0"/>
              </a:spcAft>
              <a:buClr>
                <a:srgbClr val="C7312F"/>
              </a:buClr>
              <a:buSzPts val="10900"/>
              <a:buFont typeface="Rowdies"/>
              <a:buNone/>
              <a:defRPr i="0" sz="10900" u="none" cap="none" strike="noStrike">
                <a:solidFill>
                  <a:srgbClr val="C7312F"/>
                </a:solidFill>
                <a:latin typeface="Rowdies"/>
                <a:ea typeface="Rowdies"/>
                <a:cs typeface="Rowdies"/>
                <a:sym typeface="Rowdies"/>
              </a:defRPr>
            </a:lvl1pPr>
            <a:lvl2pPr lvl="1"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2pPr>
            <a:lvl3pPr lvl="2"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3pPr>
            <a:lvl4pPr lvl="3"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4pPr>
            <a:lvl5pPr lvl="4"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5pPr>
            <a:lvl6pPr lvl="5"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6pPr>
            <a:lvl7pPr lvl="6"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7pPr>
            <a:lvl8pPr lvl="7"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8pPr>
            <a:lvl9pPr lvl="8"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9pPr>
          </a:lstStyle>
          <a:p/>
        </p:txBody>
      </p:sp>
      <p:sp>
        <p:nvSpPr>
          <p:cNvPr id="22" name="Google Shape;22;p4"/>
          <p:cNvSpPr txBox="1"/>
          <p:nvPr/>
        </p:nvSpPr>
        <p:spPr>
          <a:xfrm>
            <a:off x="1496664" y="3052442"/>
            <a:ext cx="2136600" cy="672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927" u="none" cap="none" strike="noStrike">
                <a:solidFill>
                  <a:srgbClr val="E49E9C"/>
                </a:solidFill>
                <a:latin typeface="Rowdies"/>
                <a:ea typeface="Rowdies"/>
                <a:cs typeface="Rowdies"/>
                <a:sym typeface="Rowdies"/>
              </a:rPr>
              <a:t>01</a:t>
            </a:r>
            <a:endParaRPr/>
          </a:p>
          <a:p>
            <a:pPr indent="0" lvl="0" marL="0" marR="0" rtl="0" algn="l">
              <a:lnSpc>
                <a:spcPct val="100000"/>
              </a:lnSpc>
              <a:spcBef>
                <a:spcPts val="0"/>
              </a:spcBef>
              <a:spcAft>
                <a:spcPts val="0"/>
              </a:spcAft>
              <a:buNone/>
            </a:pPr>
            <a:r>
              <a:rPr b="0" i="0" lang="en-US" sz="10927" u="none" cap="none" strike="noStrike">
                <a:solidFill>
                  <a:srgbClr val="E49E9C"/>
                </a:solidFill>
                <a:latin typeface="Rowdies"/>
                <a:ea typeface="Rowdies"/>
                <a:cs typeface="Rowdies"/>
                <a:sym typeface="Rowdies"/>
              </a:rPr>
              <a:t>02</a:t>
            </a:r>
            <a:endParaRPr/>
          </a:p>
          <a:p>
            <a:pPr indent="0" lvl="0" marL="0" marR="0" rtl="0" algn="l">
              <a:lnSpc>
                <a:spcPct val="100000"/>
              </a:lnSpc>
              <a:spcBef>
                <a:spcPts val="0"/>
              </a:spcBef>
              <a:spcAft>
                <a:spcPts val="0"/>
              </a:spcAft>
              <a:buNone/>
            </a:pPr>
            <a:r>
              <a:rPr b="0" i="0" lang="en-US" sz="10927" u="none" cap="none" strike="noStrike">
                <a:solidFill>
                  <a:srgbClr val="E49E9C"/>
                </a:solidFill>
                <a:latin typeface="Rowdies"/>
                <a:ea typeface="Rowdies"/>
                <a:cs typeface="Rowdies"/>
                <a:sym typeface="Rowdies"/>
              </a:rPr>
              <a:t>03</a:t>
            </a:r>
            <a:endParaRPr/>
          </a:p>
          <a:p>
            <a:pPr indent="0" lvl="0" marL="0" marR="0" rtl="0" algn="l">
              <a:lnSpc>
                <a:spcPct val="100000"/>
              </a:lnSpc>
              <a:spcBef>
                <a:spcPts val="0"/>
              </a:spcBef>
              <a:spcAft>
                <a:spcPts val="0"/>
              </a:spcAft>
              <a:buNone/>
            </a:pPr>
            <a:r>
              <a:rPr b="0" i="0" lang="en-US" sz="10927" u="none" cap="none" strike="noStrike">
                <a:solidFill>
                  <a:srgbClr val="E49E9C"/>
                </a:solidFill>
                <a:latin typeface="Rowdies"/>
                <a:ea typeface="Rowdies"/>
                <a:cs typeface="Rowdies"/>
                <a:sym typeface="Rowdies"/>
              </a:rPr>
              <a:t>04</a:t>
            </a:r>
            <a:endParaRPr/>
          </a:p>
        </p:txBody>
      </p:sp>
      <p:pic>
        <p:nvPicPr>
          <p:cNvPr id="23" name="Google Shape;23;p4"/>
          <p:cNvPicPr preferRelativeResize="0"/>
          <p:nvPr/>
        </p:nvPicPr>
        <p:blipFill rotWithShape="1">
          <a:blip r:embed="rId3">
            <a:alphaModFix/>
          </a:blip>
          <a:srcRect b="15803" l="0" r="0" t="0"/>
          <a:stretch/>
        </p:blipFill>
        <p:spPr>
          <a:xfrm>
            <a:off x="11950075" y="3504126"/>
            <a:ext cx="5632651" cy="6782876"/>
          </a:xfrm>
          <a:prstGeom prst="rect">
            <a:avLst/>
          </a:prstGeom>
          <a:noFill/>
          <a:ln>
            <a:noFill/>
          </a:ln>
        </p:spPr>
      </p:pic>
      <p:sp>
        <p:nvSpPr>
          <p:cNvPr id="24" name="Google Shape;24;p4"/>
          <p:cNvSpPr txBox="1"/>
          <p:nvPr>
            <p:ph idx="1" type="subTitle"/>
          </p:nvPr>
        </p:nvSpPr>
        <p:spPr>
          <a:xfrm>
            <a:off x="4065825" y="3504125"/>
            <a:ext cx="8236200" cy="728400"/>
          </a:xfrm>
          <a:prstGeom prst="rect">
            <a:avLst/>
          </a:prstGeom>
        </p:spPr>
        <p:txBody>
          <a:bodyPr anchorCtr="0" anchor="t" bIns="45700" lIns="91425" spcFirstLastPara="1" rIns="91425" wrap="square" tIns="45700">
            <a:normAutofit/>
          </a:bodyPr>
          <a:lstStyle>
            <a:lvl1pPr lvl="0">
              <a:spcBef>
                <a:spcPts val="640"/>
              </a:spcBef>
              <a:spcAft>
                <a:spcPts val="0"/>
              </a:spcAft>
              <a:buSzPts val="4400"/>
              <a:buNone/>
              <a:defRPr sz="4400"/>
            </a:lvl1pPr>
            <a:lvl2pPr lvl="1">
              <a:spcBef>
                <a:spcPts val="560"/>
              </a:spcBef>
              <a:spcAft>
                <a:spcPts val="0"/>
              </a:spcAft>
              <a:buSzPts val="2150"/>
              <a:buNone/>
              <a:defRPr/>
            </a:lvl2pPr>
            <a:lvl3pPr lvl="2">
              <a:spcBef>
                <a:spcPts val="480"/>
              </a:spcBef>
              <a:spcAft>
                <a:spcPts val="0"/>
              </a:spcAft>
              <a:buSzPts val="2150"/>
              <a:buNone/>
              <a:defRPr/>
            </a:lvl3pPr>
            <a:lvl4pPr lvl="3">
              <a:spcBef>
                <a:spcPts val="400"/>
              </a:spcBef>
              <a:spcAft>
                <a:spcPts val="0"/>
              </a:spcAft>
              <a:buSzPts val="2150"/>
              <a:buNone/>
              <a:defRPr/>
            </a:lvl4pPr>
            <a:lvl5pPr lvl="4">
              <a:spcBef>
                <a:spcPts val="400"/>
              </a:spcBef>
              <a:spcAft>
                <a:spcPts val="0"/>
              </a:spcAft>
              <a:buSzPts val="2150"/>
              <a:buNone/>
              <a:defRPr/>
            </a:lvl5pPr>
            <a:lvl6pPr lvl="5">
              <a:spcBef>
                <a:spcPts val="400"/>
              </a:spcBef>
              <a:spcAft>
                <a:spcPts val="0"/>
              </a:spcAft>
              <a:buSzPts val="2150"/>
              <a:buNone/>
              <a:defRPr/>
            </a:lvl6pPr>
            <a:lvl7pPr lvl="6">
              <a:spcBef>
                <a:spcPts val="400"/>
              </a:spcBef>
              <a:spcAft>
                <a:spcPts val="0"/>
              </a:spcAft>
              <a:buSzPts val="2150"/>
              <a:buNone/>
              <a:defRPr/>
            </a:lvl7pPr>
            <a:lvl8pPr lvl="7">
              <a:spcBef>
                <a:spcPts val="400"/>
              </a:spcBef>
              <a:spcAft>
                <a:spcPts val="0"/>
              </a:spcAft>
              <a:buSzPts val="2150"/>
              <a:buNone/>
              <a:defRPr/>
            </a:lvl8pPr>
            <a:lvl9pPr lvl="8">
              <a:spcBef>
                <a:spcPts val="400"/>
              </a:spcBef>
              <a:spcAft>
                <a:spcPts val="0"/>
              </a:spcAft>
              <a:buSzPts val="2150"/>
              <a:buNone/>
              <a:defRPr/>
            </a:lvl9pPr>
          </a:lstStyle>
          <a:p/>
        </p:txBody>
      </p:sp>
      <p:sp>
        <p:nvSpPr>
          <p:cNvPr id="25" name="Google Shape;25;p4"/>
          <p:cNvSpPr txBox="1"/>
          <p:nvPr>
            <p:ph idx="2" type="subTitle"/>
          </p:nvPr>
        </p:nvSpPr>
        <p:spPr>
          <a:xfrm>
            <a:off x="4065825" y="5176425"/>
            <a:ext cx="8236200" cy="728400"/>
          </a:xfrm>
          <a:prstGeom prst="rect">
            <a:avLst/>
          </a:prstGeom>
        </p:spPr>
        <p:txBody>
          <a:bodyPr anchorCtr="0" anchor="t" bIns="45700" lIns="91425" spcFirstLastPara="1" rIns="91425" wrap="square" tIns="45700">
            <a:normAutofit/>
          </a:bodyPr>
          <a:lstStyle>
            <a:lvl1pPr lvl="0" rtl="0">
              <a:spcBef>
                <a:spcPts val="640"/>
              </a:spcBef>
              <a:spcAft>
                <a:spcPts val="0"/>
              </a:spcAft>
              <a:buSzPts val="4400"/>
              <a:buNone/>
              <a:defRPr sz="4400"/>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
        <p:nvSpPr>
          <p:cNvPr id="26" name="Google Shape;26;p4"/>
          <p:cNvSpPr txBox="1"/>
          <p:nvPr>
            <p:ph idx="3" type="subTitle"/>
          </p:nvPr>
        </p:nvSpPr>
        <p:spPr>
          <a:xfrm>
            <a:off x="4065825" y="6848725"/>
            <a:ext cx="8236200" cy="728400"/>
          </a:xfrm>
          <a:prstGeom prst="rect">
            <a:avLst/>
          </a:prstGeom>
        </p:spPr>
        <p:txBody>
          <a:bodyPr anchorCtr="0" anchor="t" bIns="45700" lIns="91425" spcFirstLastPara="1" rIns="91425" wrap="square" tIns="45700">
            <a:normAutofit/>
          </a:bodyPr>
          <a:lstStyle>
            <a:lvl1pPr lvl="0" rtl="0">
              <a:spcBef>
                <a:spcPts val="640"/>
              </a:spcBef>
              <a:spcAft>
                <a:spcPts val="0"/>
              </a:spcAft>
              <a:buSzPts val="4400"/>
              <a:buNone/>
              <a:defRPr sz="4400"/>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
        <p:nvSpPr>
          <p:cNvPr id="27" name="Google Shape;27;p4"/>
          <p:cNvSpPr txBox="1"/>
          <p:nvPr>
            <p:ph idx="4" type="subTitle"/>
          </p:nvPr>
        </p:nvSpPr>
        <p:spPr>
          <a:xfrm>
            <a:off x="4065825" y="8521025"/>
            <a:ext cx="8236200" cy="728400"/>
          </a:xfrm>
          <a:prstGeom prst="rect">
            <a:avLst/>
          </a:prstGeom>
        </p:spPr>
        <p:txBody>
          <a:bodyPr anchorCtr="0" anchor="t" bIns="45700" lIns="91425" spcFirstLastPara="1" rIns="91425" wrap="square" tIns="45700">
            <a:normAutofit/>
          </a:bodyPr>
          <a:lstStyle>
            <a:lvl1pPr lvl="0" rtl="0">
              <a:spcBef>
                <a:spcPts val="640"/>
              </a:spcBef>
              <a:spcAft>
                <a:spcPts val="0"/>
              </a:spcAft>
              <a:buSzPts val="4400"/>
              <a:buNone/>
              <a:defRPr sz="4400"/>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8"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0" y="-178596"/>
            <a:ext cx="18288000" cy="10644193"/>
          </a:xfrm>
          <a:prstGeom prst="rect">
            <a:avLst/>
          </a:prstGeom>
          <a:noFill/>
          <a:ln>
            <a:noFill/>
          </a:ln>
        </p:spPr>
      </p:pic>
      <p:pic>
        <p:nvPicPr>
          <p:cNvPr id="30" name="Google Shape;30;p5"/>
          <p:cNvPicPr preferRelativeResize="0"/>
          <p:nvPr/>
        </p:nvPicPr>
        <p:blipFill>
          <a:blip r:embed="rId3">
            <a:alphaModFix/>
          </a:blip>
          <a:stretch>
            <a:fillRect/>
          </a:stretch>
        </p:blipFill>
        <p:spPr>
          <a:xfrm>
            <a:off x="1679050" y="776800"/>
            <a:ext cx="14929889" cy="8733399"/>
          </a:xfrm>
          <a:prstGeom prst="rect">
            <a:avLst/>
          </a:prstGeom>
          <a:noFill/>
          <a:ln>
            <a:noFill/>
          </a:ln>
        </p:spPr>
      </p:pic>
      <p:sp>
        <p:nvSpPr>
          <p:cNvPr id="31" name="Google Shape;31;p5"/>
          <p:cNvSpPr/>
          <p:nvPr/>
        </p:nvSpPr>
        <p:spPr>
          <a:xfrm rot="-1092509">
            <a:off x="11944141" y="1646454"/>
            <a:ext cx="3071513" cy="3094015"/>
          </a:xfrm>
          <a:custGeom>
            <a:rect b="b" l="l" r="r" t="t"/>
            <a:pathLst>
              <a:path extrusionOk="0" h="3093773" w="3071273">
                <a:moveTo>
                  <a:pt x="0" y="0"/>
                </a:moveTo>
                <a:lnTo>
                  <a:pt x="3071273" y="0"/>
                </a:lnTo>
                <a:lnTo>
                  <a:pt x="3071273" y="3093774"/>
                </a:lnTo>
                <a:lnTo>
                  <a:pt x="0" y="3093774"/>
                </a:lnTo>
                <a:lnTo>
                  <a:pt x="0" y="0"/>
                </a:lnTo>
                <a:close/>
              </a:path>
            </a:pathLst>
          </a:custGeom>
          <a:blipFill rotWithShape="1">
            <a:blip r:embed="rId4">
              <a:alphaModFix/>
            </a:blip>
            <a:stretch>
              <a:fillRect b="0" l="0" r="0" t="0"/>
            </a:stretch>
          </a:blipFill>
          <a:ln>
            <a:noFill/>
          </a:ln>
        </p:spPr>
      </p:sp>
      <p:sp>
        <p:nvSpPr>
          <p:cNvPr id="32" name="Google Shape;32;p5"/>
          <p:cNvSpPr/>
          <p:nvPr/>
        </p:nvSpPr>
        <p:spPr>
          <a:xfrm rot="3175768">
            <a:off x="3730268" y="1444257"/>
            <a:ext cx="1754998" cy="2881340"/>
          </a:xfrm>
          <a:custGeom>
            <a:rect b="b" l="l" r="r" t="t"/>
            <a:pathLst>
              <a:path extrusionOk="0" h="2882764" w="1755865">
                <a:moveTo>
                  <a:pt x="0" y="0"/>
                </a:moveTo>
                <a:lnTo>
                  <a:pt x="1755865" y="0"/>
                </a:lnTo>
                <a:lnTo>
                  <a:pt x="1755865" y="2882764"/>
                </a:lnTo>
                <a:lnTo>
                  <a:pt x="0" y="2882764"/>
                </a:lnTo>
                <a:lnTo>
                  <a:pt x="0" y="0"/>
                </a:lnTo>
                <a:close/>
              </a:path>
            </a:pathLst>
          </a:custGeom>
          <a:blipFill rotWithShape="1">
            <a:blip r:embed="rId5">
              <a:alphaModFix/>
            </a:blip>
            <a:stretch>
              <a:fillRect b="0" l="0" r="0" t="0"/>
            </a:stretch>
          </a:blipFill>
          <a:ln>
            <a:noFill/>
          </a:ln>
        </p:spPr>
      </p:sp>
      <p:sp>
        <p:nvSpPr>
          <p:cNvPr id="33" name="Google Shape;33;p5"/>
          <p:cNvSpPr txBox="1"/>
          <p:nvPr>
            <p:ph type="title"/>
          </p:nvPr>
        </p:nvSpPr>
        <p:spPr>
          <a:xfrm>
            <a:off x="2212775" y="4560825"/>
            <a:ext cx="13923600" cy="3638100"/>
          </a:xfrm>
          <a:prstGeom prst="rect">
            <a:avLst/>
          </a:prstGeom>
          <a:noFill/>
          <a:ln>
            <a:noFill/>
          </a:ln>
        </p:spPr>
        <p:txBody>
          <a:bodyPr anchorCtr="0" anchor="t" bIns="45700" lIns="91425" spcFirstLastPara="1" rIns="91425" wrap="square" tIns="45700">
            <a:normAutofit/>
          </a:bodyPr>
          <a:lstStyle>
            <a:lvl1pPr lvl="0" marR="0" rtl="0" algn="ctr">
              <a:spcBef>
                <a:spcPts val="0"/>
              </a:spcBef>
              <a:spcAft>
                <a:spcPts val="0"/>
              </a:spcAft>
              <a:buClr>
                <a:srgbClr val="C7312F"/>
              </a:buClr>
              <a:buSzPts val="10900"/>
              <a:buFont typeface="Rowdies"/>
              <a:buNone/>
              <a:defRPr i="0" sz="10900" u="none" cap="none" strike="noStrike">
                <a:solidFill>
                  <a:srgbClr val="C7312F"/>
                </a:solidFill>
                <a:latin typeface="Rowdies"/>
                <a:ea typeface="Rowdies"/>
                <a:cs typeface="Rowdies"/>
                <a:sym typeface="Rowdies"/>
              </a:defRPr>
            </a:lvl1pPr>
            <a:lvl2pPr lvl="1"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2pPr>
            <a:lvl3pPr lvl="2"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3pPr>
            <a:lvl4pPr lvl="3"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4pPr>
            <a:lvl5pPr lvl="4"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5pPr>
            <a:lvl6pPr lvl="5"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6pPr>
            <a:lvl7pPr lvl="6"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7pPr>
            <a:lvl8pPr lvl="7"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8pPr>
            <a:lvl9pPr lvl="8" rtl="0">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9pPr>
          </a:lstStyle>
          <a:p/>
        </p:txBody>
      </p:sp>
      <p:sp>
        <p:nvSpPr>
          <p:cNvPr id="34" name="Google Shape;34;p5"/>
          <p:cNvSpPr txBox="1"/>
          <p:nvPr>
            <p:ph idx="2" type="title"/>
          </p:nvPr>
        </p:nvSpPr>
        <p:spPr>
          <a:xfrm>
            <a:off x="6993850" y="1606050"/>
            <a:ext cx="4361400" cy="2578200"/>
          </a:xfrm>
          <a:prstGeom prst="rect">
            <a:avLst/>
          </a:prstGeom>
          <a:noFill/>
          <a:ln>
            <a:noFill/>
          </a:ln>
        </p:spPr>
        <p:txBody>
          <a:bodyPr anchorCtr="0" anchor="t" bIns="45700" lIns="91425" spcFirstLastPara="1" rIns="91425" wrap="square" tIns="45700">
            <a:normAutofit/>
          </a:bodyPr>
          <a:lstStyle>
            <a:lvl1pPr lvl="0" marR="0" rtl="0" algn="ctr">
              <a:spcBef>
                <a:spcPts val="0"/>
              </a:spcBef>
              <a:spcAft>
                <a:spcPts val="0"/>
              </a:spcAft>
              <a:buClr>
                <a:srgbClr val="E49E9C"/>
              </a:buClr>
              <a:buSzPts val="19500"/>
              <a:buFont typeface="Rowdies"/>
              <a:buNone/>
              <a:defRPr i="0" sz="19500" u="none" cap="none" strike="noStrike">
                <a:solidFill>
                  <a:srgbClr val="E49E9C"/>
                </a:solidFill>
                <a:latin typeface="Rowdies"/>
                <a:ea typeface="Rowdies"/>
                <a:cs typeface="Rowdies"/>
                <a:sym typeface="Rowdies"/>
              </a:defRPr>
            </a:lvl1pPr>
            <a:lvl2pPr lvl="1" rtl="0">
              <a:spcBef>
                <a:spcPts val="0"/>
              </a:spcBef>
              <a:spcAft>
                <a:spcPts val="0"/>
              </a:spcAft>
              <a:buClr>
                <a:srgbClr val="E49E9C"/>
              </a:buClr>
              <a:buSzPts val="14700"/>
              <a:buFont typeface="Rowdies"/>
              <a:buNone/>
              <a:defRPr sz="14700">
                <a:solidFill>
                  <a:srgbClr val="E49E9C"/>
                </a:solidFill>
                <a:latin typeface="Rowdies"/>
                <a:ea typeface="Rowdies"/>
                <a:cs typeface="Rowdies"/>
                <a:sym typeface="Rowdies"/>
              </a:defRPr>
            </a:lvl2pPr>
            <a:lvl3pPr lvl="2" rtl="0">
              <a:spcBef>
                <a:spcPts val="0"/>
              </a:spcBef>
              <a:spcAft>
                <a:spcPts val="0"/>
              </a:spcAft>
              <a:buClr>
                <a:srgbClr val="E49E9C"/>
              </a:buClr>
              <a:buSzPts val="14700"/>
              <a:buFont typeface="Rowdies"/>
              <a:buNone/>
              <a:defRPr sz="14700">
                <a:solidFill>
                  <a:srgbClr val="E49E9C"/>
                </a:solidFill>
                <a:latin typeface="Rowdies"/>
                <a:ea typeface="Rowdies"/>
                <a:cs typeface="Rowdies"/>
                <a:sym typeface="Rowdies"/>
              </a:defRPr>
            </a:lvl3pPr>
            <a:lvl4pPr lvl="3" rtl="0">
              <a:spcBef>
                <a:spcPts val="0"/>
              </a:spcBef>
              <a:spcAft>
                <a:spcPts val="0"/>
              </a:spcAft>
              <a:buClr>
                <a:srgbClr val="E49E9C"/>
              </a:buClr>
              <a:buSzPts val="14700"/>
              <a:buFont typeface="Rowdies"/>
              <a:buNone/>
              <a:defRPr sz="14700">
                <a:solidFill>
                  <a:srgbClr val="E49E9C"/>
                </a:solidFill>
                <a:latin typeface="Rowdies"/>
                <a:ea typeface="Rowdies"/>
                <a:cs typeface="Rowdies"/>
                <a:sym typeface="Rowdies"/>
              </a:defRPr>
            </a:lvl4pPr>
            <a:lvl5pPr lvl="4" rtl="0">
              <a:spcBef>
                <a:spcPts val="0"/>
              </a:spcBef>
              <a:spcAft>
                <a:spcPts val="0"/>
              </a:spcAft>
              <a:buClr>
                <a:srgbClr val="E49E9C"/>
              </a:buClr>
              <a:buSzPts val="14700"/>
              <a:buFont typeface="Rowdies"/>
              <a:buNone/>
              <a:defRPr sz="14700">
                <a:solidFill>
                  <a:srgbClr val="E49E9C"/>
                </a:solidFill>
                <a:latin typeface="Rowdies"/>
                <a:ea typeface="Rowdies"/>
                <a:cs typeface="Rowdies"/>
                <a:sym typeface="Rowdies"/>
              </a:defRPr>
            </a:lvl5pPr>
            <a:lvl6pPr lvl="5" rtl="0">
              <a:spcBef>
                <a:spcPts val="0"/>
              </a:spcBef>
              <a:spcAft>
                <a:spcPts val="0"/>
              </a:spcAft>
              <a:buClr>
                <a:srgbClr val="E49E9C"/>
              </a:buClr>
              <a:buSzPts val="14700"/>
              <a:buFont typeface="Rowdies"/>
              <a:buNone/>
              <a:defRPr sz="14700">
                <a:solidFill>
                  <a:srgbClr val="E49E9C"/>
                </a:solidFill>
                <a:latin typeface="Rowdies"/>
                <a:ea typeface="Rowdies"/>
                <a:cs typeface="Rowdies"/>
                <a:sym typeface="Rowdies"/>
              </a:defRPr>
            </a:lvl6pPr>
            <a:lvl7pPr lvl="6" rtl="0">
              <a:spcBef>
                <a:spcPts val="0"/>
              </a:spcBef>
              <a:spcAft>
                <a:spcPts val="0"/>
              </a:spcAft>
              <a:buClr>
                <a:srgbClr val="E49E9C"/>
              </a:buClr>
              <a:buSzPts val="14700"/>
              <a:buFont typeface="Rowdies"/>
              <a:buNone/>
              <a:defRPr sz="14700">
                <a:solidFill>
                  <a:srgbClr val="E49E9C"/>
                </a:solidFill>
                <a:latin typeface="Rowdies"/>
                <a:ea typeface="Rowdies"/>
                <a:cs typeface="Rowdies"/>
                <a:sym typeface="Rowdies"/>
              </a:defRPr>
            </a:lvl7pPr>
            <a:lvl8pPr lvl="7" rtl="0">
              <a:spcBef>
                <a:spcPts val="0"/>
              </a:spcBef>
              <a:spcAft>
                <a:spcPts val="0"/>
              </a:spcAft>
              <a:buClr>
                <a:srgbClr val="E49E9C"/>
              </a:buClr>
              <a:buSzPts val="14700"/>
              <a:buFont typeface="Rowdies"/>
              <a:buNone/>
              <a:defRPr sz="14700">
                <a:solidFill>
                  <a:srgbClr val="E49E9C"/>
                </a:solidFill>
                <a:latin typeface="Rowdies"/>
                <a:ea typeface="Rowdies"/>
                <a:cs typeface="Rowdies"/>
                <a:sym typeface="Rowdies"/>
              </a:defRPr>
            </a:lvl8pPr>
            <a:lvl9pPr lvl="8" rtl="0">
              <a:spcBef>
                <a:spcPts val="0"/>
              </a:spcBef>
              <a:spcAft>
                <a:spcPts val="0"/>
              </a:spcAft>
              <a:buClr>
                <a:srgbClr val="E49E9C"/>
              </a:buClr>
              <a:buSzPts val="14700"/>
              <a:buFont typeface="Rowdies"/>
              <a:buNone/>
              <a:defRPr sz="14700">
                <a:solidFill>
                  <a:srgbClr val="E49E9C"/>
                </a:solidFill>
                <a:latin typeface="Rowdies"/>
                <a:ea typeface="Rowdies"/>
                <a:cs typeface="Rowdies"/>
                <a:sym typeface="Rowdie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F5E9E9"/>
        </a:solidFill>
      </p:bgPr>
    </p:bg>
    <p:spTree>
      <p:nvGrpSpPr>
        <p:cNvPr id="35" name="Shape 35"/>
        <p:cNvGrpSpPr/>
        <p:nvPr/>
      </p:nvGrpSpPr>
      <p:grpSpPr>
        <a:xfrm>
          <a:off x="0" y="0"/>
          <a:ext cx="0" cy="0"/>
          <a:chOff x="0" y="0"/>
          <a:chExt cx="0" cy="0"/>
        </a:xfrm>
      </p:grpSpPr>
      <p:pic>
        <p:nvPicPr>
          <p:cNvPr id="36" name="Google Shape;36;p6"/>
          <p:cNvPicPr preferRelativeResize="0"/>
          <p:nvPr/>
        </p:nvPicPr>
        <p:blipFill>
          <a:blip r:embed="rId2">
            <a:alphaModFix/>
          </a:blip>
          <a:stretch>
            <a:fillRect/>
          </a:stretch>
        </p:blipFill>
        <p:spPr>
          <a:xfrm>
            <a:off x="1405575" y="540625"/>
            <a:ext cx="15476854" cy="9053349"/>
          </a:xfrm>
          <a:prstGeom prst="rect">
            <a:avLst/>
          </a:prstGeom>
          <a:noFill/>
          <a:ln>
            <a:noFill/>
          </a:ln>
        </p:spPr>
      </p:pic>
      <p:sp>
        <p:nvSpPr>
          <p:cNvPr id="37" name="Google Shape;37;p6"/>
          <p:cNvSpPr txBox="1"/>
          <p:nvPr>
            <p:ph type="title"/>
          </p:nvPr>
        </p:nvSpPr>
        <p:spPr>
          <a:xfrm>
            <a:off x="4634275" y="1652450"/>
            <a:ext cx="11502000" cy="3638100"/>
          </a:xfrm>
          <a:prstGeom prst="rect">
            <a:avLst/>
          </a:prstGeom>
          <a:noFill/>
          <a:ln>
            <a:noFill/>
          </a:ln>
        </p:spPr>
        <p:txBody>
          <a:bodyPr anchorCtr="0" anchor="t" bIns="45700" lIns="91425" spcFirstLastPara="1" rIns="91425" wrap="square" tIns="45700">
            <a:normAutofit/>
          </a:bodyPr>
          <a:lstStyle>
            <a:lvl1pPr lvl="0" marR="0" rtl="0" algn="r">
              <a:spcBef>
                <a:spcPts val="0"/>
              </a:spcBef>
              <a:spcAft>
                <a:spcPts val="0"/>
              </a:spcAft>
              <a:buClr>
                <a:srgbClr val="C7312F"/>
              </a:buClr>
              <a:buSzPts val="11000"/>
              <a:buFont typeface="Rowdies"/>
              <a:buNone/>
              <a:defRPr i="0" sz="11000" u="none" cap="none" strike="noStrike">
                <a:solidFill>
                  <a:srgbClr val="C7312F"/>
                </a:solidFill>
                <a:latin typeface="Rowdies"/>
                <a:ea typeface="Rowdies"/>
                <a:cs typeface="Rowdies"/>
                <a:sym typeface="Rowdies"/>
              </a:defRPr>
            </a:lvl1pPr>
            <a:lvl2pPr lvl="1" rtl="0" algn="r">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2pPr>
            <a:lvl3pPr lvl="2" rtl="0" algn="r">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3pPr>
            <a:lvl4pPr lvl="3" rtl="0" algn="r">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4pPr>
            <a:lvl5pPr lvl="4" rtl="0" algn="r">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5pPr>
            <a:lvl6pPr lvl="5" rtl="0" algn="r">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6pPr>
            <a:lvl7pPr lvl="6" rtl="0" algn="r">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7pPr>
            <a:lvl8pPr lvl="7" rtl="0" algn="r">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8pPr>
            <a:lvl9pPr lvl="8" rtl="0" algn="r">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9pPr>
          </a:lstStyle>
          <a:p/>
        </p:txBody>
      </p:sp>
      <p:sp>
        <p:nvSpPr>
          <p:cNvPr id="38" name="Google Shape;38;p6"/>
          <p:cNvSpPr txBox="1"/>
          <p:nvPr>
            <p:ph idx="1" type="body"/>
          </p:nvPr>
        </p:nvSpPr>
        <p:spPr>
          <a:xfrm>
            <a:off x="7674225" y="5290546"/>
            <a:ext cx="8229600" cy="3135300"/>
          </a:xfrm>
          <a:prstGeom prst="rect">
            <a:avLst/>
          </a:prstGeom>
          <a:noFill/>
          <a:ln>
            <a:noFill/>
          </a:ln>
        </p:spPr>
        <p:txBody>
          <a:bodyPr anchorCtr="0" anchor="t" bIns="45700" lIns="91425" spcFirstLastPara="1" rIns="91425" wrap="square" tIns="45700">
            <a:normAutofit/>
          </a:bodyPr>
          <a:lstStyle>
            <a:lvl1pPr indent="-365125" lvl="0" marL="457200" marR="0" rtl="0" algn="r">
              <a:spcBef>
                <a:spcPts val="64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1pPr>
            <a:lvl2pPr indent="-365125" lvl="1" marL="914400" marR="0" rtl="0" algn="r">
              <a:spcBef>
                <a:spcPts val="56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2pPr>
            <a:lvl3pPr indent="-365125" lvl="2" marL="1371600" marR="0" rtl="0" algn="r">
              <a:spcBef>
                <a:spcPts val="48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3pPr>
            <a:lvl4pPr indent="-365125" lvl="3" marL="1828800" marR="0" rtl="0" algn="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4pPr>
            <a:lvl5pPr indent="-365125" lvl="4" marL="2286000" marR="0" rtl="0" algn="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5pPr>
            <a:lvl6pPr indent="-365125" lvl="5" marL="2743200" marR="0" rtl="0" algn="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6pPr>
            <a:lvl7pPr indent="-365125" lvl="6" marL="3200400" marR="0" rtl="0" algn="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7pPr>
            <a:lvl8pPr indent="-365125" lvl="7" marL="3657600" marR="0" rtl="0" algn="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8pPr>
            <a:lvl9pPr indent="-365125" lvl="8" marL="4114800" marR="0" rtl="0" algn="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9pPr>
          </a:lstStyle>
          <a:p/>
        </p:txBody>
      </p:sp>
      <p:pic>
        <p:nvPicPr>
          <p:cNvPr id="39" name="Google Shape;39;p6"/>
          <p:cNvPicPr preferRelativeResize="0"/>
          <p:nvPr/>
        </p:nvPicPr>
        <p:blipFill>
          <a:blip r:embed="rId3">
            <a:alphaModFix/>
          </a:blip>
          <a:stretch>
            <a:fillRect/>
          </a:stretch>
        </p:blipFill>
        <p:spPr>
          <a:xfrm>
            <a:off x="707325" y="1675747"/>
            <a:ext cx="6243601" cy="88271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bg>
      <p:bgPr>
        <a:solidFill>
          <a:srgbClr val="F5E9E9"/>
        </a:solidFill>
      </p:bgPr>
    </p:bg>
    <p:spTree>
      <p:nvGrpSpPr>
        <p:cNvPr id="40" name="Shape 40"/>
        <p:cNvGrpSpPr/>
        <p:nvPr/>
      </p:nvGrpSpPr>
      <p:grpSpPr>
        <a:xfrm>
          <a:off x="0" y="0"/>
          <a:ext cx="0" cy="0"/>
          <a:chOff x="0" y="0"/>
          <a:chExt cx="0" cy="0"/>
        </a:xfrm>
      </p:grpSpPr>
      <p:grpSp>
        <p:nvGrpSpPr>
          <p:cNvPr id="41" name="Google Shape;41;p7"/>
          <p:cNvGrpSpPr/>
          <p:nvPr/>
        </p:nvGrpSpPr>
        <p:grpSpPr>
          <a:xfrm>
            <a:off x="1467085" y="3840875"/>
            <a:ext cx="6669098" cy="3965670"/>
            <a:chOff x="0" y="1"/>
            <a:chExt cx="8892130" cy="5287560"/>
          </a:xfrm>
        </p:grpSpPr>
        <p:sp>
          <p:nvSpPr>
            <p:cNvPr id="42" name="Google Shape;42;p7"/>
            <p:cNvSpPr/>
            <p:nvPr/>
          </p:nvSpPr>
          <p:spPr>
            <a:xfrm rot="-5400000">
              <a:off x="2031723" y="-1572846"/>
              <a:ext cx="5287560" cy="8433253"/>
            </a:xfrm>
            <a:custGeom>
              <a:rect b="b" l="l" r="r" t="t"/>
              <a:pathLst>
                <a:path extrusionOk="0" h="8433253" w="5287560">
                  <a:moveTo>
                    <a:pt x="0" y="0"/>
                  </a:moveTo>
                  <a:lnTo>
                    <a:pt x="5287560" y="0"/>
                  </a:lnTo>
                  <a:lnTo>
                    <a:pt x="5287560" y="8433253"/>
                  </a:lnTo>
                  <a:lnTo>
                    <a:pt x="0" y="8433253"/>
                  </a:lnTo>
                  <a:lnTo>
                    <a:pt x="0" y="0"/>
                  </a:lnTo>
                  <a:close/>
                </a:path>
              </a:pathLst>
            </a:custGeom>
            <a:blipFill rotWithShape="1">
              <a:blip r:embed="rId2">
                <a:alphaModFix/>
              </a:blip>
              <a:stretch>
                <a:fillRect b="0" l="0" r="0" t="-9129"/>
              </a:stretch>
            </a:blipFill>
            <a:ln>
              <a:noFill/>
            </a:ln>
          </p:spPr>
        </p:sp>
        <p:sp>
          <p:nvSpPr>
            <p:cNvPr id="43" name="Google Shape;43;p7"/>
            <p:cNvSpPr/>
            <p:nvPr/>
          </p:nvSpPr>
          <p:spPr>
            <a:xfrm rot="-5400000">
              <a:off x="1572846" y="-1572846"/>
              <a:ext cx="5287560" cy="8433253"/>
            </a:xfrm>
            <a:custGeom>
              <a:rect b="b" l="l" r="r" t="t"/>
              <a:pathLst>
                <a:path extrusionOk="0" h="8433253" w="5287560">
                  <a:moveTo>
                    <a:pt x="0" y="0"/>
                  </a:moveTo>
                  <a:lnTo>
                    <a:pt x="5287561" y="0"/>
                  </a:lnTo>
                  <a:lnTo>
                    <a:pt x="5287561" y="8433253"/>
                  </a:lnTo>
                  <a:lnTo>
                    <a:pt x="0" y="8433253"/>
                  </a:lnTo>
                  <a:lnTo>
                    <a:pt x="0" y="0"/>
                  </a:lnTo>
                  <a:close/>
                </a:path>
              </a:pathLst>
            </a:custGeom>
            <a:blipFill rotWithShape="1">
              <a:blip r:embed="rId2">
                <a:alphaModFix/>
              </a:blip>
              <a:stretch>
                <a:fillRect b="0" l="0" r="0" t="-9129"/>
              </a:stretch>
            </a:blipFill>
            <a:ln>
              <a:noFill/>
            </a:ln>
          </p:spPr>
        </p:sp>
      </p:grpSp>
      <p:grpSp>
        <p:nvGrpSpPr>
          <p:cNvPr id="44" name="Google Shape;44;p7"/>
          <p:cNvGrpSpPr/>
          <p:nvPr/>
        </p:nvGrpSpPr>
        <p:grpSpPr>
          <a:xfrm>
            <a:off x="10426646" y="3840875"/>
            <a:ext cx="6669098" cy="3965670"/>
            <a:chOff x="0" y="1"/>
            <a:chExt cx="8892130" cy="5287560"/>
          </a:xfrm>
        </p:grpSpPr>
        <p:sp>
          <p:nvSpPr>
            <p:cNvPr id="45" name="Google Shape;45;p7"/>
            <p:cNvSpPr/>
            <p:nvPr/>
          </p:nvSpPr>
          <p:spPr>
            <a:xfrm rot="-5400000">
              <a:off x="2031723" y="-1572846"/>
              <a:ext cx="5287560" cy="8433253"/>
            </a:xfrm>
            <a:custGeom>
              <a:rect b="b" l="l" r="r" t="t"/>
              <a:pathLst>
                <a:path extrusionOk="0" h="8433253" w="5287560">
                  <a:moveTo>
                    <a:pt x="0" y="0"/>
                  </a:moveTo>
                  <a:lnTo>
                    <a:pt x="5287560" y="0"/>
                  </a:lnTo>
                  <a:lnTo>
                    <a:pt x="5287560" y="8433253"/>
                  </a:lnTo>
                  <a:lnTo>
                    <a:pt x="0" y="8433253"/>
                  </a:lnTo>
                  <a:lnTo>
                    <a:pt x="0" y="0"/>
                  </a:lnTo>
                  <a:close/>
                </a:path>
              </a:pathLst>
            </a:custGeom>
            <a:blipFill rotWithShape="1">
              <a:blip r:embed="rId2">
                <a:alphaModFix/>
              </a:blip>
              <a:stretch>
                <a:fillRect b="0" l="0" r="0" t="-9129"/>
              </a:stretch>
            </a:blipFill>
            <a:ln>
              <a:noFill/>
            </a:ln>
          </p:spPr>
        </p:sp>
        <p:sp>
          <p:nvSpPr>
            <p:cNvPr id="46" name="Google Shape;46;p7"/>
            <p:cNvSpPr/>
            <p:nvPr/>
          </p:nvSpPr>
          <p:spPr>
            <a:xfrm rot="-5400000">
              <a:off x="1572846" y="-1572846"/>
              <a:ext cx="5287560" cy="8433253"/>
            </a:xfrm>
            <a:custGeom>
              <a:rect b="b" l="l" r="r" t="t"/>
              <a:pathLst>
                <a:path extrusionOk="0" h="8433253" w="5287560">
                  <a:moveTo>
                    <a:pt x="0" y="0"/>
                  </a:moveTo>
                  <a:lnTo>
                    <a:pt x="5287561" y="0"/>
                  </a:lnTo>
                  <a:lnTo>
                    <a:pt x="5287561" y="8433253"/>
                  </a:lnTo>
                  <a:lnTo>
                    <a:pt x="0" y="8433253"/>
                  </a:lnTo>
                  <a:lnTo>
                    <a:pt x="0" y="0"/>
                  </a:lnTo>
                  <a:close/>
                </a:path>
              </a:pathLst>
            </a:custGeom>
            <a:blipFill rotWithShape="1">
              <a:blip r:embed="rId2">
                <a:alphaModFix/>
              </a:blip>
              <a:stretch>
                <a:fillRect b="0" l="0" r="0" t="-9129"/>
              </a:stretch>
            </a:blipFill>
            <a:ln>
              <a:noFill/>
            </a:ln>
          </p:spPr>
        </p:sp>
      </p:grpSp>
      <p:sp>
        <p:nvSpPr>
          <p:cNvPr id="47" name="Google Shape;47;p7"/>
          <p:cNvSpPr/>
          <p:nvPr>
            <p:ph idx="2" type="pic"/>
          </p:nvPr>
        </p:nvSpPr>
        <p:spPr>
          <a:xfrm>
            <a:off x="1467175" y="4193325"/>
            <a:ext cx="6394200" cy="3607200"/>
          </a:xfrm>
          <a:prstGeom prst="rect">
            <a:avLst/>
          </a:prstGeom>
          <a:noFill/>
          <a:ln>
            <a:noFill/>
          </a:ln>
        </p:spPr>
      </p:sp>
      <p:sp>
        <p:nvSpPr>
          <p:cNvPr id="48" name="Google Shape;48;p7"/>
          <p:cNvSpPr/>
          <p:nvPr>
            <p:ph idx="3" type="pic"/>
          </p:nvPr>
        </p:nvSpPr>
        <p:spPr>
          <a:xfrm>
            <a:off x="10426688" y="4193325"/>
            <a:ext cx="6394200" cy="3607200"/>
          </a:xfrm>
          <a:prstGeom prst="rect">
            <a:avLst/>
          </a:prstGeom>
          <a:noFill/>
          <a:ln>
            <a:noFill/>
          </a:ln>
        </p:spPr>
      </p:sp>
      <p:sp>
        <p:nvSpPr>
          <p:cNvPr id="49" name="Google Shape;49;p7"/>
          <p:cNvSpPr txBox="1"/>
          <p:nvPr>
            <p:ph type="title"/>
          </p:nvPr>
        </p:nvSpPr>
        <p:spPr>
          <a:xfrm>
            <a:off x="1360925" y="425175"/>
            <a:ext cx="11502000" cy="3638100"/>
          </a:xfrm>
          <a:prstGeom prst="rect">
            <a:avLst/>
          </a:prstGeom>
          <a:noFill/>
          <a:ln>
            <a:noFill/>
          </a:ln>
        </p:spPr>
        <p:txBody>
          <a:bodyPr anchorCtr="0" anchor="t" bIns="45700" lIns="91425" spcFirstLastPara="1" rIns="91425" wrap="square" tIns="45700">
            <a:normAutofit/>
          </a:bodyPr>
          <a:lstStyle>
            <a:lvl1pPr lvl="0" marR="0" rtl="0">
              <a:spcBef>
                <a:spcPts val="0"/>
              </a:spcBef>
              <a:spcAft>
                <a:spcPts val="0"/>
              </a:spcAft>
              <a:buClr>
                <a:srgbClr val="C7312F"/>
              </a:buClr>
              <a:buSzPts val="10350"/>
              <a:buFont typeface="Rowdies"/>
              <a:buNone/>
              <a:defRPr i="0" sz="10350" u="none" cap="none" strike="noStrike">
                <a:solidFill>
                  <a:srgbClr val="C7312F"/>
                </a:solidFill>
                <a:latin typeface="Rowdies"/>
                <a:ea typeface="Rowdies"/>
                <a:cs typeface="Rowdies"/>
                <a:sym typeface="Rowdies"/>
              </a:defRPr>
            </a:lvl1pPr>
            <a:lvl2pPr lvl="1" rtl="0">
              <a:spcBef>
                <a:spcPts val="0"/>
              </a:spcBef>
              <a:spcAft>
                <a:spcPts val="0"/>
              </a:spcAft>
              <a:buClr>
                <a:srgbClr val="C7312F"/>
              </a:buClr>
              <a:buSzPts val="10350"/>
              <a:buFont typeface="Rowdies"/>
              <a:buNone/>
              <a:defRPr sz="10350">
                <a:solidFill>
                  <a:srgbClr val="C7312F"/>
                </a:solidFill>
                <a:latin typeface="Rowdies"/>
                <a:ea typeface="Rowdies"/>
                <a:cs typeface="Rowdies"/>
                <a:sym typeface="Rowdies"/>
              </a:defRPr>
            </a:lvl2pPr>
            <a:lvl3pPr lvl="2" rtl="0">
              <a:spcBef>
                <a:spcPts val="0"/>
              </a:spcBef>
              <a:spcAft>
                <a:spcPts val="0"/>
              </a:spcAft>
              <a:buClr>
                <a:srgbClr val="C7312F"/>
              </a:buClr>
              <a:buSzPts val="10350"/>
              <a:buFont typeface="Rowdies"/>
              <a:buNone/>
              <a:defRPr sz="10350">
                <a:solidFill>
                  <a:srgbClr val="C7312F"/>
                </a:solidFill>
                <a:latin typeface="Rowdies"/>
                <a:ea typeface="Rowdies"/>
                <a:cs typeface="Rowdies"/>
                <a:sym typeface="Rowdies"/>
              </a:defRPr>
            </a:lvl3pPr>
            <a:lvl4pPr lvl="3" rtl="0">
              <a:spcBef>
                <a:spcPts val="0"/>
              </a:spcBef>
              <a:spcAft>
                <a:spcPts val="0"/>
              </a:spcAft>
              <a:buClr>
                <a:srgbClr val="C7312F"/>
              </a:buClr>
              <a:buSzPts val="10350"/>
              <a:buFont typeface="Rowdies"/>
              <a:buNone/>
              <a:defRPr sz="10350">
                <a:solidFill>
                  <a:srgbClr val="C7312F"/>
                </a:solidFill>
                <a:latin typeface="Rowdies"/>
                <a:ea typeface="Rowdies"/>
                <a:cs typeface="Rowdies"/>
                <a:sym typeface="Rowdies"/>
              </a:defRPr>
            </a:lvl4pPr>
            <a:lvl5pPr lvl="4" rtl="0">
              <a:spcBef>
                <a:spcPts val="0"/>
              </a:spcBef>
              <a:spcAft>
                <a:spcPts val="0"/>
              </a:spcAft>
              <a:buClr>
                <a:srgbClr val="C7312F"/>
              </a:buClr>
              <a:buSzPts val="10350"/>
              <a:buFont typeface="Rowdies"/>
              <a:buNone/>
              <a:defRPr sz="10350">
                <a:solidFill>
                  <a:srgbClr val="C7312F"/>
                </a:solidFill>
                <a:latin typeface="Rowdies"/>
                <a:ea typeface="Rowdies"/>
                <a:cs typeface="Rowdies"/>
                <a:sym typeface="Rowdies"/>
              </a:defRPr>
            </a:lvl5pPr>
            <a:lvl6pPr lvl="5" rtl="0">
              <a:spcBef>
                <a:spcPts val="0"/>
              </a:spcBef>
              <a:spcAft>
                <a:spcPts val="0"/>
              </a:spcAft>
              <a:buClr>
                <a:srgbClr val="C7312F"/>
              </a:buClr>
              <a:buSzPts val="10350"/>
              <a:buFont typeface="Rowdies"/>
              <a:buNone/>
              <a:defRPr sz="10350">
                <a:solidFill>
                  <a:srgbClr val="C7312F"/>
                </a:solidFill>
                <a:latin typeface="Rowdies"/>
                <a:ea typeface="Rowdies"/>
                <a:cs typeface="Rowdies"/>
                <a:sym typeface="Rowdies"/>
              </a:defRPr>
            </a:lvl6pPr>
            <a:lvl7pPr lvl="6" rtl="0">
              <a:spcBef>
                <a:spcPts val="0"/>
              </a:spcBef>
              <a:spcAft>
                <a:spcPts val="0"/>
              </a:spcAft>
              <a:buClr>
                <a:srgbClr val="C7312F"/>
              </a:buClr>
              <a:buSzPts val="10350"/>
              <a:buFont typeface="Rowdies"/>
              <a:buNone/>
              <a:defRPr sz="10350">
                <a:solidFill>
                  <a:srgbClr val="C7312F"/>
                </a:solidFill>
                <a:latin typeface="Rowdies"/>
                <a:ea typeface="Rowdies"/>
                <a:cs typeface="Rowdies"/>
                <a:sym typeface="Rowdies"/>
              </a:defRPr>
            </a:lvl7pPr>
            <a:lvl8pPr lvl="7" rtl="0">
              <a:spcBef>
                <a:spcPts val="0"/>
              </a:spcBef>
              <a:spcAft>
                <a:spcPts val="0"/>
              </a:spcAft>
              <a:buClr>
                <a:srgbClr val="C7312F"/>
              </a:buClr>
              <a:buSzPts val="10350"/>
              <a:buFont typeface="Rowdies"/>
              <a:buNone/>
              <a:defRPr sz="10350">
                <a:solidFill>
                  <a:srgbClr val="C7312F"/>
                </a:solidFill>
                <a:latin typeface="Rowdies"/>
                <a:ea typeface="Rowdies"/>
                <a:cs typeface="Rowdies"/>
                <a:sym typeface="Rowdies"/>
              </a:defRPr>
            </a:lvl8pPr>
            <a:lvl9pPr lvl="8" rtl="0">
              <a:spcBef>
                <a:spcPts val="0"/>
              </a:spcBef>
              <a:spcAft>
                <a:spcPts val="0"/>
              </a:spcAft>
              <a:buClr>
                <a:srgbClr val="C7312F"/>
              </a:buClr>
              <a:buSzPts val="10350"/>
              <a:buFont typeface="Rowdies"/>
              <a:buNone/>
              <a:defRPr sz="10350">
                <a:solidFill>
                  <a:srgbClr val="C7312F"/>
                </a:solidFill>
                <a:latin typeface="Rowdies"/>
                <a:ea typeface="Rowdies"/>
                <a:cs typeface="Rowdies"/>
                <a:sym typeface="Rowdies"/>
              </a:defRPr>
            </a:lvl9pPr>
          </a:lstStyle>
          <a:p/>
        </p:txBody>
      </p:sp>
      <p:sp>
        <p:nvSpPr>
          <p:cNvPr id="50" name="Google Shape;50;p7"/>
          <p:cNvSpPr/>
          <p:nvPr/>
        </p:nvSpPr>
        <p:spPr>
          <a:xfrm>
            <a:off x="12017839" y="294698"/>
            <a:ext cx="4915756" cy="3405278"/>
          </a:xfrm>
          <a:custGeom>
            <a:rect b="b" l="l" r="r" t="t"/>
            <a:pathLst>
              <a:path extrusionOk="0" h="3405278" w="4915756">
                <a:moveTo>
                  <a:pt x="0" y="0"/>
                </a:moveTo>
                <a:lnTo>
                  <a:pt x="4915756" y="0"/>
                </a:lnTo>
                <a:lnTo>
                  <a:pt x="4915756" y="3405278"/>
                </a:lnTo>
                <a:lnTo>
                  <a:pt x="0" y="3405278"/>
                </a:lnTo>
                <a:lnTo>
                  <a:pt x="0" y="0"/>
                </a:lnTo>
                <a:close/>
              </a:path>
            </a:pathLst>
          </a:custGeom>
          <a:blipFill rotWithShape="1">
            <a:blip r:embed="rId3">
              <a:alphaModFix/>
            </a:blip>
            <a:stretch>
              <a:fillRect b="0" l="0" r="0" t="0"/>
            </a:stretch>
          </a:blipFill>
          <a:ln>
            <a:noFill/>
          </a:ln>
        </p:spPr>
      </p:sp>
      <p:sp>
        <p:nvSpPr>
          <p:cNvPr id="51" name="Google Shape;51;p7"/>
          <p:cNvSpPr txBox="1"/>
          <p:nvPr>
            <p:ph idx="1" type="body"/>
          </p:nvPr>
        </p:nvSpPr>
        <p:spPr>
          <a:xfrm>
            <a:off x="1836675" y="8138600"/>
            <a:ext cx="5655000" cy="1679400"/>
          </a:xfrm>
          <a:prstGeom prst="rect">
            <a:avLst/>
          </a:prstGeom>
          <a:noFill/>
          <a:ln>
            <a:noFill/>
          </a:ln>
        </p:spPr>
        <p:txBody>
          <a:bodyPr anchorCtr="0" anchor="t" bIns="45700" lIns="91425" spcFirstLastPara="1" rIns="91425" wrap="square" tIns="45700">
            <a:normAutofit/>
          </a:bodyPr>
          <a:lstStyle>
            <a:lvl1pPr indent="-365125" lvl="0" marL="457200" marR="0" rtl="0" algn="ctr">
              <a:spcBef>
                <a:spcPts val="64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1pPr>
            <a:lvl2pPr indent="-365125" lvl="1" marL="914400" marR="0" rtl="0" algn="ctr">
              <a:spcBef>
                <a:spcPts val="56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2pPr>
            <a:lvl3pPr indent="-365125" lvl="2" marL="1371600" marR="0" rtl="0" algn="ctr">
              <a:spcBef>
                <a:spcPts val="48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3pPr>
            <a:lvl4pPr indent="-365125" lvl="3" marL="18288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4pPr>
            <a:lvl5pPr indent="-365125" lvl="4" marL="22860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5pPr>
            <a:lvl6pPr indent="-365125" lvl="5" marL="27432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6pPr>
            <a:lvl7pPr indent="-365125" lvl="6" marL="32004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7pPr>
            <a:lvl8pPr indent="-365125" lvl="7" marL="36576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8pPr>
            <a:lvl9pPr indent="-365125" lvl="8" marL="41148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9pPr>
          </a:lstStyle>
          <a:p/>
        </p:txBody>
      </p:sp>
      <p:sp>
        <p:nvSpPr>
          <p:cNvPr id="52" name="Google Shape;52;p7"/>
          <p:cNvSpPr txBox="1"/>
          <p:nvPr>
            <p:ph idx="4" type="body"/>
          </p:nvPr>
        </p:nvSpPr>
        <p:spPr>
          <a:xfrm>
            <a:off x="10796288" y="8138600"/>
            <a:ext cx="5655000" cy="1679400"/>
          </a:xfrm>
          <a:prstGeom prst="rect">
            <a:avLst/>
          </a:prstGeom>
          <a:noFill/>
          <a:ln>
            <a:noFill/>
          </a:ln>
        </p:spPr>
        <p:txBody>
          <a:bodyPr anchorCtr="0" anchor="t" bIns="45700" lIns="91425" spcFirstLastPara="1" rIns="91425" wrap="square" tIns="45700">
            <a:normAutofit/>
          </a:bodyPr>
          <a:lstStyle>
            <a:lvl1pPr indent="-365125" lvl="0" marL="457200" marR="0" rtl="0" algn="ctr">
              <a:spcBef>
                <a:spcPts val="64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1pPr>
            <a:lvl2pPr indent="-365125" lvl="1" marL="914400" marR="0" rtl="0" algn="ctr">
              <a:spcBef>
                <a:spcPts val="56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2pPr>
            <a:lvl3pPr indent="-365125" lvl="2" marL="1371600" marR="0" rtl="0" algn="ctr">
              <a:spcBef>
                <a:spcPts val="48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3pPr>
            <a:lvl4pPr indent="-365125" lvl="3" marL="18288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4pPr>
            <a:lvl5pPr indent="-365125" lvl="4" marL="22860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5pPr>
            <a:lvl6pPr indent="-365125" lvl="5" marL="27432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6pPr>
            <a:lvl7pPr indent="-365125" lvl="6" marL="32004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7pPr>
            <a:lvl8pPr indent="-365125" lvl="7" marL="36576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8pPr>
            <a:lvl9pPr indent="-365125" lvl="8" marL="4114800" marR="0" rtl="0" algn="ctr">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bg>
      <p:bgPr>
        <a:solidFill>
          <a:srgbClr val="F5E9E9"/>
        </a:solidFill>
      </p:bgPr>
    </p:bg>
    <p:spTree>
      <p:nvGrpSpPr>
        <p:cNvPr id="53" name="Shape 53"/>
        <p:cNvGrpSpPr/>
        <p:nvPr/>
      </p:nvGrpSpPr>
      <p:grpSpPr>
        <a:xfrm>
          <a:off x="0" y="0"/>
          <a:ext cx="0" cy="0"/>
          <a:chOff x="0" y="0"/>
          <a:chExt cx="0" cy="0"/>
        </a:xfrm>
      </p:grpSpPr>
      <p:pic>
        <p:nvPicPr>
          <p:cNvPr id="54" name="Google Shape;54;p8"/>
          <p:cNvPicPr preferRelativeResize="0"/>
          <p:nvPr/>
        </p:nvPicPr>
        <p:blipFill rotWithShape="1">
          <a:blip r:embed="rId2">
            <a:alphaModFix/>
          </a:blip>
          <a:srcRect b="62808" l="0" r="0" t="0"/>
          <a:stretch/>
        </p:blipFill>
        <p:spPr>
          <a:xfrm>
            <a:off x="0" y="9064817"/>
            <a:ext cx="18288000" cy="1222175"/>
          </a:xfrm>
          <a:prstGeom prst="rect">
            <a:avLst/>
          </a:prstGeom>
          <a:noFill/>
          <a:ln>
            <a:noFill/>
          </a:ln>
        </p:spPr>
      </p:pic>
      <p:pic>
        <p:nvPicPr>
          <p:cNvPr id="55" name="Google Shape;55;p8"/>
          <p:cNvPicPr preferRelativeResize="0"/>
          <p:nvPr/>
        </p:nvPicPr>
        <p:blipFill>
          <a:blip r:embed="rId3">
            <a:alphaModFix/>
          </a:blip>
          <a:stretch>
            <a:fillRect/>
          </a:stretch>
        </p:blipFill>
        <p:spPr>
          <a:xfrm>
            <a:off x="395916" y="616825"/>
            <a:ext cx="15623537" cy="7392174"/>
          </a:xfrm>
          <a:prstGeom prst="rect">
            <a:avLst/>
          </a:prstGeom>
          <a:noFill/>
          <a:ln>
            <a:noFill/>
          </a:ln>
        </p:spPr>
      </p:pic>
      <p:sp>
        <p:nvSpPr>
          <p:cNvPr id="56" name="Google Shape;56;p8"/>
          <p:cNvSpPr/>
          <p:nvPr/>
        </p:nvSpPr>
        <p:spPr>
          <a:xfrm>
            <a:off x="2272852" y="6487909"/>
            <a:ext cx="2895211" cy="3405355"/>
          </a:xfrm>
          <a:custGeom>
            <a:rect b="b" l="l" r="r" t="t"/>
            <a:pathLst>
              <a:path extrusionOk="0" h="3405355" w="2895211">
                <a:moveTo>
                  <a:pt x="0" y="0"/>
                </a:moveTo>
                <a:lnTo>
                  <a:pt x="2895210" y="0"/>
                </a:lnTo>
                <a:lnTo>
                  <a:pt x="2895210" y="3405354"/>
                </a:lnTo>
                <a:lnTo>
                  <a:pt x="0" y="3405354"/>
                </a:lnTo>
                <a:lnTo>
                  <a:pt x="0" y="0"/>
                </a:lnTo>
                <a:close/>
              </a:path>
            </a:pathLst>
          </a:custGeom>
          <a:blipFill rotWithShape="1">
            <a:blip r:embed="rId4">
              <a:alphaModFix/>
            </a:blip>
            <a:stretch>
              <a:fillRect b="-178605" l="-267795" r="-51316" t="0"/>
            </a:stretch>
          </a:blipFill>
          <a:ln>
            <a:noFill/>
          </a:ln>
        </p:spPr>
      </p:sp>
      <p:pic>
        <p:nvPicPr>
          <p:cNvPr id="57" name="Google Shape;57;p8"/>
          <p:cNvPicPr preferRelativeResize="0"/>
          <p:nvPr/>
        </p:nvPicPr>
        <p:blipFill>
          <a:blip r:embed="rId5">
            <a:alphaModFix/>
          </a:blip>
          <a:stretch>
            <a:fillRect/>
          </a:stretch>
        </p:blipFill>
        <p:spPr>
          <a:xfrm>
            <a:off x="14436725" y="2956328"/>
            <a:ext cx="3493224" cy="6720673"/>
          </a:xfrm>
          <a:prstGeom prst="rect">
            <a:avLst/>
          </a:prstGeom>
          <a:noFill/>
          <a:ln>
            <a:noFill/>
          </a:ln>
        </p:spPr>
      </p:pic>
      <p:sp>
        <p:nvSpPr>
          <p:cNvPr id="58" name="Google Shape;58;p8"/>
          <p:cNvSpPr txBox="1"/>
          <p:nvPr>
            <p:ph type="title"/>
          </p:nvPr>
        </p:nvSpPr>
        <p:spPr>
          <a:xfrm>
            <a:off x="2456700" y="1255574"/>
            <a:ext cx="11502000" cy="5693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C7312F"/>
              </a:buClr>
              <a:buSzPts val="7250"/>
              <a:buFont typeface="Rowdies"/>
              <a:buNone/>
              <a:defRPr i="0" sz="7250" u="none" cap="none" strike="noStrike">
                <a:solidFill>
                  <a:srgbClr val="C7312F"/>
                </a:solidFill>
                <a:latin typeface="Rowdies"/>
                <a:ea typeface="Rowdies"/>
                <a:cs typeface="Rowdies"/>
                <a:sym typeface="Rowdies"/>
              </a:defRPr>
            </a:lvl1pPr>
            <a:lvl2pPr lvl="1" rtl="0">
              <a:spcBef>
                <a:spcPts val="0"/>
              </a:spcBef>
              <a:spcAft>
                <a:spcPts val="0"/>
              </a:spcAft>
              <a:buClr>
                <a:srgbClr val="C7312F"/>
              </a:buClr>
              <a:buSzPts val="7250"/>
              <a:buFont typeface="Rowdies"/>
              <a:buNone/>
              <a:defRPr sz="7250">
                <a:solidFill>
                  <a:srgbClr val="C7312F"/>
                </a:solidFill>
                <a:latin typeface="Rowdies"/>
                <a:ea typeface="Rowdies"/>
                <a:cs typeface="Rowdies"/>
                <a:sym typeface="Rowdies"/>
              </a:defRPr>
            </a:lvl2pPr>
            <a:lvl3pPr lvl="2" rtl="0">
              <a:spcBef>
                <a:spcPts val="0"/>
              </a:spcBef>
              <a:spcAft>
                <a:spcPts val="0"/>
              </a:spcAft>
              <a:buClr>
                <a:srgbClr val="C7312F"/>
              </a:buClr>
              <a:buSzPts val="7250"/>
              <a:buFont typeface="Rowdies"/>
              <a:buNone/>
              <a:defRPr sz="7250">
                <a:solidFill>
                  <a:srgbClr val="C7312F"/>
                </a:solidFill>
                <a:latin typeface="Rowdies"/>
                <a:ea typeface="Rowdies"/>
                <a:cs typeface="Rowdies"/>
                <a:sym typeface="Rowdies"/>
              </a:defRPr>
            </a:lvl3pPr>
            <a:lvl4pPr lvl="3" rtl="0">
              <a:spcBef>
                <a:spcPts val="0"/>
              </a:spcBef>
              <a:spcAft>
                <a:spcPts val="0"/>
              </a:spcAft>
              <a:buClr>
                <a:srgbClr val="C7312F"/>
              </a:buClr>
              <a:buSzPts val="7250"/>
              <a:buFont typeface="Rowdies"/>
              <a:buNone/>
              <a:defRPr sz="7250">
                <a:solidFill>
                  <a:srgbClr val="C7312F"/>
                </a:solidFill>
                <a:latin typeface="Rowdies"/>
                <a:ea typeface="Rowdies"/>
                <a:cs typeface="Rowdies"/>
                <a:sym typeface="Rowdies"/>
              </a:defRPr>
            </a:lvl4pPr>
            <a:lvl5pPr lvl="4" rtl="0">
              <a:spcBef>
                <a:spcPts val="0"/>
              </a:spcBef>
              <a:spcAft>
                <a:spcPts val="0"/>
              </a:spcAft>
              <a:buClr>
                <a:srgbClr val="C7312F"/>
              </a:buClr>
              <a:buSzPts val="7250"/>
              <a:buFont typeface="Rowdies"/>
              <a:buNone/>
              <a:defRPr sz="7250">
                <a:solidFill>
                  <a:srgbClr val="C7312F"/>
                </a:solidFill>
                <a:latin typeface="Rowdies"/>
                <a:ea typeface="Rowdies"/>
                <a:cs typeface="Rowdies"/>
                <a:sym typeface="Rowdies"/>
              </a:defRPr>
            </a:lvl5pPr>
            <a:lvl6pPr lvl="5" rtl="0">
              <a:spcBef>
                <a:spcPts val="0"/>
              </a:spcBef>
              <a:spcAft>
                <a:spcPts val="0"/>
              </a:spcAft>
              <a:buClr>
                <a:srgbClr val="C7312F"/>
              </a:buClr>
              <a:buSzPts val="7250"/>
              <a:buFont typeface="Rowdies"/>
              <a:buNone/>
              <a:defRPr sz="7250">
                <a:solidFill>
                  <a:srgbClr val="C7312F"/>
                </a:solidFill>
                <a:latin typeface="Rowdies"/>
                <a:ea typeface="Rowdies"/>
                <a:cs typeface="Rowdies"/>
                <a:sym typeface="Rowdies"/>
              </a:defRPr>
            </a:lvl6pPr>
            <a:lvl7pPr lvl="6" rtl="0">
              <a:spcBef>
                <a:spcPts val="0"/>
              </a:spcBef>
              <a:spcAft>
                <a:spcPts val="0"/>
              </a:spcAft>
              <a:buClr>
                <a:srgbClr val="C7312F"/>
              </a:buClr>
              <a:buSzPts val="7250"/>
              <a:buFont typeface="Rowdies"/>
              <a:buNone/>
              <a:defRPr sz="7250">
                <a:solidFill>
                  <a:srgbClr val="C7312F"/>
                </a:solidFill>
                <a:latin typeface="Rowdies"/>
                <a:ea typeface="Rowdies"/>
                <a:cs typeface="Rowdies"/>
                <a:sym typeface="Rowdies"/>
              </a:defRPr>
            </a:lvl7pPr>
            <a:lvl8pPr lvl="7" rtl="0">
              <a:spcBef>
                <a:spcPts val="0"/>
              </a:spcBef>
              <a:spcAft>
                <a:spcPts val="0"/>
              </a:spcAft>
              <a:buClr>
                <a:srgbClr val="C7312F"/>
              </a:buClr>
              <a:buSzPts val="7250"/>
              <a:buFont typeface="Rowdies"/>
              <a:buNone/>
              <a:defRPr sz="7250">
                <a:solidFill>
                  <a:srgbClr val="C7312F"/>
                </a:solidFill>
                <a:latin typeface="Rowdies"/>
                <a:ea typeface="Rowdies"/>
                <a:cs typeface="Rowdies"/>
                <a:sym typeface="Rowdies"/>
              </a:defRPr>
            </a:lvl8pPr>
            <a:lvl9pPr lvl="8" rtl="0">
              <a:spcBef>
                <a:spcPts val="0"/>
              </a:spcBef>
              <a:spcAft>
                <a:spcPts val="0"/>
              </a:spcAft>
              <a:buClr>
                <a:srgbClr val="C7312F"/>
              </a:buClr>
              <a:buSzPts val="7250"/>
              <a:buFont typeface="Rowdies"/>
              <a:buNone/>
              <a:defRPr sz="7250">
                <a:solidFill>
                  <a:srgbClr val="C7312F"/>
                </a:solidFill>
                <a:latin typeface="Rowdies"/>
                <a:ea typeface="Rowdies"/>
                <a:cs typeface="Rowdies"/>
                <a:sym typeface="Rowdie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835613"/>
            <a:ext cx="17434800" cy="29751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rgbClr val="C7312F"/>
              </a:buClr>
              <a:buSzPts val="14700"/>
              <a:buFont typeface="Rowdies"/>
              <a:buNone/>
              <a:defRPr i="0" sz="14700" u="none" cap="none" strike="noStrike">
                <a:solidFill>
                  <a:srgbClr val="C7312F"/>
                </a:solidFill>
                <a:latin typeface="Rowdies"/>
                <a:ea typeface="Rowdies"/>
                <a:cs typeface="Rowdies"/>
                <a:sym typeface="Rowdies"/>
              </a:defRPr>
            </a:lvl1pPr>
            <a:lvl2pPr lvl="1">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2pPr>
            <a:lvl3pPr lvl="2">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3pPr>
            <a:lvl4pPr lvl="3">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4pPr>
            <a:lvl5pPr lvl="4">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5pPr>
            <a:lvl6pPr lvl="5">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6pPr>
            <a:lvl7pPr lvl="6">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7pPr>
            <a:lvl8pPr lvl="7">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8pPr>
            <a:lvl9pPr lvl="8">
              <a:spcBef>
                <a:spcPts val="0"/>
              </a:spcBef>
              <a:spcAft>
                <a:spcPts val="0"/>
              </a:spcAft>
              <a:buClr>
                <a:srgbClr val="C7312F"/>
              </a:buClr>
              <a:buSzPts val="14700"/>
              <a:buFont typeface="Rowdies"/>
              <a:buNone/>
              <a:defRPr sz="14700">
                <a:solidFill>
                  <a:srgbClr val="C7312F"/>
                </a:solidFill>
                <a:latin typeface="Rowdies"/>
                <a:ea typeface="Rowdies"/>
                <a:cs typeface="Rowdies"/>
                <a:sym typeface="Rowdies"/>
              </a:defRPr>
            </a:lvl9pPr>
          </a:lstStyle>
          <a:p/>
        </p:txBody>
      </p:sp>
      <p:sp>
        <p:nvSpPr>
          <p:cNvPr id="7" name="Google Shape;7;p1"/>
          <p:cNvSpPr txBox="1"/>
          <p:nvPr>
            <p:ph idx="1" type="body"/>
          </p:nvPr>
        </p:nvSpPr>
        <p:spPr>
          <a:xfrm>
            <a:off x="457200" y="4925288"/>
            <a:ext cx="8229600" cy="4526100"/>
          </a:xfrm>
          <a:prstGeom prst="rect">
            <a:avLst/>
          </a:prstGeom>
          <a:noFill/>
          <a:ln>
            <a:noFill/>
          </a:ln>
        </p:spPr>
        <p:txBody>
          <a:bodyPr anchorCtr="0" anchor="t" bIns="45700" lIns="91425" spcFirstLastPara="1" rIns="91425" wrap="square" tIns="45700">
            <a:normAutofit/>
          </a:bodyPr>
          <a:lstStyle>
            <a:lvl1pPr indent="-365125" lvl="0" marL="457200" marR="0" rtl="0" algn="l">
              <a:spcBef>
                <a:spcPts val="64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1pPr>
            <a:lvl2pPr indent="-365125" lvl="1" marL="914400" marR="0" rtl="0" algn="l">
              <a:spcBef>
                <a:spcPts val="56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2pPr>
            <a:lvl3pPr indent="-365125" lvl="2" marL="1371600" marR="0" rtl="0" algn="l">
              <a:spcBef>
                <a:spcPts val="48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3pPr>
            <a:lvl4pPr indent="-365125" lvl="3" marL="1828800" marR="0" rtl="0" algn="l">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4pPr>
            <a:lvl5pPr indent="-365125" lvl="4" marL="2286000" marR="0" rtl="0" algn="l">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5pPr>
            <a:lvl6pPr indent="-365125" lvl="5" marL="2743200" marR="0" rtl="0" algn="l">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6pPr>
            <a:lvl7pPr indent="-365125" lvl="6" marL="3200400" marR="0" rtl="0" algn="l">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7pPr>
            <a:lvl8pPr indent="-365125" lvl="7" marL="3657600" marR="0" rtl="0" algn="l">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8pPr>
            <a:lvl9pPr indent="-365125" lvl="8" marL="4114800" marR="0" rtl="0" algn="l">
              <a:spcBef>
                <a:spcPts val="400"/>
              </a:spcBef>
              <a:spcAft>
                <a:spcPts val="0"/>
              </a:spcAft>
              <a:buClr>
                <a:schemeClr val="dk1"/>
              </a:buClr>
              <a:buSzPts val="2150"/>
              <a:buFont typeface="Lato"/>
              <a:buChar char="•"/>
              <a:defRPr i="0" sz="2150" u="none" cap="none" strike="noStrike">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4.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2.png"/><Relationship Id="rId6"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6.png"/><Relationship Id="rId9"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0.jp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2.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7.png"/><Relationship Id="rId4" Type="http://schemas.openxmlformats.org/officeDocument/2006/relationships/image" Target="../media/image53.jpg"/><Relationship Id="rId5" Type="http://schemas.openxmlformats.org/officeDocument/2006/relationships/image" Target="../media/image55.jpg"/><Relationship Id="rId6" Type="http://schemas.openxmlformats.org/officeDocument/2006/relationships/image" Target="../media/image44.jpg"/><Relationship Id="rId7" Type="http://schemas.openxmlformats.org/officeDocument/2006/relationships/image" Target="../media/image70.png"/><Relationship Id="rId8"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63.png"/><Relationship Id="rId6" Type="http://schemas.openxmlformats.org/officeDocument/2006/relationships/image" Target="../media/image7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4.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8.png"/><Relationship Id="rId4" Type="http://schemas.openxmlformats.org/officeDocument/2006/relationships/image" Target="../media/image51.jpg"/><Relationship Id="rId5" Type="http://schemas.openxmlformats.org/officeDocument/2006/relationships/image" Target="../media/image26.jpg"/><Relationship Id="rId6" Type="http://schemas.openxmlformats.org/officeDocument/2006/relationships/image" Target="../media/image71.jpg"/><Relationship Id="rId7" Type="http://schemas.openxmlformats.org/officeDocument/2006/relationships/image" Target="../media/image67.png"/></Relationships>
</file>

<file path=ppt/slides/_rels/slide19.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46.png"/><Relationship Id="rId13" Type="http://schemas.openxmlformats.org/officeDocument/2006/relationships/image" Target="../media/image70.png"/><Relationship Id="rId12" Type="http://schemas.openxmlformats.org/officeDocument/2006/relationships/image" Target="../media/image7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2.png"/><Relationship Id="rId4" Type="http://schemas.openxmlformats.org/officeDocument/2006/relationships/image" Target="../media/image85.png"/><Relationship Id="rId9" Type="http://schemas.openxmlformats.org/officeDocument/2006/relationships/image" Target="../media/image34.png"/><Relationship Id="rId14" Type="http://schemas.openxmlformats.org/officeDocument/2006/relationships/image" Target="../media/image8.png"/><Relationship Id="rId5" Type="http://schemas.openxmlformats.org/officeDocument/2006/relationships/image" Target="../media/image73.png"/><Relationship Id="rId6" Type="http://schemas.openxmlformats.org/officeDocument/2006/relationships/image" Target="../media/image54.png"/><Relationship Id="rId7" Type="http://schemas.openxmlformats.org/officeDocument/2006/relationships/image" Target="../media/image67.png"/><Relationship Id="rId8"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0" Type="http://schemas.openxmlformats.org/officeDocument/2006/relationships/image" Target="../media/image42.png"/><Relationship Id="rId22" Type="http://schemas.openxmlformats.org/officeDocument/2006/relationships/image" Target="../media/image38.png"/><Relationship Id="rId21" Type="http://schemas.openxmlformats.org/officeDocument/2006/relationships/image" Target="../media/image37.png"/><Relationship Id="rId24" Type="http://schemas.openxmlformats.org/officeDocument/2006/relationships/image" Target="../media/image50.png"/><Relationship Id="rId23" Type="http://schemas.openxmlformats.org/officeDocument/2006/relationships/image" Target="../media/image98.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6.png"/><Relationship Id="rId4" Type="http://schemas.openxmlformats.org/officeDocument/2006/relationships/image" Target="../media/image2.png"/><Relationship Id="rId9" Type="http://schemas.openxmlformats.org/officeDocument/2006/relationships/image" Target="../media/image11.png"/><Relationship Id="rId26" Type="http://schemas.openxmlformats.org/officeDocument/2006/relationships/image" Target="../media/image74.png"/><Relationship Id="rId25" Type="http://schemas.openxmlformats.org/officeDocument/2006/relationships/image" Target="../media/image63.png"/><Relationship Id="rId27" Type="http://schemas.openxmlformats.org/officeDocument/2006/relationships/image" Target="../media/image45.png"/><Relationship Id="rId5" Type="http://schemas.openxmlformats.org/officeDocument/2006/relationships/image" Target="../media/image92.png"/><Relationship Id="rId6" Type="http://schemas.openxmlformats.org/officeDocument/2006/relationships/image" Target="../media/image83.png"/><Relationship Id="rId7" Type="http://schemas.openxmlformats.org/officeDocument/2006/relationships/image" Target="../media/image88.png"/><Relationship Id="rId8" Type="http://schemas.openxmlformats.org/officeDocument/2006/relationships/image" Target="../media/image97.png"/><Relationship Id="rId11" Type="http://schemas.openxmlformats.org/officeDocument/2006/relationships/image" Target="../media/image23.png"/><Relationship Id="rId10" Type="http://schemas.openxmlformats.org/officeDocument/2006/relationships/image" Target="../media/image6.png"/><Relationship Id="rId13" Type="http://schemas.openxmlformats.org/officeDocument/2006/relationships/image" Target="../media/image10.png"/><Relationship Id="rId12" Type="http://schemas.openxmlformats.org/officeDocument/2006/relationships/image" Target="../media/image27.png"/><Relationship Id="rId15" Type="http://schemas.openxmlformats.org/officeDocument/2006/relationships/image" Target="../media/image32.png"/><Relationship Id="rId14" Type="http://schemas.openxmlformats.org/officeDocument/2006/relationships/image" Target="../media/image20.png"/><Relationship Id="rId17" Type="http://schemas.openxmlformats.org/officeDocument/2006/relationships/image" Target="../media/image25.png"/><Relationship Id="rId16" Type="http://schemas.openxmlformats.org/officeDocument/2006/relationships/image" Target="../media/image28.png"/><Relationship Id="rId19" Type="http://schemas.openxmlformats.org/officeDocument/2006/relationships/image" Target="../media/image36.png"/><Relationship Id="rId18" Type="http://schemas.openxmlformats.org/officeDocument/2006/relationships/image" Target="../media/image9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5.png"/><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3.png"/><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5.jpg"/><Relationship Id="rId5" Type="http://schemas.openxmlformats.org/officeDocument/2006/relationships/image" Target="../media/image22.jp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312F"/>
        </a:solidFill>
      </p:bgPr>
    </p:bg>
    <p:spTree>
      <p:nvGrpSpPr>
        <p:cNvPr id="62" name="Shape 62"/>
        <p:cNvGrpSpPr/>
        <p:nvPr/>
      </p:nvGrpSpPr>
      <p:grpSpPr>
        <a:xfrm>
          <a:off x="0" y="0"/>
          <a:ext cx="0" cy="0"/>
          <a:chOff x="0" y="0"/>
          <a:chExt cx="0" cy="0"/>
        </a:xfrm>
      </p:grpSpPr>
      <p:sp>
        <p:nvSpPr>
          <p:cNvPr id="63" name="Google Shape;63;p9"/>
          <p:cNvSpPr/>
          <p:nvPr/>
        </p:nvSpPr>
        <p:spPr>
          <a:xfrm>
            <a:off x="5871523" y="1928897"/>
            <a:ext cx="6545580" cy="654558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1E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 name="Google Shape;64;p9"/>
          <p:cNvPicPr preferRelativeResize="0"/>
          <p:nvPr/>
        </p:nvPicPr>
        <p:blipFill rotWithShape="1">
          <a:blip r:embed="rId3">
            <a:alphaModFix/>
          </a:blip>
          <a:srcRect b="35090" l="11300" r="11300" t="0"/>
          <a:stretch/>
        </p:blipFill>
        <p:spPr>
          <a:xfrm>
            <a:off x="0" y="6280600"/>
            <a:ext cx="18288000" cy="4006400"/>
          </a:xfrm>
          <a:prstGeom prst="rect">
            <a:avLst/>
          </a:prstGeom>
          <a:noFill/>
          <a:ln>
            <a:noFill/>
          </a:ln>
        </p:spPr>
      </p:pic>
      <p:pic>
        <p:nvPicPr>
          <p:cNvPr id="65" name="Google Shape;65;p9"/>
          <p:cNvPicPr preferRelativeResize="0"/>
          <p:nvPr/>
        </p:nvPicPr>
        <p:blipFill rotWithShape="1">
          <a:blip r:embed="rId4">
            <a:alphaModFix/>
          </a:blip>
          <a:srcRect b="0" l="34036" r="0" t="0"/>
          <a:stretch/>
        </p:blipFill>
        <p:spPr>
          <a:xfrm>
            <a:off x="-10103" y="-127675"/>
            <a:ext cx="3339401" cy="4532949"/>
          </a:xfrm>
          <a:prstGeom prst="rect">
            <a:avLst/>
          </a:prstGeom>
          <a:noFill/>
          <a:ln>
            <a:noFill/>
          </a:ln>
        </p:spPr>
      </p:pic>
      <p:pic>
        <p:nvPicPr>
          <p:cNvPr id="66" name="Google Shape;66;p9"/>
          <p:cNvPicPr preferRelativeResize="0"/>
          <p:nvPr/>
        </p:nvPicPr>
        <p:blipFill rotWithShape="1">
          <a:blip r:embed="rId5">
            <a:alphaModFix/>
          </a:blip>
          <a:srcRect b="0" l="0" r="33866" t="0"/>
          <a:stretch/>
        </p:blipFill>
        <p:spPr>
          <a:xfrm>
            <a:off x="14972251" y="-182225"/>
            <a:ext cx="3339400" cy="4532949"/>
          </a:xfrm>
          <a:prstGeom prst="rect">
            <a:avLst/>
          </a:prstGeom>
          <a:noFill/>
          <a:ln>
            <a:noFill/>
          </a:ln>
        </p:spPr>
      </p:pic>
      <p:sp>
        <p:nvSpPr>
          <p:cNvPr id="67" name="Google Shape;67;p9"/>
          <p:cNvSpPr/>
          <p:nvPr/>
        </p:nvSpPr>
        <p:spPr>
          <a:xfrm>
            <a:off x="7474302" y="2971840"/>
            <a:ext cx="3339397" cy="3595537"/>
          </a:xfrm>
          <a:custGeom>
            <a:rect b="b" l="l" r="r" t="t"/>
            <a:pathLst>
              <a:path extrusionOk="0" h="3595537" w="3339397">
                <a:moveTo>
                  <a:pt x="0" y="0"/>
                </a:moveTo>
                <a:lnTo>
                  <a:pt x="3339396" y="0"/>
                </a:lnTo>
                <a:lnTo>
                  <a:pt x="3339396" y="3595537"/>
                </a:lnTo>
                <a:lnTo>
                  <a:pt x="0" y="3595537"/>
                </a:lnTo>
                <a:lnTo>
                  <a:pt x="0" y="0"/>
                </a:lnTo>
                <a:close/>
              </a:path>
            </a:pathLst>
          </a:custGeom>
          <a:blipFill rotWithShape="1">
            <a:blip r:embed="rId6">
              <a:alphaModFix/>
            </a:blip>
            <a:stretch>
              <a:fillRect b="0" l="0" r="0" t="0"/>
            </a:stretch>
          </a:blipFill>
          <a:ln>
            <a:noFill/>
          </a:ln>
        </p:spPr>
      </p:sp>
      <p:sp>
        <p:nvSpPr>
          <p:cNvPr id="68" name="Google Shape;68;p9"/>
          <p:cNvSpPr/>
          <p:nvPr/>
        </p:nvSpPr>
        <p:spPr>
          <a:xfrm rot="70517">
            <a:off x="1661389" y="1511304"/>
            <a:ext cx="4185972" cy="6335796"/>
          </a:xfrm>
          <a:custGeom>
            <a:rect b="b" l="l" r="r" t="t"/>
            <a:pathLst>
              <a:path extrusionOk="0" h="6335796" w="4185972">
                <a:moveTo>
                  <a:pt x="0" y="0"/>
                </a:moveTo>
                <a:lnTo>
                  <a:pt x="4185972" y="0"/>
                </a:lnTo>
                <a:lnTo>
                  <a:pt x="4185972" y="6335796"/>
                </a:lnTo>
                <a:lnTo>
                  <a:pt x="0" y="6335796"/>
                </a:lnTo>
                <a:lnTo>
                  <a:pt x="0" y="0"/>
                </a:lnTo>
                <a:close/>
              </a:path>
            </a:pathLst>
          </a:custGeom>
          <a:blipFill rotWithShape="1">
            <a:blip r:embed="rId7">
              <a:alphaModFix/>
            </a:blip>
            <a:stretch>
              <a:fillRect b="0" l="-70047" r="0" t="0"/>
            </a:stretch>
          </a:blipFill>
          <a:ln>
            <a:noFill/>
          </a:ln>
        </p:spPr>
      </p:sp>
      <p:sp>
        <p:nvSpPr>
          <p:cNvPr id="69" name="Google Shape;69;p9"/>
          <p:cNvSpPr/>
          <p:nvPr/>
        </p:nvSpPr>
        <p:spPr>
          <a:xfrm rot="70517">
            <a:off x="14190868" y="1351138"/>
            <a:ext cx="3003770" cy="6335796"/>
          </a:xfrm>
          <a:custGeom>
            <a:rect b="b" l="l" r="r" t="t"/>
            <a:pathLst>
              <a:path extrusionOk="0" h="6335796" w="3003770">
                <a:moveTo>
                  <a:pt x="0" y="0"/>
                </a:moveTo>
                <a:lnTo>
                  <a:pt x="3003770" y="0"/>
                </a:lnTo>
                <a:lnTo>
                  <a:pt x="3003770" y="6335796"/>
                </a:lnTo>
                <a:lnTo>
                  <a:pt x="0" y="6335796"/>
                </a:lnTo>
                <a:lnTo>
                  <a:pt x="0" y="0"/>
                </a:lnTo>
                <a:close/>
              </a:path>
            </a:pathLst>
          </a:custGeom>
          <a:blipFill rotWithShape="1">
            <a:blip r:embed="rId7">
              <a:alphaModFix/>
            </a:blip>
            <a:stretch>
              <a:fillRect b="0" l="0" r="-136966" t="0"/>
            </a:stretch>
          </a:blipFill>
          <a:ln>
            <a:noFill/>
          </a:ln>
        </p:spPr>
      </p:sp>
      <p:sp>
        <p:nvSpPr>
          <p:cNvPr id="70" name="Google Shape;70;p9"/>
          <p:cNvSpPr txBox="1"/>
          <p:nvPr/>
        </p:nvSpPr>
        <p:spPr>
          <a:xfrm>
            <a:off x="514805" y="7364823"/>
            <a:ext cx="17258389" cy="2227580"/>
          </a:xfrm>
          <a:prstGeom prst="rect">
            <a:avLst/>
          </a:prstGeom>
          <a:noFill/>
          <a:ln>
            <a:noFill/>
          </a:ln>
        </p:spPr>
        <p:txBody>
          <a:bodyPr anchorCtr="0" anchor="t" bIns="0" lIns="0" spcFirstLastPara="1" rIns="0" wrap="square" tIns="0">
            <a:spAutoFit/>
          </a:bodyPr>
          <a:lstStyle/>
          <a:p>
            <a:pPr indent="0" lvl="0" marL="0" marR="0" rtl="0" algn="ctr">
              <a:lnSpc>
                <a:spcPct val="118999"/>
              </a:lnSpc>
              <a:spcBef>
                <a:spcPts val="0"/>
              </a:spcBef>
              <a:spcAft>
                <a:spcPts val="0"/>
              </a:spcAft>
              <a:buNone/>
            </a:pPr>
            <a:r>
              <a:rPr b="0" i="0" lang="en-US" sz="14711" u="none" cap="none" strike="noStrike">
                <a:solidFill>
                  <a:srgbClr val="F5E9E9"/>
                </a:solidFill>
                <a:latin typeface="Rowdies"/>
                <a:ea typeface="Rowdies"/>
                <a:cs typeface="Rowdies"/>
                <a:sym typeface="Rowdies"/>
              </a:rPr>
              <a:t>PANCASILA DAY</a:t>
            </a:r>
            <a:endParaRPr/>
          </a:p>
        </p:txBody>
      </p:sp>
      <p:sp>
        <p:nvSpPr>
          <p:cNvPr id="71" name="Google Shape;71;p9"/>
          <p:cNvSpPr txBox="1"/>
          <p:nvPr/>
        </p:nvSpPr>
        <p:spPr>
          <a:xfrm>
            <a:off x="4242278" y="751949"/>
            <a:ext cx="9753886" cy="509143"/>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3400" u="none" cap="none" strike="noStrike">
                <a:solidFill>
                  <a:srgbClr val="FFFFFF"/>
                </a:solidFill>
                <a:latin typeface="Lato"/>
                <a:ea typeface="Lato"/>
                <a:cs typeface="Lato"/>
                <a:sym typeface="Lato"/>
              </a:rPr>
              <a:t>Write a subtitle of this presentation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312F"/>
        </a:solidFill>
      </p:bgPr>
    </p:bg>
    <p:spTree>
      <p:nvGrpSpPr>
        <p:cNvPr id="172" name="Shape 172"/>
        <p:cNvGrpSpPr/>
        <p:nvPr/>
      </p:nvGrpSpPr>
      <p:grpSpPr>
        <a:xfrm>
          <a:off x="0" y="0"/>
          <a:ext cx="0" cy="0"/>
          <a:chOff x="0" y="0"/>
          <a:chExt cx="0" cy="0"/>
        </a:xfrm>
      </p:grpSpPr>
      <p:pic>
        <p:nvPicPr>
          <p:cNvPr id="173" name="Google Shape;173;p18"/>
          <p:cNvPicPr preferRelativeResize="0"/>
          <p:nvPr/>
        </p:nvPicPr>
        <p:blipFill>
          <a:blip r:embed="rId3">
            <a:alphaModFix/>
          </a:blip>
          <a:stretch>
            <a:fillRect/>
          </a:stretch>
        </p:blipFill>
        <p:spPr>
          <a:xfrm>
            <a:off x="0" y="-178596"/>
            <a:ext cx="18288000" cy="10644193"/>
          </a:xfrm>
          <a:prstGeom prst="rect">
            <a:avLst/>
          </a:prstGeom>
          <a:noFill/>
          <a:ln>
            <a:noFill/>
          </a:ln>
        </p:spPr>
      </p:pic>
      <p:pic>
        <p:nvPicPr>
          <p:cNvPr id="174" name="Google Shape;174;p18"/>
          <p:cNvPicPr preferRelativeResize="0"/>
          <p:nvPr/>
        </p:nvPicPr>
        <p:blipFill>
          <a:blip r:embed="rId4">
            <a:alphaModFix/>
          </a:blip>
          <a:stretch>
            <a:fillRect/>
          </a:stretch>
        </p:blipFill>
        <p:spPr>
          <a:xfrm>
            <a:off x="1679050" y="776800"/>
            <a:ext cx="14929889" cy="8733399"/>
          </a:xfrm>
          <a:prstGeom prst="rect">
            <a:avLst/>
          </a:prstGeom>
          <a:noFill/>
          <a:ln>
            <a:noFill/>
          </a:ln>
        </p:spPr>
      </p:pic>
      <p:sp>
        <p:nvSpPr>
          <p:cNvPr id="175" name="Google Shape;175;p18"/>
          <p:cNvSpPr txBox="1"/>
          <p:nvPr/>
        </p:nvSpPr>
        <p:spPr>
          <a:xfrm>
            <a:off x="2723251" y="4524377"/>
            <a:ext cx="12841500" cy="33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46" u="none" cap="none" strike="noStrike">
                <a:solidFill>
                  <a:srgbClr val="C7312F"/>
                </a:solidFill>
                <a:latin typeface="Rowdies"/>
                <a:ea typeface="Rowdies"/>
                <a:cs typeface="Rowdies"/>
                <a:sym typeface="Rowdies"/>
              </a:rPr>
              <a:t>THE FIVE PRINCIPLES</a:t>
            </a:r>
            <a:endParaRPr/>
          </a:p>
        </p:txBody>
      </p:sp>
      <p:sp>
        <p:nvSpPr>
          <p:cNvPr id="176" name="Google Shape;176;p18"/>
          <p:cNvSpPr/>
          <p:nvPr/>
        </p:nvSpPr>
        <p:spPr>
          <a:xfrm rot="450581">
            <a:off x="13110600" y="1935551"/>
            <a:ext cx="2263027" cy="3073247"/>
          </a:xfrm>
          <a:custGeom>
            <a:rect b="b" l="l" r="r" t="t"/>
            <a:pathLst>
              <a:path extrusionOk="0" h="3073247" w="2263027">
                <a:moveTo>
                  <a:pt x="0" y="0"/>
                </a:moveTo>
                <a:lnTo>
                  <a:pt x="2263027" y="0"/>
                </a:lnTo>
                <a:lnTo>
                  <a:pt x="2263027" y="3073247"/>
                </a:lnTo>
                <a:lnTo>
                  <a:pt x="0" y="3073247"/>
                </a:lnTo>
                <a:lnTo>
                  <a:pt x="0" y="0"/>
                </a:lnTo>
                <a:close/>
              </a:path>
            </a:pathLst>
          </a:custGeom>
          <a:blipFill rotWithShape="1">
            <a:blip r:embed="rId5">
              <a:alphaModFix/>
            </a:blip>
            <a:stretch>
              <a:fillRect b="0" l="0" r="0" t="0"/>
            </a:stretch>
          </a:blipFill>
          <a:ln>
            <a:noFill/>
          </a:ln>
        </p:spPr>
      </p:sp>
      <p:sp>
        <p:nvSpPr>
          <p:cNvPr id="177" name="Google Shape;177;p18"/>
          <p:cNvSpPr/>
          <p:nvPr/>
        </p:nvSpPr>
        <p:spPr>
          <a:xfrm rot="-1497232">
            <a:off x="3111603" y="2239186"/>
            <a:ext cx="2603239" cy="2465977"/>
          </a:xfrm>
          <a:custGeom>
            <a:rect b="b" l="l" r="r" t="t"/>
            <a:pathLst>
              <a:path extrusionOk="0" h="2465977" w="2603239">
                <a:moveTo>
                  <a:pt x="0" y="0"/>
                </a:moveTo>
                <a:lnTo>
                  <a:pt x="2603239" y="0"/>
                </a:lnTo>
                <a:lnTo>
                  <a:pt x="2603239" y="2465977"/>
                </a:lnTo>
                <a:lnTo>
                  <a:pt x="0" y="2465977"/>
                </a:lnTo>
                <a:lnTo>
                  <a:pt x="0" y="0"/>
                </a:lnTo>
                <a:close/>
              </a:path>
            </a:pathLst>
          </a:custGeom>
          <a:blipFill rotWithShape="1">
            <a:blip r:embed="rId6">
              <a:alphaModFix/>
            </a:blip>
            <a:stretch>
              <a:fillRect b="0" l="0" r="0" t="0"/>
            </a:stretch>
          </a:blipFill>
          <a:ln>
            <a:noFill/>
          </a:ln>
        </p:spPr>
      </p:sp>
      <p:sp>
        <p:nvSpPr>
          <p:cNvPr id="178" name="Google Shape;178;p18"/>
          <p:cNvSpPr txBox="1"/>
          <p:nvPr/>
        </p:nvSpPr>
        <p:spPr>
          <a:xfrm>
            <a:off x="6750360" y="1553029"/>
            <a:ext cx="4787281" cy="2961823"/>
          </a:xfrm>
          <a:prstGeom prst="rect">
            <a:avLst/>
          </a:prstGeom>
          <a:noFill/>
          <a:ln>
            <a:noFill/>
          </a:ln>
        </p:spPr>
        <p:txBody>
          <a:bodyPr anchorCtr="0" anchor="t" bIns="0" lIns="0" spcFirstLastPara="1" rIns="0" wrap="square" tIns="0">
            <a:spAutoFit/>
          </a:bodyPr>
          <a:lstStyle/>
          <a:p>
            <a:pPr indent="0" lvl="0" marL="0" marR="0" rtl="0" algn="ctr">
              <a:lnSpc>
                <a:spcPct val="118996"/>
              </a:lnSpc>
              <a:spcBef>
                <a:spcPts val="0"/>
              </a:spcBef>
              <a:spcAft>
                <a:spcPts val="0"/>
              </a:spcAft>
              <a:buNone/>
            </a:pPr>
            <a:r>
              <a:rPr b="0" i="0" lang="en-US" sz="19540" u="none" cap="none" strike="noStrike">
                <a:solidFill>
                  <a:srgbClr val="E49E9C"/>
                </a:solidFill>
                <a:latin typeface="Rowdies"/>
                <a:ea typeface="Rowdies"/>
                <a:cs typeface="Rowdies"/>
                <a:sym typeface="Rowdies"/>
              </a:rPr>
              <a:t>03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182" name="Shape 182"/>
        <p:cNvGrpSpPr/>
        <p:nvPr/>
      </p:nvGrpSpPr>
      <p:grpSpPr>
        <a:xfrm>
          <a:off x="0" y="0"/>
          <a:ext cx="0" cy="0"/>
          <a:chOff x="0" y="0"/>
          <a:chExt cx="0" cy="0"/>
        </a:xfrm>
      </p:grpSpPr>
      <p:sp>
        <p:nvSpPr>
          <p:cNvPr id="183" name="Google Shape;183;p19"/>
          <p:cNvSpPr txBox="1"/>
          <p:nvPr/>
        </p:nvSpPr>
        <p:spPr>
          <a:xfrm>
            <a:off x="5127679" y="1778940"/>
            <a:ext cx="8032641" cy="2806438"/>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9306" u="none" cap="none" strike="noStrike">
                <a:solidFill>
                  <a:srgbClr val="C7312F"/>
                </a:solidFill>
                <a:latin typeface="Rowdies"/>
                <a:ea typeface="Rowdies"/>
                <a:cs typeface="Rowdies"/>
                <a:sym typeface="Rowdies"/>
              </a:rPr>
              <a:t>THE FIVE PRINCIPLES</a:t>
            </a:r>
            <a:endParaRPr/>
          </a:p>
        </p:txBody>
      </p:sp>
      <p:sp>
        <p:nvSpPr>
          <p:cNvPr id="184" name="Google Shape;184;p19"/>
          <p:cNvSpPr/>
          <p:nvPr/>
        </p:nvSpPr>
        <p:spPr>
          <a:xfrm>
            <a:off x="7142711" y="5424357"/>
            <a:ext cx="4002578" cy="4114800"/>
          </a:xfrm>
          <a:custGeom>
            <a:rect b="b" l="l" r="r" t="t"/>
            <a:pathLst>
              <a:path extrusionOk="0" h="4114800" w="4002578">
                <a:moveTo>
                  <a:pt x="0" y="0"/>
                </a:moveTo>
                <a:lnTo>
                  <a:pt x="4002578" y="0"/>
                </a:lnTo>
                <a:lnTo>
                  <a:pt x="4002578" y="4114800"/>
                </a:lnTo>
                <a:lnTo>
                  <a:pt x="0" y="4114800"/>
                </a:lnTo>
                <a:lnTo>
                  <a:pt x="0" y="0"/>
                </a:lnTo>
                <a:close/>
              </a:path>
            </a:pathLst>
          </a:custGeom>
          <a:blipFill rotWithShape="1">
            <a:blip r:embed="rId3">
              <a:alphaModFix/>
            </a:blip>
            <a:stretch>
              <a:fillRect b="0" l="0" r="0" t="0"/>
            </a:stretch>
          </a:blipFill>
          <a:ln>
            <a:noFill/>
          </a:ln>
        </p:spPr>
      </p:sp>
      <p:sp>
        <p:nvSpPr>
          <p:cNvPr id="185" name="Google Shape;185;p19"/>
          <p:cNvSpPr txBox="1"/>
          <p:nvPr/>
        </p:nvSpPr>
        <p:spPr>
          <a:xfrm>
            <a:off x="7806351" y="7935075"/>
            <a:ext cx="26754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000000"/>
                </a:solidFill>
                <a:latin typeface="Lato"/>
                <a:ea typeface="Lato"/>
                <a:cs typeface="Lato"/>
                <a:sym typeface="Lato"/>
              </a:rPr>
              <a:t>Democracy Led by the Wisdom of the People </a:t>
            </a:r>
            <a:endParaRPr/>
          </a:p>
        </p:txBody>
      </p:sp>
      <p:sp>
        <p:nvSpPr>
          <p:cNvPr id="186" name="Google Shape;186;p19"/>
          <p:cNvSpPr/>
          <p:nvPr/>
        </p:nvSpPr>
        <p:spPr>
          <a:xfrm>
            <a:off x="702556" y="678376"/>
            <a:ext cx="4002578" cy="4114800"/>
          </a:xfrm>
          <a:custGeom>
            <a:rect b="b" l="l" r="r" t="t"/>
            <a:pathLst>
              <a:path extrusionOk="0" h="4114800" w="4002578">
                <a:moveTo>
                  <a:pt x="0" y="0"/>
                </a:moveTo>
                <a:lnTo>
                  <a:pt x="4002578" y="0"/>
                </a:lnTo>
                <a:lnTo>
                  <a:pt x="4002578" y="4114800"/>
                </a:lnTo>
                <a:lnTo>
                  <a:pt x="0" y="4114800"/>
                </a:lnTo>
                <a:lnTo>
                  <a:pt x="0" y="0"/>
                </a:lnTo>
                <a:close/>
              </a:path>
            </a:pathLst>
          </a:custGeom>
          <a:blipFill rotWithShape="1">
            <a:blip r:embed="rId3">
              <a:alphaModFix/>
            </a:blip>
            <a:stretch>
              <a:fillRect b="0" l="0" r="0" t="0"/>
            </a:stretch>
          </a:blipFill>
          <a:ln>
            <a:noFill/>
          </a:ln>
        </p:spPr>
      </p:sp>
      <p:sp>
        <p:nvSpPr>
          <p:cNvPr id="187" name="Google Shape;187;p19"/>
          <p:cNvSpPr/>
          <p:nvPr/>
        </p:nvSpPr>
        <p:spPr>
          <a:xfrm>
            <a:off x="702556" y="5424357"/>
            <a:ext cx="4002578" cy="4114800"/>
          </a:xfrm>
          <a:custGeom>
            <a:rect b="b" l="l" r="r" t="t"/>
            <a:pathLst>
              <a:path extrusionOk="0" h="4114800" w="4002578">
                <a:moveTo>
                  <a:pt x="0" y="0"/>
                </a:moveTo>
                <a:lnTo>
                  <a:pt x="4002578" y="0"/>
                </a:lnTo>
                <a:lnTo>
                  <a:pt x="4002578" y="4114800"/>
                </a:lnTo>
                <a:lnTo>
                  <a:pt x="0" y="4114800"/>
                </a:lnTo>
                <a:lnTo>
                  <a:pt x="0" y="0"/>
                </a:lnTo>
                <a:close/>
              </a:path>
            </a:pathLst>
          </a:custGeom>
          <a:blipFill rotWithShape="1">
            <a:blip r:embed="rId3">
              <a:alphaModFix/>
            </a:blip>
            <a:stretch>
              <a:fillRect b="0" l="0" r="0" t="0"/>
            </a:stretch>
          </a:blipFill>
          <a:ln>
            <a:noFill/>
          </a:ln>
        </p:spPr>
      </p:sp>
      <p:sp>
        <p:nvSpPr>
          <p:cNvPr id="188" name="Google Shape;188;p19"/>
          <p:cNvSpPr/>
          <p:nvPr/>
        </p:nvSpPr>
        <p:spPr>
          <a:xfrm>
            <a:off x="13582866" y="5424357"/>
            <a:ext cx="4002578" cy="4114800"/>
          </a:xfrm>
          <a:custGeom>
            <a:rect b="b" l="l" r="r" t="t"/>
            <a:pathLst>
              <a:path extrusionOk="0" h="4114800" w="4002578">
                <a:moveTo>
                  <a:pt x="0" y="0"/>
                </a:moveTo>
                <a:lnTo>
                  <a:pt x="4002578" y="0"/>
                </a:lnTo>
                <a:lnTo>
                  <a:pt x="4002578" y="4114800"/>
                </a:lnTo>
                <a:lnTo>
                  <a:pt x="0" y="4114800"/>
                </a:lnTo>
                <a:lnTo>
                  <a:pt x="0" y="0"/>
                </a:lnTo>
                <a:close/>
              </a:path>
            </a:pathLst>
          </a:custGeom>
          <a:blipFill rotWithShape="1">
            <a:blip r:embed="rId3">
              <a:alphaModFix/>
            </a:blip>
            <a:stretch>
              <a:fillRect b="0" l="0" r="0" t="0"/>
            </a:stretch>
          </a:blipFill>
          <a:ln>
            <a:noFill/>
          </a:ln>
        </p:spPr>
      </p:sp>
      <p:sp>
        <p:nvSpPr>
          <p:cNvPr id="189" name="Google Shape;189;p19"/>
          <p:cNvSpPr/>
          <p:nvPr/>
        </p:nvSpPr>
        <p:spPr>
          <a:xfrm>
            <a:off x="13582866" y="745700"/>
            <a:ext cx="4002578" cy="4114800"/>
          </a:xfrm>
          <a:custGeom>
            <a:rect b="b" l="l" r="r" t="t"/>
            <a:pathLst>
              <a:path extrusionOk="0" h="4114800" w="4002578">
                <a:moveTo>
                  <a:pt x="0" y="0"/>
                </a:moveTo>
                <a:lnTo>
                  <a:pt x="4002578" y="0"/>
                </a:lnTo>
                <a:lnTo>
                  <a:pt x="4002578" y="4114800"/>
                </a:lnTo>
                <a:lnTo>
                  <a:pt x="0" y="4114800"/>
                </a:lnTo>
                <a:lnTo>
                  <a:pt x="0" y="0"/>
                </a:lnTo>
                <a:close/>
              </a:path>
            </a:pathLst>
          </a:custGeom>
          <a:blipFill rotWithShape="1">
            <a:blip r:embed="rId3">
              <a:alphaModFix/>
            </a:blip>
            <a:stretch>
              <a:fillRect b="0" l="0" r="0" t="0"/>
            </a:stretch>
          </a:blipFill>
          <a:ln>
            <a:noFill/>
          </a:ln>
        </p:spPr>
      </p:sp>
      <p:sp>
        <p:nvSpPr>
          <p:cNvPr id="190" name="Google Shape;190;p19"/>
          <p:cNvSpPr txBox="1"/>
          <p:nvPr/>
        </p:nvSpPr>
        <p:spPr>
          <a:xfrm>
            <a:off x="1366197" y="3232289"/>
            <a:ext cx="26754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000000"/>
                </a:solidFill>
                <a:latin typeface="Lato"/>
                <a:ea typeface="Lato"/>
                <a:cs typeface="Lato"/>
                <a:sym typeface="Lato"/>
              </a:rPr>
              <a:t>Belief in the One Supreme God</a:t>
            </a:r>
            <a:endParaRPr/>
          </a:p>
        </p:txBody>
      </p:sp>
      <p:sp>
        <p:nvSpPr>
          <p:cNvPr id="191" name="Google Shape;191;p19"/>
          <p:cNvSpPr txBox="1"/>
          <p:nvPr/>
        </p:nvSpPr>
        <p:spPr>
          <a:xfrm>
            <a:off x="1366197" y="7935075"/>
            <a:ext cx="26754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000000"/>
                </a:solidFill>
                <a:latin typeface="Lato"/>
                <a:ea typeface="Lato"/>
                <a:cs typeface="Lato"/>
                <a:sym typeface="Lato"/>
              </a:rPr>
              <a:t>The Unity of Indonesia</a:t>
            </a:r>
            <a:endParaRPr/>
          </a:p>
        </p:txBody>
      </p:sp>
      <p:sp>
        <p:nvSpPr>
          <p:cNvPr id="192" name="Google Shape;192;p19"/>
          <p:cNvSpPr txBox="1"/>
          <p:nvPr/>
        </p:nvSpPr>
        <p:spPr>
          <a:xfrm>
            <a:off x="14246506" y="3232289"/>
            <a:ext cx="26754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000000"/>
                </a:solidFill>
                <a:latin typeface="Lato"/>
                <a:ea typeface="Lato"/>
                <a:cs typeface="Lato"/>
                <a:sym typeface="Lato"/>
              </a:rPr>
              <a:t>Just and Civilized Humanity</a:t>
            </a:r>
            <a:endParaRPr/>
          </a:p>
        </p:txBody>
      </p:sp>
      <p:sp>
        <p:nvSpPr>
          <p:cNvPr id="193" name="Google Shape;193;p19"/>
          <p:cNvSpPr txBox="1"/>
          <p:nvPr/>
        </p:nvSpPr>
        <p:spPr>
          <a:xfrm>
            <a:off x="14246506" y="7935075"/>
            <a:ext cx="26754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000000"/>
                </a:solidFill>
                <a:latin typeface="Lato"/>
                <a:ea typeface="Lato"/>
                <a:cs typeface="Lato"/>
                <a:sym typeface="Lato"/>
              </a:rPr>
              <a:t>Social Justice for All of the People of Indonesia</a:t>
            </a:r>
            <a:endParaRPr/>
          </a:p>
        </p:txBody>
      </p:sp>
      <p:sp>
        <p:nvSpPr>
          <p:cNvPr id="194" name="Google Shape;194;p19"/>
          <p:cNvSpPr/>
          <p:nvPr/>
        </p:nvSpPr>
        <p:spPr>
          <a:xfrm>
            <a:off x="2081726" y="1617780"/>
            <a:ext cx="1244238" cy="1269631"/>
          </a:xfrm>
          <a:custGeom>
            <a:rect b="b" l="l" r="r" t="t"/>
            <a:pathLst>
              <a:path extrusionOk="0" h="1269631" w="1244238">
                <a:moveTo>
                  <a:pt x="0" y="0"/>
                </a:moveTo>
                <a:lnTo>
                  <a:pt x="1244238" y="0"/>
                </a:lnTo>
                <a:lnTo>
                  <a:pt x="1244238" y="1269631"/>
                </a:lnTo>
                <a:lnTo>
                  <a:pt x="0" y="1269631"/>
                </a:lnTo>
                <a:lnTo>
                  <a:pt x="0" y="0"/>
                </a:lnTo>
                <a:close/>
              </a:path>
            </a:pathLst>
          </a:custGeom>
          <a:blipFill rotWithShape="1">
            <a:blip r:embed="rId4">
              <a:alphaModFix/>
            </a:blip>
            <a:stretch>
              <a:fillRect b="0" l="0" r="0" t="0"/>
            </a:stretch>
          </a:blipFill>
          <a:ln>
            <a:noFill/>
          </a:ln>
        </p:spPr>
      </p:sp>
      <p:sp>
        <p:nvSpPr>
          <p:cNvPr id="195" name="Google Shape;195;p19"/>
          <p:cNvSpPr/>
          <p:nvPr/>
        </p:nvSpPr>
        <p:spPr>
          <a:xfrm>
            <a:off x="14937583" y="1769415"/>
            <a:ext cx="1293144" cy="1147372"/>
          </a:xfrm>
          <a:custGeom>
            <a:rect b="b" l="l" r="r" t="t"/>
            <a:pathLst>
              <a:path extrusionOk="0" h="1147372" w="1293144">
                <a:moveTo>
                  <a:pt x="0" y="0"/>
                </a:moveTo>
                <a:lnTo>
                  <a:pt x="1293144" y="0"/>
                </a:lnTo>
                <a:lnTo>
                  <a:pt x="1293144" y="1147372"/>
                </a:lnTo>
                <a:lnTo>
                  <a:pt x="0" y="1147372"/>
                </a:lnTo>
                <a:lnTo>
                  <a:pt x="0" y="0"/>
                </a:lnTo>
                <a:close/>
              </a:path>
            </a:pathLst>
          </a:custGeom>
          <a:blipFill rotWithShape="1">
            <a:blip r:embed="rId5">
              <a:alphaModFix/>
            </a:blip>
            <a:stretch>
              <a:fillRect b="0" l="0" r="0" t="0"/>
            </a:stretch>
          </a:blipFill>
          <a:ln>
            <a:noFill/>
          </a:ln>
        </p:spPr>
      </p:sp>
      <p:sp>
        <p:nvSpPr>
          <p:cNvPr id="196" name="Google Shape;196;p19"/>
          <p:cNvSpPr/>
          <p:nvPr/>
        </p:nvSpPr>
        <p:spPr>
          <a:xfrm>
            <a:off x="2005891" y="6478640"/>
            <a:ext cx="1395909" cy="1134493"/>
          </a:xfrm>
          <a:custGeom>
            <a:rect b="b" l="l" r="r" t="t"/>
            <a:pathLst>
              <a:path extrusionOk="0" h="1134493" w="1395909">
                <a:moveTo>
                  <a:pt x="0" y="0"/>
                </a:moveTo>
                <a:lnTo>
                  <a:pt x="1395909" y="0"/>
                </a:lnTo>
                <a:lnTo>
                  <a:pt x="1395909" y="1134494"/>
                </a:lnTo>
                <a:lnTo>
                  <a:pt x="0" y="1134494"/>
                </a:lnTo>
                <a:lnTo>
                  <a:pt x="0" y="0"/>
                </a:lnTo>
                <a:close/>
              </a:path>
            </a:pathLst>
          </a:custGeom>
          <a:blipFill rotWithShape="1">
            <a:blip r:embed="rId6">
              <a:alphaModFix/>
            </a:blip>
            <a:stretch>
              <a:fillRect b="0" l="0" r="0" t="0"/>
            </a:stretch>
          </a:blipFill>
          <a:ln>
            <a:noFill/>
          </a:ln>
        </p:spPr>
      </p:sp>
      <p:sp>
        <p:nvSpPr>
          <p:cNvPr id="197" name="Google Shape;197;p19"/>
          <p:cNvSpPr/>
          <p:nvPr/>
        </p:nvSpPr>
        <p:spPr>
          <a:xfrm>
            <a:off x="15065713" y="6403673"/>
            <a:ext cx="1036884" cy="1284428"/>
          </a:xfrm>
          <a:custGeom>
            <a:rect b="b" l="l" r="r" t="t"/>
            <a:pathLst>
              <a:path extrusionOk="0" h="1284428" w="1036884">
                <a:moveTo>
                  <a:pt x="0" y="0"/>
                </a:moveTo>
                <a:lnTo>
                  <a:pt x="1036884" y="0"/>
                </a:lnTo>
                <a:lnTo>
                  <a:pt x="1036884" y="1284428"/>
                </a:lnTo>
                <a:lnTo>
                  <a:pt x="0" y="1284428"/>
                </a:lnTo>
                <a:lnTo>
                  <a:pt x="0" y="0"/>
                </a:lnTo>
                <a:close/>
              </a:path>
            </a:pathLst>
          </a:custGeom>
          <a:blipFill rotWithShape="1">
            <a:blip r:embed="rId7">
              <a:alphaModFix/>
            </a:blip>
            <a:stretch>
              <a:fillRect b="0" l="0" r="0" t="0"/>
            </a:stretch>
          </a:blipFill>
          <a:ln>
            <a:noFill/>
          </a:ln>
        </p:spPr>
      </p:sp>
      <p:sp>
        <p:nvSpPr>
          <p:cNvPr id="198" name="Google Shape;198;p19"/>
          <p:cNvSpPr/>
          <p:nvPr/>
        </p:nvSpPr>
        <p:spPr>
          <a:xfrm rot="5400000">
            <a:off x="8810045" y="-1712723"/>
            <a:ext cx="667910" cy="5482846"/>
          </a:xfrm>
          <a:custGeom>
            <a:rect b="b" l="l" r="r" t="t"/>
            <a:pathLst>
              <a:path extrusionOk="0" h="5482846" w="667910">
                <a:moveTo>
                  <a:pt x="0" y="0"/>
                </a:moveTo>
                <a:lnTo>
                  <a:pt x="667910" y="0"/>
                </a:lnTo>
                <a:lnTo>
                  <a:pt x="667910" y="5482846"/>
                </a:lnTo>
                <a:lnTo>
                  <a:pt x="0" y="5482846"/>
                </a:lnTo>
                <a:lnTo>
                  <a:pt x="0" y="0"/>
                </a:lnTo>
                <a:close/>
              </a:path>
            </a:pathLst>
          </a:custGeom>
          <a:blipFill rotWithShape="1">
            <a:blip r:embed="rId8">
              <a:alphaModFix/>
            </a:blip>
            <a:stretch>
              <a:fillRect b="0" l="0" r="0" t="0"/>
            </a:stretch>
          </a:blipFill>
          <a:ln>
            <a:noFill/>
          </a:ln>
        </p:spPr>
      </p:sp>
      <p:pic>
        <p:nvPicPr>
          <p:cNvPr id="199" name="Google Shape;199;p19"/>
          <p:cNvPicPr preferRelativeResize="0"/>
          <p:nvPr/>
        </p:nvPicPr>
        <p:blipFill>
          <a:blip r:embed="rId9">
            <a:alphaModFix/>
          </a:blip>
          <a:stretch>
            <a:fillRect/>
          </a:stretch>
        </p:blipFill>
        <p:spPr>
          <a:xfrm>
            <a:off x="8521863" y="6368876"/>
            <a:ext cx="1244250" cy="1244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203" name="Shape 203"/>
        <p:cNvGrpSpPr/>
        <p:nvPr/>
      </p:nvGrpSpPr>
      <p:grpSpPr>
        <a:xfrm>
          <a:off x="0" y="0"/>
          <a:ext cx="0" cy="0"/>
          <a:chOff x="0" y="0"/>
          <a:chExt cx="0" cy="0"/>
        </a:xfrm>
      </p:grpSpPr>
      <p:pic>
        <p:nvPicPr>
          <p:cNvPr id="204" name="Google Shape;204;p20"/>
          <p:cNvPicPr preferRelativeResize="0"/>
          <p:nvPr/>
        </p:nvPicPr>
        <p:blipFill rotWithShape="1">
          <a:blip r:embed="rId3">
            <a:alphaModFix/>
          </a:blip>
          <a:srcRect b="0" l="33165" r="5087" t="0"/>
          <a:stretch/>
        </p:blipFill>
        <p:spPr>
          <a:xfrm>
            <a:off x="0" y="0"/>
            <a:ext cx="9527769" cy="10287000"/>
          </a:xfrm>
          <a:prstGeom prst="rect">
            <a:avLst/>
          </a:prstGeom>
          <a:noFill/>
          <a:ln>
            <a:noFill/>
          </a:ln>
        </p:spPr>
      </p:pic>
      <p:pic>
        <p:nvPicPr>
          <p:cNvPr id="205" name="Google Shape;205;p20"/>
          <p:cNvPicPr preferRelativeResize="0"/>
          <p:nvPr/>
        </p:nvPicPr>
        <p:blipFill>
          <a:blip r:embed="rId4">
            <a:alphaModFix/>
          </a:blip>
          <a:stretch>
            <a:fillRect/>
          </a:stretch>
        </p:blipFill>
        <p:spPr>
          <a:xfrm>
            <a:off x="8281624" y="1336050"/>
            <a:ext cx="9337801" cy="9908707"/>
          </a:xfrm>
          <a:prstGeom prst="rect">
            <a:avLst/>
          </a:prstGeom>
          <a:noFill/>
          <a:ln>
            <a:noFill/>
          </a:ln>
        </p:spPr>
      </p:pic>
      <p:sp>
        <p:nvSpPr>
          <p:cNvPr id="206" name="Google Shape;206;p20"/>
          <p:cNvSpPr txBox="1"/>
          <p:nvPr/>
        </p:nvSpPr>
        <p:spPr>
          <a:xfrm>
            <a:off x="9527769" y="2431848"/>
            <a:ext cx="6845400" cy="3750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930" u="none" cap="none" strike="noStrike">
                <a:solidFill>
                  <a:srgbClr val="B22624"/>
                </a:solidFill>
                <a:latin typeface="Rowdies"/>
                <a:ea typeface="Rowdies"/>
                <a:cs typeface="Rowdies"/>
                <a:sym typeface="Rowdies"/>
              </a:rPr>
              <a:t>Lorem ipsum dolor sit amet, consectetur adipiscing elit, sed do eiusmod tempor incididunt ut labore et dolore magna aliqua.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210" name="Shape 210"/>
        <p:cNvGrpSpPr/>
        <p:nvPr/>
      </p:nvGrpSpPr>
      <p:grpSpPr>
        <a:xfrm>
          <a:off x="0" y="0"/>
          <a:ext cx="0" cy="0"/>
          <a:chOff x="0" y="0"/>
          <a:chExt cx="0" cy="0"/>
        </a:xfrm>
      </p:grpSpPr>
      <p:sp>
        <p:nvSpPr>
          <p:cNvPr id="211" name="Google Shape;211;p21"/>
          <p:cNvSpPr/>
          <p:nvPr/>
        </p:nvSpPr>
        <p:spPr>
          <a:xfrm rot="-1820894">
            <a:off x="1407923" y="890355"/>
            <a:ext cx="717447" cy="3107052"/>
          </a:xfrm>
          <a:custGeom>
            <a:rect b="b" l="l" r="r" t="t"/>
            <a:pathLst>
              <a:path extrusionOk="0" h="3107052" w="717447">
                <a:moveTo>
                  <a:pt x="0" y="0"/>
                </a:moveTo>
                <a:lnTo>
                  <a:pt x="717447" y="0"/>
                </a:lnTo>
                <a:lnTo>
                  <a:pt x="717447" y="3107052"/>
                </a:lnTo>
                <a:lnTo>
                  <a:pt x="0" y="3107052"/>
                </a:lnTo>
                <a:lnTo>
                  <a:pt x="0" y="0"/>
                </a:lnTo>
                <a:close/>
              </a:path>
            </a:pathLst>
          </a:custGeom>
          <a:blipFill rotWithShape="1">
            <a:blip r:embed="rId3">
              <a:alphaModFix/>
            </a:blip>
            <a:stretch>
              <a:fillRect b="0" l="0" r="0" t="0"/>
            </a:stretch>
          </a:blipFill>
          <a:ln>
            <a:noFill/>
          </a:ln>
        </p:spPr>
      </p:sp>
      <p:sp>
        <p:nvSpPr>
          <p:cNvPr id="212" name="Google Shape;212;p21"/>
          <p:cNvSpPr/>
          <p:nvPr/>
        </p:nvSpPr>
        <p:spPr>
          <a:xfrm rot="836129">
            <a:off x="15423846" y="1254607"/>
            <a:ext cx="2203809" cy="2681625"/>
          </a:xfrm>
          <a:custGeom>
            <a:rect b="b" l="l" r="r" t="t"/>
            <a:pathLst>
              <a:path extrusionOk="0" h="2681625" w="2203809">
                <a:moveTo>
                  <a:pt x="0" y="0"/>
                </a:moveTo>
                <a:lnTo>
                  <a:pt x="2203809" y="0"/>
                </a:lnTo>
                <a:lnTo>
                  <a:pt x="2203809" y="2681626"/>
                </a:lnTo>
                <a:lnTo>
                  <a:pt x="0" y="2681626"/>
                </a:lnTo>
                <a:lnTo>
                  <a:pt x="0" y="0"/>
                </a:lnTo>
                <a:close/>
              </a:path>
            </a:pathLst>
          </a:custGeom>
          <a:blipFill rotWithShape="1">
            <a:blip r:embed="rId4">
              <a:alphaModFix/>
            </a:blip>
            <a:stretch>
              <a:fillRect b="0" l="0" r="0" t="0"/>
            </a:stretch>
          </a:blipFill>
          <a:ln>
            <a:noFill/>
          </a:ln>
        </p:spPr>
      </p:sp>
      <p:sp>
        <p:nvSpPr>
          <p:cNvPr id="213" name="Google Shape;213;p21"/>
          <p:cNvSpPr txBox="1"/>
          <p:nvPr/>
        </p:nvSpPr>
        <p:spPr>
          <a:xfrm>
            <a:off x="3320958" y="1190125"/>
            <a:ext cx="11646000" cy="257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349" u="none" cap="none" strike="noStrike">
                <a:solidFill>
                  <a:srgbClr val="C7312F"/>
                </a:solidFill>
                <a:latin typeface="Rowdies"/>
                <a:ea typeface="Rowdies"/>
                <a:cs typeface="Rowdies"/>
                <a:sym typeface="Rowdies"/>
              </a:rPr>
              <a:t>PANCASILA IN MODERN INDONESIA</a:t>
            </a:r>
            <a:endParaRPr/>
          </a:p>
        </p:txBody>
      </p:sp>
      <p:grpSp>
        <p:nvGrpSpPr>
          <p:cNvPr id="214" name="Google Shape;214;p21"/>
          <p:cNvGrpSpPr/>
          <p:nvPr/>
        </p:nvGrpSpPr>
        <p:grpSpPr>
          <a:xfrm>
            <a:off x="2774306" y="4670434"/>
            <a:ext cx="2069512" cy="2069512"/>
            <a:chOff x="0" y="0"/>
            <a:chExt cx="812800" cy="812800"/>
          </a:xfrm>
        </p:grpSpPr>
        <p:sp>
          <p:nvSpPr>
            <p:cNvPr id="215" name="Google Shape;21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9E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8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21"/>
          <p:cNvGrpSpPr/>
          <p:nvPr/>
        </p:nvGrpSpPr>
        <p:grpSpPr>
          <a:xfrm>
            <a:off x="8109244" y="4670434"/>
            <a:ext cx="2069512" cy="2069512"/>
            <a:chOff x="0" y="0"/>
            <a:chExt cx="812800" cy="812800"/>
          </a:xfrm>
        </p:grpSpPr>
        <p:sp>
          <p:nvSpPr>
            <p:cNvPr id="218" name="Google Shape;21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9E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8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0" name="Google Shape;220;p21"/>
          <p:cNvGrpSpPr/>
          <p:nvPr/>
        </p:nvGrpSpPr>
        <p:grpSpPr>
          <a:xfrm>
            <a:off x="13444182" y="4670434"/>
            <a:ext cx="2069512" cy="2069512"/>
            <a:chOff x="0" y="0"/>
            <a:chExt cx="812800" cy="812800"/>
          </a:xfrm>
        </p:grpSpPr>
        <p:sp>
          <p:nvSpPr>
            <p:cNvPr id="221" name="Google Shape;22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9E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8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3" name="Google Shape;223;p21"/>
          <p:cNvSpPr txBox="1"/>
          <p:nvPr/>
        </p:nvSpPr>
        <p:spPr>
          <a:xfrm>
            <a:off x="2663995" y="4837000"/>
            <a:ext cx="2290133" cy="1663382"/>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11075" u="none" cap="none" strike="noStrike">
                <a:solidFill>
                  <a:srgbClr val="C7312F"/>
                </a:solidFill>
                <a:latin typeface="Rowdies"/>
                <a:ea typeface="Rowdies"/>
                <a:cs typeface="Rowdies"/>
                <a:sym typeface="Rowdies"/>
              </a:rPr>
              <a:t>1</a:t>
            </a:r>
            <a:endParaRPr/>
          </a:p>
        </p:txBody>
      </p:sp>
      <p:sp>
        <p:nvSpPr>
          <p:cNvPr id="224" name="Google Shape;224;p21"/>
          <p:cNvSpPr txBox="1"/>
          <p:nvPr/>
        </p:nvSpPr>
        <p:spPr>
          <a:xfrm>
            <a:off x="7998933" y="4837000"/>
            <a:ext cx="2290133" cy="1663382"/>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11075" u="none" cap="none" strike="noStrike">
                <a:solidFill>
                  <a:srgbClr val="C7312F"/>
                </a:solidFill>
                <a:latin typeface="Rowdies"/>
                <a:ea typeface="Rowdies"/>
                <a:cs typeface="Rowdies"/>
                <a:sym typeface="Rowdies"/>
              </a:rPr>
              <a:t>2</a:t>
            </a:r>
            <a:endParaRPr/>
          </a:p>
        </p:txBody>
      </p:sp>
      <p:sp>
        <p:nvSpPr>
          <p:cNvPr id="225" name="Google Shape;225;p21"/>
          <p:cNvSpPr txBox="1"/>
          <p:nvPr/>
        </p:nvSpPr>
        <p:spPr>
          <a:xfrm>
            <a:off x="13333872" y="4837000"/>
            <a:ext cx="2290133" cy="1663382"/>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11075" u="none" cap="none" strike="noStrike">
                <a:solidFill>
                  <a:srgbClr val="C7312F"/>
                </a:solidFill>
                <a:latin typeface="Rowdies"/>
                <a:ea typeface="Rowdies"/>
                <a:cs typeface="Rowdies"/>
                <a:sym typeface="Rowdies"/>
              </a:rPr>
              <a:t>3</a:t>
            </a:r>
            <a:endParaRPr/>
          </a:p>
        </p:txBody>
      </p:sp>
      <p:sp>
        <p:nvSpPr>
          <p:cNvPr id="226" name="Google Shape;226;p21"/>
          <p:cNvSpPr txBox="1"/>
          <p:nvPr/>
        </p:nvSpPr>
        <p:spPr>
          <a:xfrm>
            <a:off x="1762250" y="7139696"/>
            <a:ext cx="40935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27" name="Google Shape;227;p21"/>
          <p:cNvSpPr txBox="1"/>
          <p:nvPr/>
        </p:nvSpPr>
        <p:spPr>
          <a:xfrm>
            <a:off x="7097188" y="7139696"/>
            <a:ext cx="40935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28" name="Google Shape;228;p21"/>
          <p:cNvSpPr txBox="1"/>
          <p:nvPr/>
        </p:nvSpPr>
        <p:spPr>
          <a:xfrm>
            <a:off x="12432126" y="7139696"/>
            <a:ext cx="40935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232" name="Shape 232"/>
        <p:cNvGrpSpPr/>
        <p:nvPr/>
      </p:nvGrpSpPr>
      <p:grpSpPr>
        <a:xfrm>
          <a:off x="0" y="0"/>
          <a:ext cx="0" cy="0"/>
          <a:chOff x="0" y="0"/>
          <a:chExt cx="0" cy="0"/>
        </a:xfrm>
      </p:grpSpPr>
      <p:grpSp>
        <p:nvGrpSpPr>
          <p:cNvPr id="233" name="Google Shape;233;p22"/>
          <p:cNvGrpSpPr/>
          <p:nvPr/>
        </p:nvGrpSpPr>
        <p:grpSpPr>
          <a:xfrm>
            <a:off x="0" y="7228375"/>
            <a:ext cx="18288000" cy="4695327"/>
            <a:chOff x="0" y="-66675"/>
            <a:chExt cx="4816593" cy="1236629"/>
          </a:xfrm>
        </p:grpSpPr>
        <p:sp>
          <p:nvSpPr>
            <p:cNvPr id="234" name="Google Shape;234;p22"/>
            <p:cNvSpPr/>
            <p:nvPr/>
          </p:nvSpPr>
          <p:spPr>
            <a:xfrm>
              <a:off x="0" y="0"/>
              <a:ext cx="4816592" cy="1169954"/>
            </a:xfrm>
            <a:custGeom>
              <a:rect b="b" l="l" r="r" t="t"/>
              <a:pathLst>
                <a:path extrusionOk="0" h="1169954" w="4816592">
                  <a:moveTo>
                    <a:pt x="0" y="0"/>
                  </a:moveTo>
                  <a:lnTo>
                    <a:pt x="4816592" y="0"/>
                  </a:lnTo>
                  <a:lnTo>
                    <a:pt x="4816592" y="1169954"/>
                  </a:lnTo>
                  <a:lnTo>
                    <a:pt x="0" y="1169954"/>
                  </a:lnTo>
                  <a:close/>
                </a:path>
              </a:pathLst>
            </a:custGeom>
            <a:solidFill>
              <a:srgbClr val="CD6360">
                <a:alpha val="36862"/>
              </a:srgbClr>
            </a:solidFill>
            <a:ln>
              <a:noFill/>
            </a:ln>
          </p:spPr>
        </p:sp>
        <p:sp>
          <p:nvSpPr>
            <p:cNvPr id="235" name="Google Shape;235;p22"/>
            <p:cNvSpPr txBox="1"/>
            <p:nvPr/>
          </p:nvSpPr>
          <p:spPr>
            <a:xfrm>
              <a:off x="0" y="-66675"/>
              <a:ext cx="4816593" cy="1236629"/>
            </a:xfrm>
            <a:prstGeom prst="rect">
              <a:avLst/>
            </a:prstGeom>
            <a:noFill/>
            <a:ln>
              <a:noFill/>
            </a:ln>
          </p:spPr>
          <p:txBody>
            <a:bodyPr anchorCtr="0" anchor="ctr" bIns="50800" lIns="50800" spcFirstLastPara="1" rIns="50800" wrap="square" tIns="50800">
              <a:noAutofit/>
            </a:bodyPr>
            <a:lstStyle/>
            <a:p>
              <a:pPr indent="0" lvl="0" marL="0" marR="0" rtl="0" algn="ctr">
                <a:lnSpc>
                  <a:spcPct val="18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22"/>
          <p:cNvGrpSpPr/>
          <p:nvPr/>
        </p:nvGrpSpPr>
        <p:grpSpPr>
          <a:xfrm>
            <a:off x="4865848" y="3156973"/>
            <a:ext cx="4048577" cy="6312534"/>
            <a:chOff x="0" y="-66675"/>
            <a:chExt cx="1066292" cy="1662560"/>
          </a:xfrm>
        </p:grpSpPr>
        <p:sp>
          <p:nvSpPr>
            <p:cNvPr id="237" name="Google Shape;237;p22"/>
            <p:cNvSpPr/>
            <p:nvPr/>
          </p:nvSpPr>
          <p:spPr>
            <a:xfrm>
              <a:off x="0" y="0"/>
              <a:ext cx="1066292" cy="1595885"/>
            </a:xfrm>
            <a:custGeom>
              <a:rect b="b" l="l" r="r" t="t"/>
              <a:pathLst>
                <a:path extrusionOk="0" h="1595885" w="1066292">
                  <a:moveTo>
                    <a:pt x="51631" y="0"/>
                  </a:moveTo>
                  <a:lnTo>
                    <a:pt x="1014661" y="0"/>
                  </a:lnTo>
                  <a:cubicBezTo>
                    <a:pt x="1028354" y="0"/>
                    <a:pt x="1041487" y="5440"/>
                    <a:pt x="1051169" y="15122"/>
                  </a:cubicBezTo>
                  <a:cubicBezTo>
                    <a:pt x="1060852" y="24805"/>
                    <a:pt x="1066292" y="37938"/>
                    <a:pt x="1066292" y="51631"/>
                  </a:cubicBezTo>
                  <a:lnTo>
                    <a:pt x="1066292" y="1544254"/>
                  </a:lnTo>
                  <a:cubicBezTo>
                    <a:pt x="1066292" y="1572769"/>
                    <a:pt x="1043176" y="1595885"/>
                    <a:pt x="1014661" y="1595885"/>
                  </a:cubicBezTo>
                  <a:lnTo>
                    <a:pt x="51631" y="1595885"/>
                  </a:lnTo>
                  <a:cubicBezTo>
                    <a:pt x="37938" y="1595885"/>
                    <a:pt x="24805" y="1590446"/>
                    <a:pt x="15122" y="1580763"/>
                  </a:cubicBezTo>
                  <a:cubicBezTo>
                    <a:pt x="5440" y="1571080"/>
                    <a:pt x="0" y="1557948"/>
                    <a:pt x="0" y="1544254"/>
                  </a:cubicBezTo>
                  <a:lnTo>
                    <a:pt x="0" y="51631"/>
                  </a:lnTo>
                  <a:cubicBezTo>
                    <a:pt x="0" y="23116"/>
                    <a:pt x="23116" y="0"/>
                    <a:pt x="51631" y="0"/>
                  </a:cubicBezTo>
                  <a:close/>
                </a:path>
              </a:pathLst>
            </a:custGeom>
            <a:solidFill>
              <a:srgbClr val="E49E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2"/>
            <p:cNvSpPr txBox="1"/>
            <p:nvPr/>
          </p:nvSpPr>
          <p:spPr>
            <a:xfrm>
              <a:off x="0" y="-66675"/>
              <a:ext cx="1066292" cy="1662560"/>
            </a:xfrm>
            <a:prstGeom prst="rect">
              <a:avLst/>
            </a:prstGeom>
            <a:noFill/>
            <a:ln>
              <a:noFill/>
            </a:ln>
          </p:spPr>
          <p:txBody>
            <a:bodyPr anchorCtr="0" anchor="ctr" bIns="50800" lIns="50800" spcFirstLastPara="1" rIns="50800" wrap="square" tIns="50800">
              <a:noAutofit/>
            </a:bodyPr>
            <a:lstStyle/>
            <a:p>
              <a:pPr indent="0" lvl="0" marL="0" marR="0" rtl="0" algn="ctr">
                <a:lnSpc>
                  <a:spcPct val="18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22"/>
          <p:cNvGrpSpPr/>
          <p:nvPr/>
        </p:nvGrpSpPr>
        <p:grpSpPr>
          <a:xfrm>
            <a:off x="9282620" y="3156973"/>
            <a:ext cx="4048577" cy="6312534"/>
            <a:chOff x="0" y="-66675"/>
            <a:chExt cx="1066292" cy="1662560"/>
          </a:xfrm>
        </p:grpSpPr>
        <p:sp>
          <p:nvSpPr>
            <p:cNvPr id="240" name="Google Shape;240;p22"/>
            <p:cNvSpPr/>
            <p:nvPr/>
          </p:nvSpPr>
          <p:spPr>
            <a:xfrm>
              <a:off x="0" y="0"/>
              <a:ext cx="1066292" cy="1595885"/>
            </a:xfrm>
            <a:custGeom>
              <a:rect b="b" l="l" r="r" t="t"/>
              <a:pathLst>
                <a:path extrusionOk="0" h="1595885" w="1066292">
                  <a:moveTo>
                    <a:pt x="51631" y="0"/>
                  </a:moveTo>
                  <a:lnTo>
                    <a:pt x="1014661" y="0"/>
                  </a:lnTo>
                  <a:cubicBezTo>
                    <a:pt x="1028354" y="0"/>
                    <a:pt x="1041487" y="5440"/>
                    <a:pt x="1051169" y="15122"/>
                  </a:cubicBezTo>
                  <a:cubicBezTo>
                    <a:pt x="1060852" y="24805"/>
                    <a:pt x="1066292" y="37938"/>
                    <a:pt x="1066292" y="51631"/>
                  </a:cubicBezTo>
                  <a:lnTo>
                    <a:pt x="1066292" y="1544254"/>
                  </a:lnTo>
                  <a:cubicBezTo>
                    <a:pt x="1066292" y="1572769"/>
                    <a:pt x="1043176" y="1595885"/>
                    <a:pt x="1014661" y="1595885"/>
                  </a:cubicBezTo>
                  <a:lnTo>
                    <a:pt x="51631" y="1595885"/>
                  </a:lnTo>
                  <a:cubicBezTo>
                    <a:pt x="37938" y="1595885"/>
                    <a:pt x="24805" y="1590446"/>
                    <a:pt x="15122" y="1580763"/>
                  </a:cubicBezTo>
                  <a:cubicBezTo>
                    <a:pt x="5440" y="1571080"/>
                    <a:pt x="0" y="1557948"/>
                    <a:pt x="0" y="1544254"/>
                  </a:cubicBezTo>
                  <a:lnTo>
                    <a:pt x="0" y="51631"/>
                  </a:lnTo>
                  <a:cubicBezTo>
                    <a:pt x="0" y="23116"/>
                    <a:pt x="23116" y="0"/>
                    <a:pt x="51631" y="0"/>
                  </a:cubicBezTo>
                  <a:close/>
                </a:path>
              </a:pathLst>
            </a:custGeom>
            <a:solidFill>
              <a:srgbClr val="E49E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txBox="1"/>
            <p:nvPr/>
          </p:nvSpPr>
          <p:spPr>
            <a:xfrm>
              <a:off x="0" y="-66675"/>
              <a:ext cx="1066292" cy="1662560"/>
            </a:xfrm>
            <a:prstGeom prst="rect">
              <a:avLst/>
            </a:prstGeom>
            <a:noFill/>
            <a:ln>
              <a:noFill/>
            </a:ln>
          </p:spPr>
          <p:txBody>
            <a:bodyPr anchorCtr="0" anchor="ctr" bIns="50800" lIns="50800" spcFirstLastPara="1" rIns="50800" wrap="square" tIns="50800">
              <a:noAutofit/>
            </a:bodyPr>
            <a:lstStyle/>
            <a:p>
              <a:pPr indent="0" lvl="0" marL="0" marR="0" rtl="0" algn="ctr">
                <a:lnSpc>
                  <a:spcPct val="18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p22"/>
          <p:cNvGrpSpPr/>
          <p:nvPr/>
        </p:nvGrpSpPr>
        <p:grpSpPr>
          <a:xfrm>
            <a:off x="13699392" y="3156973"/>
            <a:ext cx="4048577" cy="6312534"/>
            <a:chOff x="0" y="-66675"/>
            <a:chExt cx="1066292" cy="1662560"/>
          </a:xfrm>
        </p:grpSpPr>
        <p:sp>
          <p:nvSpPr>
            <p:cNvPr id="243" name="Google Shape;243;p22"/>
            <p:cNvSpPr/>
            <p:nvPr/>
          </p:nvSpPr>
          <p:spPr>
            <a:xfrm>
              <a:off x="0" y="0"/>
              <a:ext cx="1066292" cy="1595885"/>
            </a:xfrm>
            <a:custGeom>
              <a:rect b="b" l="l" r="r" t="t"/>
              <a:pathLst>
                <a:path extrusionOk="0" h="1595885" w="1066292">
                  <a:moveTo>
                    <a:pt x="51631" y="0"/>
                  </a:moveTo>
                  <a:lnTo>
                    <a:pt x="1014661" y="0"/>
                  </a:lnTo>
                  <a:cubicBezTo>
                    <a:pt x="1028354" y="0"/>
                    <a:pt x="1041487" y="5440"/>
                    <a:pt x="1051169" y="15122"/>
                  </a:cubicBezTo>
                  <a:cubicBezTo>
                    <a:pt x="1060852" y="24805"/>
                    <a:pt x="1066292" y="37938"/>
                    <a:pt x="1066292" y="51631"/>
                  </a:cubicBezTo>
                  <a:lnTo>
                    <a:pt x="1066292" y="1544254"/>
                  </a:lnTo>
                  <a:cubicBezTo>
                    <a:pt x="1066292" y="1572769"/>
                    <a:pt x="1043176" y="1595885"/>
                    <a:pt x="1014661" y="1595885"/>
                  </a:cubicBezTo>
                  <a:lnTo>
                    <a:pt x="51631" y="1595885"/>
                  </a:lnTo>
                  <a:cubicBezTo>
                    <a:pt x="37938" y="1595885"/>
                    <a:pt x="24805" y="1590446"/>
                    <a:pt x="15122" y="1580763"/>
                  </a:cubicBezTo>
                  <a:cubicBezTo>
                    <a:pt x="5440" y="1571080"/>
                    <a:pt x="0" y="1557948"/>
                    <a:pt x="0" y="1544254"/>
                  </a:cubicBezTo>
                  <a:lnTo>
                    <a:pt x="0" y="51631"/>
                  </a:lnTo>
                  <a:cubicBezTo>
                    <a:pt x="0" y="23116"/>
                    <a:pt x="23116" y="0"/>
                    <a:pt x="51631" y="0"/>
                  </a:cubicBezTo>
                  <a:close/>
                </a:path>
              </a:pathLst>
            </a:custGeom>
            <a:solidFill>
              <a:srgbClr val="E49E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txBox="1"/>
            <p:nvPr/>
          </p:nvSpPr>
          <p:spPr>
            <a:xfrm>
              <a:off x="0" y="-66675"/>
              <a:ext cx="1066292" cy="1662560"/>
            </a:xfrm>
            <a:prstGeom prst="rect">
              <a:avLst/>
            </a:prstGeom>
            <a:noFill/>
            <a:ln>
              <a:noFill/>
            </a:ln>
          </p:spPr>
          <p:txBody>
            <a:bodyPr anchorCtr="0" anchor="ctr" bIns="50800" lIns="50800" spcFirstLastPara="1" rIns="50800" wrap="square" tIns="50800">
              <a:noAutofit/>
            </a:bodyPr>
            <a:lstStyle/>
            <a:p>
              <a:pPr indent="0" lvl="0" marL="0" marR="0" rtl="0" algn="ctr">
                <a:lnSpc>
                  <a:spcPct val="18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5" name="Google Shape;245;p22"/>
          <p:cNvSpPr/>
          <p:nvPr/>
        </p:nvSpPr>
        <p:spPr>
          <a:xfrm>
            <a:off x="413487" y="5410392"/>
            <a:ext cx="5079695" cy="4488603"/>
          </a:xfrm>
          <a:custGeom>
            <a:rect b="b" l="l" r="r" t="t"/>
            <a:pathLst>
              <a:path extrusionOk="0" h="4488603" w="5079695">
                <a:moveTo>
                  <a:pt x="0" y="0"/>
                </a:moveTo>
                <a:lnTo>
                  <a:pt x="5079695" y="0"/>
                </a:lnTo>
                <a:lnTo>
                  <a:pt x="5079695" y="4488603"/>
                </a:lnTo>
                <a:lnTo>
                  <a:pt x="0" y="4488603"/>
                </a:lnTo>
                <a:lnTo>
                  <a:pt x="0" y="0"/>
                </a:lnTo>
                <a:close/>
              </a:path>
            </a:pathLst>
          </a:custGeom>
          <a:blipFill rotWithShape="1">
            <a:blip r:embed="rId3">
              <a:alphaModFix/>
            </a:blip>
            <a:stretch>
              <a:fillRect b="0" l="0" r="0" t="0"/>
            </a:stretch>
          </a:blipFill>
          <a:ln>
            <a:noFill/>
          </a:ln>
        </p:spPr>
      </p:sp>
      <p:pic>
        <p:nvPicPr>
          <p:cNvPr id="246" name="Google Shape;246;p22"/>
          <p:cNvPicPr preferRelativeResize="0"/>
          <p:nvPr/>
        </p:nvPicPr>
        <p:blipFill rotWithShape="1">
          <a:blip r:embed="rId4">
            <a:alphaModFix/>
          </a:blip>
          <a:srcRect b="0" l="9859" r="9859" t="0"/>
          <a:stretch/>
        </p:blipFill>
        <p:spPr>
          <a:xfrm>
            <a:off x="5110609" y="3657097"/>
            <a:ext cx="3559053" cy="2955498"/>
          </a:xfrm>
          <a:prstGeom prst="rect">
            <a:avLst/>
          </a:prstGeom>
          <a:noFill/>
          <a:ln>
            <a:noFill/>
          </a:ln>
        </p:spPr>
      </p:pic>
      <p:pic>
        <p:nvPicPr>
          <p:cNvPr id="247" name="Google Shape;247;p22"/>
          <p:cNvPicPr preferRelativeResize="0"/>
          <p:nvPr/>
        </p:nvPicPr>
        <p:blipFill rotWithShape="1">
          <a:blip r:embed="rId5">
            <a:alphaModFix/>
          </a:blip>
          <a:srcRect b="22318" l="0" r="0" t="22319"/>
          <a:stretch/>
        </p:blipFill>
        <p:spPr>
          <a:xfrm>
            <a:off x="9527381" y="3657097"/>
            <a:ext cx="3559053" cy="2955498"/>
          </a:xfrm>
          <a:prstGeom prst="rect">
            <a:avLst/>
          </a:prstGeom>
          <a:noFill/>
          <a:ln>
            <a:noFill/>
          </a:ln>
        </p:spPr>
      </p:pic>
      <p:pic>
        <p:nvPicPr>
          <p:cNvPr id="248" name="Google Shape;248;p22"/>
          <p:cNvPicPr preferRelativeResize="0"/>
          <p:nvPr/>
        </p:nvPicPr>
        <p:blipFill rotWithShape="1">
          <a:blip r:embed="rId6">
            <a:alphaModFix/>
          </a:blip>
          <a:srcRect b="0" l="9859" r="9859" t="0"/>
          <a:stretch/>
        </p:blipFill>
        <p:spPr>
          <a:xfrm>
            <a:off x="13940797" y="3657097"/>
            <a:ext cx="3559053" cy="2955498"/>
          </a:xfrm>
          <a:prstGeom prst="rect">
            <a:avLst/>
          </a:prstGeom>
          <a:noFill/>
          <a:ln>
            <a:noFill/>
          </a:ln>
        </p:spPr>
      </p:pic>
      <p:sp>
        <p:nvSpPr>
          <p:cNvPr id="249" name="Google Shape;249;p22"/>
          <p:cNvSpPr/>
          <p:nvPr/>
        </p:nvSpPr>
        <p:spPr>
          <a:xfrm>
            <a:off x="5882864" y="3237160"/>
            <a:ext cx="2014545" cy="480973"/>
          </a:xfrm>
          <a:custGeom>
            <a:rect b="b" l="l" r="r" t="t"/>
            <a:pathLst>
              <a:path extrusionOk="0" h="480973" w="2014545">
                <a:moveTo>
                  <a:pt x="0" y="0"/>
                </a:moveTo>
                <a:lnTo>
                  <a:pt x="2014545" y="0"/>
                </a:lnTo>
                <a:lnTo>
                  <a:pt x="2014545" y="480972"/>
                </a:lnTo>
                <a:lnTo>
                  <a:pt x="0" y="480972"/>
                </a:lnTo>
                <a:lnTo>
                  <a:pt x="0" y="0"/>
                </a:lnTo>
                <a:close/>
              </a:path>
            </a:pathLst>
          </a:custGeom>
          <a:blipFill rotWithShape="1">
            <a:blip r:embed="rId7">
              <a:alphaModFix/>
            </a:blip>
            <a:stretch>
              <a:fillRect b="0" l="0" r="0" t="0"/>
            </a:stretch>
          </a:blipFill>
          <a:ln>
            <a:noFill/>
          </a:ln>
        </p:spPr>
      </p:sp>
      <p:sp>
        <p:nvSpPr>
          <p:cNvPr id="250" name="Google Shape;250;p22"/>
          <p:cNvSpPr/>
          <p:nvPr/>
        </p:nvSpPr>
        <p:spPr>
          <a:xfrm>
            <a:off x="10299636" y="3237160"/>
            <a:ext cx="2014545" cy="480973"/>
          </a:xfrm>
          <a:custGeom>
            <a:rect b="b" l="l" r="r" t="t"/>
            <a:pathLst>
              <a:path extrusionOk="0" h="480973" w="2014545">
                <a:moveTo>
                  <a:pt x="0" y="0"/>
                </a:moveTo>
                <a:lnTo>
                  <a:pt x="2014545" y="0"/>
                </a:lnTo>
                <a:lnTo>
                  <a:pt x="2014545" y="480972"/>
                </a:lnTo>
                <a:lnTo>
                  <a:pt x="0" y="480972"/>
                </a:lnTo>
                <a:lnTo>
                  <a:pt x="0" y="0"/>
                </a:lnTo>
                <a:close/>
              </a:path>
            </a:pathLst>
          </a:custGeom>
          <a:blipFill rotWithShape="1">
            <a:blip r:embed="rId7">
              <a:alphaModFix/>
            </a:blip>
            <a:stretch>
              <a:fillRect b="0" l="0" r="0" t="0"/>
            </a:stretch>
          </a:blipFill>
          <a:ln>
            <a:noFill/>
          </a:ln>
        </p:spPr>
      </p:sp>
      <p:sp>
        <p:nvSpPr>
          <p:cNvPr id="251" name="Google Shape;251;p22"/>
          <p:cNvSpPr/>
          <p:nvPr/>
        </p:nvSpPr>
        <p:spPr>
          <a:xfrm>
            <a:off x="14716408" y="3237160"/>
            <a:ext cx="2014545" cy="480973"/>
          </a:xfrm>
          <a:custGeom>
            <a:rect b="b" l="l" r="r" t="t"/>
            <a:pathLst>
              <a:path extrusionOk="0" h="480973" w="2014545">
                <a:moveTo>
                  <a:pt x="0" y="0"/>
                </a:moveTo>
                <a:lnTo>
                  <a:pt x="2014545" y="0"/>
                </a:lnTo>
                <a:lnTo>
                  <a:pt x="2014545" y="480972"/>
                </a:lnTo>
                <a:lnTo>
                  <a:pt x="0" y="480972"/>
                </a:lnTo>
                <a:lnTo>
                  <a:pt x="0" y="0"/>
                </a:lnTo>
                <a:close/>
              </a:path>
            </a:pathLst>
          </a:custGeom>
          <a:blipFill rotWithShape="1">
            <a:blip r:embed="rId7">
              <a:alphaModFix/>
            </a:blip>
            <a:stretch>
              <a:fillRect b="0" l="0" r="0" t="0"/>
            </a:stretch>
          </a:blipFill>
          <a:ln>
            <a:noFill/>
          </a:ln>
        </p:spPr>
      </p:sp>
      <p:sp>
        <p:nvSpPr>
          <p:cNvPr id="252" name="Google Shape;252;p22"/>
          <p:cNvSpPr/>
          <p:nvPr/>
        </p:nvSpPr>
        <p:spPr>
          <a:xfrm>
            <a:off x="818709" y="3092906"/>
            <a:ext cx="2904139" cy="1758555"/>
          </a:xfrm>
          <a:custGeom>
            <a:rect b="b" l="l" r="r" t="t"/>
            <a:pathLst>
              <a:path extrusionOk="0" h="1758555" w="2904139">
                <a:moveTo>
                  <a:pt x="0" y="0"/>
                </a:moveTo>
                <a:lnTo>
                  <a:pt x="2904139" y="0"/>
                </a:lnTo>
                <a:lnTo>
                  <a:pt x="2904139" y="1758555"/>
                </a:lnTo>
                <a:lnTo>
                  <a:pt x="0" y="1758555"/>
                </a:lnTo>
                <a:lnTo>
                  <a:pt x="0" y="0"/>
                </a:lnTo>
                <a:close/>
              </a:path>
            </a:pathLst>
          </a:custGeom>
          <a:blipFill rotWithShape="1">
            <a:blip r:embed="rId8">
              <a:alphaModFix/>
            </a:blip>
            <a:stretch>
              <a:fillRect b="0" l="0" r="0" t="0"/>
            </a:stretch>
          </a:blipFill>
          <a:ln>
            <a:noFill/>
          </a:ln>
        </p:spPr>
      </p:sp>
      <p:sp>
        <p:nvSpPr>
          <p:cNvPr id="253" name="Google Shape;253;p22"/>
          <p:cNvSpPr txBox="1"/>
          <p:nvPr/>
        </p:nvSpPr>
        <p:spPr>
          <a:xfrm>
            <a:off x="1028700" y="735459"/>
            <a:ext cx="16230600" cy="1307842"/>
          </a:xfrm>
          <a:prstGeom prst="rect">
            <a:avLst/>
          </a:prstGeom>
          <a:noFill/>
          <a:ln>
            <a:noFill/>
          </a:ln>
        </p:spPr>
        <p:txBody>
          <a:bodyPr anchorCtr="0" anchor="t" bIns="0" lIns="0" spcFirstLastPara="1" rIns="0" wrap="square" tIns="0">
            <a:spAutoFit/>
          </a:bodyPr>
          <a:lstStyle/>
          <a:p>
            <a:pPr indent="0" lvl="0" marL="0" marR="0" rtl="0" algn="ctr">
              <a:lnSpc>
                <a:spcPct val="119008"/>
              </a:lnSpc>
              <a:spcBef>
                <a:spcPts val="0"/>
              </a:spcBef>
              <a:spcAft>
                <a:spcPts val="0"/>
              </a:spcAft>
              <a:buNone/>
            </a:pPr>
            <a:r>
              <a:rPr b="0" i="0" lang="en-US" sz="8733" u="none" cap="none" strike="noStrike">
                <a:solidFill>
                  <a:srgbClr val="C7312F"/>
                </a:solidFill>
                <a:latin typeface="Rowdies"/>
                <a:ea typeface="Rowdies"/>
                <a:cs typeface="Rowdies"/>
                <a:sym typeface="Rowdies"/>
              </a:rPr>
              <a:t>EDUCATION &amp; PANCASILA</a:t>
            </a:r>
            <a:endParaRPr/>
          </a:p>
        </p:txBody>
      </p:sp>
      <p:sp>
        <p:nvSpPr>
          <p:cNvPr id="254" name="Google Shape;254;p22"/>
          <p:cNvSpPr txBox="1"/>
          <p:nvPr/>
        </p:nvSpPr>
        <p:spPr>
          <a:xfrm>
            <a:off x="5321387" y="2204778"/>
            <a:ext cx="7645226" cy="527556"/>
          </a:xfrm>
          <a:prstGeom prst="rect">
            <a:avLst/>
          </a:prstGeom>
          <a:noFill/>
          <a:ln>
            <a:noFill/>
          </a:ln>
        </p:spPr>
        <p:txBody>
          <a:bodyPr anchorCtr="0" anchor="t" bIns="0" lIns="0" spcFirstLastPara="1" rIns="0" wrap="square" tIns="0">
            <a:spAutoFit/>
          </a:bodyPr>
          <a:lstStyle/>
          <a:p>
            <a:pPr indent="0" lvl="0" marL="0" marR="0" rtl="0" algn="ctr">
              <a:lnSpc>
                <a:spcPct val="197000"/>
              </a:lnSpc>
              <a:spcBef>
                <a:spcPts val="0"/>
              </a:spcBef>
              <a:spcAft>
                <a:spcPts val="0"/>
              </a:spcAft>
              <a:buNone/>
            </a:pPr>
            <a:r>
              <a:rPr b="0" i="0" lang="en-US" sz="2300" u="none" cap="none" strike="noStrike">
                <a:solidFill>
                  <a:srgbClr val="000000"/>
                </a:solidFill>
                <a:latin typeface="Lato"/>
                <a:ea typeface="Lato"/>
                <a:cs typeface="Lato"/>
                <a:sym typeface="Lato"/>
              </a:rPr>
              <a:t>Explore the role of education in promoting Pancasila values.</a:t>
            </a:r>
            <a:endParaRPr/>
          </a:p>
        </p:txBody>
      </p:sp>
      <p:sp>
        <p:nvSpPr>
          <p:cNvPr id="255" name="Google Shape;255;p22"/>
          <p:cNvSpPr txBox="1"/>
          <p:nvPr/>
        </p:nvSpPr>
        <p:spPr>
          <a:xfrm>
            <a:off x="5438075" y="6870025"/>
            <a:ext cx="2904000" cy="2200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56" name="Google Shape;256;p22"/>
          <p:cNvSpPr txBox="1"/>
          <p:nvPr/>
        </p:nvSpPr>
        <p:spPr>
          <a:xfrm>
            <a:off x="9854925" y="6870025"/>
            <a:ext cx="2904000" cy="2200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57" name="Google Shape;257;p22"/>
          <p:cNvSpPr txBox="1"/>
          <p:nvPr/>
        </p:nvSpPr>
        <p:spPr>
          <a:xfrm>
            <a:off x="14271775" y="6870025"/>
            <a:ext cx="2904000" cy="2200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312F"/>
        </a:solidFill>
      </p:bgPr>
    </p:bg>
    <p:spTree>
      <p:nvGrpSpPr>
        <p:cNvPr id="261" name="Shape 261"/>
        <p:cNvGrpSpPr/>
        <p:nvPr/>
      </p:nvGrpSpPr>
      <p:grpSpPr>
        <a:xfrm>
          <a:off x="0" y="0"/>
          <a:ext cx="0" cy="0"/>
          <a:chOff x="0" y="0"/>
          <a:chExt cx="0" cy="0"/>
        </a:xfrm>
      </p:grpSpPr>
      <p:pic>
        <p:nvPicPr>
          <p:cNvPr id="262" name="Google Shape;262;p23"/>
          <p:cNvPicPr preferRelativeResize="0"/>
          <p:nvPr/>
        </p:nvPicPr>
        <p:blipFill>
          <a:blip r:embed="rId3">
            <a:alphaModFix/>
          </a:blip>
          <a:stretch>
            <a:fillRect/>
          </a:stretch>
        </p:blipFill>
        <p:spPr>
          <a:xfrm>
            <a:off x="0" y="-178596"/>
            <a:ext cx="18288000" cy="10644193"/>
          </a:xfrm>
          <a:prstGeom prst="rect">
            <a:avLst/>
          </a:prstGeom>
          <a:noFill/>
          <a:ln>
            <a:noFill/>
          </a:ln>
        </p:spPr>
      </p:pic>
      <p:pic>
        <p:nvPicPr>
          <p:cNvPr id="263" name="Google Shape;263;p23"/>
          <p:cNvPicPr preferRelativeResize="0"/>
          <p:nvPr/>
        </p:nvPicPr>
        <p:blipFill>
          <a:blip r:embed="rId4">
            <a:alphaModFix/>
          </a:blip>
          <a:stretch>
            <a:fillRect/>
          </a:stretch>
        </p:blipFill>
        <p:spPr>
          <a:xfrm>
            <a:off x="1679050" y="776800"/>
            <a:ext cx="14929889" cy="8733399"/>
          </a:xfrm>
          <a:prstGeom prst="rect">
            <a:avLst/>
          </a:prstGeom>
          <a:noFill/>
          <a:ln>
            <a:noFill/>
          </a:ln>
        </p:spPr>
      </p:pic>
      <p:sp>
        <p:nvSpPr>
          <p:cNvPr id="264" name="Google Shape;264;p23"/>
          <p:cNvSpPr/>
          <p:nvPr/>
        </p:nvSpPr>
        <p:spPr>
          <a:xfrm rot="-364316">
            <a:off x="3347913" y="2000478"/>
            <a:ext cx="2095500" cy="2057400"/>
          </a:xfrm>
          <a:custGeom>
            <a:rect b="b" l="l" r="r" t="t"/>
            <a:pathLst>
              <a:path extrusionOk="0" h="2057400" w="2095500">
                <a:moveTo>
                  <a:pt x="0" y="0"/>
                </a:moveTo>
                <a:lnTo>
                  <a:pt x="2095500" y="0"/>
                </a:lnTo>
                <a:lnTo>
                  <a:pt x="2095500" y="2057400"/>
                </a:lnTo>
                <a:lnTo>
                  <a:pt x="0" y="2057400"/>
                </a:lnTo>
                <a:lnTo>
                  <a:pt x="0" y="0"/>
                </a:lnTo>
                <a:close/>
              </a:path>
            </a:pathLst>
          </a:custGeom>
          <a:blipFill rotWithShape="1">
            <a:blip r:embed="rId5">
              <a:alphaModFix/>
            </a:blip>
            <a:stretch>
              <a:fillRect b="0" l="0" r="0" t="0"/>
            </a:stretch>
          </a:blipFill>
          <a:ln>
            <a:noFill/>
          </a:ln>
        </p:spPr>
      </p:sp>
      <p:sp>
        <p:nvSpPr>
          <p:cNvPr id="265" name="Google Shape;265;p23"/>
          <p:cNvSpPr txBox="1"/>
          <p:nvPr/>
        </p:nvSpPr>
        <p:spPr>
          <a:xfrm>
            <a:off x="2367868" y="4717278"/>
            <a:ext cx="13552200" cy="295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609" u="none" cap="none" strike="noStrike">
                <a:solidFill>
                  <a:srgbClr val="C7312F"/>
                </a:solidFill>
                <a:latin typeface="Rowdies"/>
                <a:ea typeface="Rowdies"/>
                <a:cs typeface="Rowdies"/>
                <a:sym typeface="Rowdies"/>
              </a:rPr>
              <a:t>PANCASILA IN MODERN INDONESIA</a:t>
            </a:r>
            <a:endParaRPr/>
          </a:p>
        </p:txBody>
      </p:sp>
      <p:sp>
        <p:nvSpPr>
          <p:cNvPr id="266" name="Google Shape;266;p23"/>
          <p:cNvSpPr txBox="1"/>
          <p:nvPr/>
        </p:nvSpPr>
        <p:spPr>
          <a:xfrm>
            <a:off x="6750360" y="1553029"/>
            <a:ext cx="4787281" cy="2961823"/>
          </a:xfrm>
          <a:prstGeom prst="rect">
            <a:avLst/>
          </a:prstGeom>
          <a:noFill/>
          <a:ln>
            <a:noFill/>
          </a:ln>
        </p:spPr>
        <p:txBody>
          <a:bodyPr anchorCtr="0" anchor="t" bIns="0" lIns="0" spcFirstLastPara="1" rIns="0" wrap="square" tIns="0">
            <a:spAutoFit/>
          </a:bodyPr>
          <a:lstStyle/>
          <a:p>
            <a:pPr indent="0" lvl="0" marL="0" marR="0" rtl="0" algn="ctr">
              <a:lnSpc>
                <a:spcPct val="118996"/>
              </a:lnSpc>
              <a:spcBef>
                <a:spcPts val="0"/>
              </a:spcBef>
              <a:spcAft>
                <a:spcPts val="0"/>
              </a:spcAft>
              <a:buNone/>
            </a:pPr>
            <a:r>
              <a:rPr b="0" i="0" lang="en-US" sz="19540" u="none" cap="none" strike="noStrike">
                <a:solidFill>
                  <a:srgbClr val="E49E9C"/>
                </a:solidFill>
                <a:latin typeface="Rowdies"/>
                <a:ea typeface="Rowdies"/>
                <a:cs typeface="Rowdies"/>
                <a:sym typeface="Rowdies"/>
              </a:rPr>
              <a:t>04</a:t>
            </a:r>
            <a:endParaRPr/>
          </a:p>
        </p:txBody>
      </p:sp>
      <p:sp>
        <p:nvSpPr>
          <p:cNvPr id="267" name="Google Shape;267;p23"/>
          <p:cNvSpPr/>
          <p:nvPr/>
        </p:nvSpPr>
        <p:spPr>
          <a:xfrm rot="847965">
            <a:off x="13003963" y="1972440"/>
            <a:ext cx="2447497" cy="2483622"/>
          </a:xfrm>
          <a:custGeom>
            <a:rect b="b" l="l" r="r" t="t"/>
            <a:pathLst>
              <a:path extrusionOk="0" h="2483622" w="2447497">
                <a:moveTo>
                  <a:pt x="0" y="0"/>
                </a:moveTo>
                <a:lnTo>
                  <a:pt x="2447497" y="0"/>
                </a:lnTo>
                <a:lnTo>
                  <a:pt x="2447497" y="2483622"/>
                </a:lnTo>
                <a:lnTo>
                  <a:pt x="0" y="248362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271" name="Shape 271"/>
        <p:cNvGrpSpPr/>
        <p:nvPr/>
      </p:nvGrpSpPr>
      <p:grpSpPr>
        <a:xfrm>
          <a:off x="0" y="0"/>
          <a:ext cx="0" cy="0"/>
          <a:chOff x="0" y="0"/>
          <a:chExt cx="0" cy="0"/>
        </a:xfrm>
      </p:grpSpPr>
      <p:grpSp>
        <p:nvGrpSpPr>
          <p:cNvPr id="272" name="Google Shape;272;p24"/>
          <p:cNvGrpSpPr/>
          <p:nvPr/>
        </p:nvGrpSpPr>
        <p:grpSpPr>
          <a:xfrm>
            <a:off x="777411" y="2945766"/>
            <a:ext cx="6617449" cy="5973937"/>
            <a:chOff x="0" y="-66675"/>
            <a:chExt cx="1742867" cy="1573382"/>
          </a:xfrm>
        </p:grpSpPr>
        <p:sp>
          <p:nvSpPr>
            <p:cNvPr id="273" name="Google Shape;273;p24"/>
            <p:cNvSpPr/>
            <p:nvPr/>
          </p:nvSpPr>
          <p:spPr>
            <a:xfrm>
              <a:off x="0" y="0"/>
              <a:ext cx="1742867" cy="1506707"/>
            </a:xfrm>
            <a:custGeom>
              <a:rect b="b" l="l" r="r" t="t"/>
              <a:pathLst>
                <a:path extrusionOk="0" h="1506707" w="1742867">
                  <a:moveTo>
                    <a:pt x="31588" y="0"/>
                  </a:moveTo>
                  <a:lnTo>
                    <a:pt x="1711279" y="0"/>
                  </a:lnTo>
                  <a:cubicBezTo>
                    <a:pt x="1719657" y="0"/>
                    <a:pt x="1727691" y="3328"/>
                    <a:pt x="1733615" y="9252"/>
                  </a:cubicBezTo>
                  <a:cubicBezTo>
                    <a:pt x="1739539" y="15176"/>
                    <a:pt x="1742867" y="23210"/>
                    <a:pt x="1742867" y="31588"/>
                  </a:cubicBezTo>
                  <a:lnTo>
                    <a:pt x="1742867" y="1475119"/>
                  </a:lnTo>
                  <a:cubicBezTo>
                    <a:pt x="1742867" y="1492565"/>
                    <a:pt x="1728725" y="1506707"/>
                    <a:pt x="1711279" y="1506707"/>
                  </a:cubicBezTo>
                  <a:lnTo>
                    <a:pt x="31588" y="1506707"/>
                  </a:lnTo>
                  <a:cubicBezTo>
                    <a:pt x="14142" y="1506707"/>
                    <a:pt x="0" y="1492565"/>
                    <a:pt x="0" y="1475119"/>
                  </a:cubicBezTo>
                  <a:lnTo>
                    <a:pt x="0" y="31588"/>
                  </a:lnTo>
                  <a:cubicBezTo>
                    <a:pt x="0" y="14142"/>
                    <a:pt x="14142" y="0"/>
                    <a:pt x="31588" y="0"/>
                  </a:cubicBezTo>
                  <a:close/>
                </a:path>
              </a:pathLst>
            </a:custGeom>
            <a:solidFill>
              <a:srgbClr val="E49E9C">
                <a:alpha val="2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txBox="1"/>
            <p:nvPr/>
          </p:nvSpPr>
          <p:spPr>
            <a:xfrm>
              <a:off x="0" y="-66675"/>
              <a:ext cx="1742867" cy="1573382"/>
            </a:xfrm>
            <a:prstGeom prst="rect">
              <a:avLst/>
            </a:prstGeom>
            <a:noFill/>
            <a:ln>
              <a:noFill/>
            </a:ln>
          </p:spPr>
          <p:txBody>
            <a:bodyPr anchorCtr="0" anchor="ctr" bIns="50800" lIns="50800" spcFirstLastPara="1" rIns="50800" wrap="square" tIns="50800">
              <a:noAutofit/>
            </a:bodyPr>
            <a:lstStyle/>
            <a:p>
              <a:pPr indent="0" lvl="0" marL="0" marR="0" rtl="0" algn="ctr">
                <a:lnSpc>
                  <a:spcPct val="18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24"/>
          <p:cNvGrpSpPr/>
          <p:nvPr/>
        </p:nvGrpSpPr>
        <p:grpSpPr>
          <a:xfrm>
            <a:off x="10893140" y="2945766"/>
            <a:ext cx="6617449" cy="5973937"/>
            <a:chOff x="0" y="-66675"/>
            <a:chExt cx="1742867" cy="1573382"/>
          </a:xfrm>
        </p:grpSpPr>
        <p:sp>
          <p:nvSpPr>
            <p:cNvPr id="276" name="Google Shape;276;p24"/>
            <p:cNvSpPr/>
            <p:nvPr/>
          </p:nvSpPr>
          <p:spPr>
            <a:xfrm>
              <a:off x="0" y="0"/>
              <a:ext cx="1742867" cy="1506707"/>
            </a:xfrm>
            <a:custGeom>
              <a:rect b="b" l="l" r="r" t="t"/>
              <a:pathLst>
                <a:path extrusionOk="0" h="1506707" w="1742867">
                  <a:moveTo>
                    <a:pt x="31588" y="0"/>
                  </a:moveTo>
                  <a:lnTo>
                    <a:pt x="1711279" y="0"/>
                  </a:lnTo>
                  <a:cubicBezTo>
                    <a:pt x="1719657" y="0"/>
                    <a:pt x="1727691" y="3328"/>
                    <a:pt x="1733615" y="9252"/>
                  </a:cubicBezTo>
                  <a:cubicBezTo>
                    <a:pt x="1739539" y="15176"/>
                    <a:pt x="1742867" y="23210"/>
                    <a:pt x="1742867" y="31588"/>
                  </a:cubicBezTo>
                  <a:lnTo>
                    <a:pt x="1742867" y="1475119"/>
                  </a:lnTo>
                  <a:cubicBezTo>
                    <a:pt x="1742867" y="1492565"/>
                    <a:pt x="1728725" y="1506707"/>
                    <a:pt x="1711279" y="1506707"/>
                  </a:cubicBezTo>
                  <a:lnTo>
                    <a:pt x="31588" y="1506707"/>
                  </a:lnTo>
                  <a:cubicBezTo>
                    <a:pt x="14142" y="1506707"/>
                    <a:pt x="0" y="1492565"/>
                    <a:pt x="0" y="1475119"/>
                  </a:cubicBezTo>
                  <a:lnTo>
                    <a:pt x="0" y="31588"/>
                  </a:lnTo>
                  <a:cubicBezTo>
                    <a:pt x="0" y="14142"/>
                    <a:pt x="14142" y="0"/>
                    <a:pt x="31588" y="0"/>
                  </a:cubicBezTo>
                  <a:close/>
                </a:path>
              </a:pathLst>
            </a:custGeom>
            <a:solidFill>
              <a:srgbClr val="E49E9C">
                <a:alpha val="2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txBox="1"/>
            <p:nvPr/>
          </p:nvSpPr>
          <p:spPr>
            <a:xfrm>
              <a:off x="0" y="-66675"/>
              <a:ext cx="1742867" cy="1573382"/>
            </a:xfrm>
            <a:prstGeom prst="rect">
              <a:avLst/>
            </a:prstGeom>
            <a:noFill/>
            <a:ln>
              <a:noFill/>
            </a:ln>
          </p:spPr>
          <p:txBody>
            <a:bodyPr anchorCtr="0" anchor="ctr" bIns="50800" lIns="50800" spcFirstLastPara="1" rIns="50800" wrap="square" tIns="50800">
              <a:noAutofit/>
            </a:bodyPr>
            <a:lstStyle/>
            <a:p>
              <a:pPr indent="0" lvl="0" marL="0" marR="0" rtl="0" algn="ctr">
                <a:lnSpc>
                  <a:spcPct val="18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8" name="Google Shape;278;p24"/>
          <p:cNvSpPr txBox="1"/>
          <p:nvPr/>
        </p:nvSpPr>
        <p:spPr>
          <a:xfrm>
            <a:off x="13114866" y="3268677"/>
            <a:ext cx="2173998" cy="1162286"/>
          </a:xfrm>
          <a:prstGeom prst="rect">
            <a:avLst/>
          </a:prstGeom>
          <a:noFill/>
          <a:ln>
            <a:noFill/>
          </a:ln>
        </p:spPr>
        <p:txBody>
          <a:bodyPr anchorCtr="0" anchor="t" bIns="0" lIns="0" spcFirstLastPara="1" rIns="0" wrap="square" tIns="0">
            <a:spAutoFit/>
          </a:bodyPr>
          <a:lstStyle/>
          <a:p>
            <a:pPr indent="0" lvl="0" marL="0" marR="0" rtl="0" algn="ctr">
              <a:lnSpc>
                <a:spcPct val="118995"/>
              </a:lnSpc>
              <a:spcBef>
                <a:spcPts val="0"/>
              </a:spcBef>
              <a:spcAft>
                <a:spcPts val="0"/>
              </a:spcAft>
              <a:buNone/>
            </a:pPr>
            <a:r>
              <a:rPr b="0" i="0" lang="en-US" sz="7686" u="none" cap="none" strike="noStrike">
                <a:solidFill>
                  <a:srgbClr val="C7312F"/>
                </a:solidFill>
                <a:latin typeface="Rowdies"/>
                <a:ea typeface="Rowdies"/>
                <a:cs typeface="Rowdies"/>
                <a:sym typeface="Rowdies"/>
              </a:rPr>
              <a:t>A</a:t>
            </a:r>
            <a:endParaRPr/>
          </a:p>
        </p:txBody>
      </p:sp>
      <p:sp>
        <p:nvSpPr>
          <p:cNvPr id="279" name="Google Shape;279;p24"/>
          <p:cNvSpPr txBox="1"/>
          <p:nvPr/>
        </p:nvSpPr>
        <p:spPr>
          <a:xfrm>
            <a:off x="13114866" y="5900893"/>
            <a:ext cx="2173998" cy="1162286"/>
          </a:xfrm>
          <a:prstGeom prst="rect">
            <a:avLst/>
          </a:prstGeom>
          <a:noFill/>
          <a:ln>
            <a:noFill/>
          </a:ln>
        </p:spPr>
        <p:txBody>
          <a:bodyPr anchorCtr="0" anchor="t" bIns="0" lIns="0" spcFirstLastPara="1" rIns="0" wrap="square" tIns="0">
            <a:spAutoFit/>
          </a:bodyPr>
          <a:lstStyle/>
          <a:p>
            <a:pPr indent="0" lvl="0" marL="0" marR="0" rtl="0" algn="ctr">
              <a:lnSpc>
                <a:spcPct val="118995"/>
              </a:lnSpc>
              <a:spcBef>
                <a:spcPts val="0"/>
              </a:spcBef>
              <a:spcAft>
                <a:spcPts val="0"/>
              </a:spcAft>
              <a:buNone/>
            </a:pPr>
            <a:r>
              <a:rPr b="0" i="0" lang="en-US" sz="7686" u="none" cap="none" strike="noStrike">
                <a:solidFill>
                  <a:srgbClr val="C7312F"/>
                </a:solidFill>
                <a:latin typeface="Rowdies"/>
                <a:ea typeface="Rowdies"/>
                <a:cs typeface="Rowdies"/>
                <a:sym typeface="Rowdies"/>
              </a:rPr>
              <a:t>B</a:t>
            </a:r>
            <a:endParaRPr/>
          </a:p>
        </p:txBody>
      </p:sp>
      <p:sp>
        <p:nvSpPr>
          <p:cNvPr id="280" name="Google Shape;280;p24"/>
          <p:cNvSpPr txBox="1"/>
          <p:nvPr/>
        </p:nvSpPr>
        <p:spPr>
          <a:xfrm>
            <a:off x="12150906" y="4385496"/>
            <a:ext cx="4101900" cy="13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81" name="Google Shape;281;p24"/>
          <p:cNvSpPr txBox="1"/>
          <p:nvPr/>
        </p:nvSpPr>
        <p:spPr>
          <a:xfrm>
            <a:off x="12150906" y="7017711"/>
            <a:ext cx="4101900" cy="13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82" name="Google Shape;282;p24"/>
          <p:cNvSpPr/>
          <p:nvPr/>
        </p:nvSpPr>
        <p:spPr>
          <a:xfrm>
            <a:off x="5332934" y="6133362"/>
            <a:ext cx="7431632" cy="4202250"/>
          </a:xfrm>
          <a:custGeom>
            <a:rect b="b" l="l" r="r" t="t"/>
            <a:pathLst>
              <a:path extrusionOk="0" h="4202250" w="7431632">
                <a:moveTo>
                  <a:pt x="0" y="0"/>
                </a:moveTo>
                <a:lnTo>
                  <a:pt x="7431632" y="0"/>
                </a:lnTo>
                <a:lnTo>
                  <a:pt x="7431632" y="4202250"/>
                </a:lnTo>
                <a:lnTo>
                  <a:pt x="0" y="4202250"/>
                </a:lnTo>
                <a:lnTo>
                  <a:pt x="0" y="0"/>
                </a:lnTo>
                <a:close/>
              </a:path>
            </a:pathLst>
          </a:custGeom>
          <a:blipFill rotWithShape="1">
            <a:blip r:embed="rId3">
              <a:alphaModFix/>
            </a:blip>
            <a:stretch>
              <a:fillRect b="0" l="0" r="0" t="0"/>
            </a:stretch>
          </a:blipFill>
          <a:ln>
            <a:noFill/>
          </a:ln>
        </p:spPr>
      </p:sp>
      <p:sp>
        <p:nvSpPr>
          <p:cNvPr id="283" name="Google Shape;283;p24"/>
          <p:cNvSpPr/>
          <p:nvPr/>
        </p:nvSpPr>
        <p:spPr>
          <a:xfrm>
            <a:off x="7931249" y="4227263"/>
            <a:ext cx="2444551" cy="1680074"/>
          </a:xfrm>
          <a:custGeom>
            <a:rect b="b" l="l" r="r" t="t"/>
            <a:pathLst>
              <a:path extrusionOk="0" h="1680074" w="2444551">
                <a:moveTo>
                  <a:pt x="0" y="0"/>
                </a:moveTo>
                <a:lnTo>
                  <a:pt x="2444552" y="0"/>
                </a:lnTo>
                <a:lnTo>
                  <a:pt x="2444552" y="1680074"/>
                </a:lnTo>
                <a:lnTo>
                  <a:pt x="0" y="1680074"/>
                </a:lnTo>
                <a:lnTo>
                  <a:pt x="0" y="0"/>
                </a:lnTo>
                <a:close/>
              </a:path>
            </a:pathLst>
          </a:custGeom>
          <a:blipFill rotWithShape="1">
            <a:blip r:embed="rId4">
              <a:alphaModFix/>
            </a:blip>
            <a:stretch>
              <a:fillRect b="0" l="0" r="0" t="0"/>
            </a:stretch>
          </a:blipFill>
          <a:ln>
            <a:noFill/>
          </a:ln>
        </p:spPr>
      </p:sp>
      <p:sp>
        <p:nvSpPr>
          <p:cNvPr id="284" name="Google Shape;284;p24"/>
          <p:cNvSpPr txBox="1"/>
          <p:nvPr/>
        </p:nvSpPr>
        <p:spPr>
          <a:xfrm>
            <a:off x="-2690938" y="620598"/>
            <a:ext cx="23669876" cy="1167731"/>
          </a:xfrm>
          <a:prstGeom prst="rect">
            <a:avLst/>
          </a:prstGeom>
          <a:noFill/>
          <a:ln>
            <a:noFill/>
          </a:ln>
        </p:spPr>
        <p:txBody>
          <a:bodyPr anchorCtr="0" anchor="t" bIns="0" lIns="0" spcFirstLastPara="1" rIns="0" wrap="square" tIns="0">
            <a:spAutoFit/>
          </a:bodyPr>
          <a:lstStyle/>
          <a:p>
            <a:pPr indent="0" lvl="0" marL="0" marR="0" rtl="0" algn="ctr">
              <a:lnSpc>
                <a:spcPct val="118995"/>
              </a:lnSpc>
              <a:spcBef>
                <a:spcPts val="0"/>
              </a:spcBef>
              <a:spcAft>
                <a:spcPts val="0"/>
              </a:spcAft>
              <a:buNone/>
            </a:pPr>
            <a:r>
              <a:rPr b="0" i="0" lang="en-US" sz="7686" u="none" cap="none" strike="noStrike">
                <a:solidFill>
                  <a:srgbClr val="C7312F"/>
                </a:solidFill>
                <a:latin typeface="Rowdies"/>
                <a:ea typeface="Rowdies"/>
                <a:cs typeface="Rowdies"/>
                <a:sym typeface="Rowdies"/>
              </a:rPr>
              <a:t>CHALLENGES &amp; OPPORTUNITIES</a:t>
            </a:r>
            <a:endParaRPr/>
          </a:p>
        </p:txBody>
      </p:sp>
      <p:sp>
        <p:nvSpPr>
          <p:cNvPr id="285" name="Google Shape;285;p24"/>
          <p:cNvSpPr txBox="1"/>
          <p:nvPr/>
        </p:nvSpPr>
        <p:spPr>
          <a:xfrm>
            <a:off x="2999137" y="3268677"/>
            <a:ext cx="2173998" cy="1162286"/>
          </a:xfrm>
          <a:prstGeom prst="rect">
            <a:avLst/>
          </a:prstGeom>
          <a:noFill/>
          <a:ln>
            <a:noFill/>
          </a:ln>
        </p:spPr>
        <p:txBody>
          <a:bodyPr anchorCtr="0" anchor="t" bIns="0" lIns="0" spcFirstLastPara="1" rIns="0" wrap="square" tIns="0">
            <a:spAutoFit/>
          </a:bodyPr>
          <a:lstStyle/>
          <a:p>
            <a:pPr indent="0" lvl="0" marL="0" marR="0" rtl="0" algn="ctr">
              <a:lnSpc>
                <a:spcPct val="118995"/>
              </a:lnSpc>
              <a:spcBef>
                <a:spcPts val="0"/>
              </a:spcBef>
              <a:spcAft>
                <a:spcPts val="0"/>
              </a:spcAft>
              <a:buNone/>
            </a:pPr>
            <a:r>
              <a:rPr b="0" i="0" lang="en-US" sz="7686" u="none" cap="none" strike="noStrike">
                <a:solidFill>
                  <a:srgbClr val="C7312F"/>
                </a:solidFill>
                <a:latin typeface="Rowdies"/>
                <a:ea typeface="Rowdies"/>
                <a:cs typeface="Rowdies"/>
                <a:sym typeface="Rowdies"/>
              </a:rPr>
              <a:t>A</a:t>
            </a:r>
            <a:endParaRPr/>
          </a:p>
        </p:txBody>
      </p:sp>
      <p:sp>
        <p:nvSpPr>
          <p:cNvPr id="286" name="Google Shape;286;p24"/>
          <p:cNvSpPr txBox="1"/>
          <p:nvPr/>
        </p:nvSpPr>
        <p:spPr>
          <a:xfrm>
            <a:off x="2999137" y="5900893"/>
            <a:ext cx="2173998" cy="1162286"/>
          </a:xfrm>
          <a:prstGeom prst="rect">
            <a:avLst/>
          </a:prstGeom>
          <a:noFill/>
          <a:ln>
            <a:noFill/>
          </a:ln>
        </p:spPr>
        <p:txBody>
          <a:bodyPr anchorCtr="0" anchor="t" bIns="0" lIns="0" spcFirstLastPara="1" rIns="0" wrap="square" tIns="0">
            <a:spAutoFit/>
          </a:bodyPr>
          <a:lstStyle/>
          <a:p>
            <a:pPr indent="0" lvl="0" marL="0" marR="0" rtl="0" algn="ctr">
              <a:lnSpc>
                <a:spcPct val="118995"/>
              </a:lnSpc>
              <a:spcBef>
                <a:spcPts val="0"/>
              </a:spcBef>
              <a:spcAft>
                <a:spcPts val="0"/>
              </a:spcAft>
              <a:buNone/>
            </a:pPr>
            <a:r>
              <a:rPr b="0" i="0" lang="en-US" sz="7686" u="none" cap="none" strike="noStrike">
                <a:solidFill>
                  <a:srgbClr val="C7312F"/>
                </a:solidFill>
                <a:latin typeface="Rowdies"/>
                <a:ea typeface="Rowdies"/>
                <a:cs typeface="Rowdies"/>
                <a:sym typeface="Rowdies"/>
              </a:rPr>
              <a:t>B</a:t>
            </a:r>
            <a:endParaRPr/>
          </a:p>
        </p:txBody>
      </p:sp>
      <p:sp>
        <p:nvSpPr>
          <p:cNvPr id="287" name="Google Shape;287;p24"/>
          <p:cNvSpPr txBox="1"/>
          <p:nvPr/>
        </p:nvSpPr>
        <p:spPr>
          <a:xfrm>
            <a:off x="1662515" y="2530471"/>
            <a:ext cx="4847241" cy="451485"/>
          </a:xfrm>
          <a:prstGeom prst="rect">
            <a:avLst/>
          </a:prstGeom>
          <a:noFill/>
          <a:ln>
            <a:noFill/>
          </a:ln>
        </p:spPr>
        <p:txBody>
          <a:bodyPr anchorCtr="0" anchor="t" bIns="0" lIns="0" spcFirstLastPara="1" rIns="0" wrap="square" tIns="0">
            <a:spAutoFit/>
          </a:bodyPr>
          <a:lstStyle/>
          <a:p>
            <a:pPr indent="0" lvl="0" marL="0" marR="0" rtl="0" algn="ctr">
              <a:lnSpc>
                <a:spcPct val="118966"/>
              </a:lnSpc>
              <a:spcBef>
                <a:spcPts val="0"/>
              </a:spcBef>
              <a:spcAft>
                <a:spcPts val="0"/>
              </a:spcAft>
              <a:buNone/>
            </a:pPr>
            <a:r>
              <a:rPr b="0" i="0" lang="en-US" sz="3000" u="none" cap="none" strike="noStrike">
                <a:solidFill>
                  <a:srgbClr val="C7312F"/>
                </a:solidFill>
                <a:latin typeface="Rowdies"/>
                <a:ea typeface="Rowdies"/>
                <a:cs typeface="Rowdies"/>
                <a:sym typeface="Rowdies"/>
              </a:rPr>
              <a:t>CHALLENGES</a:t>
            </a:r>
            <a:endParaRPr/>
          </a:p>
        </p:txBody>
      </p:sp>
      <p:sp>
        <p:nvSpPr>
          <p:cNvPr id="288" name="Google Shape;288;p24"/>
          <p:cNvSpPr txBox="1"/>
          <p:nvPr/>
        </p:nvSpPr>
        <p:spPr>
          <a:xfrm>
            <a:off x="11778244" y="2530471"/>
            <a:ext cx="4847241" cy="451485"/>
          </a:xfrm>
          <a:prstGeom prst="rect">
            <a:avLst/>
          </a:prstGeom>
          <a:noFill/>
          <a:ln>
            <a:noFill/>
          </a:ln>
        </p:spPr>
        <p:txBody>
          <a:bodyPr anchorCtr="0" anchor="t" bIns="0" lIns="0" spcFirstLastPara="1" rIns="0" wrap="square" tIns="0">
            <a:spAutoFit/>
          </a:bodyPr>
          <a:lstStyle/>
          <a:p>
            <a:pPr indent="0" lvl="0" marL="0" marR="0" rtl="0" algn="ctr">
              <a:lnSpc>
                <a:spcPct val="118966"/>
              </a:lnSpc>
              <a:spcBef>
                <a:spcPts val="0"/>
              </a:spcBef>
              <a:spcAft>
                <a:spcPts val="0"/>
              </a:spcAft>
              <a:buNone/>
            </a:pPr>
            <a:r>
              <a:rPr b="0" i="0" lang="en-US" sz="3000" u="none" cap="none" strike="noStrike">
                <a:solidFill>
                  <a:srgbClr val="C7312F"/>
                </a:solidFill>
                <a:latin typeface="Rowdies"/>
                <a:ea typeface="Rowdies"/>
                <a:cs typeface="Rowdies"/>
                <a:sym typeface="Rowdies"/>
              </a:rPr>
              <a:t>OPPORTUNITIES</a:t>
            </a:r>
            <a:endParaRPr/>
          </a:p>
        </p:txBody>
      </p:sp>
      <p:sp>
        <p:nvSpPr>
          <p:cNvPr id="289" name="Google Shape;289;p24"/>
          <p:cNvSpPr txBox="1"/>
          <p:nvPr/>
        </p:nvSpPr>
        <p:spPr>
          <a:xfrm>
            <a:off x="2012672" y="4385496"/>
            <a:ext cx="4146900" cy="13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90" name="Google Shape;290;p24"/>
          <p:cNvSpPr txBox="1"/>
          <p:nvPr/>
        </p:nvSpPr>
        <p:spPr>
          <a:xfrm>
            <a:off x="2012672" y="7017711"/>
            <a:ext cx="4146900" cy="13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294" name="Shape 294"/>
        <p:cNvGrpSpPr/>
        <p:nvPr/>
      </p:nvGrpSpPr>
      <p:grpSpPr>
        <a:xfrm>
          <a:off x="0" y="0"/>
          <a:ext cx="0" cy="0"/>
          <a:chOff x="0" y="0"/>
          <a:chExt cx="0" cy="0"/>
        </a:xfrm>
      </p:grpSpPr>
      <p:sp>
        <p:nvSpPr>
          <p:cNvPr id="295" name="Google Shape;295;p25"/>
          <p:cNvSpPr/>
          <p:nvPr/>
        </p:nvSpPr>
        <p:spPr>
          <a:xfrm>
            <a:off x="0" y="3198925"/>
            <a:ext cx="18282868" cy="6355591"/>
          </a:xfrm>
          <a:custGeom>
            <a:rect b="b" l="l" r="r" t="t"/>
            <a:pathLst>
              <a:path extrusionOk="0" h="1673625" w="5089177">
                <a:moveTo>
                  <a:pt x="10818" y="0"/>
                </a:moveTo>
                <a:lnTo>
                  <a:pt x="5078359" y="0"/>
                </a:lnTo>
                <a:cubicBezTo>
                  <a:pt x="5084334" y="0"/>
                  <a:pt x="5089177" y="4843"/>
                  <a:pt x="5089177" y="10818"/>
                </a:cubicBezTo>
                <a:lnTo>
                  <a:pt x="5089177" y="1662808"/>
                </a:lnTo>
                <a:cubicBezTo>
                  <a:pt x="5089177" y="1665677"/>
                  <a:pt x="5088037" y="1668428"/>
                  <a:pt x="5086009" y="1670457"/>
                </a:cubicBezTo>
                <a:cubicBezTo>
                  <a:pt x="5083980" y="1672486"/>
                  <a:pt x="5081229" y="1673625"/>
                  <a:pt x="5078359" y="1673625"/>
                </a:cubicBezTo>
                <a:lnTo>
                  <a:pt x="10818" y="1673625"/>
                </a:lnTo>
                <a:cubicBezTo>
                  <a:pt x="4843" y="1673625"/>
                  <a:pt x="0" y="1668782"/>
                  <a:pt x="0" y="1662808"/>
                </a:cubicBezTo>
                <a:lnTo>
                  <a:pt x="0" y="10818"/>
                </a:lnTo>
                <a:cubicBezTo>
                  <a:pt x="0" y="4843"/>
                  <a:pt x="4843" y="0"/>
                  <a:pt x="10818" y="0"/>
                </a:cubicBezTo>
                <a:close/>
              </a:path>
            </a:pathLst>
          </a:custGeom>
          <a:solidFill>
            <a:srgbClr val="E49E9C">
              <a:alpha val="2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6" name="Google Shape;296;p25"/>
          <p:cNvPicPr preferRelativeResize="0"/>
          <p:nvPr/>
        </p:nvPicPr>
        <p:blipFill rotWithShape="1">
          <a:blip r:embed="rId3">
            <a:alphaModFix/>
          </a:blip>
          <a:srcRect b="10394" l="0" r="0" t="8888"/>
          <a:stretch/>
        </p:blipFill>
        <p:spPr>
          <a:xfrm>
            <a:off x="0" y="2645678"/>
            <a:ext cx="7573486" cy="7641322"/>
          </a:xfrm>
          <a:prstGeom prst="rect">
            <a:avLst/>
          </a:prstGeom>
          <a:noFill/>
          <a:ln>
            <a:noFill/>
          </a:ln>
        </p:spPr>
      </p:pic>
      <p:sp>
        <p:nvSpPr>
          <p:cNvPr id="297" name="Google Shape;297;p25"/>
          <p:cNvSpPr txBox="1"/>
          <p:nvPr/>
        </p:nvSpPr>
        <p:spPr>
          <a:xfrm>
            <a:off x="359679" y="630123"/>
            <a:ext cx="17568642" cy="1239139"/>
          </a:xfrm>
          <a:prstGeom prst="rect">
            <a:avLst/>
          </a:prstGeom>
          <a:noFill/>
          <a:ln>
            <a:noFill/>
          </a:ln>
        </p:spPr>
        <p:txBody>
          <a:bodyPr anchorCtr="0" anchor="t" bIns="0" lIns="0" spcFirstLastPara="1" rIns="0" wrap="square" tIns="0">
            <a:spAutoFit/>
          </a:bodyPr>
          <a:lstStyle/>
          <a:p>
            <a:pPr indent="0" lvl="0" marL="0" marR="0" rtl="0" algn="ctr">
              <a:lnSpc>
                <a:spcPct val="119002"/>
              </a:lnSpc>
              <a:spcBef>
                <a:spcPts val="0"/>
              </a:spcBef>
              <a:spcAft>
                <a:spcPts val="0"/>
              </a:spcAft>
              <a:buNone/>
            </a:pPr>
            <a:r>
              <a:rPr b="0" i="0" lang="en-US" sz="8199" u="none" cap="none" strike="noStrike">
                <a:solidFill>
                  <a:srgbClr val="C7312F"/>
                </a:solidFill>
                <a:latin typeface="Rowdies"/>
                <a:ea typeface="Rowdies"/>
                <a:cs typeface="Rowdies"/>
                <a:sym typeface="Rowdies"/>
              </a:rPr>
              <a:t>EDUCATIONAL INITIATIVES</a:t>
            </a:r>
            <a:endParaRPr/>
          </a:p>
        </p:txBody>
      </p:sp>
      <p:sp>
        <p:nvSpPr>
          <p:cNvPr id="298" name="Google Shape;298;p25"/>
          <p:cNvSpPr txBox="1"/>
          <p:nvPr/>
        </p:nvSpPr>
        <p:spPr>
          <a:xfrm>
            <a:off x="4737683" y="1860947"/>
            <a:ext cx="8812634" cy="527556"/>
          </a:xfrm>
          <a:prstGeom prst="rect">
            <a:avLst/>
          </a:prstGeom>
          <a:noFill/>
          <a:ln>
            <a:noFill/>
          </a:ln>
        </p:spPr>
        <p:txBody>
          <a:bodyPr anchorCtr="0" anchor="t" bIns="0" lIns="0" spcFirstLastPara="1" rIns="0" wrap="square" tIns="0">
            <a:spAutoFit/>
          </a:bodyPr>
          <a:lstStyle/>
          <a:p>
            <a:pPr indent="0" lvl="0" marL="0" marR="0" rtl="0" algn="ctr">
              <a:lnSpc>
                <a:spcPct val="197000"/>
              </a:lnSpc>
              <a:spcBef>
                <a:spcPts val="0"/>
              </a:spcBef>
              <a:spcAft>
                <a:spcPts val="0"/>
              </a:spcAft>
              <a:buNone/>
            </a:pPr>
            <a:r>
              <a:rPr b="0" i="0" lang="en-US" sz="2300" u="none" cap="none" strike="noStrike">
                <a:solidFill>
                  <a:srgbClr val="000000"/>
                </a:solidFill>
                <a:latin typeface="Lato"/>
                <a:ea typeface="Lato"/>
                <a:cs typeface="Lato"/>
                <a:sym typeface="Lato"/>
              </a:rPr>
              <a:t>Highlight educational initiatives aimed at promoting Pancasila values.</a:t>
            </a:r>
            <a:endParaRPr/>
          </a:p>
        </p:txBody>
      </p:sp>
      <p:sp>
        <p:nvSpPr>
          <p:cNvPr id="299" name="Google Shape;299;p25"/>
          <p:cNvSpPr txBox="1"/>
          <p:nvPr/>
        </p:nvSpPr>
        <p:spPr>
          <a:xfrm>
            <a:off x="11626976" y="8227483"/>
            <a:ext cx="1923341" cy="704974"/>
          </a:xfrm>
          <a:prstGeom prst="rect">
            <a:avLst/>
          </a:prstGeom>
          <a:noFill/>
          <a:ln>
            <a:noFill/>
          </a:ln>
        </p:spPr>
        <p:txBody>
          <a:bodyPr anchorCtr="0" anchor="t" bIns="0" lIns="0" spcFirstLastPara="1" rIns="0" wrap="square" tIns="0">
            <a:spAutoFit/>
          </a:bodyPr>
          <a:lstStyle/>
          <a:p>
            <a:pPr indent="0" lvl="0" marL="0" marR="0" rtl="0" algn="ctr">
              <a:lnSpc>
                <a:spcPct val="196998"/>
              </a:lnSpc>
              <a:spcBef>
                <a:spcPts val="0"/>
              </a:spcBef>
              <a:spcAft>
                <a:spcPts val="0"/>
              </a:spcAft>
              <a:buNone/>
            </a:pPr>
            <a:r>
              <a:rPr b="0" i="0" lang="en-US" sz="3098" u="none" cap="none" strike="noStrike">
                <a:solidFill>
                  <a:srgbClr val="000000"/>
                </a:solidFill>
                <a:latin typeface="Lato"/>
                <a:ea typeface="Lato"/>
                <a:cs typeface="Lato"/>
                <a:sym typeface="Lato"/>
              </a:rPr>
              <a:t>Siti Rahayu</a:t>
            </a:r>
            <a:endParaRPr/>
          </a:p>
        </p:txBody>
      </p:sp>
      <p:sp>
        <p:nvSpPr>
          <p:cNvPr id="300" name="Google Shape;300;p25"/>
          <p:cNvSpPr txBox="1"/>
          <p:nvPr/>
        </p:nvSpPr>
        <p:spPr>
          <a:xfrm>
            <a:off x="7917993" y="3938671"/>
            <a:ext cx="9341400" cy="4105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334" u="none" cap="none" strike="noStrike">
                <a:solidFill>
                  <a:srgbClr val="C7312F"/>
                </a:solidFill>
                <a:latin typeface="Rowdies"/>
                <a:ea typeface="Rowdies"/>
                <a:cs typeface="Rowdies"/>
                <a:sym typeface="Rowdies"/>
              </a:rPr>
              <a:t>Educator witnesses positive impact of educational initiatives inspired by Pancasila, fostering responsible citizens who embody unity, justice, democracy, diversity appreciation, and collective responsibility, shaping a brighter future for Indonesia.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304" name="Shape 304"/>
        <p:cNvGrpSpPr/>
        <p:nvPr/>
      </p:nvGrpSpPr>
      <p:grpSpPr>
        <a:xfrm>
          <a:off x="0" y="0"/>
          <a:ext cx="0" cy="0"/>
          <a:chOff x="0" y="0"/>
          <a:chExt cx="0" cy="0"/>
        </a:xfrm>
      </p:grpSpPr>
      <p:pic>
        <p:nvPicPr>
          <p:cNvPr id="305" name="Google Shape;305;p26"/>
          <p:cNvPicPr preferRelativeResize="0"/>
          <p:nvPr/>
        </p:nvPicPr>
        <p:blipFill>
          <a:blip r:embed="rId3">
            <a:alphaModFix/>
          </a:blip>
          <a:stretch>
            <a:fillRect/>
          </a:stretch>
        </p:blipFill>
        <p:spPr>
          <a:xfrm>
            <a:off x="-417269" y="2035135"/>
            <a:ext cx="13466301" cy="7883839"/>
          </a:xfrm>
          <a:prstGeom prst="rect">
            <a:avLst/>
          </a:prstGeom>
          <a:noFill/>
          <a:ln>
            <a:noFill/>
          </a:ln>
        </p:spPr>
      </p:pic>
      <p:pic>
        <p:nvPicPr>
          <p:cNvPr id="306" name="Google Shape;306;p26"/>
          <p:cNvPicPr preferRelativeResize="0"/>
          <p:nvPr/>
        </p:nvPicPr>
        <p:blipFill rotWithShape="1">
          <a:blip r:embed="rId4">
            <a:alphaModFix/>
          </a:blip>
          <a:srcRect b="0" l="20627" r="20626" t="0"/>
          <a:stretch/>
        </p:blipFill>
        <p:spPr>
          <a:xfrm>
            <a:off x="0" y="2398942"/>
            <a:ext cx="6287127" cy="7134995"/>
          </a:xfrm>
          <a:prstGeom prst="rect">
            <a:avLst/>
          </a:prstGeom>
          <a:noFill/>
          <a:ln>
            <a:noFill/>
          </a:ln>
        </p:spPr>
      </p:pic>
      <p:pic>
        <p:nvPicPr>
          <p:cNvPr id="307" name="Google Shape;307;p26"/>
          <p:cNvPicPr preferRelativeResize="0"/>
          <p:nvPr/>
        </p:nvPicPr>
        <p:blipFill rotWithShape="1">
          <a:blip r:embed="rId5">
            <a:alphaModFix/>
          </a:blip>
          <a:srcRect b="8213" l="0" r="0" t="8214"/>
          <a:stretch/>
        </p:blipFill>
        <p:spPr>
          <a:xfrm>
            <a:off x="6613771" y="2398942"/>
            <a:ext cx="6082614" cy="3386782"/>
          </a:xfrm>
          <a:prstGeom prst="rect">
            <a:avLst/>
          </a:prstGeom>
          <a:noFill/>
          <a:ln>
            <a:noFill/>
          </a:ln>
        </p:spPr>
      </p:pic>
      <p:pic>
        <p:nvPicPr>
          <p:cNvPr id="308" name="Google Shape;308;p26"/>
          <p:cNvPicPr preferRelativeResize="0"/>
          <p:nvPr/>
        </p:nvPicPr>
        <p:blipFill rotWithShape="1">
          <a:blip r:embed="rId6">
            <a:alphaModFix/>
          </a:blip>
          <a:srcRect b="8239" l="0" r="0" t="8239"/>
          <a:stretch/>
        </p:blipFill>
        <p:spPr>
          <a:xfrm>
            <a:off x="6613771" y="6147154"/>
            <a:ext cx="6082614" cy="3386782"/>
          </a:xfrm>
          <a:prstGeom prst="rect">
            <a:avLst/>
          </a:prstGeom>
          <a:noFill/>
          <a:ln>
            <a:noFill/>
          </a:ln>
        </p:spPr>
      </p:pic>
      <p:sp>
        <p:nvSpPr>
          <p:cNvPr id="309" name="Google Shape;309;p26"/>
          <p:cNvSpPr/>
          <p:nvPr/>
        </p:nvSpPr>
        <p:spPr>
          <a:xfrm>
            <a:off x="11943867" y="3165302"/>
            <a:ext cx="8802552" cy="7554190"/>
          </a:xfrm>
          <a:custGeom>
            <a:rect b="b" l="l" r="r" t="t"/>
            <a:pathLst>
              <a:path extrusionOk="0" h="7554190" w="8802552">
                <a:moveTo>
                  <a:pt x="0" y="0"/>
                </a:moveTo>
                <a:lnTo>
                  <a:pt x="8802552" y="0"/>
                </a:lnTo>
                <a:lnTo>
                  <a:pt x="8802552" y="7554190"/>
                </a:lnTo>
                <a:lnTo>
                  <a:pt x="0" y="7554190"/>
                </a:lnTo>
                <a:lnTo>
                  <a:pt x="0" y="0"/>
                </a:lnTo>
                <a:close/>
              </a:path>
            </a:pathLst>
          </a:custGeom>
          <a:blipFill rotWithShape="1">
            <a:blip r:embed="rId7">
              <a:alphaModFix/>
            </a:blip>
            <a:stretch>
              <a:fillRect b="0" l="0" r="0" t="0"/>
            </a:stretch>
          </a:blipFill>
          <a:ln>
            <a:noFill/>
          </a:ln>
        </p:spPr>
      </p:sp>
      <p:sp>
        <p:nvSpPr>
          <p:cNvPr id="310" name="Google Shape;310;p26"/>
          <p:cNvSpPr txBox="1"/>
          <p:nvPr/>
        </p:nvSpPr>
        <p:spPr>
          <a:xfrm>
            <a:off x="476997" y="525348"/>
            <a:ext cx="17334007" cy="1167731"/>
          </a:xfrm>
          <a:prstGeom prst="rect">
            <a:avLst/>
          </a:prstGeom>
          <a:noFill/>
          <a:ln>
            <a:noFill/>
          </a:ln>
        </p:spPr>
        <p:txBody>
          <a:bodyPr anchorCtr="0" anchor="t" bIns="0" lIns="0" spcFirstLastPara="1" rIns="0" wrap="square" tIns="0">
            <a:spAutoFit/>
          </a:bodyPr>
          <a:lstStyle/>
          <a:p>
            <a:pPr indent="0" lvl="0" marL="0" marR="0" rtl="0" algn="ctr">
              <a:lnSpc>
                <a:spcPct val="118995"/>
              </a:lnSpc>
              <a:spcBef>
                <a:spcPts val="0"/>
              </a:spcBef>
              <a:spcAft>
                <a:spcPts val="0"/>
              </a:spcAft>
              <a:buNone/>
            </a:pPr>
            <a:r>
              <a:rPr b="0" i="0" lang="en-US" sz="7686" u="none" cap="none" strike="noStrike">
                <a:solidFill>
                  <a:srgbClr val="C7312F"/>
                </a:solidFill>
                <a:latin typeface="Rowdies"/>
                <a:ea typeface="Rowdies"/>
                <a:cs typeface="Rowdies"/>
                <a:sym typeface="Rowdies"/>
              </a:rPr>
              <a:t>CELEBRATING PANCASILA DAY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314" name="Shape 314"/>
        <p:cNvGrpSpPr/>
        <p:nvPr/>
      </p:nvGrpSpPr>
      <p:grpSpPr>
        <a:xfrm>
          <a:off x="0" y="0"/>
          <a:ext cx="0" cy="0"/>
          <a:chOff x="0" y="0"/>
          <a:chExt cx="0" cy="0"/>
        </a:xfrm>
      </p:grpSpPr>
      <p:sp>
        <p:nvSpPr>
          <p:cNvPr id="315" name="Google Shape;315;p27"/>
          <p:cNvSpPr txBox="1"/>
          <p:nvPr/>
        </p:nvSpPr>
        <p:spPr>
          <a:xfrm>
            <a:off x="2063372" y="384726"/>
            <a:ext cx="14161255" cy="1315477"/>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8787" u="none" cap="none" strike="noStrike">
                <a:solidFill>
                  <a:srgbClr val="C7312F"/>
                </a:solidFill>
                <a:latin typeface="Rowdies"/>
                <a:ea typeface="Rowdies"/>
                <a:cs typeface="Rowdies"/>
                <a:sym typeface="Rowdies"/>
              </a:rPr>
              <a:t>RESOURCE PAGE</a:t>
            </a:r>
            <a:endParaRPr/>
          </a:p>
        </p:txBody>
      </p:sp>
      <p:sp>
        <p:nvSpPr>
          <p:cNvPr id="316" name="Google Shape;316;p27"/>
          <p:cNvSpPr txBox="1"/>
          <p:nvPr/>
        </p:nvSpPr>
        <p:spPr>
          <a:xfrm>
            <a:off x="3744010" y="1812542"/>
            <a:ext cx="10799980" cy="429006"/>
          </a:xfrm>
          <a:prstGeom prst="rect">
            <a:avLst/>
          </a:prstGeom>
          <a:noFill/>
          <a:ln>
            <a:noFill/>
          </a:ln>
        </p:spPr>
        <p:txBody>
          <a:bodyPr anchorCtr="0" anchor="t" bIns="0" lIns="0" spcFirstLastPara="1" rIns="0" wrap="square" tIns="0">
            <a:spAutoFit/>
          </a:bodyPr>
          <a:lstStyle/>
          <a:p>
            <a:pPr indent="0" lvl="0" marL="0" marR="0" rtl="0" algn="ctr">
              <a:lnSpc>
                <a:spcPct val="147958"/>
              </a:lnSpc>
              <a:spcBef>
                <a:spcPts val="0"/>
              </a:spcBef>
              <a:spcAft>
                <a:spcPts val="0"/>
              </a:spcAft>
              <a:buNone/>
            </a:pPr>
            <a:r>
              <a:rPr b="0" i="0" lang="en-US" sz="2400" u="none" cap="none" strike="noStrike">
                <a:solidFill>
                  <a:srgbClr val="000000"/>
                </a:solidFill>
                <a:latin typeface="Lato"/>
                <a:ea typeface="Lato"/>
                <a:cs typeface="Lato"/>
                <a:sym typeface="Lato"/>
              </a:rPr>
              <a:t>Use these design resources in your Canva Presentation.</a:t>
            </a:r>
            <a:endParaRPr/>
          </a:p>
        </p:txBody>
      </p:sp>
      <p:grpSp>
        <p:nvGrpSpPr>
          <p:cNvPr id="317" name="Google Shape;317;p27"/>
          <p:cNvGrpSpPr/>
          <p:nvPr/>
        </p:nvGrpSpPr>
        <p:grpSpPr>
          <a:xfrm>
            <a:off x="3268182" y="7839096"/>
            <a:ext cx="754204" cy="754204"/>
            <a:chOff x="0" y="0"/>
            <a:chExt cx="812800" cy="812800"/>
          </a:xfrm>
        </p:grpSpPr>
        <p:sp>
          <p:nvSpPr>
            <p:cNvPr id="318" name="Google Shape;31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31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27"/>
          <p:cNvGrpSpPr/>
          <p:nvPr/>
        </p:nvGrpSpPr>
        <p:grpSpPr>
          <a:xfrm>
            <a:off x="4778215" y="7839096"/>
            <a:ext cx="754204" cy="754204"/>
            <a:chOff x="0" y="0"/>
            <a:chExt cx="812800" cy="812800"/>
          </a:xfrm>
        </p:grpSpPr>
        <p:sp>
          <p:nvSpPr>
            <p:cNvPr id="321" name="Google Shape;32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9E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27"/>
          <p:cNvSpPr txBox="1"/>
          <p:nvPr/>
        </p:nvSpPr>
        <p:spPr>
          <a:xfrm>
            <a:off x="10433539" y="2418528"/>
            <a:ext cx="5791089" cy="965202"/>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0" i="0" lang="en-US" sz="3499" u="none" cap="none" strike="noStrike">
                <a:solidFill>
                  <a:srgbClr val="C7312F"/>
                </a:solidFill>
                <a:latin typeface="Rowdies"/>
                <a:ea typeface="Rowdies"/>
                <a:cs typeface="Rowdies"/>
                <a:sym typeface="Rowdies"/>
              </a:rPr>
              <a:t>Design Elements</a:t>
            </a:r>
            <a:endParaRPr/>
          </a:p>
        </p:txBody>
      </p:sp>
      <p:sp>
        <p:nvSpPr>
          <p:cNvPr id="324" name="Google Shape;324;p27"/>
          <p:cNvSpPr txBox="1"/>
          <p:nvPr/>
        </p:nvSpPr>
        <p:spPr>
          <a:xfrm>
            <a:off x="2039961" y="6417627"/>
            <a:ext cx="4698786"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You can find these fonts online too.</a:t>
            </a:r>
            <a:endParaRPr/>
          </a:p>
        </p:txBody>
      </p:sp>
      <p:sp>
        <p:nvSpPr>
          <p:cNvPr id="325" name="Google Shape;325;p27"/>
          <p:cNvSpPr txBox="1"/>
          <p:nvPr/>
        </p:nvSpPr>
        <p:spPr>
          <a:xfrm>
            <a:off x="3034597" y="8747276"/>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#C7312F</a:t>
            </a:r>
            <a:endParaRPr/>
          </a:p>
        </p:txBody>
      </p:sp>
      <p:sp>
        <p:nvSpPr>
          <p:cNvPr id="326" name="Google Shape;326;p27"/>
          <p:cNvSpPr txBox="1"/>
          <p:nvPr/>
        </p:nvSpPr>
        <p:spPr>
          <a:xfrm>
            <a:off x="4544630" y="8747276"/>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#E49E9C</a:t>
            </a:r>
            <a:endParaRPr/>
          </a:p>
        </p:txBody>
      </p:sp>
      <p:sp>
        <p:nvSpPr>
          <p:cNvPr id="327" name="Google Shape;327;p27"/>
          <p:cNvSpPr txBox="1"/>
          <p:nvPr/>
        </p:nvSpPr>
        <p:spPr>
          <a:xfrm>
            <a:off x="2814086" y="6616718"/>
            <a:ext cx="3150536" cy="965202"/>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0" i="0" lang="en-US" sz="3499" u="none" cap="none" strike="noStrike">
                <a:solidFill>
                  <a:srgbClr val="C7312F"/>
                </a:solidFill>
                <a:latin typeface="Rowdies"/>
                <a:ea typeface="Rowdies"/>
                <a:cs typeface="Rowdies"/>
                <a:sym typeface="Rowdies"/>
              </a:rPr>
              <a:t>Colors</a:t>
            </a:r>
            <a:endParaRPr/>
          </a:p>
        </p:txBody>
      </p:sp>
      <p:sp>
        <p:nvSpPr>
          <p:cNvPr id="328" name="Google Shape;328;p27"/>
          <p:cNvSpPr txBox="1"/>
          <p:nvPr/>
        </p:nvSpPr>
        <p:spPr>
          <a:xfrm>
            <a:off x="795573" y="3492546"/>
            <a:ext cx="7187560"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This presentation template uses the following free fonts:</a:t>
            </a:r>
            <a:endParaRPr/>
          </a:p>
        </p:txBody>
      </p:sp>
      <p:sp>
        <p:nvSpPr>
          <p:cNvPr id="329" name="Google Shape;329;p27"/>
          <p:cNvSpPr txBox="1"/>
          <p:nvPr/>
        </p:nvSpPr>
        <p:spPr>
          <a:xfrm>
            <a:off x="3034597" y="3920228"/>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Lato"/>
                <a:ea typeface="Lato"/>
                <a:cs typeface="Lato"/>
                <a:sym typeface="Lato"/>
              </a:rPr>
              <a:t>Titles :</a:t>
            </a:r>
            <a:endParaRPr/>
          </a:p>
        </p:txBody>
      </p:sp>
      <p:sp>
        <p:nvSpPr>
          <p:cNvPr id="330" name="Google Shape;330;p27"/>
          <p:cNvSpPr txBox="1"/>
          <p:nvPr/>
        </p:nvSpPr>
        <p:spPr>
          <a:xfrm>
            <a:off x="3034597" y="4683520"/>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Lato"/>
                <a:ea typeface="Lato"/>
                <a:cs typeface="Lato"/>
                <a:sym typeface="Lato"/>
              </a:rPr>
              <a:t>Headers :</a:t>
            </a:r>
            <a:endParaRPr/>
          </a:p>
        </p:txBody>
      </p:sp>
      <p:sp>
        <p:nvSpPr>
          <p:cNvPr id="331" name="Google Shape;331;p27"/>
          <p:cNvSpPr txBox="1"/>
          <p:nvPr/>
        </p:nvSpPr>
        <p:spPr>
          <a:xfrm>
            <a:off x="3034597" y="5446812"/>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Lato"/>
                <a:ea typeface="Lato"/>
                <a:cs typeface="Lato"/>
                <a:sym typeface="Lato"/>
              </a:rPr>
              <a:t>Body Copy :</a:t>
            </a:r>
            <a:endParaRPr/>
          </a:p>
        </p:txBody>
      </p:sp>
      <p:sp>
        <p:nvSpPr>
          <p:cNvPr id="332" name="Google Shape;332;p27"/>
          <p:cNvSpPr txBox="1"/>
          <p:nvPr/>
        </p:nvSpPr>
        <p:spPr>
          <a:xfrm>
            <a:off x="3034597" y="4334148"/>
            <a:ext cx="2709513"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?Rowdies</a:t>
            </a:r>
            <a:endParaRPr/>
          </a:p>
        </p:txBody>
      </p:sp>
      <p:sp>
        <p:nvSpPr>
          <p:cNvPr id="333" name="Google Shape;333;p27"/>
          <p:cNvSpPr txBox="1"/>
          <p:nvPr/>
        </p:nvSpPr>
        <p:spPr>
          <a:xfrm>
            <a:off x="2749273" y="5097440"/>
            <a:ext cx="3280161"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Lato</a:t>
            </a:r>
            <a:endParaRPr/>
          </a:p>
        </p:txBody>
      </p:sp>
      <p:sp>
        <p:nvSpPr>
          <p:cNvPr id="334" name="Google Shape;334;p27"/>
          <p:cNvSpPr txBox="1"/>
          <p:nvPr/>
        </p:nvSpPr>
        <p:spPr>
          <a:xfrm>
            <a:off x="2539034" y="5860732"/>
            <a:ext cx="3700639"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Lato</a:t>
            </a:r>
            <a:endParaRPr/>
          </a:p>
        </p:txBody>
      </p:sp>
      <p:sp>
        <p:nvSpPr>
          <p:cNvPr id="335" name="Google Shape;335;p27"/>
          <p:cNvSpPr txBox="1"/>
          <p:nvPr/>
        </p:nvSpPr>
        <p:spPr>
          <a:xfrm>
            <a:off x="2814086" y="2418528"/>
            <a:ext cx="3150536" cy="965202"/>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0" i="0" lang="en-US" sz="3499" u="none" cap="none" strike="noStrike">
                <a:solidFill>
                  <a:srgbClr val="C7312F"/>
                </a:solidFill>
                <a:latin typeface="Rowdies"/>
                <a:ea typeface="Rowdies"/>
                <a:cs typeface="Rowdies"/>
                <a:sym typeface="Rowdies"/>
              </a:rPr>
              <a:t>Fonts</a:t>
            </a:r>
            <a:endParaRPr/>
          </a:p>
        </p:txBody>
      </p:sp>
      <p:sp>
        <p:nvSpPr>
          <p:cNvPr id="336" name="Google Shape;336;p27"/>
          <p:cNvSpPr/>
          <p:nvPr/>
        </p:nvSpPr>
        <p:spPr>
          <a:xfrm flipH="1">
            <a:off x="12396482" y="3856702"/>
            <a:ext cx="888551" cy="1962664"/>
          </a:xfrm>
          <a:custGeom>
            <a:rect b="b" l="l" r="r" t="t"/>
            <a:pathLst>
              <a:path extrusionOk="0" h="1962664" w="888551">
                <a:moveTo>
                  <a:pt x="888551" y="0"/>
                </a:moveTo>
                <a:lnTo>
                  <a:pt x="0" y="0"/>
                </a:lnTo>
                <a:lnTo>
                  <a:pt x="0" y="1962664"/>
                </a:lnTo>
                <a:lnTo>
                  <a:pt x="888551" y="1962664"/>
                </a:lnTo>
                <a:lnTo>
                  <a:pt x="888551" y="0"/>
                </a:lnTo>
                <a:close/>
              </a:path>
            </a:pathLst>
          </a:custGeom>
          <a:blipFill rotWithShape="1">
            <a:blip r:embed="rId3">
              <a:alphaModFix/>
            </a:blip>
            <a:stretch>
              <a:fillRect b="0" l="0" r="0" t="0"/>
            </a:stretch>
          </a:blipFill>
          <a:ln>
            <a:noFill/>
          </a:ln>
        </p:spPr>
      </p:sp>
      <p:sp>
        <p:nvSpPr>
          <p:cNvPr id="337" name="Google Shape;337;p27"/>
          <p:cNvSpPr/>
          <p:nvPr/>
        </p:nvSpPr>
        <p:spPr>
          <a:xfrm>
            <a:off x="13701011" y="3913172"/>
            <a:ext cx="1304896" cy="1849724"/>
          </a:xfrm>
          <a:custGeom>
            <a:rect b="b" l="l" r="r" t="t"/>
            <a:pathLst>
              <a:path extrusionOk="0" h="1849724" w="1304896">
                <a:moveTo>
                  <a:pt x="0" y="0"/>
                </a:moveTo>
                <a:lnTo>
                  <a:pt x="1304897" y="0"/>
                </a:lnTo>
                <a:lnTo>
                  <a:pt x="1304897" y="1849724"/>
                </a:lnTo>
                <a:lnTo>
                  <a:pt x="0" y="1849724"/>
                </a:lnTo>
                <a:lnTo>
                  <a:pt x="0" y="0"/>
                </a:lnTo>
                <a:close/>
              </a:path>
            </a:pathLst>
          </a:custGeom>
          <a:blipFill rotWithShape="1">
            <a:blip r:embed="rId4">
              <a:alphaModFix/>
            </a:blip>
            <a:stretch>
              <a:fillRect b="0" l="0" r="0" t="0"/>
            </a:stretch>
          </a:blipFill>
          <a:ln>
            <a:noFill/>
          </a:ln>
        </p:spPr>
      </p:sp>
      <p:sp>
        <p:nvSpPr>
          <p:cNvPr id="338" name="Google Shape;338;p27"/>
          <p:cNvSpPr/>
          <p:nvPr/>
        </p:nvSpPr>
        <p:spPr>
          <a:xfrm>
            <a:off x="9659191" y="5796010"/>
            <a:ext cx="992596" cy="1915536"/>
          </a:xfrm>
          <a:custGeom>
            <a:rect b="b" l="l" r="r" t="t"/>
            <a:pathLst>
              <a:path extrusionOk="0" h="1915536" w="992596">
                <a:moveTo>
                  <a:pt x="0" y="0"/>
                </a:moveTo>
                <a:lnTo>
                  <a:pt x="992596" y="0"/>
                </a:lnTo>
                <a:lnTo>
                  <a:pt x="992596" y="1915536"/>
                </a:lnTo>
                <a:lnTo>
                  <a:pt x="0" y="1915536"/>
                </a:lnTo>
                <a:lnTo>
                  <a:pt x="0" y="0"/>
                </a:lnTo>
                <a:close/>
              </a:path>
            </a:pathLst>
          </a:custGeom>
          <a:blipFill rotWithShape="1">
            <a:blip r:embed="rId5">
              <a:alphaModFix/>
            </a:blip>
            <a:stretch>
              <a:fillRect b="0" l="0" r="0" t="0"/>
            </a:stretch>
          </a:blipFill>
          <a:ln>
            <a:noFill/>
          </a:ln>
        </p:spPr>
      </p:sp>
      <p:sp>
        <p:nvSpPr>
          <p:cNvPr id="339" name="Google Shape;339;p27"/>
          <p:cNvSpPr/>
          <p:nvPr/>
        </p:nvSpPr>
        <p:spPr>
          <a:xfrm>
            <a:off x="9323069" y="3988607"/>
            <a:ext cx="2657435" cy="1502659"/>
          </a:xfrm>
          <a:custGeom>
            <a:rect b="b" l="l" r="r" t="t"/>
            <a:pathLst>
              <a:path extrusionOk="0" h="1502659" w="2657435">
                <a:moveTo>
                  <a:pt x="0" y="0"/>
                </a:moveTo>
                <a:lnTo>
                  <a:pt x="2657435" y="0"/>
                </a:lnTo>
                <a:lnTo>
                  <a:pt x="2657435" y="1502659"/>
                </a:lnTo>
                <a:lnTo>
                  <a:pt x="0" y="1502659"/>
                </a:lnTo>
                <a:lnTo>
                  <a:pt x="0" y="0"/>
                </a:lnTo>
                <a:close/>
              </a:path>
            </a:pathLst>
          </a:custGeom>
          <a:blipFill rotWithShape="1">
            <a:blip r:embed="rId6">
              <a:alphaModFix/>
            </a:blip>
            <a:stretch>
              <a:fillRect b="0" l="0" r="0" t="0"/>
            </a:stretch>
          </a:blipFill>
          <a:ln>
            <a:noFill/>
          </a:ln>
        </p:spPr>
      </p:sp>
      <p:sp>
        <p:nvSpPr>
          <p:cNvPr id="340" name="Google Shape;340;p27"/>
          <p:cNvSpPr/>
          <p:nvPr/>
        </p:nvSpPr>
        <p:spPr>
          <a:xfrm>
            <a:off x="15421886" y="3976234"/>
            <a:ext cx="2008432" cy="1723600"/>
          </a:xfrm>
          <a:custGeom>
            <a:rect b="b" l="l" r="r" t="t"/>
            <a:pathLst>
              <a:path extrusionOk="0" h="1723600" w="2008432">
                <a:moveTo>
                  <a:pt x="0" y="0"/>
                </a:moveTo>
                <a:lnTo>
                  <a:pt x="2008432" y="0"/>
                </a:lnTo>
                <a:lnTo>
                  <a:pt x="2008432" y="1723600"/>
                </a:lnTo>
                <a:lnTo>
                  <a:pt x="0" y="1723600"/>
                </a:lnTo>
                <a:lnTo>
                  <a:pt x="0" y="0"/>
                </a:lnTo>
                <a:close/>
              </a:path>
            </a:pathLst>
          </a:custGeom>
          <a:blipFill rotWithShape="1">
            <a:blip r:embed="rId7">
              <a:alphaModFix/>
            </a:blip>
            <a:stretch>
              <a:fillRect b="0" l="0" r="0" t="0"/>
            </a:stretch>
          </a:blipFill>
          <a:ln>
            <a:noFill/>
          </a:ln>
        </p:spPr>
      </p:sp>
      <p:sp>
        <p:nvSpPr>
          <p:cNvPr id="341" name="Google Shape;341;p27"/>
          <p:cNvSpPr/>
          <p:nvPr/>
        </p:nvSpPr>
        <p:spPr>
          <a:xfrm>
            <a:off x="11440001" y="6096143"/>
            <a:ext cx="1828131" cy="1615403"/>
          </a:xfrm>
          <a:custGeom>
            <a:rect b="b" l="l" r="r" t="t"/>
            <a:pathLst>
              <a:path extrusionOk="0" h="1615403" w="1828131">
                <a:moveTo>
                  <a:pt x="0" y="0"/>
                </a:moveTo>
                <a:lnTo>
                  <a:pt x="1828132" y="0"/>
                </a:lnTo>
                <a:lnTo>
                  <a:pt x="1828132" y="1615403"/>
                </a:lnTo>
                <a:lnTo>
                  <a:pt x="0" y="1615403"/>
                </a:lnTo>
                <a:lnTo>
                  <a:pt x="0" y="0"/>
                </a:lnTo>
                <a:close/>
              </a:path>
            </a:pathLst>
          </a:custGeom>
          <a:blipFill rotWithShape="1">
            <a:blip r:embed="rId8">
              <a:alphaModFix/>
            </a:blip>
            <a:stretch>
              <a:fillRect b="0" l="0" r="0" t="0"/>
            </a:stretch>
          </a:blipFill>
          <a:ln>
            <a:noFill/>
          </a:ln>
        </p:spPr>
      </p:sp>
      <p:sp>
        <p:nvSpPr>
          <p:cNvPr id="342" name="Google Shape;342;p27"/>
          <p:cNvSpPr/>
          <p:nvPr/>
        </p:nvSpPr>
        <p:spPr>
          <a:xfrm>
            <a:off x="13716402" y="6147805"/>
            <a:ext cx="1480721" cy="1454808"/>
          </a:xfrm>
          <a:custGeom>
            <a:rect b="b" l="l" r="r" t="t"/>
            <a:pathLst>
              <a:path extrusionOk="0" h="1454808" w="1480721">
                <a:moveTo>
                  <a:pt x="0" y="0"/>
                </a:moveTo>
                <a:lnTo>
                  <a:pt x="1480721" y="0"/>
                </a:lnTo>
                <a:lnTo>
                  <a:pt x="1480721" y="1454808"/>
                </a:lnTo>
                <a:lnTo>
                  <a:pt x="0" y="1454808"/>
                </a:lnTo>
                <a:lnTo>
                  <a:pt x="0" y="0"/>
                </a:lnTo>
                <a:close/>
              </a:path>
            </a:pathLst>
          </a:custGeom>
          <a:blipFill rotWithShape="1">
            <a:blip r:embed="rId9">
              <a:alphaModFix/>
            </a:blip>
            <a:stretch>
              <a:fillRect b="0" l="0" r="0" t="0"/>
            </a:stretch>
          </a:blipFill>
          <a:ln>
            <a:noFill/>
          </a:ln>
        </p:spPr>
      </p:sp>
      <p:sp>
        <p:nvSpPr>
          <p:cNvPr id="343" name="Google Shape;343;p27"/>
          <p:cNvSpPr/>
          <p:nvPr/>
        </p:nvSpPr>
        <p:spPr>
          <a:xfrm rot="-8228877">
            <a:off x="16323240" y="5845685"/>
            <a:ext cx="233741" cy="1918767"/>
          </a:xfrm>
          <a:custGeom>
            <a:rect b="b" l="l" r="r" t="t"/>
            <a:pathLst>
              <a:path extrusionOk="0" h="1918767" w="233741">
                <a:moveTo>
                  <a:pt x="0" y="0"/>
                </a:moveTo>
                <a:lnTo>
                  <a:pt x="233741" y="0"/>
                </a:lnTo>
                <a:lnTo>
                  <a:pt x="233741" y="1918766"/>
                </a:lnTo>
                <a:lnTo>
                  <a:pt x="0" y="1918766"/>
                </a:lnTo>
                <a:lnTo>
                  <a:pt x="0" y="0"/>
                </a:lnTo>
                <a:close/>
              </a:path>
            </a:pathLst>
          </a:custGeom>
          <a:blipFill rotWithShape="1">
            <a:blip r:embed="rId10">
              <a:alphaModFix/>
            </a:blip>
            <a:stretch>
              <a:fillRect b="0" l="0" r="0" t="0"/>
            </a:stretch>
          </a:blipFill>
          <a:ln>
            <a:noFill/>
          </a:ln>
        </p:spPr>
      </p:sp>
      <p:sp>
        <p:nvSpPr>
          <p:cNvPr id="344" name="Google Shape;344;p27"/>
          <p:cNvSpPr/>
          <p:nvPr/>
        </p:nvSpPr>
        <p:spPr>
          <a:xfrm>
            <a:off x="9417052" y="7887497"/>
            <a:ext cx="1516800" cy="1530716"/>
          </a:xfrm>
          <a:custGeom>
            <a:rect b="b" l="l" r="r" t="t"/>
            <a:pathLst>
              <a:path extrusionOk="0" h="1530716" w="1516800">
                <a:moveTo>
                  <a:pt x="0" y="0"/>
                </a:moveTo>
                <a:lnTo>
                  <a:pt x="1516800" y="0"/>
                </a:lnTo>
                <a:lnTo>
                  <a:pt x="1516800" y="1530716"/>
                </a:lnTo>
                <a:lnTo>
                  <a:pt x="0" y="1530716"/>
                </a:lnTo>
                <a:lnTo>
                  <a:pt x="0" y="0"/>
                </a:lnTo>
                <a:close/>
              </a:path>
            </a:pathLst>
          </a:custGeom>
          <a:blipFill rotWithShape="1">
            <a:blip r:embed="rId11">
              <a:alphaModFix/>
            </a:blip>
            <a:stretch>
              <a:fillRect b="0" l="0" r="0" t="0"/>
            </a:stretch>
          </a:blipFill>
          <a:ln>
            <a:noFill/>
          </a:ln>
        </p:spPr>
      </p:sp>
      <p:sp>
        <p:nvSpPr>
          <p:cNvPr id="345" name="Google Shape;345;p27"/>
          <p:cNvSpPr/>
          <p:nvPr/>
        </p:nvSpPr>
        <p:spPr>
          <a:xfrm>
            <a:off x="11397820" y="8107407"/>
            <a:ext cx="1829246" cy="1090896"/>
          </a:xfrm>
          <a:custGeom>
            <a:rect b="b" l="l" r="r" t="t"/>
            <a:pathLst>
              <a:path extrusionOk="0" h="1090896" w="1829246">
                <a:moveTo>
                  <a:pt x="0" y="0"/>
                </a:moveTo>
                <a:lnTo>
                  <a:pt x="1829246" y="0"/>
                </a:lnTo>
                <a:lnTo>
                  <a:pt x="1829246" y="1090896"/>
                </a:lnTo>
                <a:lnTo>
                  <a:pt x="0" y="1090896"/>
                </a:lnTo>
                <a:lnTo>
                  <a:pt x="0" y="0"/>
                </a:lnTo>
                <a:close/>
              </a:path>
            </a:pathLst>
          </a:custGeom>
          <a:blipFill rotWithShape="1">
            <a:blip r:embed="rId12">
              <a:alphaModFix/>
            </a:blip>
            <a:stretch>
              <a:fillRect b="0" l="0" r="0" t="0"/>
            </a:stretch>
          </a:blipFill>
          <a:ln>
            <a:noFill/>
          </a:ln>
        </p:spPr>
      </p:sp>
      <p:sp>
        <p:nvSpPr>
          <p:cNvPr id="346" name="Google Shape;346;p27"/>
          <p:cNvSpPr/>
          <p:nvPr/>
        </p:nvSpPr>
        <p:spPr>
          <a:xfrm>
            <a:off x="13691035" y="8420223"/>
            <a:ext cx="1948748" cy="465263"/>
          </a:xfrm>
          <a:custGeom>
            <a:rect b="b" l="l" r="r" t="t"/>
            <a:pathLst>
              <a:path extrusionOk="0" h="465263" w="1948748">
                <a:moveTo>
                  <a:pt x="0" y="0"/>
                </a:moveTo>
                <a:lnTo>
                  <a:pt x="1948747" y="0"/>
                </a:lnTo>
                <a:lnTo>
                  <a:pt x="1948747" y="465264"/>
                </a:lnTo>
                <a:lnTo>
                  <a:pt x="0" y="465264"/>
                </a:lnTo>
                <a:lnTo>
                  <a:pt x="0" y="0"/>
                </a:lnTo>
                <a:close/>
              </a:path>
            </a:pathLst>
          </a:custGeom>
          <a:blipFill rotWithShape="1">
            <a:blip r:embed="rId13">
              <a:alphaModFix/>
            </a:blip>
            <a:stretch>
              <a:fillRect b="0" l="0" r="0" t="0"/>
            </a:stretch>
          </a:blipFill>
          <a:ln>
            <a:noFill/>
          </a:ln>
        </p:spPr>
      </p:sp>
      <p:sp>
        <p:nvSpPr>
          <p:cNvPr id="347" name="Google Shape;347;p27"/>
          <p:cNvSpPr/>
          <p:nvPr/>
        </p:nvSpPr>
        <p:spPr>
          <a:xfrm>
            <a:off x="16103750" y="7842664"/>
            <a:ext cx="930983" cy="1620382"/>
          </a:xfrm>
          <a:custGeom>
            <a:rect b="b" l="l" r="r" t="t"/>
            <a:pathLst>
              <a:path extrusionOk="0" h="1620382" w="930983">
                <a:moveTo>
                  <a:pt x="0" y="0"/>
                </a:moveTo>
                <a:lnTo>
                  <a:pt x="930983" y="0"/>
                </a:lnTo>
                <a:lnTo>
                  <a:pt x="930983" y="1620382"/>
                </a:lnTo>
                <a:lnTo>
                  <a:pt x="0" y="1620382"/>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75" name="Shape 75"/>
        <p:cNvGrpSpPr/>
        <p:nvPr/>
      </p:nvGrpSpPr>
      <p:grpSpPr>
        <a:xfrm>
          <a:off x="0" y="0"/>
          <a:ext cx="0" cy="0"/>
          <a:chOff x="0" y="0"/>
          <a:chExt cx="0" cy="0"/>
        </a:xfrm>
      </p:grpSpPr>
      <p:pic>
        <p:nvPicPr>
          <p:cNvPr id="76" name="Google Shape;76;p10"/>
          <p:cNvPicPr preferRelativeResize="0"/>
          <p:nvPr/>
        </p:nvPicPr>
        <p:blipFill rotWithShape="1">
          <a:blip r:embed="rId3">
            <a:alphaModFix/>
          </a:blip>
          <a:srcRect b="11527" l="-8049" r="0" t="0"/>
          <a:stretch/>
        </p:blipFill>
        <p:spPr>
          <a:xfrm>
            <a:off x="-1453250" y="0"/>
            <a:ext cx="19503299" cy="10287001"/>
          </a:xfrm>
          <a:prstGeom prst="rect">
            <a:avLst/>
          </a:prstGeom>
          <a:noFill/>
          <a:ln>
            <a:noFill/>
          </a:ln>
        </p:spPr>
      </p:pic>
      <p:sp>
        <p:nvSpPr>
          <p:cNvPr id="77" name="Google Shape;77;p10"/>
          <p:cNvSpPr txBox="1"/>
          <p:nvPr/>
        </p:nvSpPr>
        <p:spPr>
          <a:xfrm>
            <a:off x="4065834" y="3538045"/>
            <a:ext cx="7451700" cy="5759400"/>
          </a:xfrm>
          <a:prstGeom prst="rect">
            <a:avLst/>
          </a:prstGeom>
          <a:noFill/>
          <a:ln>
            <a:noFill/>
          </a:ln>
        </p:spPr>
        <p:txBody>
          <a:bodyPr anchorCtr="0" anchor="t" bIns="0" lIns="0" spcFirstLastPara="1" rIns="0" wrap="square" tIns="0">
            <a:spAutoFit/>
          </a:bodyPr>
          <a:lstStyle/>
          <a:p>
            <a:pPr indent="0" lvl="0" marL="0" marR="0" rtl="0" algn="l">
              <a:lnSpc>
                <a:spcPct val="125000"/>
              </a:lnSpc>
              <a:spcBef>
                <a:spcPts val="0"/>
              </a:spcBef>
              <a:spcAft>
                <a:spcPts val="0"/>
              </a:spcAft>
              <a:buNone/>
            </a:pPr>
            <a:r>
              <a:rPr b="0" i="0" lang="en-US" sz="4402" u="none" cap="none" strike="noStrike">
                <a:solidFill>
                  <a:srgbClr val="000000"/>
                </a:solidFill>
                <a:latin typeface="Lato"/>
                <a:ea typeface="Lato"/>
                <a:cs typeface="Lato"/>
                <a:sym typeface="Lato"/>
              </a:rPr>
              <a:t>Introduction to Pancasila</a:t>
            </a:r>
            <a:endParaRPr/>
          </a:p>
          <a:p>
            <a:pPr indent="0" lvl="0" marL="0" marR="0" rtl="0" algn="l">
              <a:lnSpc>
                <a:spcPct val="125000"/>
              </a:lnSpc>
              <a:spcBef>
                <a:spcPts val="0"/>
              </a:spcBef>
              <a:spcAft>
                <a:spcPts val="0"/>
              </a:spcAft>
              <a:buNone/>
            </a:pPr>
            <a:r>
              <a:t/>
            </a:r>
            <a:endParaRPr b="0" i="0" sz="4402" u="none" cap="none" strike="noStrike">
              <a:solidFill>
                <a:srgbClr val="000000"/>
              </a:solidFill>
              <a:latin typeface="Lato"/>
              <a:ea typeface="Lato"/>
              <a:cs typeface="Lato"/>
              <a:sym typeface="Lato"/>
            </a:endParaRPr>
          </a:p>
          <a:p>
            <a:pPr indent="0" lvl="0" marL="0" marR="0" rtl="0" algn="l">
              <a:lnSpc>
                <a:spcPct val="125000"/>
              </a:lnSpc>
              <a:spcBef>
                <a:spcPts val="0"/>
              </a:spcBef>
              <a:spcAft>
                <a:spcPts val="0"/>
              </a:spcAft>
              <a:buNone/>
            </a:pPr>
            <a:r>
              <a:rPr b="0" i="0" lang="en-US" sz="4402" u="none" cap="none" strike="noStrike">
                <a:solidFill>
                  <a:srgbClr val="000000"/>
                </a:solidFill>
                <a:latin typeface="Lato"/>
                <a:ea typeface="Lato"/>
                <a:cs typeface="Lato"/>
                <a:sym typeface="Lato"/>
              </a:rPr>
              <a:t>History and Significance</a:t>
            </a:r>
            <a:endParaRPr/>
          </a:p>
          <a:p>
            <a:pPr indent="0" lvl="0" marL="0" marR="0" rtl="0" algn="l">
              <a:lnSpc>
                <a:spcPct val="125000"/>
              </a:lnSpc>
              <a:spcBef>
                <a:spcPts val="0"/>
              </a:spcBef>
              <a:spcAft>
                <a:spcPts val="0"/>
              </a:spcAft>
              <a:buNone/>
            </a:pPr>
            <a:r>
              <a:t/>
            </a:r>
            <a:endParaRPr b="0" i="0" sz="4402" u="none" cap="none" strike="noStrike">
              <a:solidFill>
                <a:srgbClr val="000000"/>
              </a:solidFill>
              <a:latin typeface="Lato"/>
              <a:ea typeface="Lato"/>
              <a:cs typeface="Lato"/>
              <a:sym typeface="Lato"/>
            </a:endParaRPr>
          </a:p>
          <a:p>
            <a:pPr indent="0" lvl="0" marL="0" marR="0" rtl="0" algn="l">
              <a:lnSpc>
                <a:spcPct val="125000"/>
              </a:lnSpc>
              <a:spcBef>
                <a:spcPts val="0"/>
              </a:spcBef>
              <a:spcAft>
                <a:spcPts val="0"/>
              </a:spcAft>
              <a:buNone/>
            </a:pPr>
            <a:r>
              <a:rPr b="0" i="0" lang="en-US" sz="4402" u="none" cap="none" strike="noStrike">
                <a:solidFill>
                  <a:srgbClr val="000000"/>
                </a:solidFill>
                <a:latin typeface="Lato"/>
                <a:ea typeface="Lato"/>
                <a:cs typeface="Lato"/>
                <a:sym typeface="Lato"/>
              </a:rPr>
              <a:t>The Five Principles</a:t>
            </a:r>
            <a:endParaRPr/>
          </a:p>
          <a:p>
            <a:pPr indent="0" lvl="0" marL="0" marR="0" rtl="0" algn="l">
              <a:lnSpc>
                <a:spcPct val="125000"/>
              </a:lnSpc>
              <a:spcBef>
                <a:spcPts val="0"/>
              </a:spcBef>
              <a:spcAft>
                <a:spcPts val="0"/>
              </a:spcAft>
              <a:buNone/>
            </a:pPr>
            <a:r>
              <a:t/>
            </a:r>
            <a:endParaRPr b="0" i="0" sz="4402" u="none" cap="none" strike="noStrike">
              <a:solidFill>
                <a:srgbClr val="000000"/>
              </a:solidFill>
              <a:latin typeface="Lato"/>
              <a:ea typeface="Lato"/>
              <a:cs typeface="Lato"/>
              <a:sym typeface="Lato"/>
            </a:endParaRPr>
          </a:p>
          <a:p>
            <a:pPr indent="0" lvl="0" marL="0" marR="0" rtl="0" algn="l">
              <a:lnSpc>
                <a:spcPct val="125000"/>
              </a:lnSpc>
              <a:spcBef>
                <a:spcPts val="0"/>
              </a:spcBef>
              <a:spcAft>
                <a:spcPts val="0"/>
              </a:spcAft>
              <a:buNone/>
            </a:pPr>
            <a:r>
              <a:rPr b="0" i="0" lang="en-US" sz="4402" u="none" cap="none" strike="noStrike">
                <a:solidFill>
                  <a:srgbClr val="000000"/>
                </a:solidFill>
                <a:latin typeface="Lato"/>
                <a:ea typeface="Lato"/>
                <a:cs typeface="Lato"/>
                <a:sym typeface="Lato"/>
              </a:rPr>
              <a:t>Pancasila in Modern Indonesia</a:t>
            </a:r>
            <a:endParaRPr/>
          </a:p>
        </p:txBody>
      </p:sp>
      <p:sp>
        <p:nvSpPr>
          <p:cNvPr id="78" name="Google Shape;78;p10"/>
          <p:cNvSpPr txBox="1"/>
          <p:nvPr/>
        </p:nvSpPr>
        <p:spPr>
          <a:xfrm>
            <a:off x="1028700" y="716046"/>
            <a:ext cx="16230600" cy="1660058"/>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0927" u="none" cap="none" strike="noStrike">
                <a:solidFill>
                  <a:srgbClr val="C7312F"/>
                </a:solidFill>
                <a:latin typeface="Rowdies"/>
                <a:ea typeface="Rowdies"/>
                <a:cs typeface="Rowdies"/>
                <a:sym typeface="Rowdies"/>
              </a:rPr>
              <a:t>TABLE OF CONTENTS</a:t>
            </a:r>
            <a:endParaRPr/>
          </a:p>
        </p:txBody>
      </p:sp>
      <p:sp>
        <p:nvSpPr>
          <p:cNvPr id="79" name="Google Shape;79;p10"/>
          <p:cNvSpPr txBox="1"/>
          <p:nvPr/>
        </p:nvSpPr>
        <p:spPr>
          <a:xfrm>
            <a:off x="1496664" y="3052442"/>
            <a:ext cx="2136600" cy="672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927" u="none" cap="none" strike="noStrike">
                <a:solidFill>
                  <a:srgbClr val="E49E9C"/>
                </a:solidFill>
                <a:latin typeface="Rowdies"/>
                <a:ea typeface="Rowdies"/>
                <a:cs typeface="Rowdies"/>
                <a:sym typeface="Rowdies"/>
              </a:rPr>
              <a:t>01</a:t>
            </a:r>
            <a:endParaRPr/>
          </a:p>
          <a:p>
            <a:pPr indent="0" lvl="0" marL="0" marR="0" rtl="0" algn="l">
              <a:lnSpc>
                <a:spcPct val="100000"/>
              </a:lnSpc>
              <a:spcBef>
                <a:spcPts val="0"/>
              </a:spcBef>
              <a:spcAft>
                <a:spcPts val="0"/>
              </a:spcAft>
              <a:buNone/>
            </a:pPr>
            <a:r>
              <a:rPr b="0" i="0" lang="en-US" sz="10927" u="none" cap="none" strike="noStrike">
                <a:solidFill>
                  <a:srgbClr val="E49E9C"/>
                </a:solidFill>
                <a:latin typeface="Rowdies"/>
                <a:ea typeface="Rowdies"/>
                <a:cs typeface="Rowdies"/>
                <a:sym typeface="Rowdies"/>
              </a:rPr>
              <a:t>02</a:t>
            </a:r>
            <a:endParaRPr/>
          </a:p>
          <a:p>
            <a:pPr indent="0" lvl="0" marL="0" marR="0" rtl="0" algn="l">
              <a:lnSpc>
                <a:spcPct val="100000"/>
              </a:lnSpc>
              <a:spcBef>
                <a:spcPts val="0"/>
              </a:spcBef>
              <a:spcAft>
                <a:spcPts val="0"/>
              </a:spcAft>
              <a:buNone/>
            </a:pPr>
            <a:r>
              <a:rPr b="0" i="0" lang="en-US" sz="10927" u="none" cap="none" strike="noStrike">
                <a:solidFill>
                  <a:srgbClr val="E49E9C"/>
                </a:solidFill>
                <a:latin typeface="Rowdies"/>
                <a:ea typeface="Rowdies"/>
                <a:cs typeface="Rowdies"/>
                <a:sym typeface="Rowdies"/>
              </a:rPr>
              <a:t>03</a:t>
            </a:r>
            <a:endParaRPr/>
          </a:p>
          <a:p>
            <a:pPr indent="0" lvl="0" marL="0" marR="0" rtl="0" algn="l">
              <a:lnSpc>
                <a:spcPct val="100000"/>
              </a:lnSpc>
              <a:spcBef>
                <a:spcPts val="0"/>
              </a:spcBef>
              <a:spcAft>
                <a:spcPts val="0"/>
              </a:spcAft>
              <a:buNone/>
            </a:pPr>
            <a:r>
              <a:rPr b="0" i="0" lang="en-US" sz="10927" u="none" cap="none" strike="noStrike">
                <a:solidFill>
                  <a:srgbClr val="E49E9C"/>
                </a:solidFill>
                <a:latin typeface="Rowdies"/>
                <a:ea typeface="Rowdies"/>
                <a:cs typeface="Rowdies"/>
                <a:sym typeface="Rowdies"/>
              </a:rPr>
              <a:t>04</a:t>
            </a:r>
            <a:endParaRPr/>
          </a:p>
        </p:txBody>
      </p:sp>
      <p:pic>
        <p:nvPicPr>
          <p:cNvPr id="80" name="Google Shape;80;p10"/>
          <p:cNvPicPr preferRelativeResize="0"/>
          <p:nvPr/>
        </p:nvPicPr>
        <p:blipFill rotWithShape="1">
          <a:blip r:embed="rId4">
            <a:alphaModFix/>
          </a:blip>
          <a:srcRect b="15803" l="0" r="0" t="0"/>
          <a:stretch/>
        </p:blipFill>
        <p:spPr>
          <a:xfrm>
            <a:off x="11950075" y="3504126"/>
            <a:ext cx="5632651" cy="67828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351" name="Shape 351"/>
        <p:cNvGrpSpPr/>
        <p:nvPr/>
      </p:nvGrpSpPr>
      <p:grpSpPr>
        <a:xfrm>
          <a:off x="0" y="0"/>
          <a:ext cx="0" cy="0"/>
          <a:chOff x="0" y="0"/>
          <a:chExt cx="0" cy="0"/>
        </a:xfrm>
      </p:grpSpPr>
      <p:sp>
        <p:nvSpPr>
          <p:cNvPr id="352" name="Google Shape;352;p28"/>
          <p:cNvSpPr/>
          <p:nvPr/>
        </p:nvSpPr>
        <p:spPr>
          <a:xfrm>
            <a:off x="6285887" y="5896656"/>
            <a:ext cx="1518191" cy="1634640"/>
          </a:xfrm>
          <a:custGeom>
            <a:rect b="b" l="l" r="r" t="t"/>
            <a:pathLst>
              <a:path extrusionOk="0" h="1634640" w="1518191">
                <a:moveTo>
                  <a:pt x="0" y="0"/>
                </a:moveTo>
                <a:lnTo>
                  <a:pt x="1518191" y="0"/>
                </a:lnTo>
                <a:lnTo>
                  <a:pt x="1518191" y="1634640"/>
                </a:lnTo>
                <a:lnTo>
                  <a:pt x="0" y="1634640"/>
                </a:lnTo>
                <a:lnTo>
                  <a:pt x="0" y="0"/>
                </a:lnTo>
                <a:close/>
              </a:path>
            </a:pathLst>
          </a:custGeom>
          <a:blipFill rotWithShape="1">
            <a:blip r:embed="rId3">
              <a:alphaModFix/>
            </a:blip>
            <a:stretch>
              <a:fillRect b="0" l="0" r="0" t="0"/>
            </a:stretch>
          </a:blipFill>
          <a:ln>
            <a:noFill/>
          </a:ln>
        </p:spPr>
      </p:sp>
      <p:sp>
        <p:nvSpPr>
          <p:cNvPr id="353" name="Google Shape;353;p28"/>
          <p:cNvSpPr/>
          <p:nvPr/>
        </p:nvSpPr>
        <p:spPr>
          <a:xfrm rot="70517">
            <a:off x="12259471" y="795147"/>
            <a:ext cx="2224132" cy="1979641"/>
          </a:xfrm>
          <a:custGeom>
            <a:rect b="b" l="l" r="r" t="t"/>
            <a:pathLst>
              <a:path extrusionOk="0" h="1979641" w="2224132">
                <a:moveTo>
                  <a:pt x="0" y="0"/>
                </a:moveTo>
                <a:lnTo>
                  <a:pt x="2224132" y="0"/>
                </a:lnTo>
                <a:lnTo>
                  <a:pt x="2224132" y="1979641"/>
                </a:lnTo>
                <a:lnTo>
                  <a:pt x="0" y="1979641"/>
                </a:lnTo>
                <a:lnTo>
                  <a:pt x="0" y="0"/>
                </a:lnTo>
                <a:close/>
              </a:path>
            </a:pathLst>
          </a:custGeom>
          <a:blipFill rotWithShape="1">
            <a:blip r:embed="rId4">
              <a:alphaModFix/>
            </a:blip>
            <a:stretch>
              <a:fillRect b="0" l="0" r="0" t="0"/>
            </a:stretch>
          </a:blipFill>
          <a:ln>
            <a:noFill/>
          </a:ln>
        </p:spPr>
      </p:sp>
      <p:sp>
        <p:nvSpPr>
          <p:cNvPr id="354" name="Google Shape;354;p28"/>
          <p:cNvSpPr/>
          <p:nvPr/>
        </p:nvSpPr>
        <p:spPr>
          <a:xfrm flipH="1">
            <a:off x="4379003" y="3434820"/>
            <a:ext cx="1442649" cy="1815691"/>
          </a:xfrm>
          <a:custGeom>
            <a:rect b="b" l="l" r="r" t="t"/>
            <a:pathLst>
              <a:path extrusionOk="0" h="1815691" w="1442649">
                <a:moveTo>
                  <a:pt x="1442649" y="0"/>
                </a:moveTo>
                <a:lnTo>
                  <a:pt x="0" y="0"/>
                </a:lnTo>
                <a:lnTo>
                  <a:pt x="0" y="1815691"/>
                </a:lnTo>
                <a:lnTo>
                  <a:pt x="1442649" y="1815691"/>
                </a:lnTo>
                <a:lnTo>
                  <a:pt x="1442649" y="0"/>
                </a:lnTo>
                <a:close/>
              </a:path>
            </a:pathLst>
          </a:custGeom>
          <a:blipFill rotWithShape="1">
            <a:blip r:embed="rId5">
              <a:alphaModFix/>
            </a:blip>
            <a:stretch>
              <a:fillRect b="0" l="0" r="0" t="0"/>
            </a:stretch>
          </a:blipFill>
          <a:ln>
            <a:noFill/>
          </a:ln>
        </p:spPr>
      </p:sp>
      <p:sp>
        <p:nvSpPr>
          <p:cNvPr id="355" name="Google Shape;355;p28"/>
          <p:cNvSpPr/>
          <p:nvPr/>
        </p:nvSpPr>
        <p:spPr>
          <a:xfrm>
            <a:off x="15519734" y="620116"/>
            <a:ext cx="1630792" cy="2329703"/>
          </a:xfrm>
          <a:custGeom>
            <a:rect b="b" l="l" r="r" t="t"/>
            <a:pathLst>
              <a:path extrusionOk="0" h="2329703" w="1630792">
                <a:moveTo>
                  <a:pt x="0" y="0"/>
                </a:moveTo>
                <a:lnTo>
                  <a:pt x="1630792" y="0"/>
                </a:lnTo>
                <a:lnTo>
                  <a:pt x="1630792" y="2329703"/>
                </a:lnTo>
                <a:lnTo>
                  <a:pt x="0" y="2329703"/>
                </a:lnTo>
                <a:lnTo>
                  <a:pt x="0" y="0"/>
                </a:lnTo>
                <a:close/>
              </a:path>
            </a:pathLst>
          </a:custGeom>
          <a:blipFill rotWithShape="1">
            <a:blip r:embed="rId6">
              <a:alphaModFix/>
            </a:blip>
            <a:stretch>
              <a:fillRect b="0" l="0" r="0" t="0"/>
            </a:stretch>
          </a:blipFill>
          <a:ln>
            <a:noFill/>
          </a:ln>
        </p:spPr>
      </p:sp>
      <p:sp>
        <p:nvSpPr>
          <p:cNvPr id="356" name="Google Shape;356;p28"/>
          <p:cNvSpPr/>
          <p:nvPr/>
        </p:nvSpPr>
        <p:spPr>
          <a:xfrm>
            <a:off x="940906" y="5954209"/>
            <a:ext cx="1519535" cy="1519535"/>
          </a:xfrm>
          <a:custGeom>
            <a:rect b="b" l="l" r="r" t="t"/>
            <a:pathLst>
              <a:path extrusionOk="0" h="1519535" w="1519535">
                <a:moveTo>
                  <a:pt x="0" y="0"/>
                </a:moveTo>
                <a:lnTo>
                  <a:pt x="1519535" y="0"/>
                </a:lnTo>
                <a:lnTo>
                  <a:pt x="1519535" y="1519535"/>
                </a:lnTo>
                <a:lnTo>
                  <a:pt x="0" y="1519535"/>
                </a:lnTo>
                <a:lnTo>
                  <a:pt x="0" y="0"/>
                </a:lnTo>
                <a:close/>
              </a:path>
            </a:pathLst>
          </a:custGeom>
          <a:blipFill rotWithShape="1">
            <a:blip r:embed="rId7">
              <a:alphaModFix/>
            </a:blip>
            <a:stretch>
              <a:fillRect b="0" l="0" r="0" t="0"/>
            </a:stretch>
          </a:blipFill>
          <a:ln>
            <a:noFill/>
          </a:ln>
        </p:spPr>
      </p:sp>
      <p:sp>
        <p:nvSpPr>
          <p:cNvPr id="357" name="Google Shape;357;p28"/>
          <p:cNvSpPr/>
          <p:nvPr/>
        </p:nvSpPr>
        <p:spPr>
          <a:xfrm>
            <a:off x="8071777" y="863135"/>
            <a:ext cx="3151563" cy="1843664"/>
          </a:xfrm>
          <a:custGeom>
            <a:rect b="b" l="l" r="r" t="t"/>
            <a:pathLst>
              <a:path extrusionOk="0" h="1843664" w="3151563">
                <a:moveTo>
                  <a:pt x="0" y="0"/>
                </a:moveTo>
                <a:lnTo>
                  <a:pt x="3151563" y="0"/>
                </a:lnTo>
                <a:lnTo>
                  <a:pt x="3151563" y="1843664"/>
                </a:lnTo>
                <a:lnTo>
                  <a:pt x="0" y="1843664"/>
                </a:lnTo>
                <a:lnTo>
                  <a:pt x="0" y="0"/>
                </a:lnTo>
                <a:close/>
              </a:path>
            </a:pathLst>
          </a:custGeom>
          <a:blipFill rotWithShape="1">
            <a:blip r:embed="rId8">
              <a:alphaModFix/>
            </a:blip>
            <a:stretch>
              <a:fillRect b="0" l="0" r="0" t="0"/>
            </a:stretch>
          </a:blipFill>
          <a:ln>
            <a:noFill/>
          </a:ln>
        </p:spPr>
      </p:sp>
      <p:sp>
        <p:nvSpPr>
          <p:cNvPr id="358" name="Google Shape;358;p28"/>
          <p:cNvSpPr/>
          <p:nvPr/>
        </p:nvSpPr>
        <p:spPr>
          <a:xfrm>
            <a:off x="13225448" y="3648688"/>
            <a:ext cx="1377860" cy="1387955"/>
          </a:xfrm>
          <a:custGeom>
            <a:rect b="b" l="l" r="r" t="t"/>
            <a:pathLst>
              <a:path extrusionOk="0" h="1387955" w="1377860">
                <a:moveTo>
                  <a:pt x="0" y="0"/>
                </a:moveTo>
                <a:lnTo>
                  <a:pt x="1377860" y="0"/>
                </a:lnTo>
                <a:lnTo>
                  <a:pt x="1377860" y="1387955"/>
                </a:lnTo>
                <a:lnTo>
                  <a:pt x="0" y="1387955"/>
                </a:lnTo>
                <a:lnTo>
                  <a:pt x="0" y="0"/>
                </a:lnTo>
                <a:close/>
              </a:path>
            </a:pathLst>
          </a:custGeom>
          <a:blipFill rotWithShape="1">
            <a:blip r:embed="rId9">
              <a:alphaModFix/>
            </a:blip>
            <a:stretch>
              <a:fillRect b="0" l="0" r="0" t="0"/>
            </a:stretch>
          </a:blipFill>
          <a:ln>
            <a:noFill/>
          </a:ln>
        </p:spPr>
      </p:sp>
      <p:sp>
        <p:nvSpPr>
          <p:cNvPr id="359" name="Google Shape;359;p28"/>
          <p:cNvSpPr/>
          <p:nvPr/>
        </p:nvSpPr>
        <p:spPr>
          <a:xfrm>
            <a:off x="11474801" y="3657857"/>
            <a:ext cx="834221" cy="1369616"/>
          </a:xfrm>
          <a:custGeom>
            <a:rect b="b" l="l" r="r" t="t"/>
            <a:pathLst>
              <a:path extrusionOk="0" h="1369616" w="834221">
                <a:moveTo>
                  <a:pt x="0" y="0"/>
                </a:moveTo>
                <a:lnTo>
                  <a:pt x="834221" y="0"/>
                </a:lnTo>
                <a:lnTo>
                  <a:pt x="834221" y="1369617"/>
                </a:lnTo>
                <a:lnTo>
                  <a:pt x="0" y="1369617"/>
                </a:lnTo>
                <a:lnTo>
                  <a:pt x="0" y="0"/>
                </a:lnTo>
                <a:close/>
              </a:path>
            </a:pathLst>
          </a:custGeom>
          <a:blipFill rotWithShape="1">
            <a:blip r:embed="rId10">
              <a:alphaModFix/>
            </a:blip>
            <a:stretch>
              <a:fillRect b="0" l="0" r="0" t="0"/>
            </a:stretch>
          </a:blipFill>
          <a:ln>
            <a:noFill/>
          </a:ln>
        </p:spPr>
      </p:sp>
      <p:sp>
        <p:nvSpPr>
          <p:cNvPr id="360" name="Google Shape;360;p28"/>
          <p:cNvSpPr/>
          <p:nvPr/>
        </p:nvSpPr>
        <p:spPr>
          <a:xfrm>
            <a:off x="8886538" y="5975450"/>
            <a:ext cx="1880506" cy="1477052"/>
          </a:xfrm>
          <a:custGeom>
            <a:rect b="b" l="l" r="r" t="t"/>
            <a:pathLst>
              <a:path extrusionOk="0" h="1477052" w="1880506">
                <a:moveTo>
                  <a:pt x="0" y="0"/>
                </a:moveTo>
                <a:lnTo>
                  <a:pt x="1880506" y="0"/>
                </a:lnTo>
                <a:lnTo>
                  <a:pt x="1880506" y="1477052"/>
                </a:lnTo>
                <a:lnTo>
                  <a:pt x="0" y="1477052"/>
                </a:lnTo>
                <a:lnTo>
                  <a:pt x="0" y="0"/>
                </a:lnTo>
                <a:close/>
              </a:path>
            </a:pathLst>
          </a:custGeom>
          <a:blipFill rotWithShape="1">
            <a:blip r:embed="rId11">
              <a:alphaModFix/>
            </a:blip>
            <a:stretch>
              <a:fillRect b="0" l="0" r="0" t="0"/>
            </a:stretch>
          </a:blipFill>
          <a:ln>
            <a:noFill/>
          </a:ln>
        </p:spPr>
      </p:sp>
      <p:sp>
        <p:nvSpPr>
          <p:cNvPr id="361" name="Google Shape;361;p28"/>
          <p:cNvSpPr/>
          <p:nvPr/>
        </p:nvSpPr>
        <p:spPr>
          <a:xfrm>
            <a:off x="3688370" y="8165854"/>
            <a:ext cx="1529171" cy="1534752"/>
          </a:xfrm>
          <a:custGeom>
            <a:rect b="b" l="l" r="r" t="t"/>
            <a:pathLst>
              <a:path extrusionOk="0" h="1534752" w="1529171">
                <a:moveTo>
                  <a:pt x="0" y="0"/>
                </a:moveTo>
                <a:lnTo>
                  <a:pt x="1529171" y="0"/>
                </a:lnTo>
                <a:lnTo>
                  <a:pt x="1529171" y="1534752"/>
                </a:lnTo>
                <a:lnTo>
                  <a:pt x="0" y="1534752"/>
                </a:lnTo>
                <a:lnTo>
                  <a:pt x="0" y="0"/>
                </a:lnTo>
                <a:close/>
              </a:path>
            </a:pathLst>
          </a:custGeom>
          <a:blipFill rotWithShape="1">
            <a:blip r:embed="rId12">
              <a:alphaModFix/>
            </a:blip>
            <a:stretch>
              <a:fillRect b="0" l="0" r="0" t="0"/>
            </a:stretch>
          </a:blipFill>
          <a:ln>
            <a:noFill/>
          </a:ln>
        </p:spPr>
      </p:sp>
      <p:sp>
        <p:nvSpPr>
          <p:cNvPr id="362" name="Google Shape;362;p28"/>
          <p:cNvSpPr/>
          <p:nvPr/>
        </p:nvSpPr>
        <p:spPr>
          <a:xfrm>
            <a:off x="712371" y="3390094"/>
            <a:ext cx="2750206" cy="1905143"/>
          </a:xfrm>
          <a:custGeom>
            <a:rect b="b" l="l" r="r" t="t"/>
            <a:pathLst>
              <a:path extrusionOk="0" h="1905143" w="2750206">
                <a:moveTo>
                  <a:pt x="0" y="0"/>
                </a:moveTo>
                <a:lnTo>
                  <a:pt x="2750206" y="0"/>
                </a:lnTo>
                <a:lnTo>
                  <a:pt x="2750206" y="1905143"/>
                </a:lnTo>
                <a:lnTo>
                  <a:pt x="0" y="1905143"/>
                </a:lnTo>
                <a:lnTo>
                  <a:pt x="0" y="0"/>
                </a:lnTo>
                <a:close/>
              </a:path>
            </a:pathLst>
          </a:custGeom>
          <a:blipFill rotWithShape="1">
            <a:blip r:embed="rId13">
              <a:alphaModFix/>
            </a:blip>
            <a:stretch>
              <a:fillRect b="0" l="0" r="0" t="0"/>
            </a:stretch>
          </a:blipFill>
          <a:ln>
            <a:noFill/>
          </a:ln>
        </p:spPr>
      </p:sp>
      <p:sp>
        <p:nvSpPr>
          <p:cNvPr id="363" name="Google Shape;363;p28"/>
          <p:cNvSpPr/>
          <p:nvPr/>
        </p:nvSpPr>
        <p:spPr>
          <a:xfrm>
            <a:off x="4478639" y="777565"/>
            <a:ext cx="2577075" cy="2014804"/>
          </a:xfrm>
          <a:custGeom>
            <a:rect b="b" l="l" r="r" t="t"/>
            <a:pathLst>
              <a:path extrusionOk="0" h="2014804" w="2577075">
                <a:moveTo>
                  <a:pt x="0" y="0"/>
                </a:moveTo>
                <a:lnTo>
                  <a:pt x="2577075" y="0"/>
                </a:lnTo>
                <a:lnTo>
                  <a:pt x="2577075" y="2014804"/>
                </a:lnTo>
                <a:lnTo>
                  <a:pt x="0" y="2014804"/>
                </a:lnTo>
                <a:lnTo>
                  <a:pt x="0" y="0"/>
                </a:lnTo>
                <a:close/>
              </a:path>
            </a:pathLst>
          </a:custGeom>
          <a:blipFill rotWithShape="1">
            <a:blip r:embed="rId14">
              <a:alphaModFix/>
            </a:blip>
            <a:stretch>
              <a:fillRect b="0" l="0" r="0" t="0"/>
            </a:stretch>
          </a:blipFill>
          <a:ln>
            <a:noFill/>
          </a:ln>
        </p:spPr>
      </p:sp>
      <p:sp>
        <p:nvSpPr>
          <p:cNvPr id="364" name="Google Shape;364;p28"/>
          <p:cNvSpPr/>
          <p:nvPr/>
        </p:nvSpPr>
        <p:spPr>
          <a:xfrm>
            <a:off x="15519734" y="3206994"/>
            <a:ext cx="1672535" cy="2271344"/>
          </a:xfrm>
          <a:custGeom>
            <a:rect b="b" l="l" r="r" t="t"/>
            <a:pathLst>
              <a:path extrusionOk="0" h="2271344" w="1672535">
                <a:moveTo>
                  <a:pt x="0" y="0"/>
                </a:moveTo>
                <a:lnTo>
                  <a:pt x="1672535" y="0"/>
                </a:lnTo>
                <a:lnTo>
                  <a:pt x="1672535" y="2271343"/>
                </a:lnTo>
                <a:lnTo>
                  <a:pt x="0" y="2271343"/>
                </a:lnTo>
                <a:lnTo>
                  <a:pt x="0" y="0"/>
                </a:lnTo>
                <a:close/>
              </a:path>
            </a:pathLst>
          </a:custGeom>
          <a:blipFill rotWithShape="1">
            <a:blip r:embed="rId15">
              <a:alphaModFix/>
            </a:blip>
            <a:stretch>
              <a:fillRect b="0" l="0" r="0" t="0"/>
            </a:stretch>
          </a:blipFill>
          <a:ln>
            <a:noFill/>
          </a:ln>
        </p:spPr>
      </p:sp>
      <p:sp>
        <p:nvSpPr>
          <p:cNvPr id="365" name="Google Shape;365;p28"/>
          <p:cNvSpPr/>
          <p:nvPr/>
        </p:nvSpPr>
        <p:spPr>
          <a:xfrm>
            <a:off x="760953" y="8121758"/>
            <a:ext cx="1713282" cy="1622945"/>
          </a:xfrm>
          <a:custGeom>
            <a:rect b="b" l="l" r="r" t="t"/>
            <a:pathLst>
              <a:path extrusionOk="0" h="1622945" w="1713282">
                <a:moveTo>
                  <a:pt x="0" y="0"/>
                </a:moveTo>
                <a:lnTo>
                  <a:pt x="1713282" y="0"/>
                </a:lnTo>
                <a:lnTo>
                  <a:pt x="1713282" y="1622945"/>
                </a:lnTo>
                <a:lnTo>
                  <a:pt x="0" y="1622945"/>
                </a:lnTo>
                <a:lnTo>
                  <a:pt x="0" y="0"/>
                </a:lnTo>
                <a:close/>
              </a:path>
            </a:pathLst>
          </a:custGeom>
          <a:blipFill rotWithShape="1">
            <a:blip r:embed="rId16">
              <a:alphaModFix/>
            </a:blip>
            <a:stretch>
              <a:fillRect b="0" l="0" r="0" t="0"/>
            </a:stretch>
          </a:blipFill>
          <a:ln>
            <a:noFill/>
          </a:ln>
        </p:spPr>
      </p:sp>
      <p:sp>
        <p:nvSpPr>
          <p:cNvPr id="366" name="Google Shape;366;p28"/>
          <p:cNvSpPr/>
          <p:nvPr/>
        </p:nvSpPr>
        <p:spPr>
          <a:xfrm>
            <a:off x="3542901" y="5860435"/>
            <a:ext cx="1660527" cy="1707084"/>
          </a:xfrm>
          <a:custGeom>
            <a:rect b="b" l="l" r="r" t="t"/>
            <a:pathLst>
              <a:path extrusionOk="0" h="1707084" w="1660527">
                <a:moveTo>
                  <a:pt x="0" y="0"/>
                </a:moveTo>
                <a:lnTo>
                  <a:pt x="1660527" y="0"/>
                </a:lnTo>
                <a:lnTo>
                  <a:pt x="1660527" y="1707083"/>
                </a:lnTo>
                <a:lnTo>
                  <a:pt x="0" y="1707083"/>
                </a:lnTo>
                <a:lnTo>
                  <a:pt x="0" y="0"/>
                </a:lnTo>
                <a:close/>
              </a:path>
            </a:pathLst>
          </a:custGeom>
          <a:blipFill rotWithShape="1">
            <a:blip r:embed="rId17">
              <a:alphaModFix/>
            </a:blip>
            <a:stretch>
              <a:fillRect b="0" l="0" r="0" t="0"/>
            </a:stretch>
          </a:blipFill>
          <a:ln>
            <a:noFill/>
          </a:ln>
        </p:spPr>
      </p:sp>
      <p:sp>
        <p:nvSpPr>
          <p:cNvPr id="367" name="Google Shape;367;p28"/>
          <p:cNvSpPr/>
          <p:nvPr/>
        </p:nvSpPr>
        <p:spPr>
          <a:xfrm>
            <a:off x="9041720" y="8365984"/>
            <a:ext cx="1134493" cy="1134493"/>
          </a:xfrm>
          <a:custGeom>
            <a:rect b="b" l="l" r="r" t="t"/>
            <a:pathLst>
              <a:path extrusionOk="0" h="1134493" w="1134493">
                <a:moveTo>
                  <a:pt x="0" y="0"/>
                </a:moveTo>
                <a:lnTo>
                  <a:pt x="1134493" y="0"/>
                </a:lnTo>
                <a:lnTo>
                  <a:pt x="1134493" y="1134493"/>
                </a:lnTo>
                <a:lnTo>
                  <a:pt x="0" y="1134493"/>
                </a:lnTo>
                <a:lnTo>
                  <a:pt x="0" y="0"/>
                </a:lnTo>
                <a:close/>
              </a:path>
            </a:pathLst>
          </a:custGeom>
          <a:blipFill rotWithShape="1">
            <a:blip r:embed="rId18">
              <a:alphaModFix/>
            </a:blip>
            <a:stretch>
              <a:fillRect b="0" l="0" r="0" t="0"/>
            </a:stretch>
          </a:blipFill>
          <a:ln>
            <a:noFill/>
          </a:ln>
        </p:spPr>
      </p:sp>
      <p:sp>
        <p:nvSpPr>
          <p:cNvPr id="368" name="Google Shape;368;p28"/>
          <p:cNvSpPr/>
          <p:nvPr/>
        </p:nvSpPr>
        <p:spPr>
          <a:xfrm>
            <a:off x="13897628" y="8298415"/>
            <a:ext cx="1244238" cy="1269631"/>
          </a:xfrm>
          <a:custGeom>
            <a:rect b="b" l="l" r="r" t="t"/>
            <a:pathLst>
              <a:path extrusionOk="0" h="1269631" w="1244238">
                <a:moveTo>
                  <a:pt x="0" y="0"/>
                </a:moveTo>
                <a:lnTo>
                  <a:pt x="1244238" y="0"/>
                </a:lnTo>
                <a:lnTo>
                  <a:pt x="1244238" y="1269631"/>
                </a:lnTo>
                <a:lnTo>
                  <a:pt x="0" y="1269631"/>
                </a:lnTo>
                <a:lnTo>
                  <a:pt x="0" y="0"/>
                </a:lnTo>
                <a:close/>
              </a:path>
            </a:pathLst>
          </a:custGeom>
          <a:blipFill rotWithShape="1">
            <a:blip r:embed="rId19">
              <a:alphaModFix/>
            </a:blip>
            <a:stretch>
              <a:fillRect b="0" l="0" r="0" t="0"/>
            </a:stretch>
          </a:blipFill>
          <a:ln>
            <a:noFill/>
          </a:ln>
        </p:spPr>
      </p:sp>
      <p:sp>
        <p:nvSpPr>
          <p:cNvPr id="369" name="Google Shape;369;p28"/>
          <p:cNvSpPr/>
          <p:nvPr/>
        </p:nvSpPr>
        <p:spPr>
          <a:xfrm>
            <a:off x="11390348" y="8359544"/>
            <a:ext cx="1293144" cy="1147372"/>
          </a:xfrm>
          <a:custGeom>
            <a:rect b="b" l="l" r="r" t="t"/>
            <a:pathLst>
              <a:path extrusionOk="0" h="1147372" w="1293144">
                <a:moveTo>
                  <a:pt x="0" y="0"/>
                </a:moveTo>
                <a:lnTo>
                  <a:pt x="1293145" y="0"/>
                </a:lnTo>
                <a:lnTo>
                  <a:pt x="1293145" y="1147372"/>
                </a:lnTo>
                <a:lnTo>
                  <a:pt x="0" y="1147372"/>
                </a:lnTo>
                <a:lnTo>
                  <a:pt x="0" y="0"/>
                </a:lnTo>
                <a:close/>
              </a:path>
            </a:pathLst>
          </a:custGeom>
          <a:blipFill rotWithShape="1">
            <a:blip r:embed="rId20">
              <a:alphaModFix/>
            </a:blip>
            <a:stretch>
              <a:fillRect b="0" l="0" r="0" t="0"/>
            </a:stretch>
          </a:blipFill>
          <a:ln>
            <a:noFill/>
          </a:ln>
        </p:spPr>
      </p:sp>
      <p:sp>
        <p:nvSpPr>
          <p:cNvPr id="370" name="Google Shape;370;p28"/>
          <p:cNvSpPr/>
          <p:nvPr/>
        </p:nvSpPr>
        <p:spPr>
          <a:xfrm>
            <a:off x="6431676" y="8365984"/>
            <a:ext cx="1395909" cy="1134493"/>
          </a:xfrm>
          <a:custGeom>
            <a:rect b="b" l="l" r="r" t="t"/>
            <a:pathLst>
              <a:path extrusionOk="0" h="1134493" w="1395909">
                <a:moveTo>
                  <a:pt x="0" y="0"/>
                </a:moveTo>
                <a:lnTo>
                  <a:pt x="1395909" y="0"/>
                </a:lnTo>
                <a:lnTo>
                  <a:pt x="1395909" y="1134493"/>
                </a:lnTo>
                <a:lnTo>
                  <a:pt x="0" y="1134493"/>
                </a:lnTo>
                <a:lnTo>
                  <a:pt x="0" y="0"/>
                </a:lnTo>
                <a:close/>
              </a:path>
            </a:pathLst>
          </a:custGeom>
          <a:blipFill rotWithShape="1">
            <a:blip r:embed="rId21">
              <a:alphaModFix/>
            </a:blip>
            <a:stretch>
              <a:fillRect b="0" l="0" r="0" t="0"/>
            </a:stretch>
          </a:blipFill>
          <a:ln>
            <a:noFill/>
          </a:ln>
        </p:spPr>
      </p:sp>
      <p:sp>
        <p:nvSpPr>
          <p:cNvPr id="371" name="Google Shape;371;p28"/>
          <p:cNvSpPr/>
          <p:nvPr/>
        </p:nvSpPr>
        <p:spPr>
          <a:xfrm>
            <a:off x="16356001" y="8291016"/>
            <a:ext cx="1036884" cy="1284428"/>
          </a:xfrm>
          <a:custGeom>
            <a:rect b="b" l="l" r="r" t="t"/>
            <a:pathLst>
              <a:path extrusionOk="0" h="1284428" w="1036884">
                <a:moveTo>
                  <a:pt x="0" y="0"/>
                </a:moveTo>
                <a:lnTo>
                  <a:pt x="1036884" y="0"/>
                </a:lnTo>
                <a:lnTo>
                  <a:pt x="1036884" y="1284429"/>
                </a:lnTo>
                <a:lnTo>
                  <a:pt x="0" y="1284429"/>
                </a:lnTo>
                <a:lnTo>
                  <a:pt x="0" y="0"/>
                </a:lnTo>
                <a:close/>
              </a:path>
            </a:pathLst>
          </a:custGeom>
          <a:blipFill rotWithShape="1">
            <a:blip r:embed="rId22">
              <a:alphaModFix/>
            </a:blip>
            <a:stretch>
              <a:fillRect b="0" l="0" r="0" t="0"/>
            </a:stretch>
          </a:blipFill>
          <a:ln>
            <a:noFill/>
          </a:ln>
        </p:spPr>
      </p:sp>
      <p:sp>
        <p:nvSpPr>
          <p:cNvPr id="372" name="Google Shape;372;p28"/>
          <p:cNvSpPr/>
          <p:nvPr/>
        </p:nvSpPr>
        <p:spPr>
          <a:xfrm>
            <a:off x="853008" y="418628"/>
            <a:ext cx="2609569" cy="2770778"/>
          </a:xfrm>
          <a:custGeom>
            <a:rect b="b" l="l" r="r" t="t"/>
            <a:pathLst>
              <a:path extrusionOk="0" h="2770778" w="2609569">
                <a:moveTo>
                  <a:pt x="0" y="0"/>
                </a:moveTo>
                <a:lnTo>
                  <a:pt x="2609569" y="0"/>
                </a:lnTo>
                <a:lnTo>
                  <a:pt x="2609569" y="2770778"/>
                </a:lnTo>
                <a:lnTo>
                  <a:pt x="0" y="2770778"/>
                </a:lnTo>
                <a:lnTo>
                  <a:pt x="0" y="0"/>
                </a:lnTo>
                <a:close/>
              </a:path>
            </a:pathLst>
          </a:custGeom>
          <a:blipFill rotWithShape="1">
            <a:blip r:embed="rId23">
              <a:alphaModFix/>
            </a:blip>
            <a:stretch>
              <a:fillRect b="0" l="0" r="0" t="0"/>
            </a:stretch>
          </a:blipFill>
          <a:ln>
            <a:noFill/>
          </a:ln>
        </p:spPr>
      </p:sp>
      <p:sp>
        <p:nvSpPr>
          <p:cNvPr id="373" name="Google Shape;373;p28"/>
          <p:cNvSpPr/>
          <p:nvPr/>
        </p:nvSpPr>
        <p:spPr>
          <a:xfrm>
            <a:off x="15136374" y="5975450"/>
            <a:ext cx="2439255" cy="1477052"/>
          </a:xfrm>
          <a:custGeom>
            <a:rect b="b" l="l" r="r" t="t"/>
            <a:pathLst>
              <a:path extrusionOk="0" h="1477052" w="2439255">
                <a:moveTo>
                  <a:pt x="0" y="0"/>
                </a:moveTo>
                <a:lnTo>
                  <a:pt x="2439255" y="0"/>
                </a:lnTo>
                <a:lnTo>
                  <a:pt x="2439255" y="1477052"/>
                </a:lnTo>
                <a:lnTo>
                  <a:pt x="0" y="1477052"/>
                </a:lnTo>
                <a:lnTo>
                  <a:pt x="0" y="0"/>
                </a:lnTo>
                <a:close/>
              </a:path>
            </a:pathLst>
          </a:custGeom>
          <a:blipFill rotWithShape="1">
            <a:blip r:embed="rId24">
              <a:alphaModFix/>
            </a:blip>
            <a:stretch>
              <a:fillRect b="0" l="0" r="0" t="0"/>
            </a:stretch>
          </a:blipFill>
          <a:ln>
            <a:noFill/>
          </a:ln>
        </p:spPr>
      </p:sp>
      <p:sp>
        <p:nvSpPr>
          <p:cNvPr id="374" name="Google Shape;374;p28"/>
          <p:cNvSpPr/>
          <p:nvPr/>
        </p:nvSpPr>
        <p:spPr>
          <a:xfrm>
            <a:off x="6738078" y="3634362"/>
            <a:ext cx="1442841" cy="1416608"/>
          </a:xfrm>
          <a:custGeom>
            <a:rect b="b" l="l" r="r" t="t"/>
            <a:pathLst>
              <a:path extrusionOk="0" h="1416608" w="1442841">
                <a:moveTo>
                  <a:pt x="0" y="0"/>
                </a:moveTo>
                <a:lnTo>
                  <a:pt x="1442841" y="0"/>
                </a:lnTo>
                <a:lnTo>
                  <a:pt x="1442841" y="1416607"/>
                </a:lnTo>
                <a:lnTo>
                  <a:pt x="0" y="1416607"/>
                </a:lnTo>
                <a:lnTo>
                  <a:pt x="0" y="0"/>
                </a:lnTo>
                <a:close/>
              </a:path>
            </a:pathLst>
          </a:custGeom>
          <a:blipFill rotWithShape="1">
            <a:blip r:embed="rId25">
              <a:alphaModFix/>
            </a:blip>
            <a:stretch>
              <a:fillRect b="0" l="0" r="0" t="0"/>
            </a:stretch>
          </a:blipFill>
          <a:ln>
            <a:noFill/>
          </a:ln>
        </p:spPr>
      </p:sp>
      <p:sp>
        <p:nvSpPr>
          <p:cNvPr id="375" name="Google Shape;375;p28"/>
          <p:cNvSpPr/>
          <p:nvPr/>
        </p:nvSpPr>
        <p:spPr>
          <a:xfrm>
            <a:off x="9097345" y="3601368"/>
            <a:ext cx="1461031" cy="1482596"/>
          </a:xfrm>
          <a:custGeom>
            <a:rect b="b" l="l" r="r" t="t"/>
            <a:pathLst>
              <a:path extrusionOk="0" h="1482596" w="1461031">
                <a:moveTo>
                  <a:pt x="0" y="0"/>
                </a:moveTo>
                <a:lnTo>
                  <a:pt x="1461031" y="0"/>
                </a:lnTo>
                <a:lnTo>
                  <a:pt x="1461031" y="1482595"/>
                </a:lnTo>
                <a:lnTo>
                  <a:pt x="0" y="1482595"/>
                </a:lnTo>
                <a:lnTo>
                  <a:pt x="0" y="0"/>
                </a:lnTo>
                <a:close/>
              </a:path>
            </a:pathLst>
          </a:custGeom>
          <a:blipFill rotWithShape="1">
            <a:blip r:embed="rId26">
              <a:alphaModFix/>
            </a:blip>
            <a:stretch>
              <a:fillRect b="0" l="0" r="0" t="0"/>
            </a:stretch>
          </a:blipFill>
          <a:ln>
            <a:noFill/>
          </a:ln>
        </p:spPr>
      </p:sp>
      <p:sp>
        <p:nvSpPr>
          <p:cNvPr id="376" name="Google Shape;376;p28"/>
          <p:cNvSpPr/>
          <p:nvPr/>
        </p:nvSpPr>
        <p:spPr>
          <a:xfrm>
            <a:off x="11849504" y="5956461"/>
            <a:ext cx="2204409" cy="1515030"/>
          </a:xfrm>
          <a:custGeom>
            <a:rect b="b" l="l" r="r" t="t"/>
            <a:pathLst>
              <a:path extrusionOk="0" h="1515030" w="2204409">
                <a:moveTo>
                  <a:pt x="0" y="0"/>
                </a:moveTo>
                <a:lnTo>
                  <a:pt x="2204410" y="0"/>
                </a:lnTo>
                <a:lnTo>
                  <a:pt x="2204410" y="1515031"/>
                </a:lnTo>
                <a:lnTo>
                  <a:pt x="0" y="1515031"/>
                </a:lnTo>
                <a:lnTo>
                  <a:pt x="0" y="0"/>
                </a:lnTo>
                <a:close/>
              </a:path>
            </a:pathLst>
          </a:custGeom>
          <a:blipFill rotWithShape="1">
            <a:blip r:embed="rId27">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312F"/>
        </a:solidFill>
      </p:bgPr>
    </p:bg>
    <p:spTree>
      <p:nvGrpSpPr>
        <p:cNvPr id="380" name="Shape 380"/>
        <p:cNvGrpSpPr/>
        <p:nvPr/>
      </p:nvGrpSpPr>
      <p:grpSpPr>
        <a:xfrm>
          <a:off x="0" y="0"/>
          <a:ext cx="0" cy="0"/>
          <a:chOff x="0" y="0"/>
          <a:chExt cx="0" cy="0"/>
        </a:xfrm>
      </p:grpSpPr>
      <p:grpSp>
        <p:nvGrpSpPr>
          <p:cNvPr id="381" name="Google Shape;381;p29"/>
          <p:cNvGrpSpPr/>
          <p:nvPr/>
        </p:nvGrpSpPr>
        <p:grpSpPr>
          <a:xfrm>
            <a:off x="-2670281" y="4486260"/>
            <a:ext cx="23628561" cy="7856530"/>
            <a:chOff x="0" y="0"/>
            <a:chExt cx="6223160" cy="2069209"/>
          </a:xfrm>
        </p:grpSpPr>
        <p:sp>
          <p:nvSpPr>
            <p:cNvPr id="382" name="Google Shape;382;p29"/>
            <p:cNvSpPr/>
            <p:nvPr/>
          </p:nvSpPr>
          <p:spPr>
            <a:xfrm>
              <a:off x="0" y="0"/>
              <a:ext cx="6223160" cy="2069209"/>
            </a:xfrm>
            <a:custGeom>
              <a:rect b="b" l="l" r="r" t="t"/>
              <a:pathLst>
                <a:path extrusionOk="0" h="2069209" w="6223160">
                  <a:moveTo>
                    <a:pt x="3111580" y="0"/>
                  </a:moveTo>
                  <a:cubicBezTo>
                    <a:pt x="1393102" y="0"/>
                    <a:pt x="0" y="463208"/>
                    <a:pt x="0" y="1034605"/>
                  </a:cubicBezTo>
                  <a:cubicBezTo>
                    <a:pt x="0" y="1606001"/>
                    <a:pt x="1393102" y="2069209"/>
                    <a:pt x="3111580" y="2069209"/>
                  </a:cubicBezTo>
                  <a:cubicBezTo>
                    <a:pt x="4830058" y="2069209"/>
                    <a:pt x="6223160" y="1606001"/>
                    <a:pt x="6223160" y="1034605"/>
                  </a:cubicBezTo>
                  <a:cubicBezTo>
                    <a:pt x="6223160" y="463208"/>
                    <a:pt x="4830058" y="0"/>
                    <a:pt x="3111580" y="0"/>
                  </a:cubicBezTo>
                  <a:close/>
                </a:path>
              </a:pathLst>
            </a:custGeom>
            <a:solidFill>
              <a:srgbClr val="A41E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9"/>
            <p:cNvSpPr txBox="1"/>
            <p:nvPr/>
          </p:nvSpPr>
          <p:spPr>
            <a:xfrm>
              <a:off x="583421" y="184463"/>
              <a:ext cx="5056318" cy="16907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29"/>
          <p:cNvSpPr/>
          <p:nvPr/>
        </p:nvSpPr>
        <p:spPr>
          <a:xfrm>
            <a:off x="6286555" y="5410361"/>
            <a:ext cx="5714890" cy="1428722"/>
          </a:xfrm>
          <a:custGeom>
            <a:rect b="b" l="l" r="r" t="t"/>
            <a:pathLst>
              <a:path extrusionOk="0" h="1428722" w="5714890">
                <a:moveTo>
                  <a:pt x="0" y="0"/>
                </a:moveTo>
                <a:lnTo>
                  <a:pt x="5714890" y="0"/>
                </a:lnTo>
                <a:lnTo>
                  <a:pt x="5714890" y="1428722"/>
                </a:lnTo>
                <a:lnTo>
                  <a:pt x="0" y="1428722"/>
                </a:lnTo>
                <a:lnTo>
                  <a:pt x="0" y="0"/>
                </a:lnTo>
                <a:close/>
              </a:path>
            </a:pathLst>
          </a:custGeom>
          <a:blipFill rotWithShape="1">
            <a:blip r:embed="rId3">
              <a:alphaModFix/>
            </a:blip>
            <a:stretch>
              <a:fillRect b="0" l="0" r="0" t="0"/>
            </a:stretch>
          </a:blipFill>
          <a:ln>
            <a:noFill/>
          </a:ln>
        </p:spPr>
      </p:sp>
      <p:sp>
        <p:nvSpPr>
          <p:cNvPr id="385" name="Google Shape;385;p29"/>
          <p:cNvSpPr txBox="1"/>
          <p:nvPr/>
        </p:nvSpPr>
        <p:spPr>
          <a:xfrm>
            <a:off x="2898800" y="661284"/>
            <a:ext cx="12490399" cy="2174401"/>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1" i="0" lang="en-US" sz="14399" u="none" cap="none" strike="noStrike">
                <a:solidFill>
                  <a:srgbClr val="FFFFFF"/>
                </a:solidFill>
                <a:latin typeface="Rowdies"/>
                <a:ea typeface="Rowdies"/>
                <a:cs typeface="Rowdies"/>
                <a:sym typeface="Rowdies"/>
              </a:rPr>
              <a:t>CREDITS</a:t>
            </a:r>
            <a:endParaRPr/>
          </a:p>
        </p:txBody>
      </p:sp>
      <p:sp>
        <p:nvSpPr>
          <p:cNvPr id="386" name="Google Shape;386;p29"/>
          <p:cNvSpPr txBox="1"/>
          <p:nvPr/>
        </p:nvSpPr>
        <p:spPr>
          <a:xfrm>
            <a:off x="5908536" y="2894712"/>
            <a:ext cx="6470928" cy="925641"/>
          </a:xfrm>
          <a:prstGeom prst="rect">
            <a:avLst/>
          </a:prstGeom>
          <a:noFill/>
          <a:ln>
            <a:noFill/>
          </a:ln>
        </p:spPr>
        <p:txBody>
          <a:bodyPr anchorCtr="0" anchor="t" bIns="0" lIns="0" spcFirstLastPara="1" rIns="0" wrap="square" tIns="0">
            <a:spAutoFit/>
          </a:bodyPr>
          <a:lstStyle/>
          <a:p>
            <a:pPr indent="0" lvl="0" marL="0" marR="0" rtl="0" algn="ctr">
              <a:lnSpc>
                <a:spcPct val="148012"/>
              </a:lnSpc>
              <a:spcBef>
                <a:spcPts val="0"/>
              </a:spcBef>
              <a:spcAft>
                <a:spcPts val="0"/>
              </a:spcAft>
              <a:buNone/>
            </a:pPr>
            <a:r>
              <a:rPr b="1" i="0" lang="en-US" sz="2516" u="none" cap="none" strike="noStrike">
                <a:solidFill>
                  <a:srgbClr val="FFFFFF"/>
                </a:solidFill>
                <a:latin typeface="Lato"/>
                <a:ea typeface="Lato"/>
                <a:cs typeface="Lato"/>
                <a:sym typeface="Lato"/>
              </a:rPr>
              <a:t>This presentation template is free for everyone to use thanks to the following:</a:t>
            </a:r>
            <a:endParaRPr/>
          </a:p>
        </p:txBody>
      </p:sp>
      <p:sp>
        <p:nvSpPr>
          <p:cNvPr id="387" name="Google Shape;387;p29"/>
          <p:cNvSpPr txBox="1"/>
          <p:nvPr/>
        </p:nvSpPr>
        <p:spPr>
          <a:xfrm>
            <a:off x="6638537" y="8981444"/>
            <a:ext cx="5010925" cy="450850"/>
          </a:xfrm>
          <a:prstGeom prst="rect">
            <a:avLst/>
          </a:prstGeom>
          <a:noFill/>
          <a:ln>
            <a:noFill/>
          </a:ln>
        </p:spPr>
        <p:txBody>
          <a:bodyPr anchorCtr="0" anchor="t" bIns="0" lIns="0" spcFirstLastPara="1" rIns="0" wrap="square" tIns="0">
            <a:spAutoFit/>
          </a:bodyPr>
          <a:lstStyle/>
          <a:p>
            <a:pPr indent="0" lvl="1" marL="0" marR="0" rtl="0" algn="ctr">
              <a:lnSpc>
                <a:spcPct val="149019"/>
              </a:lnSpc>
              <a:spcBef>
                <a:spcPts val="0"/>
              </a:spcBef>
              <a:spcAft>
                <a:spcPts val="0"/>
              </a:spcAft>
              <a:buNone/>
            </a:pPr>
            <a:r>
              <a:rPr b="0" i="0" lang="en-US" sz="2499" u="none" cap="none" strike="noStrike">
                <a:solidFill>
                  <a:srgbClr val="FFFFFF"/>
                </a:solidFill>
                <a:latin typeface="Lato"/>
                <a:ea typeface="Lato"/>
                <a:cs typeface="Lato"/>
                <a:sym typeface="Lato"/>
              </a:rPr>
              <a:t>for the photos</a:t>
            </a:r>
            <a:endParaRPr/>
          </a:p>
        </p:txBody>
      </p:sp>
      <p:sp>
        <p:nvSpPr>
          <p:cNvPr id="388" name="Google Shape;388;p29"/>
          <p:cNvSpPr txBox="1"/>
          <p:nvPr/>
        </p:nvSpPr>
        <p:spPr>
          <a:xfrm>
            <a:off x="5649866" y="8162700"/>
            <a:ext cx="6988268" cy="729723"/>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4726" u="none" cap="none" strike="noStrike">
                <a:solidFill>
                  <a:srgbClr val="FFFFFF"/>
                </a:solidFill>
                <a:latin typeface="Rowdies"/>
                <a:ea typeface="Rowdies"/>
                <a:cs typeface="Rowdies"/>
                <a:sym typeface="Rowdies"/>
              </a:rPr>
              <a:t>Pexels &amp; Pixabay</a:t>
            </a:r>
            <a:endParaRPr/>
          </a:p>
        </p:txBody>
      </p:sp>
      <p:sp>
        <p:nvSpPr>
          <p:cNvPr id="389" name="Google Shape;389;p29"/>
          <p:cNvSpPr txBox="1"/>
          <p:nvPr/>
        </p:nvSpPr>
        <p:spPr>
          <a:xfrm>
            <a:off x="6286555" y="6971160"/>
            <a:ext cx="5714890" cy="450850"/>
          </a:xfrm>
          <a:prstGeom prst="rect">
            <a:avLst/>
          </a:prstGeom>
          <a:noFill/>
          <a:ln>
            <a:noFill/>
          </a:ln>
        </p:spPr>
        <p:txBody>
          <a:bodyPr anchorCtr="0" anchor="t" bIns="0" lIns="0" spcFirstLastPara="1" rIns="0" wrap="square" tIns="0">
            <a:spAutoFit/>
          </a:bodyPr>
          <a:lstStyle/>
          <a:p>
            <a:pPr indent="0" lvl="1" marL="0" marR="0" rtl="0" algn="ctr">
              <a:lnSpc>
                <a:spcPct val="149019"/>
              </a:lnSpc>
              <a:spcBef>
                <a:spcPts val="0"/>
              </a:spcBef>
              <a:spcAft>
                <a:spcPts val="0"/>
              </a:spcAft>
              <a:buNone/>
            </a:pPr>
            <a:r>
              <a:rPr b="0" i="0" lang="en-US" sz="2499" u="none" cap="none" strike="noStrike">
                <a:solidFill>
                  <a:srgbClr val="FFFFFF"/>
                </a:solidFill>
                <a:latin typeface="Lato"/>
                <a:ea typeface="Lato"/>
                <a:cs typeface="Lato"/>
                <a:sym typeface="Lato"/>
              </a:rPr>
              <a:t>for the presentation template</a:t>
            </a:r>
            <a:endParaRPr/>
          </a:p>
        </p:txBody>
      </p:sp>
      <p:sp>
        <p:nvSpPr>
          <p:cNvPr id="390" name="Google Shape;390;p29"/>
          <p:cNvSpPr/>
          <p:nvPr/>
        </p:nvSpPr>
        <p:spPr>
          <a:xfrm rot="-4254833">
            <a:off x="15377532" y="68805"/>
            <a:ext cx="3269396" cy="4114800"/>
          </a:xfrm>
          <a:custGeom>
            <a:rect b="b" l="l" r="r" t="t"/>
            <a:pathLst>
              <a:path extrusionOk="0" h="4114800" w="3269396">
                <a:moveTo>
                  <a:pt x="0" y="0"/>
                </a:moveTo>
                <a:lnTo>
                  <a:pt x="3269396" y="0"/>
                </a:lnTo>
                <a:lnTo>
                  <a:pt x="3269396" y="4114800"/>
                </a:lnTo>
                <a:lnTo>
                  <a:pt x="0" y="4114800"/>
                </a:lnTo>
                <a:lnTo>
                  <a:pt x="0" y="0"/>
                </a:lnTo>
                <a:close/>
              </a:path>
            </a:pathLst>
          </a:custGeom>
          <a:blipFill rotWithShape="1">
            <a:blip r:embed="rId4">
              <a:alphaModFix/>
            </a:blip>
            <a:stretch>
              <a:fillRect b="0" l="0" r="0" t="0"/>
            </a:stretch>
          </a:blipFill>
          <a:ln>
            <a:noFill/>
          </a:ln>
        </p:spPr>
      </p:sp>
      <p:sp>
        <p:nvSpPr>
          <p:cNvPr id="391" name="Google Shape;391;p29"/>
          <p:cNvSpPr/>
          <p:nvPr/>
        </p:nvSpPr>
        <p:spPr>
          <a:xfrm flipH="1" rot="4232475">
            <a:off x="-353309" y="68805"/>
            <a:ext cx="3269396" cy="4114800"/>
          </a:xfrm>
          <a:custGeom>
            <a:rect b="b" l="l" r="r" t="t"/>
            <a:pathLst>
              <a:path extrusionOk="0" h="4114800" w="3269396">
                <a:moveTo>
                  <a:pt x="3269396" y="0"/>
                </a:moveTo>
                <a:lnTo>
                  <a:pt x="0" y="0"/>
                </a:lnTo>
                <a:lnTo>
                  <a:pt x="0" y="4114800"/>
                </a:lnTo>
                <a:lnTo>
                  <a:pt x="3269396" y="4114800"/>
                </a:lnTo>
                <a:lnTo>
                  <a:pt x="3269396"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312F"/>
        </a:solidFill>
      </p:bgPr>
    </p:bg>
    <p:spTree>
      <p:nvGrpSpPr>
        <p:cNvPr id="84" name="Shape 84"/>
        <p:cNvGrpSpPr/>
        <p:nvPr/>
      </p:nvGrpSpPr>
      <p:grpSpPr>
        <a:xfrm>
          <a:off x="0" y="0"/>
          <a:ext cx="0" cy="0"/>
          <a:chOff x="0" y="0"/>
          <a:chExt cx="0" cy="0"/>
        </a:xfrm>
      </p:grpSpPr>
      <p:pic>
        <p:nvPicPr>
          <p:cNvPr id="85" name="Google Shape;85;p11"/>
          <p:cNvPicPr preferRelativeResize="0"/>
          <p:nvPr/>
        </p:nvPicPr>
        <p:blipFill>
          <a:blip r:embed="rId3">
            <a:alphaModFix/>
          </a:blip>
          <a:stretch>
            <a:fillRect/>
          </a:stretch>
        </p:blipFill>
        <p:spPr>
          <a:xfrm>
            <a:off x="0" y="-178596"/>
            <a:ext cx="18288000" cy="10644193"/>
          </a:xfrm>
          <a:prstGeom prst="rect">
            <a:avLst/>
          </a:prstGeom>
          <a:noFill/>
          <a:ln>
            <a:noFill/>
          </a:ln>
        </p:spPr>
      </p:pic>
      <p:pic>
        <p:nvPicPr>
          <p:cNvPr id="86" name="Google Shape;86;p11"/>
          <p:cNvPicPr preferRelativeResize="0"/>
          <p:nvPr/>
        </p:nvPicPr>
        <p:blipFill>
          <a:blip r:embed="rId4">
            <a:alphaModFix/>
          </a:blip>
          <a:stretch>
            <a:fillRect/>
          </a:stretch>
        </p:blipFill>
        <p:spPr>
          <a:xfrm>
            <a:off x="1679050" y="776800"/>
            <a:ext cx="14929889" cy="8733399"/>
          </a:xfrm>
          <a:prstGeom prst="rect">
            <a:avLst/>
          </a:prstGeom>
          <a:noFill/>
          <a:ln>
            <a:noFill/>
          </a:ln>
        </p:spPr>
      </p:pic>
      <p:sp>
        <p:nvSpPr>
          <p:cNvPr id="87" name="Google Shape;87;p11"/>
          <p:cNvSpPr txBox="1"/>
          <p:nvPr/>
        </p:nvSpPr>
        <p:spPr>
          <a:xfrm>
            <a:off x="2723251" y="4524377"/>
            <a:ext cx="12841500" cy="33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46" u="none" cap="none" strike="noStrike">
                <a:solidFill>
                  <a:srgbClr val="C7312F"/>
                </a:solidFill>
                <a:latin typeface="Rowdies"/>
                <a:ea typeface="Rowdies"/>
                <a:cs typeface="Rowdies"/>
                <a:sym typeface="Rowdies"/>
              </a:rPr>
              <a:t>INTRODUCTION TO PANCASILA</a:t>
            </a:r>
            <a:endParaRPr/>
          </a:p>
        </p:txBody>
      </p:sp>
      <p:sp>
        <p:nvSpPr>
          <p:cNvPr id="88" name="Google Shape;88;p11"/>
          <p:cNvSpPr/>
          <p:nvPr/>
        </p:nvSpPr>
        <p:spPr>
          <a:xfrm rot="-1089524">
            <a:off x="11943249" y="1648184"/>
            <a:ext cx="3071273" cy="3093773"/>
          </a:xfrm>
          <a:custGeom>
            <a:rect b="b" l="l" r="r" t="t"/>
            <a:pathLst>
              <a:path extrusionOk="0" h="3093773" w="3071273">
                <a:moveTo>
                  <a:pt x="0" y="0"/>
                </a:moveTo>
                <a:lnTo>
                  <a:pt x="3071273" y="0"/>
                </a:lnTo>
                <a:lnTo>
                  <a:pt x="3071273" y="3093774"/>
                </a:lnTo>
                <a:lnTo>
                  <a:pt x="0" y="3093774"/>
                </a:lnTo>
                <a:lnTo>
                  <a:pt x="0" y="0"/>
                </a:lnTo>
                <a:close/>
              </a:path>
            </a:pathLst>
          </a:custGeom>
          <a:blipFill rotWithShape="1">
            <a:blip r:embed="rId5">
              <a:alphaModFix/>
            </a:blip>
            <a:stretch>
              <a:fillRect b="0" l="0" r="0" t="0"/>
            </a:stretch>
          </a:blipFill>
          <a:ln>
            <a:noFill/>
          </a:ln>
        </p:spPr>
      </p:sp>
      <p:sp>
        <p:nvSpPr>
          <p:cNvPr id="89" name="Google Shape;89;p11"/>
          <p:cNvSpPr/>
          <p:nvPr/>
        </p:nvSpPr>
        <p:spPr>
          <a:xfrm rot="3175463">
            <a:off x="3729667" y="1444375"/>
            <a:ext cx="1755865" cy="2882764"/>
          </a:xfrm>
          <a:custGeom>
            <a:rect b="b" l="l" r="r" t="t"/>
            <a:pathLst>
              <a:path extrusionOk="0" h="2882764" w="1755865">
                <a:moveTo>
                  <a:pt x="0" y="0"/>
                </a:moveTo>
                <a:lnTo>
                  <a:pt x="1755865" y="0"/>
                </a:lnTo>
                <a:lnTo>
                  <a:pt x="1755865" y="2882764"/>
                </a:lnTo>
                <a:lnTo>
                  <a:pt x="0" y="2882764"/>
                </a:lnTo>
                <a:lnTo>
                  <a:pt x="0" y="0"/>
                </a:lnTo>
                <a:close/>
              </a:path>
            </a:pathLst>
          </a:custGeom>
          <a:blipFill rotWithShape="1">
            <a:blip r:embed="rId6">
              <a:alphaModFix/>
            </a:blip>
            <a:stretch>
              <a:fillRect b="0" l="0" r="0" t="0"/>
            </a:stretch>
          </a:blipFill>
          <a:ln>
            <a:noFill/>
          </a:ln>
        </p:spPr>
      </p:sp>
      <p:sp>
        <p:nvSpPr>
          <p:cNvPr id="90" name="Google Shape;90;p11"/>
          <p:cNvSpPr txBox="1"/>
          <p:nvPr/>
        </p:nvSpPr>
        <p:spPr>
          <a:xfrm>
            <a:off x="6750360" y="1553029"/>
            <a:ext cx="4787281" cy="2961823"/>
          </a:xfrm>
          <a:prstGeom prst="rect">
            <a:avLst/>
          </a:prstGeom>
          <a:noFill/>
          <a:ln>
            <a:noFill/>
          </a:ln>
        </p:spPr>
        <p:txBody>
          <a:bodyPr anchorCtr="0" anchor="t" bIns="0" lIns="0" spcFirstLastPara="1" rIns="0" wrap="square" tIns="0">
            <a:spAutoFit/>
          </a:bodyPr>
          <a:lstStyle/>
          <a:p>
            <a:pPr indent="0" lvl="0" marL="0" marR="0" rtl="0" algn="ctr">
              <a:lnSpc>
                <a:spcPct val="118996"/>
              </a:lnSpc>
              <a:spcBef>
                <a:spcPts val="0"/>
              </a:spcBef>
              <a:spcAft>
                <a:spcPts val="0"/>
              </a:spcAft>
              <a:buNone/>
            </a:pPr>
            <a:r>
              <a:rPr b="0" i="0" lang="en-US" sz="19540" u="none" cap="none" strike="noStrike">
                <a:solidFill>
                  <a:srgbClr val="E49E9C"/>
                </a:solidFill>
                <a:latin typeface="Rowdies"/>
                <a:ea typeface="Rowdies"/>
                <a:cs typeface="Rowdies"/>
                <a:sym typeface="Rowdies"/>
              </a:rPr>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94" name="Shape 94"/>
        <p:cNvGrpSpPr/>
        <p:nvPr/>
      </p:nvGrpSpPr>
      <p:grpSpPr>
        <a:xfrm>
          <a:off x="0" y="0"/>
          <a:ext cx="0" cy="0"/>
          <a:chOff x="0" y="0"/>
          <a:chExt cx="0" cy="0"/>
        </a:xfrm>
      </p:grpSpPr>
      <p:pic>
        <p:nvPicPr>
          <p:cNvPr id="95" name="Google Shape;95;p12"/>
          <p:cNvPicPr preferRelativeResize="0"/>
          <p:nvPr/>
        </p:nvPicPr>
        <p:blipFill>
          <a:blip r:embed="rId3">
            <a:alphaModFix/>
          </a:blip>
          <a:stretch>
            <a:fillRect/>
          </a:stretch>
        </p:blipFill>
        <p:spPr>
          <a:xfrm>
            <a:off x="1405575" y="540625"/>
            <a:ext cx="15476854" cy="9053349"/>
          </a:xfrm>
          <a:prstGeom prst="rect">
            <a:avLst/>
          </a:prstGeom>
          <a:noFill/>
          <a:ln>
            <a:noFill/>
          </a:ln>
        </p:spPr>
      </p:pic>
      <p:sp>
        <p:nvSpPr>
          <p:cNvPr id="96" name="Google Shape;96;p12"/>
          <p:cNvSpPr txBox="1"/>
          <p:nvPr/>
        </p:nvSpPr>
        <p:spPr>
          <a:xfrm>
            <a:off x="5777117" y="1757105"/>
            <a:ext cx="9826500" cy="33936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1024" u="none" cap="none" strike="noStrike">
                <a:solidFill>
                  <a:srgbClr val="C7312F"/>
                </a:solidFill>
                <a:latin typeface="Rowdies"/>
                <a:ea typeface="Rowdies"/>
                <a:cs typeface="Rowdies"/>
                <a:sym typeface="Rowdies"/>
              </a:rPr>
              <a:t>WHAT IS PANCASILA?</a:t>
            </a:r>
            <a:endParaRPr/>
          </a:p>
        </p:txBody>
      </p:sp>
      <p:sp>
        <p:nvSpPr>
          <p:cNvPr id="97" name="Google Shape;97;p12"/>
          <p:cNvSpPr txBox="1"/>
          <p:nvPr/>
        </p:nvSpPr>
        <p:spPr>
          <a:xfrm>
            <a:off x="7968702" y="5495201"/>
            <a:ext cx="7635000" cy="1892400"/>
          </a:xfrm>
          <a:prstGeom prst="rect">
            <a:avLst/>
          </a:prstGeom>
          <a:noFill/>
          <a:ln>
            <a:noFill/>
          </a:ln>
        </p:spPr>
        <p:txBody>
          <a:bodyPr anchorCtr="0" anchor="t" bIns="0" lIns="0" spcFirstLastPara="1" rIns="0" wrap="square" tIns="0">
            <a:spAutoFit/>
          </a:bodyPr>
          <a:lstStyle/>
          <a:p>
            <a:pPr indent="0" lvl="0" marL="0" marR="0" rtl="0" algn="r">
              <a:lnSpc>
                <a:spcPct val="153024"/>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a:t>
            </a:r>
            <a:endParaRPr/>
          </a:p>
        </p:txBody>
      </p:sp>
      <p:pic>
        <p:nvPicPr>
          <p:cNvPr id="98" name="Google Shape;98;p12"/>
          <p:cNvPicPr preferRelativeResize="0"/>
          <p:nvPr/>
        </p:nvPicPr>
        <p:blipFill>
          <a:blip r:embed="rId4">
            <a:alphaModFix/>
          </a:blip>
          <a:stretch>
            <a:fillRect/>
          </a:stretch>
        </p:blipFill>
        <p:spPr>
          <a:xfrm>
            <a:off x="707325" y="1675747"/>
            <a:ext cx="6243601" cy="88271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102" name="Shape 102"/>
        <p:cNvGrpSpPr/>
        <p:nvPr/>
      </p:nvGrpSpPr>
      <p:grpSpPr>
        <a:xfrm>
          <a:off x="0" y="0"/>
          <a:ext cx="0" cy="0"/>
          <a:chOff x="0" y="0"/>
          <a:chExt cx="0" cy="0"/>
        </a:xfrm>
      </p:grpSpPr>
      <p:pic>
        <p:nvPicPr>
          <p:cNvPr id="103" name="Google Shape;103;p13"/>
          <p:cNvPicPr preferRelativeResize="0"/>
          <p:nvPr/>
        </p:nvPicPr>
        <p:blipFill rotWithShape="1">
          <a:blip r:embed="rId3">
            <a:alphaModFix/>
          </a:blip>
          <a:srcRect b="35041" l="0" r="0" t="7152"/>
          <a:stretch/>
        </p:blipFill>
        <p:spPr>
          <a:xfrm>
            <a:off x="0" y="0"/>
            <a:ext cx="18288000" cy="7043176"/>
          </a:xfrm>
          <a:prstGeom prst="rect">
            <a:avLst/>
          </a:prstGeom>
          <a:noFill/>
          <a:ln>
            <a:noFill/>
          </a:ln>
        </p:spPr>
      </p:pic>
      <p:sp>
        <p:nvSpPr>
          <p:cNvPr id="104" name="Google Shape;104;p13"/>
          <p:cNvSpPr txBox="1"/>
          <p:nvPr/>
        </p:nvSpPr>
        <p:spPr>
          <a:xfrm>
            <a:off x="237111" y="7328926"/>
            <a:ext cx="15399548" cy="1860963"/>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12312" u="none" cap="none" strike="noStrike">
                <a:solidFill>
                  <a:srgbClr val="C7312F"/>
                </a:solidFill>
                <a:latin typeface="Rowdies"/>
                <a:ea typeface="Rowdies"/>
                <a:cs typeface="Rowdies"/>
                <a:sym typeface="Rowdies"/>
              </a:rPr>
              <a:t>INTRODUCTION</a:t>
            </a:r>
            <a:endParaRPr/>
          </a:p>
        </p:txBody>
      </p:sp>
      <p:sp>
        <p:nvSpPr>
          <p:cNvPr id="105" name="Google Shape;105;p13"/>
          <p:cNvSpPr txBox="1"/>
          <p:nvPr/>
        </p:nvSpPr>
        <p:spPr>
          <a:xfrm>
            <a:off x="2930344" y="9111744"/>
            <a:ext cx="10013082" cy="527556"/>
          </a:xfrm>
          <a:prstGeom prst="rect">
            <a:avLst/>
          </a:prstGeom>
          <a:noFill/>
          <a:ln>
            <a:noFill/>
          </a:ln>
        </p:spPr>
        <p:txBody>
          <a:bodyPr anchorCtr="0" anchor="t" bIns="0" lIns="0" spcFirstLastPara="1" rIns="0" wrap="square" tIns="0">
            <a:spAutoFit/>
          </a:bodyPr>
          <a:lstStyle/>
          <a:p>
            <a:pPr indent="0" lvl="0" marL="0" marR="0" rtl="0" algn="ctr">
              <a:lnSpc>
                <a:spcPct val="197000"/>
              </a:lnSpc>
              <a:spcBef>
                <a:spcPts val="0"/>
              </a:spcBef>
              <a:spcAft>
                <a:spcPts val="0"/>
              </a:spcAft>
              <a:buNone/>
            </a:pPr>
            <a:r>
              <a:rPr b="0" i="0" lang="en-US" sz="2300" u="none" cap="none" strike="noStrike">
                <a:solidFill>
                  <a:srgbClr val="000000"/>
                </a:solidFill>
                <a:latin typeface="Lato"/>
                <a:ea typeface="Lato"/>
                <a:cs typeface="Lato"/>
                <a:sym typeface="Lato"/>
              </a:rPr>
              <a:t>Provide an overview of Pancasila as the philosophical foundation of Indonesia.</a:t>
            </a:r>
            <a:endParaRPr/>
          </a:p>
        </p:txBody>
      </p:sp>
      <p:pic>
        <p:nvPicPr>
          <p:cNvPr id="106" name="Google Shape;106;p13"/>
          <p:cNvPicPr preferRelativeResize="0"/>
          <p:nvPr/>
        </p:nvPicPr>
        <p:blipFill rotWithShape="1">
          <a:blip r:embed="rId4">
            <a:alphaModFix/>
          </a:blip>
          <a:srcRect b="40866" l="0" r="26002" t="0"/>
          <a:stretch/>
        </p:blipFill>
        <p:spPr>
          <a:xfrm>
            <a:off x="14511575" y="3637425"/>
            <a:ext cx="3776424" cy="6649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312F"/>
        </a:solidFill>
      </p:bgPr>
    </p:bg>
    <p:spTree>
      <p:nvGrpSpPr>
        <p:cNvPr id="110" name="Shape 110"/>
        <p:cNvGrpSpPr/>
        <p:nvPr/>
      </p:nvGrpSpPr>
      <p:grpSpPr>
        <a:xfrm>
          <a:off x="0" y="0"/>
          <a:ext cx="0" cy="0"/>
          <a:chOff x="0" y="0"/>
          <a:chExt cx="0" cy="0"/>
        </a:xfrm>
      </p:grpSpPr>
      <p:pic>
        <p:nvPicPr>
          <p:cNvPr id="111" name="Google Shape;111;p14"/>
          <p:cNvPicPr preferRelativeResize="0"/>
          <p:nvPr/>
        </p:nvPicPr>
        <p:blipFill>
          <a:blip r:embed="rId3">
            <a:alphaModFix/>
          </a:blip>
          <a:stretch>
            <a:fillRect/>
          </a:stretch>
        </p:blipFill>
        <p:spPr>
          <a:xfrm>
            <a:off x="0" y="-178596"/>
            <a:ext cx="18288000" cy="10644193"/>
          </a:xfrm>
          <a:prstGeom prst="rect">
            <a:avLst/>
          </a:prstGeom>
          <a:noFill/>
          <a:ln>
            <a:noFill/>
          </a:ln>
        </p:spPr>
      </p:pic>
      <p:pic>
        <p:nvPicPr>
          <p:cNvPr id="112" name="Google Shape;112;p14"/>
          <p:cNvPicPr preferRelativeResize="0"/>
          <p:nvPr/>
        </p:nvPicPr>
        <p:blipFill>
          <a:blip r:embed="rId4">
            <a:alphaModFix/>
          </a:blip>
          <a:stretch>
            <a:fillRect/>
          </a:stretch>
        </p:blipFill>
        <p:spPr>
          <a:xfrm>
            <a:off x="1679050" y="776800"/>
            <a:ext cx="14929889" cy="8733399"/>
          </a:xfrm>
          <a:prstGeom prst="rect">
            <a:avLst/>
          </a:prstGeom>
          <a:noFill/>
          <a:ln>
            <a:noFill/>
          </a:ln>
        </p:spPr>
      </p:pic>
      <p:sp>
        <p:nvSpPr>
          <p:cNvPr id="113" name="Google Shape;113;p14"/>
          <p:cNvSpPr/>
          <p:nvPr/>
        </p:nvSpPr>
        <p:spPr>
          <a:xfrm>
            <a:off x="2977345" y="1850411"/>
            <a:ext cx="3001490" cy="2357534"/>
          </a:xfrm>
          <a:custGeom>
            <a:rect b="b" l="l" r="r" t="t"/>
            <a:pathLst>
              <a:path extrusionOk="0" h="2357534" w="3001490">
                <a:moveTo>
                  <a:pt x="0" y="0"/>
                </a:moveTo>
                <a:lnTo>
                  <a:pt x="3001490" y="0"/>
                </a:lnTo>
                <a:lnTo>
                  <a:pt x="3001490" y="2357534"/>
                </a:lnTo>
                <a:lnTo>
                  <a:pt x="0" y="2357534"/>
                </a:lnTo>
                <a:lnTo>
                  <a:pt x="0" y="0"/>
                </a:lnTo>
                <a:close/>
              </a:path>
            </a:pathLst>
          </a:custGeom>
          <a:blipFill rotWithShape="1">
            <a:blip r:embed="rId5">
              <a:alphaModFix/>
            </a:blip>
            <a:stretch>
              <a:fillRect b="0" l="0" r="0" t="0"/>
            </a:stretch>
          </a:blipFill>
          <a:ln>
            <a:noFill/>
          </a:ln>
        </p:spPr>
      </p:sp>
      <p:sp>
        <p:nvSpPr>
          <p:cNvPr id="114" name="Google Shape;114;p14"/>
          <p:cNvSpPr txBox="1"/>
          <p:nvPr/>
        </p:nvSpPr>
        <p:spPr>
          <a:xfrm>
            <a:off x="2723251" y="4524377"/>
            <a:ext cx="12841500" cy="33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46" u="none" cap="none" strike="noStrike">
                <a:solidFill>
                  <a:srgbClr val="C7312F"/>
                </a:solidFill>
                <a:latin typeface="Rowdies"/>
                <a:ea typeface="Rowdies"/>
                <a:cs typeface="Rowdies"/>
                <a:sym typeface="Rowdies"/>
              </a:rPr>
              <a:t>HISTORY &amp; SIGNIFICANCE</a:t>
            </a:r>
            <a:endParaRPr/>
          </a:p>
        </p:txBody>
      </p:sp>
      <p:sp>
        <p:nvSpPr>
          <p:cNvPr id="115" name="Google Shape;115;p14"/>
          <p:cNvSpPr txBox="1"/>
          <p:nvPr/>
        </p:nvSpPr>
        <p:spPr>
          <a:xfrm>
            <a:off x="6750360" y="1553029"/>
            <a:ext cx="4787281" cy="2961823"/>
          </a:xfrm>
          <a:prstGeom prst="rect">
            <a:avLst/>
          </a:prstGeom>
          <a:noFill/>
          <a:ln>
            <a:noFill/>
          </a:ln>
        </p:spPr>
        <p:txBody>
          <a:bodyPr anchorCtr="0" anchor="t" bIns="0" lIns="0" spcFirstLastPara="1" rIns="0" wrap="square" tIns="0">
            <a:spAutoFit/>
          </a:bodyPr>
          <a:lstStyle/>
          <a:p>
            <a:pPr indent="0" lvl="0" marL="0" marR="0" rtl="0" algn="ctr">
              <a:lnSpc>
                <a:spcPct val="118996"/>
              </a:lnSpc>
              <a:spcBef>
                <a:spcPts val="0"/>
              </a:spcBef>
              <a:spcAft>
                <a:spcPts val="0"/>
              </a:spcAft>
              <a:buNone/>
            </a:pPr>
            <a:r>
              <a:rPr b="0" i="0" lang="en-US" sz="19540" u="none" cap="none" strike="noStrike">
                <a:solidFill>
                  <a:srgbClr val="E49E9C"/>
                </a:solidFill>
                <a:latin typeface="Rowdies"/>
                <a:ea typeface="Rowdies"/>
                <a:cs typeface="Rowdies"/>
                <a:sym typeface="Rowdies"/>
              </a:rPr>
              <a:t>02</a:t>
            </a:r>
            <a:endParaRPr/>
          </a:p>
        </p:txBody>
      </p:sp>
      <p:sp>
        <p:nvSpPr>
          <p:cNvPr id="116" name="Google Shape;116;p14"/>
          <p:cNvSpPr/>
          <p:nvPr/>
        </p:nvSpPr>
        <p:spPr>
          <a:xfrm rot="-828800">
            <a:off x="12593184" y="1680104"/>
            <a:ext cx="2688337" cy="2698148"/>
          </a:xfrm>
          <a:custGeom>
            <a:rect b="b" l="l" r="r" t="t"/>
            <a:pathLst>
              <a:path extrusionOk="0" h="2698148" w="2688337">
                <a:moveTo>
                  <a:pt x="0" y="0"/>
                </a:moveTo>
                <a:lnTo>
                  <a:pt x="2688336" y="0"/>
                </a:lnTo>
                <a:lnTo>
                  <a:pt x="2688336" y="2698148"/>
                </a:lnTo>
                <a:lnTo>
                  <a:pt x="0" y="269814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120" name="Shape 120"/>
        <p:cNvGrpSpPr/>
        <p:nvPr/>
      </p:nvGrpSpPr>
      <p:grpSpPr>
        <a:xfrm>
          <a:off x="0" y="0"/>
          <a:ext cx="0" cy="0"/>
          <a:chOff x="0" y="0"/>
          <a:chExt cx="0" cy="0"/>
        </a:xfrm>
      </p:grpSpPr>
      <p:grpSp>
        <p:nvGrpSpPr>
          <p:cNvPr id="121" name="Google Shape;121;p15"/>
          <p:cNvGrpSpPr/>
          <p:nvPr/>
        </p:nvGrpSpPr>
        <p:grpSpPr>
          <a:xfrm>
            <a:off x="1467085" y="3840875"/>
            <a:ext cx="6669097" cy="3965670"/>
            <a:chOff x="-1" y="1"/>
            <a:chExt cx="8892130" cy="5287560"/>
          </a:xfrm>
        </p:grpSpPr>
        <p:sp>
          <p:nvSpPr>
            <p:cNvPr id="122" name="Google Shape;122;p15"/>
            <p:cNvSpPr/>
            <p:nvPr/>
          </p:nvSpPr>
          <p:spPr>
            <a:xfrm rot="-5400000">
              <a:off x="2031723" y="-1572846"/>
              <a:ext cx="5287560" cy="8433253"/>
            </a:xfrm>
            <a:custGeom>
              <a:rect b="b" l="l" r="r" t="t"/>
              <a:pathLst>
                <a:path extrusionOk="0" h="8433253" w="5287560">
                  <a:moveTo>
                    <a:pt x="0" y="0"/>
                  </a:moveTo>
                  <a:lnTo>
                    <a:pt x="5287560" y="0"/>
                  </a:lnTo>
                  <a:lnTo>
                    <a:pt x="5287560" y="8433253"/>
                  </a:lnTo>
                  <a:lnTo>
                    <a:pt x="0" y="8433253"/>
                  </a:lnTo>
                  <a:lnTo>
                    <a:pt x="0" y="0"/>
                  </a:lnTo>
                  <a:close/>
                </a:path>
              </a:pathLst>
            </a:custGeom>
            <a:blipFill rotWithShape="1">
              <a:blip r:embed="rId3">
                <a:alphaModFix/>
              </a:blip>
              <a:stretch>
                <a:fillRect b="0" l="0" r="0" t="-9126"/>
              </a:stretch>
            </a:blipFill>
            <a:ln>
              <a:noFill/>
            </a:ln>
          </p:spPr>
        </p:sp>
        <p:sp>
          <p:nvSpPr>
            <p:cNvPr id="123" name="Google Shape;123;p15"/>
            <p:cNvSpPr/>
            <p:nvPr/>
          </p:nvSpPr>
          <p:spPr>
            <a:xfrm rot="-5400000">
              <a:off x="1572846" y="-1572846"/>
              <a:ext cx="5287560" cy="8433253"/>
            </a:xfrm>
            <a:custGeom>
              <a:rect b="b" l="l" r="r" t="t"/>
              <a:pathLst>
                <a:path extrusionOk="0" h="8433253" w="5287560">
                  <a:moveTo>
                    <a:pt x="0" y="0"/>
                  </a:moveTo>
                  <a:lnTo>
                    <a:pt x="5287561" y="0"/>
                  </a:lnTo>
                  <a:lnTo>
                    <a:pt x="5287561" y="8433253"/>
                  </a:lnTo>
                  <a:lnTo>
                    <a:pt x="0" y="8433253"/>
                  </a:lnTo>
                  <a:lnTo>
                    <a:pt x="0" y="0"/>
                  </a:lnTo>
                  <a:close/>
                </a:path>
              </a:pathLst>
            </a:custGeom>
            <a:blipFill rotWithShape="1">
              <a:blip r:embed="rId3">
                <a:alphaModFix/>
              </a:blip>
              <a:stretch>
                <a:fillRect b="0" l="0" r="0" t="-9126"/>
              </a:stretch>
            </a:blipFill>
            <a:ln>
              <a:noFill/>
            </a:ln>
          </p:spPr>
        </p:sp>
      </p:grpSp>
      <p:grpSp>
        <p:nvGrpSpPr>
          <p:cNvPr id="124" name="Google Shape;124;p15"/>
          <p:cNvGrpSpPr/>
          <p:nvPr/>
        </p:nvGrpSpPr>
        <p:grpSpPr>
          <a:xfrm>
            <a:off x="10426646" y="3840875"/>
            <a:ext cx="6669097" cy="3965670"/>
            <a:chOff x="-1" y="1"/>
            <a:chExt cx="8892130" cy="5287560"/>
          </a:xfrm>
        </p:grpSpPr>
        <p:sp>
          <p:nvSpPr>
            <p:cNvPr id="125" name="Google Shape;125;p15"/>
            <p:cNvSpPr/>
            <p:nvPr/>
          </p:nvSpPr>
          <p:spPr>
            <a:xfrm rot="-5400000">
              <a:off x="2031723" y="-1572846"/>
              <a:ext cx="5287560" cy="8433253"/>
            </a:xfrm>
            <a:custGeom>
              <a:rect b="b" l="l" r="r" t="t"/>
              <a:pathLst>
                <a:path extrusionOk="0" h="8433253" w="5287560">
                  <a:moveTo>
                    <a:pt x="0" y="0"/>
                  </a:moveTo>
                  <a:lnTo>
                    <a:pt x="5287560" y="0"/>
                  </a:lnTo>
                  <a:lnTo>
                    <a:pt x="5287560" y="8433253"/>
                  </a:lnTo>
                  <a:lnTo>
                    <a:pt x="0" y="8433253"/>
                  </a:lnTo>
                  <a:lnTo>
                    <a:pt x="0" y="0"/>
                  </a:lnTo>
                  <a:close/>
                </a:path>
              </a:pathLst>
            </a:custGeom>
            <a:blipFill rotWithShape="1">
              <a:blip r:embed="rId3">
                <a:alphaModFix/>
              </a:blip>
              <a:stretch>
                <a:fillRect b="0" l="0" r="0" t="-9126"/>
              </a:stretch>
            </a:blipFill>
            <a:ln>
              <a:noFill/>
            </a:ln>
          </p:spPr>
        </p:sp>
        <p:sp>
          <p:nvSpPr>
            <p:cNvPr id="126" name="Google Shape;126;p15"/>
            <p:cNvSpPr/>
            <p:nvPr/>
          </p:nvSpPr>
          <p:spPr>
            <a:xfrm rot="-5400000">
              <a:off x="1572846" y="-1572846"/>
              <a:ext cx="5287560" cy="8433253"/>
            </a:xfrm>
            <a:custGeom>
              <a:rect b="b" l="l" r="r" t="t"/>
              <a:pathLst>
                <a:path extrusionOk="0" h="8433253" w="5287560">
                  <a:moveTo>
                    <a:pt x="0" y="0"/>
                  </a:moveTo>
                  <a:lnTo>
                    <a:pt x="5287561" y="0"/>
                  </a:lnTo>
                  <a:lnTo>
                    <a:pt x="5287561" y="8433253"/>
                  </a:lnTo>
                  <a:lnTo>
                    <a:pt x="0" y="8433253"/>
                  </a:lnTo>
                  <a:lnTo>
                    <a:pt x="0" y="0"/>
                  </a:lnTo>
                  <a:close/>
                </a:path>
              </a:pathLst>
            </a:custGeom>
            <a:blipFill rotWithShape="1">
              <a:blip r:embed="rId3">
                <a:alphaModFix/>
              </a:blip>
              <a:stretch>
                <a:fillRect b="0" l="0" r="0" t="-9126"/>
              </a:stretch>
            </a:blipFill>
            <a:ln>
              <a:noFill/>
            </a:ln>
          </p:spPr>
        </p:sp>
      </p:grpSp>
      <p:pic>
        <p:nvPicPr>
          <p:cNvPr id="127" name="Google Shape;127;p15"/>
          <p:cNvPicPr preferRelativeResize="0"/>
          <p:nvPr/>
        </p:nvPicPr>
        <p:blipFill rotWithShape="1">
          <a:blip r:embed="rId4">
            <a:alphaModFix/>
          </a:blip>
          <a:srcRect b="7688" l="0" r="0" t="7689"/>
          <a:stretch/>
        </p:blipFill>
        <p:spPr>
          <a:xfrm>
            <a:off x="1467085" y="4189793"/>
            <a:ext cx="6394270" cy="3607305"/>
          </a:xfrm>
          <a:prstGeom prst="rect">
            <a:avLst/>
          </a:prstGeom>
          <a:noFill/>
          <a:ln>
            <a:noFill/>
          </a:ln>
        </p:spPr>
      </p:pic>
      <p:pic>
        <p:nvPicPr>
          <p:cNvPr id="128" name="Google Shape;128;p15"/>
          <p:cNvPicPr preferRelativeResize="0"/>
          <p:nvPr/>
        </p:nvPicPr>
        <p:blipFill rotWithShape="1">
          <a:blip r:embed="rId5">
            <a:alphaModFix/>
          </a:blip>
          <a:srcRect b="7714" l="0" r="0" t="7715"/>
          <a:stretch/>
        </p:blipFill>
        <p:spPr>
          <a:xfrm>
            <a:off x="10426646" y="4189793"/>
            <a:ext cx="6394270" cy="3607305"/>
          </a:xfrm>
          <a:prstGeom prst="rect">
            <a:avLst/>
          </a:prstGeom>
          <a:noFill/>
          <a:ln>
            <a:noFill/>
          </a:ln>
        </p:spPr>
      </p:pic>
      <p:sp>
        <p:nvSpPr>
          <p:cNvPr id="129" name="Google Shape;129;p15"/>
          <p:cNvSpPr/>
          <p:nvPr/>
        </p:nvSpPr>
        <p:spPr>
          <a:xfrm>
            <a:off x="12017839" y="294698"/>
            <a:ext cx="4915756" cy="3405278"/>
          </a:xfrm>
          <a:custGeom>
            <a:rect b="b" l="l" r="r" t="t"/>
            <a:pathLst>
              <a:path extrusionOk="0" h="3405278" w="4915756">
                <a:moveTo>
                  <a:pt x="0" y="0"/>
                </a:moveTo>
                <a:lnTo>
                  <a:pt x="4915756" y="0"/>
                </a:lnTo>
                <a:lnTo>
                  <a:pt x="4915756" y="3405278"/>
                </a:lnTo>
                <a:lnTo>
                  <a:pt x="0" y="3405278"/>
                </a:lnTo>
                <a:lnTo>
                  <a:pt x="0" y="0"/>
                </a:lnTo>
                <a:close/>
              </a:path>
            </a:pathLst>
          </a:custGeom>
          <a:blipFill rotWithShape="1">
            <a:blip r:embed="rId6">
              <a:alphaModFix/>
            </a:blip>
            <a:stretch>
              <a:fillRect b="0" l="0" r="0" t="0"/>
            </a:stretch>
          </a:blipFill>
          <a:ln>
            <a:noFill/>
          </a:ln>
        </p:spPr>
      </p:sp>
      <p:sp>
        <p:nvSpPr>
          <p:cNvPr id="130" name="Google Shape;130;p15"/>
          <p:cNvSpPr txBox="1"/>
          <p:nvPr/>
        </p:nvSpPr>
        <p:spPr>
          <a:xfrm>
            <a:off x="1437136" y="503865"/>
            <a:ext cx="10341300" cy="319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368" u="none" cap="none" strike="noStrike">
                <a:solidFill>
                  <a:srgbClr val="C7312F"/>
                </a:solidFill>
                <a:latin typeface="Rowdies"/>
                <a:ea typeface="Rowdies"/>
                <a:cs typeface="Rowdies"/>
                <a:sym typeface="Rowdies"/>
              </a:rPr>
              <a:t>HISTORY &amp; SIGNIFICANCE</a:t>
            </a:r>
            <a:endParaRPr/>
          </a:p>
        </p:txBody>
      </p:sp>
      <p:sp>
        <p:nvSpPr>
          <p:cNvPr id="131" name="Google Shape;131;p15"/>
          <p:cNvSpPr txBox="1"/>
          <p:nvPr/>
        </p:nvSpPr>
        <p:spPr>
          <a:xfrm>
            <a:off x="1811242" y="8138602"/>
            <a:ext cx="5706000" cy="1218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132" name="Google Shape;132;p15"/>
          <p:cNvSpPr txBox="1"/>
          <p:nvPr/>
        </p:nvSpPr>
        <p:spPr>
          <a:xfrm>
            <a:off x="10770803" y="8138602"/>
            <a:ext cx="5706000" cy="1218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136" name="Shape 136"/>
        <p:cNvGrpSpPr/>
        <p:nvPr/>
      </p:nvGrpSpPr>
      <p:grpSpPr>
        <a:xfrm>
          <a:off x="0" y="0"/>
          <a:ext cx="0" cy="0"/>
          <a:chOff x="0" y="0"/>
          <a:chExt cx="0" cy="0"/>
        </a:xfrm>
      </p:grpSpPr>
      <p:sp>
        <p:nvSpPr>
          <p:cNvPr id="137" name="Google Shape;137;p16"/>
          <p:cNvSpPr/>
          <p:nvPr/>
        </p:nvSpPr>
        <p:spPr>
          <a:xfrm>
            <a:off x="916679" y="4172174"/>
            <a:ext cx="3160004" cy="3188995"/>
          </a:xfrm>
          <a:custGeom>
            <a:rect b="b" l="l" r="r" t="t"/>
            <a:pathLst>
              <a:path extrusionOk="0" h="3188995" w="3160004">
                <a:moveTo>
                  <a:pt x="0" y="0"/>
                </a:moveTo>
                <a:lnTo>
                  <a:pt x="3160003" y="0"/>
                </a:lnTo>
                <a:lnTo>
                  <a:pt x="3160003" y="3188994"/>
                </a:lnTo>
                <a:lnTo>
                  <a:pt x="0" y="3188994"/>
                </a:lnTo>
                <a:lnTo>
                  <a:pt x="0" y="0"/>
                </a:lnTo>
                <a:close/>
              </a:path>
            </a:pathLst>
          </a:custGeom>
          <a:blipFill rotWithShape="1">
            <a:blip r:embed="rId3">
              <a:alphaModFix/>
            </a:blip>
            <a:stretch>
              <a:fillRect b="0" l="0" r="0" t="0"/>
            </a:stretch>
          </a:blipFill>
          <a:ln>
            <a:noFill/>
          </a:ln>
        </p:spPr>
      </p:sp>
      <p:sp>
        <p:nvSpPr>
          <p:cNvPr id="138" name="Google Shape;138;p16"/>
          <p:cNvSpPr/>
          <p:nvPr/>
        </p:nvSpPr>
        <p:spPr>
          <a:xfrm>
            <a:off x="4240338" y="4172174"/>
            <a:ext cx="3160004" cy="3188995"/>
          </a:xfrm>
          <a:custGeom>
            <a:rect b="b" l="l" r="r" t="t"/>
            <a:pathLst>
              <a:path extrusionOk="0" h="3188995" w="3160004">
                <a:moveTo>
                  <a:pt x="0" y="0"/>
                </a:moveTo>
                <a:lnTo>
                  <a:pt x="3160004" y="0"/>
                </a:lnTo>
                <a:lnTo>
                  <a:pt x="3160004" y="3188994"/>
                </a:lnTo>
                <a:lnTo>
                  <a:pt x="0" y="3188994"/>
                </a:lnTo>
                <a:lnTo>
                  <a:pt x="0" y="0"/>
                </a:lnTo>
                <a:close/>
              </a:path>
            </a:pathLst>
          </a:custGeom>
          <a:blipFill rotWithShape="1">
            <a:blip r:embed="rId3">
              <a:alphaModFix/>
            </a:blip>
            <a:stretch>
              <a:fillRect b="0" l="0" r="0" t="0"/>
            </a:stretch>
          </a:blipFill>
          <a:ln>
            <a:noFill/>
          </a:ln>
        </p:spPr>
      </p:sp>
      <p:sp>
        <p:nvSpPr>
          <p:cNvPr id="139" name="Google Shape;139;p16"/>
          <p:cNvSpPr/>
          <p:nvPr/>
        </p:nvSpPr>
        <p:spPr>
          <a:xfrm>
            <a:off x="7563998" y="4172174"/>
            <a:ext cx="3160004" cy="3188995"/>
          </a:xfrm>
          <a:custGeom>
            <a:rect b="b" l="l" r="r" t="t"/>
            <a:pathLst>
              <a:path extrusionOk="0" h="3188995" w="3160004">
                <a:moveTo>
                  <a:pt x="0" y="0"/>
                </a:moveTo>
                <a:lnTo>
                  <a:pt x="3160004" y="0"/>
                </a:lnTo>
                <a:lnTo>
                  <a:pt x="3160004" y="3188994"/>
                </a:lnTo>
                <a:lnTo>
                  <a:pt x="0" y="3188994"/>
                </a:lnTo>
                <a:lnTo>
                  <a:pt x="0" y="0"/>
                </a:lnTo>
                <a:close/>
              </a:path>
            </a:pathLst>
          </a:custGeom>
          <a:blipFill rotWithShape="1">
            <a:blip r:embed="rId3">
              <a:alphaModFix/>
            </a:blip>
            <a:stretch>
              <a:fillRect b="0" l="0" r="0" t="0"/>
            </a:stretch>
          </a:blipFill>
          <a:ln>
            <a:noFill/>
          </a:ln>
        </p:spPr>
      </p:sp>
      <p:sp>
        <p:nvSpPr>
          <p:cNvPr id="140" name="Google Shape;140;p16"/>
          <p:cNvSpPr/>
          <p:nvPr/>
        </p:nvSpPr>
        <p:spPr>
          <a:xfrm>
            <a:off x="10887658" y="4172174"/>
            <a:ext cx="3160004" cy="3188995"/>
          </a:xfrm>
          <a:custGeom>
            <a:rect b="b" l="l" r="r" t="t"/>
            <a:pathLst>
              <a:path extrusionOk="0" h="3188995" w="3160004">
                <a:moveTo>
                  <a:pt x="0" y="0"/>
                </a:moveTo>
                <a:lnTo>
                  <a:pt x="3160004" y="0"/>
                </a:lnTo>
                <a:lnTo>
                  <a:pt x="3160004" y="3188994"/>
                </a:lnTo>
                <a:lnTo>
                  <a:pt x="0" y="3188994"/>
                </a:lnTo>
                <a:lnTo>
                  <a:pt x="0" y="0"/>
                </a:lnTo>
                <a:close/>
              </a:path>
            </a:pathLst>
          </a:custGeom>
          <a:blipFill rotWithShape="1">
            <a:blip r:embed="rId3">
              <a:alphaModFix/>
            </a:blip>
            <a:stretch>
              <a:fillRect b="0" l="0" r="0" t="0"/>
            </a:stretch>
          </a:blipFill>
          <a:ln>
            <a:noFill/>
          </a:ln>
        </p:spPr>
      </p:sp>
      <p:sp>
        <p:nvSpPr>
          <p:cNvPr id="141" name="Google Shape;141;p16"/>
          <p:cNvSpPr/>
          <p:nvPr/>
        </p:nvSpPr>
        <p:spPr>
          <a:xfrm>
            <a:off x="14211318" y="4172174"/>
            <a:ext cx="3160004" cy="3188995"/>
          </a:xfrm>
          <a:custGeom>
            <a:rect b="b" l="l" r="r" t="t"/>
            <a:pathLst>
              <a:path extrusionOk="0" h="3188995" w="3160004">
                <a:moveTo>
                  <a:pt x="0" y="0"/>
                </a:moveTo>
                <a:lnTo>
                  <a:pt x="3160003" y="0"/>
                </a:lnTo>
                <a:lnTo>
                  <a:pt x="3160003" y="3188994"/>
                </a:lnTo>
                <a:lnTo>
                  <a:pt x="0" y="3188994"/>
                </a:lnTo>
                <a:lnTo>
                  <a:pt x="0" y="0"/>
                </a:lnTo>
                <a:close/>
              </a:path>
            </a:pathLst>
          </a:custGeom>
          <a:blipFill rotWithShape="1">
            <a:blip r:embed="rId3">
              <a:alphaModFix/>
            </a:blip>
            <a:stretch>
              <a:fillRect b="0" l="0" r="0" t="0"/>
            </a:stretch>
          </a:blipFill>
          <a:ln>
            <a:noFill/>
          </a:ln>
        </p:spPr>
      </p:sp>
      <p:sp>
        <p:nvSpPr>
          <p:cNvPr id="142" name="Google Shape;142;p16"/>
          <p:cNvSpPr/>
          <p:nvPr/>
        </p:nvSpPr>
        <p:spPr>
          <a:xfrm>
            <a:off x="15158293" y="592221"/>
            <a:ext cx="2072396" cy="2036129"/>
          </a:xfrm>
          <a:custGeom>
            <a:rect b="b" l="l" r="r" t="t"/>
            <a:pathLst>
              <a:path extrusionOk="0" h="2036129" w="2072396">
                <a:moveTo>
                  <a:pt x="0" y="0"/>
                </a:moveTo>
                <a:lnTo>
                  <a:pt x="2072396" y="0"/>
                </a:lnTo>
                <a:lnTo>
                  <a:pt x="2072396" y="2036129"/>
                </a:lnTo>
                <a:lnTo>
                  <a:pt x="0" y="2036129"/>
                </a:lnTo>
                <a:lnTo>
                  <a:pt x="0" y="0"/>
                </a:lnTo>
                <a:close/>
              </a:path>
            </a:pathLst>
          </a:custGeom>
          <a:blipFill rotWithShape="1">
            <a:blip r:embed="rId4">
              <a:alphaModFix/>
            </a:blip>
            <a:stretch>
              <a:fillRect b="0" l="0" r="0" t="0"/>
            </a:stretch>
          </a:blipFill>
          <a:ln>
            <a:noFill/>
          </a:ln>
        </p:spPr>
      </p:sp>
      <p:sp>
        <p:nvSpPr>
          <p:cNvPr id="143" name="Google Shape;143;p16"/>
          <p:cNvSpPr/>
          <p:nvPr/>
        </p:nvSpPr>
        <p:spPr>
          <a:xfrm>
            <a:off x="1057311" y="592221"/>
            <a:ext cx="2072396" cy="2036129"/>
          </a:xfrm>
          <a:custGeom>
            <a:rect b="b" l="l" r="r" t="t"/>
            <a:pathLst>
              <a:path extrusionOk="0" h="2036129" w="2072396">
                <a:moveTo>
                  <a:pt x="0" y="0"/>
                </a:moveTo>
                <a:lnTo>
                  <a:pt x="2072396" y="0"/>
                </a:lnTo>
                <a:lnTo>
                  <a:pt x="2072396" y="2036129"/>
                </a:lnTo>
                <a:lnTo>
                  <a:pt x="0" y="2036129"/>
                </a:lnTo>
                <a:lnTo>
                  <a:pt x="0" y="0"/>
                </a:lnTo>
                <a:close/>
              </a:path>
            </a:pathLst>
          </a:custGeom>
          <a:blipFill rotWithShape="1">
            <a:blip r:embed="rId4">
              <a:alphaModFix/>
            </a:blip>
            <a:stretch>
              <a:fillRect b="0" l="0" r="0" t="0"/>
            </a:stretch>
          </a:blipFill>
          <a:ln>
            <a:noFill/>
          </a:ln>
        </p:spPr>
      </p:sp>
      <p:sp>
        <p:nvSpPr>
          <p:cNvPr id="144" name="Google Shape;144;p16"/>
          <p:cNvSpPr txBox="1"/>
          <p:nvPr/>
        </p:nvSpPr>
        <p:spPr>
          <a:xfrm>
            <a:off x="3270340" y="792246"/>
            <a:ext cx="11747320" cy="1565743"/>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10368" u="none" cap="none" strike="noStrike">
                <a:solidFill>
                  <a:srgbClr val="C7312F"/>
                </a:solidFill>
                <a:latin typeface="Rowdies"/>
                <a:ea typeface="Rowdies"/>
                <a:cs typeface="Rowdies"/>
                <a:sym typeface="Rowdies"/>
              </a:rPr>
              <a:t>TIMELINE PAGE</a:t>
            </a:r>
            <a:endParaRPr/>
          </a:p>
        </p:txBody>
      </p:sp>
      <p:sp>
        <p:nvSpPr>
          <p:cNvPr id="145" name="Google Shape;145;p16"/>
          <p:cNvSpPr txBox="1"/>
          <p:nvPr/>
        </p:nvSpPr>
        <p:spPr>
          <a:xfrm>
            <a:off x="1428627" y="5297977"/>
            <a:ext cx="1942765" cy="937387"/>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3099" u="none" cap="none" strike="noStrike">
                <a:solidFill>
                  <a:srgbClr val="F5E9E9"/>
                </a:solidFill>
                <a:latin typeface="Rowdies"/>
                <a:ea typeface="Rowdies"/>
                <a:cs typeface="Rowdies"/>
                <a:sym typeface="Rowdies"/>
              </a:rPr>
              <a:t>JUNE 1, 1945</a:t>
            </a:r>
            <a:endParaRPr/>
          </a:p>
        </p:txBody>
      </p:sp>
      <p:sp>
        <p:nvSpPr>
          <p:cNvPr id="146" name="Google Shape;146;p16"/>
          <p:cNvSpPr txBox="1"/>
          <p:nvPr/>
        </p:nvSpPr>
        <p:spPr>
          <a:xfrm>
            <a:off x="4722961" y="5297977"/>
            <a:ext cx="2001416" cy="937387"/>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3099" u="none" cap="none" strike="noStrike">
                <a:solidFill>
                  <a:srgbClr val="F5E9E9"/>
                </a:solidFill>
                <a:latin typeface="Rowdies"/>
                <a:ea typeface="Rowdies"/>
                <a:cs typeface="Rowdies"/>
                <a:sym typeface="Rowdies"/>
              </a:rPr>
              <a:t>JUNE 18, 1945</a:t>
            </a:r>
            <a:endParaRPr/>
          </a:p>
        </p:txBody>
      </p:sp>
      <p:sp>
        <p:nvSpPr>
          <p:cNvPr id="147" name="Google Shape;147;p16"/>
          <p:cNvSpPr txBox="1"/>
          <p:nvPr/>
        </p:nvSpPr>
        <p:spPr>
          <a:xfrm>
            <a:off x="8209108" y="5297977"/>
            <a:ext cx="1676443" cy="937387"/>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3099" u="none" cap="none" strike="noStrike">
                <a:solidFill>
                  <a:srgbClr val="F5E9E9"/>
                </a:solidFill>
                <a:latin typeface="Rowdies"/>
                <a:ea typeface="Rowdies"/>
                <a:cs typeface="Rowdies"/>
                <a:sym typeface="Rowdies"/>
              </a:rPr>
              <a:t>JUNE 1, 1945</a:t>
            </a:r>
            <a:endParaRPr/>
          </a:p>
        </p:txBody>
      </p:sp>
      <p:sp>
        <p:nvSpPr>
          <p:cNvPr id="148" name="Google Shape;148;p16"/>
          <p:cNvSpPr txBox="1"/>
          <p:nvPr/>
        </p:nvSpPr>
        <p:spPr>
          <a:xfrm>
            <a:off x="11193390" y="5297977"/>
            <a:ext cx="2355197" cy="937387"/>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3099" u="none" cap="none" strike="noStrike">
                <a:solidFill>
                  <a:srgbClr val="F5E9E9"/>
                </a:solidFill>
                <a:latin typeface="Rowdies"/>
                <a:ea typeface="Rowdies"/>
                <a:cs typeface="Rowdies"/>
                <a:sym typeface="Rowdies"/>
              </a:rPr>
              <a:t>AUGUST 17, 1945</a:t>
            </a:r>
            <a:endParaRPr/>
          </a:p>
        </p:txBody>
      </p:sp>
      <p:sp>
        <p:nvSpPr>
          <p:cNvPr id="149" name="Google Shape;149;p16"/>
          <p:cNvSpPr txBox="1"/>
          <p:nvPr/>
        </p:nvSpPr>
        <p:spPr>
          <a:xfrm>
            <a:off x="14510875" y="5297977"/>
            <a:ext cx="2367548" cy="937387"/>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3099" u="none" cap="none" strike="noStrike">
                <a:solidFill>
                  <a:srgbClr val="F5E9E9"/>
                </a:solidFill>
                <a:latin typeface="Rowdies"/>
                <a:ea typeface="Rowdies"/>
                <a:cs typeface="Rowdies"/>
                <a:sym typeface="Rowdies"/>
              </a:rPr>
              <a:t>AUGUST 17, 1945</a:t>
            </a:r>
            <a:endParaRPr/>
          </a:p>
        </p:txBody>
      </p:sp>
      <p:sp>
        <p:nvSpPr>
          <p:cNvPr id="150" name="Google Shape;150;p16"/>
          <p:cNvSpPr txBox="1"/>
          <p:nvPr/>
        </p:nvSpPr>
        <p:spPr>
          <a:xfrm>
            <a:off x="1319082" y="7523093"/>
            <a:ext cx="2355300" cy="1151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Please provide a summary of the main event.</a:t>
            </a:r>
            <a:endParaRPr/>
          </a:p>
        </p:txBody>
      </p:sp>
      <p:sp>
        <p:nvSpPr>
          <p:cNvPr id="151" name="Google Shape;151;p16"/>
          <p:cNvSpPr txBox="1"/>
          <p:nvPr/>
        </p:nvSpPr>
        <p:spPr>
          <a:xfrm>
            <a:off x="1319082" y="3544118"/>
            <a:ext cx="2355197" cy="398017"/>
          </a:xfrm>
          <a:prstGeom prst="rect">
            <a:avLst/>
          </a:prstGeom>
          <a:noFill/>
          <a:ln>
            <a:noFill/>
          </a:ln>
        </p:spPr>
        <p:txBody>
          <a:bodyPr anchorCtr="0" anchor="t" bIns="0" lIns="0" spcFirstLastPara="1" rIns="0" wrap="square" tIns="0">
            <a:spAutoFit/>
          </a:bodyPr>
          <a:lstStyle/>
          <a:p>
            <a:pPr indent="0" lvl="0" marL="0" marR="0" rtl="0" algn="ctr">
              <a:lnSpc>
                <a:spcPct val="148000"/>
              </a:lnSpc>
              <a:spcBef>
                <a:spcPts val="0"/>
              </a:spcBef>
              <a:spcAft>
                <a:spcPts val="0"/>
              </a:spcAft>
              <a:buNone/>
            </a:pPr>
            <a:r>
              <a:rPr b="1" i="0" lang="en-US" sz="2200" u="none" cap="none" strike="noStrike">
                <a:solidFill>
                  <a:srgbClr val="000000"/>
                </a:solidFill>
                <a:latin typeface="Lato"/>
                <a:ea typeface="Lato"/>
                <a:cs typeface="Lato"/>
                <a:sym typeface="Lato"/>
              </a:rPr>
              <a:t>Event Name</a:t>
            </a:r>
            <a:endParaRPr/>
          </a:p>
        </p:txBody>
      </p:sp>
      <p:sp>
        <p:nvSpPr>
          <p:cNvPr id="152" name="Google Shape;152;p16"/>
          <p:cNvSpPr txBox="1"/>
          <p:nvPr/>
        </p:nvSpPr>
        <p:spPr>
          <a:xfrm>
            <a:off x="4642741" y="3544118"/>
            <a:ext cx="2355197" cy="398017"/>
          </a:xfrm>
          <a:prstGeom prst="rect">
            <a:avLst/>
          </a:prstGeom>
          <a:noFill/>
          <a:ln>
            <a:noFill/>
          </a:ln>
        </p:spPr>
        <p:txBody>
          <a:bodyPr anchorCtr="0" anchor="t" bIns="0" lIns="0" spcFirstLastPara="1" rIns="0" wrap="square" tIns="0">
            <a:spAutoFit/>
          </a:bodyPr>
          <a:lstStyle/>
          <a:p>
            <a:pPr indent="0" lvl="0" marL="0" marR="0" rtl="0" algn="ctr">
              <a:lnSpc>
                <a:spcPct val="148000"/>
              </a:lnSpc>
              <a:spcBef>
                <a:spcPts val="0"/>
              </a:spcBef>
              <a:spcAft>
                <a:spcPts val="0"/>
              </a:spcAft>
              <a:buNone/>
            </a:pPr>
            <a:r>
              <a:rPr b="1" i="0" lang="en-US" sz="2200" u="none" cap="none" strike="noStrike">
                <a:solidFill>
                  <a:srgbClr val="000000"/>
                </a:solidFill>
                <a:latin typeface="Lato"/>
                <a:ea typeface="Lato"/>
                <a:cs typeface="Lato"/>
                <a:sym typeface="Lato"/>
              </a:rPr>
              <a:t>Event Name</a:t>
            </a:r>
            <a:endParaRPr/>
          </a:p>
        </p:txBody>
      </p:sp>
      <p:sp>
        <p:nvSpPr>
          <p:cNvPr id="153" name="Google Shape;153;p16"/>
          <p:cNvSpPr txBox="1"/>
          <p:nvPr/>
        </p:nvSpPr>
        <p:spPr>
          <a:xfrm>
            <a:off x="7966401" y="3544118"/>
            <a:ext cx="2355197" cy="398017"/>
          </a:xfrm>
          <a:prstGeom prst="rect">
            <a:avLst/>
          </a:prstGeom>
          <a:noFill/>
          <a:ln>
            <a:noFill/>
          </a:ln>
        </p:spPr>
        <p:txBody>
          <a:bodyPr anchorCtr="0" anchor="t" bIns="0" lIns="0" spcFirstLastPara="1" rIns="0" wrap="square" tIns="0">
            <a:spAutoFit/>
          </a:bodyPr>
          <a:lstStyle/>
          <a:p>
            <a:pPr indent="0" lvl="0" marL="0" marR="0" rtl="0" algn="ctr">
              <a:lnSpc>
                <a:spcPct val="148000"/>
              </a:lnSpc>
              <a:spcBef>
                <a:spcPts val="0"/>
              </a:spcBef>
              <a:spcAft>
                <a:spcPts val="0"/>
              </a:spcAft>
              <a:buNone/>
            </a:pPr>
            <a:r>
              <a:rPr b="1" i="0" lang="en-US" sz="2200" u="none" cap="none" strike="noStrike">
                <a:solidFill>
                  <a:srgbClr val="000000"/>
                </a:solidFill>
                <a:latin typeface="Lato"/>
                <a:ea typeface="Lato"/>
                <a:cs typeface="Lato"/>
                <a:sym typeface="Lato"/>
              </a:rPr>
              <a:t>Event Name</a:t>
            </a:r>
            <a:endParaRPr/>
          </a:p>
        </p:txBody>
      </p:sp>
      <p:sp>
        <p:nvSpPr>
          <p:cNvPr id="154" name="Google Shape;154;p16"/>
          <p:cNvSpPr txBox="1"/>
          <p:nvPr/>
        </p:nvSpPr>
        <p:spPr>
          <a:xfrm>
            <a:off x="11290061" y="3544118"/>
            <a:ext cx="2355197" cy="398017"/>
          </a:xfrm>
          <a:prstGeom prst="rect">
            <a:avLst/>
          </a:prstGeom>
          <a:noFill/>
          <a:ln>
            <a:noFill/>
          </a:ln>
        </p:spPr>
        <p:txBody>
          <a:bodyPr anchorCtr="0" anchor="t" bIns="0" lIns="0" spcFirstLastPara="1" rIns="0" wrap="square" tIns="0">
            <a:spAutoFit/>
          </a:bodyPr>
          <a:lstStyle/>
          <a:p>
            <a:pPr indent="0" lvl="0" marL="0" marR="0" rtl="0" algn="ctr">
              <a:lnSpc>
                <a:spcPct val="148000"/>
              </a:lnSpc>
              <a:spcBef>
                <a:spcPts val="0"/>
              </a:spcBef>
              <a:spcAft>
                <a:spcPts val="0"/>
              </a:spcAft>
              <a:buNone/>
            </a:pPr>
            <a:r>
              <a:rPr b="1" i="0" lang="en-US" sz="2200" u="none" cap="none" strike="noStrike">
                <a:solidFill>
                  <a:srgbClr val="000000"/>
                </a:solidFill>
                <a:latin typeface="Lato"/>
                <a:ea typeface="Lato"/>
                <a:cs typeface="Lato"/>
                <a:sym typeface="Lato"/>
              </a:rPr>
              <a:t>Event Name</a:t>
            </a:r>
            <a:endParaRPr/>
          </a:p>
        </p:txBody>
      </p:sp>
      <p:sp>
        <p:nvSpPr>
          <p:cNvPr id="155" name="Google Shape;155;p16"/>
          <p:cNvSpPr txBox="1"/>
          <p:nvPr/>
        </p:nvSpPr>
        <p:spPr>
          <a:xfrm>
            <a:off x="14613721" y="3544118"/>
            <a:ext cx="2355197" cy="398017"/>
          </a:xfrm>
          <a:prstGeom prst="rect">
            <a:avLst/>
          </a:prstGeom>
          <a:noFill/>
          <a:ln>
            <a:noFill/>
          </a:ln>
        </p:spPr>
        <p:txBody>
          <a:bodyPr anchorCtr="0" anchor="t" bIns="0" lIns="0" spcFirstLastPara="1" rIns="0" wrap="square" tIns="0">
            <a:spAutoFit/>
          </a:bodyPr>
          <a:lstStyle/>
          <a:p>
            <a:pPr indent="0" lvl="0" marL="0" marR="0" rtl="0" algn="ctr">
              <a:lnSpc>
                <a:spcPct val="148000"/>
              </a:lnSpc>
              <a:spcBef>
                <a:spcPts val="0"/>
              </a:spcBef>
              <a:spcAft>
                <a:spcPts val="0"/>
              </a:spcAft>
              <a:buNone/>
            </a:pPr>
            <a:r>
              <a:rPr b="1" i="0" lang="en-US" sz="2200" u="none" cap="none" strike="noStrike">
                <a:solidFill>
                  <a:srgbClr val="000000"/>
                </a:solidFill>
                <a:latin typeface="Lato"/>
                <a:ea typeface="Lato"/>
                <a:cs typeface="Lato"/>
                <a:sym typeface="Lato"/>
              </a:rPr>
              <a:t>Event Name</a:t>
            </a:r>
            <a:endParaRPr/>
          </a:p>
        </p:txBody>
      </p:sp>
      <p:sp>
        <p:nvSpPr>
          <p:cNvPr id="156" name="Google Shape;156;p16"/>
          <p:cNvSpPr txBox="1"/>
          <p:nvPr/>
        </p:nvSpPr>
        <p:spPr>
          <a:xfrm>
            <a:off x="4642741" y="7523093"/>
            <a:ext cx="2355300" cy="1151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Please provide a summary of the main event.</a:t>
            </a:r>
            <a:endParaRPr/>
          </a:p>
        </p:txBody>
      </p:sp>
      <p:sp>
        <p:nvSpPr>
          <p:cNvPr id="157" name="Google Shape;157;p16"/>
          <p:cNvSpPr txBox="1"/>
          <p:nvPr/>
        </p:nvSpPr>
        <p:spPr>
          <a:xfrm>
            <a:off x="7966401" y="7523093"/>
            <a:ext cx="2355300" cy="1151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Please provide a summary of the main event.</a:t>
            </a:r>
            <a:endParaRPr/>
          </a:p>
        </p:txBody>
      </p:sp>
      <p:sp>
        <p:nvSpPr>
          <p:cNvPr id="158" name="Google Shape;158;p16"/>
          <p:cNvSpPr txBox="1"/>
          <p:nvPr/>
        </p:nvSpPr>
        <p:spPr>
          <a:xfrm>
            <a:off x="11293149" y="7523093"/>
            <a:ext cx="2355300" cy="1151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Please provide a summary of the main event.</a:t>
            </a:r>
            <a:endParaRPr/>
          </a:p>
        </p:txBody>
      </p:sp>
      <p:sp>
        <p:nvSpPr>
          <p:cNvPr id="159" name="Google Shape;159;p16"/>
          <p:cNvSpPr txBox="1"/>
          <p:nvPr/>
        </p:nvSpPr>
        <p:spPr>
          <a:xfrm>
            <a:off x="14619896" y="7523093"/>
            <a:ext cx="2355300" cy="1151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Please provide a summary of the main event.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9E9"/>
        </a:solidFill>
      </p:bgPr>
    </p:bg>
    <p:spTree>
      <p:nvGrpSpPr>
        <p:cNvPr id="163" name="Shape 163"/>
        <p:cNvGrpSpPr/>
        <p:nvPr/>
      </p:nvGrpSpPr>
      <p:grpSpPr>
        <a:xfrm>
          <a:off x="0" y="0"/>
          <a:ext cx="0" cy="0"/>
          <a:chOff x="0" y="0"/>
          <a:chExt cx="0" cy="0"/>
        </a:xfrm>
      </p:grpSpPr>
      <p:pic>
        <p:nvPicPr>
          <p:cNvPr id="164" name="Google Shape;164;p17"/>
          <p:cNvPicPr preferRelativeResize="0"/>
          <p:nvPr/>
        </p:nvPicPr>
        <p:blipFill rotWithShape="1">
          <a:blip r:embed="rId3">
            <a:alphaModFix/>
          </a:blip>
          <a:srcRect b="62808" l="0" r="0" t="0"/>
          <a:stretch/>
        </p:blipFill>
        <p:spPr>
          <a:xfrm>
            <a:off x="0" y="9064817"/>
            <a:ext cx="18288000" cy="1222175"/>
          </a:xfrm>
          <a:prstGeom prst="rect">
            <a:avLst/>
          </a:prstGeom>
          <a:noFill/>
          <a:ln>
            <a:noFill/>
          </a:ln>
        </p:spPr>
      </p:pic>
      <p:pic>
        <p:nvPicPr>
          <p:cNvPr id="165" name="Google Shape;165;p17"/>
          <p:cNvPicPr preferRelativeResize="0"/>
          <p:nvPr/>
        </p:nvPicPr>
        <p:blipFill>
          <a:blip r:embed="rId4">
            <a:alphaModFix/>
          </a:blip>
          <a:stretch>
            <a:fillRect/>
          </a:stretch>
        </p:blipFill>
        <p:spPr>
          <a:xfrm>
            <a:off x="395916" y="616825"/>
            <a:ext cx="15623537" cy="7392174"/>
          </a:xfrm>
          <a:prstGeom prst="rect">
            <a:avLst/>
          </a:prstGeom>
          <a:noFill/>
          <a:ln>
            <a:noFill/>
          </a:ln>
        </p:spPr>
      </p:pic>
      <p:sp>
        <p:nvSpPr>
          <p:cNvPr id="166" name="Google Shape;166;p17"/>
          <p:cNvSpPr/>
          <p:nvPr/>
        </p:nvSpPr>
        <p:spPr>
          <a:xfrm>
            <a:off x="2272852" y="6487909"/>
            <a:ext cx="2895211" cy="3405355"/>
          </a:xfrm>
          <a:custGeom>
            <a:rect b="b" l="l" r="r" t="t"/>
            <a:pathLst>
              <a:path extrusionOk="0" h="3405355" w="2895211">
                <a:moveTo>
                  <a:pt x="0" y="0"/>
                </a:moveTo>
                <a:lnTo>
                  <a:pt x="2895210" y="0"/>
                </a:lnTo>
                <a:lnTo>
                  <a:pt x="2895210" y="3405354"/>
                </a:lnTo>
                <a:lnTo>
                  <a:pt x="0" y="3405354"/>
                </a:lnTo>
                <a:lnTo>
                  <a:pt x="0" y="0"/>
                </a:lnTo>
                <a:close/>
              </a:path>
            </a:pathLst>
          </a:custGeom>
          <a:blipFill rotWithShape="1">
            <a:blip r:embed="rId5">
              <a:alphaModFix/>
            </a:blip>
            <a:stretch>
              <a:fillRect b="-178605" l="-267803" r="-51307" t="0"/>
            </a:stretch>
          </a:blipFill>
          <a:ln>
            <a:noFill/>
          </a:ln>
        </p:spPr>
      </p:sp>
      <p:sp>
        <p:nvSpPr>
          <p:cNvPr id="167" name="Google Shape;167;p17"/>
          <p:cNvSpPr txBox="1"/>
          <p:nvPr/>
        </p:nvSpPr>
        <p:spPr>
          <a:xfrm>
            <a:off x="1810538" y="1824644"/>
            <a:ext cx="12598800" cy="446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256" u="none" cap="none" strike="noStrike">
                <a:solidFill>
                  <a:srgbClr val="C7312F"/>
                </a:solidFill>
                <a:latin typeface="Rowdies"/>
                <a:ea typeface="Rowdies"/>
                <a:cs typeface="Rowdies"/>
                <a:sym typeface="Rowdies"/>
              </a:rPr>
              <a:t>"Pancasila is the foundation of our nation's ideology, the guiding light of our struggle for independence."</a:t>
            </a:r>
            <a:endParaRPr/>
          </a:p>
        </p:txBody>
      </p:sp>
      <p:pic>
        <p:nvPicPr>
          <p:cNvPr id="168" name="Google Shape;168;p17"/>
          <p:cNvPicPr preferRelativeResize="0"/>
          <p:nvPr/>
        </p:nvPicPr>
        <p:blipFill>
          <a:blip r:embed="rId6">
            <a:alphaModFix/>
          </a:blip>
          <a:stretch>
            <a:fillRect/>
          </a:stretch>
        </p:blipFill>
        <p:spPr>
          <a:xfrm>
            <a:off x="14436725" y="2956328"/>
            <a:ext cx="3493224" cy="67206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