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Oleo Script"/>
      <p:regular r:id="rId25"/>
      <p:bold r:id="rId26"/>
    </p:embeddedFont>
    <p:embeddedFont>
      <p:font typeface="Asap"/>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leoScript-bold.fntdata"/><Relationship Id="rId25" Type="http://schemas.openxmlformats.org/officeDocument/2006/relationships/font" Target="fonts/OleoScript-regular.fntdata"/><Relationship Id="rId28" Type="http://schemas.openxmlformats.org/officeDocument/2006/relationships/font" Target="fonts/Asap-bold.fntdata"/><Relationship Id="rId27" Type="http://schemas.openxmlformats.org/officeDocument/2006/relationships/font" Target="fonts/Asap-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sap-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Asap-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7.png"/><Relationship Id="rId4" Type="http://schemas.openxmlformats.org/officeDocument/2006/relationships/image" Target="../media/image2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4.jpg"/><Relationship Id="rId4" Type="http://schemas.openxmlformats.org/officeDocument/2006/relationships/image" Target="../media/image18.jpg"/><Relationship Id="rId5" Type="http://schemas.openxmlformats.org/officeDocument/2006/relationships/image" Target="../media/image3.png"/><Relationship Id="rId6" Type="http://schemas.openxmlformats.org/officeDocument/2006/relationships/image" Target="../media/image6.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9" name="Shape 9"/>
        <p:cNvGrpSpPr/>
        <p:nvPr/>
      </p:nvGrpSpPr>
      <p:grpSpPr>
        <a:xfrm>
          <a:off x="0" y="0"/>
          <a:ext cx="0" cy="0"/>
          <a:chOff x="0" y="0"/>
          <a:chExt cx="0" cy="0"/>
        </a:xfrm>
      </p:grpSpPr>
      <p:grpSp>
        <p:nvGrpSpPr>
          <p:cNvPr id="10" name="Google Shape;10;p3"/>
          <p:cNvGrpSpPr/>
          <p:nvPr/>
        </p:nvGrpSpPr>
        <p:grpSpPr>
          <a:xfrm>
            <a:off x="385762" y="349597"/>
            <a:ext cx="17516618" cy="9552241"/>
            <a:chOff x="0" y="-9525"/>
            <a:chExt cx="4613400" cy="2515800"/>
          </a:xfrm>
        </p:grpSpPr>
        <p:sp>
          <p:nvSpPr>
            <p:cNvPr id="11" name="Google Shape;11;p3"/>
            <p:cNvSpPr/>
            <p:nvPr/>
          </p:nvSpPr>
          <p:spPr>
            <a:xfrm>
              <a:off x="0" y="0"/>
              <a:ext cx="4613393" cy="2506133"/>
            </a:xfrm>
            <a:custGeom>
              <a:rect b="b" l="l" r="r" t="t"/>
              <a:pathLst>
                <a:path extrusionOk="0" h="2506133" w="4613393">
                  <a:moveTo>
                    <a:pt x="17679" y="0"/>
                  </a:moveTo>
                  <a:lnTo>
                    <a:pt x="4595714" y="0"/>
                  </a:lnTo>
                  <a:cubicBezTo>
                    <a:pt x="4600403" y="0"/>
                    <a:pt x="4604899" y="1863"/>
                    <a:pt x="4608215" y="5178"/>
                  </a:cubicBezTo>
                  <a:cubicBezTo>
                    <a:pt x="4611530" y="8494"/>
                    <a:pt x="4613393" y="12990"/>
                    <a:pt x="4613393" y="17679"/>
                  </a:cubicBezTo>
                  <a:lnTo>
                    <a:pt x="4613393" y="2488454"/>
                  </a:lnTo>
                  <a:cubicBezTo>
                    <a:pt x="4613393" y="2493143"/>
                    <a:pt x="4611530" y="2497640"/>
                    <a:pt x="4608215" y="2500955"/>
                  </a:cubicBezTo>
                  <a:cubicBezTo>
                    <a:pt x="4604899" y="2504271"/>
                    <a:pt x="4600403" y="2506133"/>
                    <a:pt x="4595714" y="2506133"/>
                  </a:cubicBezTo>
                  <a:lnTo>
                    <a:pt x="17679" y="2506133"/>
                  </a:lnTo>
                  <a:cubicBezTo>
                    <a:pt x="12990" y="2506133"/>
                    <a:pt x="8494" y="2504271"/>
                    <a:pt x="5178" y="2500955"/>
                  </a:cubicBezTo>
                  <a:cubicBezTo>
                    <a:pt x="1863" y="2497640"/>
                    <a:pt x="0" y="2493143"/>
                    <a:pt x="0" y="2488454"/>
                  </a:cubicBezTo>
                  <a:lnTo>
                    <a:pt x="0" y="17679"/>
                  </a:lnTo>
                  <a:cubicBezTo>
                    <a:pt x="0" y="12990"/>
                    <a:pt x="1863" y="8494"/>
                    <a:pt x="5178" y="5178"/>
                  </a:cubicBezTo>
                  <a:cubicBezTo>
                    <a:pt x="8494" y="1863"/>
                    <a:pt x="12990" y="0"/>
                    <a:pt x="17679" y="0"/>
                  </a:cubicBezTo>
                  <a:close/>
                </a:path>
              </a:pathLst>
            </a:custGeom>
            <a:solidFill>
              <a:srgbClr val="5EB0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3"/>
            <p:cNvSpPr txBox="1"/>
            <p:nvPr/>
          </p:nvSpPr>
          <p:spPr>
            <a:xfrm>
              <a:off x="0" y="-9525"/>
              <a:ext cx="4613400" cy="25158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 name="Google Shape;13;p3"/>
          <p:cNvPicPr preferRelativeResize="0"/>
          <p:nvPr/>
        </p:nvPicPr>
        <p:blipFill rotWithShape="1">
          <a:blip r:embed="rId2">
            <a:alphaModFix/>
          </a:blip>
          <a:srcRect b="11736" l="0" r="0" t="11452"/>
          <a:stretch/>
        </p:blipFill>
        <p:spPr>
          <a:xfrm>
            <a:off x="385750" y="349600"/>
            <a:ext cx="17516498" cy="9551700"/>
          </a:xfrm>
          <a:prstGeom prst="rect">
            <a:avLst/>
          </a:prstGeom>
          <a:noFill/>
          <a:ln>
            <a:noFill/>
          </a:ln>
        </p:spPr>
      </p:pic>
      <p:sp>
        <p:nvSpPr>
          <p:cNvPr id="14" name="Google Shape;14;p3"/>
          <p:cNvSpPr txBox="1"/>
          <p:nvPr>
            <p:ph idx="1" type="subTitle"/>
          </p:nvPr>
        </p:nvSpPr>
        <p:spPr>
          <a:xfrm>
            <a:off x="9975375" y="8611850"/>
            <a:ext cx="7095300" cy="699900"/>
          </a:xfrm>
          <a:prstGeom prst="rect">
            <a:avLst/>
          </a:prstGeom>
        </p:spPr>
        <p:txBody>
          <a:bodyPr anchorCtr="0" anchor="t" bIns="45700" lIns="91425" spcFirstLastPara="1" rIns="91425" wrap="square" tIns="45700">
            <a:normAutofit/>
          </a:bodyPr>
          <a:lstStyle>
            <a:lvl1pPr lvl="0" algn="r">
              <a:spcBef>
                <a:spcPts val="640"/>
              </a:spcBef>
              <a:spcAft>
                <a:spcPts val="0"/>
              </a:spcAft>
              <a:buClr>
                <a:srgbClr val="FFFFFF"/>
              </a:buClr>
              <a:buSzPts val="2950"/>
              <a:buNone/>
              <a:defRPr sz="2950">
                <a:solidFill>
                  <a:srgbClr val="FFFFFF"/>
                </a:solidFill>
              </a:defRPr>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15" name="Google Shape;15;p3"/>
          <p:cNvSpPr txBox="1"/>
          <p:nvPr>
            <p:ph type="title"/>
          </p:nvPr>
        </p:nvSpPr>
        <p:spPr>
          <a:xfrm>
            <a:off x="-664800" y="622100"/>
            <a:ext cx="19617600" cy="1991100"/>
          </a:xfrm>
          <a:prstGeom prst="rect">
            <a:avLst/>
          </a:prstGeom>
        </p:spPr>
        <p:txBody>
          <a:bodyPr anchorCtr="0" anchor="t" bIns="45700" lIns="91425" spcFirstLastPara="1" rIns="91425" wrap="square" tIns="45700">
            <a:normAutofit/>
          </a:bodyPr>
          <a:lstStyle>
            <a:lvl1pPr lvl="0" algn="ctr">
              <a:spcBef>
                <a:spcPts val="0"/>
              </a:spcBef>
              <a:spcAft>
                <a:spcPts val="0"/>
              </a:spcAft>
              <a:buSzPts val="13250"/>
              <a:buNone/>
              <a:defRPr sz="13250"/>
            </a:lvl1pPr>
            <a:lvl2pPr lvl="1">
              <a:spcBef>
                <a:spcPts val="0"/>
              </a:spcBef>
              <a:spcAft>
                <a:spcPts val="0"/>
              </a:spcAft>
              <a:buSzPts val="11100"/>
              <a:buNone/>
              <a:defRPr/>
            </a:lvl2pPr>
            <a:lvl3pPr lvl="2">
              <a:spcBef>
                <a:spcPts val="0"/>
              </a:spcBef>
              <a:spcAft>
                <a:spcPts val="0"/>
              </a:spcAft>
              <a:buSzPts val="11100"/>
              <a:buNone/>
              <a:defRPr/>
            </a:lvl3pPr>
            <a:lvl4pPr lvl="3">
              <a:spcBef>
                <a:spcPts val="0"/>
              </a:spcBef>
              <a:spcAft>
                <a:spcPts val="0"/>
              </a:spcAft>
              <a:buSzPts val="11100"/>
              <a:buNone/>
              <a:defRPr/>
            </a:lvl4pPr>
            <a:lvl5pPr lvl="4">
              <a:spcBef>
                <a:spcPts val="0"/>
              </a:spcBef>
              <a:spcAft>
                <a:spcPts val="0"/>
              </a:spcAft>
              <a:buSzPts val="11100"/>
              <a:buNone/>
              <a:defRPr/>
            </a:lvl5pPr>
            <a:lvl6pPr lvl="5">
              <a:spcBef>
                <a:spcPts val="0"/>
              </a:spcBef>
              <a:spcAft>
                <a:spcPts val="0"/>
              </a:spcAft>
              <a:buSzPts val="11100"/>
              <a:buNone/>
              <a:defRPr/>
            </a:lvl6pPr>
            <a:lvl7pPr lvl="6">
              <a:spcBef>
                <a:spcPts val="0"/>
              </a:spcBef>
              <a:spcAft>
                <a:spcPts val="0"/>
              </a:spcAft>
              <a:buSzPts val="11100"/>
              <a:buNone/>
              <a:defRPr/>
            </a:lvl7pPr>
            <a:lvl8pPr lvl="7">
              <a:spcBef>
                <a:spcPts val="0"/>
              </a:spcBef>
              <a:spcAft>
                <a:spcPts val="0"/>
              </a:spcAft>
              <a:buSzPts val="11100"/>
              <a:buNone/>
              <a:defRPr/>
            </a:lvl8pPr>
            <a:lvl9pPr lvl="8">
              <a:spcBef>
                <a:spcPts val="0"/>
              </a:spcBef>
              <a:spcAft>
                <a:spcPts val="0"/>
              </a:spcAft>
              <a:buSzPts val="11100"/>
              <a:buNone/>
              <a:defRPr/>
            </a:lvl9pPr>
          </a:lstStyle>
          <a:p/>
        </p:txBody>
      </p:sp>
      <p:pic>
        <p:nvPicPr>
          <p:cNvPr id="16" name="Google Shape;16;p3"/>
          <p:cNvPicPr preferRelativeResize="0"/>
          <p:nvPr/>
        </p:nvPicPr>
        <p:blipFill>
          <a:blip r:embed="rId3">
            <a:alphaModFix/>
          </a:blip>
          <a:stretch>
            <a:fillRect/>
          </a:stretch>
        </p:blipFill>
        <p:spPr>
          <a:xfrm>
            <a:off x="7506234" y="3168141"/>
            <a:ext cx="4834750" cy="6961499"/>
          </a:xfrm>
          <a:prstGeom prst="rect">
            <a:avLst/>
          </a:prstGeom>
          <a:noFill/>
          <a:ln>
            <a:noFill/>
          </a:ln>
        </p:spPr>
      </p:pic>
      <p:sp>
        <p:nvSpPr>
          <p:cNvPr id="17" name="Google Shape;17;p3"/>
          <p:cNvSpPr/>
          <p:nvPr/>
        </p:nvSpPr>
        <p:spPr>
          <a:xfrm>
            <a:off x="385762" y="5612521"/>
            <a:ext cx="4378652" cy="3065605"/>
          </a:xfrm>
          <a:custGeom>
            <a:rect b="b" l="l" r="r" t="t"/>
            <a:pathLst>
              <a:path extrusionOk="0" h="3065605" w="4378652">
                <a:moveTo>
                  <a:pt x="0" y="0"/>
                </a:moveTo>
                <a:lnTo>
                  <a:pt x="4378652" y="0"/>
                </a:lnTo>
                <a:lnTo>
                  <a:pt x="4378652" y="3065605"/>
                </a:lnTo>
                <a:lnTo>
                  <a:pt x="0" y="3065605"/>
                </a:lnTo>
                <a:lnTo>
                  <a:pt x="0" y="0"/>
                </a:lnTo>
                <a:close/>
              </a:path>
            </a:pathLst>
          </a:custGeom>
          <a:blipFill rotWithShape="1">
            <a:blip r:embed="rId4">
              <a:alphaModFix/>
            </a:blip>
            <a:stretch>
              <a:fillRect b="0" l="-43248" r="0" t="0"/>
            </a:stretch>
          </a:blipFill>
          <a:ln>
            <a:noFill/>
          </a:ln>
        </p:spPr>
      </p:sp>
      <p:sp>
        <p:nvSpPr>
          <p:cNvPr id="18" name="Google Shape;18;p3"/>
          <p:cNvSpPr/>
          <p:nvPr/>
        </p:nvSpPr>
        <p:spPr>
          <a:xfrm>
            <a:off x="13733804" y="4079718"/>
            <a:ext cx="4168434" cy="3065605"/>
          </a:xfrm>
          <a:custGeom>
            <a:rect b="b" l="l" r="r" t="t"/>
            <a:pathLst>
              <a:path extrusionOk="0" h="3065605" w="4168434">
                <a:moveTo>
                  <a:pt x="0" y="0"/>
                </a:moveTo>
                <a:lnTo>
                  <a:pt x="4168434" y="0"/>
                </a:lnTo>
                <a:lnTo>
                  <a:pt x="4168434" y="3065605"/>
                </a:lnTo>
                <a:lnTo>
                  <a:pt x="0" y="3065605"/>
                </a:lnTo>
                <a:lnTo>
                  <a:pt x="0" y="0"/>
                </a:lnTo>
                <a:close/>
              </a:path>
            </a:pathLst>
          </a:custGeom>
          <a:blipFill rotWithShape="1">
            <a:blip r:embed="rId4">
              <a:alphaModFix/>
            </a:blip>
            <a:stretch>
              <a:fillRect b="0" l="0" r="-50468" t="0"/>
            </a:stretch>
          </a:blipFill>
          <a:ln>
            <a:noFill/>
          </a:ln>
        </p:spPr>
      </p:sp>
      <p:sp>
        <p:nvSpPr>
          <p:cNvPr id="19" name="Google Shape;19;p3"/>
          <p:cNvSpPr/>
          <p:nvPr/>
        </p:nvSpPr>
        <p:spPr>
          <a:xfrm>
            <a:off x="3604923" y="3583488"/>
            <a:ext cx="3351295" cy="2157764"/>
          </a:xfrm>
          <a:custGeom>
            <a:rect b="b" l="l" r="r" t="t"/>
            <a:pathLst>
              <a:path extrusionOk="0" h="2157764" w="3351295">
                <a:moveTo>
                  <a:pt x="0" y="0"/>
                </a:moveTo>
                <a:lnTo>
                  <a:pt x="3351295" y="0"/>
                </a:lnTo>
                <a:lnTo>
                  <a:pt x="3351295" y="2157764"/>
                </a:lnTo>
                <a:lnTo>
                  <a:pt x="0" y="2157764"/>
                </a:lnTo>
                <a:lnTo>
                  <a:pt x="0" y="0"/>
                </a:lnTo>
                <a:close/>
              </a:path>
            </a:pathLst>
          </a:custGeom>
          <a:blipFill rotWithShape="1">
            <a:blip r:embed="rId5">
              <a:alphaModFix/>
            </a:blip>
            <a:stretch>
              <a:fillRect b="0" l="0" r="0" t="0"/>
            </a:stretch>
          </a:blipFill>
          <a:ln>
            <a:noFill/>
          </a:ln>
        </p:spPr>
      </p:sp>
      <p:sp>
        <p:nvSpPr>
          <p:cNvPr id="20" name="Google Shape;20;p3"/>
          <p:cNvSpPr/>
          <p:nvPr/>
        </p:nvSpPr>
        <p:spPr>
          <a:xfrm>
            <a:off x="11467102" y="7047665"/>
            <a:ext cx="1706349" cy="909153"/>
          </a:xfrm>
          <a:custGeom>
            <a:rect b="b" l="l" r="r" t="t"/>
            <a:pathLst>
              <a:path extrusionOk="0" h="909153" w="1706349">
                <a:moveTo>
                  <a:pt x="0" y="0"/>
                </a:moveTo>
                <a:lnTo>
                  <a:pt x="1706348" y="0"/>
                </a:lnTo>
                <a:lnTo>
                  <a:pt x="1706348" y="909153"/>
                </a:lnTo>
                <a:lnTo>
                  <a:pt x="0" y="909153"/>
                </a:lnTo>
                <a:lnTo>
                  <a:pt x="0" y="0"/>
                </a:lnTo>
                <a:close/>
              </a:path>
            </a:pathLst>
          </a:custGeom>
          <a:blipFill rotWithShape="1">
            <a:blip r:embed="rId5">
              <a:alphaModFix/>
            </a:blip>
            <a:stretch>
              <a:fillRect b="0" l="0" r="-96398" t="-137326"/>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1" name="Shape 21"/>
        <p:cNvGrpSpPr/>
        <p:nvPr/>
      </p:nvGrpSpPr>
      <p:grpSpPr>
        <a:xfrm>
          <a:off x="0" y="0"/>
          <a:ext cx="0" cy="0"/>
          <a:chOff x="0" y="0"/>
          <a:chExt cx="0" cy="0"/>
        </a:xfrm>
      </p:grpSpPr>
      <p:grpSp>
        <p:nvGrpSpPr>
          <p:cNvPr id="22" name="Google Shape;22;p4"/>
          <p:cNvGrpSpPr/>
          <p:nvPr/>
        </p:nvGrpSpPr>
        <p:grpSpPr>
          <a:xfrm>
            <a:off x="385762" y="349597"/>
            <a:ext cx="17516618" cy="9552241"/>
            <a:chOff x="0" y="-9525"/>
            <a:chExt cx="4613400" cy="2515800"/>
          </a:xfrm>
        </p:grpSpPr>
        <p:sp>
          <p:nvSpPr>
            <p:cNvPr id="23" name="Google Shape;23;p4"/>
            <p:cNvSpPr/>
            <p:nvPr/>
          </p:nvSpPr>
          <p:spPr>
            <a:xfrm>
              <a:off x="0" y="0"/>
              <a:ext cx="4613393" cy="2506133"/>
            </a:xfrm>
            <a:custGeom>
              <a:rect b="b" l="l" r="r" t="t"/>
              <a:pathLst>
                <a:path extrusionOk="0" h="2506133" w="4613393">
                  <a:moveTo>
                    <a:pt x="17679" y="0"/>
                  </a:moveTo>
                  <a:lnTo>
                    <a:pt x="4595714" y="0"/>
                  </a:lnTo>
                  <a:cubicBezTo>
                    <a:pt x="4600403" y="0"/>
                    <a:pt x="4604899" y="1863"/>
                    <a:pt x="4608215" y="5178"/>
                  </a:cubicBezTo>
                  <a:cubicBezTo>
                    <a:pt x="4611530" y="8494"/>
                    <a:pt x="4613393" y="12990"/>
                    <a:pt x="4613393" y="17679"/>
                  </a:cubicBezTo>
                  <a:lnTo>
                    <a:pt x="4613393" y="2488454"/>
                  </a:lnTo>
                  <a:cubicBezTo>
                    <a:pt x="4613393" y="2493143"/>
                    <a:pt x="4611530" y="2497640"/>
                    <a:pt x="4608215" y="2500955"/>
                  </a:cubicBezTo>
                  <a:cubicBezTo>
                    <a:pt x="4604899" y="2504271"/>
                    <a:pt x="4600403" y="2506133"/>
                    <a:pt x="4595714" y="2506133"/>
                  </a:cubicBezTo>
                  <a:lnTo>
                    <a:pt x="17679" y="2506133"/>
                  </a:lnTo>
                  <a:cubicBezTo>
                    <a:pt x="12990" y="2506133"/>
                    <a:pt x="8494" y="2504271"/>
                    <a:pt x="5178" y="2500955"/>
                  </a:cubicBezTo>
                  <a:cubicBezTo>
                    <a:pt x="1863" y="2497640"/>
                    <a:pt x="0" y="2493143"/>
                    <a:pt x="0" y="2488454"/>
                  </a:cubicBezTo>
                  <a:lnTo>
                    <a:pt x="0" y="17679"/>
                  </a:lnTo>
                  <a:cubicBezTo>
                    <a:pt x="0" y="12990"/>
                    <a:pt x="1863" y="8494"/>
                    <a:pt x="5178" y="5178"/>
                  </a:cubicBezTo>
                  <a:cubicBezTo>
                    <a:pt x="8494" y="1863"/>
                    <a:pt x="12990" y="0"/>
                    <a:pt x="17679" y="0"/>
                  </a:cubicBezTo>
                  <a:close/>
                </a:path>
              </a:pathLst>
            </a:custGeom>
            <a:solidFill>
              <a:srgbClr val="5EB0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4"/>
            <p:cNvSpPr txBox="1"/>
            <p:nvPr/>
          </p:nvSpPr>
          <p:spPr>
            <a:xfrm>
              <a:off x="0" y="-9525"/>
              <a:ext cx="4613400" cy="25158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 name="Google Shape;25;p4"/>
          <p:cNvSpPr txBox="1"/>
          <p:nvPr>
            <p:ph type="title"/>
          </p:nvPr>
        </p:nvSpPr>
        <p:spPr>
          <a:xfrm>
            <a:off x="1507550" y="968925"/>
            <a:ext cx="6870600" cy="2394000"/>
          </a:xfrm>
          <a:prstGeom prst="rect">
            <a:avLst/>
          </a:prstGeom>
        </p:spPr>
        <p:txBody>
          <a:bodyPr anchorCtr="0" anchor="t" bIns="45700" lIns="91425" spcFirstLastPara="1" rIns="91425" wrap="square" tIns="45700">
            <a:normAutofit/>
          </a:bodyPr>
          <a:lstStyle>
            <a:lvl1pPr lvl="0">
              <a:spcBef>
                <a:spcPts val="0"/>
              </a:spcBef>
              <a:spcAft>
                <a:spcPts val="0"/>
              </a:spcAft>
              <a:buSzPts val="13250"/>
              <a:buNone/>
              <a:defRPr sz="13250"/>
            </a:lvl1pPr>
            <a:lvl2pPr lvl="1">
              <a:spcBef>
                <a:spcPts val="0"/>
              </a:spcBef>
              <a:spcAft>
                <a:spcPts val="0"/>
              </a:spcAft>
              <a:buSzPts val="11100"/>
              <a:buNone/>
              <a:defRPr/>
            </a:lvl2pPr>
            <a:lvl3pPr lvl="2">
              <a:spcBef>
                <a:spcPts val="0"/>
              </a:spcBef>
              <a:spcAft>
                <a:spcPts val="0"/>
              </a:spcAft>
              <a:buSzPts val="11100"/>
              <a:buNone/>
              <a:defRPr/>
            </a:lvl3pPr>
            <a:lvl4pPr lvl="3">
              <a:spcBef>
                <a:spcPts val="0"/>
              </a:spcBef>
              <a:spcAft>
                <a:spcPts val="0"/>
              </a:spcAft>
              <a:buSzPts val="11100"/>
              <a:buNone/>
              <a:defRPr/>
            </a:lvl4pPr>
            <a:lvl5pPr lvl="4">
              <a:spcBef>
                <a:spcPts val="0"/>
              </a:spcBef>
              <a:spcAft>
                <a:spcPts val="0"/>
              </a:spcAft>
              <a:buSzPts val="11100"/>
              <a:buNone/>
              <a:defRPr/>
            </a:lvl5pPr>
            <a:lvl6pPr lvl="5">
              <a:spcBef>
                <a:spcPts val="0"/>
              </a:spcBef>
              <a:spcAft>
                <a:spcPts val="0"/>
              </a:spcAft>
              <a:buSzPts val="11100"/>
              <a:buNone/>
              <a:defRPr/>
            </a:lvl6pPr>
            <a:lvl7pPr lvl="6">
              <a:spcBef>
                <a:spcPts val="0"/>
              </a:spcBef>
              <a:spcAft>
                <a:spcPts val="0"/>
              </a:spcAft>
              <a:buSzPts val="11100"/>
              <a:buNone/>
              <a:defRPr/>
            </a:lvl7pPr>
            <a:lvl8pPr lvl="7">
              <a:spcBef>
                <a:spcPts val="0"/>
              </a:spcBef>
              <a:spcAft>
                <a:spcPts val="0"/>
              </a:spcAft>
              <a:buSzPts val="11100"/>
              <a:buNone/>
              <a:defRPr/>
            </a:lvl8pPr>
            <a:lvl9pPr lvl="8">
              <a:spcBef>
                <a:spcPts val="0"/>
              </a:spcBef>
              <a:spcAft>
                <a:spcPts val="0"/>
              </a:spcAft>
              <a:buSzPts val="11100"/>
              <a:buNone/>
              <a:defRPr/>
            </a:lvl9pPr>
          </a:lstStyle>
          <a:p/>
        </p:txBody>
      </p:sp>
      <p:sp>
        <p:nvSpPr>
          <p:cNvPr id="26" name="Google Shape;26;p4"/>
          <p:cNvSpPr/>
          <p:nvPr>
            <p:ph idx="2" type="pic"/>
          </p:nvPr>
        </p:nvSpPr>
        <p:spPr>
          <a:xfrm>
            <a:off x="8928500" y="1223150"/>
            <a:ext cx="8158200" cy="7841100"/>
          </a:xfrm>
          <a:prstGeom prst="roundRect">
            <a:avLst>
              <a:gd fmla="val 1905" name="adj"/>
            </a:avLst>
          </a:prstGeom>
          <a:noFill/>
          <a:ln>
            <a:noFill/>
          </a:ln>
        </p:spPr>
      </p:sp>
      <p:sp>
        <p:nvSpPr>
          <p:cNvPr id="27" name="Google Shape;27;p4"/>
          <p:cNvSpPr txBox="1"/>
          <p:nvPr/>
        </p:nvSpPr>
        <p:spPr>
          <a:xfrm>
            <a:off x="1659951" y="3601450"/>
            <a:ext cx="11358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Oleo Script"/>
                <a:ea typeface="Oleo Script"/>
                <a:cs typeface="Oleo Script"/>
                <a:sym typeface="Oleo Script"/>
              </a:rPr>
              <a:t>01</a:t>
            </a:r>
            <a:endParaRPr/>
          </a:p>
        </p:txBody>
      </p:sp>
      <p:sp>
        <p:nvSpPr>
          <p:cNvPr id="28" name="Google Shape;28;p4"/>
          <p:cNvSpPr txBox="1"/>
          <p:nvPr/>
        </p:nvSpPr>
        <p:spPr>
          <a:xfrm>
            <a:off x="1482197" y="6377125"/>
            <a:ext cx="13137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Oleo Script"/>
                <a:ea typeface="Oleo Script"/>
                <a:cs typeface="Oleo Script"/>
                <a:sym typeface="Oleo Script"/>
              </a:rPr>
              <a:t>03</a:t>
            </a:r>
            <a:endParaRPr/>
          </a:p>
        </p:txBody>
      </p:sp>
      <p:sp>
        <p:nvSpPr>
          <p:cNvPr id="29" name="Google Shape;29;p4"/>
          <p:cNvSpPr txBox="1"/>
          <p:nvPr/>
        </p:nvSpPr>
        <p:spPr>
          <a:xfrm>
            <a:off x="1597957" y="4989289"/>
            <a:ext cx="10821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Oleo Script"/>
                <a:ea typeface="Oleo Script"/>
                <a:cs typeface="Oleo Script"/>
                <a:sym typeface="Oleo Script"/>
              </a:rPr>
              <a:t>02</a:t>
            </a:r>
            <a:endParaRPr/>
          </a:p>
        </p:txBody>
      </p:sp>
      <p:sp>
        <p:nvSpPr>
          <p:cNvPr id="30" name="Google Shape;30;p4"/>
          <p:cNvSpPr txBox="1"/>
          <p:nvPr/>
        </p:nvSpPr>
        <p:spPr>
          <a:xfrm>
            <a:off x="1381477" y="7764950"/>
            <a:ext cx="15150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Oleo Script"/>
                <a:ea typeface="Oleo Script"/>
                <a:cs typeface="Oleo Script"/>
                <a:sym typeface="Oleo Script"/>
              </a:rPr>
              <a:t>04</a:t>
            </a:r>
            <a:endParaRPr/>
          </a:p>
        </p:txBody>
      </p:sp>
      <p:sp>
        <p:nvSpPr>
          <p:cNvPr id="31" name="Google Shape;31;p4"/>
          <p:cNvSpPr txBox="1"/>
          <p:nvPr>
            <p:ph idx="1" type="subTitle"/>
          </p:nvPr>
        </p:nvSpPr>
        <p:spPr>
          <a:xfrm>
            <a:off x="3149075" y="3867250"/>
            <a:ext cx="7328400" cy="699900"/>
          </a:xfrm>
          <a:prstGeom prst="rect">
            <a:avLst/>
          </a:prstGeom>
        </p:spPr>
        <p:txBody>
          <a:bodyPr anchorCtr="0" anchor="t" bIns="45700" lIns="91425" spcFirstLastPara="1" rIns="91425" wrap="square" tIns="45700">
            <a:normAutofit/>
          </a:bodyPr>
          <a:lstStyle>
            <a:lvl1pPr lvl="0">
              <a:spcBef>
                <a:spcPts val="640"/>
              </a:spcBef>
              <a:spcAft>
                <a:spcPts val="0"/>
              </a:spcAft>
              <a:buClr>
                <a:srgbClr val="FFFFFF"/>
              </a:buClr>
              <a:buSzPts val="3450"/>
              <a:buNone/>
              <a:defRPr sz="3450">
                <a:solidFill>
                  <a:srgbClr val="FFFFFF"/>
                </a:solidFill>
              </a:defRPr>
            </a:lvl1pPr>
            <a:lvl2pPr lvl="1">
              <a:spcBef>
                <a:spcPts val="560"/>
              </a:spcBef>
              <a:spcAft>
                <a:spcPts val="0"/>
              </a:spcAft>
              <a:buClr>
                <a:srgbClr val="FFFFFF"/>
              </a:buClr>
              <a:buSzPts val="3450"/>
              <a:buNone/>
              <a:defRPr sz="3450">
                <a:solidFill>
                  <a:srgbClr val="FFFFFF"/>
                </a:solidFill>
              </a:defRPr>
            </a:lvl2pPr>
            <a:lvl3pPr lvl="2">
              <a:spcBef>
                <a:spcPts val="480"/>
              </a:spcBef>
              <a:spcAft>
                <a:spcPts val="0"/>
              </a:spcAft>
              <a:buClr>
                <a:srgbClr val="FFFFFF"/>
              </a:buClr>
              <a:buSzPts val="3450"/>
              <a:buNone/>
              <a:defRPr sz="3450">
                <a:solidFill>
                  <a:srgbClr val="FFFFFF"/>
                </a:solidFill>
              </a:defRPr>
            </a:lvl3pPr>
            <a:lvl4pPr lvl="3">
              <a:spcBef>
                <a:spcPts val="400"/>
              </a:spcBef>
              <a:spcAft>
                <a:spcPts val="0"/>
              </a:spcAft>
              <a:buClr>
                <a:srgbClr val="FFFFFF"/>
              </a:buClr>
              <a:buSzPts val="3450"/>
              <a:buNone/>
              <a:defRPr sz="3450">
                <a:solidFill>
                  <a:srgbClr val="FFFFFF"/>
                </a:solidFill>
              </a:defRPr>
            </a:lvl4pPr>
            <a:lvl5pPr lvl="4">
              <a:spcBef>
                <a:spcPts val="400"/>
              </a:spcBef>
              <a:spcAft>
                <a:spcPts val="0"/>
              </a:spcAft>
              <a:buClr>
                <a:srgbClr val="FFFFFF"/>
              </a:buClr>
              <a:buSzPts val="3450"/>
              <a:buNone/>
              <a:defRPr sz="3450">
                <a:solidFill>
                  <a:srgbClr val="FFFFFF"/>
                </a:solidFill>
              </a:defRPr>
            </a:lvl5pPr>
            <a:lvl6pPr lvl="5">
              <a:spcBef>
                <a:spcPts val="400"/>
              </a:spcBef>
              <a:spcAft>
                <a:spcPts val="0"/>
              </a:spcAft>
              <a:buClr>
                <a:srgbClr val="FFFFFF"/>
              </a:buClr>
              <a:buSzPts val="3450"/>
              <a:buNone/>
              <a:defRPr sz="3450">
                <a:solidFill>
                  <a:srgbClr val="FFFFFF"/>
                </a:solidFill>
              </a:defRPr>
            </a:lvl6pPr>
            <a:lvl7pPr lvl="6">
              <a:spcBef>
                <a:spcPts val="400"/>
              </a:spcBef>
              <a:spcAft>
                <a:spcPts val="0"/>
              </a:spcAft>
              <a:buClr>
                <a:srgbClr val="FFFFFF"/>
              </a:buClr>
              <a:buSzPts val="3450"/>
              <a:buNone/>
              <a:defRPr sz="3450">
                <a:solidFill>
                  <a:srgbClr val="FFFFFF"/>
                </a:solidFill>
              </a:defRPr>
            </a:lvl7pPr>
            <a:lvl8pPr lvl="7">
              <a:spcBef>
                <a:spcPts val="400"/>
              </a:spcBef>
              <a:spcAft>
                <a:spcPts val="0"/>
              </a:spcAft>
              <a:buClr>
                <a:srgbClr val="FFFFFF"/>
              </a:buClr>
              <a:buSzPts val="3450"/>
              <a:buNone/>
              <a:defRPr sz="3450">
                <a:solidFill>
                  <a:srgbClr val="FFFFFF"/>
                </a:solidFill>
              </a:defRPr>
            </a:lvl8pPr>
            <a:lvl9pPr lvl="8">
              <a:spcBef>
                <a:spcPts val="400"/>
              </a:spcBef>
              <a:spcAft>
                <a:spcPts val="0"/>
              </a:spcAft>
              <a:buClr>
                <a:srgbClr val="FFFFFF"/>
              </a:buClr>
              <a:buSzPts val="3450"/>
              <a:buNone/>
              <a:defRPr sz="3450">
                <a:solidFill>
                  <a:srgbClr val="FFFFFF"/>
                </a:solidFill>
              </a:defRPr>
            </a:lvl9pPr>
          </a:lstStyle>
          <a:p/>
        </p:txBody>
      </p:sp>
      <p:sp>
        <p:nvSpPr>
          <p:cNvPr id="32" name="Google Shape;32;p4"/>
          <p:cNvSpPr txBox="1"/>
          <p:nvPr>
            <p:ph idx="3" type="subTitle"/>
          </p:nvPr>
        </p:nvSpPr>
        <p:spPr>
          <a:xfrm>
            <a:off x="3149075" y="5255083"/>
            <a:ext cx="7328400" cy="6999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FFFFFF"/>
              </a:buClr>
              <a:buSzPts val="3450"/>
              <a:buNone/>
              <a:defRPr sz="3450">
                <a:solidFill>
                  <a:srgbClr val="FFFFFF"/>
                </a:solidFill>
              </a:defRPr>
            </a:lvl1pPr>
            <a:lvl2pPr lvl="1" rtl="0">
              <a:spcBef>
                <a:spcPts val="560"/>
              </a:spcBef>
              <a:spcAft>
                <a:spcPts val="0"/>
              </a:spcAft>
              <a:buClr>
                <a:srgbClr val="FFFFFF"/>
              </a:buClr>
              <a:buSzPts val="3450"/>
              <a:buNone/>
              <a:defRPr sz="3450">
                <a:solidFill>
                  <a:srgbClr val="FFFFFF"/>
                </a:solidFill>
              </a:defRPr>
            </a:lvl2pPr>
            <a:lvl3pPr lvl="2" rtl="0">
              <a:spcBef>
                <a:spcPts val="480"/>
              </a:spcBef>
              <a:spcAft>
                <a:spcPts val="0"/>
              </a:spcAft>
              <a:buClr>
                <a:srgbClr val="FFFFFF"/>
              </a:buClr>
              <a:buSzPts val="3450"/>
              <a:buNone/>
              <a:defRPr sz="3450">
                <a:solidFill>
                  <a:srgbClr val="FFFFFF"/>
                </a:solidFill>
              </a:defRPr>
            </a:lvl3pPr>
            <a:lvl4pPr lvl="3" rtl="0">
              <a:spcBef>
                <a:spcPts val="400"/>
              </a:spcBef>
              <a:spcAft>
                <a:spcPts val="0"/>
              </a:spcAft>
              <a:buClr>
                <a:srgbClr val="FFFFFF"/>
              </a:buClr>
              <a:buSzPts val="3450"/>
              <a:buNone/>
              <a:defRPr sz="3450">
                <a:solidFill>
                  <a:srgbClr val="FFFFFF"/>
                </a:solidFill>
              </a:defRPr>
            </a:lvl4pPr>
            <a:lvl5pPr lvl="4" rtl="0">
              <a:spcBef>
                <a:spcPts val="400"/>
              </a:spcBef>
              <a:spcAft>
                <a:spcPts val="0"/>
              </a:spcAft>
              <a:buClr>
                <a:srgbClr val="FFFFFF"/>
              </a:buClr>
              <a:buSzPts val="3450"/>
              <a:buNone/>
              <a:defRPr sz="3450">
                <a:solidFill>
                  <a:srgbClr val="FFFFFF"/>
                </a:solidFill>
              </a:defRPr>
            </a:lvl5pPr>
            <a:lvl6pPr lvl="5" rtl="0">
              <a:spcBef>
                <a:spcPts val="400"/>
              </a:spcBef>
              <a:spcAft>
                <a:spcPts val="0"/>
              </a:spcAft>
              <a:buClr>
                <a:srgbClr val="FFFFFF"/>
              </a:buClr>
              <a:buSzPts val="3450"/>
              <a:buNone/>
              <a:defRPr sz="3450">
                <a:solidFill>
                  <a:srgbClr val="FFFFFF"/>
                </a:solidFill>
              </a:defRPr>
            </a:lvl6pPr>
            <a:lvl7pPr lvl="6" rtl="0">
              <a:spcBef>
                <a:spcPts val="400"/>
              </a:spcBef>
              <a:spcAft>
                <a:spcPts val="0"/>
              </a:spcAft>
              <a:buClr>
                <a:srgbClr val="FFFFFF"/>
              </a:buClr>
              <a:buSzPts val="3450"/>
              <a:buNone/>
              <a:defRPr sz="3450">
                <a:solidFill>
                  <a:srgbClr val="FFFFFF"/>
                </a:solidFill>
              </a:defRPr>
            </a:lvl7pPr>
            <a:lvl8pPr lvl="7" rtl="0">
              <a:spcBef>
                <a:spcPts val="400"/>
              </a:spcBef>
              <a:spcAft>
                <a:spcPts val="0"/>
              </a:spcAft>
              <a:buClr>
                <a:srgbClr val="FFFFFF"/>
              </a:buClr>
              <a:buSzPts val="3450"/>
              <a:buNone/>
              <a:defRPr sz="3450">
                <a:solidFill>
                  <a:srgbClr val="FFFFFF"/>
                </a:solidFill>
              </a:defRPr>
            </a:lvl8pPr>
            <a:lvl9pPr lvl="8" rtl="0">
              <a:spcBef>
                <a:spcPts val="400"/>
              </a:spcBef>
              <a:spcAft>
                <a:spcPts val="0"/>
              </a:spcAft>
              <a:buClr>
                <a:srgbClr val="FFFFFF"/>
              </a:buClr>
              <a:buSzPts val="3450"/>
              <a:buNone/>
              <a:defRPr sz="3450">
                <a:solidFill>
                  <a:srgbClr val="FFFFFF"/>
                </a:solidFill>
              </a:defRPr>
            </a:lvl9pPr>
          </a:lstStyle>
          <a:p/>
        </p:txBody>
      </p:sp>
      <p:sp>
        <p:nvSpPr>
          <p:cNvPr id="33" name="Google Shape;33;p4"/>
          <p:cNvSpPr txBox="1"/>
          <p:nvPr>
            <p:ph idx="4" type="subTitle"/>
          </p:nvPr>
        </p:nvSpPr>
        <p:spPr>
          <a:xfrm>
            <a:off x="3149075" y="6642917"/>
            <a:ext cx="7328400" cy="6999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FFFFFF"/>
              </a:buClr>
              <a:buSzPts val="3450"/>
              <a:buNone/>
              <a:defRPr sz="3450">
                <a:solidFill>
                  <a:srgbClr val="FFFFFF"/>
                </a:solidFill>
              </a:defRPr>
            </a:lvl1pPr>
            <a:lvl2pPr lvl="1" rtl="0">
              <a:spcBef>
                <a:spcPts val="560"/>
              </a:spcBef>
              <a:spcAft>
                <a:spcPts val="0"/>
              </a:spcAft>
              <a:buClr>
                <a:srgbClr val="FFFFFF"/>
              </a:buClr>
              <a:buSzPts val="3450"/>
              <a:buNone/>
              <a:defRPr sz="3450">
                <a:solidFill>
                  <a:srgbClr val="FFFFFF"/>
                </a:solidFill>
              </a:defRPr>
            </a:lvl2pPr>
            <a:lvl3pPr lvl="2" rtl="0">
              <a:spcBef>
                <a:spcPts val="480"/>
              </a:spcBef>
              <a:spcAft>
                <a:spcPts val="0"/>
              </a:spcAft>
              <a:buClr>
                <a:srgbClr val="FFFFFF"/>
              </a:buClr>
              <a:buSzPts val="3450"/>
              <a:buNone/>
              <a:defRPr sz="3450">
                <a:solidFill>
                  <a:srgbClr val="FFFFFF"/>
                </a:solidFill>
              </a:defRPr>
            </a:lvl3pPr>
            <a:lvl4pPr lvl="3" rtl="0">
              <a:spcBef>
                <a:spcPts val="400"/>
              </a:spcBef>
              <a:spcAft>
                <a:spcPts val="0"/>
              </a:spcAft>
              <a:buClr>
                <a:srgbClr val="FFFFFF"/>
              </a:buClr>
              <a:buSzPts val="3450"/>
              <a:buNone/>
              <a:defRPr sz="3450">
                <a:solidFill>
                  <a:srgbClr val="FFFFFF"/>
                </a:solidFill>
              </a:defRPr>
            </a:lvl4pPr>
            <a:lvl5pPr lvl="4" rtl="0">
              <a:spcBef>
                <a:spcPts val="400"/>
              </a:spcBef>
              <a:spcAft>
                <a:spcPts val="0"/>
              </a:spcAft>
              <a:buClr>
                <a:srgbClr val="FFFFFF"/>
              </a:buClr>
              <a:buSzPts val="3450"/>
              <a:buNone/>
              <a:defRPr sz="3450">
                <a:solidFill>
                  <a:srgbClr val="FFFFFF"/>
                </a:solidFill>
              </a:defRPr>
            </a:lvl5pPr>
            <a:lvl6pPr lvl="5" rtl="0">
              <a:spcBef>
                <a:spcPts val="400"/>
              </a:spcBef>
              <a:spcAft>
                <a:spcPts val="0"/>
              </a:spcAft>
              <a:buClr>
                <a:srgbClr val="FFFFFF"/>
              </a:buClr>
              <a:buSzPts val="3450"/>
              <a:buNone/>
              <a:defRPr sz="3450">
                <a:solidFill>
                  <a:srgbClr val="FFFFFF"/>
                </a:solidFill>
              </a:defRPr>
            </a:lvl6pPr>
            <a:lvl7pPr lvl="6" rtl="0">
              <a:spcBef>
                <a:spcPts val="400"/>
              </a:spcBef>
              <a:spcAft>
                <a:spcPts val="0"/>
              </a:spcAft>
              <a:buClr>
                <a:srgbClr val="FFFFFF"/>
              </a:buClr>
              <a:buSzPts val="3450"/>
              <a:buNone/>
              <a:defRPr sz="3450">
                <a:solidFill>
                  <a:srgbClr val="FFFFFF"/>
                </a:solidFill>
              </a:defRPr>
            </a:lvl7pPr>
            <a:lvl8pPr lvl="7" rtl="0">
              <a:spcBef>
                <a:spcPts val="400"/>
              </a:spcBef>
              <a:spcAft>
                <a:spcPts val="0"/>
              </a:spcAft>
              <a:buClr>
                <a:srgbClr val="FFFFFF"/>
              </a:buClr>
              <a:buSzPts val="3450"/>
              <a:buNone/>
              <a:defRPr sz="3450">
                <a:solidFill>
                  <a:srgbClr val="FFFFFF"/>
                </a:solidFill>
              </a:defRPr>
            </a:lvl8pPr>
            <a:lvl9pPr lvl="8" rtl="0">
              <a:spcBef>
                <a:spcPts val="400"/>
              </a:spcBef>
              <a:spcAft>
                <a:spcPts val="0"/>
              </a:spcAft>
              <a:buClr>
                <a:srgbClr val="FFFFFF"/>
              </a:buClr>
              <a:buSzPts val="3450"/>
              <a:buNone/>
              <a:defRPr sz="3450">
                <a:solidFill>
                  <a:srgbClr val="FFFFFF"/>
                </a:solidFill>
              </a:defRPr>
            </a:lvl9pPr>
          </a:lstStyle>
          <a:p/>
        </p:txBody>
      </p:sp>
      <p:sp>
        <p:nvSpPr>
          <p:cNvPr id="34" name="Google Shape;34;p4"/>
          <p:cNvSpPr txBox="1"/>
          <p:nvPr>
            <p:ph idx="5" type="subTitle"/>
          </p:nvPr>
        </p:nvSpPr>
        <p:spPr>
          <a:xfrm>
            <a:off x="3149075" y="8030750"/>
            <a:ext cx="7328400" cy="6999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FFFFFF"/>
              </a:buClr>
              <a:buSzPts val="3450"/>
              <a:buNone/>
              <a:defRPr sz="3450">
                <a:solidFill>
                  <a:srgbClr val="FFFFFF"/>
                </a:solidFill>
              </a:defRPr>
            </a:lvl1pPr>
            <a:lvl2pPr lvl="1" rtl="0">
              <a:spcBef>
                <a:spcPts val="560"/>
              </a:spcBef>
              <a:spcAft>
                <a:spcPts val="0"/>
              </a:spcAft>
              <a:buClr>
                <a:srgbClr val="FFFFFF"/>
              </a:buClr>
              <a:buSzPts val="3450"/>
              <a:buNone/>
              <a:defRPr sz="3450">
                <a:solidFill>
                  <a:srgbClr val="FFFFFF"/>
                </a:solidFill>
              </a:defRPr>
            </a:lvl2pPr>
            <a:lvl3pPr lvl="2" rtl="0">
              <a:spcBef>
                <a:spcPts val="480"/>
              </a:spcBef>
              <a:spcAft>
                <a:spcPts val="0"/>
              </a:spcAft>
              <a:buClr>
                <a:srgbClr val="FFFFFF"/>
              </a:buClr>
              <a:buSzPts val="3450"/>
              <a:buNone/>
              <a:defRPr sz="3450">
                <a:solidFill>
                  <a:srgbClr val="FFFFFF"/>
                </a:solidFill>
              </a:defRPr>
            </a:lvl3pPr>
            <a:lvl4pPr lvl="3" rtl="0">
              <a:spcBef>
                <a:spcPts val="400"/>
              </a:spcBef>
              <a:spcAft>
                <a:spcPts val="0"/>
              </a:spcAft>
              <a:buClr>
                <a:srgbClr val="FFFFFF"/>
              </a:buClr>
              <a:buSzPts val="3450"/>
              <a:buNone/>
              <a:defRPr sz="3450">
                <a:solidFill>
                  <a:srgbClr val="FFFFFF"/>
                </a:solidFill>
              </a:defRPr>
            </a:lvl4pPr>
            <a:lvl5pPr lvl="4" rtl="0">
              <a:spcBef>
                <a:spcPts val="400"/>
              </a:spcBef>
              <a:spcAft>
                <a:spcPts val="0"/>
              </a:spcAft>
              <a:buClr>
                <a:srgbClr val="FFFFFF"/>
              </a:buClr>
              <a:buSzPts val="3450"/>
              <a:buNone/>
              <a:defRPr sz="3450">
                <a:solidFill>
                  <a:srgbClr val="FFFFFF"/>
                </a:solidFill>
              </a:defRPr>
            </a:lvl5pPr>
            <a:lvl6pPr lvl="5" rtl="0">
              <a:spcBef>
                <a:spcPts val="400"/>
              </a:spcBef>
              <a:spcAft>
                <a:spcPts val="0"/>
              </a:spcAft>
              <a:buClr>
                <a:srgbClr val="FFFFFF"/>
              </a:buClr>
              <a:buSzPts val="3450"/>
              <a:buNone/>
              <a:defRPr sz="3450">
                <a:solidFill>
                  <a:srgbClr val="FFFFFF"/>
                </a:solidFill>
              </a:defRPr>
            </a:lvl6pPr>
            <a:lvl7pPr lvl="6" rtl="0">
              <a:spcBef>
                <a:spcPts val="400"/>
              </a:spcBef>
              <a:spcAft>
                <a:spcPts val="0"/>
              </a:spcAft>
              <a:buClr>
                <a:srgbClr val="FFFFFF"/>
              </a:buClr>
              <a:buSzPts val="3450"/>
              <a:buNone/>
              <a:defRPr sz="3450">
                <a:solidFill>
                  <a:srgbClr val="FFFFFF"/>
                </a:solidFill>
              </a:defRPr>
            </a:lvl7pPr>
            <a:lvl8pPr lvl="7" rtl="0">
              <a:spcBef>
                <a:spcPts val="400"/>
              </a:spcBef>
              <a:spcAft>
                <a:spcPts val="0"/>
              </a:spcAft>
              <a:buClr>
                <a:srgbClr val="FFFFFF"/>
              </a:buClr>
              <a:buSzPts val="3450"/>
              <a:buNone/>
              <a:defRPr sz="3450">
                <a:solidFill>
                  <a:srgbClr val="FFFFFF"/>
                </a:solidFill>
              </a:defRPr>
            </a:lvl8pPr>
            <a:lvl9pPr lvl="8" rtl="0">
              <a:spcBef>
                <a:spcPts val="400"/>
              </a:spcBef>
              <a:spcAft>
                <a:spcPts val="0"/>
              </a:spcAft>
              <a:buClr>
                <a:srgbClr val="FFFFFF"/>
              </a:buClr>
              <a:buSzPts val="3450"/>
              <a:buNone/>
              <a:defRPr sz="3450">
                <a:solidFill>
                  <a:srgbClr val="FFFFFF"/>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bg>
      <p:bgPr>
        <a:solidFill>
          <a:srgbClr val="5EB0DF"/>
        </a:solidFill>
      </p:bgPr>
    </p:bg>
    <p:spTree>
      <p:nvGrpSpPr>
        <p:cNvPr id="35" name="Shape 35"/>
        <p:cNvGrpSpPr/>
        <p:nvPr/>
      </p:nvGrpSpPr>
      <p:grpSpPr>
        <a:xfrm>
          <a:off x="0" y="0"/>
          <a:ext cx="0" cy="0"/>
          <a:chOff x="0" y="0"/>
          <a:chExt cx="0" cy="0"/>
        </a:xfrm>
      </p:grpSpPr>
      <p:grpSp>
        <p:nvGrpSpPr>
          <p:cNvPr id="36" name="Google Shape;36;p5"/>
          <p:cNvGrpSpPr/>
          <p:nvPr/>
        </p:nvGrpSpPr>
        <p:grpSpPr>
          <a:xfrm>
            <a:off x="-315200" y="-36165"/>
            <a:ext cx="18918814" cy="5179701"/>
            <a:chOff x="0" y="-9525"/>
            <a:chExt cx="4982700" cy="1364192"/>
          </a:xfrm>
        </p:grpSpPr>
        <p:sp>
          <p:nvSpPr>
            <p:cNvPr id="37" name="Google Shape;37;p5"/>
            <p:cNvSpPr/>
            <p:nvPr/>
          </p:nvSpPr>
          <p:spPr>
            <a:xfrm>
              <a:off x="0" y="0"/>
              <a:ext cx="4982624" cy="1354667"/>
            </a:xfrm>
            <a:custGeom>
              <a:rect b="b" l="l" r="r" t="t"/>
              <a:pathLst>
                <a:path extrusionOk="0" h="1354667" w="4982624">
                  <a:moveTo>
                    <a:pt x="0" y="0"/>
                  </a:moveTo>
                  <a:lnTo>
                    <a:pt x="4982624" y="0"/>
                  </a:lnTo>
                  <a:lnTo>
                    <a:pt x="4982624" y="1354667"/>
                  </a:lnTo>
                  <a:lnTo>
                    <a:pt x="0" y="1354667"/>
                  </a:lnTo>
                  <a:close/>
                </a:path>
              </a:pathLst>
            </a:custGeom>
            <a:solidFill>
              <a:srgbClr val="C2E2FF"/>
            </a:solidFill>
            <a:ln>
              <a:noFill/>
            </a:ln>
          </p:spPr>
        </p:sp>
        <p:sp>
          <p:nvSpPr>
            <p:cNvPr id="38" name="Google Shape;38;p5"/>
            <p:cNvSpPr txBox="1"/>
            <p:nvPr/>
          </p:nvSpPr>
          <p:spPr>
            <a:xfrm>
              <a:off x="0" y="-9525"/>
              <a:ext cx="4982700" cy="13641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 name="Google Shape;39;p5"/>
          <p:cNvGrpSpPr/>
          <p:nvPr/>
        </p:nvGrpSpPr>
        <p:grpSpPr>
          <a:xfrm>
            <a:off x="-315200" y="-36165"/>
            <a:ext cx="18918814" cy="5179701"/>
            <a:chOff x="0" y="-9525"/>
            <a:chExt cx="4982700" cy="1364192"/>
          </a:xfrm>
        </p:grpSpPr>
        <p:sp>
          <p:nvSpPr>
            <p:cNvPr id="40" name="Google Shape;40;p5"/>
            <p:cNvSpPr/>
            <p:nvPr/>
          </p:nvSpPr>
          <p:spPr>
            <a:xfrm>
              <a:off x="0" y="0"/>
              <a:ext cx="4982624" cy="1354667"/>
            </a:xfrm>
            <a:custGeom>
              <a:rect b="b" l="l" r="r" t="t"/>
              <a:pathLst>
                <a:path extrusionOk="0" h="1354667" w="4982624">
                  <a:moveTo>
                    <a:pt x="0" y="0"/>
                  </a:moveTo>
                  <a:lnTo>
                    <a:pt x="4982624" y="0"/>
                  </a:lnTo>
                  <a:lnTo>
                    <a:pt x="4982624" y="1354667"/>
                  </a:lnTo>
                  <a:lnTo>
                    <a:pt x="0" y="1354667"/>
                  </a:lnTo>
                  <a:close/>
                </a:path>
              </a:pathLst>
            </a:custGeom>
            <a:solidFill>
              <a:srgbClr val="C2E2FF"/>
            </a:solidFill>
            <a:ln>
              <a:noFill/>
            </a:ln>
          </p:spPr>
        </p:sp>
        <p:sp>
          <p:nvSpPr>
            <p:cNvPr id="41" name="Google Shape;41;p5"/>
            <p:cNvSpPr txBox="1"/>
            <p:nvPr/>
          </p:nvSpPr>
          <p:spPr>
            <a:xfrm>
              <a:off x="0" y="-9525"/>
              <a:ext cx="4982700" cy="13641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 name="Google Shape;42;p5"/>
          <p:cNvSpPr/>
          <p:nvPr/>
        </p:nvSpPr>
        <p:spPr>
          <a:xfrm>
            <a:off x="0" y="-3772844"/>
            <a:ext cx="18288000" cy="18255570"/>
          </a:xfrm>
          <a:custGeom>
            <a:rect b="b" l="l" r="r" t="t"/>
            <a:pathLst>
              <a:path extrusionOk="0" h="18255570" w="18288000">
                <a:moveTo>
                  <a:pt x="0" y="0"/>
                </a:moveTo>
                <a:lnTo>
                  <a:pt x="18288000" y="0"/>
                </a:lnTo>
                <a:lnTo>
                  <a:pt x="18288000" y="18255570"/>
                </a:lnTo>
                <a:lnTo>
                  <a:pt x="0" y="18255570"/>
                </a:lnTo>
                <a:lnTo>
                  <a:pt x="0" y="0"/>
                </a:lnTo>
                <a:close/>
              </a:path>
            </a:pathLst>
          </a:custGeom>
          <a:blipFill rotWithShape="1">
            <a:blip r:embed="rId2">
              <a:alphaModFix amt="13000"/>
            </a:blip>
            <a:stretch>
              <a:fillRect b="0" l="0" r="0" t="0"/>
            </a:stretch>
          </a:blipFill>
          <a:ln>
            <a:noFill/>
          </a:ln>
        </p:spPr>
      </p:sp>
      <p:pic>
        <p:nvPicPr>
          <p:cNvPr id="43" name="Google Shape;43;p5"/>
          <p:cNvPicPr preferRelativeResize="0"/>
          <p:nvPr/>
        </p:nvPicPr>
        <p:blipFill rotWithShape="1">
          <a:blip r:embed="rId3">
            <a:alphaModFix/>
          </a:blip>
          <a:srcRect b="0" l="24579" r="0" t="0"/>
          <a:stretch/>
        </p:blipFill>
        <p:spPr>
          <a:xfrm>
            <a:off x="-315200" y="3025000"/>
            <a:ext cx="12561551" cy="4237000"/>
          </a:xfrm>
          <a:prstGeom prst="rect">
            <a:avLst/>
          </a:prstGeom>
          <a:noFill/>
          <a:ln>
            <a:noFill/>
          </a:ln>
        </p:spPr>
      </p:pic>
      <p:sp>
        <p:nvSpPr>
          <p:cNvPr id="44" name="Google Shape;44;p5"/>
          <p:cNvSpPr txBox="1"/>
          <p:nvPr/>
        </p:nvSpPr>
        <p:spPr>
          <a:xfrm>
            <a:off x="543933" y="3585337"/>
            <a:ext cx="2306700" cy="2964300"/>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19259" u="none" cap="none" strike="noStrike">
                <a:solidFill>
                  <a:srgbClr val="5EB0DF"/>
                </a:solidFill>
                <a:latin typeface="Oleo Script"/>
                <a:ea typeface="Oleo Script"/>
                <a:cs typeface="Oleo Script"/>
                <a:sym typeface="Oleo Script"/>
              </a:rPr>
              <a:t>01</a:t>
            </a:r>
            <a:endParaRPr/>
          </a:p>
        </p:txBody>
      </p:sp>
      <p:pic>
        <p:nvPicPr>
          <p:cNvPr id="45" name="Google Shape;45;p5"/>
          <p:cNvPicPr preferRelativeResize="0"/>
          <p:nvPr/>
        </p:nvPicPr>
        <p:blipFill rotWithShape="1">
          <a:blip r:embed="rId4">
            <a:alphaModFix/>
          </a:blip>
          <a:srcRect b="0" l="0" r="4780" t="0"/>
          <a:stretch/>
        </p:blipFill>
        <p:spPr>
          <a:xfrm>
            <a:off x="10845375" y="1035650"/>
            <a:ext cx="7757950" cy="9251349"/>
          </a:xfrm>
          <a:prstGeom prst="rect">
            <a:avLst/>
          </a:prstGeom>
          <a:noFill/>
          <a:ln>
            <a:noFill/>
          </a:ln>
        </p:spPr>
      </p:pic>
      <p:sp>
        <p:nvSpPr>
          <p:cNvPr id="46" name="Google Shape;46;p5"/>
          <p:cNvSpPr txBox="1"/>
          <p:nvPr>
            <p:ph type="title"/>
          </p:nvPr>
        </p:nvSpPr>
        <p:spPr>
          <a:xfrm>
            <a:off x="3334150" y="3771125"/>
            <a:ext cx="7511100" cy="2006100"/>
          </a:xfrm>
          <a:prstGeom prst="rect">
            <a:avLst/>
          </a:prstGeom>
        </p:spPr>
        <p:txBody>
          <a:bodyPr anchorCtr="0" anchor="ctr" bIns="45700" lIns="91425" spcFirstLastPara="1" rIns="91425" wrap="square" tIns="45700">
            <a:normAutofit/>
          </a:bodyPr>
          <a:lstStyle>
            <a:lvl1pPr lvl="0">
              <a:spcBef>
                <a:spcPts val="0"/>
              </a:spcBef>
              <a:spcAft>
                <a:spcPts val="0"/>
              </a:spcAft>
              <a:buClr>
                <a:srgbClr val="DB1E1F"/>
              </a:buClr>
              <a:buSzPts val="11350"/>
              <a:buNone/>
              <a:defRPr b="1" sz="11350">
                <a:solidFill>
                  <a:srgbClr val="DB1E1F"/>
                </a:solidFill>
              </a:defRPr>
            </a:lvl1pPr>
            <a:lvl2pPr lvl="1">
              <a:spcBef>
                <a:spcPts val="0"/>
              </a:spcBef>
              <a:spcAft>
                <a:spcPts val="0"/>
              </a:spcAft>
              <a:buSzPts val="11100"/>
              <a:buNone/>
              <a:defRPr b="1"/>
            </a:lvl2pPr>
            <a:lvl3pPr lvl="2">
              <a:spcBef>
                <a:spcPts val="0"/>
              </a:spcBef>
              <a:spcAft>
                <a:spcPts val="0"/>
              </a:spcAft>
              <a:buSzPts val="11100"/>
              <a:buNone/>
              <a:defRPr b="1"/>
            </a:lvl3pPr>
            <a:lvl4pPr lvl="3">
              <a:spcBef>
                <a:spcPts val="0"/>
              </a:spcBef>
              <a:spcAft>
                <a:spcPts val="0"/>
              </a:spcAft>
              <a:buSzPts val="11100"/>
              <a:buNone/>
              <a:defRPr b="1"/>
            </a:lvl4pPr>
            <a:lvl5pPr lvl="4">
              <a:spcBef>
                <a:spcPts val="0"/>
              </a:spcBef>
              <a:spcAft>
                <a:spcPts val="0"/>
              </a:spcAft>
              <a:buSzPts val="11100"/>
              <a:buNone/>
              <a:defRPr b="1"/>
            </a:lvl5pPr>
            <a:lvl6pPr lvl="5">
              <a:spcBef>
                <a:spcPts val="0"/>
              </a:spcBef>
              <a:spcAft>
                <a:spcPts val="0"/>
              </a:spcAft>
              <a:buSzPts val="11100"/>
              <a:buNone/>
              <a:defRPr b="1"/>
            </a:lvl6pPr>
            <a:lvl7pPr lvl="6">
              <a:spcBef>
                <a:spcPts val="0"/>
              </a:spcBef>
              <a:spcAft>
                <a:spcPts val="0"/>
              </a:spcAft>
              <a:buSzPts val="11100"/>
              <a:buNone/>
              <a:defRPr b="1"/>
            </a:lvl7pPr>
            <a:lvl8pPr lvl="7">
              <a:spcBef>
                <a:spcPts val="0"/>
              </a:spcBef>
              <a:spcAft>
                <a:spcPts val="0"/>
              </a:spcAft>
              <a:buSzPts val="11100"/>
              <a:buNone/>
              <a:defRPr b="1"/>
            </a:lvl8pPr>
            <a:lvl9pPr lvl="8">
              <a:spcBef>
                <a:spcPts val="0"/>
              </a:spcBef>
              <a:spcAft>
                <a:spcPts val="0"/>
              </a:spcAft>
              <a:buSzPts val="11100"/>
              <a:buNone/>
              <a:defRPr b="1"/>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47" name="Shape 47"/>
        <p:cNvGrpSpPr/>
        <p:nvPr/>
      </p:nvGrpSpPr>
      <p:grpSpPr>
        <a:xfrm>
          <a:off x="0" y="0"/>
          <a:ext cx="0" cy="0"/>
          <a:chOff x="0" y="0"/>
          <a:chExt cx="0" cy="0"/>
        </a:xfrm>
      </p:grpSpPr>
      <p:grpSp>
        <p:nvGrpSpPr>
          <p:cNvPr id="48" name="Google Shape;48;p6"/>
          <p:cNvGrpSpPr/>
          <p:nvPr/>
        </p:nvGrpSpPr>
        <p:grpSpPr>
          <a:xfrm>
            <a:off x="385762" y="349597"/>
            <a:ext cx="17516618" cy="9552241"/>
            <a:chOff x="0" y="-9525"/>
            <a:chExt cx="4613400" cy="2515800"/>
          </a:xfrm>
        </p:grpSpPr>
        <p:sp>
          <p:nvSpPr>
            <p:cNvPr id="49" name="Google Shape;49;p6"/>
            <p:cNvSpPr/>
            <p:nvPr/>
          </p:nvSpPr>
          <p:spPr>
            <a:xfrm>
              <a:off x="0" y="0"/>
              <a:ext cx="4613393" cy="2506133"/>
            </a:xfrm>
            <a:custGeom>
              <a:rect b="b" l="l" r="r" t="t"/>
              <a:pathLst>
                <a:path extrusionOk="0" h="2506133" w="4613393">
                  <a:moveTo>
                    <a:pt x="17679" y="0"/>
                  </a:moveTo>
                  <a:lnTo>
                    <a:pt x="4595714" y="0"/>
                  </a:lnTo>
                  <a:cubicBezTo>
                    <a:pt x="4600403" y="0"/>
                    <a:pt x="4604899" y="1863"/>
                    <a:pt x="4608215" y="5178"/>
                  </a:cubicBezTo>
                  <a:cubicBezTo>
                    <a:pt x="4611530" y="8494"/>
                    <a:pt x="4613393" y="12990"/>
                    <a:pt x="4613393" y="17679"/>
                  </a:cubicBezTo>
                  <a:lnTo>
                    <a:pt x="4613393" y="2488454"/>
                  </a:lnTo>
                  <a:cubicBezTo>
                    <a:pt x="4613393" y="2493143"/>
                    <a:pt x="4611530" y="2497640"/>
                    <a:pt x="4608215" y="2500955"/>
                  </a:cubicBezTo>
                  <a:cubicBezTo>
                    <a:pt x="4604899" y="2504271"/>
                    <a:pt x="4600403" y="2506133"/>
                    <a:pt x="4595714" y="2506133"/>
                  </a:cubicBezTo>
                  <a:lnTo>
                    <a:pt x="17679" y="2506133"/>
                  </a:lnTo>
                  <a:cubicBezTo>
                    <a:pt x="12990" y="2506133"/>
                    <a:pt x="8494" y="2504271"/>
                    <a:pt x="5178" y="2500955"/>
                  </a:cubicBezTo>
                  <a:cubicBezTo>
                    <a:pt x="1863" y="2497640"/>
                    <a:pt x="0" y="2493143"/>
                    <a:pt x="0" y="2488454"/>
                  </a:cubicBezTo>
                  <a:lnTo>
                    <a:pt x="0" y="17679"/>
                  </a:lnTo>
                  <a:cubicBezTo>
                    <a:pt x="0" y="12990"/>
                    <a:pt x="1863" y="8494"/>
                    <a:pt x="5178" y="5178"/>
                  </a:cubicBezTo>
                  <a:cubicBezTo>
                    <a:pt x="8494" y="1863"/>
                    <a:pt x="12990" y="0"/>
                    <a:pt x="17679" y="0"/>
                  </a:cubicBezTo>
                  <a:close/>
                </a:path>
              </a:pathLst>
            </a:custGeom>
            <a:solidFill>
              <a:srgbClr val="5EB0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6"/>
            <p:cNvSpPr txBox="1"/>
            <p:nvPr/>
          </p:nvSpPr>
          <p:spPr>
            <a:xfrm>
              <a:off x="0" y="-9525"/>
              <a:ext cx="4613400" cy="25158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 name="Google Shape;51;p6"/>
          <p:cNvSpPr txBox="1"/>
          <p:nvPr/>
        </p:nvSpPr>
        <p:spPr>
          <a:xfrm>
            <a:off x="2468949" y="2822800"/>
            <a:ext cx="15252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Oleo Script"/>
                <a:ea typeface="Oleo Script"/>
                <a:cs typeface="Oleo Script"/>
                <a:sym typeface="Oleo Script"/>
              </a:rPr>
              <a:t>01</a:t>
            </a:r>
            <a:endParaRPr/>
          </a:p>
        </p:txBody>
      </p:sp>
      <p:sp>
        <p:nvSpPr>
          <p:cNvPr id="52" name="Google Shape;52;p6"/>
          <p:cNvSpPr txBox="1"/>
          <p:nvPr/>
        </p:nvSpPr>
        <p:spPr>
          <a:xfrm>
            <a:off x="14293874" y="2822791"/>
            <a:ext cx="15252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Oleo Script"/>
                <a:ea typeface="Oleo Script"/>
                <a:cs typeface="Oleo Script"/>
                <a:sym typeface="Oleo Script"/>
              </a:rPr>
              <a:t>02</a:t>
            </a:r>
            <a:endParaRPr/>
          </a:p>
        </p:txBody>
      </p:sp>
      <p:sp>
        <p:nvSpPr>
          <p:cNvPr id="53" name="Google Shape;53;p6"/>
          <p:cNvSpPr txBox="1"/>
          <p:nvPr/>
        </p:nvSpPr>
        <p:spPr>
          <a:xfrm>
            <a:off x="2324717" y="6074240"/>
            <a:ext cx="18135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Oleo Script"/>
                <a:ea typeface="Oleo Script"/>
                <a:cs typeface="Oleo Script"/>
                <a:sym typeface="Oleo Script"/>
              </a:rPr>
              <a:t>03</a:t>
            </a:r>
            <a:endParaRPr/>
          </a:p>
        </p:txBody>
      </p:sp>
      <p:sp>
        <p:nvSpPr>
          <p:cNvPr id="54" name="Google Shape;54;p6"/>
          <p:cNvSpPr txBox="1"/>
          <p:nvPr/>
        </p:nvSpPr>
        <p:spPr>
          <a:xfrm>
            <a:off x="14293874" y="6074240"/>
            <a:ext cx="15252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Oleo Script"/>
                <a:ea typeface="Oleo Script"/>
                <a:cs typeface="Oleo Script"/>
                <a:sym typeface="Oleo Script"/>
              </a:rPr>
              <a:t>04</a:t>
            </a:r>
            <a:endParaRPr/>
          </a:p>
        </p:txBody>
      </p:sp>
      <p:sp>
        <p:nvSpPr>
          <p:cNvPr id="55" name="Google Shape;55;p6"/>
          <p:cNvSpPr/>
          <p:nvPr/>
        </p:nvSpPr>
        <p:spPr>
          <a:xfrm>
            <a:off x="5434377" y="3356030"/>
            <a:ext cx="7419245" cy="5045087"/>
          </a:xfrm>
          <a:custGeom>
            <a:rect b="b" l="l" r="r" t="t"/>
            <a:pathLst>
              <a:path extrusionOk="0" h="5045087" w="7419245">
                <a:moveTo>
                  <a:pt x="0" y="0"/>
                </a:moveTo>
                <a:lnTo>
                  <a:pt x="7419246" y="0"/>
                </a:lnTo>
                <a:lnTo>
                  <a:pt x="7419246" y="5045087"/>
                </a:lnTo>
                <a:lnTo>
                  <a:pt x="0" y="5045087"/>
                </a:lnTo>
                <a:lnTo>
                  <a:pt x="0" y="0"/>
                </a:lnTo>
                <a:close/>
              </a:path>
            </a:pathLst>
          </a:custGeom>
          <a:blipFill rotWithShape="1">
            <a:blip r:embed="rId2">
              <a:alphaModFix/>
            </a:blip>
            <a:stretch>
              <a:fillRect b="0" l="0" r="0" t="0"/>
            </a:stretch>
          </a:blipFill>
          <a:ln>
            <a:noFill/>
          </a:ln>
        </p:spPr>
      </p:sp>
      <p:sp>
        <p:nvSpPr>
          <p:cNvPr id="56" name="Google Shape;56;p6"/>
          <p:cNvSpPr/>
          <p:nvPr/>
        </p:nvSpPr>
        <p:spPr>
          <a:xfrm>
            <a:off x="15628113" y="1028700"/>
            <a:ext cx="2274124" cy="1619429"/>
          </a:xfrm>
          <a:custGeom>
            <a:rect b="b" l="l" r="r" t="t"/>
            <a:pathLst>
              <a:path extrusionOk="0" h="1619429" w="2274124">
                <a:moveTo>
                  <a:pt x="0" y="0"/>
                </a:moveTo>
                <a:lnTo>
                  <a:pt x="2274125" y="0"/>
                </a:lnTo>
                <a:lnTo>
                  <a:pt x="2274125" y="1619429"/>
                </a:lnTo>
                <a:lnTo>
                  <a:pt x="0" y="1619429"/>
                </a:lnTo>
                <a:lnTo>
                  <a:pt x="0" y="0"/>
                </a:lnTo>
                <a:close/>
              </a:path>
            </a:pathLst>
          </a:custGeom>
          <a:blipFill rotWithShape="1">
            <a:blip r:embed="rId3">
              <a:alphaModFix/>
            </a:blip>
            <a:stretch>
              <a:fillRect b="0" l="0" r="-75208" t="0"/>
            </a:stretch>
          </a:blipFill>
          <a:ln>
            <a:noFill/>
          </a:ln>
        </p:spPr>
      </p:sp>
      <p:sp>
        <p:nvSpPr>
          <p:cNvPr id="57" name="Google Shape;57;p6"/>
          <p:cNvSpPr/>
          <p:nvPr/>
        </p:nvSpPr>
        <p:spPr>
          <a:xfrm>
            <a:off x="385762" y="1838414"/>
            <a:ext cx="1922561" cy="1787651"/>
          </a:xfrm>
          <a:custGeom>
            <a:rect b="b" l="l" r="r" t="t"/>
            <a:pathLst>
              <a:path extrusionOk="0" h="1787651" w="1922561">
                <a:moveTo>
                  <a:pt x="0" y="0"/>
                </a:moveTo>
                <a:lnTo>
                  <a:pt x="1922562" y="0"/>
                </a:lnTo>
                <a:lnTo>
                  <a:pt x="1922562" y="1787651"/>
                </a:lnTo>
                <a:lnTo>
                  <a:pt x="0" y="1787651"/>
                </a:lnTo>
                <a:lnTo>
                  <a:pt x="0" y="0"/>
                </a:lnTo>
                <a:close/>
              </a:path>
            </a:pathLst>
          </a:custGeom>
          <a:blipFill rotWithShape="1">
            <a:blip r:embed="rId4">
              <a:alphaModFix/>
            </a:blip>
            <a:stretch>
              <a:fillRect b="0" l="-101239" r="0" t="0"/>
            </a:stretch>
          </a:blipFill>
          <a:ln>
            <a:noFill/>
          </a:ln>
        </p:spPr>
      </p:sp>
      <p:sp>
        <p:nvSpPr>
          <p:cNvPr id="58" name="Google Shape;58;p6"/>
          <p:cNvSpPr txBox="1"/>
          <p:nvPr>
            <p:ph type="title"/>
          </p:nvPr>
        </p:nvSpPr>
        <p:spPr>
          <a:xfrm>
            <a:off x="-664800" y="622100"/>
            <a:ext cx="19617600" cy="1991100"/>
          </a:xfrm>
          <a:prstGeom prst="rect">
            <a:avLst/>
          </a:prstGeom>
        </p:spPr>
        <p:txBody>
          <a:bodyPr anchorCtr="0" anchor="t" bIns="45700" lIns="91425" spcFirstLastPara="1" rIns="91425" wrap="square" tIns="45700">
            <a:normAutofit/>
          </a:bodyPr>
          <a:lstStyle>
            <a:lvl1pPr lvl="0" rtl="0" algn="ctr">
              <a:spcBef>
                <a:spcPts val="0"/>
              </a:spcBef>
              <a:spcAft>
                <a:spcPts val="0"/>
              </a:spcAft>
              <a:buSzPts val="11100"/>
              <a:buNone/>
              <a:defRPr/>
            </a:lvl1pPr>
            <a:lvl2pPr lvl="1" rtl="0">
              <a:spcBef>
                <a:spcPts val="0"/>
              </a:spcBef>
              <a:spcAft>
                <a:spcPts val="0"/>
              </a:spcAft>
              <a:buSzPts val="11100"/>
              <a:buNone/>
              <a:defRPr/>
            </a:lvl2pPr>
            <a:lvl3pPr lvl="2" rtl="0">
              <a:spcBef>
                <a:spcPts val="0"/>
              </a:spcBef>
              <a:spcAft>
                <a:spcPts val="0"/>
              </a:spcAft>
              <a:buSzPts val="11100"/>
              <a:buNone/>
              <a:defRPr/>
            </a:lvl3pPr>
            <a:lvl4pPr lvl="3" rtl="0">
              <a:spcBef>
                <a:spcPts val="0"/>
              </a:spcBef>
              <a:spcAft>
                <a:spcPts val="0"/>
              </a:spcAft>
              <a:buSzPts val="11100"/>
              <a:buNone/>
              <a:defRPr/>
            </a:lvl4pPr>
            <a:lvl5pPr lvl="4" rtl="0">
              <a:spcBef>
                <a:spcPts val="0"/>
              </a:spcBef>
              <a:spcAft>
                <a:spcPts val="0"/>
              </a:spcAft>
              <a:buSzPts val="11100"/>
              <a:buNone/>
              <a:defRPr/>
            </a:lvl5pPr>
            <a:lvl6pPr lvl="5" rtl="0">
              <a:spcBef>
                <a:spcPts val="0"/>
              </a:spcBef>
              <a:spcAft>
                <a:spcPts val="0"/>
              </a:spcAft>
              <a:buSzPts val="11100"/>
              <a:buNone/>
              <a:defRPr/>
            </a:lvl6pPr>
            <a:lvl7pPr lvl="6" rtl="0">
              <a:spcBef>
                <a:spcPts val="0"/>
              </a:spcBef>
              <a:spcAft>
                <a:spcPts val="0"/>
              </a:spcAft>
              <a:buSzPts val="11100"/>
              <a:buNone/>
              <a:defRPr/>
            </a:lvl7pPr>
            <a:lvl8pPr lvl="7" rtl="0">
              <a:spcBef>
                <a:spcPts val="0"/>
              </a:spcBef>
              <a:spcAft>
                <a:spcPts val="0"/>
              </a:spcAft>
              <a:buSzPts val="11100"/>
              <a:buNone/>
              <a:defRPr/>
            </a:lvl8pPr>
            <a:lvl9pPr lvl="8" rtl="0">
              <a:spcBef>
                <a:spcPts val="0"/>
              </a:spcBef>
              <a:spcAft>
                <a:spcPts val="0"/>
              </a:spcAft>
              <a:buSzPts val="11100"/>
              <a:buNone/>
              <a:defRPr/>
            </a:lvl9pPr>
          </a:lstStyle>
          <a:p/>
        </p:txBody>
      </p:sp>
      <p:sp>
        <p:nvSpPr>
          <p:cNvPr id="59" name="Google Shape;59;p6"/>
          <p:cNvSpPr txBox="1"/>
          <p:nvPr>
            <p:ph idx="1" type="subTitle"/>
          </p:nvPr>
        </p:nvSpPr>
        <p:spPr>
          <a:xfrm>
            <a:off x="12853550" y="4093750"/>
            <a:ext cx="4405800" cy="486000"/>
          </a:xfrm>
          <a:prstGeom prst="rect">
            <a:avLst/>
          </a:prstGeom>
        </p:spPr>
        <p:txBody>
          <a:bodyPr anchorCtr="0" anchor="t" bIns="45700" lIns="91425" spcFirstLastPara="1" rIns="91425" wrap="square" tIns="45700">
            <a:normAutofit/>
          </a:bodyPr>
          <a:lstStyle>
            <a:lvl1pPr lvl="0" rtl="0" algn="ctr">
              <a:spcBef>
                <a:spcPts val="640"/>
              </a:spcBef>
              <a:spcAft>
                <a:spcPts val="0"/>
              </a:spcAft>
              <a:buClr>
                <a:srgbClr val="FFFFFF"/>
              </a:buClr>
              <a:buSzPts val="2450"/>
              <a:buNone/>
              <a:defRPr b="1" sz="2450">
                <a:solidFill>
                  <a:srgbClr val="FFFFFF"/>
                </a:solidFill>
              </a:defRPr>
            </a:lvl1pPr>
            <a:lvl2pPr lvl="1" rtl="0">
              <a:spcBef>
                <a:spcPts val="560"/>
              </a:spcBef>
              <a:spcAft>
                <a:spcPts val="0"/>
              </a:spcAft>
              <a:buSzPts val="2450"/>
              <a:buNone/>
              <a:defRPr sz="2450"/>
            </a:lvl2pPr>
            <a:lvl3pPr lvl="2" rtl="0">
              <a:spcBef>
                <a:spcPts val="480"/>
              </a:spcBef>
              <a:spcAft>
                <a:spcPts val="0"/>
              </a:spcAft>
              <a:buSzPts val="2450"/>
              <a:buNone/>
              <a:defRPr sz="2450"/>
            </a:lvl3pPr>
            <a:lvl4pPr lvl="3" rtl="0">
              <a:spcBef>
                <a:spcPts val="400"/>
              </a:spcBef>
              <a:spcAft>
                <a:spcPts val="0"/>
              </a:spcAft>
              <a:buSzPts val="2450"/>
              <a:buNone/>
              <a:defRPr sz="2450"/>
            </a:lvl4pPr>
            <a:lvl5pPr lvl="4" rtl="0">
              <a:spcBef>
                <a:spcPts val="400"/>
              </a:spcBef>
              <a:spcAft>
                <a:spcPts val="0"/>
              </a:spcAft>
              <a:buSzPts val="2450"/>
              <a:buNone/>
              <a:defRPr sz="2450"/>
            </a:lvl5pPr>
            <a:lvl6pPr lvl="5" rtl="0">
              <a:spcBef>
                <a:spcPts val="400"/>
              </a:spcBef>
              <a:spcAft>
                <a:spcPts val="0"/>
              </a:spcAft>
              <a:buSzPts val="2450"/>
              <a:buNone/>
              <a:defRPr sz="2450"/>
            </a:lvl6pPr>
            <a:lvl7pPr lvl="6" rtl="0">
              <a:spcBef>
                <a:spcPts val="400"/>
              </a:spcBef>
              <a:spcAft>
                <a:spcPts val="0"/>
              </a:spcAft>
              <a:buSzPts val="2450"/>
              <a:buNone/>
              <a:defRPr sz="2450"/>
            </a:lvl7pPr>
            <a:lvl8pPr lvl="7" rtl="0">
              <a:spcBef>
                <a:spcPts val="400"/>
              </a:spcBef>
              <a:spcAft>
                <a:spcPts val="0"/>
              </a:spcAft>
              <a:buSzPts val="2450"/>
              <a:buNone/>
              <a:defRPr sz="2450"/>
            </a:lvl8pPr>
            <a:lvl9pPr lvl="8" rtl="0">
              <a:spcBef>
                <a:spcPts val="400"/>
              </a:spcBef>
              <a:spcAft>
                <a:spcPts val="0"/>
              </a:spcAft>
              <a:buSzPts val="2450"/>
              <a:buNone/>
              <a:defRPr sz="2450"/>
            </a:lvl9pPr>
          </a:lstStyle>
          <a:p/>
        </p:txBody>
      </p:sp>
      <p:sp>
        <p:nvSpPr>
          <p:cNvPr id="60" name="Google Shape;60;p6"/>
          <p:cNvSpPr txBox="1"/>
          <p:nvPr>
            <p:ph idx="2" type="body"/>
          </p:nvPr>
        </p:nvSpPr>
        <p:spPr>
          <a:xfrm>
            <a:off x="13313422" y="4614058"/>
            <a:ext cx="3486000" cy="1231500"/>
          </a:xfrm>
          <a:prstGeom prst="rect">
            <a:avLst/>
          </a:prstGeom>
          <a:noFill/>
          <a:ln>
            <a:noFill/>
          </a:ln>
        </p:spPr>
        <p:txBody>
          <a:bodyPr anchorCtr="0" anchor="t" bIns="45700" lIns="91425" spcFirstLastPara="1" rIns="91425" wrap="square" tIns="45700">
            <a:normAutofit/>
          </a:bodyPr>
          <a:lstStyle>
            <a:lvl1pPr indent="-355600" lvl="0" marL="457200" marR="0" rtl="0" algn="ctr">
              <a:spcBef>
                <a:spcPts val="64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1pPr>
            <a:lvl2pPr indent="-355600" lvl="1" marL="914400" marR="0" rtl="0" algn="ctr">
              <a:spcBef>
                <a:spcPts val="56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2pPr>
            <a:lvl3pPr indent="-355600" lvl="2" marL="1371600" marR="0" rtl="0" algn="ctr">
              <a:spcBef>
                <a:spcPts val="48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3pPr>
            <a:lvl4pPr indent="-355600" lvl="3" marL="18288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4pPr>
            <a:lvl5pPr indent="-355600" lvl="4" marL="22860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5pPr>
            <a:lvl6pPr indent="-355600" lvl="5" marL="27432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6pPr>
            <a:lvl7pPr indent="-355600" lvl="6" marL="32004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7pPr>
            <a:lvl8pPr indent="-355600" lvl="7" marL="36576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8pPr>
            <a:lvl9pPr indent="-355600" lvl="8" marL="41148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9pPr>
          </a:lstStyle>
          <a:p/>
        </p:txBody>
      </p:sp>
      <p:sp>
        <p:nvSpPr>
          <p:cNvPr id="61" name="Google Shape;61;p6"/>
          <p:cNvSpPr txBox="1"/>
          <p:nvPr>
            <p:ph idx="3" type="subTitle"/>
          </p:nvPr>
        </p:nvSpPr>
        <p:spPr>
          <a:xfrm>
            <a:off x="1028575" y="4093750"/>
            <a:ext cx="4405800" cy="486000"/>
          </a:xfrm>
          <a:prstGeom prst="rect">
            <a:avLst/>
          </a:prstGeom>
        </p:spPr>
        <p:txBody>
          <a:bodyPr anchorCtr="0" anchor="t" bIns="45700" lIns="91425" spcFirstLastPara="1" rIns="91425" wrap="square" tIns="45700">
            <a:normAutofit/>
          </a:bodyPr>
          <a:lstStyle>
            <a:lvl1pPr lvl="0" rtl="0" algn="ctr">
              <a:spcBef>
                <a:spcPts val="640"/>
              </a:spcBef>
              <a:spcAft>
                <a:spcPts val="0"/>
              </a:spcAft>
              <a:buClr>
                <a:srgbClr val="FFFFFF"/>
              </a:buClr>
              <a:buSzPts val="2450"/>
              <a:buNone/>
              <a:defRPr b="1" sz="2450">
                <a:solidFill>
                  <a:srgbClr val="FFFFFF"/>
                </a:solidFill>
              </a:defRPr>
            </a:lvl1pPr>
            <a:lvl2pPr lvl="1" rtl="0">
              <a:spcBef>
                <a:spcPts val="560"/>
              </a:spcBef>
              <a:spcAft>
                <a:spcPts val="0"/>
              </a:spcAft>
              <a:buSzPts val="2450"/>
              <a:buNone/>
              <a:defRPr sz="2450"/>
            </a:lvl2pPr>
            <a:lvl3pPr lvl="2" rtl="0">
              <a:spcBef>
                <a:spcPts val="480"/>
              </a:spcBef>
              <a:spcAft>
                <a:spcPts val="0"/>
              </a:spcAft>
              <a:buSzPts val="2450"/>
              <a:buNone/>
              <a:defRPr sz="2450"/>
            </a:lvl3pPr>
            <a:lvl4pPr lvl="3" rtl="0">
              <a:spcBef>
                <a:spcPts val="400"/>
              </a:spcBef>
              <a:spcAft>
                <a:spcPts val="0"/>
              </a:spcAft>
              <a:buSzPts val="2450"/>
              <a:buNone/>
              <a:defRPr sz="2450"/>
            </a:lvl4pPr>
            <a:lvl5pPr lvl="4" rtl="0">
              <a:spcBef>
                <a:spcPts val="400"/>
              </a:spcBef>
              <a:spcAft>
                <a:spcPts val="0"/>
              </a:spcAft>
              <a:buSzPts val="2450"/>
              <a:buNone/>
              <a:defRPr sz="2450"/>
            </a:lvl5pPr>
            <a:lvl6pPr lvl="5" rtl="0">
              <a:spcBef>
                <a:spcPts val="400"/>
              </a:spcBef>
              <a:spcAft>
                <a:spcPts val="0"/>
              </a:spcAft>
              <a:buSzPts val="2450"/>
              <a:buNone/>
              <a:defRPr sz="2450"/>
            </a:lvl6pPr>
            <a:lvl7pPr lvl="6" rtl="0">
              <a:spcBef>
                <a:spcPts val="400"/>
              </a:spcBef>
              <a:spcAft>
                <a:spcPts val="0"/>
              </a:spcAft>
              <a:buSzPts val="2450"/>
              <a:buNone/>
              <a:defRPr sz="2450"/>
            </a:lvl7pPr>
            <a:lvl8pPr lvl="7" rtl="0">
              <a:spcBef>
                <a:spcPts val="400"/>
              </a:spcBef>
              <a:spcAft>
                <a:spcPts val="0"/>
              </a:spcAft>
              <a:buSzPts val="2450"/>
              <a:buNone/>
              <a:defRPr sz="2450"/>
            </a:lvl8pPr>
            <a:lvl9pPr lvl="8" rtl="0">
              <a:spcBef>
                <a:spcPts val="400"/>
              </a:spcBef>
              <a:spcAft>
                <a:spcPts val="0"/>
              </a:spcAft>
              <a:buSzPts val="2450"/>
              <a:buNone/>
              <a:defRPr sz="2450"/>
            </a:lvl9pPr>
          </a:lstStyle>
          <a:p/>
        </p:txBody>
      </p:sp>
      <p:sp>
        <p:nvSpPr>
          <p:cNvPr id="62" name="Google Shape;62;p6"/>
          <p:cNvSpPr txBox="1"/>
          <p:nvPr>
            <p:ph idx="4" type="body"/>
          </p:nvPr>
        </p:nvSpPr>
        <p:spPr>
          <a:xfrm>
            <a:off x="1488447" y="4614058"/>
            <a:ext cx="3486000" cy="1231500"/>
          </a:xfrm>
          <a:prstGeom prst="rect">
            <a:avLst/>
          </a:prstGeom>
          <a:noFill/>
          <a:ln>
            <a:noFill/>
          </a:ln>
        </p:spPr>
        <p:txBody>
          <a:bodyPr anchorCtr="0" anchor="t" bIns="45700" lIns="91425" spcFirstLastPara="1" rIns="91425" wrap="square" tIns="45700">
            <a:normAutofit/>
          </a:bodyPr>
          <a:lstStyle>
            <a:lvl1pPr indent="-355600" lvl="0" marL="457200" marR="0" rtl="0" algn="ctr">
              <a:spcBef>
                <a:spcPts val="64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1pPr>
            <a:lvl2pPr indent="-355600" lvl="1" marL="914400" marR="0" rtl="0" algn="ctr">
              <a:spcBef>
                <a:spcPts val="56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2pPr>
            <a:lvl3pPr indent="-355600" lvl="2" marL="1371600" marR="0" rtl="0" algn="ctr">
              <a:spcBef>
                <a:spcPts val="48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3pPr>
            <a:lvl4pPr indent="-355600" lvl="3" marL="18288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4pPr>
            <a:lvl5pPr indent="-355600" lvl="4" marL="22860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5pPr>
            <a:lvl6pPr indent="-355600" lvl="5" marL="27432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6pPr>
            <a:lvl7pPr indent="-355600" lvl="6" marL="32004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7pPr>
            <a:lvl8pPr indent="-355600" lvl="7" marL="36576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8pPr>
            <a:lvl9pPr indent="-355600" lvl="8" marL="41148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9pPr>
          </a:lstStyle>
          <a:p/>
        </p:txBody>
      </p:sp>
      <p:sp>
        <p:nvSpPr>
          <p:cNvPr id="63" name="Google Shape;63;p6"/>
          <p:cNvSpPr txBox="1"/>
          <p:nvPr>
            <p:ph idx="5" type="subTitle"/>
          </p:nvPr>
        </p:nvSpPr>
        <p:spPr>
          <a:xfrm>
            <a:off x="12853550" y="7326100"/>
            <a:ext cx="4405800" cy="486000"/>
          </a:xfrm>
          <a:prstGeom prst="rect">
            <a:avLst/>
          </a:prstGeom>
        </p:spPr>
        <p:txBody>
          <a:bodyPr anchorCtr="0" anchor="t" bIns="45700" lIns="91425" spcFirstLastPara="1" rIns="91425" wrap="square" tIns="45700">
            <a:normAutofit/>
          </a:bodyPr>
          <a:lstStyle>
            <a:lvl1pPr lvl="0" rtl="0" algn="ctr">
              <a:spcBef>
                <a:spcPts val="640"/>
              </a:spcBef>
              <a:spcAft>
                <a:spcPts val="0"/>
              </a:spcAft>
              <a:buClr>
                <a:srgbClr val="FFFFFF"/>
              </a:buClr>
              <a:buSzPts val="2450"/>
              <a:buNone/>
              <a:defRPr b="1" sz="2450">
                <a:solidFill>
                  <a:srgbClr val="FFFFFF"/>
                </a:solidFill>
              </a:defRPr>
            </a:lvl1pPr>
            <a:lvl2pPr lvl="1" rtl="0">
              <a:spcBef>
                <a:spcPts val="560"/>
              </a:spcBef>
              <a:spcAft>
                <a:spcPts val="0"/>
              </a:spcAft>
              <a:buSzPts val="2450"/>
              <a:buNone/>
              <a:defRPr sz="2450"/>
            </a:lvl2pPr>
            <a:lvl3pPr lvl="2" rtl="0">
              <a:spcBef>
                <a:spcPts val="480"/>
              </a:spcBef>
              <a:spcAft>
                <a:spcPts val="0"/>
              </a:spcAft>
              <a:buSzPts val="2450"/>
              <a:buNone/>
              <a:defRPr sz="2450"/>
            </a:lvl3pPr>
            <a:lvl4pPr lvl="3" rtl="0">
              <a:spcBef>
                <a:spcPts val="400"/>
              </a:spcBef>
              <a:spcAft>
                <a:spcPts val="0"/>
              </a:spcAft>
              <a:buSzPts val="2450"/>
              <a:buNone/>
              <a:defRPr sz="2450"/>
            </a:lvl4pPr>
            <a:lvl5pPr lvl="4" rtl="0">
              <a:spcBef>
                <a:spcPts val="400"/>
              </a:spcBef>
              <a:spcAft>
                <a:spcPts val="0"/>
              </a:spcAft>
              <a:buSzPts val="2450"/>
              <a:buNone/>
              <a:defRPr sz="2450"/>
            </a:lvl5pPr>
            <a:lvl6pPr lvl="5" rtl="0">
              <a:spcBef>
                <a:spcPts val="400"/>
              </a:spcBef>
              <a:spcAft>
                <a:spcPts val="0"/>
              </a:spcAft>
              <a:buSzPts val="2450"/>
              <a:buNone/>
              <a:defRPr sz="2450"/>
            </a:lvl6pPr>
            <a:lvl7pPr lvl="6" rtl="0">
              <a:spcBef>
                <a:spcPts val="400"/>
              </a:spcBef>
              <a:spcAft>
                <a:spcPts val="0"/>
              </a:spcAft>
              <a:buSzPts val="2450"/>
              <a:buNone/>
              <a:defRPr sz="2450"/>
            </a:lvl7pPr>
            <a:lvl8pPr lvl="7" rtl="0">
              <a:spcBef>
                <a:spcPts val="400"/>
              </a:spcBef>
              <a:spcAft>
                <a:spcPts val="0"/>
              </a:spcAft>
              <a:buSzPts val="2450"/>
              <a:buNone/>
              <a:defRPr sz="2450"/>
            </a:lvl8pPr>
            <a:lvl9pPr lvl="8" rtl="0">
              <a:spcBef>
                <a:spcPts val="400"/>
              </a:spcBef>
              <a:spcAft>
                <a:spcPts val="0"/>
              </a:spcAft>
              <a:buSzPts val="2450"/>
              <a:buNone/>
              <a:defRPr sz="2450"/>
            </a:lvl9pPr>
          </a:lstStyle>
          <a:p/>
        </p:txBody>
      </p:sp>
      <p:sp>
        <p:nvSpPr>
          <p:cNvPr id="64" name="Google Shape;64;p6"/>
          <p:cNvSpPr txBox="1"/>
          <p:nvPr>
            <p:ph idx="6" type="body"/>
          </p:nvPr>
        </p:nvSpPr>
        <p:spPr>
          <a:xfrm>
            <a:off x="13313422" y="7846408"/>
            <a:ext cx="3486000" cy="1231500"/>
          </a:xfrm>
          <a:prstGeom prst="rect">
            <a:avLst/>
          </a:prstGeom>
          <a:noFill/>
          <a:ln>
            <a:noFill/>
          </a:ln>
        </p:spPr>
        <p:txBody>
          <a:bodyPr anchorCtr="0" anchor="t" bIns="45700" lIns="91425" spcFirstLastPara="1" rIns="91425" wrap="square" tIns="45700">
            <a:normAutofit/>
          </a:bodyPr>
          <a:lstStyle>
            <a:lvl1pPr indent="-355600" lvl="0" marL="457200" marR="0" rtl="0" algn="ctr">
              <a:spcBef>
                <a:spcPts val="64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1pPr>
            <a:lvl2pPr indent="-355600" lvl="1" marL="914400" marR="0" rtl="0" algn="ctr">
              <a:spcBef>
                <a:spcPts val="56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2pPr>
            <a:lvl3pPr indent="-355600" lvl="2" marL="1371600" marR="0" rtl="0" algn="ctr">
              <a:spcBef>
                <a:spcPts val="48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3pPr>
            <a:lvl4pPr indent="-355600" lvl="3" marL="18288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4pPr>
            <a:lvl5pPr indent="-355600" lvl="4" marL="22860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5pPr>
            <a:lvl6pPr indent="-355600" lvl="5" marL="27432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6pPr>
            <a:lvl7pPr indent="-355600" lvl="6" marL="32004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7pPr>
            <a:lvl8pPr indent="-355600" lvl="7" marL="36576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8pPr>
            <a:lvl9pPr indent="-355600" lvl="8" marL="41148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9pPr>
          </a:lstStyle>
          <a:p/>
        </p:txBody>
      </p:sp>
      <p:sp>
        <p:nvSpPr>
          <p:cNvPr id="65" name="Google Shape;65;p6"/>
          <p:cNvSpPr txBox="1"/>
          <p:nvPr>
            <p:ph idx="7" type="subTitle"/>
          </p:nvPr>
        </p:nvSpPr>
        <p:spPr>
          <a:xfrm>
            <a:off x="1028575" y="7326100"/>
            <a:ext cx="4405800" cy="486000"/>
          </a:xfrm>
          <a:prstGeom prst="rect">
            <a:avLst/>
          </a:prstGeom>
        </p:spPr>
        <p:txBody>
          <a:bodyPr anchorCtr="0" anchor="t" bIns="45700" lIns="91425" spcFirstLastPara="1" rIns="91425" wrap="square" tIns="45700">
            <a:normAutofit/>
          </a:bodyPr>
          <a:lstStyle>
            <a:lvl1pPr lvl="0" rtl="0" algn="ctr">
              <a:spcBef>
                <a:spcPts val="640"/>
              </a:spcBef>
              <a:spcAft>
                <a:spcPts val="0"/>
              </a:spcAft>
              <a:buClr>
                <a:srgbClr val="FFFFFF"/>
              </a:buClr>
              <a:buSzPts val="2450"/>
              <a:buNone/>
              <a:defRPr b="1" sz="2450">
                <a:solidFill>
                  <a:srgbClr val="FFFFFF"/>
                </a:solidFill>
              </a:defRPr>
            </a:lvl1pPr>
            <a:lvl2pPr lvl="1" rtl="0">
              <a:spcBef>
                <a:spcPts val="560"/>
              </a:spcBef>
              <a:spcAft>
                <a:spcPts val="0"/>
              </a:spcAft>
              <a:buSzPts val="2450"/>
              <a:buNone/>
              <a:defRPr sz="2450"/>
            </a:lvl2pPr>
            <a:lvl3pPr lvl="2" rtl="0">
              <a:spcBef>
                <a:spcPts val="480"/>
              </a:spcBef>
              <a:spcAft>
                <a:spcPts val="0"/>
              </a:spcAft>
              <a:buSzPts val="2450"/>
              <a:buNone/>
              <a:defRPr sz="2450"/>
            </a:lvl3pPr>
            <a:lvl4pPr lvl="3" rtl="0">
              <a:spcBef>
                <a:spcPts val="400"/>
              </a:spcBef>
              <a:spcAft>
                <a:spcPts val="0"/>
              </a:spcAft>
              <a:buSzPts val="2450"/>
              <a:buNone/>
              <a:defRPr sz="2450"/>
            </a:lvl4pPr>
            <a:lvl5pPr lvl="4" rtl="0">
              <a:spcBef>
                <a:spcPts val="400"/>
              </a:spcBef>
              <a:spcAft>
                <a:spcPts val="0"/>
              </a:spcAft>
              <a:buSzPts val="2450"/>
              <a:buNone/>
              <a:defRPr sz="2450"/>
            </a:lvl5pPr>
            <a:lvl6pPr lvl="5" rtl="0">
              <a:spcBef>
                <a:spcPts val="400"/>
              </a:spcBef>
              <a:spcAft>
                <a:spcPts val="0"/>
              </a:spcAft>
              <a:buSzPts val="2450"/>
              <a:buNone/>
              <a:defRPr sz="2450"/>
            </a:lvl6pPr>
            <a:lvl7pPr lvl="6" rtl="0">
              <a:spcBef>
                <a:spcPts val="400"/>
              </a:spcBef>
              <a:spcAft>
                <a:spcPts val="0"/>
              </a:spcAft>
              <a:buSzPts val="2450"/>
              <a:buNone/>
              <a:defRPr sz="2450"/>
            </a:lvl7pPr>
            <a:lvl8pPr lvl="7" rtl="0">
              <a:spcBef>
                <a:spcPts val="400"/>
              </a:spcBef>
              <a:spcAft>
                <a:spcPts val="0"/>
              </a:spcAft>
              <a:buSzPts val="2450"/>
              <a:buNone/>
              <a:defRPr sz="2450"/>
            </a:lvl8pPr>
            <a:lvl9pPr lvl="8" rtl="0">
              <a:spcBef>
                <a:spcPts val="400"/>
              </a:spcBef>
              <a:spcAft>
                <a:spcPts val="0"/>
              </a:spcAft>
              <a:buSzPts val="2450"/>
              <a:buNone/>
              <a:defRPr sz="2450"/>
            </a:lvl9pPr>
          </a:lstStyle>
          <a:p/>
        </p:txBody>
      </p:sp>
      <p:sp>
        <p:nvSpPr>
          <p:cNvPr id="66" name="Google Shape;66;p6"/>
          <p:cNvSpPr txBox="1"/>
          <p:nvPr>
            <p:ph idx="8" type="body"/>
          </p:nvPr>
        </p:nvSpPr>
        <p:spPr>
          <a:xfrm>
            <a:off x="1488447" y="7846408"/>
            <a:ext cx="3486000" cy="1231500"/>
          </a:xfrm>
          <a:prstGeom prst="rect">
            <a:avLst/>
          </a:prstGeom>
          <a:noFill/>
          <a:ln>
            <a:noFill/>
          </a:ln>
        </p:spPr>
        <p:txBody>
          <a:bodyPr anchorCtr="0" anchor="t" bIns="45700" lIns="91425" spcFirstLastPara="1" rIns="91425" wrap="square" tIns="45700">
            <a:normAutofit/>
          </a:bodyPr>
          <a:lstStyle>
            <a:lvl1pPr indent="-355600" lvl="0" marL="457200" marR="0" rtl="0" algn="ctr">
              <a:spcBef>
                <a:spcPts val="64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1pPr>
            <a:lvl2pPr indent="-355600" lvl="1" marL="914400" marR="0" rtl="0" algn="ctr">
              <a:spcBef>
                <a:spcPts val="56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2pPr>
            <a:lvl3pPr indent="-355600" lvl="2" marL="1371600" marR="0" rtl="0" algn="ctr">
              <a:spcBef>
                <a:spcPts val="48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3pPr>
            <a:lvl4pPr indent="-355600" lvl="3" marL="18288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4pPr>
            <a:lvl5pPr indent="-355600" lvl="4" marL="22860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5pPr>
            <a:lvl6pPr indent="-355600" lvl="5" marL="27432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6pPr>
            <a:lvl7pPr indent="-355600" lvl="6" marL="32004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7pPr>
            <a:lvl8pPr indent="-355600" lvl="7" marL="36576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8pPr>
            <a:lvl9pPr indent="-355600" lvl="8" marL="41148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67" name="Shape 67"/>
        <p:cNvGrpSpPr/>
        <p:nvPr/>
      </p:nvGrpSpPr>
      <p:grpSpPr>
        <a:xfrm>
          <a:off x="0" y="0"/>
          <a:ext cx="0" cy="0"/>
          <a:chOff x="0" y="0"/>
          <a:chExt cx="0" cy="0"/>
        </a:xfrm>
      </p:grpSpPr>
      <p:grpSp>
        <p:nvGrpSpPr>
          <p:cNvPr id="68" name="Google Shape;68;p7"/>
          <p:cNvGrpSpPr/>
          <p:nvPr/>
        </p:nvGrpSpPr>
        <p:grpSpPr>
          <a:xfrm>
            <a:off x="385762" y="349597"/>
            <a:ext cx="17516618" cy="9552241"/>
            <a:chOff x="0" y="-9525"/>
            <a:chExt cx="4613400" cy="2515800"/>
          </a:xfrm>
        </p:grpSpPr>
        <p:sp>
          <p:nvSpPr>
            <p:cNvPr id="69" name="Google Shape;69;p7"/>
            <p:cNvSpPr/>
            <p:nvPr/>
          </p:nvSpPr>
          <p:spPr>
            <a:xfrm>
              <a:off x="0" y="0"/>
              <a:ext cx="4613393" cy="2506133"/>
            </a:xfrm>
            <a:custGeom>
              <a:rect b="b" l="l" r="r" t="t"/>
              <a:pathLst>
                <a:path extrusionOk="0" h="2506133" w="4613393">
                  <a:moveTo>
                    <a:pt x="17679" y="0"/>
                  </a:moveTo>
                  <a:lnTo>
                    <a:pt x="4595714" y="0"/>
                  </a:lnTo>
                  <a:cubicBezTo>
                    <a:pt x="4600403" y="0"/>
                    <a:pt x="4604899" y="1863"/>
                    <a:pt x="4608215" y="5178"/>
                  </a:cubicBezTo>
                  <a:cubicBezTo>
                    <a:pt x="4611530" y="8494"/>
                    <a:pt x="4613393" y="12990"/>
                    <a:pt x="4613393" y="17679"/>
                  </a:cubicBezTo>
                  <a:lnTo>
                    <a:pt x="4613393" y="2488454"/>
                  </a:lnTo>
                  <a:cubicBezTo>
                    <a:pt x="4613393" y="2493143"/>
                    <a:pt x="4611530" y="2497640"/>
                    <a:pt x="4608215" y="2500955"/>
                  </a:cubicBezTo>
                  <a:cubicBezTo>
                    <a:pt x="4604899" y="2504271"/>
                    <a:pt x="4600403" y="2506133"/>
                    <a:pt x="4595714" y="2506133"/>
                  </a:cubicBezTo>
                  <a:lnTo>
                    <a:pt x="17679" y="2506133"/>
                  </a:lnTo>
                  <a:cubicBezTo>
                    <a:pt x="12990" y="2506133"/>
                    <a:pt x="8494" y="2504271"/>
                    <a:pt x="5178" y="2500955"/>
                  </a:cubicBezTo>
                  <a:cubicBezTo>
                    <a:pt x="1863" y="2497640"/>
                    <a:pt x="0" y="2493143"/>
                    <a:pt x="0" y="2488454"/>
                  </a:cubicBezTo>
                  <a:lnTo>
                    <a:pt x="0" y="17679"/>
                  </a:lnTo>
                  <a:cubicBezTo>
                    <a:pt x="0" y="12990"/>
                    <a:pt x="1863" y="8494"/>
                    <a:pt x="5178" y="5178"/>
                  </a:cubicBezTo>
                  <a:cubicBezTo>
                    <a:pt x="8494" y="1863"/>
                    <a:pt x="12990" y="0"/>
                    <a:pt x="17679" y="0"/>
                  </a:cubicBezTo>
                  <a:close/>
                </a:path>
              </a:pathLst>
            </a:custGeom>
            <a:solidFill>
              <a:srgbClr val="5EB0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7"/>
            <p:cNvSpPr txBox="1"/>
            <p:nvPr/>
          </p:nvSpPr>
          <p:spPr>
            <a:xfrm>
              <a:off x="0" y="-9525"/>
              <a:ext cx="4613400" cy="25158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1" name="Google Shape;71;p7"/>
          <p:cNvPicPr preferRelativeResize="0"/>
          <p:nvPr/>
        </p:nvPicPr>
        <p:blipFill rotWithShape="1">
          <a:blip r:embed="rId2">
            <a:alphaModFix/>
          </a:blip>
          <a:srcRect b="4144" l="0" r="19191" t="4154"/>
          <a:stretch/>
        </p:blipFill>
        <p:spPr>
          <a:xfrm>
            <a:off x="813029" y="5263432"/>
            <a:ext cx="5521083" cy="4174114"/>
          </a:xfrm>
          <a:prstGeom prst="rect">
            <a:avLst/>
          </a:prstGeom>
          <a:noFill/>
          <a:ln>
            <a:noFill/>
          </a:ln>
        </p:spPr>
      </p:pic>
      <p:pic>
        <p:nvPicPr>
          <p:cNvPr id="72" name="Google Shape;72;p7"/>
          <p:cNvPicPr preferRelativeResize="0"/>
          <p:nvPr/>
        </p:nvPicPr>
        <p:blipFill rotWithShape="1">
          <a:blip r:embed="rId3">
            <a:alphaModFix/>
          </a:blip>
          <a:srcRect b="0" l="27141" r="34239" t="0"/>
          <a:stretch/>
        </p:blipFill>
        <p:spPr>
          <a:xfrm>
            <a:off x="6582657" y="5263432"/>
            <a:ext cx="2417958" cy="4174112"/>
          </a:xfrm>
          <a:prstGeom prst="rect">
            <a:avLst/>
          </a:prstGeom>
          <a:noFill/>
          <a:ln>
            <a:noFill/>
          </a:ln>
        </p:spPr>
      </p:pic>
      <p:pic>
        <p:nvPicPr>
          <p:cNvPr id="73" name="Google Shape;73;p7"/>
          <p:cNvPicPr preferRelativeResize="0"/>
          <p:nvPr/>
        </p:nvPicPr>
        <p:blipFill rotWithShape="1">
          <a:blip r:embed="rId4">
            <a:alphaModFix/>
          </a:blip>
          <a:srcRect b="0" l="21101" r="21101" t="0"/>
          <a:stretch/>
        </p:blipFill>
        <p:spPr>
          <a:xfrm>
            <a:off x="813029" y="849455"/>
            <a:ext cx="3618666" cy="4174113"/>
          </a:xfrm>
          <a:prstGeom prst="rect">
            <a:avLst/>
          </a:prstGeom>
          <a:noFill/>
          <a:ln>
            <a:noFill/>
          </a:ln>
        </p:spPr>
      </p:pic>
      <p:sp>
        <p:nvSpPr>
          <p:cNvPr id="74" name="Google Shape;74;p7"/>
          <p:cNvSpPr/>
          <p:nvPr/>
        </p:nvSpPr>
        <p:spPr>
          <a:xfrm>
            <a:off x="8403460" y="849455"/>
            <a:ext cx="3351295" cy="2157764"/>
          </a:xfrm>
          <a:custGeom>
            <a:rect b="b" l="l" r="r" t="t"/>
            <a:pathLst>
              <a:path extrusionOk="0" h="2157764" w="3351295">
                <a:moveTo>
                  <a:pt x="0" y="0"/>
                </a:moveTo>
                <a:lnTo>
                  <a:pt x="3351295" y="0"/>
                </a:lnTo>
                <a:lnTo>
                  <a:pt x="3351295" y="2157764"/>
                </a:lnTo>
                <a:lnTo>
                  <a:pt x="0" y="2157764"/>
                </a:lnTo>
                <a:lnTo>
                  <a:pt x="0" y="0"/>
                </a:lnTo>
                <a:close/>
              </a:path>
            </a:pathLst>
          </a:custGeom>
          <a:blipFill rotWithShape="1">
            <a:blip r:embed="rId5">
              <a:alphaModFix/>
            </a:blip>
            <a:stretch>
              <a:fillRect b="0" l="0" r="0" t="0"/>
            </a:stretch>
          </a:blipFill>
          <a:ln>
            <a:noFill/>
          </a:ln>
        </p:spPr>
      </p:sp>
      <p:sp>
        <p:nvSpPr>
          <p:cNvPr id="75" name="Google Shape;75;p7"/>
          <p:cNvSpPr/>
          <p:nvPr/>
        </p:nvSpPr>
        <p:spPr>
          <a:xfrm>
            <a:off x="15056938" y="8299962"/>
            <a:ext cx="2259658" cy="1307420"/>
          </a:xfrm>
          <a:custGeom>
            <a:rect b="b" l="l" r="r" t="t"/>
            <a:pathLst>
              <a:path extrusionOk="0" h="1307420" w="2259658">
                <a:moveTo>
                  <a:pt x="0" y="0"/>
                </a:moveTo>
                <a:lnTo>
                  <a:pt x="2259658" y="0"/>
                </a:lnTo>
                <a:lnTo>
                  <a:pt x="2259658" y="1307420"/>
                </a:lnTo>
                <a:lnTo>
                  <a:pt x="0" y="1307420"/>
                </a:lnTo>
                <a:lnTo>
                  <a:pt x="0" y="0"/>
                </a:lnTo>
                <a:close/>
              </a:path>
            </a:pathLst>
          </a:custGeom>
          <a:blipFill rotWithShape="1">
            <a:blip r:embed="rId5">
              <a:alphaModFix/>
            </a:blip>
            <a:stretch>
              <a:fillRect b="-65038" l="-48308" r="0" t="0"/>
            </a:stretch>
          </a:blipFill>
          <a:ln>
            <a:noFill/>
          </a:ln>
        </p:spPr>
      </p:sp>
      <p:pic>
        <p:nvPicPr>
          <p:cNvPr id="76" name="Google Shape;76;p7"/>
          <p:cNvPicPr preferRelativeResize="0"/>
          <p:nvPr/>
        </p:nvPicPr>
        <p:blipFill rotWithShape="1">
          <a:blip r:embed="rId6">
            <a:alphaModFix/>
          </a:blip>
          <a:srcRect b="35287" l="0" r="0" t="0"/>
          <a:stretch/>
        </p:blipFill>
        <p:spPr>
          <a:xfrm>
            <a:off x="4680239" y="849455"/>
            <a:ext cx="4300118" cy="4174113"/>
          </a:xfrm>
          <a:prstGeom prst="rect">
            <a:avLst/>
          </a:prstGeom>
          <a:noFill/>
          <a:ln>
            <a:noFill/>
          </a:ln>
        </p:spPr>
      </p:pic>
      <p:sp>
        <p:nvSpPr>
          <p:cNvPr id="77" name="Google Shape;77;p7"/>
          <p:cNvSpPr txBox="1"/>
          <p:nvPr>
            <p:ph type="title"/>
          </p:nvPr>
        </p:nvSpPr>
        <p:spPr>
          <a:xfrm>
            <a:off x="9125425" y="2118875"/>
            <a:ext cx="8576400" cy="3312000"/>
          </a:xfrm>
          <a:prstGeom prst="rect">
            <a:avLst/>
          </a:prstGeom>
        </p:spPr>
        <p:txBody>
          <a:bodyPr anchorCtr="0" anchor="t" bIns="45700" lIns="91425" spcFirstLastPara="1" rIns="91425" wrap="square" tIns="45700">
            <a:normAutofit/>
          </a:bodyPr>
          <a:lstStyle>
            <a:lvl1pPr lvl="0" rtl="0" algn="ctr">
              <a:spcBef>
                <a:spcPts val="0"/>
              </a:spcBef>
              <a:spcAft>
                <a:spcPts val="0"/>
              </a:spcAft>
              <a:buSzPts val="11100"/>
              <a:buNone/>
              <a:defRPr/>
            </a:lvl1pPr>
            <a:lvl2pPr lvl="1" rtl="0">
              <a:spcBef>
                <a:spcPts val="0"/>
              </a:spcBef>
              <a:spcAft>
                <a:spcPts val="0"/>
              </a:spcAft>
              <a:buSzPts val="11100"/>
              <a:buNone/>
              <a:defRPr/>
            </a:lvl2pPr>
            <a:lvl3pPr lvl="2" rtl="0">
              <a:spcBef>
                <a:spcPts val="0"/>
              </a:spcBef>
              <a:spcAft>
                <a:spcPts val="0"/>
              </a:spcAft>
              <a:buSzPts val="11100"/>
              <a:buNone/>
              <a:defRPr/>
            </a:lvl3pPr>
            <a:lvl4pPr lvl="3" rtl="0">
              <a:spcBef>
                <a:spcPts val="0"/>
              </a:spcBef>
              <a:spcAft>
                <a:spcPts val="0"/>
              </a:spcAft>
              <a:buSzPts val="11100"/>
              <a:buNone/>
              <a:defRPr/>
            </a:lvl4pPr>
            <a:lvl5pPr lvl="4" rtl="0">
              <a:spcBef>
                <a:spcPts val="0"/>
              </a:spcBef>
              <a:spcAft>
                <a:spcPts val="0"/>
              </a:spcAft>
              <a:buSzPts val="11100"/>
              <a:buNone/>
              <a:defRPr/>
            </a:lvl5pPr>
            <a:lvl6pPr lvl="5" rtl="0">
              <a:spcBef>
                <a:spcPts val="0"/>
              </a:spcBef>
              <a:spcAft>
                <a:spcPts val="0"/>
              </a:spcAft>
              <a:buSzPts val="11100"/>
              <a:buNone/>
              <a:defRPr/>
            </a:lvl6pPr>
            <a:lvl7pPr lvl="6" rtl="0">
              <a:spcBef>
                <a:spcPts val="0"/>
              </a:spcBef>
              <a:spcAft>
                <a:spcPts val="0"/>
              </a:spcAft>
              <a:buSzPts val="11100"/>
              <a:buNone/>
              <a:defRPr/>
            </a:lvl7pPr>
            <a:lvl8pPr lvl="7" rtl="0">
              <a:spcBef>
                <a:spcPts val="0"/>
              </a:spcBef>
              <a:spcAft>
                <a:spcPts val="0"/>
              </a:spcAft>
              <a:buSzPts val="11100"/>
              <a:buNone/>
              <a:defRPr/>
            </a:lvl8pPr>
            <a:lvl9pPr lvl="8" rtl="0">
              <a:spcBef>
                <a:spcPts val="0"/>
              </a:spcBef>
              <a:spcAft>
                <a:spcPts val="0"/>
              </a:spcAft>
              <a:buSzPts val="11100"/>
              <a:buNone/>
              <a:defRPr/>
            </a:lvl9pPr>
          </a:lstStyle>
          <a:p/>
        </p:txBody>
      </p:sp>
      <p:sp>
        <p:nvSpPr>
          <p:cNvPr id="78" name="Google Shape;78;p7"/>
          <p:cNvSpPr txBox="1"/>
          <p:nvPr>
            <p:ph idx="1" type="body"/>
          </p:nvPr>
        </p:nvSpPr>
        <p:spPr>
          <a:xfrm>
            <a:off x="9818325" y="5651038"/>
            <a:ext cx="7190700" cy="2492700"/>
          </a:xfrm>
          <a:prstGeom prst="rect">
            <a:avLst/>
          </a:prstGeom>
          <a:noFill/>
          <a:ln>
            <a:noFill/>
          </a:ln>
        </p:spPr>
        <p:txBody>
          <a:bodyPr anchorCtr="0" anchor="t" bIns="45700" lIns="91425" spcFirstLastPara="1" rIns="91425" wrap="square" tIns="45700">
            <a:normAutofit/>
          </a:bodyPr>
          <a:lstStyle>
            <a:lvl1pPr indent="-355600" lvl="0" marL="457200" marR="0" rtl="0" algn="ctr">
              <a:spcBef>
                <a:spcPts val="64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1pPr>
            <a:lvl2pPr indent="-355600" lvl="1" marL="914400" marR="0" rtl="0" algn="ctr">
              <a:spcBef>
                <a:spcPts val="56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2pPr>
            <a:lvl3pPr indent="-355600" lvl="2" marL="1371600" marR="0" rtl="0" algn="ctr">
              <a:spcBef>
                <a:spcPts val="48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3pPr>
            <a:lvl4pPr indent="-355600" lvl="3" marL="18288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4pPr>
            <a:lvl5pPr indent="-355600" lvl="4" marL="22860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5pPr>
            <a:lvl6pPr indent="-355600" lvl="5" marL="27432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6pPr>
            <a:lvl7pPr indent="-355600" lvl="6" marL="32004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7pPr>
            <a:lvl8pPr indent="-355600" lvl="7" marL="36576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8pPr>
            <a:lvl9pPr indent="-355600" lvl="8" marL="4114800" marR="0" rtl="0" algn="ctr">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9pPr>
          </a:lstStyle>
          <a:p/>
        </p:txBody>
      </p:sp>
      <p:sp>
        <p:nvSpPr>
          <p:cNvPr id="79" name="Google Shape;79;p7"/>
          <p:cNvSpPr/>
          <p:nvPr>
            <p:ph idx="2" type="pic"/>
          </p:nvPr>
        </p:nvSpPr>
        <p:spPr>
          <a:xfrm>
            <a:off x="813125" y="849525"/>
            <a:ext cx="3618600" cy="4174200"/>
          </a:xfrm>
          <a:prstGeom prst="rect">
            <a:avLst/>
          </a:prstGeom>
          <a:noFill/>
          <a:ln>
            <a:noFill/>
          </a:ln>
        </p:spPr>
      </p:sp>
      <p:sp>
        <p:nvSpPr>
          <p:cNvPr id="80" name="Google Shape;80;p7"/>
          <p:cNvSpPr/>
          <p:nvPr>
            <p:ph idx="3" type="pic"/>
          </p:nvPr>
        </p:nvSpPr>
        <p:spPr>
          <a:xfrm>
            <a:off x="4680250" y="849525"/>
            <a:ext cx="4300200" cy="4174200"/>
          </a:xfrm>
          <a:prstGeom prst="rect">
            <a:avLst/>
          </a:prstGeom>
          <a:noFill/>
          <a:ln>
            <a:noFill/>
          </a:ln>
        </p:spPr>
      </p:sp>
      <p:sp>
        <p:nvSpPr>
          <p:cNvPr id="81" name="Google Shape;81;p7"/>
          <p:cNvSpPr/>
          <p:nvPr>
            <p:ph idx="4" type="pic"/>
          </p:nvPr>
        </p:nvSpPr>
        <p:spPr>
          <a:xfrm>
            <a:off x="813025" y="5263400"/>
            <a:ext cx="5521200" cy="4174200"/>
          </a:xfrm>
          <a:prstGeom prst="rect">
            <a:avLst/>
          </a:prstGeom>
          <a:noFill/>
          <a:ln>
            <a:noFill/>
          </a:ln>
        </p:spPr>
      </p:sp>
      <p:sp>
        <p:nvSpPr>
          <p:cNvPr id="82" name="Google Shape;82;p7"/>
          <p:cNvSpPr/>
          <p:nvPr>
            <p:ph idx="5" type="pic"/>
          </p:nvPr>
        </p:nvSpPr>
        <p:spPr>
          <a:xfrm>
            <a:off x="6582650" y="5263400"/>
            <a:ext cx="2418000" cy="41742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83" name="Shape 83"/>
        <p:cNvGrpSpPr/>
        <p:nvPr/>
      </p:nvGrpSpPr>
      <p:grpSpPr>
        <a:xfrm>
          <a:off x="0" y="0"/>
          <a:ext cx="0" cy="0"/>
          <a:chOff x="0" y="0"/>
          <a:chExt cx="0" cy="0"/>
        </a:xfrm>
      </p:grpSpPr>
      <p:grpSp>
        <p:nvGrpSpPr>
          <p:cNvPr id="84" name="Google Shape;84;p8"/>
          <p:cNvGrpSpPr/>
          <p:nvPr/>
        </p:nvGrpSpPr>
        <p:grpSpPr>
          <a:xfrm>
            <a:off x="385762" y="349597"/>
            <a:ext cx="17516618" cy="9552241"/>
            <a:chOff x="0" y="-9525"/>
            <a:chExt cx="4613400" cy="2515800"/>
          </a:xfrm>
        </p:grpSpPr>
        <p:sp>
          <p:nvSpPr>
            <p:cNvPr id="85" name="Google Shape;85;p8"/>
            <p:cNvSpPr/>
            <p:nvPr/>
          </p:nvSpPr>
          <p:spPr>
            <a:xfrm>
              <a:off x="0" y="0"/>
              <a:ext cx="4613393" cy="2506133"/>
            </a:xfrm>
            <a:custGeom>
              <a:rect b="b" l="l" r="r" t="t"/>
              <a:pathLst>
                <a:path extrusionOk="0" h="2506133" w="4613393">
                  <a:moveTo>
                    <a:pt x="17679" y="0"/>
                  </a:moveTo>
                  <a:lnTo>
                    <a:pt x="4595714" y="0"/>
                  </a:lnTo>
                  <a:cubicBezTo>
                    <a:pt x="4600403" y="0"/>
                    <a:pt x="4604899" y="1863"/>
                    <a:pt x="4608215" y="5178"/>
                  </a:cubicBezTo>
                  <a:cubicBezTo>
                    <a:pt x="4611530" y="8494"/>
                    <a:pt x="4613393" y="12990"/>
                    <a:pt x="4613393" y="17679"/>
                  </a:cubicBezTo>
                  <a:lnTo>
                    <a:pt x="4613393" y="2488454"/>
                  </a:lnTo>
                  <a:cubicBezTo>
                    <a:pt x="4613393" y="2493143"/>
                    <a:pt x="4611530" y="2497640"/>
                    <a:pt x="4608215" y="2500955"/>
                  </a:cubicBezTo>
                  <a:cubicBezTo>
                    <a:pt x="4604899" y="2504271"/>
                    <a:pt x="4600403" y="2506133"/>
                    <a:pt x="4595714" y="2506133"/>
                  </a:cubicBezTo>
                  <a:lnTo>
                    <a:pt x="17679" y="2506133"/>
                  </a:lnTo>
                  <a:cubicBezTo>
                    <a:pt x="12990" y="2506133"/>
                    <a:pt x="8494" y="2504271"/>
                    <a:pt x="5178" y="2500955"/>
                  </a:cubicBezTo>
                  <a:cubicBezTo>
                    <a:pt x="1863" y="2497640"/>
                    <a:pt x="0" y="2493143"/>
                    <a:pt x="0" y="2488454"/>
                  </a:cubicBezTo>
                  <a:lnTo>
                    <a:pt x="0" y="17679"/>
                  </a:lnTo>
                  <a:cubicBezTo>
                    <a:pt x="0" y="12990"/>
                    <a:pt x="1863" y="8494"/>
                    <a:pt x="5178" y="5178"/>
                  </a:cubicBezTo>
                  <a:cubicBezTo>
                    <a:pt x="8494" y="1863"/>
                    <a:pt x="12990" y="0"/>
                    <a:pt x="17679" y="0"/>
                  </a:cubicBezTo>
                  <a:close/>
                </a:path>
              </a:pathLst>
            </a:custGeom>
            <a:solidFill>
              <a:srgbClr val="5EB0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txBox="1"/>
            <p:nvPr/>
          </p:nvSpPr>
          <p:spPr>
            <a:xfrm>
              <a:off x="0" y="-9525"/>
              <a:ext cx="4613400" cy="25158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 name="Google Shape;87;p8"/>
          <p:cNvSpPr txBox="1"/>
          <p:nvPr>
            <p:ph idx="1" type="body"/>
          </p:nvPr>
        </p:nvSpPr>
        <p:spPr>
          <a:xfrm>
            <a:off x="11579075" y="7613619"/>
            <a:ext cx="7190700" cy="1206900"/>
          </a:xfrm>
          <a:prstGeom prst="rect">
            <a:avLst/>
          </a:prstGeom>
          <a:noFill/>
          <a:ln>
            <a:noFill/>
          </a:ln>
        </p:spPr>
        <p:txBody>
          <a:bodyPr anchorCtr="0" anchor="ctr" bIns="45700" lIns="91425" spcFirstLastPara="1" rIns="91425" wrap="square" tIns="45700">
            <a:normAutofit/>
          </a:bodyPr>
          <a:lstStyle>
            <a:lvl1pPr indent="-355600" lvl="0" marL="457200" marR="0" rtl="0">
              <a:spcBef>
                <a:spcPts val="64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1pPr>
            <a:lvl2pPr indent="-355600" lvl="1" marL="914400" marR="0" rtl="0">
              <a:spcBef>
                <a:spcPts val="56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2pPr>
            <a:lvl3pPr indent="-355600" lvl="2" marL="1371600" marR="0" rtl="0">
              <a:spcBef>
                <a:spcPts val="48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3pPr>
            <a:lvl4pPr indent="-355600" lvl="3" marL="1828800" marR="0" rtl="0">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4pPr>
            <a:lvl5pPr indent="-355600" lvl="4" marL="2286000" marR="0" rtl="0">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5pPr>
            <a:lvl6pPr indent="-355600" lvl="5" marL="2743200" marR="0" rtl="0">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6pPr>
            <a:lvl7pPr indent="-355600" lvl="6" marL="3200400" marR="0" rtl="0">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7pPr>
            <a:lvl8pPr indent="-355600" lvl="7" marL="3657600" marR="0" rtl="0">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8pPr>
            <a:lvl9pPr indent="-355600" lvl="8" marL="4114800" marR="0" rtl="0">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9pPr>
          </a:lstStyle>
          <a:p/>
        </p:txBody>
      </p:sp>
      <p:sp>
        <p:nvSpPr>
          <p:cNvPr id="88" name="Google Shape;88;p8"/>
          <p:cNvSpPr txBox="1"/>
          <p:nvPr>
            <p:ph idx="2" type="body"/>
          </p:nvPr>
        </p:nvSpPr>
        <p:spPr>
          <a:xfrm>
            <a:off x="11579075" y="5682756"/>
            <a:ext cx="7190700" cy="1206900"/>
          </a:xfrm>
          <a:prstGeom prst="rect">
            <a:avLst/>
          </a:prstGeom>
          <a:noFill/>
          <a:ln>
            <a:noFill/>
          </a:ln>
        </p:spPr>
        <p:txBody>
          <a:bodyPr anchorCtr="0" anchor="ctr" bIns="45700" lIns="91425" spcFirstLastPara="1" rIns="91425" wrap="square" tIns="45700">
            <a:normAutofit/>
          </a:bodyPr>
          <a:lstStyle>
            <a:lvl1pPr indent="-355600" lvl="0" marL="457200" marR="0" rtl="0">
              <a:spcBef>
                <a:spcPts val="64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1pPr>
            <a:lvl2pPr indent="-355600" lvl="1" marL="914400" marR="0" rtl="0">
              <a:spcBef>
                <a:spcPts val="56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2pPr>
            <a:lvl3pPr indent="-355600" lvl="2" marL="1371600" marR="0" rtl="0">
              <a:spcBef>
                <a:spcPts val="48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3pPr>
            <a:lvl4pPr indent="-355600" lvl="3" marL="1828800" marR="0" rtl="0">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4pPr>
            <a:lvl5pPr indent="-355600" lvl="4" marL="2286000" marR="0" rtl="0">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5pPr>
            <a:lvl6pPr indent="-355600" lvl="5" marL="2743200" marR="0" rtl="0">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6pPr>
            <a:lvl7pPr indent="-355600" lvl="6" marL="3200400" marR="0" rtl="0">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7pPr>
            <a:lvl8pPr indent="-355600" lvl="7" marL="3657600" marR="0" rtl="0">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8pPr>
            <a:lvl9pPr indent="-355600" lvl="8" marL="4114800" marR="0" rtl="0">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9pPr>
          </a:lstStyle>
          <a:p/>
        </p:txBody>
      </p:sp>
      <p:sp>
        <p:nvSpPr>
          <p:cNvPr id="89" name="Google Shape;89;p8"/>
          <p:cNvSpPr txBox="1"/>
          <p:nvPr>
            <p:ph idx="3" type="body"/>
          </p:nvPr>
        </p:nvSpPr>
        <p:spPr>
          <a:xfrm>
            <a:off x="11579075" y="3571531"/>
            <a:ext cx="7190700" cy="1206900"/>
          </a:xfrm>
          <a:prstGeom prst="rect">
            <a:avLst/>
          </a:prstGeom>
          <a:noFill/>
          <a:ln>
            <a:noFill/>
          </a:ln>
        </p:spPr>
        <p:txBody>
          <a:bodyPr anchorCtr="0" anchor="ctr" bIns="45700" lIns="91425" spcFirstLastPara="1" rIns="91425" wrap="square" tIns="45700">
            <a:normAutofit/>
          </a:bodyPr>
          <a:lstStyle>
            <a:lvl1pPr indent="-355600" lvl="0" marL="457200" marR="0" rtl="0">
              <a:spcBef>
                <a:spcPts val="64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1pPr>
            <a:lvl2pPr indent="-355600" lvl="1" marL="914400" marR="0" rtl="0">
              <a:spcBef>
                <a:spcPts val="56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2pPr>
            <a:lvl3pPr indent="-355600" lvl="2" marL="1371600" marR="0" rtl="0">
              <a:spcBef>
                <a:spcPts val="48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3pPr>
            <a:lvl4pPr indent="-355600" lvl="3" marL="1828800" marR="0" rtl="0">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4pPr>
            <a:lvl5pPr indent="-355600" lvl="4" marL="2286000" marR="0" rtl="0">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5pPr>
            <a:lvl6pPr indent="-355600" lvl="5" marL="2743200" marR="0" rtl="0">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6pPr>
            <a:lvl7pPr indent="-355600" lvl="6" marL="3200400" marR="0" rtl="0">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7pPr>
            <a:lvl8pPr indent="-355600" lvl="7" marL="3657600" marR="0" rtl="0">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8pPr>
            <a:lvl9pPr indent="-355600" lvl="8" marL="4114800" marR="0" rtl="0">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9pPr>
          </a:lstStyle>
          <a:p/>
        </p:txBody>
      </p:sp>
      <p:sp>
        <p:nvSpPr>
          <p:cNvPr id="90" name="Google Shape;90;p8"/>
          <p:cNvSpPr/>
          <p:nvPr/>
        </p:nvSpPr>
        <p:spPr>
          <a:xfrm>
            <a:off x="1028700" y="657225"/>
            <a:ext cx="7301050" cy="6000136"/>
          </a:xfrm>
          <a:custGeom>
            <a:rect b="b" l="l" r="r" t="t"/>
            <a:pathLst>
              <a:path extrusionOk="0" h="6000136" w="7301050">
                <a:moveTo>
                  <a:pt x="0" y="0"/>
                </a:moveTo>
                <a:lnTo>
                  <a:pt x="7301050" y="0"/>
                </a:lnTo>
                <a:lnTo>
                  <a:pt x="7301050" y="6000136"/>
                </a:lnTo>
                <a:lnTo>
                  <a:pt x="0" y="6000136"/>
                </a:lnTo>
                <a:lnTo>
                  <a:pt x="0" y="0"/>
                </a:lnTo>
                <a:close/>
              </a:path>
            </a:pathLst>
          </a:custGeom>
          <a:blipFill rotWithShape="1">
            <a:blip r:embed="rId2">
              <a:alphaModFix amt="46000"/>
            </a:blip>
            <a:stretch>
              <a:fillRect b="0" l="0" r="0" t="0"/>
            </a:stretch>
          </a:blipFill>
          <a:ln>
            <a:noFill/>
          </a:ln>
        </p:spPr>
      </p:sp>
      <p:pic>
        <p:nvPicPr>
          <p:cNvPr id="91" name="Google Shape;91;p8"/>
          <p:cNvPicPr preferRelativeResize="0"/>
          <p:nvPr/>
        </p:nvPicPr>
        <p:blipFill>
          <a:blip r:embed="rId3">
            <a:alphaModFix/>
          </a:blip>
          <a:stretch>
            <a:fillRect/>
          </a:stretch>
        </p:blipFill>
        <p:spPr>
          <a:xfrm>
            <a:off x="1184100" y="3193281"/>
            <a:ext cx="7050400" cy="6708019"/>
          </a:xfrm>
          <a:prstGeom prst="rect">
            <a:avLst/>
          </a:prstGeom>
          <a:noFill/>
          <a:ln>
            <a:noFill/>
          </a:ln>
        </p:spPr>
      </p:pic>
      <p:sp>
        <p:nvSpPr>
          <p:cNvPr id="92" name="Google Shape;92;p8"/>
          <p:cNvSpPr/>
          <p:nvPr/>
        </p:nvSpPr>
        <p:spPr>
          <a:xfrm flipH="1">
            <a:off x="14680155" y="1220470"/>
            <a:ext cx="2579145" cy="1768599"/>
          </a:xfrm>
          <a:custGeom>
            <a:rect b="b" l="l" r="r" t="t"/>
            <a:pathLst>
              <a:path extrusionOk="0" h="1768599" w="2579145">
                <a:moveTo>
                  <a:pt x="2579145" y="0"/>
                </a:moveTo>
                <a:lnTo>
                  <a:pt x="0" y="0"/>
                </a:lnTo>
                <a:lnTo>
                  <a:pt x="0" y="1768599"/>
                </a:lnTo>
                <a:lnTo>
                  <a:pt x="2579145" y="1768599"/>
                </a:lnTo>
                <a:lnTo>
                  <a:pt x="2579145" y="0"/>
                </a:lnTo>
                <a:close/>
              </a:path>
            </a:pathLst>
          </a:custGeom>
          <a:blipFill rotWithShape="1">
            <a:blip r:embed="rId2">
              <a:alphaModFix amt="46000"/>
            </a:blip>
            <a:stretch>
              <a:fillRect b="-239247" l="0" r="-183077" t="0"/>
            </a:stretch>
          </a:blipFill>
          <a:ln>
            <a:noFill/>
          </a:ln>
        </p:spPr>
      </p:sp>
      <p:sp>
        <p:nvSpPr>
          <p:cNvPr id="93" name="Google Shape;93;p8"/>
          <p:cNvSpPr txBox="1"/>
          <p:nvPr/>
        </p:nvSpPr>
        <p:spPr>
          <a:xfrm>
            <a:off x="9296533" y="3208355"/>
            <a:ext cx="2062200" cy="1708800"/>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1101" u="none" cap="none" strike="noStrike">
                <a:solidFill>
                  <a:srgbClr val="FFFFFF"/>
                </a:solidFill>
                <a:latin typeface="Oleo Script"/>
                <a:ea typeface="Oleo Script"/>
                <a:cs typeface="Oleo Script"/>
                <a:sym typeface="Oleo Script"/>
              </a:rPr>
              <a:t>01</a:t>
            </a:r>
            <a:endParaRPr/>
          </a:p>
        </p:txBody>
      </p:sp>
      <p:sp>
        <p:nvSpPr>
          <p:cNvPr id="94" name="Google Shape;94;p8"/>
          <p:cNvSpPr txBox="1"/>
          <p:nvPr/>
        </p:nvSpPr>
        <p:spPr>
          <a:xfrm>
            <a:off x="9296533" y="5285510"/>
            <a:ext cx="2062200" cy="1708800"/>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1101" u="none" cap="none" strike="noStrike">
                <a:solidFill>
                  <a:srgbClr val="FFFFFF"/>
                </a:solidFill>
                <a:latin typeface="Oleo Script"/>
                <a:ea typeface="Oleo Script"/>
                <a:cs typeface="Oleo Script"/>
                <a:sym typeface="Oleo Script"/>
              </a:rPr>
              <a:t>02</a:t>
            </a:r>
            <a:endParaRPr/>
          </a:p>
        </p:txBody>
      </p:sp>
      <p:sp>
        <p:nvSpPr>
          <p:cNvPr id="95" name="Google Shape;95;p8"/>
          <p:cNvSpPr txBox="1"/>
          <p:nvPr/>
        </p:nvSpPr>
        <p:spPr>
          <a:xfrm>
            <a:off x="9296533" y="7362665"/>
            <a:ext cx="2062200" cy="1708800"/>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1101" u="none" cap="none" strike="noStrike">
                <a:solidFill>
                  <a:srgbClr val="FFFFFF"/>
                </a:solidFill>
                <a:latin typeface="Oleo Script"/>
                <a:ea typeface="Oleo Script"/>
                <a:cs typeface="Oleo Script"/>
                <a:sym typeface="Oleo Script"/>
              </a:rPr>
              <a:t>03</a:t>
            </a:r>
            <a:endParaRPr/>
          </a:p>
        </p:txBody>
      </p:sp>
      <p:sp>
        <p:nvSpPr>
          <p:cNvPr id="96" name="Google Shape;96;p8"/>
          <p:cNvSpPr txBox="1"/>
          <p:nvPr>
            <p:ph type="title"/>
          </p:nvPr>
        </p:nvSpPr>
        <p:spPr>
          <a:xfrm>
            <a:off x="-664800" y="622100"/>
            <a:ext cx="19617600" cy="1991100"/>
          </a:xfrm>
          <a:prstGeom prst="rect">
            <a:avLst/>
          </a:prstGeom>
        </p:spPr>
        <p:txBody>
          <a:bodyPr anchorCtr="0" anchor="t" bIns="45700" lIns="91425" spcFirstLastPara="1" rIns="91425" wrap="square" tIns="45700">
            <a:normAutofit/>
          </a:bodyPr>
          <a:lstStyle>
            <a:lvl1pPr lvl="0" rtl="0" algn="ctr">
              <a:spcBef>
                <a:spcPts val="0"/>
              </a:spcBef>
              <a:spcAft>
                <a:spcPts val="0"/>
              </a:spcAft>
              <a:buSzPts val="11100"/>
              <a:buNone/>
              <a:defRPr/>
            </a:lvl1pPr>
            <a:lvl2pPr lvl="1" rtl="0">
              <a:spcBef>
                <a:spcPts val="0"/>
              </a:spcBef>
              <a:spcAft>
                <a:spcPts val="0"/>
              </a:spcAft>
              <a:buSzPts val="11100"/>
              <a:buNone/>
              <a:defRPr/>
            </a:lvl2pPr>
            <a:lvl3pPr lvl="2" rtl="0">
              <a:spcBef>
                <a:spcPts val="0"/>
              </a:spcBef>
              <a:spcAft>
                <a:spcPts val="0"/>
              </a:spcAft>
              <a:buSzPts val="11100"/>
              <a:buNone/>
              <a:defRPr/>
            </a:lvl3pPr>
            <a:lvl4pPr lvl="3" rtl="0">
              <a:spcBef>
                <a:spcPts val="0"/>
              </a:spcBef>
              <a:spcAft>
                <a:spcPts val="0"/>
              </a:spcAft>
              <a:buSzPts val="11100"/>
              <a:buNone/>
              <a:defRPr/>
            </a:lvl4pPr>
            <a:lvl5pPr lvl="4" rtl="0">
              <a:spcBef>
                <a:spcPts val="0"/>
              </a:spcBef>
              <a:spcAft>
                <a:spcPts val="0"/>
              </a:spcAft>
              <a:buSzPts val="11100"/>
              <a:buNone/>
              <a:defRPr/>
            </a:lvl5pPr>
            <a:lvl6pPr lvl="5" rtl="0">
              <a:spcBef>
                <a:spcPts val="0"/>
              </a:spcBef>
              <a:spcAft>
                <a:spcPts val="0"/>
              </a:spcAft>
              <a:buSzPts val="11100"/>
              <a:buNone/>
              <a:defRPr/>
            </a:lvl6pPr>
            <a:lvl7pPr lvl="6" rtl="0">
              <a:spcBef>
                <a:spcPts val="0"/>
              </a:spcBef>
              <a:spcAft>
                <a:spcPts val="0"/>
              </a:spcAft>
              <a:buSzPts val="11100"/>
              <a:buNone/>
              <a:defRPr/>
            </a:lvl7pPr>
            <a:lvl8pPr lvl="7" rtl="0">
              <a:spcBef>
                <a:spcPts val="0"/>
              </a:spcBef>
              <a:spcAft>
                <a:spcPts val="0"/>
              </a:spcAft>
              <a:buSzPts val="11100"/>
              <a:buNone/>
              <a:defRPr/>
            </a:lvl8pPr>
            <a:lvl9pPr lvl="8" rtl="0">
              <a:spcBef>
                <a:spcPts val="0"/>
              </a:spcBef>
              <a:spcAft>
                <a:spcPts val="0"/>
              </a:spcAft>
              <a:buSzPts val="111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E2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1693675"/>
            <a:ext cx="174849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FFFFFF"/>
              </a:buClr>
              <a:buSzPts val="11100"/>
              <a:buFont typeface="Oleo Script"/>
              <a:buNone/>
              <a:defRPr i="0" sz="11100" u="none" cap="none" strike="noStrike">
                <a:solidFill>
                  <a:srgbClr val="FFFFFF"/>
                </a:solidFill>
                <a:latin typeface="Oleo Script"/>
                <a:ea typeface="Oleo Script"/>
                <a:cs typeface="Oleo Script"/>
                <a:sym typeface="Oleo Script"/>
              </a:defRPr>
            </a:lvl1pPr>
            <a:lvl2pPr lvl="1">
              <a:spcBef>
                <a:spcPts val="0"/>
              </a:spcBef>
              <a:spcAft>
                <a:spcPts val="0"/>
              </a:spcAft>
              <a:buClr>
                <a:srgbClr val="FFFFFF"/>
              </a:buClr>
              <a:buSzPts val="11100"/>
              <a:buFont typeface="Oleo Script"/>
              <a:buNone/>
              <a:defRPr sz="11100">
                <a:solidFill>
                  <a:srgbClr val="FFFFFF"/>
                </a:solidFill>
                <a:latin typeface="Oleo Script"/>
                <a:ea typeface="Oleo Script"/>
                <a:cs typeface="Oleo Script"/>
                <a:sym typeface="Oleo Script"/>
              </a:defRPr>
            </a:lvl2pPr>
            <a:lvl3pPr lvl="2">
              <a:spcBef>
                <a:spcPts val="0"/>
              </a:spcBef>
              <a:spcAft>
                <a:spcPts val="0"/>
              </a:spcAft>
              <a:buClr>
                <a:srgbClr val="FFFFFF"/>
              </a:buClr>
              <a:buSzPts val="11100"/>
              <a:buFont typeface="Oleo Script"/>
              <a:buNone/>
              <a:defRPr sz="11100">
                <a:solidFill>
                  <a:srgbClr val="FFFFFF"/>
                </a:solidFill>
                <a:latin typeface="Oleo Script"/>
                <a:ea typeface="Oleo Script"/>
                <a:cs typeface="Oleo Script"/>
                <a:sym typeface="Oleo Script"/>
              </a:defRPr>
            </a:lvl3pPr>
            <a:lvl4pPr lvl="3">
              <a:spcBef>
                <a:spcPts val="0"/>
              </a:spcBef>
              <a:spcAft>
                <a:spcPts val="0"/>
              </a:spcAft>
              <a:buClr>
                <a:srgbClr val="FFFFFF"/>
              </a:buClr>
              <a:buSzPts val="11100"/>
              <a:buFont typeface="Oleo Script"/>
              <a:buNone/>
              <a:defRPr sz="11100">
                <a:solidFill>
                  <a:srgbClr val="FFFFFF"/>
                </a:solidFill>
                <a:latin typeface="Oleo Script"/>
                <a:ea typeface="Oleo Script"/>
                <a:cs typeface="Oleo Script"/>
                <a:sym typeface="Oleo Script"/>
              </a:defRPr>
            </a:lvl4pPr>
            <a:lvl5pPr lvl="4">
              <a:spcBef>
                <a:spcPts val="0"/>
              </a:spcBef>
              <a:spcAft>
                <a:spcPts val="0"/>
              </a:spcAft>
              <a:buClr>
                <a:srgbClr val="FFFFFF"/>
              </a:buClr>
              <a:buSzPts val="11100"/>
              <a:buFont typeface="Oleo Script"/>
              <a:buNone/>
              <a:defRPr sz="11100">
                <a:solidFill>
                  <a:srgbClr val="FFFFFF"/>
                </a:solidFill>
                <a:latin typeface="Oleo Script"/>
                <a:ea typeface="Oleo Script"/>
                <a:cs typeface="Oleo Script"/>
                <a:sym typeface="Oleo Script"/>
              </a:defRPr>
            </a:lvl5pPr>
            <a:lvl6pPr lvl="5">
              <a:spcBef>
                <a:spcPts val="0"/>
              </a:spcBef>
              <a:spcAft>
                <a:spcPts val="0"/>
              </a:spcAft>
              <a:buClr>
                <a:srgbClr val="FFFFFF"/>
              </a:buClr>
              <a:buSzPts val="11100"/>
              <a:buFont typeface="Oleo Script"/>
              <a:buNone/>
              <a:defRPr sz="11100">
                <a:solidFill>
                  <a:srgbClr val="FFFFFF"/>
                </a:solidFill>
                <a:latin typeface="Oleo Script"/>
                <a:ea typeface="Oleo Script"/>
                <a:cs typeface="Oleo Script"/>
                <a:sym typeface="Oleo Script"/>
              </a:defRPr>
            </a:lvl6pPr>
            <a:lvl7pPr lvl="6">
              <a:spcBef>
                <a:spcPts val="0"/>
              </a:spcBef>
              <a:spcAft>
                <a:spcPts val="0"/>
              </a:spcAft>
              <a:buClr>
                <a:srgbClr val="FFFFFF"/>
              </a:buClr>
              <a:buSzPts val="11100"/>
              <a:buFont typeface="Oleo Script"/>
              <a:buNone/>
              <a:defRPr sz="11100">
                <a:solidFill>
                  <a:srgbClr val="FFFFFF"/>
                </a:solidFill>
                <a:latin typeface="Oleo Script"/>
                <a:ea typeface="Oleo Script"/>
                <a:cs typeface="Oleo Script"/>
                <a:sym typeface="Oleo Script"/>
              </a:defRPr>
            </a:lvl7pPr>
            <a:lvl8pPr lvl="7">
              <a:spcBef>
                <a:spcPts val="0"/>
              </a:spcBef>
              <a:spcAft>
                <a:spcPts val="0"/>
              </a:spcAft>
              <a:buClr>
                <a:srgbClr val="FFFFFF"/>
              </a:buClr>
              <a:buSzPts val="11100"/>
              <a:buFont typeface="Oleo Script"/>
              <a:buNone/>
              <a:defRPr sz="11100">
                <a:solidFill>
                  <a:srgbClr val="FFFFFF"/>
                </a:solidFill>
                <a:latin typeface="Oleo Script"/>
                <a:ea typeface="Oleo Script"/>
                <a:cs typeface="Oleo Script"/>
                <a:sym typeface="Oleo Script"/>
              </a:defRPr>
            </a:lvl8pPr>
            <a:lvl9pPr lvl="8">
              <a:spcBef>
                <a:spcPts val="0"/>
              </a:spcBef>
              <a:spcAft>
                <a:spcPts val="0"/>
              </a:spcAft>
              <a:buClr>
                <a:srgbClr val="FFFFFF"/>
              </a:buClr>
              <a:buSzPts val="11100"/>
              <a:buFont typeface="Oleo Script"/>
              <a:buNone/>
              <a:defRPr sz="11100">
                <a:solidFill>
                  <a:srgbClr val="FFFFFF"/>
                </a:solidFill>
                <a:latin typeface="Oleo Script"/>
                <a:ea typeface="Oleo Script"/>
                <a:cs typeface="Oleo Script"/>
                <a:sym typeface="Oleo Script"/>
              </a:defRPr>
            </a:lvl9pPr>
          </a:lstStyle>
          <a:p/>
        </p:txBody>
      </p:sp>
      <p:sp>
        <p:nvSpPr>
          <p:cNvPr id="7" name="Google Shape;7;p1"/>
          <p:cNvSpPr txBox="1"/>
          <p:nvPr>
            <p:ph idx="1" type="body"/>
          </p:nvPr>
        </p:nvSpPr>
        <p:spPr>
          <a:xfrm>
            <a:off x="457200" y="3738475"/>
            <a:ext cx="8229600" cy="3434400"/>
          </a:xfrm>
          <a:prstGeom prst="rect">
            <a:avLst/>
          </a:prstGeom>
          <a:noFill/>
          <a:ln>
            <a:noFill/>
          </a:ln>
        </p:spPr>
        <p:txBody>
          <a:bodyPr anchorCtr="0" anchor="t" bIns="45700" lIns="91425" spcFirstLastPara="1" rIns="91425" wrap="square" tIns="45700">
            <a:normAutofit/>
          </a:bodyPr>
          <a:lstStyle>
            <a:lvl1pPr indent="-355600" lvl="0" marL="457200" marR="0" rtl="0" algn="l">
              <a:spcBef>
                <a:spcPts val="64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1pPr>
            <a:lvl2pPr indent="-355600" lvl="1" marL="914400" marR="0" rtl="0" algn="l">
              <a:spcBef>
                <a:spcPts val="56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2pPr>
            <a:lvl3pPr indent="-355600" lvl="2" marL="1371600" marR="0" rtl="0" algn="l">
              <a:spcBef>
                <a:spcPts val="48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3pPr>
            <a:lvl4pPr indent="-355600" lvl="3" marL="1828800" marR="0" rtl="0" algn="l">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4pPr>
            <a:lvl5pPr indent="-355600" lvl="4" marL="2286000" marR="0" rtl="0" algn="l">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5pPr>
            <a:lvl6pPr indent="-355600" lvl="5" marL="2743200" marR="0" rtl="0" algn="l">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6pPr>
            <a:lvl7pPr indent="-355600" lvl="6" marL="3200400" marR="0" rtl="0" algn="l">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7pPr>
            <a:lvl8pPr indent="-355600" lvl="7" marL="3657600" marR="0" rtl="0" algn="l">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8pPr>
            <a:lvl9pPr indent="-355600" lvl="8" marL="4114800" marR="0" rtl="0" algn="l">
              <a:spcBef>
                <a:spcPts val="400"/>
              </a:spcBef>
              <a:spcAft>
                <a:spcPts val="0"/>
              </a:spcAft>
              <a:buClr>
                <a:schemeClr val="dk1"/>
              </a:buClr>
              <a:buSzPts val="2000"/>
              <a:buFont typeface="Asap"/>
              <a:buChar char="•"/>
              <a:defRPr i="0" sz="2000" u="none" cap="none" strike="noStrike">
                <a:solidFill>
                  <a:schemeClr val="dk1"/>
                </a:solidFill>
                <a:latin typeface="Asap"/>
                <a:ea typeface="Asap"/>
                <a:cs typeface="Asap"/>
                <a:sym typeface="Asap"/>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7.png"/><Relationship Id="rId5"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22.png"/><Relationship Id="rId5" Type="http://schemas.openxmlformats.org/officeDocument/2006/relationships/image" Target="../media/image35.png"/><Relationship Id="rId6"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49.png"/><Relationship Id="rId5" Type="http://schemas.openxmlformats.org/officeDocument/2006/relationships/image" Target="../media/image46.png"/><Relationship Id="rId6" Type="http://schemas.openxmlformats.org/officeDocument/2006/relationships/image" Target="../media/image48.png"/><Relationship Id="rId7" Type="http://schemas.openxmlformats.org/officeDocument/2006/relationships/image" Target="../media/image56.png"/><Relationship Id="rId8"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7.png"/><Relationship Id="rId5"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2.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51.png"/><Relationship Id="rId5" Type="http://schemas.openxmlformats.org/officeDocument/2006/relationships/image" Target="../media/image6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4.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47.png"/><Relationship Id="rId7" Type="http://schemas.openxmlformats.org/officeDocument/2006/relationships/image" Target="../media/image64.png"/><Relationship Id="rId8" Type="http://schemas.openxmlformats.org/officeDocument/2006/relationships/image" Target="../media/image7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9.png"/><Relationship Id="rId4" Type="http://schemas.openxmlformats.org/officeDocument/2006/relationships/image" Target="../media/image61.png"/><Relationship Id="rId11" Type="http://schemas.openxmlformats.org/officeDocument/2006/relationships/image" Target="../media/image82.png"/><Relationship Id="rId10" Type="http://schemas.openxmlformats.org/officeDocument/2006/relationships/image" Target="../media/image67.png"/><Relationship Id="rId12" Type="http://schemas.openxmlformats.org/officeDocument/2006/relationships/image" Target="../media/image92.png"/><Relationship Id="rId9" Type="http://schemas.openxmlformats.org/officeDocument/2006/relationships/image" Target="../media/image84.png"/><Relationship Id="rId5" Type="http://schemas.openxmlformats.org/officeDocument/2006/relationships/image" Target="../media/image63.png"/><Relationship Id="rId6" Type="http://schemas.openxmlformats.org/officeDocument/2006/relationships/image" Target="../media/image17.png"/><Relationship Id="rId7" Type="http://schemas.openxmlformats.org/officeDocument/2006/relationships/image" Target="../media/image60.png"/><Relationship Id="rId8" Type="http://schemas.openxmlformats.org/officeDocument/2006/relationships/image" Target="../media/image80.png"/></Relationships>
</file>

<file path=ppt/slides/_rels/slide18.xml.rels><?xml version="1.0" encoding="UTF-8" standalone="yes"?><Relationships xmlns="http://schemas.openxmlformats.org/package/2006/relationships"><Relationship Id="rId20" Type="http://schemas.openxmlformats.org/officeDocument/2006/relationships/image" Target="../media/image96.png"/><Relationship Id="rId22" Type="http://schemas.openxmlformats.org/officeDocument/2006/relationships/image" Target="../media/image42.png"/><Relationship Id="rId21" Type="http://schemas.openxmlformats.org/officeDocument/2006/relationships/image" Target="../media/image34.png"/><Relationship Id="rId24" Type="http://schemas.openxmlformats.org/officeDocument/2006/relationships/image" Target="../media/image54.png"/><Relationship Id="rId23" Type="http://schemas.openxmlformats.org/officeDocument/2006/relationships/image" Target="../media/image93.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8.png"/><Relationship Id="rId4" Type="http://schemas.openxmlformats.org/officeDocument/2006/relationships/image" Target="../media/image20.png"/><Relationship Id="rId9" Type="http://schemas.openxmlformats.org/officeDocument/2006/relationships/image" Target="../media/image71.png"/><Relationship Id="rId26" Type="http://schemas.openxmlformats.org/officeDocument/2006/relationships/image" Target="../media/image95.png"/><Relationship Id="rId25" Type="http://schemas.openxmlformats.org/officeDocument/2006/relationships/image" Target="../media/image53.png"/><Relationship Id="rId28" Type="http://schemas.openxmlformats.org/officeDocument/2006/relationships/image" Target="../media/image91.png"/><Relationship Id="rId27" Type="http://schemas.openxmlformats.org/officeDocument/2006/relationships/image" Target="../media/image94.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81.png"/><Relationship Id="rId11" Type="http://schemas.openxmlformats.org/officeDocument/2006/relationships/image" Target="../media/image86.png"/><Relationship Id="rId10" Type="http://schemas.openxmlformats.org/officeDocument/2006/relationships/image" Target="../media/image83.png"/><Relationship Id="rId13" Type="http://schemas.openxmlformats.org/officeDocument/2006/relationships/image" Target="../media/image74.png"/><Relationship Id="rId12" Type="http://schemas.openxmlformats.org/officeDocument/2006/relationships/image" Target="../media/image19.png"/><Relationship Id="rId15" Type="http://schemas.openxmlformats.org/officeDocument/2006/relationships/image" Target="../media/image35.png"/><Relationship Id="rId14" Type="http://schemas.openxmlformats.org/officeDocument/2006/relationships/image" Target="../media/image79.png"/><Relationship Id="rId17" Type="http://schemas.openxmlformats.org/officeDocument/2006/relationships/image" Target="../media/image88.png"/><Relationship Id="rId16" Type="http://schemas.openxmlformats.org/officeDocument/2006/relationships/image" Target="../media/image32.png"/><Relationship Id="rId19" Type="http://schemas.openxmlformats.org/officeDocument/2006/relationships/image" Target="../media/image87.png"/><Relationship Id="rId18" Type="http://schemas.openxmlformats.org/officeDocument/2006/relationships/image" Target="../media/image8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0.png"/><Relationship Id="rId4" Type="http://schemas.openxmlformats.org/officeDocument/2006/relationships/image" Target="../media/image32.png"/><Relationship Id="rId5" Type="http://schemas.openxmlformats.org/officeDocument/2006/relationships/image" Target="../media/image89.png"/><Relationship Id="rId6" Type="http://schemas.openxmlformats.org/officeDocument/2006/relationships/image" Target="../media/image9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21.png"/><Relationship Id="rId5"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7.png"/><Relationship Id="rId5"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4.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14.jpg"/><Relationship Id="rId5" Type="http://schemas.openxmlformats.org/officeDocument/2006/relationships/image" Target="../media/image18.jpg"/><Relationship Id="rId6" Type="http://schemas.openxmlformats.org/officeDocument/2006/relationships/image" Target="../media/image3.png"/><Relationship Id="rId7" Type="http://schemas.openxmlformats.org/officeDocument/2006/relationships/image" Target="../media/image6.jpg"/><Relationship Id="rId8"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image" Target="../media/image43.png"/><Relationship Id="rId6" Type="http://schemas.openxmlformats.org/officeDocument/2006/relationships/image" Target="../media/image26.png"/><Relationship Id="rId7"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E2FF"/>
        </a:solidFill>
      </p:bgPr>
    </p:bg>
    <p:spTree>
      <p:nvGrpSpPr>
        <p:cNvPr id="100" name="Shape 100"/>
        <p:cNvGrpSpPr/>
        <p:nvPr/>
      </p:nvGrpSpPr>
      <p:grpSpPr>
        <a:xfrm>
          <a:off x="0" y="0"/>
          <a:ext cx="0" cy="0"/>
          <a:chOff x="0" y="0"/>
          <a:chExt cx="0" cy="0"/>
        </a:xfrm>
      </p:grpSpPr>
      <p:grpSp>
        <p:nvGrpSpPr>
          <p:cNvPr id="101" name="Google Shape;101;p9"/>
          <p:cNvGrpSpPr/>
          <p:nvPr/>
        </p:nvGrpSpPr>
        <p:grpSpPr>
          <a:xfrm>
            <a:off x="385762" y="349597"/>
            <a:ext cx="17516475" cy="9551640"/>
            <a:chOff x="0" y="-9525"/>
            <a:chExt cx="4613393" cy="2515658"/>
          </a:xfrm>
        </p:grpSpPr>
        <p:sp>
          <p:nvSpPr>
            <p:cNvPr id="102" name="Google Shape;102;p9"/>
            <p:cNvSpPr/>
            <p:nvPr/>
          </p:nvSpPr>
          <p:spPr>
            <a:xfrm>
              <a:off x="0" y="0"/>
              <a:ext cx="4613393" cy="2506133"/>
            </a:xfrm>
            <a:custGeom>
              <a:rect b="b" l="l" r="r" t="t"/>
              <a:pathLst>
                <a:path extrusionOk="0" h="2506133" w="4613393">
                  <a:moveTo>
                    <a:pt x="17679" y="0"/>
                  </a:moveTo>
                  <a:lnTo>
                    <a:pt x="4595714" y="0"/>
                  </a:lnTo>
                  <a:cubicBezTo>
                    <a:pt x="4600403" y="0"/>
                    <a:pt x="4604899" y="1863"/>
                    <a:pt x="4608215" y="5178"/>
                  </a:cubicBezTo>
                  <a:cubicBezTo>
                    <a:pt x="4611530" y="8494"/>
                    <a:pt x="4613393" y="12990"/>
                    <a:pt x="4613393" y="17679"/>
                  </a:cubicBezTo>
                  <a:lnTo>
                    <a:pt x="4613393" y="2488454"/>
                  </a:lnTo>
                  <a:cubicBezTo>
                    <a:pt x="4613393" y="2493143"/>
                    <a:pt x="4611530" y="2497640"/>
                    <a:pt x="4608215" y="2500955"/>
                  </a:cubicBezTo>
                  <a:cubicBezTo>
                    <a:pt x="4604899" y="2504271"/>
                    <a:pt x="4600403" y="2506133"/>
                    <a:pt x="4595714" y="2506133"/>
                  </a:cubicBezTo>
                  <a:lnTo>
                    <a:pt x="17679" y="2506133"/>
                  </a:lnTo>
                  <a:cubicBezTo>
                    <a:pt x="12990" y="2506133"/>
                    <a:pt x="8494" y="2504271"/>
                    <a:pt x="5178" y="2500955"/>
                  </a:cubicBezTo>
                  <a:cubicBezTo>
                    <a:pt x="1863" y="2497640"/>
                    <a:pt x="0" y="2493143"/>
                    <a:pt x="0" y="2488454"/>
                  </a:cubicBezTo>
                  <a:lnTo>
                    <a:pt x="0" y="17679"/>
                  </a:lnTo>
                  <a:cubicBezTo>
                    <a:pt x="0" y="12990"/>
                    <a:pt x="1863" y="8494"/>
                    <a:pt x="5178" y="5178"/>
                  </a:cubicBezTo>
                  <a:cubicBezTo>
                    <a:pt x="8494" y="1863"/>
                    <a:pt x="12990" y="0"/>
                    <a:pt x="17679" y="0"/>
                  </a:cubicBezTo>
                  <a:close/>
                </a:path>
              </a:pathLst>
            </a:custGeom>
            <a:solidFill>
              <a:srgbClr val="5EB0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9"/>
            <p:cNvSpPr txBox="1"/>
            <p:nvPr/>
          </p:nvSpPr>
          <p:spPr>
            <a:xfrm>
              <a:off x="0" y="-9525"/>
              <a:ext cx="4613393" cy="2515658"/>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4" name="Google Shape;104;p9"/>
          <p:cNvPicPr preferRelativeResize="0"/>
          <p:nvPr/>
        </p:nvPicPr>
        <p:blipFill>
          <a:blip r:embed="rId3">
            <a:alphaModFix/>
          </a:blip>
          <a:stretch>
            <a:fillRect/>
          </a:stretch>
        </p:blipFill>
        <p:spPr>
          <a:xfrm>
            <a:off x="7506234" y="3168141"/>
            <a:ext cx="4834750" cy="6961499"/>
          </a:xfrm>
          <a:prstGeom prst="rect">
            <a:avLst/>
          </a:prstGeom>
          <a:noFill/>
          <a:ln>
            <a:noFill/>
          </a:ln>
        </p:spPr>
      </p:pic>
      <p:sp>
        <p:nvSpPr>
          <p:cNvPr id="105" name="Google Shape;105;p9"/>
          <p:cNvSpPr/>
          <p:nvPr/>
        </p:nvSpPr>
        <p:spPr>
          <a:xfrm>
            <a:off x="385762" y="5612521"/>
            <a:ext cx="4378652" cy="3065605"/>
          </a:xfrm>
          <a:custGeom>
            <a:rect b="b" l="l" r="r" t="t"/>
            <a:pathLst>
              <a:path extrusionOk="0" h="3065605" w="4378652">
                <a:moveTo>
                  <a:pt x="0" y="0"/>
                </a:moveTo>
                <a:lnTo>
                  <a:pt x="4378652" y="0"/>
                </a:lnTo>
                <a:lnTo>
                  <a:pt x="4378652" y="3065605"/>
                </a:lnTo>
                <a:lnTo>
                  <a:pt x="0" y="3065605"/>
                </a:lnTo>
                <a:lnTo>
                  <a:pt x="0" y="0"/>
                </a:lnTo>
                <a:close/>
              </a:path>
            </a:pathLst>
          </a:custGeom>
          <a:blipFill rotWithShape="1">
            <a:blip r:embed="rId4">
              <a:alphaModFix/>
            </a:blip>
            <a:stretch>
              <a:fillRect b="0" l="-43245" r="0" t="0"/>
            </a:stretch>
          </a:blipFill>
          <a:ln>
            <a:noFill/>
          </a:ln>
        </p:spPr>
      </p:sp>
      <p:sp>
        <p:nvSpPr>
          <p:cNvPr id="106" name="Google Shape;106;p9"/>
          <p:cNvSpPr/>
          <p:nvPr/>
        </p:nvSpPr>
        <p:spPr>
          <a:xfrm>
            <a:off x="13733804" y="4079718"/>
            <a:ext cx="4168434" cy="3065605"/>
          </a:xfrm>
          <a:custGeom>
            <a:rect b="b" l="l" r="r" t="t"/>
            <a:pathLst>
              <a:path extrusionOk="0" h="3065605" w="4168434">
                <a:moveTo>
                  <a:pt x="0" y="0"/>
                </a:moveTo>
                <a:lnTo>
                  <a:pt x="4168434" y="0"/>
                </a:lnTo>
                <a:lnTo>
                  <a:pt x="4168434" y="3065605"/>
                </a:lnTo>
                <a:lnTo>
                  <a:pt x="0" y="3065605"/>
                </a:lnTo>
                <a:lnTo>
                  <a:pt x="0" y="0"/>
                </a:lnTo>
                <a:close/>
              </a:path>
            </a:pathLst>
          </a:custGeom>
          <a:blipFill rotWithShape="1">
            <a:blip r:embed="rId4">
              <a:alphaModFix/>
            </a:blip>
            <a:stretch>
              <a:fillRect b="0" l="0" r="-50470" t="0"/>
            </a:stretch>
          </a:blipFill>
          <a:ln>
            <a:noFill/>
          </a:ln>
        </p:spPr>
      </p:sp>
      <p:sp>
        <p:nvSpPr>
          <p:cNvPr id="107" name="Google Shape;107;p9"/>
          <p:cNvSpPr/>
          <p:nvPr/>
        </p:nvSpPr>
        <p:spPr>
          <a:xfrm>
            <a:off x="3604923" y="3583488"/>
            <a:ext cx="3351295" cy="2157764"/>
          </a:xfrm>
          <a:custGeom>
            <a:rect b="b" l="l" r="r" t="t"/>
            <a:pathLst>
              <a:path extrusionOk="0" h="2157764" w="3351295">
                <a:moveTo>
                  <a:pt x="0" y="0"/>
                </a:moveTo>
                <a:lnTo>
                  <a:pt x="3351295" y="0"/>
                </a:lnTo>
                <a:lnTo>
                  <a:pt x="3351295" y="2157764"/>
                </a:lnTo>
                <a:lnTo>
                  <a:pt x="0" y="2157764"/>
                </a:lnTo>
                <a:lnTo>
                  <a:pt x="0" y="0"/>
                </a:lnTo>
                <a:close/>
              </a:path>
            </a:pathLst>
          </a:custGeom>
          <a:blipFill rotWithShape="1">
            <a:blip r:embed="rId5">
              <a:alphaModFix/>
            </a:blip>
            <a:stretch>
              <a:fillRect b="0" l="0" r="0" t="0"/>
            </a:stretch>
          </a:blipFill>
          <a:ln>
            <a:noFill/>
          </a:ln>
        </p:spPr>
      </p:sp>
      <p:sp>
        <p:nvSpPr>
          <p:cNvPr id="108" name="Google Shape;108;p9"/>
          <p:cNvSpPr/>
          <p:nvPr/>
        </p:nvSpPr>
        <p:spPr>
          <a:xfrm>
            <a:off x="11467102" y="7047665"/>
            <a:ext cx="1706349" cy="909153"/>
          </a:xfrm>
          <a:custGeom>
            <a:rect b="b" l="l" r="r" t="t"/>
            <a:pathLst>
              <a:path extrusionOk="0" h="909153" w="1706349">
                <a:moveTo>
                  <a:pt x="0" y="0"/>
                </a:moveTo>
                <a:lnTo>
                  <a:pt x="1706348" y="0"/>
                </a:lnTo>
                <a:lnTo>
                  <a:pt x="1706348" y="909153"/>
                </a:lnTo>
                <a:lnTo>
                  <a:pt x="0" y="909153"/>
                </a:lnTo>
                <a:lnTo>
                  <a:pt x="0" y="0"/>
                </a:lnTo>
                <a:close/>
              </a:path>
            </a:pathLst>
          </a:custGeom>
          <a:blipFill rotWithShape="1">
            <a:blip r:embed="rId5">
              <a:alphaModFix/>
            </a:blip>
            <a:stretch>
              <a:fillRect b="0" l="0" r="-96398" t="-137326"/>
            </a:stretch>
          </a:blipFill>
          <a:ln>
            <a:noFill/>
          </a:ln>
        </p:spPr>
      </p:sp>
      <p:sp>
        <p:nvSpPr>
          <p:cNvPr id="109" name="Google Shape;109;p9"/>
          <p:cNvSpPr txBox="1"/>
          <p:nvPr/>
        </p:nvSpPr>
        <p:spPr>
          <a:xfrm>
            <a:off x="1028700" y="572107"/>
            <a:ext cx="16230600" cy="2263354"/>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3271" u="none" cap="none" strike="noStrike">
                <a:solidFill>
                  <a:srgbClr val="FFFFFF"/>
                </a:solidFill>
                <a:latin typeface="Oleo Script"/>
                <a:ea typeface="Oleo Script"/>
                <a:cs typeface="Oleo Script"/>
                <a:sym typeface="Oleo Script"/>
              </a:rPr>
              <a:t>Indonesian Flag Raising</a:t>
            </a:r>
            <a:endParaRPr/>
          </a:p>
        </p:txBody>
      </p:sp>
      <p:sp>
        <p:nvSpPr>
          <p:cNvPr id="110" name="Google Shape;110;p9"/>
          <p:cNvSpPr txBox="1"/>
          <p:nvPr/>
        </p:nvSpPr>
        <p:spPr>
          <a:xfrm>
            <a:off x="8481983" y="8668601"/>
            <a:ext cx="8588619" cy="461002"/>
          </a:xfrm>
          <a:prstGeom prst="rect">
            <a:avLst/>
          </a:prstGeom>
          <a:noFill/>
          <a:ln>
            <a:noFill/>
          </a:ln>
        </p:spPr>
        <p:txBody>
          <a:bodyPr anchorCtr="0" anchor="t" bIns="0" lIns="0" spcFirstLastPara="1" rIns="0" wrap="square" tIns="0">
            <a:spAutoFit/>
          </a:bodyPr>
          <a:lstStyle/>
          <a:p>
            <a:pPr indent="0" lvl="0" marL="0" marR="0" rtl="0" algn="r">
              <a:lnSpc>
                <a:spcPct val="119011"/>
              </a:lnSpc>
              <a:spcBef>
                <a:spcPts val="0"/>
              </a:spcBef>
              <a:spcAft>
                <a:spcPts val="0"/>
              </a:spcAft>
              <a:buNone/>
            </a:pPr>
            <a:r>
              <a:rPr b="0" i="0" lang="en-US" sz="2993" u="none" cap="none" strike="noStrike">
                <a:solidFill>
                  <a:srgbClr val="FFFFFF"/>
                </a:solidFill>
                <a:latin typeface="Asap"/>
                <a:ea typeface="Asap"/>
                <a:cs typeface="Asap"/>
                <a:sym typeface="Asap"/>
              </a:rPr>
              <a:t>Honoring Independence and Unity</a:t>
            </a:r>
            <a:endParaRPr/>
          </a:p>
        </p:txBody>
      </p:sp>
      <p:pic>
        <p:nvPicPr>
          <p:cNvPr id="111" name="Google Shape;111;p9"/>
          <p:cNvPicPr preferRelativeResize="0"/>
          <p:nvPr/>
        </p:nvPicPr>
        <p:blipFill rotWithShape="1">
          <a:blip r:embed="rId6">
            <a:alphaModFix/>
          </a:blip>
          <a:srcRect b="11736" l="0" r="0" t="11452"/>
          <a:stretch/>
        </p:blipFill>
        <p:spPr>
          <a:xfrm>
            <a:off x="385750" y="349600"/>
            <a:ext cx="17516498" cy="9551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B0DF"/>
        </a:solidFill>
      </p:bgPr>
    </p:bg>
    <p:spTree>
      <p:nvGrpSpPr>
        <p:cNvPr id="252" name="Shape 252"/>
        <p:cNvGrpSpPr/>
        <p:nvPr/>
      </p:nvGrpSpPr>
      <p:grpSpPr>
        <a:xfrm>
          <a:off x="0" y="0"/>
          <a:ext cx="0" cy="0"/>
          <a:chOff x="0" y="0"/>
          <a:chExt cx="0" cy="0"/>
        </a:xfrm>
      </p:grpSpPr>
      <p:grpSp>
        <p:nvGrpSpPr>
          <p:cNvPr id="253" name="Google Shape;253;p18"/>
          <p:cNvGrpSpPr/>
          <p:nvPr/>
        </p:nvGrpSpPr>
        <p:grpSpPr>
          <a:xfrm>
            <a:off x="-315200" y="-36165"/>
            <a:ext cx="18918399" cy="5179665"/>
            <a:chOff x="0" y="-9525"/>
            <a:chExt cx="4982624" cy="1364192"/>
          </a:xfrm>
        </p:grpSpPr>
        <p:sp>
          <p:nvSpPr>
            <p:cNvPr id="254" name="Google Shape;254;p18"/>
            <p:cNvSpPr/>
            <p:nvPr/>
          </p:nvSpPr>
          <p:spPr>
            <a:xfrm>
              <a:off x="0" y="0"/>
              <a:ext cx="4982624" cy="1354667"/>
            </a:xfrm>
            <a:custGeom>
              <a:rect b="b" l="l" r="r" t="t"/>
              <a:pathLst>
                <a:path extrusionOk="0" h="1354667" w="4982624">
                  <a:moveTo>
                    <a:pt x="0" y="0"/>
                  </a:moveTo>
                  <a:lnTo>
                    <a:pt x="4982624" y="0"/>
                  </a:lnTo>
                  <a:lnTo>
                    <a:pt x="4982624" y="1354667"/>
                  </a:lnTo>
                  <a:lnTo>
                    <a:pt x="0" y="1354667"/>
                  </a:lnTo>
                  <a:close/>
                </a:path>
              </a:pathLst>
            </a:custGeom>
            <a:solidFill>
              <a:srgbClr val="C2E2FF"/>
            </a:solidFill>
            <a:ln>
              <a:noFill/>
            </a:ln>
          </p:spPr>
        </p:sp>
        <p:sp>
          <p:nvSpPr>
            <p:cNvPr id="255" name="Google Shape;255;p18"/>
            <p:cNvSpPr txBox="1"/>
            <p:nvPr/>
          </p:nvSpPr>
          <p:spPr>
            <a:xfrm>
              <a:off x="0" y="-9525"/>
              <a:ext cx="4982624" cy="1364192"/>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6" name="Google Shape;256;p18"/>
          <p:cNvSpPr/>
          <p:nvPr/>
        </p:nvSpPr>
        <p:spPr>
          <a:xfrm>
            <a:off x="0" y="-3772844"/>
            <a:ext cx="18288000" cy="18255570"/>
          </a:xfrm>
          <a:custGeom>
            <a:rect b="b" l="l" r="r" t="t"/>
            <a:pathLst>
              <a:path extrusionOk="0" h="18255570" w="18288000">
                <a:moveTo>
                  <a:pt x="0" y="0"/>
                </a:moveTo>
                <a:lnTo>
                  <a:pt x="18288000" y="0"/>
                </a:lnTo>
                <a:lnTo>
                  <a:pt x="18288000" y="18255570"/>
                </a:lnTo>
                <a:lnTo>
                  <a:pt x="0" y="18255570"/>
                </a:lnTo>
                <a:lnTo>
                  <a:pt x="0" y="0"/>
                </a:lnTo>
                <a:close/>
              </a:path>
            </a:pathLst>
          </a:custGeom>
          <a:blipFill rotWithShape="1">
            <a:blip r:embed="rId3">
              <a:alphaModFix amt="13000"/>
            </a:blip>
            <a:stretch>
              <a:fillRect b="0" l="0" r="0" t="0"/>
            </a:stretch>
          </a:blipFill>
          <a:ln>
            <a:noFill/>
          </a:ln>
        </p:spPr>
      </p:sp>
      <p:sp>
        <p:nvSpPr>
          <p:cNvPr id="257" name="Google Shape;257;p18"/>
          <p:cNvSpPr txBox="1"/>
          <p:nvPr/>
        </p:nvSpPr>
        <p:spPr>
          <a:xfrm>
            <a:off x="3531188" y="-2902412"/>
            <a:ext cx="7928700" cy="215400"/>
          </a:xfrm>
          <a:prstGeom prst="rect">
            <a:avLst/>
          </a:prstGeom>
          <a:noFill/>
          <a:ln>
            <a:noFill/>
          </a:ln>
        </p:spPr>
        <p:txBody>
          <a:bodyPr anchorCtr="0" anchor="t" bIns="0" lIns="0" spcFirstLastPara="1" rIns="0" wrap="square" tIns="0">
            <a:spAutoFit/>
          </a:bodyPr>
          <a:lstStyle/>
          <a:p>
            <a:pPr indent="0" lvl="0" marL="0" marR="0" rtl="0" algn="l">
              <a:lnSpc>
                <a:spcPct val="102999"/>
              </a:lnSpc>
              <a:spcBef>
                <a:spcPts val="0"/>
              </a:spcBef>
              <a:spcAft>
                <a:spcPts val="0"/>
              </a:spcAft>
              <a:buNone/>
            </a:pPr>
            <a:r>
              <a:t/>
            </a:r>
            <a:endParaRPr/>
          </a:p>
        </p:txBody>
      </p:sp>
      <p:pic>
        <p:nvPicPr>
          <p:cNvPr id="258" name="Google Shape;258;p18"/>
          <p:cNvPicPr preferRelativeResize="0"/>
          <p:nvPr/>
        </p:nvPicPr>
        <p:blipFill rotWithShape="1">
          <a:blip r:embed="rId4">
            <a:alphaModFix/>
          </a:blip>
          <a:srcRect b="0" l="24579" r="0" t="0"/>
          <a:stretch/>
        </p:blipFill>
        <p:spPr>
          <a:xfrm>
            <a:off x="-315200" y="3025000"/>
            <a:ext cx="12561551" cy="4237000"/>
          </a:xfrm>
          <a:prstGeom prst="rect">
            <a:avLst/>
          </a:prstGeom>
          <a:noFill/>
          <a:ln>
            <a:noFill/>
          </a:ln>
        </p:spPr>
      </p:pic>
      <p:sp>
        <p:nvSpPr>
          <p:cNvPr id="259" name="Google Shape;259;p18"/>
          <p:cNvSpPr txBox="1"/>
          <p:nvPr/>
        </p:nvSpPr>
        <p:spPr>
          <a:xfrm>
            <a:off x="306699" y="3585325"/>
            <a:ext cx="2781300" cy="2964300"/>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19259" u="none" cap="none" strike="noStrike">
                <a:solidFill>
                  <a:srgbClr val="5EB0DF"/>
                </a:solidFill>
                <a:latin typeface="Oleo Script"/>
                <a:ea typeface="Oleo Script"/>
                <a:cs typeface="Oleo Script"/>
                <a:sym typeface="Oleo Script"/>
              </a:rPr>
              <a:t>0</a:t>
            </a:r>
            <a:r>
              <a:rPr lang="en-US" sz="19259">
                <a:solidFill>
                  <a:srgbClr val="5EB0DF"/>
                </a:solidFill>
                <a:latin typeface="Oleo Script"/>
                <a:ea typeface="Oleo Script"/>
                <a:cs typeface="Oleo Script"/>
                <a:sym typeface="Oleo Script"/>
              </a:rPr>
              <a:t>3</a:t>
            </a:r>
            <a:endParaRPr/>
          </a:p>
        </p:txBody>
      </p:sp>
      <p:sp>
        <p:nvSpPr>
          <p:cNvPr id="260" name="Google Shape;260;p18"/>
          <p:cNvSpPr txBox="1"/>
          <p:nvPr/>
        </p:nvSpPr>
        <p:spPr>
          <a:xfrm>
            <a:off x="3425200" y="3585324"/>
            <a:ext cx="7928700" cy="3149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en-US" sz="11367">
                <a:solidFill>
                  <a:srgbClr val="DB1E1F"/>
                </a:solidFill>
                <a:latin typeface="Oleo Script"/>
                <a:ea typeface="Oleo Script"/>
                <a:cs typeface="Oleo Script"/>
                <a:sym typeface="Oleo Script"/>
              </a:rPr>
              <a:t>Flag Raising</a:t>
            </a:r>
            <a:endParaRPr b="1" sz="11367">
              <a:solidFill>
                <a:srgbClr val="DB1E1F"/>
              </a:solidFill>
              <a:latin typeface="Oleo Script"/>
              <a:ea typeface="Oleo Script"/>
              <a:cs typeface="Oleo Script"/>
              <a:sym typeface="Oleo Script"/>
            </a:endParaRPr>
          </a:p>
          <a:p>
            <a:pPr indent="0" lvl="0" marL="0" rtl="0" algn="l">
              <a:lnSpc>
                <a:spcPct val="90000"/>
              </a:lnSpc>
              <a:spcBef>
                <a:spcPts val="0"/>
              </a:spcBef>
              <a:spcAft>
                <a:spcPts val="0"/>
              </a:spcAft>
              <a:buNone/>
            </a:pPr>
            <a:r>
              <a:rPr b="1" lang="en-US" sz="11367">
                <a:solidFill>
                  <a:srgbClr val="DB1E1F"/>
                </a:solidFill>
                <a:latin typeface="Oleo Script"/>
                <a:ea typeface="Oleo Script"/>
                <a:cs typeface="Oleo Script"/>
                <a:sym typeface="Oleo Script"/>
              </a:rPr>
              <a:t>Ceremony</a:t>
            </a:r>
            <a:endParaRPr b="1" sz="11367">
              <a:solidFill>
                <a:srgbClr val="DB1E1F"/>
              </a:solidFill>
              <a:latin typeface="Oleo Script"/>
              <a:ea typeface="Oleo Script"/>
              <a:cs typeface="Oleo Script"/>
              <a:sym typeface="Oleo Script"/>
            </a:endParaRPr>
          </a:p>
        </p:txBody>
      </p:sp>
      <p:pic>
        <p:nvPicPr>
          <p:cNvPr id="261" name="Google Shape;261;p18"/>
          <p:cNvPicPr preferRelativeResize="0"/>
          <p:nvPr/>
        </p:nvPicPr>
        <p:blipFill rotWithShape="1">
          <a:blip r:embed="rId5">
            <a:alphaModFix/>
          </a:blip>
          <a:srcRect b="33239" l="0" r="33708" t="0"/>
          <a:stretch/>
        </p:blipFill>
        <p:spPr>
          <a:xfrm>
            <a:off x="9621050" y="-18775"/>
            <a:ext cx="8982276" cy="102870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E2FF"/>
        </a:solidFill>
      </p:bgPr>
    </p:bg>
    <p:spTree>
      <p:nvGrpSpPr>
        <p:cNvPr id="265" name="Shape 265"/>
        <p:cNvGrpSpPr/>
        <p:nvPr/>
      </p:nvGrpSpPr>
      <p:grpSpPr>
        <a:xfrm>
          <a:off x="0" y="0"/>
          <a:ext cx="0" cy="0"/>
          <a:chOff x="0" y="0"/>
          <a:chExt cx="0" cy="0"/>
        </a:xfrm>
      </p:grpSpPr>
      <p:grpSp>
        <p:nvGrpSpPr>
          <p:cNvPr id="266" name="Google Shape;266;p19"/>
          <p:cNvGrpSpPr/>
          <p:nvPr/>
        </p:nvGrpSpPr>
        <p:grpSpPr>
          <a:xfrm>
            <a:off x="385762" y="349597"/>
            <a:ext cx="17516475" cy="9551640"/>
            <a:chOff x="0" y="-9525"/>
            <a:chExt cx="4613393" cy="2515658"/>
          </a:xfrm>
        </p:grpSpPr>
        <p:sp>
          <p:nvSpPr>
            <p:cNvPr id="267" name="Google Shape;267;p19"/>
            <p:cNvSpPr/>
            <p:nvPr/>
          </p:nvSpPr>
          <p:spPr>
            <a:xfrm>
              <a:off x="0" y="0"/>
              <a:ext cx="4613393" cy="2506133"/>
            </a:xfrm>
            <a:custGeom>
              <a:rect b="b" l="l" r="r" t="t"/>
              <a:pathLst>
                <a:path extrusionOk="0" h="2506133" w="4613393">
                  <a:moveTo>
                    <a:pt x="17679" y="0"/>
                  </a:moveTo>
                  <a:lnTo>
                    <a:pt x="4595714" y="0"/>
                  </a:lnTo>
                  <a:cubicBezTo>
                    <a:pt x="4600403" y="0"/>
                    <a:pt x="4604899" y="1863"/>
                    <a:pt x="4608215" y="5178"/>
                  </a:cubicBezTo>
                  <a:cubicBezTo>
                    <a:pt x="4611530" y="8494"/>
                    <a:pt x="4613393" y="12990"/>
                    <a:pt x="4613393" y="17679"/>
                  </a:cubicBezTo>
                  <a:lnTo>
                    <a:pt x="4613393" y="2488454"/>
                  </a:lnTo>
                  <a:cubicBezTo>
                    <a:pt x="4613393" y="2493143"/>
                    <a:pt x="4611530" y="2497640"/>
                    <a:pt x="4608215" y="2500955"/>
                  </a:cubicBezTo>
                  <a:cubicBezTo>
                    <a:pt x="4604899" y="2504271"/>
                    <a:pt x="4600403" y="2506133"/>
                    <a:pt x="4595714" y="2506133"/>
                  </a:cubicBezTo>
                  <a:lnTo>
                    <a:pt x="17679" y="2506133"/>
                  </a:lnTo>
                  <a:cubicBezTo>
                    <a:pt x="12990" y="2506133"/>
                    <a:pt x="8494" y="2504271"/>
                    <a:pt x="5178" y="2500955"/>
                  </a:cubicBezTo>
                  <a:cubicBezTo>
                    <a:pt x="1863" y="2497640"/>
                    <a:pt x="0" y="2493143"/>
                    <a:pt x="0" y="2488454"/>
                  </a:cubicBezTo>
                  <a:lnTo>
                    <a:pt x="0" y="17679"/>
                  </a:lnTo>
                  <a:cubicBezTo>
                    <a:pt x="0" y="12990"/>
                    <a:pt x="1863" y="8494"/>
                    <a:pt x="5178" y="5178"/>
                  </a:cubicBezTo>
                  <a:cubicBezTo>
                    <a:pt x="8494" y="1863"/>
                    <a:pt x="12990" y="0"/>
                    <a:pt x="17679" y="0"/>
                  </a:cubicBezTo>
                  <a:close/>
                </a:path>
              </a:pathLst>
            </a:custGeom>
            <a:solidFill>
              <a:srgbClr val="5EB0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9"/>
            <p:cNvSpPr txBox="1"/>
            <p:nvPr/>
          </p:nvSpPr>
          <p:spPr>
            <a:xfrm>
              <a:off x="0" y="-9525"/>
              <a:ext cx="4613393" cy="2515658"/>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9" name="Google Shape;269;p19"/>
          <p:cNvPicPr preferRelativeResize="0"/>
          <p:nvPr/>
        </p:nvPicPr>
        <p:blipFill>
          <a:blip r:embed="rId3">
            <a:alphaModFix/>
          </a:blip>
          <a:stretch>
            <a:fillRect/>
          </a:stretch>
        </p:blipFill>
        <p:spPr>
          <a:xfrm>
            <a:off x="3460050" y="3219575"/>
            <a:ext cx="10884073" cy="4186161"/>
          </a:xfrm>
          <a:prstGeom prst="rect">
            <a:avLst/>
          </a:prstGeom>
          <a:noFill/>
          <a:ln>
            <a:noFill/>
          </a:ln>
        </p:spPr>
      </p:pic>
      <p:sp>
        <p:nvSpPr>
          <p:cNvPr id="270" name="Google Shape;270;p19"/>
          <p:cNvSpPr/>
          <p:nvPr/>
        </p:nvSpPr>
        <p:spPr>
          <a:xfrm>
            <a:off x="13261434" y="4182266"/>
            <a:ext cx="1082699" cy="1365790"/>
          </a:xfrm>
          <a:custGeom>
            <a:rect b="b" l="l" r="r" t="t"/>
            <a:pathLst>
              <a:path extrusionOk="0" h="1365790" w="1082699">
                <a:moveTo>
                  <a:pt x="0" y="0"/>
                </a:moveTo>
                <a:lnTo>
                  <a:pt x="1082699" y="0"/>
                </a:lnTo>
                <a:lnTo>
                  <a:pt x="1082699" y="1365790"/>
                </a:lnTo>
                <a:lnTo>
                  <a:pt x="0" y="1365790"/>
                </a:lnTo>
                <a:lnTo>
                  <a:pt x="0" y="0"/>
                </a:lnTo>
                <a:close/>
              </a:path>
            </a:pathLst>
          </a:custGeom>
          <a:blipFill rotWithShape="1">
            <a:blip r:embed="rId4">
              <a:alphaModFix/>
            </a:blip>
            <a:stretch>
              <a:fillRect b="0" l="0" r="0" t="0"/>
            </a:stretch>
          </a:blipFill>
          <a:ln>
            <a:noFill/>
          </a:ln>
        </p:spPr>
      </p:sp>
      <p:sp>
        <p:nvSpPr>
          <p:cNvPr id="271" name="Google Shape;271;p19"/>
          <p:cNvSpPr/>
          <p:nvPr/>
        </p:nvSpPr>
        <p:spPr>
          <a:xfrm>
            <a:off x="4491436" y="3499371"/>
            <a:ext cx="1082699" cy="1365790"/>
          </a:xfrm>
          <a:custGeom>
            <a:rect b="b" l="l" r="r" t="t"/>
            <a:pathLst>
              <a:path extrusionOk="0" h="1365790" w="1082699">
                <a:moveTo>
                  <a:pt x="0" y="0"/>
                </a:moveTo>
                <a:lnTo>
                  <a:pt x="1082699" y="0"/>
                </a:lnTo>
                <a:lnTo>
                  <a:pt x="1082699" y="1365790"/>
                </a:lnTo>
                <a:lnTo>
                  <a:pt x="0" y="1365790"/>
                </a:lnTo>
                <a:lnTo>
                  <a:pt x="0" y="0"/>
                </a:lnTo>
                <a:close/>
              </a:path>
            </a:pathLst>
          </a:custGeom>
          <a:blipFill rotWithShape="1">
            <a:blip r:embed="rId4">
              <a:alphaModFix/>
            </a:blip>
            <a:stretch>
              <a:fillRect b="0" l="0" r="0" t="0"/>
            </a:stretch>
          </a:blipFill>
          <a:ln>
            <a:noFill/>
          </a:ln>
        </p:spPr>
      </p:sp>
      <p:sp>
        <p:nvSpPr>
          <p:cNvPr id="272" name="Google Shape;272;p19"/>
          <p:cNvSpPr/>
          <p:nvPr/>
        </p:nvSpPr>
        <p:spPr>
          <a:xfrm>
            <a:off x="8141718" y="5548056"/>
            <a:ext cx="1082699" cy="1365790"/>
          </a:xfrm>
          <a:custGeom>
            <a:rect b="b" l="l" r="r" t="t"/>
            <a:pathLst>
              <a:path extrusionOk="0" h="1365790" w="1082699">
                <a:moveTo>
                  <a:pt x="0" y="0"/>
                </a:moveTo>
                <a:lnTo>
                  <a:pt x="1082699" y="0"/>
                </a:lnTo>
                <a:lnTo>
                  <a:pt x="1082699" y="1365790"/>
                </a:lnTo>
                <a:lnTo>
                  <a:pt x="0" y="1365790"/>
                </a:lnTo>
                <a:lnTo>
                  <a:pt x="0" y="0"/>
                </a:lnTo>
                <a:close/>
              </a:path>
            </a:pathLst>
          </a:custGeom>
          <a:blipFill rotWithShape="1">
            <a:blip r:embed="rId4">
              <a:alphaModFix/>
            </a:blip>
            <a:stretch>
              <a:fillRect b="0" l="0" r="0" t="0"/>
            </a:stretch>
          </a:blipFill>
          <a:ln>
            <a:noFill/>
          </a:ln>
        </p:spPr>
      </p:sp>
      <p:sp>
        <p:nvSpPr>
          <p:cNvPr id="273" name="Google Shape;273;p19"/>
          <p:cNvSpPr/>
          <p:nvPr/>
        </p:nvSpPr>
        <p:spPr>
          <a:xfrm>
            <a:off x="10740236" y="3249227"/>
            <a:ext cx="1082699" cy="1365790"/>
          </a:xfrm>
          <a:custGeom>
            <a:rect b="b" l="l" r="r" t="t"/>
            <a:pathLst>
              <a:path extrusionOk="0" h="1365790" w="1082699">
                <a:moveTo>
                  <a:pt x="0" y="0"/>
                </a:moveTo>
                <a:lnTo>
                  <a:pt x="1082699" y="0"/>
                </a:lnTo>
                <a:lnTo>
                  <a:pt x="1082699" y="1365789"/>
                </a:lnTo>
                <a:lnTo>
                  <a:pt x="0" y="1365789"/>
                </a:lnTo>
                <a:lnTo>
                  <a:pt x="0" y="0"/>
                </a:lnTo>
                <a:close/>
              </a:path>
            </a:pathLst>
          </a:custGeom>
          <a:blipFill rotWithShape="1">
            <a:blip r:embed="rId4">
              <a:alphaModFix/>
            </a:blip>
            <a:stretch>
              <a:fillRect b="0" l="0" r="0" t="0"/>
            </a:stretch>
          </a:blipFill>
          <a:ln>
            <a:noFill/>
          </a:ln>
        </p:spPr>
      </p:sp>
      <p:sp>
        <p:nvSpPr>
          <p:cNvPr id="274" name="Google Shape;274;p19"/>
          <p:cNvSpPr txBox="1"/>
          <p:nvPr/>
        </p:nvSpPr>
        <p:spPr>
          <a:xfrm>
            <a:off x="1651054" y="733425"/>
            <a:ext cx="14985893" cy="1895635"/>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1101" u="none" cap="none" strike="noStrike">
                <a:solidFill>
                  <a:srgbClr val="FFFFFF"/>
                </a:solidFill>
                <a:latin typeface="Oleo Script"/>
                <a:ea typeface="Oleo Script"/>
                <a:cs typeface="Oleo Script"/>
                <a:sym typeface="Oleo Script"/>
              </a:rPr>
              <a:t>Flag Raising Locations</a:t>
            </a:r>
            <a:endParaRPr/>
          </a:p>
        </p:txBody>
      </p:sp>
      <p:sp>
        <p:nvSpPr>
          <p:cNvPr id="275" name="Google Shape;275;p19"/>
          <p:cNvSpPr/>
          <p:nvPr/>
        </p:nvSpPr>
        <p:spPr>
          <a:xfrm>
            <a:off x="14344133" y="2062626"/>
            <a:ext cx="3558105" cy="2431616"/>
          </a:xfrm>
          <a:custGeom>
            <a:rect b="b" l="l" r="r" t="t"/>
            <a:pathLst>
              <a:path extrusionOk="0" h="2431616" w="3558105">
                <a:moveTo>
                  <a:pt x="0" y="0"/>
                </a:moveTo>
                <a:lnTo>
                  <a:pt x="3558105" y="0"/>
                </a:lnTo>
                <a:lnTo>
                  <a:pt x="3558105" y="2431616"/>
                </a:lnTo>
                <a:lnTo>
                  <a:pt x="0" y="2431616"/>
                </a:lnTo>
                <a:lnTo>
                  <a:pt x="0" y="0"/>
                </a:lnTo>
                <a:close/>
              </a:path>
            </a:pathLst>
          </a:custGeom>
          <a:blipFill rotWithShape="1">
            <a:blip r:embed="rId5">
              <a:alphaModFix/>
            </a:blip>
            <a:stretch>
              <a:fillRect b="0" l="0" r="-59624" t="0"/>
            </a:stretch>
          </a:blipFill>
          <a:ln>
            <a:noFill/>
          </a:ln>
        </p:spPr>
      </p:sp>
      <p:sp>
        <p:nvSpPr>
          <p:cNvPr id="276" name="Google Shape;276;p19"/>
          <p:cNvSpPr/>
          <p:nvPr/>
        </p:nvSpPr>
        <p:spPr>
          <a:xfrm>
            <a:off x="621112" y="1441971"/>
            <a:ext cx="2059884" cy="2740295"/>
          </a:xfrm>
          <a:custGeom>
            <a:rect b="b" l="l" r="r" t="t"/>
            <a:pathLst>
              <a:path extrusionOk="0" h="2740295" w="2059884">
                <a:moveTo>
                  <a:pt x="0" y="0"/>
                </a:moveTo>
                <a:lnTo>
                  <a:pt x="2059884" y="0"/>
                </a:lnTo>
                <a:lnTo>
                  <a:pt x="2059884" y="2740295"/>
                </a:lnTo>
                <a:lnTo>
                  <a:pt x="0" y="2740295"/>
                </a:lnTo>
                <a:lnTo>
                  <a:pt x="0" y="0"/>
                </a:lnTo>
                <a:close/>
              </a:path>
            </a:pathLst>
          </a:custGeom>
          <a:blipFill rotWithShape="1">
            <a:blip r:embed="rId6">
              <a:alphaModFix amt="63000"/>
            </a:blip>
            <a:stretch>
              <a:fillRect b="-40856" l="-69325" r="0" t="0"/>
            </a:stretch>
          </a:blipFill>
          <a:ln>
            <a:noFill/>
          </a:ln>
        </p:spPr>
      </p:sp>
      <p:sp>
        <p:nvSpPr>
          <p:cNvPr id="277" name="Google Shape;277;p19"/>
          <p:cNvSpPr txBox="1"/>
          <p:nvPr/>
        </p:nvSpPr>
        <p:spPr>
          <a:xfrm>
            <a:off x="1010088" y="4784662"/>
            <a:ext cx="1938099" cy="37465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2499" u="none" cap="none" strike="noStrike">
                <a:solidFill>
                  <a:srgbClr val="FFFFFF"/>
                </a:solidFill>
                <a:latin typeface="Asap"/>
                <a:ea typeface="Asap"/>
                <a:cs typeface="Asap"/>
                <a:sym typeface="Asap"/>
              </a:rPr>
              <a:t>Location 1</a:t>
            </a:r>
            <a:endParaRPr/>
          </a:p>
        </p:txBody>
      </p:sp>
      <p:sp>
        <p:nvSpPr>
          <p:cNvPr id="278" name="Google Shape;278;p19"/>
          <p:cNvSpPr txBox="1"/>
          <p:nvPr/>
        </p:nvSpPr>
        <p:spPr>
          <a:xfrm>
            <a:off x="15099075" y="4971987"/>
            <a:ext cx="1938099" cy="37465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2499" u="none" cap="none" strike="noStrike">
                <a:solidFill>
                  <a:srgbClr val="FFFFFF"/>
                </a:solidFill>
                <a:latin typeface="Asap"/>
                <a:ea typeface="Asap"/>
                <a:cs typeface="Asap"/>
                <a:sym typeface="Asap"/>
              </a:rPr>
              <a:t>Location 4</a:t>
            </a:r>
            <a:endParaRPr/>
          </a:p>
        </p:txBody>
      </p:sp>
      <p:sp>
        <p:nvSpPr>
          <p:cNvPr id="279" name="Google Shape;279;p19"/>
          <p:cNvSpPr txBox="1"/>
          <p:nvPr/>
        </p:nvSpPr>
        <p:spPr>
          <a:xfrm>
            <a:off x="5424739" y="7662614"/>
            <a:ext cx="1938099" cy="37465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2499" u="none" cap="none" strike="noStrike">
                <a:solidFill>
                  <a:srgbClr val="FFFFFF"/>
                </a:solidFill>
                <a:latin typeface="Asap"/>
                <a:ea typeface="Asap"/>
                <a:cs typeface="Asap"/>
                <a:sym typeface="Asap"/>
              </a:rPr>
              <a:t>Location 2</a:t>
            </a:r>
            <a:endParaRPr/>
          </a:p>
        </p:txBody>
      </p:sp>
      <p:sp>
        <p:nvSpPr>
          <p:cNvPr id="280" name="Google Shape;280;p19"/>
          <p:cNvSpPr txBox="1"/>
          <p:nvPr/>
        </p:nvSpPr>
        <p:spPr>
          <a:xfrm>
            <a:off x="11126075" y="7662614"/>
            <a:ext cx="1938099" cy="37465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2499" u="none" cap="none" strike="noStrike">
                <a:solidFill>
                  <a:srgbClr val="FFFFFF"/>
                </a:solidFill>
                <a:latin typeface="Asap"/>
                <a:ea typeface="Asap"/>
                <a:cs typeface="Asap"/>
                <a:sym typeface="Asap"/>
              </a:rPr>
              <a:t>Location 3</a:t>
            </a:r>
            <a:endParaRPr/>
          </a:p>
        </p:txBody>
      </p:sp>
      <p:sp>
        <p:nvSpPr>
          <p:cNvPr id="281" name="Google Shape;281;p19"/>
          <p:cNvSpPr txBox="1"/>
          <p:nvPr/>
        </p:nvSpPr>
        <p:spPr>
          <a:xfrm>
            <a:off x="554950" y="5308786"/>
            <a:ext cx="2848500" cy="1785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ap"/>
                <a:ea typeface="Asap"/>
                <a:cs typeface="Asap"/>
                <a:sym typeface="Asap"/>
              </a:rPr>
              <a:t>Lorem ipsum dolor sit amet, consectetur adipiscing elit sed do eiusmod tempor incididunt ut.</a:t>
            </a:r>
            <a:endParaRPr/>
          </a:p>
        </p:txBody>
      </p:sp>
      <p:sp>
        <p:nvSpPr>
          <p:cNvPr id="282" name="Google Shape;282;p19"/>
          <p:cNvSpPr txBox="1"/>
          <p:nvPr/>
        </p:nvSpPr>
        <p:spPr>
          <a:xfrm>
            <a:off x="14643936" y="5496111"/>
            <a:ext cx="2848500" cy="1785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ap"/>
                <a:ea typeface="Asap"/>
                <a:cs typeface="Asap"/>
                <a:sym typeface="Asap"/>
              </a:rPr>
              <a:t>Lorem ipsum dolor sit amet, consectetur adipiscing elit sed do eiusmod tempor incididunt ut.</a:t>
            </a:r>
            <a:endParaRPr/>
          </a:p>
        </p:txBody>
      </p:sp>
      <p:sp>
        <p:nvSpPr>
          <p:cNvPr id="283" name="Google Shape;283;p19"/>
          <p:cNvSpPr txBox="1"/>
          <p:nvPr/>
        </p:nvSpPr>
        <p:spPr>
          <a:xfrm>
            <a:off x="4490332" y="8186738"/>
            <a:ext cx="3807000" cy="104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ap"/>
                <a:ea typeface="Asap"/>
                <a:cs typeface="Asap"/>
                <a:sym typeface="Asap"/>
              </a:rPr>
              <a:t>Lorem ipsum dolor sit amet, consectetur adipiscing elit sed do eiusmod tempor incididunt ut.</a:t>
            </a:r>
            <a:endParaRPr/>
          </a:p>
        </p:txBody>
      </p:sp>
      <p:sp>
        <p:nvSpPr>
          <p:cNvPr id="284" name="Google Shape;284;p19"/>
          <p:cNvSpPr txBox="1"/>
          <p:nvPr/>
        </p:nvSpPr>
        <p:spPr>
          <a:xfrm>
            <a:off x="10191667" y="8186738"/>
            <a:ext cx="3807000" cy="104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ap"/>
                <a:ea typeface="Asap"/>
                <a:cs typeface="Asap"/>
                <a:sym typeface="Asap"/>
              </a:rPr>
              <a:t>Lorem ipsum dolor sit amet, consectetur adipiscing elit sed do eiusmod tempor incididunt ut.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E2FF"/>
        </a:solidFill>
      </p:bgPr>
    </p:bg>
    <p:spTree>
      <p:nvGrpSpPr>
        <p:cNvPr id="288" name="Shape 288"/>
        <p:cNvGrpSpPr/>
        <p:nvPr/>
      </p:nvGrpSpPr>
      <p:grpSpPr>
        <a:xfrm>
          <a:off x="0" y="0"/>
          <a:ext cx="0" cy="0"/>
          <a:chOff x="0" y="0"/>
          <a:chExt cx="0" cy="0"/>
        </a:xfrm>
      </p:grpSpPr>
      <p:grpSp>
        <p:nvGrpSpPr>
          <p:cNvPr id="289" name="Google Shape;289;p20"/>
          <p:cNvGrpSpPr/>
          <p:nvPr/>
        </p:nvGrpSpPr>
        <p:grpSpPr>
          <a:xfrm>
            <a:off x="385762" y="349597"/>
            <a:ext cx="17516475" cy="9551640"/>
            <a:chOff x="0" y="-9525"/>
            <a:chExt cx="4613393" cy="2515658"/>
          </a:xfrm>
        </p:grpSpPr>
        <p:sp>
          <p:nvSpPr>
            <p:cNvPr id="290" name="Google Shape;290;p20"/>
            <p:cNvSpPr/>
            <p:nvPr/>
          </p:nvSpPr>
          <p:spPr>
            <a:xfrm>
              <a:off x="0" y="0"/>
              <a:ext cx="4613393" cy="2506133"/>
            </a:xfrm>
            <a:custGeom>
              <a:rect b="b" l="l" r="r" t="t"/>
              <a:pathLst>
                <a:path extrusionOk="0" h="2506133" w="4613393">
                  <a:moveTo>
                    <a:pt x="17679" y="0"/>
                  </a:moveTo>
                  <a:lnTo>
                    <a:pt x="4595714" y="0"/>
                  </a:lnTo>
                  <a:cubicBezTo>
                    <a:pt x="4600403" y="0"/>
                    <a:pt x="4604899" y="1863"/>
                    <a:pt x="4608215" y="5178"/>
                  </a:cubicBezTo>
                  <a:cubicBezTo>
                    <a:pt x="4611530" y="8494"/>
                    <a:pt x="4613393" y="12990"/>
                    <a:pt x="4613393" y="17679"/>
                  </a:cubicBezTo>
                  <a:lnTo>
                    <a:pt x="4613393" y="2488454"/>
                  </a:lnTo>
                  <a:cubicBezTo>
                    <a:pt x="4613393" y="2493143"/>
                    <a:pt x="4611530" y="2497640"/>
                    <a:pt x="4608215" y="2500955"/>
                  </a:cubicBezTo>
                  <a:cubicBezTo>
                    <a:pt x="4604899" y="2504271"/>
                    <a:pt x="4600403" y="2506133"/>
                    <a:pt x="4595714" y="2506133"/>
                  </a:cubicBezTo>
                  <a:lnTo>
                    <a:pt x="17679" y="2506133"/>
                  </a:lnTo>
                  <a:cubicBezTo>
                    <a:pt x="12990" y="2506133"/>
                    <a:pt x="8494" y="2504271"/>
                    <a:pt x="5178" y="2500955"/>
                  </a:cubicBezTo>
                  <a:cubicBezTo>
                    <a:pt x="1863" y="2497640"/>
                    <a:pt x="0" y="2493143"/>
                    <a:pt x="0" y="2488454"/>
                  </a:cubicBezTo>
                  <a:lnTo>
                    <a:pt x="0" y="17679"/>
                  </a:lnTo>
                  <a:cubicBezTo>
                    <a:pt x="0" y="12990"/>
                    <a:pt x="1863" y="8494"/>
                    <a:pt x="5178" y="5178"/>
                  </a:cubicBezTo>
                  <a:cubicBezTo>
                    <a:pt x="8494" y="1863"/>
                    <a:pt x="12990" y="0"/>
                    <a:pt x="17679" y="0"/>
                  </a:cubicBezTo>
                  <a:close/>
                </a:path>
              </a:pathLst>
            </a:custGeom>
            <a:solidFill>
              <a:srgbClr val="5EB0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0"/>
            <p:cNvSpPr txBox="1"/>
            <p:nvPr/>
          </p:nvSpPr>
          <p:spPr>
            <a:xfrm>
              <a:off x="0" y="-9525"/>
              <a:ext cx="4613393" cy="2515658"/>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2" name="Google Shape;292;p20"/>
          <p:cNvSpPr/>
          <p:nvPr/>
        </p:nvSpPr>
        <p:spPr>
          <a:xfrm>
            <a:off x="4844799" y="2863522"/>
            <a:ext cx="8598402" cy="4835773"/>
          </a:xfrm>
          <a:custGeom>
            <a:rect b="b" l="l" r="r" t="t"/>
            <a:pathLst>
              <a:path extrusionOk="0" h="4835773" w="8598402">
                <a:moveTo>
                  <a:pt x="0" y="0"/>
                </a:moveTo>
                <a:lnTo>
                  <a:pt x="8598402" y="0"/>
                </a:lnTo>
                <a:lnTo>
                  <a:pt x="8598402" y="4835773"/>
                </a:lnTo>
                <a:lnTo>
                  <a:pt x="0" y="4835773"/>
                </a:lnTo>
                <a:lnTo>
                  <a:pt x="0" y="0"/>
                </a:lnTo>
                <a:close/>
              </a:path>
            </a:pathLst>
          </a:custGeom>
          <a:blipFill rotWithShape="1">
            <a:blip r:embed="rId3">
              <a:alphaModFix amt="46000"/>
            </a:blip>
            <a:stretch>
              <a:fillRect b="0" l="0" r="0" t="0"/>
            </a:stretch>
          </a:blipFill>
          <a:ln>
            <a:noFill/>
          </a:ln>
        </p:spPr>
      </p:sp>
      <p:pic>
        <p:nvPicPr>
          <p:cNvPr id="293" name="Google Shape;293;p20"/>
          <p:cNvPicPr preferRelativeResize="0"/>
          <p:nvPr/>
        </p:nvPicPr>
        <p:blipFill rotWithShape="1">
          <a:blip r:embed="rId4">
            <a:alphaModFix/>
          </a:blip>
          <a:srcRect b="9280" l="0" r="0" t="0"/>
          <a:stretch/>
        </p:blipFill>
        <p:spPr>
          <a:xfrm>
            <a:off x="6744275" y="2937874"/>
            <a:ext cx="4799451" cy="7349125"/>
          </a:xfrm>
          <a:prstGeom prst="rect">
            <a:avLst/>
          </a:prstGeom>
          <a:noFill/>
          <a:ln>
            <a:noFill/>
          </a:ln>
        </p:spPr>
      </p:pic>
      <p:grpSp>
        <p:nvGrpSpPr>
          <p:cNvPr id="294" name="Google Shape;294;p20"/>
          <p:cNvGrpSpPr/>
          <p:nvPr/>
        </p:nvGrpSpPr>
        <p:grpSpPr>
          <a:xfrm>
            <a:off x="1328178" y="920759"/>
            <a:ext cx="2559994" cy="2559994"/>
            <a:chOff x="0" y="0"/>
            <a:chExt cx="812800" cy="812800"/>
          </a:xfrm>
        </p:grpSpPr>
        <p:sp>
          <p:nvSpPr>
            <p:cNvPr id="295" name="Google Shape;29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0"/>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6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20"/>
          <p:cNvGrpSpPr/>
          <p:nvPr/>
        </p:nvGrpSpPr>
        <p:grpSpPr>
          <a:xfrm>
            <a:off x="1328178" y="5357741"/>
            <a:ext cx="2559994" cy="2559994"/>
            <a:chOff x="0" y="0"/>
            <a:chExt cx="812800" cy="812800"/>
          </a:xfrm>
        </p:grpSpPr>
        <p:sp>
          <p:nvSpPr>
            <p:cNvPr id="298" name="Google Shape;29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0"/>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6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20"/>
          <p:cNvGrpSpPr/>
          <p:nvPr/>
        </p:nvGrpSpPr>
        <p:grpSpPr>
          <a:xfrm>
            <a:off x="14399828" y="920759"/>
            <a:ext cx="2559994" cy="2559994"/>
            <a:chOff x="0" y="0"/>
            <a:chExt cx="812800" cy="812800"/>
          </a:xfrm>
        </p:grpSpPr>
        <p:sp>
          <p:nvSpPr>
            <p:cNvPr id="301" name="Google Shape;30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0"/>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6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20"/>
          <p:cNvGrpSpPr/>
          <p:nvPr/>
        </p:nvGrpSpPr>
        <p:grpSpPr>
          <a:xfrm>
            <a:off x="14399828" y="5357741"/>
            <a:ext cx="2559994" cy="2559994"/>
            <a:chOff x="0" y="0"/>
            <a:chExt cx="812800" cy="812800"/>
          </a:xfrm>
        </p:grpSpPr>
        <p:sp>
          <p:nvSpPr>
            <p:cNvPr id="304" name="Google Shape;30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0"/>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6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6" name="Google Shape;306;p20"/>
          <p:cNvSpPr txBox="1"/>
          <p:nvPr/>
        </p:nvSpPr>
        <p:spPr>
          <a:xfrm>
            <a:off x="1639126" y="3719335"/>
            <a:ext cx="1938099" cy="37465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2499" u="none" cap="none" strike="noStrike">
                <a:solidFill>
                  <a:srgbClr val="FFFFFF"/>
                </a:solidFill>
                <a:latin typeface="Asap"/>
                <a:ea typeface="Asap"/>
                <a:cs typeface="Asap"/>
                <a:sym typeface="Asap"/>
              </a:rPr>
              <a:t>Idea 1</a:t>
            </a:r>
            <a:endParaRPr/>
          </a:p>
        </p:txBody>
      </p:sp>
      <p:sp>
        <p:nvSpPr>
          <p:cNvPr id="307" name="Google Shape;307;p20"/>
          <p:cNvSpPr txBox="1"/>
          <p:nvPr/>
        </p:nvSpPr>
        <p:spPr>
          <a:xfrm>
            <a:off x="1639126" y="8156317"/>
            <a:ext cx="1938099" cy="37465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2499" u="none" cap="none" strike="noStrike">
                <a:solidFill>
                  <a:srgbClr val="FFFFFF"/>
                </a:solidFill>
                <a:latin typeface="Asap"/>
                <a:ea typeface="Asap"/>
                <a:cs typeface="Asap"/>
                <a:sym typeface="Asap"/>
              </a:rPr>
              <a:t>Idea 3</a:t>
            </a:r>
            <a:endParaRPr/>
          </a:p>
        </p:txBody>
      </p:sp>
      <p:sp>
        <p:nvSpPr>
          <p:cNvPr id="308" name="Google Shape;308;p20"/>
          <p:cNvSpPr txBox="1"/>
          <p:nvPr/>
        </p:nvSpPr>
        <p:spPr>
          <a:xfrm>
            <a:off x="14710775" y="3719335"/>
            <a:ext cx="1938099" cy="37465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2499" u="none" cap="none" strike="noStrike">
                <a:solidFill>
                  <a:srgbClr val="FFFFFF"/>
                </a:solidFill>
                <a:latin typeface="Asap"/>
                <a:ea typeface="Asap"/>
                <a:cs typeface="Asap"/>
                <a:sym typeface="Asap"/>
              </a:rPr>
              <a:t>Idea 2</a:t>
            </a:r>
            <a:endParaRPr/>
          </a:p>
        </p:txBody>
      </p:sp>
      <p:sp>
        <p:nvSpPr>
          <p:cNvPr id="309" name="Google Shape;309;p20"/>
          <p:cNvSpPr txBox="1"/>
          <p:nvPr/>
        </p:nvSpPr>
        <p:spPr>
          <a:xfrm>
            <a:off x="14710775" y="8156317"/>
            <a:ext cx="1938099" cy="37465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2499" u="none" cap="none" strike="noStrike">
                <a:solidFill>
                  <a:srgbClr val="FFFFFF"/>
                </a:solidFill>
                <a:latin typeface="Asap"/>
                <a:ea typeface="Asap"/>
                <a:cs typeface="Asap"/>
                <a:sym typeface="Asap"/>
              </a:rPr>
              <a:t>Idea 4</a:t>
            </a:r>
            <a:endParaRPr/>
          </a:p>
        </p:txBody>
      </p:sp>
      <p:sp>
        <p:nvSpPr>
          <p:cNvPr id="310" name="Google Shape;310;p20"/>
          <p:cNvSpPr txBox="1"/>
          <p:nvPr/>
        </p:nvSpPr>
        <p:spPr>
          <a:xfrm>
            <a:off x="1028700" y="4206106"/>
            <a:ext cx="3159000" cy="67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ap"/>
                <a:ea typeface="Asap"/>
                <a:cs typeface="Asap"/>
                <a:sym typeface="Asap"/>
              </a:rPr>
              <a:t>Lorem ipsum dolor sit amet, consectetur adipiscing elit.</a:t>
            </a:r>
            <a:endParaRPr/>
          </a:p>
        </p:txBody>
      </p:sp>
      <p:sp>
        <p:nvSpPr>
          <p:cNvPr id="311" name="Google Shape;311;p20"/>
          <p:cNvSpPr txBox="1"/>
          <p:nvPr/>
        </p:nvSpPr>
        <p:spPr>
          <a:xfrm>
            <a:off x="1028700" y="8643088"/>
            <a:ext cx="3159000" cy="67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ap"/>
                <a:ea typeface="Asap"/>
                <a:cs typeface="Asap"/>
                <a:sym typeface="Asap"/>
              </a:rPr>
              <a:t>Lorem ipsum dolor sit amet, consectetur adipiscing elit.</a:t>
            </a:r>
            <a:endParaRPr/>
          </a:p>
        </p:txBody>
      </p:sp>
      <p:sp>
        <p:nvSpPr>
          <p:cNvPr id="312" name="Google Shape;312;p20"/>
          <p:cNvSpPr txBox="1"/>
          <p:nvPr/>
        </p:nvSpPr>
        <p:spPr>
          <a:xfrm>
            <a:off x="14100350" y="4206106"/>
            <a:ext cx="3159000" cy="67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ap"/>
                <a:ea typeface="Asap"/>
                <a:cs typeface="Asap"/>
                <a:sym typeface="Asap"/>
              </a:rPr>
              <a:t>Lorem ipsum dolor sit amet, consectetur adipiscing elit.</a:t>
            </a:r>
            <a:endParaRPr/>
          </a:p>
        </p:txBody>
      </p:sp>
      <p:sp>
        <p:nvSpPr>
          <p:cNvPr id="313" name="Google Shape;313;p20"/>
          <p:cNvSpPr txBox="1"/>
          <p:nvPr/>
        </p:nvSpPr>
        <p:spPr>
          <a:xfrm>
            <a:off x="14100350" y="8643088"/>
            <a:ext cx="3159000" cy="67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ap"/>
                <a:ea typeface="Asap"/>
                <a:cs typeface="Asap"/>
                <a:sym typeface="Asap"/>
              </a:rPr>
              <a:t>Lorem ipsum dolor sit amet, consectetur adipiscing elit.</a:t>
            </a:r>
            <a:endParaRPr/>
          </a:p>
        </p:txBody>
      </p:sp>
      <p:sp>
        <p:nvSpPr>
          <p:cNvPr id="314" name="Google Shape;314;p20"/>
          <p:cNvSpPr txBox="1"/>
          <p:nvPr/>
        </p:nvSpPr>
        <p:spPr>
          <a:xfrm>
            <a:off x="4318858" y="920287"/>
            <a:ext cx="9650284" cy="1560010"/>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9142" u="none" cap="none" strike="noStrike">
                <a:solidFill>
                  <a:srgbClr val="FFFFFF"/>
                </a:solidFill>
                <a:latin typeface="Oleo Script"/>
                <a:ea typeface="Oleo Script"/>
                <a:cs typeface="Oleo Script"/>
                <a:sym typeface="Oleo Script"/>
              </a:rPr>
              <a:t>Flag Raising Protocol</a:t>
            </a:r>
            <a:endParaRPr/>
          </a:p>
        </p:txBody>
      </p:sp>
      <p:pic>
        <p:nvPicPr>
          <p:cNvPr id="315" name="Google Shape;315;p20"/>
          <p:cNvPicPr preferRelativeResize="0"/>
          <p:nvPr/>
        </p:nvPicPr>
        <p:blipFill>
          <a:blip r:embed="rId5">
            <a:alphaModFix/>
          </a:blip>
          <a:stretch>
            <a:fillRect/>
          </a:stretch>
        </p:blipFill>
        <p:spPr>
          <a:xfrm>
            <a:off x="14991371" y="5949275"/>
            <a:ext cx="1376925" cy="1376925"/>
          </a:xfrm>
          <a:prstGeom prst="rect">
            <a:avLst/>
          </a:prstGeom>
          <a:noFill/>
          <a:ln>
            <a:noFill/>
          </a:ln>
        </p:spPr>
      </p:pic>
      <p:pic>
        <p:nvPicPr>
          <p:cNvPr id="316" name="Google Shape;316;p20"/>
          <p:cNvPicPr preferRelativeResize="0"/>
          <p:nvPr/>
        </p:nvPicPr>
        <p:blipFill>
          <a:blip r:embed="rId6">
            <a:alphaModFix/>
          </a:blip>
          <a:stretch>
            <a:fillRect/>
          </a:stretch>
        </p:blipFill>
        <p:spPr>
          <a:xfrm>
            <a:off x="15141244" y="1327363"/>
            <a:ext cx="1077162" cy="1560025"/>
          </a:xfrm>
          <a:prstGeom prst="rect">
            <a:avLst/>
          </a:prstGeom>
          <a:noFill/>
          <a:ln>
            <a:noFill/>
          </a:ln>
        </p:spPr>
      </p:pic>
      <p:pic>
        <p:nvPicPr>
          <p:cNvPr id="317" name="Google Shape;317;p20"/>
          <p:cNvPicPr preferRelativeResize="0"/>
          <p:nvPr/>
        </p:nvPicPr>
        <p:blipFill>
          <a:blip r:embed="rId7">
            <a:alphaModFix/>
          </a:blip>
          <a:stretch>
            <a:fillRect/>
          </a:stretch>
        </p:blipFill>
        <p:spPr>
          <a:xfrm>
            <a:off x="1822375" y="1515649"/>
            <a:ext cx="1571650" cy="1398502"/>
          </a:xfrm>
          <a:prstGeom prst="rect">
            <a:avLst/>
          </a:prstGeom>
          <a:noFill/>
          <a:ln>
            <a:noFill/>
          </a:ln>
        </p:spPr>
      </p:pic>
      <p:pic>
        <p:nvPicPr>
          <p:cNvPr id="318" name="Google Shape;318;p20"/>
          <p:cNvPicPr preferRelativeResize="0"/>
          <p:nvPr/>
        </p:nvPicPr>
        <p:blipFill>
          <a:blip r:embed="rId8">
            <a:alphaModFix/>
          </a:blip>
          <a:stretch>
            <a:fillRect/>
          </a:stretch>
        </p:blipFill>
        <p:spPr>
          <a:xfrm>
            <a:off x="1974825" y="5947359"/>
            <a:ext cx="1266750" cy="138075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B0DF"/>
        </a:solidFill>
      </p:bgPr>
    </p:bg>
    <p:spTree>
      <p:nvGrpSpPr>
        <p:cNvPr id="322" name="Shape 322"/>
        <p:cNvGrpSpPr/>
        <p:nvPr/>
      </p:nvGrpSpPr>
      <p:grpSpPr>
        <a:xfrm>
          <a:off x="0" y="0"/>
          <a:ext cx="0" cy="0"/>
          <a:chOff x="0" y="0"/>
          <a:chExt cx="0" cy="0"/>
        </a:xfrm>
      </p:grpSpPr>
      <p:grpSp>
        <p:nvGrpSpPr>
          <p:cNvPr id="323" name="Google Shape;323;p21"/>
          <p:cNvGrpSpPr/>
          <p:nvPr/>
        </p:nvGrpSpPr>
        <p:grpSpPr>
          <a:xfrm>
            <a:off x="-315200" y="-36165"/>
            <a:ext cx="18918399" cy="5179665"/>
            <a:chOff x="0" y="-9525"/>
            <a:chExt cx="4982624" cy="1364192"/>
          </a:xfrm>
        </p:grpSpPr>
        <p:sp>
          <p:nvSpPr>
            <p:cNvPr id="324" name="Google Shape;324;p21"/>
            <p:cNvSpPr/>
            <p:nvPr/>
          </p:nvSpPr>
          <p:spPr>
            <a:xfrm>
              <a:off x="0" y="0"/>
              <a:ext cx="4982624" cy="1354667"/>
            </a:xfrm>
            <a:custGeom>
              <a:rect b="b" l="l" r="r" t="t"/>
              <a:pathLst>
                <a:path extrusionOk="0" h="1354667" w="4982624">
                  <a:moveTo>
                    <a:pt x="0" y="0"/>
                  </a:moveTo>
                  <a:lnTo>
                    <a:pt x="4982624" y="0"/>
                  </a:lnTo>
                  <a:lnTo>
                    <a:pt x="4982624" y="1354667"/>
                  </a:lnTo>
                  <a:lnTo>
                    <a:pt x="0" y="1354667"/>
                  </a:lnTo>
                  <a:close/>
                </a:path>
              </a:pathLst>
            </a:custGeom>
            <a:solidFill>
              <a:srgbClr val="C2E2FF"/>
            </a:solidFill>
            <a:ln>
              <a:noFill/>
            </a:ln>
          </p:spPr>
        </p:sp>
        <p:sp>
          <p:nvSpPr>
            <p:cNvPr id="325" name="Google Shape;325;p21"/>
            <p:cNvSpPr txBox="1"/>
            <p:nvPr/>
          </p:nvSpPr>
          <p:spPr>
            <a:xfrm>
              <a:off x="0" y="-9525"/>
              <a:ext cx="4982624" cy="1364192"/>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6" name="Google Shape;326;p21"/>
          <p:cNvSpPr/>
          <p:nvPr/>
        </p:nvSpPr>
        <p:spPr>
          <a:xfrm>
            <a:off x="0" y="-3772844"/>
            <a:ext cx="18288000" cy="18255570"/>
          </a:xfrm>
          <a:custGeom>
            <a:rect b="b" l="l" r="r" t="t"/>
            <a:pathLst>
              <a:path extrusionOk="0" h="18255570" w="18288000">
                <a:moveTo>
                  <a:pt x="0" y="0"/>
                </a:moveTo>
                <a:lnTo>
                  <a:pt x="18288000" y="0"/>
                </a:lnTo>
                <a:lnTo>
                  <a:pt x="18288000" y="18255570"/>
                </a:lnTo>
                <a:lnTo>
                  <a:pt x="0" y="18255570"/>
                </a:lnTo>
                <a:lnTo>
                  <a:pt x="0" y="0"/>
                </a:lnTo>
                <a:close/>
              </a:path>
            </a:pathLst>
          </a:custGeom>
          <a:blipFill rotWithShape="1">
            <a:blip r:embed="rId3">
              <a:alphaModFix amt="13000"/>
            </a:blip>
            <a:stretch>
              <a:fillRect b="0" l="0" r="0" t="0"/>
            </a:stretch>
          </a:blipFill>
          <a:ln>
            <a:noFill/>
          </a:ln>
        </p:spPr>
      </p:sp>
      <p:pic>
        <p:nvPicPr>
          <p:cNvPr id="327" name="Google Shape;327;p21"/>
          <p:cNvPicPr preferRelativeResize="0"/>
          <p:nvPr/>
        </p:nvPicPr>
        <p:blipFill rotWithShape="1">
          <a:blip r:embed="rId4">
            <a:alphaModFix/>
          </a:blip>
          <a:srcRect b="0" l="24579" r="0" t="0"/>
          <a:stretch/>
        </p:blipFill>
        <p:spPr>
          <a:xfrm>
            <a:off x="-315200" y="3025000"/>
            <a:ext cx="12561551" cy="4237000"/>
          </a:xfrm>
          <a:prstGeom prst="rect">
            <a:avLst/>
          </a:prstGeom>
          <a:noFill/>
          <a:ln>
            <a:noFill/>
          </a:ln>
        </p:spPr>
      </p:pic>
      <p:sp>
        <p:nvSpPr>
          <p:cNvPr id="328" name="Google Shape;328;p21"/>
          <p:cNvSpPr txBox="1"/>
          <p:nvPr/>
        </p:nvSpPr>
        <p:spPr>
          <a:xfrm>
            <a:off x="306699" y="3585325"/>
            <a:ext cx="2781300" cy="2964300"/>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19259" u="none" cap="none" strike="noStrike">
                <a:solidFill>
                  <a:srgbClr val="5EB0DF"/>
                </a:solidFill>
                <a:latin typeface="Oleo Script"/>
                <a:ea typeface="Oleo Script"/>
                <a:cs typeface="Oleo Script"/>
                <a:sym typeface="Oleo Script"/>
              </a:rPr>
              <a:t>0</a:t>
            </a:r>
            <a:r>
              <a:rPr lang="en-US" sz="19259">
                <a:solidFill>
                  <a:srgbClr val="5EB0DF"/>
                </a:solidFill>
                <a:latin typeface="Oleo Script"/>
                <a:ea typeface="Oleo Script"/>
                <a:cs typeface="Oleo Script"/>
                <a:sym typeface="Oleo Script"/>
              </a:rPr>
              <a:t>4</a:t>
            </a:r>
            <a:endParaRPr/>
          </a:p>
        </p:txBody>
      </p:sp>
      <p:sp>
        <p:nvSpPr>
          <p:cNvPr id="329" name="Google Shape;329;p21"/>
          <p:cNvSpPr txBox="1"/>
          <p:nvPr/>
        </p:nvSpPr>
        <p:spPr>
          <a:xfrm>
            <a:off x="3425200" y="3585325"/>
            <a:ext cx="8401500" cy="3149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en-US" sz="11367">
                <a:solidFill>
                  <a:srgbClr val="DB1E1F"/>
                </a:solidFill>
                <a:latin typeface="Oleo Script"/>
                <a:ea typeface="Oleo Script"/>
                <a:cs typeface="Oleo Script"/>
                <a:sym typeface="Oleo Script"/>
              </a:rPr>
              <a:t>Significance</a:t>
            </a:r>
            <a:br>
              <a:rPr b="1" lang="en-US" sz="11367">
                <a:solidFill>
                  <a:srgbClr val="DB1E1F"/>
                </a:solidFill>
                <a:latin typeface="Oleo Script"/>
                <a:ea typeface="Oleo Script"/>
                <a:cs typeface="Oleo Script"/>
                <a:sym typeface="Oleo Script"/>
              </a:rPr>
            </a:br>
            <a:r>
              <a:rPr b="1" lang="en-US" sz="11367">
                <a:solidFill>
                  <a:srgbClr val="DB1E1F"/>
                </a:solidFill>
                <a:latin typeface="Oleo Script"/>
                <a:ea typeface="Oleo Script"/>
                <a:cs typeface="Oleo Script"/>
                <a:sym typeface="Oleo Script"/>
              </a:rPr>
              <a:t>&amp; Symbolism</a:t>
            </a:r>
            <a:endParaRPr b="1" sz="11367">
              <a:solidFill>
                <a:srgbClr val="DB1E1F"/>
              </a:solidFill>
              <a:latin typeface="Oleo Script"/>
              <a:ea typeface="Oleo Script"/>
              <a:cs typeface="Oleo Script"/>
              <a:sym typeface="Oleo Script"/>
            </a:endParaRPr>
          </a:p>
        </p:txBody>
      </p:sp>
      <p:pic>
        <p:nvPicPr>
          <p:cNvPr id="330" name="Google Shape;330;p21"/>
          <p:cNvPicPr preferRelativeResize="0"/>
          <p:nvPr/>
        </p:nvPicPr>
        <p:blipFill rotWithShape="1">
          <a:blip r:embed="rId5">
            <a:alphaModFix/>
          </a:blip>
          <a:srcRect b="55814" l="0" r="0" t="0"/>
          <a:stretch/>
        </p:blipFill>
        <p:spPr>
          <a:xfrm>
            <a:off x="10929050" y="885650"/>
            <a:ext cx="8706924" cy="935743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E2FF"/>
        </a:solidFill>
      </p:bgPr>
    </p:bg>
    <p:spTree>
      <p:nvGrpSpPr>
        <p:cNvPr id="334" name="Shape 334"/>
        <p:cNvGrpSpPr/>
        <p:nvPr/>
      </p:nvGrpSpPr>
      <p:grpSpPr>
        <a:xfrm>
          <a:off x="0" y="0"/>
          <a:ext cx="0" cy="0"/>
          <a:chOff x="0" y="0"/>
          <a:chExt cx="0" cy="0"/>
        </a:xfrm>
      </p:grpSpPr>
      <p:grpSp>
        <p:nvGrpSpPr>
          <p:cNvPr id="335" name="Google Shape;335;p22"/>
          <p:cNvGrpSpPr/>
          <p:nvPr/>
        </p:nvGrpSpPr>
        <p:grpSpPr>
          <a:xfrm>
            <a:off x="385762" y="349597"/>
            <a:ext cx="17516475" cy="9551640"/>
            <a:chOff x="0" y="-9525"/>
            <a:chExt cx="4613393" cy="2515658"/>
          </a:xfrm>
        </p:grpSpPr>
        <p:sp>
          <p:nvSpPr>
            <p:cNvPr id="336" name="Google Shape;336;p22"/>
            <p:cNvSpPr/>
            <p:nvPr/>
          </p:nvSpPr>
          <p:spPr>
            <a:xfrm>
              <a:off x="0" y="0"/>
              <a:ext cx="4613393" cy="2506133"/>
            </a:xfrm>
            <a:custGeom>
              <a:rect b="b" l="l" r="r" t="t"/>
              <a:pathLst>
                <a:path extrusionOk="0" h="2506133" w="4613393">
                  <a:moveTo>
                    <a:pt x="17679" y="0"/>
                  </a:moveTo>
                  <a:lnTo>
                    <a:pt x="4595714" y="0"/>
                  </a:lnTo>
                  <a:cubicBezTo>
                    <a:pt x="4600403" y="0"/>
                    <a:pt x="4604899" y="1863"/>
                    <a:pt x="4608215" y="5178"/>
                  </a:cubicBezTo>
                  <a:cubicBezTo>
                    <a:pt x="4611530" y="8494"/>
                    <a:pt x="4613393" y="12990"/>
                    <a:pt x="4613393" y="17679"/>
                  </a:cubicBezTo>
                  <a:lnTo>
                    <a:pt x="4613393" y="2488454"/>
                  </a:lnTo>
                  <a:cubicBezTo>
                    <a:pt x="4613393" y="2493143"/>
                    <a:pt x="4611530" y="2497640"/>
                    <a:pt x="4608215" y="2500955"/>
                  </a:cubicBezTo>
                  <a:cubicBezTo>
                    <a:pt x="4604899" y="2504271"/>
                    <a:pt x="4600403" y="2506133"/>
                    <a:pt x="4595714" y="2506133"/>
                  </a:cubicBezTo>
                  <a:lnTo>
                    <a:pt x="17679" y="2506133"/>
                  </a:lnTo>
                  <a:cubicBezTo>
                    <a:pt x="12990" y="2506133"/>
                    <a:pt x="8494" y="2504271"/>
                    <a:pt x="5178" y="2500955"/>
                  </a:cubicBezTo>
                  <a:cubicBezTo>
                    <a:pt x="1863" y="2497640"/>
                    <a:pt x="0" y="2493143"/>
                    <a:pt x="0" y="2488454"/>
                  </a:cubicBezTo>
                  <a:lnTo>
                    <a:pt x="0" y="17679"/>
                  </a:lnTo>
                  <a:cubicBezTo>
                    <a:pt x="0" y="12990"/>
                    <a:pt x="1863" y="8494"/>
                    <a:pt x="5178" y="5178"/>
                  </a:cubicBezTo>
                  <a:cubicBezTo>
                    <a:pt x="8494" y="1863"/>
                    <a:pt x="12990" y="0"/>
                    <a:pt x="17679" y="0"/>
                  </a:cubicBezTo>
                  <a:close/>
                </a:path>
              </a:pathLst>
            </a:custGeom>
            <a:solidFill>
              <a:srgbClr val="5EB0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2"/>
            <p:cNvSpPr txBox="1"/>
            <p:nvPr/>
          </p:nvSpPr>
          <p:spPr>
            <a:xfrm>
              <a:off x="0" y="-9525"/>
              <a:ext cx="4613393" cy="2515658"/>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8" name="Google Shape;338;p22"/>
          <p:cNvSpPr/>
          <p:nvPr/>
        </p:nvSpPr>
        <p:spPr>
          <a:xfrm>
            <a:off x="5653663" y="2980573"/>
            <a:ext cx="6980673" cy="6920665"/>
          </a:xfrm>
          <a:custGeom>
            <a:rect b="b" l="l" r="r" t="t"/>
            <a:pathLst>
              <a:path extrusionOk="0" h="654723"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4991"/>
                </a:cubicBezTo>
                <a:lnTo>
                  <a:pt x="660400" y="654723"/>
                </a:lnTo>
                <a:lnTo>
                  <a:pt x="0" y="654723"/>
                </a:lnTo>
                <a:lnTo>
                  <a:pt x="0" y="325235"/>
                </a:lnTo>
                <a:cubicBezTo>
                  <a:pt x="1782" y="185660"/>
                  <a:pt x="93019" y="64045"/>
                  <a:pt x="220252" y="19070"/>
                </a:cubicBezTo>
                <a:close/>
              </a:path>
            </a:pathLst>
          </a:custGeom>
          <a:solidFill>
            <a:srgbClr val="4B9F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2"/>
          <p:cNvSpPr/>
          <p:nvPr/>
        </p:nvSpPr>
        <p:spPr>
          <a:xfrm>
            <a:off x="8790752" y="6822318"/>
            <a:ext cx="3605488" cy="2321428"/>
          </a:xfrm>
          <a:custGeom>
            <a:rect b="b" l="l" r="r" t="t"/>
            <a:pathLst>
              <a:path extrusionOk="0" h="2321428" w="3605488">
                <a:moveTo>
                  <a:pt x="0" y="0"/>
                </a:moveTo>
                <a:lnTo>
                  <a:pt x="3605488" y="0"/>
                </a:lnTo>
                <a:lnTo>
                  <a:pt x="3605488" y="2321428"/>
                </a:lnTo>
                <a:lnTo>
                  <a:pt x="0" y="2321428"/>
                </a:lnTo>
                <a:lnTo>
                  <a:pt x="0" y="0"/>
                </a:lnTo>
                <a:close/>
              </a:path>
            </a:pathLst>
          </a:custGeom>
          <a:blipFill rotWithShape="1">
            <a:blip r:embed="rId3">
              <a:alphaModFix amt="46000"/>
            </a:blip>
            <a:stretch>
              <a:fillRect b="0" l="0" r="0" t="0"/>
            </a:stretch>
          </a:blipFill>
          <a:ln>
            <a:noFill/>
          </a:ln>
        </p:spPr>
      </p:sp>
      <p:pic>
        <p:nvPicPr>
          <p:cNvPr id="340" name="Google Shape;340;p22"/>
          <p:cNvPicPr preferRelativeResize="0"/>
          <p:nvPr/>
        </p:nvPicPr>
        <p:blipFill>
          <a:blip r:embed="rId4">
            <a:alphaModFix/>
          </a:blip>
          <a:stretch>
            <a:fillRect/>
          </a:stretch>
        </p:blipFill>
        <p:spPr>
          <a:xfrm>
            <a:off x="6678425" y="4447150"/>
            <a:ext cx="4930440" cy="5454150"/>
          </a:xfrm>
          <a:prstGeom prst="rect">
            <a:avLst/>
          </a:prstGeom>
          <a:noFill/>
          <a:ln>
            <a:noFill/>
          </a:ln>
        </p:spPr>
      </p:pic>
      <p:sp>
        <p:nvSpPr>
          <p:cNvPr id="341" name="Google Shape;341;p22"/>
          <p:cNvSpPr txBox="1"/>
          <p:nvPr/>
        </p:nvSpPr>
        <p:spPr>
          <a:xfrm>
            <a:off x="3737312" y="651611"/>
            <a:ext cx="10813376" cy="1895635"/>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1101" u="none" cap="none" strike="noStrike">
                <a:solidFill>
                  <a:srgbClr val="FFFFFF"/>
                </a:solidFill>
                <a:latin typeface="Oleo Script"/>
                <a:ea typeface="Oleo Script"/>
                <a:cs typeface="Oleo Script"/>
                <a:sym typeface="Oleo Script"/>
              </a:rPr>
              <a:t>Flag Symbolism</a:t>
            </a:r>
            <a:endParaRPr/>
          </a:p>
        </p:txBody>
      </p:sp>
      <p:sp>
        <p:nvSpPr>
          <p:cNvPr id="342" name="Google Shape;342;p22"/>
          <p:cNvSpPr txBox="1"/>
          <p:nvPr/>
        </p:nvSpPr>
        <p:spPr>
          <a:xfrm>
            <a:off x="1028700" y="2980573"/>
            <a:ext cx="4405677" cy="37465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2499" u="none" cap="none" strike="noStrike">
                <a:solidFill>
                  <a:srgbClr val="FFFFFF"/>
                </a:solidFill>
                <a:latin typeface="Asap"/>
                <a:ea typeface="Asap"/>
                <a:cs typeface="Asap"/>
                <a:sym typeface="Asap"/>
              </a:rPr>
              <a:t>Red and White Colors</a:t>
            </a:r>
            <a:endParaRPr/>
          </a:p>
        </p:txBody>
      </p:sp>
      <p:sp>
        <p:nvSpPr>
          <p:cNvPr id="343" name="Google Shape;343;p22"/>
          <p:cNvSpPr txBox="1"/>
          <p:nvPr/>
        </p:nvSpPr>
        <p:spPr>
          <a:xfrm>
            <a:off x="13110587" y="2980573"/>
            <a:ext cx="4405677" cy="37465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2499" u="none" cap="none" strike="noStrike">
                <a:solidFill>
                  <a:srgbClr val="FFFFFF"/>
                </a:solidFill>
                <a:latin typeface="Asap"/>
                <a:ea typeface="Asap"/>
                <a:cs typeface="Asap"/>
                <a:sym typeface="Asap"/>
              </a:rPr>
              <a:t>Overall Design</a:t>
            </a:r>
            <a:endParaRPr/>
          </a:p>
        </p:txBody>
      </p:sp>
      <p:sp>
        <p:nvSpPr>
          <p:cNvPr id="344" name="Google Shape;344;p22"/>
          <p:cNvSpPr txBox="1"/>
          <p:nvPr/>
        </p:nvSpPr>
        <p:spPr>
          <a:xfrm>
            <a:off x="1028700" y="6562222"/>
            <a:ext cx="4405677" cy="37465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2499" u="none" cap="none" strike="noStrike">
                <a:solidFill>
                  <a:srgbClr val="FFFFFF"/>
                </a:solidFill>
                <a:latin typeface="Asap"/>
                <a:ea typeface="Asap"/>
                <a:cs typeface="Asap"/>
                <a:sym typeface="Asap"/>
              </a:rPr>
              <a:t>Five Horizontal Stripes</a:t>
            </a:r>
            <a:endParaRPr/>
          </a:p>
        </p:txBody>
      </p:sp>
      <p:sp>
        <p:nvSpPr>
          <p:cNvPr id="345" name="Google Shape;345;p22"/>
          <p:cNvSpPr txBox="1"/>
          <p:nvPr/>
        </p:nvSpPr>
        <p:spPr>
          <a:xfrm>
            <a:off x="13110587" y="6562222"/>
            <a:ext cx="4405677" cy="37465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2499" u="none" cap="none" strike="noStrike">
                <a:solidFill>
                  <a:srgbClr val="FFFFFF"/>
                </a:solidFill>
                <a:latin typeface="Asap"/>
                <a:ea typeface="Asap"/>
                <a:cs typeface="Asap"/>
                <a:sym typeface="Asap"/>
              </a:rPr>
              <a:t>Merah-Putih</a:t>
            </a:r>
            <a:endParaRPr/>
          </a:p>
        </p:txBody>
      </p:sp>
      <p:sp>
        <p:nvSpPr>
          <p:cNvPr id="346" name="Google Shape;346;p22"/>
          <p:cNvSpPr txBox="1"/>
          <p:nvPr/>
        </p:nvSpPr>
        <p:spPr>
          <a:xfrm>
            <a:off x="1286325" y="3504697"/>
            <a:ext cx="3890400" cy="1416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ap"/>
                <a:ea typeface="Asap"/>
                <a:cs typeface="Asap"/>
                <a:sym typeface="Asap"/>
              </a:rPr>
              <a:t>The flag features two horizontal bands: red symbolizes courage and bravery, while white represents purity and peace.</a:t>
            </a:r>
            <a:endParaRPr/>
          </a:p>
        </p:txBody>
      </p:sp>
      <p:sp>
        <p:nvSpPr>
          <p:cNvPr id="347" name="Google Shape;347;p22"/>
          <p:cNvSpPr txBox="1"/>
          <p:nvPr/>
        </p:nvSpPr>
        <p:spPr>
          <a:xfrm>
            <a:off x="13368212" y="3504697"/>
            <a:ext cx="3890400" cy="215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ap"/>
                <a:ea typeface="Asap"/>
                <a:cs typeface="Asap"/>
                <a:sym typeface="Asap"/>
              </a:rPr>
              <a:t>The Indonesian flag symbolizes unity, diversity, and resilience, representing the nation's independence struggle and dedication to democratic principles and social justice.</a:t>
            </a:r>
            <a:endParaRPr/>
          </a:p>
        </p:txBody>
      </p:sp>
      <p:sp>
        <p:nvSpPr>
          <p:cNvPr id="348" name="Google Shape;348;p22"/>
          <p:cNvSpPr txBox="1"/>
          <p:nvPr/>
        </p:nvSpPr>
        <p:spPr>
          <a:xfrm>
            <a:off x="1286325" y="7086346"/>
            <a:ext cx="3890400" cy="215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ap"/>
                <a:ea typeface="Asap"/>
                <a:cs typeface="Asap"/>
                <a:sym typeface="Asap"/>
              </a:rPr>
              <a:t>Each color on the Indonesian flag, red and white, consists of five horizontal stripes representing the five principles of Pancasila: belief in one God, humanity, unity, democracy, and social justice.</a:t>
            </a:r>
            <a:endParaRPr/>
          </a:p>
        </p:txBody>
      </p:sp>
      <p:sp>
        <p:nvSpPr>
          <p:cNvPr id="349" name="Google Shape;349;p22"/>
          <p:cNvSpPr txBox="1"/>
          <p:nvPr/>
        </p:nvSpPr>
        <p:spPr>
          <a:xfrm>
            <a:off x="13505806" y="7086346"/>
            <a:ext cx="3615300" cy="1785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ap"/>
                <a:ea typeface="Asap"/>
                <a:cs typeface="Asap"/>
                <a:sym typeface="Asap"/>
              </a:rPr>
              <a:t>"Merah-Putih" means "Red and White" in Indonesian, representing the national flag's colors and fostering national pride and identity.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E2FF"/>
        </a:solidFill>
      </p:bgPr>
    </p:bg>
    <p:spTree>
      <p:nvGrpSpPr>
        <p:cNvPr id="353" name="Shape 353"/>
        <p:cNvGrpSpPr/>
        <p:nvPr/>
      </p:nvGrpSpPr>
      <p:grpSpPr>
        <a:xfrm>
          <a:off x="0" y="0"/>
          <a:ext cx="0" cy="0"/>
          <a:chOff x="0" y="0"/>
          <a:chExt cx="0" cy="0"/>
        </a:xfrm>
      </p:grpSpPr>
      <p:grpSp>
        <p:nvGrpSpPr>
          <p:cNvPr id="354" name="Google Shape;354;p23"/>
          <p:cNvGrpSpPr/>
          <p:nvPr/>
        </p:nvGrpSpPr>
        <p:grpSpPr>
          <a:xfrm>
            <a:off x="385762" y="349597"/>
            <a:ext cx="17516475" cy="9551640"/>
            <a:chOff x="0" y="-9525"/>
            <a:chExt cx="4613393" cy="2515658"/>
          </a:xfrm>
        </p:grpSpPr>
        <p:sp>
          <p:nvSpPr>
            <p:cNvPr id="355" name="Google Shape;355;p23"/>
            <p:cNvSpPr/>
            <p:nvPr/>
          </p:nvSpPr>
          <p:spPr>
            <a:xfrm>
              <a:off x="0" y="0"/>
              <a:ext cx="4613393" cy="2506133"/>
            </a:xfrm>
            <a:custGeom>
              <a:rect b="b" l="l" r="r" t="t"/>
              <a:pathLst>
                <a:path extrusionOk="0" h="2506133" w="4613393">
                  <a:moveTo>
                    <a:pt x="17679" y="0"/>
                  </a:moveTo>
                  <a:lnTo>
                    <a:pt x="4595714" y="0"/>
                  </a:lnTo>
                  <a:cubicBezTo>
                    <a:pt x="4600403" y="0"/>
                    <a:pt x="4604899" y="1863"/>
                    <a:pt x="4608215" y="5178"/>
                  </a:cubicBezTo>
                  <a:cubicBezTo>
                    <a:pt x="4611530" y="8494"/>
                    <a:pt x="4613393" y="12990"/>
                    <a:pt x="4613393" y="17679"/>
                  </a:cubicBezTo>
                  <a:lnTo>
                    <a:pt x="4613393" y="2488454"/>
                  </a:lnTo>
                  <a:cubicBezTo>
                    <a:pt x="4613393" y="2493143"/>
                    <a:pt x="4611530" y="2497640"/>
                    <a:pt x="4608215" y="2500955"/>
                  </a:cubicBezTo>
                  <a:cubicBezTo>
                    <a:pt x="4604899" y="2504271"/>
                    <a:pt x="4600403" y="2506133"/>
                    <a:pt x="4595714" y="2506133"/>
                  </a:cubicBezTo>
                  <a:lnTo>
                    <a:pt x="17679" y="2506133"/>
                  </a:lnTo>
                  <a:cubicBezTo>
                    <a:pt x="12990" y="2506133"/>
                    <a:pt x="8494" y="2504271"/>
                    <a:pt x="5178" y="2500955"/>
                  </a:cubicBezTo>
                  <a:cubicBezTo>
                    <a:pt x="1863" y="2497640"/>
                    <a:pt x="0" y="2493143"/>
                    <a:pt x="0" y="2488454"/>
                  </a:cubicBezTo>
                  <a:lnTo>
                    <a:pt x="0" y="17679"/>
                  </a:lnTo>
                  <a:cubicBezTo>
                    <a:pt x="0" y="12990"/>
                    <a:pt x="1863" y="8494"/>
                    <a:pt x="5178" y="5178"/>
                  </a:cubicBezTo>
                  <a:cubicBezTo>
                    <a:pt x="8494" y="1863"/>
                    <a:pt x="12990" y="0"/>
                    <a:pt x="17679" y="0"/>
                  </a:cubicBezTo>
                  <a:close/>
                </a:path>
              </a:pathLst>
            </a:custGeom>
            <a:solidFill>
              <a:srgbClr val="5EB0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3"/>
            <p:cNvSpPr txBox="1"/>
            <p:nvPr/>
          </p:nvSpPr>
          <p:spPr>
            <a:xfrm>
              <a:off x="0" y="-9525"/>
              <a:ext cx="4613393" cy="2515658"/>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7" name="Google Shape;357;p23"/>
          <p:cNvPicPr preferRelativeResize="0"/>
          <p:nvPr/>
        </p:nvPicPr>
        <p:blipFill rotWithShape="1">
          <a:blip r:embed="rId3">
            <a:alphaModFix/>
          </a:blip>
          <a:srcRect b="11736" l="0" r="0" t="11452"/>
          <a:stretch/>
        </p:blipFill>
        <p:spPr>
          <a:xfrm>
            <a:off x="385750" y="349600"/>
            <a:ext cx="17516498" cy="9551700"/>
          </a:xfrm>
          <a:prstGeom prst="rect">
            <a:avLst/>
          </a:prstGeom>
          <a:noFill/>
          <a:ln>
            <a:noFill/>
          </a:ln>
        </p:spPr>
      </p:pic>
      <p:sp>
        <p:nvSpPr>
          <p:cNvPr id="358" name="Google Shape;358;p23"/>
          <p:cNvSpPr/>
          <p:nvPr/>
        </p:nvSpPr>
        <p:spPr>
          <a:xfrm>
            <a:off x="10039350" y="742950"/>
            <a:ext cx="6245163" cy="2673710"/>
          </a:xfrm>
          <a:custGeom>
            <a:rect b="b" l="l" r="r" t="t"/>
            <a:pathLst>
              <a:path extrusionOk="0" h="2673710" w="6245163">
                <a:moveTo>
                  <a:pt x="0" y="0"/>
                </a:moveTo>
                <a:lnTo>
                  <a:pt x="6245163" y="0"/>
                </a:lnTo>
                <a:lnTo>
                  <a:pt x="6245163" y="2673710"/>
                </a:lnTo>
                <a:lnTo>
                  <a:pt x="0" y="2673710"/>
                </a:lnTo>
                <a:lnTo>
                  <a:pt x="0" y="0"/>
                </a:lnTo>
                <a:close/>
              </a:path>
            </a:pathLst>
          </a:custGeom>
          <a:blipFill rotWithShape="1">
            <a:blip r:embed="rId4">
              <a:alphaModFix amt="46000"/>
            </a:blip>
            <a:stretch>
              <a:fillRect b="0" l="0" r="0" t="0"/>
            </a:stretch>
          </a:blipFill>
          <a:ln>
            <a:noFill/>
          </a:ln>
        </p:spPr>
      </p:sp>
      <p:sp>
        <p:nvSpPr>
          <p:cNvPr id="359" name="Google Shape;359;p23"/>
          <p:cNvSpPr txBox="1"/>
          <p:nvPr/>
        </p:nvSpPr>
        <p:spPr>
          <a:xfrm>
            <a:off x="1234374" y="904875"/>
            <a:ext cx="8875500" cy="4460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299" u="none" cap="none" strike="noStrike">
                <a:solidFill>
                  <a:srgbClr val="FFFFFF"/>
                </a:solidFill>
                <a:latin typeface="Oleo Script"/>
                <a:ea typeface="Oleo Script"/>
                <a:cs typeface="Oleo Script"/>
                <a:sym typeface="Oleo Script"/>
              </a:rPr>
              <a:t>"Our flag represents the values and ideals that unite us as a nation - liberty, justice, and equality for all."</a:t>
            </a:r>
            <a:endParaRPr/>
          </a:p>
        </p:txBody>
      </p:sp>
      <p:pic>
        <p:nvPicPr>
          <p:cNvPr id="360" name="Google Shape;360;p23"/>
          <p:cNvPicPr preferRelativeResize="0"/>
          <p:nvPr/>
        </p:nvPicPr>
        <p:blipFill rotWithShape="1">
          <a:blip r:embed="rId5">
            <a:alphaModFix/>
          </a:blip>
          <a:srcRect b="47423" l="0" r="3725" t="0"/>
          <a:stretch/>
        </p:blipFill>
        <p:spPr>
          <a:xfrm>
            <a:off x="4118300" y="1639975"/>
            <a:ext cx="13784049" cy="8261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E2FF"/>
        </a:solidFill>
      </p:bgPr>
    </p:bg>
    <p:spTree>
      <p:nvGrpSpPr>
        <p:cNvPr id="364" name="Shape 364"/>
        <p:cNvGrpSpPr/>
        <p:nvPr/>
      </p:nvGrpSpPr>
      <p:grpSpPr>
        <a:xfrm>
          <a:off x="0" y="0"/>
          <a:ext cx="0" cy="0"/>
          <a:chOff x="0" y="0"/>
          <a:chExt cx="0" cy="0"/>
        </a:xfrm>
      </p:grpSpPr>
      <p:grpSp>
        <p:nvGrpSpPr>
          <p:cNvPr id="365" name="Google Shape;365;p24"/>
          <p:cNvGrpSpPr/>
          <p:nvPr/>
        </p:nvGrpSpPr>
        <p:grpSpPr>
          <a:xfrm>
            <a:off x="385762" y="349597"/>
            <a:ext cx="17516475" cy="9551640"/>
            <a:chOff x="0" y="-9525"/>
            <a:chExt cx="4613393" cy="2515658"/>
          </a:xfrm>
        </p:grpSpPr>
        <p:sp>
          <p:nvSpPr>
            <p:cNvPr id="366" name="Google Shape;366;p24"/>
            <p:cNvSpPr/>
            <p:nvPr/>
          </p:nvSpPr>
          <p:spPr>
            <a:xfrm>
              <a:off x="0" y="0"/>
              <a:ext cx="4613393" cy="2506133"/>
            </a:xfrm>
            <a:custGeom>
              <a:rect b="b" l="l" r="r" t="t"/>
              <a:pathLst>
                <a:path extrusionOk="0" h="2506133" w="4613393">
                  <a:moveTo>
                    <a:pt x="17679" y="0"/>
                  </a:moveTo>
                  <a:lnTo>
                    <a:pt x="4595714" y="0"/>
                  </a:lnTo>
                  <a:cubicBezTo>
                    <a:pt x="4600403" y="0"/>
                    <a:pt x="4604899" y="1863"/>
                    <a:pt x="4608215" y="5178"/>
                  </a:cubicBezTo>
                  <a:cubicBezTo>
                    <a:pt x="4611530" y="8494"/>
                    <a:pt x="4613393" y="12990"/>
                    <a:pt x="4613393" y="17679"/>
                  </a:cubicBezTo>
                  <a:lnTo>
                    <a:pt x="4613393" y="2488454"/>
                  </a:lnTo>
                  <a:cubicBezTo>
                    <a:pt x="4613393" y="2493143"/>
                    <a:pt x="4611530" y="2497640"/>
                    <a:pt x="4608215" y="2500955"/>
                  </a:cubicBezTo>
                  <a:cubicBezTo>
                    <a:pt x="4604899" y="2504271"/>
                    <a:pt x="4600403" y="2506133"/>
                    <a:pt x="4595714" y="2506133"/>
                  </a:cubicBezTo>
                  <a:lnTo>
                    <a:pt x="17679" y="2506133"/>
                  </a:lnTo>
                  <a:cubicBezTo>
                    <a:pt x="12990" y="2506133"/>
                    <a:pt x="8494" y="2504271"/>
                    <a:pt x="5178" y="2500955"/>
                  </a:cubicBezTo>
                  <a:cubicBezTo>
                    <a:pt x="1863" y="2497640"/>
                    <a:pt x="0" y="2493143"/>
                    <a:pt x="0" y="2488454"/>
                  </a:cubicBezTo>
                  <a:lnTo>
                    <a:pt x="0" y="17679"/>
                  </a:lnTo>
                  <a:cubicBezTo>
                    <a:pt x="0" y="12990"/>
                    <a:pt x="1863" y="8494"/>
                    <a:pt x="5178" y="5178"/>
                  </a:cubicBezTo>
                  <a:cubicBezTo>
                    <a:pt x="8494" y="1863"/>
                    <a:pt x="12990" y="0"/>
                    <a:pt x="17679" y="0"/>
                  </a:cubicBezTo>
                  <a:close/>
                </a:path>
              </a:pathLst>
            </a:custGeom>
            <a:solidFill>
              <a:srgbClr val="5EB0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4"/>
            <p:cNvSpPr txBox="1"/>
            <p:nvPr/>
          </p:nvSpPr>
          <p:spPr>
            <a:xfrm>
              <a:off x="0" y="-9525"/>
              <a:ext cx="4613393" cy="2515658"/>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8" name="Google Shape;368;p24"/>
          <p:cNvSpPr/>
          <p:nvPr/>
        </p:nvSpPr>
        <p:spPr>
          <a:xfrm>
            <a:off x="6705043" y="6210338"/>
            <a:ext cx="4610372" cy="2301740"/>
          </a:xfrm>
          <a:custGeom>
            <a:rect b="b" l="l" r="r" t="t"/>
            <a:pathLst>
              <a:path extrusionOk="0" h="2301740" w="4610372">
                <a:moveTo>
                  <a:pt x="0" y="0"/>
                </a:moveTo>
                <a:lnTo>
                  <a:pt x="4610372" y="0"/>
                </a:lnTo>
                <a:lnTo>
                  <a:pt x="4610372" y="2301740"/>
                </a:lnTo>
                <a:lnTo>
                  <a:pt x="0" y="2301740"/>
                </a:lnTo>
                <a:lnTo>
                  <a:pt x="0" y="0"/>
                </a:lnTo>
                <a:close/>
              </a:path>
            </a:pathLst>
          </a:custGeom>
          <a:blipFill rotWithShape="1">
            <a:blip r:embed="rId3">
              <a:alphaModFix amt="46000"/>
            </a:blip>
            <a:stretch>
              <a:fillRect b="0" l="0" r="0" t="0"/>
            </a:stretch>
          </a:blipFill>
          <a:ln>
            <a:noFill/>
          </a:ln>
        </p:spPr>
      </p:sp>
      <p:grpSp>
        <p:nvGrpSpPr>
          <p:cNvPr id="369" name="Google Shape;369;p24"/>
          <p:cNvGrpSpPr/>
          <p:nvPr/>
        </p:nvGrpSpPr>
        <p:grpSpPr>
          <a:xfrm>
            <a:off x="10511529" y="804042"/>
            <a:ext cx="6747771" cy="8678917"/>
            <a:chOff x="0" y="0"/>
            <a:chExt cx="1724380" cy="2217881"/>
          </a:xfrm>
        </p:grpSpPr>
        <p:sp>
          <p:nvSpPr>
            <p:cNvPr id="370" name="Google Shape;370;p24"/>
            <p:cNvSpPr/>
            <p:nvPr/>
          </p:nvSpPr>
          <p:spPr>
            <a:xfrm>
              <a:off x="0" y="0"/>
              <a:ext cx="1724380" cy="2217881"/>
            </a:xfrm>
            <a:custGeom>
              <a:rect b="b" l="l" r="r" t="t"/>
              <a:pathLst>
                <a:path extrusionOk="0" h="2217881" w="1724380">
                  <a:moveTo>
                    <a:pt x="0" y="0"/>
                  </a:moveTo>
                  <a:lnTo>
                    <a:pt x="1724380" y="0"/>
                  </a:lnTo>
                  <a:lnTo>
                    <a:pt x="1724380" y="2217881"/>
                  </a:lnTo>
                  <a:lnTo>
                    <a:pt x="0" y="2217881"/>
                  </a:lnTo>
                  <a:close/>
                </a:path>
              </a:pathLst>
            </a:custGeom>
            <a:solidFill>
              <a:srgbClr val="C2E2FF"/>
            </a:solidFill>
            <a:ln>
              <a:noFill/>
            </a:ln>
          </p:spPr>
        </p:sp>
        <p:sp>
          <p:nvSpPr>
            <p:cNvPr id="371" name="Google Shape;371;p24"/>
            <p:cNvSpPr txBox="1"/>
            <p:nvPr/>
          </p:nvSpPr>
          <p:spPr>
            <a:xfrm>
              <a:off x="0" y="9525"/>
              <a:ext cx="1724380" cy="2208356"/>
            </a:xfrm>
            <a:prstGeom prst="rect">
              <a:avLst/>
            </a:prstGeom>
            <a:noFill/>
            <a:ln>
              <a:noFill/>
            </a:ln>
          </p:spPr>
          <p:txBody>
            <a:bodyPr anchorCtr="0" anchor="ctr" bIns="50800" lIns="50800" spcFirstLastPara="1" rIns="50800" wrap="square" tIns="50800">
              <a:noAutofit/>
            </a:bodyPr>
            <a:lstStyle/>
            <a:p>
              <a:pPr indent="0" lvl="0" marL="0" marR="0" rtl="0" algn="ctr">
                <a:lnSpc>
                  <a:spcPct val="16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2" name="Google Shape;372;p24"/>
          <p:cNvPicPr preferRelativeResize="0"/>
          <p:nvPr/>
        </p:nvPicPr>
        <p:blipFill>
          <a:blip r:embed="rId4">
            <a:alphaModFix/>
          </a:blip>
          <a:stretch>
            <a:fillRect/>
          </a:stretch>
        </p:blipFill>
        <p:spPr>
          <a:xfrm>
            <a:off x="11181900" y="2341350"/>
            <a:ext cx="5407024" cy="5407024"/>
          </a:xfrm>
          <a:prstGeom prst="rect">
            <a:avLst/>
          </a:prstGeom>
          <a:noFill/>
          <a:ln>
            <a:noFill/>
          </a:ln>
        </p:spPr>
      </p:pic>
      <p:sp>
        <p:nvSpPr>
          <p:cNvPr id="373" name="Google Shape;373;p24"/>
          <p:cNvSpPr/>
          <p:nvPr/>
        </p:nvSpPr>
        <p:spPr>
          <a:xfrm>
            <a:off x="385762" y="1028700"/>
            <a:ext cx="4352281" cy="3782838"/>
          </a:xfrm>
          <a:custGeom>
            <a:rect b="b" l="l" r="r" t="t"/>
            <a:pathLst>
              <a:path extrusionOk="0" h="3782838" w="4352281">
                <a:moveTo>
                  <a:pt x="0" y="0"/>
                </a:moveTo>
                <a:lnTo>
                  <a:pt x="4352281" y="0"/>
                </a:lnTo>
                <a:lnTo>
                  <a:pt x="4352281" y="3782838"/>
                </a:lnTo>
                <a:lnTo>
                  <a:pt x="0" y="3782838"/>
                </a:lnTo>
                <a:lnTo>
                  <a:pt x="0" y="0"/>
                </a:lnTo>
                <a:close/>
              </a:path>
            </a:pathLst>
          </a:custGeom>
          <a:blipFill rotWithShape="1">
            <a:blip r:embed="rId5">
              <a:alphaModFix amt="46000"/>
            </a:blip>
            <a:stretch>
              <a:fillRect b="0" l="-29063" r="0" t="0"/>
            </a:stretch>
          </a:blipFill>
          <a:ln>
            <a:noFill/>
          </a:ln>
        </p:spPr>
      </p:sp>
      <p:grpSp>
        <p:nvGrpSpPr>
          <p:cNvPr id="374" name="Google Shape;374;p24"/>
          <p:cNvGrpSpPr/>
          <p:nvPr/>
        </p:nvGrpSpPr>
        <p:grpSpPr>
          <a:xfrm>
            <a:off x="11181893" y="1274928"/>
            <a:ext cx="648045" cy="648045"/>
            <a:chOff x="0" y="0"/>
            <a:chExt cx="812800" cy="812800"/>
          </a:xfrm>
        </p:grpSpPr>
        <p:sp>
          <p:nvSpPr>
            <p:cNvPr id="375" name="Google Shape;37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EB0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4"/>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7" name="Google Shape;377;p24"/>
          <p:cNvSpPr/>
          <p:nvPr/>
        </p:nvSpPr>
        <p:spPr>
          <a:xfrm>
            <a:off x="11453634" y="8002969"/>
            <a:ext cx="537821" cy="457637"/>
          </a:xfrm>
          <a:custGeom>
            <a:rect b="b" l="l" r="r" t="t"/>
            <a:pathLst>
              <a:path extrusionOk="0" h="457637" w="537821">
                <a:moveTo>
                  <a:pt x="0" y="0"/>
                </a:moveTo>
                <a:lnTo>
                  <a:pt x="537821" y="0"/>
                </a:lnTo>
                <a:lnTo>
                  <a:pt x="537821" y="457637"/>
                </a:lnTo>
                <a:lnTo>
                  <a:pt x="0" y="457637"/>
                </a:lnTo>
                <a:lnTo>
                  <a:pt x="0" y="0"/>
                </a:lnTo>
                <a:close/>
              </a:path>
            </a:pathLst>
          </a:custGeom>
          <a:blipFill rotWithShape="1">
            <a:blip r:embed="rId6">
              <a:alphaModFix/>
            </a:blip>
            <a:stretch>
              <a:fillRect b="0" l="0" r="0" t="0"/>
            </a:stretch>
          </a:blipFill>
          <a:ln>
            <a:noFill/>
          </a:ln>
        </p:spPr>
      </p:sp>
      <p:sp>
        <p:nvSpPr>
          <p:cNvPr id="378" name="Google Shape;378;p24"/>
          <p:cNvSpPr/>
          <p:nvPr/>
        </p:nvSpPr>
        <p:spPr>
          <a:xfrm>
            <a:off x="12155240" y="8002969"/>
            <a:ext cx="457637" cy="457637"/>
          </a:xfrm>
          <a:custGeom>
            <a:rect b="b" l="l" r="r" t="t"/>
            <a:pathLst>
              <a:path extrusionOk="0" h="457637" w="457637">
                <a:moveTo>
                  <a:pt x="0" y="0"/>
                </a:moveTo>
                <a:lnTo>
                  <a:pt x="457637" y="0"/>
                </a:lnTo>
                <a:lnTo>
                  <a:pt x="457637" y="457637"/>
                </a:lnTo>
                <a:lnTo>
                  <a:pt x="0" y="457637"/>
                </a:lnTo>
                <a:lnTo>
                  <a:pt x="0" y="0"/>
                </a:lnTo>
                <a:close/>
              </a:path>
            </a:pathLst>
          </a:custGeom>
          <a:blipFill rotWithShape="1">
            <a:blip r:embed="rId7">
              <a:alphaModFix/>
            </a:blip>
            <a:stretch>
              <a:fillRect b="0" l="0" r="0" t="0"/>
            </a:stretch>
          </a:blipFill>
          <a:ln>
            <a:noFill/>
          </a:ln>
        </p:spPr>
      </p:sp>
      <p:sp>
        <p:nvSpPr>
          <p:cNvPr id="379" name="Google Shape;379;p24"/>
          <p:cNvSpPr/>
          <p:nvPr/>
        </p:nvSpPr>
        <p:spPr>
          <a:xfrm>
            <a:off x="12779468" y="8002969"/>
            <a:ext cx="526570" cy="457637"/>
          </a:xfrm>
          <a:custGeom>
            <a:rect b="b" l="l" r="r" t="t"/>
            <a:pathLst>
              <a:path extrusionOk="0" h="457637" w="526570">
                <a:moveTo>
                  <a:pt x="0" y="0"/>
                </a:moveTo>
                <a:lnTo>
                  <a:pt x="526569" y="0"/>
                </a:lnTo>
                <a:lnTo>
                  <a:pt x="526569" y="457637"/>
                </a:lnTo>
                <a:lnTo>
                  <a:pt x="0" y="457637"/>
                </a:lnTo>
                <a:lnTo>
                  <a:pt x="0" y="0"/>
                </a:lnTo>
                <a:close/>
              </a:path>
            </a:pathLst>
          </a:custGeom>
          <a:blipFill rotWithShape="1">
            <a:blip r:embed="rId8">
              <a:alphaModFix/>
            </a:blip>
            <a:stretch>
              <a:fillRect b="0" l="0" r="0" t="0"/>
            </a:stretch>
          </a:blipFill>
          <a:ln>
            <a:noFill/>
          </a:ln>
        </p:spPr>
      </p:sp>
      <p:grpSp>
        <p:nvGrpSpPr>
          <p:cNvPr id="380" name="Google Shape;380;p24"/>
          <p:cNvGrpSpPr/>
          <p:nvPr/>
        </p:nvGrpSpPr>
        <p:grpSpPr>
          <a:xfrm>
            <a:off x="15947799" y="7992837"/>
            <a:ext cx="369397" cy="467769"/>
            <a:chOff x="0" y="-9525"/>
            <a:chExt cx="347256" cy="439732"/>
          </a:xfrm>
        </p:grpSpPr>
        <p:sp>
          <p:nvSpPr>
            <p:cNvPr id="381" name="Google Shape;381;p24"/>
            <p:cNvSpPr/>
            <p:nvPr/>
          </p:nvSpPr>
          <p:spPr>
            <a:xfrm>
              <a:off x="0" y="0"/>
              <a:ext cx="347256" cy="430207"/>
            </a:xfrm>
            <a:custGeom>
              <a:rect b="b" l="l" r="r" t="t"/>
              <a:pathLst>
                <a:path extrusionOk="0" h="430207" w="347256">
                  <a:moveTo>
                    <a:pt x="347256" y="0"/>
                  </a:moveTo>
                  <a:lnTo>
                    <a:pt x="347256" y="430207"/>
                  </a:lnTo>
                  <a:lnTo>
                    <a:pt x="173628" y="303207"/>
                  </a:lnTo>
                  <a:lnTo>
                    <a:pt x="0" y="430207"/>
                  </a:lnTo>
                  <a:lnTo>
                    <a:pt x="0" y="0"/>
                  </a:lnTo>
                  <a:lnTo>
                    <a:pt x="347256" y="0"/>
                  </a:lnTo>
                  <a:close/>
                </a:path>
              </a:pathLst>
            </a:custGeom>
            <a:solidFill>
              <a:srgbClr val="5EB0DF"/>
            </a:solidFill>
            <a:ln>
              <a:noFill/>
            </a:ln>
          </p:spPr>
        </p:sp>
        <p:sp>
          <p:nvSpPr>
            <p:cNvPr id="382" name="Google Shape;382;p24"/>
            <p:cNvSpPr txBox="1"/>
            <p:nvPr/>
          </p:nvSpPr>
          <p:spPr>
            <a:xfrm>
              <a:off x="0" y="-9525"/>
              <a:ext cx="347256" cy="312732"/>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3" name="Google Shape;383;p24"/>
          <p:cNvSpPr txBox="1"/>
          <p:nvPr/>
        </p:nvSpPr>
        <p:spPr>
          <a:xfrm>
            <a:off x="1028700" y="2341338"/>
            <a:ext cx="8586000" cy="30756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1101" u="none" cap="none" strike="noStrike">
                <a:solidFill>
                  <a:srgbClr val="FFFFFF"/>
                </a:solidFill>
                <a:latin typeface="Oleo Script"/>
                <a:ea typeface="Oleo Script"/>
                <a:cs typeface="Oleo Script"/>
                <a:sym typeface="Oleo Script"/>
              </a:rPr>
              <a:t>Social Media Campaign</a:t>
            </a:r>
            <a:endParaRPr/>
          </a:p>
        </p:txBody>
      </p:sp>
      <p:sp>
        <p:nvSpPr>
          <p:cNvPr id="384" name="Google Shape;384;p24"/>
          <p:cNvSpPr txBox="1"/>
          <p:nvPr/>
        </p:nvSpPr>
        <p:spPr>
          <a:xfrm>
            <a:off x="2477515" y="5744501"/>
            <a:ext cx="5688300" cy="14862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2299" u="none" cap="none" strike="noStrike">
                <a:solidFill>
                  <a:srgbClr val="000000"/>
                </a:solidFill>
                <a:latin typeface="Asap"/>
                <a:ea typeface="Asap"/>
                <a:cs typeface="Asap"/>
                <a:sym typeface="Asap"/>
              </a:rPr>
              <a:t>Overview of social media initiatives to raise awareness about flag-raising ceremonies and encourage public participation.</a:t>
            </a:r>
            <a:endParaRPr/>
          </a:p>
        </p:txBody>
      </p:sp>
      <p:sp>
        <p:nvSpPr>
          <p:cNvPr id="385" name="Google Shape;385;p24"/>
          <p:cNvSpPr txBox="1"/>
          <p:nvPr/>
        </p:nvSpPr>
        <p:spPr>
          <a:xfrm>
            <a:off x="12133268" y="1356229"/>
            <a:ext cx="3171034" cy="46557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670" u="none" cap="none" strike="noStrike">
                <a:solidFill>
                  <a:srgbClr val="000000"/>
                </a:solidFill>
                <a:latin typeface="Asap"/>
                <a:ea typeface="Asap"/>
                <a:cs typeface="Asap"/>
                <a:sym typeface="Asap"/>
              </a:rPr>
              <a:t>Your username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E2FF"/>
        </a:solidFill>
      </p:bgPr>
    </p:bg>
    <p:spTree>
      <p:nvGrpSpPr>
        <p:cNvPr id="389" name="Shape 389"/>
        <p:cNvGrpSpPr/>
        <p:nvPr/>
      </p:nvGrpSpPr>
      <p:grpSpPr>
        <a:xfrm>
          <a:off x="0" y="0"/>
          <a:ext cx="0" cy="0"/>
          <a:chOff x="0" y="0"/>
          <a:chExt cx="0" cy="0"/>
        </a:xfrm>
      </p:grpSpPr>
      <p:grpSp>
        <p:nvGrpSpPr>
          <p:cNvPr id="390" name="Google Shape;390;p25"/>
          <p:cNvGrpSpPr/>
          <p:nvPr/>
        </p:nvGrpSpPr>
        <p:grpSpPr>
          <a:xfrm>
            <a:off x="385762" y="349597"/>
            <a:ext cx="17516475" cy="9551640"/>
            <a:chOff x="0" y="-9525"/>
            <a:chExt cx="4613393" cy="2515658"/>
          </a:xfrm>
        </p:grpSpPr>
        <p:sp>
          <p:nvSpPr>
            <p:cNvPr id="391" name="Google Shape;391;p25"/>
            <p:cNvSpPr/>
            <p:nvPr/>
          </p:nvSpPr>
          <p:spPr>
            <a:xfrm>
              <a:off x="0" y="0"/>
              <a:ext cx="4613393" cy="2506133"/>
            </a:xfrm>
            <a:custGeom>
              <a:rect b="b" l="l" r="r" t="t"/>
              <a:pathLst>
                <a:path extrusionOk="0" h="2506133" w="4613393">
                  <a:moveTo>
                    <a:pt x="17679" y="0"/>
                  </a:moveTo>
                  <a:lnTo>
                    <a:pt x="4595714" y="0"/>
                  </a:lnTo>
                  <a:cubicBezTo>
                    <a:pt x="4600403" y="0"/>
                    <a:pt x="4604899" y="1863"/>
                    <a:pt x="4608215" y="5178"/>
                  </a:cubicBezTo>
                  <a:cubicBezTo>
                    <a:pt x="4611530" y="8494"/>
                    <a:pt x="4613393" y="12990"/>
                    <a:pt x="4613393" y="17679"/>
                  </a:cubicBezTo>
                  <a:lnTo>
                    <a:pt x="4613393" y="2488454"/>
                  </a:lnTo>
                  <a:cubicBezTo>
                    <a:pt x="4613393" y="2493143"/>
                    <a:pt x="4611530" y="2497640"/>
                    <a:pt x="4608215" y="2500955"/>
                  </a:cubicBezTo>
                  <a:cubicBezTo>
                    <a:pt x="4604899" y="2504271"/>
                    <a:pt x="4600403" y="2506133"/>
                    <a:pt x="4595714" y="2506133"/>
                  </a:cubicBezTo>
                  <a:lnTo>
                    <a:pt x="17679" y="2506133"/>
                  </a:lnTo>
                  <a:cubicBezTo>
                    <a:pt x="12990" y="2506133"/>
                    <a:pt x="8494" y="2504271"/>
                    <a:pt x="5178" y="2500955"/>
                  </a:cubicBezTo>
                  <a:cubicBezTo>
                    <a:pt x="1863" y="2497640"/>
                    <a:pt x="0" y="2493143"/>
                    <a:pt x="0" y="2488454"/>
                  </a:cubicBezTo>
                  <a:lnTo>
                    <a:pt x="0" y="17679"/>
                  </a:lnTo>
                  <a:cubicBezTo>
                    <a:pt x="0" y="12990"/>
                    <a:pt x="1863" y="8494"/>
                    <a:pt x="5178" y="5178"/>
                  </a:cubicBezTo>
                  <a:cubicBezTo>
                    <a:pt x="8494" y="1863"/>
                    <a:pt x="12990" y="0"/>
                    <a:pt x="17679" y="0"/>
                  </a:cubicBezTo>
                  <a:close/>
                </a:path>
              </a:pathLst>
            </a:custGeom>
            <a:solidFill>
              <a:srgbClr val="5EB0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5"/>
            <p:cNvSpPr txBox="1"/>
            <p:nvPr/>
          </p:nvSpPr>
          <p:spPr>
            <a:xfrm>
              <a:off x="0" y="-9525"/>
              <a:ext cx="4613393" cy="2515658"/>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3" name="Google Shape;393;p25"/>
          <p:cNvSpPr txBox="1"/>
          <p:nvPr/>
        </p:nvSpPr>
        <p:spPr>
          <a:xfrm>
            <a:off x="4176130" y="724094"/>
            <a:ext cx="9888917" cy="1533525"/>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9000" u="none" cap="none" strike="noStrike">
                <a:solidFill>
                  <a:srgbClr val="FFFFFF"/>
                </a:solidFill>
                <a:latin typeface="Oleo Script"/>
                <a:ea typeface="Oleo Script"/>
                <a:cs typeface="Oleo Script"/>
                <a:sym typeface="Oleo Script"/>
              </a:rPr>
              <a:t>Resource Page</a:t>
            </a:r>
            <a:endParaRPr/>
          </a:p>
        </p:txBody>
      </p:sp>
      <p:sp>
        <p:nvSpPr>
          <p:cNvPr id="394" name="Google Shape;394;p25"/>
          <p:cNvSpPr txBox="1"/>
          <p:nvPr/>
        </p:nvSpPr>
        <p:spPr>
          <a:xfrm>
            <a:off x="3744010" y="2143319"/>
            <a:ext cx="10799980" cy="456184"/>
          </a:xfrm>
          <a:prstGeom prst="rect">
            <a:avLst/>
          </a:prstGeom>
          <a:noFill/>
          <a:ln>
            <a:noFill/>
          </a:ln>
        </p:spPr>
        <p:txBody>
          <a:bodyPr anchorCtr="0" anchor="t" bIns="0" lIns="0" spcFirstLastPara="1" rIns="0" wrap="square" tIns="0">
            <a:spAutoFit/>
          </a:bodyPr>
          <a:lstStyle/>
          <a:p>
            <a:pPr indent="0" lvl="1" marL="0" marR="0" rtl="0" algn="ctr">
              <a:lnSpc>
                <a:spcPct val="166028"/>
              </a:lnSpc>
              <a:spcBef>
                <a:spcPts val="0"/>
              </a:spcBef>
              <a:spcAft>
                <a:spcPts val="0"/>
              </a:spcAft>
              <a:buNone/>
            </a:pPr>
            <a:r>
              <a:rPr b="0" i="0" lang="en-US" sz="2299" u="none" cap="none" strike="noStrike">
                <a:solidFill>
                  <a:srgbClr val="000000"/>
                </a:solidFill>
                <a:latin typeface="Asap"/>
                <a:ea typeface="Asap"/>
                <a:cs typeface="Asap"/>
                <a:sym typeface="Asap"/>
              </a:rPr>
              <a:t>Use these design resources in your Canva Presentation.</a:t>
            </a:r>
            <a:endParaRPr/>
          </a:p>
        </p:txBody>
      </p:sp>
      <p:grpSp>
        <p:nvGrpSpPr>
          <p:cNvPr id="395" name="Google Shape;395;p25"/>
          <p:cNvGrpSpPr/>
          <p:nvPr/>
        </p:nvGrpSpPr>
        <p:grpSpPr>
          <a:xfrm>
            <a:off x="3116240" y="8086746"/>
            <a:ext cx="754204" cy="754204"/>
            <a:chOff x="0" y="0"/>
            <a:chExt cx="812800" cy="812800"/>
          </a:xfrm>
        </p:grpSpPr>
        <p:sp>
          <p:nvSpPr>
            <p:cNvPr id="396" name="Google Shape;39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1E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5"/>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8" name="Google Shape;398;p25"/>
          <p:cNvGrpSpPr/>
          <p:nvPr/>
        </p:nvGrpSpPr>
        <p:grpSpPr>
          <a:xfrm>
            <a:off x="4756321" y="8086746"/>
            <a:ext cx="754204" cy="754204"/>
            <a:chOff x="0" y="0"/>
            <a:chExt cx="812800" cy="812800"/>
          </a:xfrm>
        </p:grpSpPr>
        <p:sp>
          <p:nvSpPr>
            <p:cNvPr id="399" name="Google Shape;39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EB0DF"/>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5"/>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1" name="Google Shape;401;p25"/>
          <p:cNvSpPr txBox="1"/>
          <p:nvPr/>
        </p:nvSpPr>
        <p:spPr>
          <a:xfrm>
            <a:off x="9934545" y="2970978"/>
            <a:ext cx="5791200" cy="538500"/>
          </a:xfrm>
          <a:prstGeom prst="rect">
            <a:avLst/>
          </a:prstGeom>
          <a:noFill/>
          <a:ln>
            <a:noFill/>
          </a:ln>
        </p:spPr>
        <p:txBody>
          <a:bodyPr anchorCtr="0" anchor="t" bIns="0" lIns="0" spcFirstLastPara="1" rIns="0" wrap="square" tIns="0">
            <a:spAutoFit/>
          </a:bodyPr>
          <a:lstStyle/>
          <a:p>
            <a:pPr indent="0" lvl="0" marL="0" marR="0" rtl="0" algn="ctr">
              <a:lnSpc>
                <a:spcPct val="250042"/>
              </a:lnSpc>
              <a:spcBef>
                <a:spcPts val="0"/>
              </a:spcBef>
              <a:spcAft>
                <a:spcPts val="0"/>
              </a:spcAft>
              <a:buNone/>
            </a:pPr>
            <a:r>
              <a:rPr b="1" i="0" lang="en-US" sz="3499" u="none" cap="none" strike="noStrike">
                <a:solidFill>
                  <a:srgbClr val="000000"/>
                </a:solidFill>
                <a:latin typeface="Asap"/>
                <a:ea typeface="Asap"/>
                <a:cs typeface="Asap"/>
                <a:sym typeface="Asap"/>
              </a:rPr>
              <a:t>DESIGN ELEMENTS</a:t>
            </a:r>
            <a:endParaRPr/>
          </a:p>
        </p:txBody>
      </p:sp>
      <p:sp>
        <p:nvSpPr>
          <p:cNvPr id="402" name="Google Shape;402;p25"/>
          <p:cNvSpPr txBox="1"/>
          <p:nvPr/>
        </p:nvSpPr>
        <p:spPr>
          <a:xfrm>
            <a:off x="2039961" y="6504518"/>
            <a:ext cx="4698900" cy="30780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Asap"/>
                <a:ea typeface="Asap"/>
                <a:cs typeface="Asap"/>
                <a:sym typeface="Asap"/>
              </a:rPr>
              <a:t>You can find these fonts online too.</a:t>
            </a:r>
            <a:endParaRPr/>
          </a:p>
        </p:txBody>
      </p:sp>
      <p:sp>
        <p:nvSpPr>
          <p:cNvPr id="403" name="Google Shape;403;p25"/>
          <p:cNvSpPr txBox="1"/>
          <p:nvPr/>
        </p:nvSpPr>
        <p:spPr>
          <a:xfrm>
            <a:off x="2882656" y="8994926"/>
            <a:ext cx="1221374"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sap"/>
                <a:ea typeface="Asap"/>
                <a:cs typeface="Asap"/>
                <a:sym typeface="Asap"/>
              </a:rPr>
              <a:t>#DB1E1F</a:t>
            </a:r>
            <a:endParaRPr/>
          </a:p>
        </p:txBody>
      </p:sp>
      <p:sp>
        <p:nvSpPr>
          <p:cNvPr id="404" name="Google Shape;404;p25"/>
          <p:cNvSpPr txBox="1"/>
          <p:nvPr/>
        </p:nvSpPr>
        <p:spPr>
          <a:xfrm>
            <a:off x="4522736" y="8994926"/>
            <a:ext cx="1221374"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sap"/>
                <a:ea typeface="Asap"/>
                <a:cs typeface="Asap"/>
                <a:sym typeface="Asap"/>
              </a:rPr>
              <a:t>#5EB0DF</a:t>
            </a:r>
            <a:endParaRPr/>
          </a:p>
        </p:txBody>
      </p:sp>
      <p:sp>
        <p:nvSpPr>
          <p:cNvPr id="405" name="Google Shape;405;p25"/>
          <p:cNvSpPr txBox="1"/>
          <p:nvPr/>
        </p:nvSpPr>
        <p:spPr>
          <a:xfrm>
            <a:off x="2814086" y="7243639"/>
            <a:ext cx="3150600" cy="538500"/>
          </a:xfrm>
          <a:prstGeom prst="rect">
            <a:avLst/>
          </a:prstGeom>
          <a:noFill/>
          <a:ln>
            <a:noFill/>
          </a:ln>
        </p:spPr>
        <p:txBody>
          <a:bodyPr anchorCtr="0" anchor="t" bIns="0" lIns="0" spcFirstLastPara="1" rIns="0" wrap="square" tIns="0">
            <a:spAutoFit/>
          </a:bodyPr>
          <a:lstStyle/>
          <a:p>
            <a:pPr indent="0" lvl="0" marL="0" marR="0" rtl="0" algn="ctr">
              <a:lnSpc>
                <a:spcPct val="250042"/>
              </a:lnSpc>
              <a:spcBef>
                <a:spcPts val="0"/>
              </a:spcBef>
              <a:spcAft>
                <a:spcPts val="0"/>
              </a:spcAft>
              <a:buNone/>
            </a:pPr>
            <a:r>
              <a:rPr b="1" i="0" lang="en-US" sz="3499" u="none" cap="none" strike="noStrike">
                <a:solidFill>
                  <a:srgbClr val="000000"/>
                </a:solidFill>
                <a:latin typeface="Asap"/>
                <a:ea typeface="Asap"/>
                <a:cs typeface="Asap"/>
                <a:sym typeface="Asap"/>
              </a:rPr>
              <a:t>COLORS</a:t>
            </a:r>
            <a:endParaRPr/>
          </a:p>
        </p:txBody>
      </p:sp>
      <p:sp>
        <p:nvSpPr>
          <p:cNvPr id="406" name="Google Shape;406;p25"/>
          <p:cNvSpPr txBox="1"/>
          <p:nvPr/>
        </p:nvSpPr>
        <p:spPr>
          <a:xfrm>
            <a:off x="795573" y="3579437"/>
            <a:ext cx="7187700" cy="30780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Asap"/>
                <a:ea typeface="Asap"/>
                <a:cs typeface="Asap"/>
                <a:sym typeface="Asap"/>
              </a:rPr>
              <a:t>This presentation template uses the following free fonts:</a:t>
            </a:r>
            <a:endParaRPr/>
          </a:p>
        </p:txBody>
      </p:sp>
      <p:sp>
        <p:nvSpPr>
          <p:cNvPr id="407" name="Google Shape;407;p25"/>
          <p:cNvSpPr txBox="1"/>
          <p:nvPr/>
        </p:nvSpPr>
        <p:spPr>
          <a:xfrm>
            <a:off x="3034597" y="4007119"/>
            <a:ext cx="2709600" cy="338400"/>
          </a:xfrm>
          <a:prstGeom prst="rect">
            <a:avLst/>
          </a:prstGeom>
          <a:noFill/>
          <a:ln>
            <a:noFill/>
          </a:ln>
        </p:spPr>
        <p:txBody>
          <a:bodyPr anchorCtr="0" anchor="t" bIns="0" lIns="0" spcFirstLastPara="1" rIns="0" wrap="square" tIns="0">
            <a:spAutoFit/>
          </a:bodyPr>
          <a:lstStyle/>
          <a:p>
            <a:pPr indent="0" lvl="0" marL="0" marR="0" rtl="0" algn="ctr">
              <a:lnSpc>
                <a:spcPct val="122010"/>
              </a:lnSpc>
              <a:spcBef>
                <a:spcPts val="0"/>
              </a:spcBef>
              <a:spcAft>
                <a:spcPts val="0"/>
              </a:spcAft>
              <a:buNone/>
            </a:pPr>
            <a:r>
              <a:rPr b="1" i="0" lang="en-US" sz="2199" u="none" cap="none" strike="noStrike">
                <a:solidFill>
                  <a:srgbClr val="000000"/>
                </a:solidFill>
                <a:latin typeface="Asap"/>
                <a:ea typeface="Asap"/>
                <a:cs typeface="Asap"/>
                <a:sym typeface="Asap"/>
              </a:rPr>
              <a:t>Titles :</a:t>
            </a:r>
            <a:endParaRPr/>
          </a:p>
        </p:txBody>
      </p:sp>
      <p:sp>
        <p:nvSpPr>
          <p:cNvPr id="408" name="Google Shape;408;p25"/>
          <p:cNvSpPr txBox="1"/>
          <p:nvPr/>
        </p:nvSpPr>
        <p:spPr>
          <a:xfrm>
            <a:off x="3034597" y="4770411"/>
            <a:ext cx="2709600" cy="338400"/>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1" i="0" lang="en-US" sz="2199" u="none" cap="none" strike="noStrike">
                <a:solidFill>
                  <a:srgbClr val="000000"/>
                </a:solidFill>
                <a:latin typeface="Asap"/>
                <a:ea typeface="Asap"/>
                <a:cs typeface="Asap"/>
                <a:sym typeface="Asap"/>
              </a:rPr>
              <a:t>Headers :</a:t>
            </a:r>
            <a:endParaRPr/>
          </a:p>
        </p:txBody>
      </p:sp>
      <p:sp>
        <p:nvSpPr>
          <p:cNvPr id="409" name="Google Shape;409;p25"/>
          <p:cNvSpPr txBox="1"/>
          <p:nvPr/>
        </p:nvSpPr>
        <p:spPr>
          <a:xfrm>
            <a:off x="3034597" y="5533703"/>
            <a:ext cx="2709600" cy="338400"/>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1" i="0" lang="en-US" sz="2199" u="none" cap="none" strike="noStrike">
                <a:solidFill>
                  <a:srgbClr val="000000"/>
                </a:solidFill>
                <a:latin typeface="Asap"/>
                <a:ea typeface="Asap"/>
                <a:cs typeface="Asap"/>
                <a:sym typeface="Asap"/>
              </a:rPr>
              <a:t>Body Copy :</a:t>
            </a:r>
            <a:endParaRPr/>
          </a:p>
        </p:txBody>
      </p:sp>
      <p:sp>
        <p:nvSpPr>
          <p:cNvPr id="410" name="Google Shape;410;p25"/>
          <p:cNvSpPr txBox="1"/>
          <p:nvPr/>
        </p:nvSpPr>
        <p:spPr>
          <a:xfrm>
            <a:off x="3034597" y="4421039"/>
            <a:ext cx="2709600" cy="3078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sap"/>
                <a:ea typeface="Asap"/>
                <a:cs typeface="Asap"/>
                <a:sym typeface="Asap"/>
              </a:rPr>
              <a:t>Oleo Script</a:t>
            </a:r>
            <a:endParaRPr/>
          </a:p>
        </p:txBody>
      </p:sp>
      <p:sp>
        <p:nvSpPr>
          <p:cNvPr id="411" name="Google Shape;411;p25"/>
          <p:cNvSpPr txBox="1"/>
          <p:nvPr/>
        </p:nvSpPr>
        <p:spPr>
          <a:xfrm>
            <a:off x="2749273" y="5184331"/>
            <a:ext cx="3280200" cy="3078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sap"/>
                <a:ea typeface="Asap"/>
                <a:cs typeface="Asap"/>
                <a:sym typeface="Asap"/>
              </a:rPr>
              <a:t>Asap</a:t>
            </a:r>
            <a:endParaRPr/>
          </a:p>
        </p:txBody>
      </p:sp>
      <p:sp>
        <p:nvSpPr>
          <p:cNvPr id="412" name="Google Shape;412;p25"/>
          <p:cNvSpPr txBox="1"/>
          <p:nvPr/>
        </p:nvSpPr>
        <p:spPr>
          <a:xfrm>
            <a:off x="2539034" y="5947623"/>
            <a:ext cx="3700500" cy="3078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sap"/>
                <a:ea typeface="Asap"/>
                <a:cs typeface="Asap"/>
                <a:sym typeface="Asap"/>
              </a:rPr>
              <a:t>Asap</a:t>
            </a:r>
            <a:endParaRPr/>
          </a:p>
        </p:txBody>
      </p:sp>
      <p:sp>
        <p:nvSpPr>
          <p:cNvPr id="413" name="Google Shape;413;p25"/>
          <p:cNvSpPr txBox="1"/>
          <p:nvPr/>
        </p:nvSpPr>
        <p:spPr>
          <a:xfrm>
            <a:off x="2814086" y="2970978"/>
            <a:ext cx="3150600" cy="538500"/>
          </a:xfrm>
          <a:prstGeom prst="rect">
            <a:avLst/>
          </a:prstGeom>
          <a:noFill/>
          <a:ln>
            <a:noFill/>
          </a:ln>
        </p:spPr>
        <p:txBody>
          <a:bodyPr anchorCtr="0" anchor="t" bIns="0" lIns="0" spcFirstLastPara="1" rIns="0" wrap="square" tIns="0">
            <a:spAutoFit/>
          </a:bodyPr>
          <a:lstStyle/>
          <a:p>
            <a:pPr indent="0" lvl="0" marL="0" marR="0" rtl="0" algn="ctr">
              <a:lnSpc>
                <a:spcPct val="250042"/>
              </a:lnSpc>
              <a:spcBef>
                <a:spcPts val="0"/>
              </a:spcBef>
              <a:spcAft>
                <a:spcPts val="0"/>
              </a:spcAft>
              <a:buNone/>
            </a:pPr>
            <a:r>
              <a:rPr b="1" i="0" lang="en-US" sz="3499" u="none" cap="none" strike="noStrike">
                <a:solidFill>
                  <a:srgbClr val="000000"/>
                </a:solidFill>
                <a:latin typeface="Asap"/>
                <a:ea typeface="Asap"/>
                <a:cs typeface="Asap"/>
                <a:sym typeface="Asap"/>
              </a:rPr>
              <a:t>FONTS</a:t>
            </a:r>
            <a:endParaRPr/>
          </a:p>
        </p:txBody>
      </p:sp>
      <p:sp>
        <p:nvSpPr>
          <p:cNvPr id="414" name="Google Shape;414;p25"/>
          <p:cNvSpPr/>
          <p:nvPr/>
        </p:nvSpPr>
        <p:spPr>
          <a:xfrm>
            <a:off x="15974179" y="7395505"/>
            <a:ext cx="986854" cy="1021324"/>
          </a:xfrm>
          <a:custGeom>
            <a:rect b="b" l="l" r="r" t="t"/>
            <a:pathLst>
              <a:path extrusionOk="0" h="1021324" w="986854">
                <a:moveTo>
                  <a:pt x="0" y="0"/>
                </a:moveTo>
                <a:lnTo>
                  <a:pt x="986855" y="0"/>
                </a:lnTo>
                <a:lnTo>
                  <a:pt x="986855" y="1021324"/>
                </a:lnTo>
                <a:lnTo>
                  <a:pt x="0" y="1021324"/>
                </a:lnTo>
                <a:lnTo>
                  <a:pt x="0" y="0"/>
                </a:lnTo>
                <a:close/>
              </a:path>
            </a:pathLst>
          </a:custGeom>
          <a:blipFill rotWithShape="1">
            <a:blip r:embed="rId3">
              <a:alphaModFix/>
            </a:blip>
            <a:stretch>
              <a:fillRect b="0" l="0" r="0" t="0"/>
            </a:stretch>
          </a:blipFill>
          <a:ln>
            <a:noFill/>
          </a:ln>
        </p:spPr>
      </p:sp>
      <p:sp>
        <p:nvSpPr>
          <p:cNvPr id="415" name="Google Shape;415;p25"/>
          <p:cNvSpPr/>
          <p:nvPr/>
        </p:nvSpPr>
        <p:spPr>
          <a:xfrm>
            <a:off x="11859520" y="4393206"/>
            <a:ext cx="1108811" cy="2046463"/>
          </a:xfrm>
          <a:custGeom>
            <a:rect b="b" l="l" r="r" t="t"/>
            <a:pathLst>
              <a:path extrusionOk="0" h="2046463" w="1108811">
                <a:moveTo>
                  <a:pt x="0" y="0"/>
                </a:moveTo>
                <a:lnTo>
                  <a:pt x="1108811" y="0"/>
                </a:lnTo>
                <a:lnTo>
                  <a:pt x="1108811" y="2046463"/>
                </a:lnTo>
                <a:lnTo>
                  <a:pt x="0" y="2046463"/>
                </a:lnTo>
                <a:lnTo>
                  <a:pt x="0" y="0"/>
                </a:lnTo>
                <a:close/>
              </a:path>
            </a:pathLst>
          </a:custGeom>
          <a:blipFill rotWithShape="1">
            <a:blip r:embed="rId4">
              <a:alphaModFix/>
            </a:blip>
            <a:stretch>
              <a:fillRect b="0" l="0" r="0" t="0"/>
            </a:stretch>
          </a:blipFill>
          <a:ln>
            <a:noFill/>
          </a:ln>
        </p:spPr>
      </p:sp>
      <p:sp>
        <p:nvSpPr>
          <p:cNvPr id="416" name="Google Shape;416;p25"/>
          <p:cNvSpPr/>
          <p:nvPr/>
        </p:nvSpPr>
        <p:spPr>
          <a:xfrm flipH="1">
            <a:off x="10887029" y="7143519"/>
            <a:ext cx="1342261" cy="1525296"/>
          </a:xfrm>
          <a:custGeom>
            <a:rect b="b" l="l" r="r" t="t"/>
            <a:pathLst>
              <a:path extrusionOk="0" h="1525296" w="1342261">
                <a:moveTo>
                  <a:pt x="1342260" y="0"/>
                </a:moveTo>
                <a:lnTo>
                  <a:pt x="0" y="0"/>
                </a:lnTo>
                <a:lnTo>
                  <a:pt x="0" y="1525296"/>
                </a:lnTo>
                <a:lnTo>
                  <a:pt x="1342260" y="1525296"/>
                </a:lnTo>
                <a:lnTo>
                  <a:pt x="1342260" y="0"/>
                </a:lnTo>
                <a:close/>
              </a:path>
            </a:pathLst>
          </a:custGeom>
          <a:blipFill rotWithShape="1">
            <a:blip r:embed="rId5">
              <a:alphaModFix/>
            </a:blip>
            <a:stretch>
              <a:fillRect b="0" l="0" r="0" t="0"/>
            </a:stretch>
          </a:blipFill>
          <a:ln>
            <a:noFill/>
          </a:ln>
        </p:spPr>
      </p:sp>
      <p:sp>
        <p:nvSpPr>
          <p:cNvPr id="417" name="Google Shape;417;p25"/>
          <p:cNvSpPr/>
          <p:nvPr/>
        </p:nvSpPr>
        <p:spPr>
          <a:xfrm>
            <a:off x="14016348" y="7373611"/>
            <a:ext cx="1566342" cy="1065112"/>
          </a:xfrm>
          <a:custGeom>
            <a:rect b="b" l="l" r="r" t="t"/>
            <a:pathLst>
              <a:path extrusionOk="0" h="1065112" w="1566342">
                <a:moveTo>
                  <a:pt x="0" y="0"/>
                </a:moveTo>
                <a:lnTo>
                  <a:pt x="1566341" y="0"/>
                </a:lnTo>
                <a:lnTo>
                  <a:pt x="1566341" y="1065112"/>
                </a:lnTo>
                <a:lnTo>
                  <a:pt x="0" y="1065112"/>
                </a:lnTo>
                <a:lnTo>
                  <a:pt x="0" y="0"/>
                </a:lnTo>
                <a:close/>
              </a:path>
            </a:pathLst>
          </a:custGeom>
          <a:blipFill rotWithShape="1">
            <a:blip r:embed="rId6">
              <a:alphaModFix/>
            </a:blip>
            <a:stretch>
              <a:fillRect b="0" l="0" r="0" t="0"/>
            </a:stretch>
          </a:blipFill>
          <a:ln>
            <a:noFill/>
          </a:ln>
        </p:spPr>
      </p:sp>
      <p:sp>
        <p:nvSpPr>
          <p:cNvPr id="418" name="Google Shape;418;p25"/>
          <p:cNvSpPr/>
          <p:nvPr/>
        </p:nvSpPr>
        <p:spPr>
          <a:xfrm>
            <a:off x="10367015" y="4298101"/>
            <a:ext cx="898736" cy="2236674"/>
          </a:xfrm>
          <a:custGeom>
            <a:rect b="b" l="l" r="r" t="t"/>
            <a:pathLst>
              <a:path extrusionOk="0" h="2236674" w="898736">
                <a:moveTo>
                  <a:pt x="0" y="0"/>
                </a:moveTo>
                <a:lnTo>
                  <a:pt x="898736" y="0"/>
                </a:lnTo>
                <a:lnTo>
                  <a:pt x="898736" y="2236673"/>
                </a:lnTo>
                <a:lnTo>
                  <a:pt x="0" y="2236673"/>
                </a:lnTo>
                <a:lnTo>
                  <a:pt x="0" y="0"/>
                </a:lnTo>
                <a:close/>
              </a:path>
            </a:pathLst>
          </a:custGeom>
          <a:blipFill rotWithShape="1">
            <a:blip r:embed="rId7">
              <a:alphaModFix/>
            </a:blip>
            <a:stretch>
              <a:fillRect b="0" l="0" r="0" t="0"/>
            </a:stretch>
          </a:blipFill>
          <a:ln>
            <a:noFill/>
          </a:ln>
        </p:spPr>
      </p:sp>
      <p:sp>
        <p:nvSpPr>
          <p:cNvPr id="419" name="Google Shape;419;p25"/>
          <p:cNvSpPr/>
          <p:nvPr/>
        </p:nvSpPr>
        <p:spPr>
          <a:xfrm>
            <a:off x="13562101" y="4305705"/>
            <a:ext cx="876469" cy="2221464"/>
          </a:xfrm>
          <a:custGeom>
            <a:rect b="b" l="l" r="r" t="t"/>
            <a:pathLst>
              <a:path extrusionOk="0" h="2221464" w="876469">
                <a:moveTo>
                  <a:pt x="0" y="0"/>
                </a:moveTo>
                <a:lnTo>
                  <a:pt x="876468" y="0"/>
                </a:lnTo>
                <a:lnTo>
                  <a:pt x="876468" y="2221465"/>
                </a:lnTo>
                <a:lnTo>
                  <a:pt x="0" y="2221465"/>
                </a:lnTo>
                <a:lnTo>
                  <a:pt x="0" y="0"/>
                </a:lnTo>
                <a:close/>
              </a:path>
            </a:pathLst>
          </a:custGeom>
          <a:blipFill rotWithShape="1">
            <a:blip r:embed="rId8">
              <a:alphaModFix/>
            </a:blip>
            <a:stretch>
              <a:fillRect b="0" l="0" r="0" t="0"/>
            </a:stretch>
          </a:blipFill>
          <a:ln>
            <a:noFill/>
          </a:ln>
        </p:spPr>
      </p:sp>
      <p:sp>
        <p:nvSpPr>
          <p:cNvPr id="420" name="Google Shape;420;p25"/>
          <p:cNvSpPr/>
          <p:nvPr/>
        </p:nvSpPr>
        <p:spPr>
          <a:xfrm>
            <a:off x="8522882" y="6785339"/>
            <a:ext cx="1972657" cy="2241655"/>
          </a:xfrm>
          <a:custGeom>
            <a:rect b="b" l="l" r="r" t="t"/>
            <a:pathLst>
              <a:path extrusionOk="0" h="2241655" w="1972657">
                <a:moveTo>
                  <a:pt x="0" y="0"/>
                </a:moveTo>
                <a:lnTo>
                  <a:pt x="1972657" y="0"/>
                </a:lnTo>
                <a:lnTo>
                  <a:pt x="1972657" y="2241656"/>
                </a:lnTo>
                <a:lnTo>
                  <a:pt x="0" y="2241656"/>
                </a:lnTo>
                <a:lnTo>
                  <a:pt x="0" y="0"/>
                </a:lnTo>
                <a:close/>
              </a:path>
            </a:pathLst>
          </a:custGeom>
          <a:blipFill rotWithShape="1">
            <a:blip r:embed="rId9">
              <a:alphaModFix/>
            </a:blip>
            <a:stretch>
              <a:fillRect b="0" l="0" r="0" t="0"/>
            </a:stretch>
          </a:blipFill>
          <a:ln>
            <a:noFill/>
          </a:ln>
        </p:spPr>
      </p:sp>
      <p:sp>
        <p:nvSpPr>
          <p:cNvPr id="421" name="Google Shape;421;p25"/>
          <p:cNvSpPr/>
          <p:nvPr/>
        </p:nvSpPr>
        <p:spPr>
          <a:xfrm>
            <a:off x="12620780" y="7059169"/>
            <a:ext cx="1004078" cy="1693996"/>
          </a:xfrm>
          <a:custGeom>
            <a:rect b="b" l="l" r="r" t="t"/>
            <a:pathLst>
              <a:path extrusionOk="0" h="1693996" w="1004078">
                <a:moveTo>
                  <a:pt x="0" y="0"/>
                </a:moveTo>
                <a:lnTo>
                  <a:pt x="1004077" y="0"/>
                </a:lnTo>
                <a:lnTo>
                  <a:pt x="1004077" y="1693996"/>
                </a:lnTo>
                <a:lnTo>
                  <a:pt x="0" y="1693996"/>
                </a:lnTo>
                <a:lnTo>
                  <a:pt x="0" y="0"/>
                </a:lnTo>
                <a:close/>
              </a:path>
            </a:pathLst>
          </a:custGeom>
          <a:blipFill rotWithShape="1">
            <a:blip r:embed="rId10">
              <a:alphaModFix/>
            </a:blip>
            <a:stretch>
              <a:fillRect b="0" l="0" r="0" t="0"/>
            </a:stretch>
          </a:blipFill>
          <a:ln>
            <a:noFill/>
          </a:ln>
        </p:spPr>
      </p:sp>
      <p:sp>
        <p:nvSpPr>
          <p:cNvPr id="422" name="Google Shape;422;p25"/>
          <p:cNvSpPr/>
          <p:nvPr/>
        </p:nvSpPr>
        <p:spPr>
          <a:xfrm flipH="1">
            <a:off x="8854176" y="4298101"/>
            <a:ext cx="919070" cy="2236674"/>
          </a:xfrm>
          <a:custGeom>
            <a:rect b="b" l="l" r="r" t="t"/>
            <a:pathLst>
              <a:path extrusionOk="0" h="2236674" w="919070">
                <a:moveTo>
                  <a:pt x="919069" y="0"/>
                </a:moveTo>
                <a:lnTo>
                  <a:pt x="0" y="0"/>
                </a:lnTo>
                <a:lnTo>
                  <a:pt x="0" y="2236673"/>
                </a:lnTo>
                <a:lnTo>
                  <a:pt x="919069" y="2236673"/>
                </a:lnTo>
                <a:lnTo>
                  <a:pt x="919069" y="0"/>
                </a:lnTo>
                <a:close/>
              </a:path>
            </a:pathLst>
          </a:custGeom>
          <a:blipFill rotWithShape="1">
            <a:blip r:embed="rId11">
              <a:alphaModFix/>
            </a:blip>
            <a:stretch>
              <a:fillRect b="0" l="0" r="0" t="0"/>
            </a:stretch>
          </a:blipFill>
          <a:ln>
            <a:noFill/>
          </a:ln>
        </p:spPr>
      </p:sp>
      <p:sp>
        <p:nvSpPr>
          <p:cNvPr id="423" name="Google Shape;423;p25"/>
          <p:cNvSpPr/>
          <p:nvPr/>
        </p:nvSpPr>
        <p:spPr>
          <a:xfrm>
            <a:off x="15032339" y="4047536"/>
            <a:ext cx="2493890" cy="2737803"/>
          </a:xfrm>
          <a:custGeom>
            <a:rect b="b" l="l" r="r" t="t"/>
            <a:pathLst>
              <a:path extrusionOk="0" h="2737803" w="2493890">
                <a:moveTo>
                  <a:pt x="0" y="0"/>
                </a:moveTo>
                <a:lnTo>
                  <a:pt x="2493890" y="0"/>
                </a:lnTo>
                <a:lnTo>
                  <a:pt x="2493890" y="2737803"/>
                </a:lnTo>
                <a:lnTo>
                  <a:pt x="0" y="2737803"/>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E2FF"/>
        </a:solidFill>
      </p:bgPr>
    </p:bg>
    <p:spTree>
      <p:nvGrpSpPr>
        <p:cNvPr id="427" name="Shape 427"/>
        <p:cNvGrpSpPr/>
        <p:nvPr/>
      </p:nvGrpSpPr>
      <p:grpSpPr>
        <a:xfrm>
          <a:off x="0" y="0"/>
          <a:ext cx="0" cy="0"/>
          <a:chOff x="0" y="0"/>
          <a:chExt cx="0" cy="0"/>
        </a:xfrm>
      </p:grpSpPr>
      <p:grpSp>
        <p:nvGrpSpPr>
          <p:cNvPr id="428" name="Google Shape;428;p26"/>
          <p:cNvGrpSpPr/>
          <p:nvPr/>
        </p:nvGrpSpPr>
        <p:grpSpPr>
          <a:xfrm>
            <a:off x="385762" y="349597"/>
            <a:ext cx="17516475" cy="9551640"/>
            <a:chOff x="0" y="-9525"/>
            <a:chExt cx="4613393" cy="2515658"/>
          </a:xfrm>
        </p:grpSpPr>
        <p:sp>
          <p:nvSpPr>
            <p:cNvPr id="429" name="Google Shape;429;p26"/>
            <p:cNvSpPr/>
            <p:nvPr/>
          </p:nvSpPr>
          <p:spPr>
            <a:xfrm>
              <a:off x="0" y="0"/>
              <a:ext cx="4613393" cy="2506133"/>
            </a:xfrm>
            <a:custGeom>
              <a:rect b="b" l="l" r="r" t="t"/>
              <a:pathLst>
                <a:path extrusionOk="0" h="2506133" w="4613393">
                  <a:moveTo>
                    <a:pt x="17679" y="0"/>
                  </a:moveTo>
                  <a:lnTo>
                    <a:pt x="4595714" y="0"/>
                  </a:lnTo>
                  <a:cubicBezTo>
                    <a:pt x="4600403" y="0"/>
                    <a:pt x="4604899" y="1863"/>
                    <a:pt x="4608215" y="5178"/>
                  </a:cubicBezTo>
                  <a:cubicBezTo>
                    <a:pt x="4611530" y="8494"/>
                    <a:pt x="4613393" y="12990"/>
                    <a:pt x="4613393" y="17679"/>
                  </a:cubicBezTo>
                  <a:lnTo>
                    <a:pt x="4613393" y="2488454"/>
                  </a:lnTo>
                  <a:cubicBezTo>
                    <a:pt x="4613393" y="2493143"/>
                    <a:pt x="4611530" y="2497640"/>
                    <a:pt x="4608215" y="2500955"/>
                  </a:cubicBezTo>
                  <a:cubicBezTo>
                    <a:pt x="4604899" y="2504271"/>
                    <a:pt x="4600403" y="2506133"/>
                    <a:pt x="4595714" y="2506133"/>
                  </a:cubicBezTo>
                  <a:lnTo>
                    <a:pt x="17679" y="2506133"/>
                  </a:lnTo>
                  <a:cubicBezTo>
                    <a:pt x="12990" y="2506133"/>
                    <a:pt x="8494" y="2504271"/>
                    <a:pt x="5178" y="2500955"/>
                  </a:cubicBezTo>
                  <a:cubicBezTo>
                    <a:pt x="1863" y="2497640"/>
                    <a:pt x="0" y="2493143"/>
                    <a:pt x="0" y="2488454"/>
                  </a:cubicBezTo>
                  <a:lnTo>
                    <a:pt x="0" y="17679"/>
                  </a:lnTo>
                  <a:cubicBezTo>
                    <a:pt x="0" y="12990"/>
                    <a:pt x="1863" y="8494"/>
                    <a:pt x="5178" y="5178"/>
                  </a:cubicBezTo>
                  <a:cubicBezTo>
                    <a:pt x="8494" y="1863"/>
                    <a:pt x="12990" y="0"/>
                    <a:pt x="17679" y="0"/>
                  </a:cubicBezTo>
                  <a:close/>
                </a:path>
              </a:pathLst>
            </a:custGeom>
            <a:solidFill>
              <a:srgbClr val="5EB0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6"/>
            <p:cNvSpPr txBox="1"/>
            <p:nvPr/>
          </p:nvSpPr>
          <p:spPr>
            <a:xfrm>
              <a:off x="0" y="-9525"/>
              <a:ext cx="4613393" cy="2515658"/>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1" name="Google Shape;431;p26"/>
          <p:cNvSpPr/>
          <p:nvPr/>
        </p:nvSpPr>
        <p:spPr>
          <a:xfrm>
            <a:off x="6455966" y="1161401"/>
            <a:ext cx="2175228" cy="1418785"/>
          </a:xfrm>
          <a:custGeom>
            <a:rect b="b" l="l" r="r" t="t"/>
            <a:pathLst>
              <a:path extrusionOk="0" h="1418785" w="2175228">
                <a:moveTo>
                  <a:pt x="0" y="0"/>
                </a:moveTo>
                <a:lnTo>
                  <a:pt x="2175228" y="0"/>
                </a:lnTo>
                <a:lnTo>
                  <a:pt x="2175228" y="1418784"/>
                </a:lnTo>
                <a:lnTo>
                  <a:pt x="0" y="1418784"/>
                </a:lnTo>
                <a:lnTo>
                  <a:pt x="0" y="0"/>
                </a:lnTo>
                <a:close/>
              </a:path>
            </a:pathLst>
          </a:custGeom>
          <a:blipFill rotWithShape="1">
            <a:blip r:embed="rId3">
              <a:alphaModFix/>
            </a:blip>
            <a:stretch>
              <a:fillRect b="0" l="0" r="0" t="0"/>
            </a:stretch>
          </a:blipFill>
          <a:ln>
            <a:noFill/>
          </a:ln>
        </p:spPr>
      </p:sp>
      <p:sp>
        <p:nvSpPr>
          <p:cNvPr id="432" name="Google Shape;432;p26"/>
          <p:cNvSpPr/>
          <p:nvPr/>
        </p:nvSpPr>
        <p:spPr>
          <a:xfrm>
            <a:off x="2604645" y="3374421"/>
            <a:ext cx="1641720" cy="1349195"/>
          </a:xfrm>
          <a:custGeom>
            <a:rect b="b" l="l" r="r" t="t"/>
            <a:pathLst>
              <a:path extrusionOk="0" h="1349195" w="1641720">
                <a:moveTo>
                  <a:pt x="0" y="0"/>
                </a:moveTo>
                <a:lnTo>
                  <a:pt x="1641719" y="0"/>
                </a:lnTo>
                <a:lnTo>
                  <a:pt x="1641719" y="1349195"/>
                </a:lnTo>
                <a:lnTo>
                  <a:pt x="0" y="1349195"/>
                </a:lnTo>
                <a:lnTo>
                  <a:pt x="0" y="0"/>
                </a:lnTo>
                <a:close/>
              </a:path>
            </a:pathLst>
          </a:custGeom>
          <a:blipFill rotWithShape="1">
            <a:blip r:embed="rId4">
              <a:alphaModFix/>
            </a:blip>
            <a:stretch>
              <a:fillRect b="0" l="0" r="0" t="0"/>
            </a:stretch>
          </a:blipFill>
          <a:ln>
            <a:noFill/>
          </a:ln>
        </p:spPr>
      </p:sp>
      <p:sp>
        <p:nvSpPr>
          <p:cNvPr id="433" name="Google Shape;433;p26"/>
          <p:cNvSpPr/>
          <p:nvPr/>
        </p:nvSpPr>
        <p:spPr>
          <a:xfrm>
            <a:off x="11995264" y="3374421"/>
            <a:ext cx="2760501" cy="1349195"/>
          </a:xfrm>
          <a:custGeom>
            <a:rect b="b" l="l" r="r" t="t"/>
            <a:pathLst>
              <a:path extrusionOk="0" h="1349195" w="2760501">
                <a:moveTo>
                  <a:pt x="0" y="0"/>
                </a:moveTo>
                <a:lnTo>
                  <a:pt x="2760501" y="0"/>
                </a:lnTo>
                <a:lnTo>
                  <a:pt x="2760501" y="1349195"/>
                </a:lnTo>
                <a:lnTo>
                  <a:pt x="0" y="1349195"/>
                </a:lnTo>
                <a:lnTo>
                  <a:pt x="0" y="0"/>
                </a:lnTo>
                <a:close/>
              </a:path>
            </a:pathLst>
          </a:custGeom>
          <a:blipFill rotWithShape="1">
            <a:blip r:embed="rId5">
              <a:alphaModFix/>
            </a:blip>
            <a:stretch>
              <a:fillRect b="0" l="0" r="0" t="0"/>
            </a:stretch>
          </a:blipFill>
          <a:ln>
            <a:noFill/>
          </a:ln>
        </p:spPr>
      </p:sp>
      <p:sp>
        <p:nvSpPr>
          <p:cNvPr id="434" name="Google Shape;434;p26"/>
          <p:cNvSpPr/>
          <p:nvPr/>
        </p:nvSpPr>
        <p:spPr>
          <a:xfrm>
            <a:off x="9577643" y="3599980"/>
            <a:ext cx="2209659" cy="898078"/>
          </a:xfrm>
          <a:custGeom>
            <a:rect b="b" l="l" r="r" t="t"/>
            <a:pathLst>
              <a:path extrusionOk="0" h="898078" w="2209659">
                <a:moveTo>
                  <a:pt x="0" y="0"/>
                </a:moveTo>
                <a:lnTo>
                  <a:pt x="2209660" y="0"/>
                </a:lnTo>
                <a:lnTo>
                  <a:pt x="2209660" y="898077"/>
                </a:lnTo>
                <a:lnTo>
                  <a:pt x="0" y="898077"/>
                </a:lnTo>
                <a:lnTo>
                  <a:pt x="0" y="0"/>
                </a:lnTo>
                <a:close/>
              </a:path>
            </a:pathLst>
          </a:custGeom>
          <a:blipFill rotWithShape="1">
            <a:blip r:embed="rId6">
              <a:alphaModFix/>
            </a:blip>
            <a:stretch>
              <a:fillRect b="0" l="0" r="0" t="0"/>
            </a:stretch>
          </a:blipFill>
          <a:ln>
            <a:noFill/>
          </a:ln>
        </p:spPr>
      </p:sp>
      <p:sp>
        <p:nvSpPr>
          <p:cNvPr id="435" name="Google Shape;435;p26"/>
          <p:cNvSpPr/>
          <p:nvPr/>
        </p:nvSpPr>
        <p:spPr>
          <a:xfrm>
            <a:off x="4454325" y="3486614"/>
            <a:ext cx="2434349" cy="1124809"/>
          </a:xfrm>
          <a:custGeom>
            <a:rect b="b" l="l" r="r" t="t"/>
            <a:pathLst>
              <a:path extrusionOk="0" h="1124809" w="2434349">
                <a:moveTo>
                  <a:pt x="0" y="0"/>
                </a:moveTo>
                <a:lnTo>
                  <a:pt x="2434350" y="0"/>
                </a:lnTo>
                <a:lnTo>
                  <a:pt x="2434350" y="1124809"/>
                </a:lnTo>
                <a:lnTo>
                  <a:pt x="0" y="1124809"/>
                </a:lnTo>
                <a:lnTo>
                  <a:pt x="0" y="0"/>
                </a:lnTo>
                <a:close/>
              </a:path>
            </a:pathLst>
          </a:custGeom>
          <a:blipFill rotWithShape="1">
            <a:blip r:embed="rId7">
              <a:alphaModFix/>
            </a:blip>
            <a:stretch>
              <a:fillRect b="0" l="0" r="0" t="0"/>
            </a:stretch>
          </a:blipFill>
          <a:ln>
            <a:noFill/>
          </a:ln>
        </p:spPr>
      </p:sp>
      <p:sp>
        <p:nvSpPr>
          <p:cNvPr id="436" name="Google Shape;436;p26"/>
          <p:cNvSpPr/>
          <p:nvPr/>
        </p:nvSpPr>
        <p:spPr>
          <a:xfrm>
            <a:off x="14963726" y="3597706"/>
            <a:ext cx="2246352" cy="902625"/>
          </a:xfrm>
          <a:custGeom>
            <a:rect b="b" l="l" r="r" t="t"/>
            <a:pathLst>
              <a:path extrusionOk="0" h="902625" w="2246352">
                <a:moveTo>
                  <a:pt x="0" y="0"/>
                </a:moveTo>
                <a:lnTo>
                  <a:pt x="2246351" y="0"/>
                </a:lnTo>
                <a:lnTo>
                  <a:pt x="2246351" y="902625"/>
                </a:lnTo>
                <a:lnTo>
                  <a:pt x="0" y="902625"/>
                </a:lnTo>
                <a:lnTo>
                  <a:pt x="0" y="0"/>
                </a:lnTo>
                <a:close/>
              </a:path>
            </a:pathLst>
          </a:custGeom>
          <a:blipFill rotWithShape="1">
            <a:blip r:embed="rId8">
              <a:alphaModFix/>
            </a:blip>
            <a:stretch>
              <a:fillRect b="0" l="0" r="0" t="0"/>
            </a:stretch>
          </a:blipFill>
          <a:ln>
            <a:noFill/>
          </a:ln>
        </p:spPr>
      </p:sp>
      <p:sp>
        <p:nvSpPr>
          <p:cNvPr id="437" name="Google Shape;437;p26"/>
          <p:cNvSpPr/>
          <p:nvPr/>
        </p:nvSpPr>
        <p:spPr>
          <a:xfrm>
            <a:off x="3503942" y="7520710"/>
            <a:ext cx="1481206" cy="1885795"/>
          </a:xfrm>
          <a:custGeom>
            <a:rect b="b" l="l" r="r" t="t"/>
            <a:pathLst>
              <a:path extrusionOk="0" h="1885795" w="1481206">
                <a:moveTo>
                  <a:pt x="0" y="0"/>
                </a:moveTo>
                <a:lnTo>
                  <a:pt x="1481206" y="0"/>
                </a:lnTo>
                <a:lnTo>
                  <a:pt x="1481206" y="1885795"/>
                </a:lnTo>
                <a:lnTo>
                  <a:pt x="0" y="1885795"/>
                </a:lnTo>
                <a:lnTo>
                  <a:pt x="0" y="0"/>
                </a:lnTo>
                <a:close/>
              </a:path>
            </a:pathLst>
          </a:custGeom>
          <a:blipFill rotWithShape="1">
            <a:blip r:embed="rId9">
              <a:alphaModFix/>
            </a:blip>
            <a:stretch>
              <a:fillRect b="0" l="0" r="0" t="0"/>
            </a:stretch>
          </a:blipFill>
          <a:ln>
            <a:noFill/>
          </a:ln>
        </p:spPr>
      </p:sp>
      <p:sp>
        <p:nvSpPr>
          <p:cNvPr id="438" name="Google Shape;438;p26"/>
          <p:cNvSpPr/>
          <p:nvPr/>
        </p:nvSpPr>
        <p:spPr>
          <a:xfrm>
            <a:off x="5689046" y="7672011"/>
            <a:ext cx="1913750" cy="1583193"/>
          </a:xfrm>
          <a:custGeom>
            <a:rect b="b" l="l" r="r" t="t"/>
            <a:pathLst>
              <a:path extrusionOk="0" h="1583193" w="1913750">
                <a:moveTo>
                  <a:pt x="0" y="0"/>
                </a:moveTo>
                <a:lnTo>
                  <a:pt x="1913749" y="0"/>
                </a:lnTo>
                <a:lnTo>
                  <a:pt x="1913749" y="1583193"/>
                </a:lnTo>
                <a:lnTo>
                  <a:pt x="0" y="1583193"/>
                </a:lnTo>
                <a:lnTo>
                  <a:pt x="0" y="0"/>
                </a:lnTo>
                <a:close/>
              </a:path>
            </a:pathLst>
          </a:custGeom>
          <a:blipFill rotWithShape="1">
            <a:blip r:embed="rId10">
              <a:alphaModFix/>
            </a:blip>
            <a:stretch>
              <a:fillRect b="0" l="0" r="0" t="0"/>
            </a:stretch>
          </a:blipFill>
          <a:ln>
            <a:noFill/>
          </a:ln>
        </p:spPr>
      </p:sp>
      <p:sp>
        <p:nvSpPr>
          <p:cNvPr id="439" name="Google Shape;439;p26"/>
          <p:cNvSpPr/>
          <p:nvPr/>
        </p:nvSpPr>
        <p:spPr>
          <a:xfrm>
            <a:off x="1219103" y="7730626"/>
            <a:ext cx="1580941" cy="1465963"/>
          </a:xfrm>
          <a:custGeom>
            <a:rect b="b" l="l" r="r" t="t"/>
            <a:pathLst>
              <a:path extrusionOk="0" h="1465963" w="1580941">
                <a:moveTo>
                  <a:pt x="0" y="0"/>
                </a:moveTo>
                <a:lnTo>
                  <a:pt x="1580941" y="0"/>
                </a:lnTo>
                <a:lnTo>
                  <a:pt x="1580941" y="1465963"/>
                </a:lnTo>
                <a:lnTo>
                  <a:pt x="0" y="1465963"/>
                </a:lnTo>
                <a:lnTo>
                  <a:pt x="0" y="0"/>
                </a:lnTo>
                <a:close/>
              </a:path>
            </a:pathLst>
          </a:custGeom>
          <a:blipFill rotWithShape="1">
            <a:blip r:embed="rId11">
              <a:alphaModFix/>
            </a:blip>
            <a:stretch>
              <a:fillRect b="0" l="0" r="0" t="0"/>
            </a:stretch>
          </a:blipFill>
          <a:ln>
            <a:noFill/>
          </a:ln>
        </p:spPr>
      </p:sp>
      <p:sp>
        <p:nvSpPr>
          <p:cNvPr id="440" name="Google Shape;440;p26"/>
          <p:cNvSpPr/>
          <p:nvPr/>
        </p:nvSpPr>
        <p:spPr>
          <a:xfrm>
            <a:off x="7096636" y="3115003"/>
            <a:ext cx="2273047" cy="1868031"/>
          </a:xfrm>
          <a:custGeom>
            <a:rect b="b" l="l" r="r" t="t"/>
            <a:pathLst>
              <a:path extrusionOk="0" h="1868031" w="2273047">
                <a:moveTo>
                  <a:pt x="0" y="0"/>
                </a:moveTo>
                <a:lnTo>
                  <a:pt x="2273046" y="0"/>
                </a:lnTo>
                <a:lnTo>
                  <a:pt x="2273046" y="1868031"/>
                </a:lnTo>
                <a:lnTo>
                  <a:pt x="0" y="1868031"/>
                </a:lnTo>
                <a:lnTo>
                  <a:pt x="0" y="0"/>
                </a:lnTo>
                <a:close/>
              </a:path>
            </a:pathLst>
          </a:custGeom>
          <a:blipFill rotWithShape="1">
            <a:blip r:embed="rId12">
              <a:alphaModFix/>
            </a:blip>
            <a:stretch>
              <a:fillRect b="0" l="0" r="0" t="0"/>
            </a:stretch>
          </a:blipFill>
          <a:ln>
            <a:noFill/>
          </a:ln>
        </p:spPr>
      </p:sp>
      <p:sp>
        <p:nvSpPr>
          <p:cNvPr id="441" name="Google Shape;441;p26"/>
          <p:cNvSpPr/>
          <p:nvPr/>
        </p:nvSpPr>
        <p:spPr>
          <a:xfrm>
            <a:off x="4336445" y="5063555"/>
            <a:ext cx="4323676" cy="1666581"/>
          </a:xfrm>
          <a:custGeom>
            <a:rect b="b" l="l" r="r" t="t"/>
            <a:pathLst>
              <a:path extrusionOk="0" h="1666581" w="4323676">
                <a:moveTo>
                  <a:pt x="0" y="0"/>
                </a:moveTo>
                <a:lnTo>
                  <a:pt x="4323676" y="0"/>
                </a:lnTo>
                <a:lnTo>
                  <a:pt x="4323676" y="1666580"/>
                </a:lnTo>
                <a:lnTo>
                  <a:pt x="0" y="1666580"/>
                </a:lnTo>
                <a:lnTo>
                  <a:pt x="0" y="0"/>
                </a:lnTo>
                <a:close/>
              </a:path>
            </a:pathLst>
          </a:custGeom>
          <a:blipFill rotWithShape="1">
            <a:blip r:embed="rId13">
              <a:alphaModFix/>
            </a:blip>
            <a:stretch>
              <a:fillRect b="0" l="0" r="0" t="0"/>
            </a:stretch>
          </a:blipFill>
          <a:ln>
            <a:noFill/>
          </a:ln>
        </p:spPr>
      </p:sp>
      <p:sp>
        <p:nvSpPr>
          <p:cNvPr id="442" name="Google Shape;442;p26"/>
          <p:cNvSpPr/>
          <p:nvPr/>
        </p:nvSpPr>
        <p:spPr>
          <a:xfrm>
            <a:off x="8306693" y="7812332"/>
            <a:ext cx="1032568" cy="1302552"/>
          </a:xfrm>
          <a:custGeom>
            <a:rect b="b" l="l" r="r" t="t"/>
            <a:pathLst>
              <a:path extrusionOk="0" h="1302552" w="1032568">
                <a:moveTo>
                  <a:pt x="0" y="0"/>
                </a:moveTo>
                <a:lnTo>
                  <a:pt x="1032568" y="0"/>
                </a:lnTo>
                <a:lnTo>
                  <a:pt x="1032568" y="1302551"/>
                </a:lnTo>
                <a:lnTo>
                  <a:pt x="0" y="1302551"/>
                </a:lnTo>
                <a:lnTo>
                  <a:pt x="0" y="0"/>
                </a:lnTo>
                <a:close/>
              </a:path>
            </a:pathLst>
          </a:custGeom>
          <a:blipFill rotWithShape="1">
            <a:blip r:embed="rId14">
              <a:alphaModFix/>
            </a:blip>
            <a:stretch>
              <a:fillRect b="0" l="0" r="0" t="0"/>
            </a:stretch>
          </a:blipFill>
          <a:ln>
            <a:noFill/>
          </a:ln>
        </p:spPr>
      </p:sp>
      <p:sp>
        <p:nvSpPr>
          <p:cNvPr id="443" name="Google Shape;443;p26"/>
          <p:cNvSpPr/>
          <p:nvPr/>
        </p:nvSpPr>
        <p:spPr>
          <a:xfrm>
            <a:off x="9018812" y="1221188"/>
            <a:ext cx="3034654" cy="1299211"/>
          </a:xfrm>
          <a:custGeom>
            <a:rect b="b" l="l" r="r" t="t"/>
            <a:pathLst>
              <a:path extrusionOk="0" h="1299211" w="3034654">
                <a:moveTo>
                  <a:pt x="0" y="0"/>
                </a:moveTo>
                <a:lnTo>
                  <a:pt x="3034654" y="0"/>
                </a:lnTo>
                <a:lnTo>
                  <a:pt x="3034654" y="1299211"/>
                </a:lnTo>
                <a:lnTo>
                  <a:pt x="0" y="1299211"/>
                </a:lnTo>
                <a:lnTo>
                  <a:pt x="0" y="0"/>
                </a:lnTo>
                <a:close/>
              </a:path>
            </a:pathLst>
          </a:custGeom>
          <a:blipFill rotWithShape="1">
            <a:blip r:embed="rId15">
              <a:alphaModFix/>
            </a:blip>
            <a:stretch>
              <a:fillRect b="0" l="0" r="0" t="0"/>
            </a:stretch>
          </a:blipFill>
          <a:ln>
            <a:noFill/>
          </a:ln>
        </p:spPr>
      </p:sp>
      <p:sp>
        <p:nvSpPr>
          <p:cNvPr id="444" name="Google Shape;444;p26"/>
          <p:cNvSpPr/>
          <p:nvPr/>
        </p:nvSpPr>
        <p:spPr>
          <a:xfrm>
            <a:off x="1028700" y="3139094"/>
            <a:ext cx="1367984" cy="1819849"/>
          </a:xfrm>
          <a:custGeom>
            <a:rect b="b" l="l" r="r" t="t"/>
            <a:pathLst>
              <a:path extrusionOk="0" h="1819849" w="1367984">
                <a:moveTo>
                  <a:pt x="0" y="0"/>
                </a:moveTo>
                <a:lnTo>
                  <a:pt x="1367984" y="0"/>
                </a:lnTo>
                <a:lnTo>
                  <a:pt x="1367984" y="1819849"/>
                </a:lnTo>
                <a:lnTo>
                  <a:pt x="0" y="1819849"/>
                </a:lnTo>
                <a:lnTo>
                  <a:pt x="0" y="0"/>
                </a:lnTo>
                <a:close/>
              </a:path>
            </a:pathLst>
          </a:custGeom>
          <a:blipFill rotWithShape="1">
            <a:blip r:embed="rId16">
              <a:alphaModFix/>
            </a:blip>
            <a:stretch>
              <a:fillRect b="-40856" l="-69325" r="0" t="0"/>
            </a:stretch>
          </a:blipFill>
          <a:ln>
            <a:noFill/>
          </a:ln>
        </p:spPr>
      </p:sp>
      <p:sp>
        <p:nvSpPr>
          <p:cNvPr id="445" name="Google Shape;445;p26"/>
          <p:cNvSpPr/>
          <p:nvPr/>
        </p:nvSpPr>
        <p:spPr>
          <a:xfrm>
            <a:off x="15880010" y="7800842"/>
            <a:ext cx="1493940" cy="1325532"/>
          </a:xfrm>
          <a:custGeom>
            <a:rect b="b" l="l" r="r" t="t"/>
            <a:pathLst>
              <a:path extrusionOk="0" h="1325532" w="1493940">
                <a:moveTo>
                  <a:pt x="0" y="0"/>
                </a:moveTo>
                <a:lnTo>
                  <a:pt x="1493939" y="0"/>
                </a:lnTo>
                <a:lnTo>
                  <a:pt x="1493939" y="1325532"/>
                </a:lnTo>
                <a:lnTo>
                  <a:pt x="0" y="1325532"/>
                </a:lnTo>
                <a:lnTo>
                  <a:pt x="0" y="0"/>
                </a:lnTo>
                <a:close/>
              </a:path>
            </a:pathLst>
          </a:custGeom>
          <a:blipFill rotWithShape="1">
            <a:blip r:embed="rId17">
              <a:alphaModFix/>
            </a:blip>
            <a:stretch>
              <a:fillRect b="0" l="0" r="0" t="0"/>
            </a:stretch>
          </a:blipFill>
          <a:ln>
            <a:noFill/>
          </a:ln>
        </p:spPr>
      </p:sp>
      <p:sp>
        <p:nvSpPr>
          <p:cNvPr id="446" name="Google Shape;446;p26"/>
          <p:cNvSpPr/>
          <p:nvPr/>
        </p:nvSpPr>
        <p:spPr>
          <a:xfrm>
            <a:off x="10043159" y="7666679"/>
            <a:ext cx="1104109" cy="1593858"/>
          </a:xfrm>
          <a:custGeom>
            <a:rect b="b" l="l" r="r" t="t"/>
            <a:pathLst>
              <a:path extrusionOk="0" h="1593858" w="1104109">
                <a:moveTo>
                  <a:pt x="0" y="0"/>
                </a:moveTo>
                <a:lnTo>
                  <a:pt x="1104109" y="0"/>
                </a:lnTo>
                <a:lnTo>
                  <a:pt x="1104109" y="1593858"/>
                </a:lnTo>
                <a:lnTo>
                  <a:pt x="0" y="1593858"/>
                </a:lnTo>
                <a:lnTo>
                  <a:pt x="0" y="0"/>
                </a:lnTo>
                <a:close/>
              </a:path>
            </a:pathLst>
          </a:custGeom>
          <a:blipFill rotWithShape="1">
            <a:blip r:embed="rId18">
              <a:alphaModFix/>
            </a:blip>
            <a:stretch>
              <a:fillRect b="0" l="0" r="0" t="0"/>
            </a:stretch>
          </a:blipFill>
          <a:ln>
            <a:noFill/>
          </a:ln>
        </p:spPr>
      </p:sp>
      <p:sp>
        <p:nvSpPr>
          <p:cNvPr id="447" name="Google Shape;447;p26"/>
          <p:cNvSpPr/>
          <p:nvPr/>
        </p:nvSpPr>
        <p:spPr>
          <a:xfrm>
            <a:off x="11851166" y="7775144"/>
            <a:ext cx="1266773" cy="1376927"/>
          </a:xfrm>
          <a:custGeom>
            <a:rect b="b" l="l" r="r" t="t"/>
            <a:pathLst>
              <a:path extrusionOk="0" h="1376927" w="1266773">
                <a:moveTo>
                  <a:pt x="0" y="0"/>
                </a:moveTo>
                <a:lnTo>
                  <a:pt x="1266773" y="0"/>
                </a:lnTo>
                <a:lnTo>
                  <a:pt x="1266773" y="1376927"/>
                </a:lnTo>
                <a:lnTo>
                  <a:pt x="0" y="1376927"/>
                </a:lnTo>
                <a:lnTo>
                  <a:pt x="0" y="0"/>
                </a:lnTo>
                <a:close/>
              </a:path>
            </a:pathLst>
          </a:custGeom>
          <a:blipFill rotWithShape="1">
            <a:blip r:embed="rId19">
              <a:alphaModFix/>
            </a:blip>
            <a:stretch>
              <a:fillRect b="0" l="0" r="0" t="0"/>
            </a:stretch>
          </a:blipFill>
          <a:ln>
            <a:noFill/>
          </a:ln>
        </p:spPr>
      </p:sp>
      <p:sp>
        <p:nvSpPr>
          <p:cNvPr id="448" name="Google Shape;448;p26"/>
          <p:cNvSpPr/>
          <p:nvPr/>
        </p:nvSpPr>
        <p:spPr>
          <a:xfrm>
            <a:off x="13821837" y="7786470"/>
            <a:ext cx="1354275" cy="1354275"/>
          </a:xfrm>
          <a:custGeom>
            <a:rect b="b" l="l" r="r" t="t"/>
            <a:pathLst>
              <a:path extrusionOk="0" h="1354275" w="1354275">
                <a:moveTo>
                  <a:pt x="0" y="0"/>
                </a:moveTo>
                <a:lnTo>
                  <a:pt x="1354275" y="0"/>
                </a:lnTo>
                <a:lnTo>
                  <a:pt x="1354275" y="1354275"/>
                </a:lnTo>
                <a:lnTo>
                  <a:pt x="0" y="1354275"/>
                </a:lnTo>
                <a:lnTo>
                  <a:pt x="0" y="0"/>
                </a:lnTo>
                <a:close/>
              </a:path>
            </a:pathLst>
          </a:custGeom>
          <a:blipFill rotWithShape="1">
            <a:blip r:embed="rId20">
              <a:alphaModFix/>
            </a:blip>
            <a:stretch>
              <a:fillRect b="0" l="0" r="0" t="0"/>
            </a:stretch>
          </a:blipFill>
          <a:ln>
            <a:noFill/>
          </a:ln>
        </p:spPr>
      </p:sp>
      <p:sp>
        <p:nvSpPr>
          <p:cNvPr id="449" name="Google Shape;449;p26"/>
          <p:cNvSpPr/>
          <p:nvPr/>
        </p:nvSpPr>
        <p:spPr>
          <a:xfrm>
            <a:off x="12441083" y="1221188"/>
            <a:ext cx="2310104" cy="1299211"/>
          </a:xfrm>
          <a:custGeom>
            <a:rect b="b" l="l" r="r" t="t"/>
            <a:pathLst>
              <a:path extrusionOk="0" h="1299211" w="2310104">
                <a:moveTo>
                  <a:pt x="0" y="0"/>
                </a:moveTo>
                <a:lnTo>
                  <a:pt x="2310105" y="0"/>
                </a:lnTo>
                <a:lnTo>
                  <a:pt x="2310105" y="1299211"/>
                </a:lnTo>
                <a:lnTo>
                  <a:pt x="0" y="1299211"/>
                </a:lnTo>
                <a:lnTo>
                  <a:pt x="0" y="0"/>
                </a:lnTo>
                <a:close/>
              </a:path>
            </a:pathLst>
          </a:custGeom>
          <a:blipFill rotWithShape="1">
            <a:blip r:embed="rId21">
              <a:alphaModFix/>
            </a:blip>
            <a:stretch>
              <a:fillRect b="0" l="0" r="0" t="0"/>
            </a:stretch>
          </a:blipFill>
          <a:ln>
            <a:noFill/>
          </a:ln>
        </p:spPr>
      </p:sp>
      <p:sp>
        <p:nvSpPr>
          <p:cNvPr id="450" name="Google Shape;450;p26"/>
          <p:cNvSpPr/>
          <p:nvPr/>
        </p:nvSpPr>
        <p:spPr>
          <a:xfrm>
            <a:off x="15138805" y="1089370"/>
            <a:ext cx="2427308" cy="1562845"/>
          </a:xfrm>
          <a:custGeom>
            <a:rect b="b" l="l" r="r" t="t"/>
            <a:pathLst>
              <a:path extrusionOk="0" h="1562845" w="2427308">
                <a:moveTo>
                  <a:pt x="0" y="0"/>
                </a:moveTo>
                <a:lnTo>
                  <a:pt x="2427308" y="0"/>
                </a:lnTo>
                <a:lnTo>
                  <a:pt x="2427308" y="1562846"/>
                </a:lnTo>
                <a:lnTo>
                  <a:pt x="0" y="1562846"/>
                </a:lnTo>
                <a:lnTo>
                  <a:pt x="0" y="0"/>
                </a:lnTo>
                <a:close/>
              </a:path>
            </a:pathLst>
          </a:custGeom>
          <a:blipFill rotWithShape="1">
            <a:blip r:embed="rId22">
              <a:alphaModFix/>
            </a:blip>
            <a:stretch>
              <a:fillRect b="0" l="0" r="0" t="0"/>
            </a:stretch>
          </a:blipFill>
          <a:ln>
            <a:noFill/>
          </a:ln>
        </p:spPr>
      </p:sp>
      <p:sp>
        <p:nvSpPr>
          <p:cNvPr id="451" name="Google Shape;451;p26"/>
          <p:cNvSpPr/>
          <p:nvPr/>
        </p:nvSpPr>
        <p:spPr>
          <a:xfrm>
            <a:off x="980479" y="5103527"/>
            <a:ext cx="2236453" cy="1586635"/>
          </a:xfrm>
          <a:custGeom>
            <a:rect b="b" l="l" r="r" t="t"/>
            <a:pathLst>
              <a:path extrusionOk="0" h="1586635" w="2236453">
                <a:moveTo>
                  <a:pt x="0" y="0"/>
                </a:moveTo>
                <a:lnTo>
                  <a:pt x="2236453" y="0"/>
                </a:lnTo>
                <a:lnTo>
                  <a:pt x="2236453" y="1586636"/>
                </a:lnTo>
                <a:lnTo>
                  <a:pt x="0" y="1586636"/>
                </a:lnTo>
                <a:lnTo>
                  <a:pt x="0" y="0"/>
                </a:lnTo>
                <a:close/>
              </a:path>
            </a:pathLst>
          </a:custGeom>
          <a:blipFill rotWithShape="1">
            <a:blip r:embed="rId23">
              <a:alphaModFix/>
            </a:blip>
            <a:stretch>
              <a:fillRect b="-149881" l="-38779" r="-38490" t="0"/>
            </a:stretch>
          </a:blipFill>
          <a:ln>
            <a:noFill/>
          </a:ln>
        </p:spPr>
      </p:sp>
      <p:sp>
        <p:nvSpPr>
          <p:cNvPr id="452" name="Google Shape;452;p26"/>
          <p:cNvSpPr/>
          <p:nvPr/>
        </p:nvSpPr>
        <p:spPr>
          <a:xfrm>
            <a:off x="3823434" y="1310404"/>
            <a:ext cx="2244914" cy="1120779"/>
          </a:xfrm>
          <a:custGeom>
            <a:rect b="b" l="l" r="r" t="t"/>
            <a:pathLst>
              <a:path extrusionOk="0" h="1120779" w="2244914">
                <a:moveTo>
                  <a:pt x="0" y="0"/>
                </a:moveTo>
                <a:lnTo>
                  <a:pt x="2244914" y="0"/>
                </a:lnTo>
                <a:lnTo>
                  <a:pt x="2244914" y="1120779"/>
                </a:lnTo>
                <a:lnTo>
                  <a:pt x="0" y="1120779"/>
                </a:lnTo>
                <a:lnTo>
                  <a:pt x="0" y="0"/>
                </a:lnTo>
                <a:close/>
              </a:path>
            </a:pathLst>
          </a:custGeom>
          <a:blipFill rotWithShape="1">
            <a:blip r:embed="rId24">
              <a:alphaModFix/>
            </a:blip>
            <a:stretch>
              <a:fillRect b="0" l="0" r="0" t="0"/>
            </a:stretch>
          </a:blipFill>
          <a:ln>
            <a:noFill/>
          </a:ln>
        </p:spPr>
      </p:sp>
      <p:sp>
        <p:nvSpPr>
          <p:cNvPr id="453" name="Google Shape;453;p26"/>
          <p:cNvSpPr/>
          <p:nvPr/>
        </p:nvSpPr>
        <p:spPr>
          <a:xfrm>
            <a:off x="980479" y="1044038"/>
            <a:ext cx="2455338" cy="1653510"/>
          </a:xfrm>
          <a:custGeom>
            <a:rect b="b" l="l" r="r" t="t"/>
            <a:pathLst>
              <a:path extrusionOk="0" h="1653510" w="2455338">
                <a:moveTo>
                  <a:pt x="0" y="0"/>
                </a:moveTo>
                <a:lnTo>
                  <a:pt x="2455337" y="0"/>
                </a:lnTo>
                <a:lnTo>
                  <a:pt x="2455337" y="1653510"/>
                </a:lnTo>
                <a:lnTo>
                  <a:pt x="0" y="1653510"/>
                </a:lnTo>
                <a:lnTo>
                  <a:pt x="0" y="0"/>
                </a:lnTo>
                <a:close/>
              </a:path>
            </a:pathLst>
          </a:custGeom>
          <a:blipFill rotWithShape="1">
            <a:blip r:embed="rId25">
              <a:alphaModFix/>
            </a:blip>
            <a:stretch>
              <a:fillRect b="0" l="0" r="0" t="0"/>
            </a:stretch>
          </a:blipFill>
          <a:ln>
            <a:noFill/>
          </a:ln>
        </p:spPr>
      </p:sp>
      <p:sp>
        <p:nvSpPr>
          <p:cNvPr id="454" name="Google Shape;454;p26"/>
          <p:cNvSpPr/>
          <p:nvPr/>
        </p:nvSpPr>
        <p:spPr>
          <a:xfrm>
            <a:off x="11924009" y="5384415"/>
            <a:ext cx="1204430" cy="1024861"/>
          </a:xfrm>
          <a:custGeom>
            <a:rect b="b" l="l" r="r" t="t"/>
            <a:pathLst>
              <a:path extrusionOk="0" h="1024861" w="1204430">
                <a:moveTo>
                  <a:pt x="0" y="0"/>
                </a:moveTo>
                <a:lnTo>
                  <a:pt x="1204430" y="0"/>
                </a:lnTo>
                <a:lnTo>
                  <a:pt x="1204430" y="1024860"/>
                </a:lnTo>
                <a:lnTo>
                  <a:pt x="0" y="1024860"/>
                </a:lnTo>
                <a:lnTo>
                  <a:pt x="0" y="0"/>
                </a:lnTo>
                <a:close/>
              </a:path>
            </a:pathLst>
          </a:custGeom>
          <a:blipFill rotWithShape="1">
            <a:blip r:embed="rId26">
              <a:alphaModFix/>
            </a:blip>
            <a:stretch>
              <a:fillRect b="0" l="0" r="0" t="0"/>
            </a:stretch>
          </a:blipFill>
          <a:ln>
            <a:noFill/>
          </a:ln>
        </p:spPr>
      </p:sp>
      <p:sp>
        <p:nvSpPr>
          <p:cNvPr id="455" name="Google Shape;455;p26"/>
          <p:cNvSpPr/>
          <p:nvPr/>
        </p:nvSpPr>
        <p:spPr>
          <a:xfrm>
            <a:off x="9779635" y="5384415"/>
            <a:ext cx="1024861" cy="1024861"/>
          </a:xfrm>
          <a:custGeom>
            <a:rect b="b" l="l" r="r" t="t"/>
            <a:pathLst>
              <a:path extrusionOk="0" h="1024861" w="1024861">
                <a:moveTo>
                  <a:pt x="0" y="0"/>
                </a:moveTo>
                <a:lnTo>
                  <a:pt x="1024860" y="0"/>
                </a:lnTo>
                <a:lnTo>
                  <a:pt x="1024860" y="1024860"/>
                </a:lnTo>
                <a:lnTo>
                  <a:pt x="0" y="1024860"/>
                </a:lnTo>
                <a:lnTo>
                  <a:pt x="0" y="0"/>
                </a:lnTo>
                <a:close/>
              </a:path>
            </a:pathLst>
          </a:custGeom>
          <a:blipFill rotWithShape="1">
            <a:blip r:embed="rId27">
              <a:alphaModFix/>
            </a:blip>
            <a:stretch>
              <a:fillRect b="0" l="0" r="0" t="0"/>
            </a:stretch>
          </a:blipFill>
          <a:ln>
            <a:noFill/>
          </a:ln>
        </p:spPr>
      </p:sp>
      <p:sp>
        <p:nvSpPr>
          <p:cNvPr id="456" name="Google Shape;456;p26"/>
          <p:cNvSpPr/>
          <p:nvPr/>
        </p:nvSpPr>
        <p:spPr>
          <a:xfrm>
            <a:off x="14247953" y="5384415"/>
            <a:ext cx="1179233" cy="1024861"/>
          </a:xfrm>
          <a:custGeom>
            <a:rect b="b" l="l" r="r" t="t"/>
            <a:pathLst>
              <a:path extrusionOk="0" h="1024861" w="1179233">
                <a:moveTo>
                  <a:pt x="0" y="0"/>
                </a:moveTo>
                <a:lnTo>
                  <a:pt x="1179233" y="0"/>
                </a:lnTo>
                <a:lnTo>
                  <a:pt x="1179233" y="1024860"/>
                </a:lnTo>
                <a:lnTo>
                  <a:pt x="0" y="1024860"/>
                </a:lnTo>
                <a:lnTo>
                  <a:pt x="0" y="0"/>
                </a:lnTo>
                <a:close/>
              </a:path>
            </a:pathLst>
          </a:custGeom>
          <a:blipFill rotWithShape="1">
            <a:blip r:embed="rId28">
              <a:alphaModFix/>
            </a:blip>
            <a:stretch>
              <a:fillRect b="0" l="0" r="0" t="0"/>
            </a:stretch>
          </a:blipFill>
          <a:ln>
            <a:noFill/>
          </a:ln>
        </p:spPr>
      </p:sp>
      <p:grpSp>
        <p:nvGrpSpPr>
          <p:cNvPr id="457" name="Google Shape;457;p26"/>
          <p:cNvGrpSpPr/>
          <p:nvPr/>
        </p:nvGrpSpPr>
        <p:grpSpPr>
          <a:xfrm>
            <a:off x="16546699" y="5361724"/>
            <a:ext cx="827250" cy="1047552"/>
            <a:chOff x="0" y="-9525"/>
            <a:chExt cx="347256" cy="439732"/>
          </a:xfrm>
        </p:grpSpPr>
        <p:sp>
          <p:nvSpPr>
            <p:cNvPr id="458" name="Google Shape;458;p26"/>
            <p:cNvSpPr/>
            <p:nvPr/>
          </p:nvSpPr>
          <p:spPr>
            <a:xfrm>
              <a:off x="0" y="0"/>
              <a:ext cx="347256" cy="430207"/>
            </a:xfrm>
            <a:custGeom>
              <a:rect b="b" l="l" r="r" t="t"/>
              <a:pathLst>
                <a:path extrusionOk="0" h="430207" w="347256">
                  <a:moveTo>
                    <a:pt x="347256" y="0"/>
                  </a:moveTo>
                  <a:lnTo>
                    <a:pt x="347256" y="430207"/>
                  </a:lnTo>
                  <a:lnTo>
                    <a:pt x="173628" y="303207"/>
                  </a:lnTo>
                  <a:lnTo>
                    <a:pt x="0" y="430207"/>
                  </a:lnTo>
                  <a:lnTo>
                    <a:pt x="0" y="0"/>
                  </a:lnTo>
                  <a:lnTo>
                    <a:pt x="347256" y="0"/>
                  </a:lnTo>
                  <a:close/>
                </a:path>
              </a:pathLst>
            </a:custGeom>
            <a:solidFill>
              <a:srgbClr val="C2E2FF"/>
            </a:solidFill>
            <a:ln>
              <a:noFill/>
            </a:ln>
          </p:spPr>
        </p:sp>
        <p:sp>
          <p:nvSpPr>
            <p:cNvPr id="459" name="Google Shape;459;p26"/>
            <p:cNvSpPr txBox="1"/>
            <p:nvPr/>
          </p:nvSpPr>
          <p:spPr>
            <a:xfrm>
              <a:off x="0" y="-9525"/>
              <a:ext cx="347256" cy="312732"/>
            </a:xfrm>
            <a:prstGeom prst="rect">
              <a:avLst/>
            </a:prstGeom>
            <a:noFill/>
            <a:ln>
              <a:noFill/>
            </a:ln>
          </p:spPr>
          <p:txBody>
            <a:bodyPr anchorCtr="0" anchor="ctr" bIns="113750" lIns="113750" spcFirstLastPara="1" rIns="113750" wrap="square" tIns="11375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E2FF"/>
        </a:solidFill>
      </p:bgPr>
    </p:bg>
    <p:spTree>
      <p:nvGrpSpPr>
        <p:cNvPr id="463" name="Shape 463"/>
        <p:cNvGrpSpPr/>
        <p:nvPr/>
      </p:nvGrpSpPr>
      <p:grpSpPr>
        <a:xfrm>
          <a:off x="0" y="0"/>
          <a:ext cx="0" cy="0"/>
          <a:chOff x="0" y="0"/>
          <a:chExt cx="0" cy="0"/>
        </a:xfrm>
      </p:grpSpPr>
      <p:grpSp>
        <p:nvGrpSpPr>
          <p:cNvPr id="464" name="Google Shape;464;p27"/>
          <p:cNvGrpSpPr/>
          <p:nvPr/>
        </p:nvGrpSpPr>
        <p:grpSpPr>
          <a:xfrm>
            <a:off x="385762" y="349597"/>
            <a:ext cx="17516475" cy="9551640"/>
            <a:chOff x="0" y="-9525"/>
            <a:chExt cx="4613393" cy="2515658"/>
          </a:xfrm>
        </p:grpSpPr>
        <p:sp>
          <p:nvSpPr>
            <p:cNvPr id="465" name="Google Shape;465;p27"/>
            <p:cNvSpPr/>
            <p:nvPr/>
          </p:nvSpPr>
          <p:spPr>
            <a:xfrm>
              <a:off x="0" y="0"/>
              <a:ext cx="4613393" cy="2506133"/>
            </a:xfrm>
            <a:custGeom>
              <a:rect b="b" l="l" r="r" t="t"/>
              <a:pathLst>
                <a:path extrusionOk="0" h="2506133" w="4613393">
                  <a:moveTo>
                    <a:pt x="17679" y="0"/>
                  </a:moveTo>
                  <a:lnTo>
                    <a:pt x="4595714" y="0"/>
                  </a:lnTo>
                  <a:cubicBezTo>
                    <a:pt x="4600403" y="0"/>
                    <a:pt x="4604899" y="1863"/>
                    <a:pt x="4608215" y="5178"/>
                  </a:cubicBezTo>
                  <a:cubicBezTo>
                    <a:pt x="4611530" y="8494"/>
                    <a:pt x="4613393" y="12990"/>
                    <a:pt x="4613393" y="17679"/>
                  </a:cubicBezTo>
                  <a:lnTo>
                    <a:pt x="4613393" y="2488454"/>
                  </a:lnTo>
                  <a:cubicBezTo>
                    <a:pt x="4613393" y="2493143"/>
                    <a:pt x="4611530" y="2497640"/>
                    <a:pt x="4608215" y="2500955"/>
                  </a:cubicBezTo>
                  <a:cubicBezTo>
                    <a:pt x="4604899" y="2504271"/>
                    <a:pt x="4600403" y="2506133"/>
                    <a:pt x="4595714" y="2506133"/>
                  </a:cubicBezTo>
                  <a:lnTo>
                    <a:pt x="17679" y="2506133"/>
                  </a:lnTo>
                  <a:cubicBezTo>
                    <a:pt x="12990" y="2506133"/>
                    <a:pt x="8494" y="2504271"/>
                    <a:pt x="5178" y="2500955"/>
                  </a:cubicBezTo>
                  <a:cubicBezTo>
                    <a:pt x="1863" y="2497640"/>
                    <a:pt x="0" y="2493143"/>
                    <a:pt x="0" y="2488454"/>
                  </a:cubicBezTo>
                  <a:lnTo>
                    <a:pt x="0" y="17679"/>
                  </a:lnTo>
                  <a:cubicBezTo>
                    <a:pt x="0" y="12990"/>
                    <a:pt x="1863" y="8494"/>
                    <a:pt x="5178" y="5178"/>
                  </a:cubicBezTo>
                  <a:cubicBezTo>
                    <a:pt x="8494" y="1863"/>
                    <a:pt x="12990" y="0"/>
                    <a:pt x="17679" y="0"/>
                  </a:cubicBezTo>
                  <a:close/>
                </a:path>
              </a:pathLst>
            </a:custGeom>
            <a:solidFill>
              <a:srgbClr val="5EB0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7"/>
            <p:cNvSpPr txBox="1"/>
            <p:nvPr/>
          </p:nvSpPr>
          <p:spPr>
            <a:xfrm>
              <a:off x="0" y="-9525"/>
              <a:ext cx="4613393" cy="2515658"/>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7" name="Google Shape;467;p27"/>
          <p:cNvPicPr preferRelativeResize="0"/>
          <p:nvPr/>
        </p:nvPicPr>
        <p:blipFill>
          <a:blip r:embed="rId3">
            <a:alphaModFix/>
          </a:blip>
          <a:stretch>
            <a:fillRect/>
          </a:stretch>
        </p:blipFill>
        <p:spPr>
          <a:xfrm>
            <a:off x="6286550" y="4740738"/>
            <a:ext cx="5714901" cy="1435075"/>
          </a:xfrm>
          <a:prstGeom prst="rect">
            <a:avLst/>
          </a:prstGeom>
          <a:noFill/>
          <a:ln>
            <a:noFill/>
          </a:ln>
        </p:spPr>
      </p:pic>
      <p:sp>
        <p:nvSpPr>
          <p:cNvPr id="468" name="Google Shape;468;p27"/>
          <p:cNvSpPr/>
          <p:nvPr/>
        </p:nvSpPr>
        <p:spPr>
          <a:xfrm>
            <a:off x="857843" y="2504419"/>
            <a:ext cx="4633820" cy="5127969"/>
          </a:xfrm>
          <a:custGeom>
            <a:rect b="b" l="l" r="r" t="t"/>
            <a:pathLst>
              <a:path extrusionOk="0" h="5127969" w="4633820">
                <a:moveTo>
                  <a:pt x="0" y="0"/>
                </a:moveTo>
                <a:lnTo>
                  <a:pt x="4633820" y="0"/>
                </a:lnTo>
                <a:lnTo>
                  <a:pt x="4633820" y="5127969"/>
                </a:lnTo>
                <a:lnTo>
                  <a:pt x="0" y="5127969"/>
                </a:lnTo>
                <a:lnTo>
                  <a:pt x="0" y="0"/>
                </a:lnTo>
                <a:close/>
              </a:path>
            </a:pathLst>
          </a:custGeom>
          <a:blipFill rotWithShape="1">
            <a:blip r:embed="rId4">
              <a:alphaModFix/>
            </a:blip>
            <a:stretch>
              <a:fillRect b="0" l="0" r="0" t="0"/>
            </a:stretch>
          </a:blipFill>
          <a:ln>
            <a:noFill/>
          </a:ln>
        </p:spPr>
      </p:sp>
      <p:sp>
        <p:nvSpPr>
          <p:cNvPr id="469" name="Google Shape;469;p27"/>
          <p:cNvSpPr/>
          <p:nvPr/>
        </p:nvSpPr>
        <p:spPr>
          <a:xfrm>
            <a:off x="13589713" y="1825095"/>
            <a:ext cx="4312525" cy="3171058"/>
          </a:xfrm>
          <a:custGeom>
            <a:rect b="b" l="l" r="r" t="t"/>
            <a:pathLst>
              <a:path extrusionOk="0" h="3171058" w="4312525">
                <a:moveTo>
                  <a:pt x="0" y="0"/>
                </a:moveTo>
                <a:lnTo>
                  <a:pt x="4312525" y="0"/>
                </a:lnTo>
                <a:lnTo>
                  <a:pt x="4312525" y="3171057"/>
                </a:lnTo>
                <a:lnTo>
                  <a:pt x="0" y="3171057"/>
                </a:lnTo>
                <a:lnTo>
                  <a:pt x="0" y="0"/>
                </a:lnTo>
                <a:close/>
              </a:path>
            </a:pathLst>
          </a:custGeom>
          <a:blipFill rotWithShape="1">
            <a:blip r:embed="rId5">
              <a:alphaModFix/>
            </a:blip>
            <a:stretch>
              <a:fillRect b="0" l="0" r="-30037" t="0"/>
            </a:stretch>
          </a:blipFill>
          <a:ln>
            <a:noFill/>
          </a:ln>
        </p:spPr>
      </p:sp>
      <p:sp>
        <p:nvSpPr>
          <p:cNvPr id="470" name="Google Shape;470;p27"/>
          <p:cNvSpPr/>
          <p:nvPr/>
        </p:nvSpPr>
        <p:spPr>
          <a:xfrm>
            <a:off x="12800409" y="5972954"/>
            <a:ext cx="4135349" cy="2338758"/>
          </a:xfrm>
          <a:custGeom>
            <a:rect b="b" l="l" r="r" t="t"/>
            <a:pathLst>
              <a:path extrusionOk="0" h="2338758" w="4135349">
                <a:moveTo>
                  <a:pt x="0" y="0"/>
                </a:moveTo>
                <a:lnTo>
                  <a:pt x="4135349" y="0"/>
                </a:lnTo>
                <a:lnTo>
                  <a:pt x="4135349" y="2338758"/>
                </a:lnTo>
                <a:lnTo>
                  <a:pt x="0" y="2338758"/>
                </a:lnTo>
                <a:lnTo>
                  <a:pt x="0" y="0"/>
                </a:lnTo>
                <a:close/>
              </a:path>
            </a:pathLst>
          </a:custGeom>
          <a:blipFill rotWithShape="1">
            <a:blip r:embed="rId6">
              <a:alphaModFix/>
            </a:blip>
            <a:stretch>
              <a:fillRect b="0" l="0" r="0" t="0"/>
            </a:stretch>
          </a:blipFill>
          <a:ln>
            <a:noFill/>
          </a:ln>
        </p:spPr>
      </p:sp>
      <p:sp>
        <p:nvSpPr>
          <p:cNvPr id="471" name="Google Shape;471;p27"/>
          <p:cNvSpPr txBox="1"/>
          <p:nvPr/>
        </p:nvSpPr>
        <p:spPr>
          <a:xfrm>
            <a:off x="5233503" y="541865"/>
            <a:ext cx="7820994" cy="2871783"/>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16718" u="none" cap="none" strike="noStrike">
                <a:solidFill>
                  <a:srgbClr val="FFFFFF"/>
                </a:solidFill>
                <a:latin typeface="Oleo Script"/>
                <a:ea typeface="Oleo Script"/>
                <a:cs typeface="Oleo Script"/>
                <a:sym typeface="Oleo Script"/>
              </a:rPr>
              <a:t>Credits</a:t>
            </a:r>
            <a:endParaRPr/>
          </a:p>
        </p:txBody>
      </p:sp>
      <p:sp>
        <p:nvSpPr>
          <p:cNvPr id="472" name="Google Shape;472;p27"/>
          <p:cNvSpPr txBox="1"/>
          <p:nvPr/>
        </p:nvSpPr>
        <p:spPr>
          <a:xfrm>
            <a:off x="6286555" y="3216440"/>
            <a:ext cx="5714890" cy="845820"/>
          </a:xfrm>
          <a:prstGeom prst="rect">
            <a:avLst/>
          </a:prstGeom>
          <a:noFill/>
          <a:ln>
            <a:noFill/>
          </a:ln>
        </p:spPr>
        <p:txBody>
          <a:bodyPr anchorCtr="0" anchor="t" bIns="0" lIns="0" spcFirstLastPara="1" rIns="0" wrap="square" tIns="0">
            <a:spAutoFit/>
          </a:bodyPr>
          <a:lstStyle/>
          <a:p>
            <a:pPr indent="0" lvl="1" marL="0" marR="0" rtl="0" algn="ctr">
              <a:lnSpc>
                <a:spcPct val="150021"/>
              </a:lnSpc>
              <a:spcBef>
                <a:spcPts val="0"/>
              </a:spcBef>
              <a:spcAft>
                <a:spcPts val="0"/>
              </a:spcAft>
              <a:buNone/>
            </a:pPr>
            <a:r>
              <a:rPr b="0" i="0" lang="en-US" sz="2299" u="none" cap="none" strike="noStrike">
                <a:solidFill>
                  <a:srgbClr val="000000"/>
                </a:solidFill>
                <a:latin typeface="Asap"/>
                <a:ea typeface="Asap"/>
                <a:cs typeface="Asap"/>
                <a:sym typeface="Asap"/>
              </a:rPr>
              <a:t>This presentation template is free for everyone to use thanks to the following:</a:t>
            </a:r>
            <a:endParaRPr/>
          </a:p>
        </p:txBody>
      </p:sp>
      <p:sp>
        <p:nvSpPr>
          <p:cNvPr id="473" name="Google Shape;473;p27"/>
          <p:cNvSpPr txBox="1"/>
          <p:nvPr/>
        </p:nvSpPr>
        <p:spPr>
          <a:xfrm>
            <a:off x="6638537" y="8410652"/>
            <a:ext cx="5010900" cy="384600"/>
          </a:xfrm>
          <a:prstGeom prst="rect">
            <a:avLst/>
          </a:prstGeom>
          <a:noFill/>
          <a:ln>
            <a:noFill/>
          </a:ln>
        </p:spPr>
        <p:txBody>
          <a:bodyPr anchorCtr="0" anchor="t" bIns="0" lIns="0" spcFirstLastPara="1" rIns="0" wrap="square" tIns="0">
            <a:spAutoFit/>
          </a:bodyPr>
          <a:lstStyle/>
          <a:p>
            <a:pPr indent="0" lvl="1" marL="0" marR="0" rtl="0" algn="ctr">
              <a:lnSpc>
                <a:spcPct val="149019"/>
              </a:lnSpc>
              <a:spcBef>
                <a:spcPts val="0"/>
              </a:spcBef>
              <a:spcAft>
                <a:spcPts val="0"/>
              </a:spcAft>
              <a:buNone/>
            </a:pPr>
            <a:r>
              <a:rPr b="0" i="0" lang="en-US" sz="2499" u="none" cap="none" strike="noStrike">
                <a:solidFill>
                  <a:srgbClr val="000000"/>
                </a:solidFill>
                <a:latin typeface="Asap"/>
                <a:ea typeface="Asap"/>
                <a:cs typeface="Asap"/>
                <a:sym typeface="Asap"/>
              </a:rPr>
              <a:t>for the photos</a:t>
            </a:r>
            <a:endParaRPr/>
          </a:p>
        </p:txBody>
      </p:sp>
      <p:sp>
        <p:nvSpPr>
          <p:cNvPr id="474" name="Google Shape;474;p27"/>
          <p:cNvSpPr txBox="1"/>
          <p:nvPr/>
        </p:nvSpPr>
        <p:spPr>
          <a:xfrm>
            <a:off x="5935266" y="7527613"/>
            <a:ext cx="6417468" cy="863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000" u="none" cap="none" strike="noStrike">
                <a:solidFill>
                  <a:srgbClr val="FFFFFF"/>
                </a:solidFill>
                <a:latin typeface="Oleo Script"/>
                <a:ea typeface="Oleo Script"/>
                <a:cs typeface="Oleo Script"/>
                <a:sym typeface="Oleo Script"/>
              </a:rPr>
              <a:t>Pexels &amp; Pixabay</a:t>
            </a:r>
            <a:endParaRPr/>
          </a:p>
        </p:txBody>
      </p:sp>
      <p:sp>
        <p:nvSpPr>
          <p:cNvPr id="475" name="Google Shape;475;p27"/>
          <p:cNvSpPr txBox="1"/>
          <p:nvPr/>
        </p:nvSpPr>
        <p:spPr>
          <a:xfrm>
            <a:off x="6286555" y="6400367"/>
            <a:ext cx="5715000" cy="384600"/>
          </a:xfrm>
          <a:prstGeom prst="rect">
            <a:avLst/>
          </a:prstGeom>
          <a:noFill/>
          <a:ln>
            <a:noFill/>
          </a:ln>
        </p:spPr>
        <p:txBody>
          <a:bodyPr anchorCtr="0" anchor="t" bIns="0" lIns="0" spcFirstLastPara="1" rIns="0" wrap="square" tIns="0">
            <a:spAutoFit/>
          </a:bodyPr>
          <a:lstStyle/>
          <a:p>
            <a:pPr indent="0" lvl="1" marL="0" marR="0" rtl="0" algn="ctr">
              <a:lnSpc>
                <a:spcPct val="149019"/>
              </a:lnSpc>
              <a:spcBef>
                <a:spcPts val="0"/>
              </a:spcBef>
              <a:spcAft>
                <a:spcPts val="0"/>
              </a:spcAft>
              <a:buNone/>
            </a:pPr>
            <a:r>
              <a:rPr b="0" i="0" lang="en-US" sz="2499" u="none" cap="none" strike="noStrike">
                <a:solidFill>
                  <a:srgbClr val="000000"/>
                </a:solidFill>
                <a:latin typeface="Asap"/>
                <a:ea typeface="Asap"/>
                <a:cs typeface="Asap"/>
                <a:sym typeface="Asap"/>
              </a:rPr>
              <a:t>for the presentation template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E2FF"/>
        </a:solidFill>
      </p:bgPr>
    </p:bg>
    <p:spTree>
      <p:nvGrpSpPr>
        <p:cNvPr id="115" name="Shape 115"/>
        <p:cNvGrpSpPr/>
        <p:nvPr/>
      </p:nvGrpSpPr>
      <p:grpSpPr>
        <a:xfrm>
          <a:off x="0" y="0"/>
          <a:ext cx="0" cy="0"/>
          <a:chOff x="0" y="0"/>
          <a:chExt cx="0" cy="0"/>
        </a:xfrm>
      </p:grpSpPr>
      <p:grpSp>
        <p:nvGrpSpPr>
          <p:cNvPr id="116" name="Google Shape;116;p10"/>
          <p:cNvGrpSpPr/>
          <p:nvPr/>
        </p:nvGrpSpPr>
        <p:grpSpPr>
          <a:xfrm>
            <a:off x="385762" y="349597"/>
            <a:ext cx="17516475" cy="9551640"/>
            <a:chOff x="0" y="-9525"/>
            <a:chExt cx="4613393" cy="2515658"/>
          </a:xfrm>
        </p:grpSpPr>
        <p:sp>
          <p:nvSpPr>
            <p:cNvPr id="117" name="Google Shape;117;p10"/>
            <p:cNvSpPr/>
            <p:nvPr/>
          </p:nvSpPr>
          <p:spPr>
            <a:xfrm>
              <a:off x="0" y="0"/>
              <a:ext cx="4613393" cy="2506133"/>
            </a:xfrm>
            <a:custGeom>
              <a:rect b="b" l="l" r="r" t="t"/>
              <a:pathLst>
                <a:path extrusionOk="0" h="2506133" w="4613393">
                  <a:moveTo>
                    <a:pt x="17679" y="0"/>
                  </a:moveTo>
                  <a:lnTo>
                    <a:pt x="4595714" y="0"/>
                  </a:lnTo>
                  <a:cubicBezTo>
                    <a:pt x="4600403" y="0"/>
                    <a:pt x="4604899" y="1863"/>
                    <a:pt x="4608215" y="5178"/>
                  </a:cubicBezTo>
                  <a:cubicBezTo>
                    <a:pt x="4611530" y="8494"/>
                    <a:pt x="4613393" y="12990"/>
                    <a:pt x="4613393" y="17679"/>
                  </a:cubicBezTo>
                  <a:lnTo>
                    <a:pt x="4613393" y="2488454"/>
                  </a:lnTo>
                  <a:cubicBezTo>
                    <a:pt x="4613393" y="2493143"/>
                    <a:pt x="4611530" y="2497640"/>
                    <a:pt x="4608215" y="2500955"/>
                  </a:cubicBezTo>
                  <a:cubicBezTo>
                    <a:pt x="4604899" y="2504271"/>
                    <a:pt x="4600403" y="2506133"/>
                    <a:pt x="4595714" y="2506133"/>
                  </a:cubicBezTo>
                  <a:lnTo>
                    <a:pt x="17679" y="2506133"/>
                  </a:lnTo>
                  <a:cubicBezTo>
                    <a:pt x="12990" y="2506133"/>
                    <a:pt x="8494" y="2504271"/>
                    <a:pt x="5178" y="2500955"/>
                  </a:cubicBezTo>
                  <a:cubicBezTo>
                    <a:pt x="1863" y="2497640"/>
                    <a:pt x="0" y="2493143"/>
                    <a:pt x="0" y="2488454"/>
                  </a:cubicBezTo>
                  <a:lnTo>
                    <a:pt x="0" y="17679"/>
                  </a:lnTo>
                  <a:cubicBezTo>
                    <a:pt x="0" y="12990"/>
                    <a:pt x="1863" y="8494"/>
                    <a:pt x="5178" y="5178"/>
                  </a:cubicBezTo>
                  <a:cubicBezTo>
                    <a:pt x="8494" y="1863"/>
                    <a:pt x="12990" y="0"/>
                    <a:pt x="17679" y="0"/>
                  </a:cubicBezTo>
                  <a:close/>
                </a:path>
              </a:pathLst>
            </a:custGeom>
            <a:solidFill>
              <a:srgbClr val="5EB0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0"/>
            <p:cNvSpPr txBox="1"/>
            <p:nvPr/>
          </p:nvSpPr>
          <p:spPr>
            <a:xfrm>
              <a:off x="0" y="-9525"/>
              <a:ext cx="4613393" cy="2515658"/>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9" name="Google Shape;119;p10"/>
          <p:cNvPicPr preferRelativeResize="0"/>
          <p:nvPr/>
        </p:nvPicPr>
        <p:blipFill>
          <a:blip r:embed="rId3">
            <a:alphaModFix/>
          </a:blip>
          <a:stretch>
            <a:fillRect/>
          </a:stretch>
        </p:blipFill>
        <p:spPr>
          <a:xfrm>
            <a:off x="8921078" y="1223019"/>
            <a:ext cx="8158200" cy="7841100"/>
          </a:xfrm>
          <a:prstGeom prst="roundRect">
            <a:avLst>
              <a:gd fmla="val 2816" name="adj"/>
            </a:avLst>
          </a:prstGeom>
          <a:noFill/>
          <a:ln>
            <a:noFill/>
          </a:ln>
        </p:spPr>
      </p:pic>
      <p:sp>
        <p:nvSpPr>
          <p:cNvPr id="120" name="Google Shape;120;p10"/>
          <p:cNvSpPr/>
          <p:nvPr/>
        </p:nvSpPr>
        <p:spPr>
          <a:xfrm>
            <a:off x="14585796" y="6616936"/>
            <a:ext cx="3316441" cy="2257220"/>
          </a:xfrm>
          <a:custGeom>
            <a:rect b="b" l="l" r="r" t="t"/>
            <a:pathLst>
              <a:path extrusionOk="0" h="2257220" w="3316441">
                <a:moveTo>
                  <a:pt x="0" y="0"/>
                </a:moveTo>
                <a:lnTo>
                  <a:pt x="3316442" y="0"/>
                </a:lnTo>
                <a:lnTo>
                  <a:pt x="3316442" y="2257220"/>
                </a:lnTo>
                <a:lnTo>
                  <a:pt x="0" y="2257220"/>
                </a:lnTo>
                <a:lnTo>
                  <a:pt x="0" y="0"/>
                </a:lnTo>
                <a:close/>
              </a:path>
            </a:pathLst>
          </a:custGeom>
          <a:blipFill rotWithShape="1">
            <a:blip r:embed="rId4">
              <a:alphaModFix/>
            </a:blip>
            <a:stretch>
              <a:fillRect b="0" l="0" r="-47297" t="0"/>
            </a:stretch>
          </a:blipFill>
          <a:ln>
            <a:noFill/>
          </a:ln>
        </p:spPr>
      </p:sp>
      <p:sp>
        <p:nvSpPr>
          <p:cNvPr id="121" name="Google Shape;121;p10"/>
          <p:cNvSpPr/>
          <p:nvPr/>
        </p:nvSpPr>
        <p:spPr>
          <a:xfrm>
            <a:off x="8117962" y="1002420"/>
            <a:ext cx="2991648" cy="2458591"/>
          </a:xfrm>
          <a:custGeom>
            <a:rect b="b" l="l" r="r" t="t"/>
            <a:pathLst>
              <a:path extrusionOk="0" h="2458591" w="2991648">
                <a:moveTo>
                  <a:pt x="0" y="0"/>
                </a:moveTo>
                <a:lnTo>
                  <a:pt x="2991648" y="0"/>
                </a:lnTo>
                <a:lnTo>
                  <a:pt x="2991648" y="2458591"/>
                </a:lnTo>
                <a:lnTo>
                  <a:pt x="0" y="2458591"/>
                </a:lnTo>
                <a:lnTo>
                  <a:pt x="0" y="0"/>
                </a:lnTo>
                <a:close/>
              </a:path>
            </a:pathLst>
          </a:custGeom>
          <a:blipFill rotWithShape="1">
            <a:blip r:embed="rId5">
              <a:alphaModFix/>
            </a:blip>
            <a:stretch>
              <a:fillRect b="0" l="0" r="0" t="0"/>
            </a:stretch>
          </a:blipFill>
          <a:ln>
            <a:noFill/>
          </a:ln>
        </p:spPr>
      </p:sp>
      <p:sp>
        <p:nvSpPr>
          <p:cNvPr id="122" name="Google Shape;122;p10"/>
          <p:cNvSpPr txBox="1"/>
          <p:nvPr/>
        </p:nvSpPr>
        <p:spPr>
          <a:xfrm>
            <a:off x="1571020" y="976274"/>
            <a:ext cx="6819791" cy="2263233"/>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None/>
            </a:pPr>
            <a:r>
              <a:rPr b="0" i="0" lang="en-US" sz="13271" u="none" cap="none" strike="noStrike">
                <a:solidFill>
                  <a:srgbClr val="FFFFFF"/>
                </a:solidFill>
                <a:latin typeface="Oleo Script"/>
                <a:ea typeface="Oleo Script"/>
                <a:cs typeface="Oleo Script"/>
                <a:sym typeface="Oleo Script"/>
              </a:rPr>
              <a:t>Contents</a:t>
            </a:r>
            <a:endParaRPr/>
          </a:p>
        </p:txBody>
      </p:sp>
      <p:sp>
        <p:nvSpPr>
          <p:cNvPr id="123" name="Google Shape;123;p10"/>
          <p:cNvSpPr txBox="1"/>
          <p:nvPr/>
        </p:nvSpPr>
        <p:spPr>
          <a:xfrm>
            <a:off x="1659951" y="3601450"/>
            <a:ext cx="11358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Oleo Script"/>
                <a:ea typeface="Oleo Script"/>
                <a:cs typeface="Oleo Script"/>
                <a:sym typeface="Oleo Script"/>
              </a:rPr>
              <a:t>01</a:t>
            </a:r>
            <a:endParaRPr/>
          </a:p>
        </p:txBody>
      </p:sp>
      <p:sp>
        <p:nvSpPr>
          <p:cNvPr id="124" name="Google Shape;124;p10"/>
          <p:cNvSpPr txBox="1"/>
          <p:nvPr/>
        </p:nvSpPr>
        <p:spPr>
          <a:xfrm>
            <a:off x="1482197" y="6377125"/>
            <a:ext cx="13137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Oleo Script"/>
                <a:ea typeface="Oleo Script"/>
                <a:cs typeface="Oleo Script"/>
                <a:sym typeface="Oleo Script"/>
              </a:rPr>
              <a:t>03</a:t>
            </a:r>
            <a:endParaRPr/>
          </a:p>
        </p:txBody>
      </p:sp>
      <p:sp>
        <p:nvSpPr>
          <p:cNvPr id="125" name="Google Shape;125;p10"/>
          <p:cNvSpPr txBox="1"/>
          <p:nvPr/>
        </p:nvSpPr>
        <p:spPr>
          <a:xfrm>
            <a:off x="1597957" y="4989289"/>
            <a:ext cx="1082055" cy="1368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Oleo Script"/>
                <a:ea typeface="Oleo Script"/>
                <a:cs typeface="Oleo Script"/>
                <a:sym typeface="Oleo Script"/>
              </a:rPr>
              <a:t>02</a:t>
            </a:r>
            <a:endParaRPr/>
          </a:p>
        </p:txBody>
      </p:sp>
      <p:sp>
        <p:nvSpPr>
          <p:cNvPr id="126" name="Google Shape;126;p10"/>
          <p:cNvSpPr txBox="1"/>
          <p:nvPr/>
        </p:nvSpPr>
        <p:spPr>
          <a:xfrm>
            <a:off x="1571020" y="7764953"/>
            <a:ext cx="1135931" cy="1368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Oleo Script"/>
                <a:ea typeface="Oleo Script"/>
                <a:cs typeface="Oleo Script"/>
                <a:sym typeface="Oleo Script"/>
              </a:rPr>
              <a:t>04</a:t>
            </a:r>
            <a:endParaRPr/>
          </a:p>
        </p:txBody>
      </p:sp>
      <p:sp>
        <p:nvSpPr>
          <p:cNvPr id="127" name="Google Shape;127;p10"/>
          <p:cNvSpPr txBox="1"/>
          <p:nvPr/>
        </p:nvSpPr>
        <p:spPr>
          <a:xfrm>
            <a:off x="3050152" y="4088185"/>
            <a:ext cx="3003402" cy="537845"/>
          </a:xfrm>
          <a:prstGeom prst="rect">
            <a:avLst/>
          </a:prstGeom>
          <a:noFill/>
          <a:ln>
            <a:noFill/>
          </a:ln>
        </p:spPr>
        <p:txBody>
          <a:bodyPr anchorCtr="0" anchor="t" bIns="0" lIns="0" spcFirstLastPara="1" rIns="0" wrap="square" tIns="0">
            <a:spAutoFit/>
          </a:bodyPr>
          <a:lstStyle/>
          <a:p>
            <a:pPr indent="0" lvl="0" marL="0" marR="0" rtl="0" algn="l">
              <a:lnSpc>
                <a:spcPct val="119005"/>
              </a:lnSpc>
              <a:spcBef>
                <a:spcPts val="0"/>
              </a:spcBef>
              <a:spcAft>
                <a:spcPts val="0"/>
              </a:spcAft>
              <a:buNone/>
            </a:pPr>
            <a:r>
              <a:rPr b="0" i="0" lang="en-US" sz="3499" u="none" cap="none" strike="noStrike">
                <a:solidFill>
                  <a:srgbClr val="FFFFFF"/>
                </a:solidFill>
                <a:latin typeface="Asap"/>
                <a:ea typeface="Asap"/>
                <a:cs typeface="Asap"/>
                <a:sym typeface="Asap"/>
              </a:rPr>
              <a:t>Introduction</a:t>
            </a:r>
            <a:endParaRPr/>
          </a:p>
        </p:txBody>
      </p:sp>
      <p:sp>
        <p:nvSpPr>
          <p:cNvPr id="128" name="Google Shape;128;p10"/>
          <p:cNvSpPr txBox="1"/>
          <p:nvPr/>
        </p:nvSpPr>
        <p:spPr>
          <a:xfrm>
            <a:off x="3050152" y="6863849"/>
            <a:ext cx="5340658" cy="537845"/>
          </a:xfrm>
          <a:prstGeom prst="rect">
            <a:avLst/>
          </a:prstGeom>
          <a:noFill/>
          <a:ln>
            <a:noFill/>
          </a:ln>
        </p:spPr>
        <p:txBody>
          <a:bodyPr anchorCtr="0" anchor="t" bIns="0" lIns="0" spcFirstLastPara="1" rIns="0" wrap="square" tIns="0">
            <a:spAutoFit/>
          </a:bodyPr>
          <a:lstStyle/>
          <a:p>
            <a:pPr indent="0" lvl="0" marL="0" marR="0" rtl="0" algn="l">
              <a:lnSpc>
                <a:spcPct val="119005"/>
              </a:lnSpc>
              <a:spcBef>
                <a:spcPts val="0"/>
              </a:spcBef>
              <a:spcAft>
                <a:spcPts val="0"/>
              </a:spcAft>
              <a:buNone/>
            </a:pPr>
            <a:r>
              <a:rPr b="0" i="0" lang="en-US" sz="3499" u="none" cap="none" strike="noStrike">
                <a:solidFill>
                  <a:srgbClr val="FFFFFF"/>
                </a:solidFill>
                <a:latin typeface="Asap"/>
                <a:ea typeface="Asap"/>
                <a:cs typeface="Asap"/>
                <a:sym typeface="Asap"/>
              </a:rPr>
              <a:t>Flag Raising Ceremony</a:t>
            </a:r>
            <a:endParaRPr/>
          </a:p>
        </p:txBody>
      </p:sp>
      <p:sp>
        <p:nvSpPr>
          <p:cNvPr id="129" name="Google Shape;129;p10"/>
          <p:cNvSpPr txBox="1"/>
          <p:nvPr/>
        </p:nvSpPr>
        <p:spPr>
          <a:xfrm>
            <a:off x="3050152" y="5476017"/>
            <a:ext cx="5067810" cy="537845"/>
          </a:xfrm>
          <a:prstGeom prst="rect">
            <a:avLst/>
          </a:prstGeom>
          <a:noFill/>
          <a:ln>
            <a:noFill/>
          </a:ln>
        </p:spPr>
        <p:txBody>
          <a:bodyPr anchorCtr="0" anchor="t" bIns="0" lIns="0" spcFirstLastPara="1" rIns="0" wrap="square" tIns="0">
            <a:spAutoFit/>
          </a:bodyPr>
          <a:lstStyle/>
          <a:p>
            <a:pPr indent="0" lvl="0" marL="0" marR="0" rtl="0" algn="l">
              <a:lnSpc>
                <a:spcPct val="119005"/>
              </a:lnSpc>
              <a:spcBef>
                <a:spcPts val="0"/>
              </a:spcBef>
              <a:spcAft>
                <a:spcPts val="0"/>
              </a:spcAft>
              <a:buNone/>
            </a:pPr>
            <a:r>
              <a:rPr b="0" i="0" lang="en-US" sz="3499" u="none" cap="none" strike="noStrike">
                <a:solidFill>
                  <a:srgbClr val="FFFFFF"/>
                </a:solidFill>
                <a:latin typeface="Asap"/>
                <a:ea typeface="Asap"/>
                <a:cs typeface="Asap"/>
                <a:sym typeface="Asap"/>
              </a:rPr>
              <a:t>Historical Background</a:t>
            </a:r>
            <a:endParaRPr/>
          </a:p>
        </p:txBody>
      </p:sp>
      <p:sp>
        <p:nvSpPr>
          <p:cNvPr id="130" name="Google Shape;130;p10"/>
          <p:cNvSpPr txBox="1"/>
          <p:nvPr/>
        </p:nvSpPr>
        <p:spPr>
          <a:xfrm>
            <a:off x="3050152" y="8251680"/>
            <a:ext cx="5976276" cy="537845"/>
          </a:xfrm>
          <a:prstGeom prst="rect">
            <a:avLst/>
          </a:prstGeom>
          <a:noFill/>
          <a:ln>
            <a:noFill/>
          </a:ln>
        </p:spPr>
        <p:txBody>
          <a:bodyPr anchorCtr="0" anchor="t" bIns="0" lIns="0" spcFirstLastPara="1" rIns="0" wrap="square" tIns="0">
            <a:spAutoFit/>
          </a:bodyPr>
          <a:lstStyle/>
          <a:p>
            <a:pPr indent="0" lvl="0" marL="0" marR="0" rtl="0" algn="l">
              <a:lnSpc>
                <a:spcPct val="119005"/>
              </a:lnSpc>
              <a:spcBef>
                <a:spcPts val="0"/>
              </a:spcBef>
              <a:spcAft>
                <a:spcPts val="0"/>
              </a:spcAft>
              <a:buNone/>
            </a:pPr>
            <a:r>
              <a:rPr b="0" i="0" lang="en-US" sz="3499" u="none" cap="none" strike="noStrike">
                <a:solidFill>
                  <a:srgbClr val="FFFFFF"/>
                </a:solidFill>
                <a:latin typeface="Asap"/>
                <a:ea typeface="Asap"/>
                <a:cs typeface="Asap"/>
                <a:sym typeface="Asap"/>
              </a:rPr>
              <a:t>Significance &amp; Symbolism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B0DF"/>
        </a:solidFill>
      </p:bgPr>
    </p:bg>
    <p:spTree>
      <p:nvGrpSpPr>
        <p:cNvPr id="134" name="Shape 134"/>
        <p:cNvGrpSpPr/>
        <p:nvPr/>
      </p:nvGrpSpPr>
      <p:grpSpPr>
        <a:xfrm>
          <a:off x="0" y="0"/>
          <a:ext cx="0" cy="0"/>
          <a:chOff x="0" y="0"/>
          <a:chExt cx="0" cy="0"/>
        </a:xfrm>
      </p:grpSpPr>
      <p:grpSp>
        <p:nvGrpSpPr>
          <p:cNvPr id="135" name="Google Shape;135;p11"/>
          <p:cNvGrpSpPr/>
          <p:nvPr/>
        </p:nvGrpSpPr>
        <p:grpSpPr>
          <a:xfrm>
            <a:off x="-315200" y="-36165"/>
            <a:ext cx="18918399" cy="5179665"/>
            <a:chOff x="0" y="-9525"/>
            <a:chExt cx="4982624" cy="1364192"/>
          </a:xfrm>
        </p:grpSpPr>
        <p:sp>
          <p:nvSpPr>
            <p:cNvPr id="136" name="Google Shape;136;p11"/>
            <p:cNvSpPr/>
            <p:nvPr/>
          </p:nvSpPr>
          <p:spPr>
            <a:xfrm>
              <a:off x="0" y="0"/>
              <a:ext cx="4982624" cy="1354667"/>
            </a:xfrm>
            <a:custGeom>
              <a:rect b="b" l="l" r="r" t="t"/>
              <a:pathLst>
                <a:path extrusionOk="0" h="1354667" w="4982624">
                  <a:moveTo>
                    <a:pt x="0" y="0"/>
                  </a:moveTo>
                  <a:lnTo>
                    <a:pt x="4982624" y="0"/>
                  </a:lnTo>
                  <a:lnTo>
                    <a:pt x="4982624" y="1354667"/>
                  </a:lnTo>
                  <a:lnTo>
                    <a:pt x="0" y="1354667"/>
                  </a:lnTo>
                  <a:close/>
                </a:path>
              </a:pathLst>
            </a:custGeom>
            <a:solidFill>
              <a:srgbClr val="C2E2FF"/>
            </a:solidFill>
            <a:ln>
              <a:noFill/>
            </a:ln>
          </p:spPr>
        </p:sp>
        <p:sp>
          <p:nvSpPr>
            <p:cNvPr id="137" name="Google Shape;137;p11"/>
            <p:cNvSpPr txBox="1"/>
            <p:nvPr/>
          </p:nvSpPr>
          <p:spPr>
            <a:xfrm>
              <a:off x="0" y="-9525"/>
              <a:ext cx="4982624" cy="1364192"/>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8" name="Google Shape;138;p11"/>
          <p:cNvSpPr/>
          <p:nvPr/>
        </p:nvSpPr>
        <p:spPr>
          <a:xfrm>
            <a:off x="0" y="-3772844"/>
            <a:ext cx="18288000" cy="18255570"/>
          </a:xfrm>
          <a:custGeom>
            <a:rect b="b" l="l" r="r" t="t"/>
            <a:pathLst>
              <a:path extrusionOk="0" h="18255570" w="18288000">
                <a:moveTo>
                  <a:pt x="0" y="0"/>
                </a:moveTo>
                <a:lnTo>
                  <a:pt x="18288000" y="0"/>
                </a:lnTo>
                <a:lnTo>
                  <a:pt x="18288000" y="18255570"/>
                </a:lnTo>
                <a:lnTo>
                  <a:pt x="0" y="18255570"/>
                </a:lnTo>
                <a:lnTo>
                  <a:pt x="0" y="0"/>
                </a:lnTo>
                <a:close/>
              </a:path>
            </a:pathLst>
          </a:custGeom>
          <a:blipFill rotWithShape="1">
            <a:blip r:embed="rId3">
              <a:alphaModFix amt="13000"/>
            </a:blip>
            <a:stretch>
              <a:fillRect b="0" l="0" r="0" t="0"/>
            </a:stretch>
          </a:blipFill>
          <a:ln>
            <a:noFill/>
          </a:ln>
        </p:spPr>
      </p:sp>
      <p:pic>
        <p:nvPicPr>
          <p:cNvPr id="139" name="Google Shape;139;p11"/>
          <p:cNvPicPr preferRelativeResize="0"/>
          <p:nvPr/>
        </p:nvPicPr>
        <p:blipFill rotWithShape="1">
          <a:blip r:embed="rId4">
            <a:alphaModFix/>
          </a:blip>
          <a:srcRect b="0" l="24579" r="0" t="0"/>
          <a:stretch/>
        </p:blipFill>
        <p:spPr>
          <a:xfrm>
            <a:off x="-315200" y="3025000"/>
            <a:ext cx="12561551" cy="4237000"/>
          </a:xfrm>
          <a:prstGeom prst="rect">
            <a:avLst/>
          </a:prstGeom>
          <a:noFill/>
          <a:ln>
            <a:noFill/>
          </a:ln>
        </p:spPr>
      </p:pic>
      <p:sp>
        <p:nvSpPr>
          <p:cNvPr id="140" name="Google Shape;140;p11"/>
          <p:cNvSpPr txBox="1"/>
          <p:nvPr/>
        </p:nvSpPr>
        <p:spPr>
          <a:xfrm>
            <a:off x="3087852" y="4200066"/>
            <a:ext cx="7928700" cy="1749600"/>
          </a:xfrm>
          <a:prstGeom prst="rect">
            <a:avLst/>
          </a:prstGeom>
          <a:noFill/>
          <a:ln>
            <a:noFill/>
          </a:ln>
        </p:spPr>
        <p:txBody>
          <a:bodyPr anchorCtr="0" anchor="t" bIns="0" lIns="0" spcFirstLastPara="1" rIns="0" wrap="square" tIns="0">
            <a:spAutoFit/>
          </a:bodyPr>
          <a:lstStyle/>
          <a:p>
            <a:pPr indent="0" lvl="0" marL="0" marR="0" rtl="0" algn="ctr">
              <a:lnSpc>
                <a:spcPct val="119002"/>
              </a:lnSpc>
              <a:spcBef>
                <a:spcPts val="0"/>
              </a:spcBef>
              <a:spcAft>
                <a:spcPts val="0"/>
              </a:spcAft>
              <a:buNone/>
            </a:pPr>
            <a:r>
              <a:rPr b="1" i="0" lang="en-US" sz="11367" u="none" cap="none" strike="noStrike">
                <a:solidFill>
                  <a:srgbClr val="DB1E1F"/>
                </a:solidFill>
                <a:latin typeface="Oleo Script"/>
                <a:ea typeface="Oleo Script"/>
                <a:cs typeface="Oleo Script"/>
                <a:sym typeface="Oleo Script"/>
              </a:rPr>
              <a:t>Introduction</a:t>
            </a:r>
            <a:endParaRPr/>
          </a:p>
        </p:txBody>
      </p:sp>
      <p:sp>
        <p:nvSpPr>
          <p:cNvPr id="141" name="Google Shape;141;p11"/>
          <p:cNvSpPr txBox="1"/>
          <p:nvPr/>
        </p:nvSpPr>
        <p:spPr>
          <a:xfrm>
            <a:off x="543933" y="3585337"/>
            <a:ext cx="2306700" cy="2964300"/>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19259" u="none" cap="none" strike="noStrike">
                <a:solidFill>
                  <a:srgbClr val="5EB0DF"/>
                </a:solidFill>
                <a:latin typeface="Oleo Script"/>
                <a:ea typeface="Oleo Script"/>
                <a:cs typeface="Oleo Script"/>
                <a:sym typeface="Oleo Script"/>
              </a:rPr>
              <a:t>01</a:t>
            </a:r>
            <a:endParaRPr/>
          </a:p>
        </p:txBody>
      </p:sp>
      <p:pic>
        <p:nvPicPr>
          <p:cNvPr id="142" name="Google Shape;142;p11"/>
          <p:cNvPicPr preferRelativeResize="0"/>
          <p:nvPr/>
        </p:nvPicPr>
        <p:blipFill rotWithShape="1">
          <a:blip r:embed="rId5">
            <a:alphaModFix/>
          </a:blip>
          <a:srcRect b="0" l="0" r="4780" t="0"/>
          <a:stretch/>
        </p:blipFill>
        <p:spPr>
          <a:xfrm>
            <a:off x="10845375" y="1035650"/>
            <a:ext cx="7757950" cy="92513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E2FF"/>
        </a:solidFill>
      </p:bgPr>
    </p:bg>
    <p:spTree>
      <p:nvGrpSpPr>
        <p:cNvPr id="146" name="Shape 146"/>
        <p:cNvGrpSpPr/>
        <p:nvPr/>
      </p:nvGrpSpPr>
      <p:grpSpPr>
        <a:xfrm>
          <a:off x="0" y="0"/>
          <a:ext cx="0" cy="0"/>
          <a:chOff x="0" y="0"/>
          <a:chExt cx="0" cy="0"/>
        </a:xfrm>
      </p:grpSpPr>
      <p:grpSp>
        <p:nvGrpSpPr>
          <p:cNvPr id="147" name="Google Shape;147;p12"/>
          <p:cNvGrpSpPr/>
          <p:nvPr/>
        </p:nvGrpSpPr>
        <p:grpSpPr>
          <a:xfrm>
            <a:off x="385762" y="349597"/>
            <a:ext cx="17516475" cy="9551640"/>
            <a:chOff x="0" y="-9525"/>
            <a:chExt cx="4613393" cy="2515658"/>
          </a:xfrm>
        </p:grpSpPr>
        <p:sp>
          <p:nvSpPr>
            <p:cNvPr id="148" name="Google Shape;148;p12"/>
            <p:cNvSpPr/>
            <p:nvPr/>
          </p:nvSpPr>
          <p:spPr>
            <a:xfrm>
              <a:off x="0" y="0"/>
              <a:ext cx="4613393" cy="2506133"/>
            </a:xfrm>
            <a:custGeom>
              <a:rect b="b" l="l" r="r" t="t"/>
              <a:pathLst>
                <a:path extrusionOk="0" h="2506133" w="4613393">
                  <a:moveTo>
                    <a:pt x="17679" y="0"/>
                  </a:moveTo>
                  <a:lnTo>
                    <a:pt x="4595714" y="0"/>
                  </a:lnTo>
                  <a:cubicBezTo>
                    <a:pt x="4600403" y="0"/>
                    <a:pt x="4604899" y="1863"/>
                    <a:pt x="4608215" y="5178"/>
                  </a:cubicBezTo>
                  <a:cubicBezTo>
                    <a:pt x="4611530" y="8494"/>
                    <a:pt x="4613393" y="12990"/>
                    <a:pt x="4613393" y="17679"/>
                  </a:cubicBezTo>
                  <a:lnTo>
                    <a:pt x="4613393" y="2488454"/>
                  </a:lnTo>
                  <a:cubicBezTo>
                    <a:pt x="4613393" y="2493143"/>
                    <a:pt x="4611530" y="2497640"/>
                    <a:pt x="4608215" y="2500955"/>
                  </a:cubicBezTo>
                  <a:cubicBezTo>
                    <a:pt x="4604899" y="2504271"/>
                    <a:pt x="4600403" y="2506133"/>
                    <a:pt x="4595714" y="2506133"/>
                  </a:cubicBezTo>
                  <a:lnTo>
                    <a:pt x="17679" y="2506133"/>
                  </a:lnTo>
                  <a:cubicBezTo>
                    <a:pt x="12990" y="2506133"/>
                    <a:pt x="8494" y="2504271"/>
                    <a:pt x="5178" y="2500955"/>
                  </a:cubicBezTo>
                  <a:cubicBezTo>
                    <a:pt x="1863" y="2497640"/>
                    <a:pt x="0" y="2493143"/>
                    <a:pt x="0" y="2488454"/>
                  </a:cubicBezTo>
                  <a:lnTo>
                    <a:pt x="0" y="17679"/>
                  </a:lnTo>
                  <a:cubicBezTo>
                    <a:pt x="0" y="12990"/>
                    <a:pt x="1863" y="8494"/>
                    <a:pt x="5178" y="5178"/>
                  </a:cubicBezTo>
                  <a:cubicBezTo>
                    <a:pt x="8494" y="1863"/>
                    <a:pt x="12990" y="0"/>
                    <a:pt x="17679" y="0"/>
                  </a:cubicBezTo>
                  <a:close/>
                </a:path>
              </a:pathLst>
            </a:custGeom>
            <a:solidFill>
              <a:srgbClr val="5EB0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2"/>
            <p:cNvSpPr txBox="1"/>
            <p:nvPr/>
          </p:nvSpPr>
          <p:spPr>
            <a:xfrm>
              <a:off x="0" y="-9525"/>
              <a:ext cx="4613393" cy="2515658"/>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0" name="Google Shape;150;p12"/>
          <p:cNvPicPr preferRelativeResize="0"/>
          <p:nvPr/>
        </p:nvPicPr>
        <p:blipFill>
          <a:blip r:embed="rId3">
            <a:alphaModFix/>
          </a:blip>
          <a:stretch>
            <a:fillRect/>
          </a:stretch>
        </p:blipFill>
        <p:spPr>
          <a:xfrm>
            <a:off x="1028701" y="3491546"/>
            <a:ext cx="7589100" cy="5647200"/>
          </a:xfrm>
          <a:prstGeom prst="roundRect">
            <a:avLst>
              <a:gd fmla="val 4499" name="adj"/>
            </a:avLst>
          </a:prstGeom>
          <a:noFill/>
          <a:ln>
            <a:noFill/>
          </a:ln>
        </p:spPr>
      </p:pic>
      <p:sp>
        <p:nvSpPr>
          <p:cNvPr id="151" name="Google Shape;151;p12"/>
          <p:cNvSpPr txBox="1"/>
          <p:nvPr/>
        </p:nvSpPr>
        <p:spPr>
          <a:xfrm>
            <a:off x="2355758" y="649938"/>
            <a:ext cx="13576484" cy="1895635"/>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1101" u="none" cap="none" strike="noStrike">
                <a:solidFill>
                  <a:srgbClr val="FFFFFF"/>
                </a:solidFill>
                <a:latin typeface="Oleo Script"/>
                <a:ea typeface="Oleo Script"/>
                <a:cs typeface="Oleo Script"/>
                <a:sym typeface="Oleo Script"/>
              </a:rPr>
              <a:t>Historical Background</a:t>
            </a:r>
            <a:endParaRPr/>
          </a:p>
        </p:txBody>
      </p:sp>
      <p:sp>
        <p:nvSpPr>
          <p:cNvPr id="152" name="Google Shape;152;p12"/>
          <p:cNvSpPr txBox="1"/>
          <p:nvPr/>
        </p:nvSpPr>
        <p:spPr>
          <a:xfrm>
            <a:off x="3191470" y="2582642"/>
            <a:ext cx="11905059" cy="355346"/>
          </a:xfrm>
          <a:prstGeom prst="rect">
            <a:avLst/>
          </a:prstGeom>
          <a:noFill/>
          <a:ln>
            <a:noFill/>
          </a:ln>
        </p:spPr>
        <p:txBody>
          <a:bodyPr anchorCtr="0" anchor="t" bIns="0" lIns="0" spcFirstLastPara="1" rIns="0" wrap="square" tIns="0">
            <a:spAutoFit/>
          </a:bodyPr>
          <a:lstStyle/>
          <a:p>
            <a:pPr indent="0" lvl="0" marL="0" marR="0" rtl="0" algn="ctr">
              <a:lnSpc>
                <a:spcPct val="119008"/>
              </a:lnSpc>
              <a:spcBef>
                <a:spcPts val="0"/>
              </a:spcBef>
              <a:spcAft>
                <a:spcPts val="0"/>
              </a:spcAft>
              <a:buNone/>
            </a:pPr>
            <a:r>
              <a:rPr b="0" i="0" lang="en-US" sz="2299" u="none" cap="none" strike="noStrike">
                <a:solidFill>
                  <a:srgbClr val="000000"/>
                </a:solidFill>
                <a:latin typeface="Asap"/>
                <a:ea typeface="Asap"/>
                <a:cs typeface="Asap"/>
                <a:sym typeface="Asap"/>
              </a:rPr>
              <a:t>Overview of the events leading to Indonesia's independence, including key dates and figures.</a:t>
            </a:r>
            <a:endParaRPr/>
          </a:p>
        </p:txBody>
      </p:sp>
      <p:sp>
        <p:nvSpPr>
          <p:cNvPr id="153" name="Google Shape;153;p12"/>
          <p:cNvSpPr txBox="1"/>
          <p:nvPr/>
        </p:nvSpPr>
        <p:spPr>
          <a:xfrm>
            <a:off x="9468004" y="3919375"/>
            <a:ext cx="3108900" cy="572400"/>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US" sz="3718" u="none" cap="none" strike="noStrike">
                <a:solidFill>
                  <a:srgbClr val="FFFFFF"/>
                </a:solidFill>
                <a:latin typeface="Oleo Script"/>
                <a:ea typeface="Oleo Script"/>
                <a:cs typeface="Oleo Script"/>
                <a:sym typeface="Oleo Script"/>
              </a:rPr>
              <a:t>Aug 17, 1945</a:t>
            </a:r>
            <a:endParaRPr/>
          </a:p>
        </p:txBody>
      </p:sp>
      <p:sp>
        <p:nvSpPr>
          <p:cNvPr id="154" name="Google Shape;154;p12"/>
          <p:cNvSpPr txBox="1"/>
          <p:nvPr/>
        </p:nvSpPr>
        <p:spPr>
          <a:xfrm>
            <a:off x="9468001" y="5222025"/>
            <a:ext cx="3108900" cy="572400"/>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US" sz="3718" u="none" cap="none" strike="noStrike">
                <a:solidFill>
                  <a:srgbClr val="FFFFFF"/>
                </a:solidFill>
                <a:latin typeface="Oleo Script"/>
                <a:ea typeface="Oleo Script"/>
                <a:cs typeface="Oleo Script"/>
                <a:sym typeface="Oleo Script"/>
              </a:rPr>
              <a:t>March 6, 1946</a:t>
            </a:r>
            <a:endParaRPr/>
          </a:p>
        </p:txBody>
      </p:sp>
      <p:sp>
        <p:nvSpPr>
          <p:cNvPr id="155" name="Google Shape;155;p12"/>
          <p:cNvSpPr txBox="1"/>
          <p:nvPr/>
        </p:nvSpPr>
        <p:spPr>
          <a:xfrm>
            <a:off x="9468002" y="6524675"/>
            <a:ext cx="2759100" cy="572400"/>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US" sz="3718" u="none" cap="none" strike="noStrike">
                <a:solidFill>
                  <a:srgbClr val="FFFFFF"/>
                </a:solidFill>
                <a:latin typeface="Oleo Script"/>
                <a:ea typeface="Oleo Script"/>
                <a:cs typeface="Oleo Script"/>
                <a:sym typeface="Oleo Script"/>
              </a:rPr>
              <a:t>Dec 27, 1949</a:t>
            </a:r>
            <a:endParaRPr/>
          </a:p>
        </p:txBody>
      </p:sp>
      <p:sp>
        <p:nvSpPr>
          <p:cNvPr id="156" name="Google Shape;156;p12"/>
          <p:cNvSpPr txBox="1"/>
          <p:nvPr/>
        </p:nvSpPr>
        <p:spPr>
          <a:xfrm>
            <a:off x="9468002" y="8021650"/>
            <a:ext cx="2759100" cy="572400"/>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US" sz="3718" u="none" cap="none" strike="noStrike">
                <a:solidFill>
                  <a:srgbClr val="FFFFFF"/>
                </a:solidFill>
                <a:latin typeface="Oleo Script"/>
                <a:ea typeface="Oleo Script"/>
                <a:cs typeface="Oleo Script"/>
                <a:sym typeface="Oleo Script"/>
              </a:rPr>
              <a:t>Aug 17, 1950</a:t>
            </a:r>
            <a:endParaRPr/>
          </a:p>
        </p:txBody>
      </p:sp>
      <p:sp>
        <p:nvSpPr>
          <p:cNvPr id="157" name="Google Shape;157;p12"/>
          <p:cNvSpPr txBox="1"/>
          <p:nvPr/>
        </p:nvSpPr>
        <p:spPr>
          <a:xfrm>
            <a:off x="12905795" y="3926351"/>
            <a:ext cx="4476000" cy="646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2000" u="none" cap="none" strike="noStrike">
                <a:solidFill>
                  <a:srgbClr val="000000"/>
                </a:solidFill>
                <a:latin typeface="Asap"/>
                <a:ea typeface="Asap"/>
                <a:cs typeface="Asap"/>
                <a:sym typeface="Asap"/>
              </a:rPr>
              <a:t>Proclamation of Indonesian Independence by Sukarno and Hatta.</a:t>
            </a:r>
            <a:endParaRPr/>
          </a:p>
        </p:txBody>
      </p:sp>
      <p:sp>
        <p:nvSpPr>
          <p:cNvPr id="158" name="Google Shape;158;p12"/>
          <p:cNvSpPr txBox="1"/>
          <p:nvPr/>
        </p:nvSpPr>
        <p:spPr>
          <a:xfrm>
            <a:off x="12905795" y="5064760"/>
            <a:ext cx="4476000" cy="9852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2000" u="none" cap="none" strike="noStrike">
                <a:solidFill>
                  <a:srgbClr val="000000"/>
                </a:solidFill>
                <a:latin typeface="Asap"/>
                <a:ea typeface="Asap"/>
                <a:cs typeface="Asap"/>
                <a:sym typeface="Asap"/>
              </a:rPr>
              <a:t>Recognition of Indonesian independence by the Netherlands under the Linggadjati Agreement.</a:t>
            </a:r>
            <a:endParaRPr/>
          </a:p>
        </p:txBody>
      </p:sp>
      <p:sp>
        <p:nvSpPr>
          <p:cNvPr id="159" name="Google Shape;159;p12"/>
          <p:cNvSpPr txBox="1"/>
          <p:nvPr/>
        </p:nvSpPr>
        <p:spPr>
          <a:xfrm>
            <a:off x="12905795" y="6353489"/>
            <a:ext cx="4353600" cy="9852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2000" u="none" cap="none" strike="noStrike">
                <a:solidFill>
                  <a:srgbClr val="000000"/>
                </a:solidFill>
                <a:latin typeface="Asap"/>
                <a:ea typeface="Asap"/>
                <a:cs typeface="Asap"/>
                <a:sym typeface="Asap"/>
              </a:rPr>
              <a:t>Recognition of Indonesian sovereignty by the Dutch, marking the end of the Indonesian National Revolution.</a:t>
            </a:r>
            <a:endParaRPr/>
          </a:p>
        </p:txBody>
      </p:sp>
      <p:sp>
        <p:nvSpPr>
          <p:cNvPr id="160" name="Google Shape;160;p12"/>
          <p:cNvSpPr txBox="1"/>
          <p:nvPr/>
        </p:nvSpPr>
        <p:spPr>
          <a:xfrm>
            <a:off x="12905795" y="7815259"/>
            <a:ext cx="4476000" cy="9852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2000" u="none" cap="none" strike="noStrike">
                <a:solidFill>
                  <a:srgbClr val="000000"/>
                </a:solidFill>
                <a:latin typeface="Asap"/>
                <a:ea typeface="Asap"/>
                <a:cs typeface="Asap"/>
                <a:sym typeface="Asap"/>
              </a:rPr>
              <a:t>The first anniversary of Indonesian independence celebrated as Independence Day.</a:t>
            </a:r>
            <a:endParaRPr/>
          </a:p>
        </p:txBody>
      </p:sp>
      <p:pic>
        <p:nvPicPr>
          <p:cNvPr id="161" name="Google Shape;161;p12"/>
          <p:cNvPicPr preferRelativeResize="0"/>
          <p:nvPr/>
        </p:nvPicPr>
        <p:blipFill rotWithShape="1">
          <a:blip r:embed="rId4">
            <a:alphaModFix/>
          </a:blip>
          <a:srcRect b="51676" l="14857" r="0" t="0"/>
          <a:stretch/>
        </p:blipFill>
        <p:spPr>
          <a:xfrm>
            <a:off x="0" y="8174625"/>
            <a:ext cx="5707151" cy="2112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E2FF"/>
        </a:solidFill>
      </p:bgPr>
    </p:bg>
    <p:spTree>
      <p:nvGrpSpPr>
        <p:cNvPr id="165" name="Shape 165"/>
        <p:cNvGrpSpPr/>
        <p:nvPr/>
      </p:nvGrpSpPr>
      <p:grpSpPr>
        <a:xfrm>
          <a:off x="0" y="0"/>
          <a:ext cx="0" cy="0"/>
          <a:chOff x="0" y="0"/>
          <a:chExt cx="0" cy="0"/>
        </a:xfrm>
      </p:grpSpPr>
      <p:grpSp>
        <p:nvGrpSpPr>
          <p:cNvPr id="166" name="Google Shape;166;p13"/>
          <p:cNvGrpSpPr/>
          <p:nvPr/>
        </p:nvGrpSpPr>
        <p:grpSpPr>
          <a:xfrm>
            <a:off x="385762" y="349597"/>
            <a:ext cx="17516475" cy="9551640"/>
            <a:chOff x="0" y="-9525"/>
            <a:chExt cx="4613393" cy="2515658"/>
          </a:xfrm>
        </p:grpSpPr>
        <p:sp>
          <p:nvSpPr>
            <p:cNvPr id="167" name="Google Shape;167;p13"/>
            <p:cNvSpPr/>
            <p:nvPr/>
          </p:nvSpPr>
          <p:spPr>
            <a:xfrm>
              <a:off x="0" y="0"/>
              <a:ext cx="4613393" cy="2506133"/>
            </a:xfrm>
            <a:custGeom>
              <a:rect b="b" l="l" r="r" t="t"/>
              <a:pathLst>
                <a:path extrusionOk="0" h="2506133" w="4613393">
                  <a:moveTo>
                    <a:pt x="17679" y="0"/>
                  </a:moveTo>
                  <a:lnTo>
                    <a:pt x="4595714" y="0"/>
                  </a:lnTo>
                  <a:cubicBezTo>
                    <a:pt x="4600403" y="0"/>
                    <a:pt x="4604899" y="1863"/>
                    <a:pt x="4608215" y="5178"/>
                  </a:cubicBezTo>
                  <a:cubicBezTo>
                    <a:pt x="4611530" y="8494"/>
                    <a:pt x="4613393" y="12990"/>
                    <a:pt x="4613393" y="17679"/>
                  </a:cubicBezTo>
                  <a:lnTo>
                    <a:pt x="4613393" y="2488454"/>
                  </a:lnTo>
                  <a:cubicBezTo>
                    <a:pt x="4613393" y="2493143"/>
                    <a:pt x="4611530" y="2497640"/>
                    <a:pt x="4608215" y="2500955"/>
                  </a:cubicBezTo>
                  <a:cubicBezTo>
                    <a:pt x="4604899" y="2504271"/>
                    <a:pt x="4600403" y="2506133"/>
                    <a:pt x="4595714" y="2506133"/>
                  </a:cubicBezTo>
                  <a:lnTo>
                    <a:pt x="17679" y="2506133"/>
                  </a:lnTo>
                  <a:cubicBezTo>
                    <a:pt x="12990" y="2506133"/>
                    <a:pt x="8494" y="2504271"/>
                    <a:pt x="5178" y="2500955"/>
                  </a:cubicBezTo>
                  <a:cubicBezTo>
                    <a:pt x="1863" y="2497640"/>
                    <a:pt x="0" y="2493143"/>
                    <a:pt x="0" y="2488454"/>
                  </a:cubicBezTo>
                  <a:lnTo>
                    <a:pt x="0" y="17679"/>
                  </a:lnTo>
                  <a:cubicBezTo>
                    <a:pt x="0" y="12990"/>
                    <a:pt x="1863" y="8494"/>
                    <a:pt x="5178" y="5178"/>
                  </a:cubicBezTo>
                  <a:cubicBezTo>
                    <a:pt x="8494" y="1863"/>
                    <a:pt x="12990" y="0"/>
                    <a:pt x="17679" y="0"/>
                  </a:cubicBezTo>
                  <a:close/>
                </a:path>
              </a:pathLst>
            </a:custGeom>
            <a:solidFill>
              <a:srgbClr val="5EB0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3"/>
            <p:cNvSpPr txBox="1"/>
            <p:nvPr/>
          </p:nvSpPr>
          <p:spPr>
            <a:xfrm>
              <a:off x="0" y="-9525"/>
              <a:ext cx="4613393" cy="2515658"/>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9" name="Google Shape;169;p13"/>
          <p:cNvSpPr txBox="1"/>
          <p:nvPr/>
        </p:nvSpPr>
        <p:spPr>
          <a:xfrm>
            <a:off x="2468949" y="2822800"/>
            <a:ext cx="15252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Oleo Script"/>
                <a:ea typeface="Oleo Script"/>
                <a:cs typeface="Oleo Script"/>
                <a:sym typeface="Oleo Script"/>
              </a:rPr>
              <a:t>01</a:t>
            </a:r>
            <a:endParaRPr/>
          </a:p>
        </p:txBody>
      </p:sp>
      <p:sp>
        <p:nvSpPr>
          <p:cNvPr id="170" name="Google Shape;170;p13"/>
          <p:cNvSpPr txBox="1"/>
          <p:nvPr/>
        </p:nvSpPr>
        <p:spPr>
          <a:xfrm>
            <a:off x="14293874" y="2822791"/>
            <a:ext cx="1525174" cy="1368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Oleo Script"/>
                <a:ea typeface="Oleo Script"/>
                <a:cs typeface="Oleo Script"/>
                <a:sym typeface="Oleo Script"/>
              </a:rPr>
              <a:t>02</a:t>
            </a:r>
            <a:endParaRPr/>
          </a:p>
        </p:txBody>
      </p:sp>
      <p:sp>
        <p:nvSpPr>
          <p:cNvPr id="171" name="Google Shape;171;p13"/>
          <p:cNvSpPr txBox="1"/>
          <p:nvPr/>
        </p:nvSpPr>
        <p:spPr>
          <a:xfrm>
            <a:off x="2324717" y="6074240"/>
            <a:ext cx="1813644" cy="1368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Oleo Script"/>
                <a:ea typeface="Oleo Script"/>
                <a:cs typeface="Oleo Script"/>
                <a:sym typeface="Oleo Script"/>
              </a:rPr>
              <a:t>03</a:t>
            </a:r>
            <a:endParaRPr/>
          </a:p>
        </p:txBody>
      </p:sp>
      <p:sp>
        <p:nvSpPr>
          <p:cNvPr id="172" name="Google Shape;172;p13"/>
          <p:cNvSpPr txBox="1"/>
          <p:nvPr/>
        </p:nvSpPr>
        <p:spPr>
          <a:xfrm>
            <a:off x="14293874" y="6074240"/>
            <a:ext cx="1525174" cy="1368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Oleo Script"/>
                <a:ea typeface="Oleo Script"/>
                <a:cs typeface="Oleo Script"/>
                <a:sym typeface="Oleo Script"/>
              </a:rPr>
              <a:t>04</a:t>
            </a:r>
            <a:endParaRPr/>
          </a:p>
        </p:txBody>
      </p:sp>
      <p:sp>
        <p:nvSpPr>
          <p:cNvPr id="173" name="Google Shape;173;p13"/>
          <p:cNvSpPr txBox="1"/>
          <p:nvPr/>
        </p:nvSpPr>
        <p:spPr>
          <a:xfrm>
            <a:off x="1028700" y="4149940"/>
            <a:ext cx="4405677" cy="37465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2499" u="none" cap="none" strike="noStrike">
                <a:solidFill>
                  <a:srgbClr val="FFFFFF"/>
                </a:solidFill>
                <a:latin typeface="Asap"/>
                <a:ea typeface="Asap"/>
                <a:cs typeface="Asap"/>
                <a:sym typeface="Asap"/>
              </a:rPr>
              <a:t>Write a main idea here</a:t>
            </a:r>
            <a:endParaRPr/>
          </a:p>
        </p:txBody>
      </p:sp>
      <p:sp>
        <p:nvSpPr>
          <p:cNvPr id="174" name="Google Shape;174;p13"/>
          <p:cNvSpPr txBox="1"/>
          <p:nvPr/>
        </p:nvSpPr>
        <p:spPr>
          <a:xfrm>
            <a:off x="12853623" y="4149940"/>
            <a:ext cx="4405677" cy="37465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2499" u="none" cap="none" strike="noStrike">
                <a:solidFill>
                  <a:srgbClr val="FFFFFF"/>
                </a:solidFill>
                <a:latin typeface="Asap"/>
                <a:ea typeface="Asap"/>
                <a:cs typeface="Asap"/>
                <a:sym typeface="Asap"/>
              </a:rPr>
              <a:t>Write a main idea here</a:t>
            </a:r>
            <a:endParaRPr/>
          </a:p>
        </p:txBody>
      </p:sp>
      <p:sp>
        <p:nvSpPr>
          <p:cNvPr id="175" name="Google Shape;175;p13"/>
          <p:cNvSpPr txBox="1"/>
          <p:nvPr/>
        </p:nvSpPr>
        <p:spPr>
          <a:xfrm>
            <a:off x="1028700" y="7401390"/>
            <a:ext cx="4405677" cy="37465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2499" u="none" cap="none" strike="noStrike">
                <a:solidFill>
                  <a:srgbClr val="FFFFFF"/>
                </a:solidFill>
                <a:latin typeface="Asap"/>
                <a:ea typeface="Asap"/>
                <a:cs typeface="Asap"/>
                <a:sym typeface="Asap"/>
              </a:rPr>
              <a:t>Write a main idea here</a:t>
            </a:r>
            <a:endParaRPr/>
          </a:p>
        </p:txBody>
      </p:sp>
      <p:sp>
        <p:nvSpPr>
          <p:cNvPr id="176" name="Google Shape;176;p13"/>
          <p:cNvSpPr txBox="1"/>
          <p:nvPr/>
        </p:nvSpPr>
        <p:spPr>
          <a:xfrm>
            <a:off x="12853623" y="7401390"/>
            <a:ext cx="4405677" cy="37465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2499" u="none" cap="none" strike="noStrike">
                <a:solidFill>
                  <a:srgbClr val="FFFFFF"/>
                </a:solidFill>
                <a:latin typeface="Asap"/>
                <a:ea typeface="Asap"/>
                <a:cs typeface="Asap"/>
                <a:sym typeface="Asap"/>
              </a:rPr>
              <a:t>Write a main idea here</a:t>
            </a:r>
            <a:endParaRPr/>
          </a:p>
        </p:txBody>
      </p:sp>
      <p:sp>
        <p:nvSpPr>
          <p:cNvPr id="177" name="Google Shape;177;p13"/>
          <p:cNvSpPr/>
          <p:nvPr/>
        </p:nvSpPr>
        <p:spPr>
          <a:xfrm>
            <a:off x="5434377" y="3356030"/>
            <a:ext cx="7419245" cy="5045087"/>
          </a:xfrm>
          <a:custGeom>
            <a:rect b="b" l="l" r="r" t="t"/>
            <a:pathLst>
              <a:path extrusionOk="0" h="5045087" w="7419245">
                <a:moveTo>
                  <a:pt x="0" y="0"/>
                </a:moveTo>
                <a:lnTo>
                  <a:pt x="7419246" y="0"/>
                </a:lnTo>
                <a:lnTo>
                  <a:pt x="7419246" y="5045087"/>
                </a:lnTo>
                <a:lnTo>
                  <a:pt x="0" y="5045087"/>
                </a:lnTo>
                <a:lnTo>
                  <a:pt x="0" y="0"/>
                </a:lnTo>
                <a:close/>
              </a:path>
            </a:pathLst>
          </a:custGeom>
          <a:blipFill rotWithShape="1">
            <a:blip r:embed="rId3">
              <a:alphaModFix/>
            </a:blip>
            <a:stretch>
              <a:fillRect b="0" l="0" r="0" t="0"/>
            </a:stretch>
          </a:blipFill>
          <a:ln>
            <a:noFill/>
          </a:ln>
        </p:spPr>
      </p:sp>
      <p:sp>
        <p:nvSpPr>
          <p:cNvPr id="178" name="Google Shape;178;p13"/>
          <p:cNvSpPr/>
          <p:nvPr/>
        </p:nvSpPr>
        <p:spPr>
          <a:xfrm>
            <a:off x="15628113" y="1028700"/>
            <a:ext cx="2274124" cy="1619429"/>
          </a:xfrm>
          <a:custGeom>
            <a:rect b="b" l="l" r="r" t="t"/>
            <a:pathLst>
              <a:path extrusionOk="0" h="1619429" w="2274124">
                <a:moveTo>
                  <a:pt x="0" y="0"/>
                </a:moveTo>
                <a:lnTo>
                  <a:pt x="2274125" y="0"/>
                </a:lnTo>
                <a:lnTo>
                  <a:pt x="2274125" y="1619429"/>
                </a:lnTo>
                <a:lnTo>
                  <a:pt x="0" y="1619429"/>
                </a:lnTo>
                <a:lnTo>
                  <a:pt x="0" y="0"/>
                </a:lnTo>
                <a:close/>
              </a:path>
            </a:pathLst>
          </a:custGeom>
          <a:blipFill rotWithShape="1">
            <a:blip r:embed="rId4">
              <a:alphaModFix/>
            </a:blip>
            <a:stretch>
              <a:fillRect b="0" l="0" r="-75208" t="0"/>
            </a:stretch>
          </a:blipFill>
          <a:ln>
            <a:noFill/>
          </a:ln>
        </p:spPr>
      </p:sp>
      <p:sp>
        <p:nvSpPr>
          <p:cNvPr id="179" name="Google Shape;179;p13"/>
          <p:cNvSpPr/>
          <p:nvPr/>
        </p:nvSpPr>
        <p:spPr>
          <a:xfrm>
            <a:off x="385762" y="1838414"/>
            <a:ext cx="1922561" cy="1787651"/>
          </a:xfrm>
          <a:custGeom>
            <a:rect b="b" l="l" r="r" t="t"/>
            <a:pathLst>
              <a:path extrusionOk="0" h="1787651" w="1922561">
                <a:moveTo>
                  <a:pt x="0" y="0"/>
                </a:moveTo>
                <a:lnTo>
                  <a:pt x="1922562" y="0"/>
                </a:lnTo>
                <a:lnTo>
                  <a:pt x="1922562" y="1787651"/>
                </a:lnTo>
                <a:lnTo>
                  <a:pt x="0" y="1787651"/>
                </a:lnTo>
                <a:lnTo>
                  <a:pt x="0" y="0"/>
                </a:lnTo>
                <a:close/>
              </a:path>
            </a:pathLst>
          </a:custGeom>
          <a:blipFill rotWithShape="1">
            <a:blip r:embed="rId5">
              <a:alphaModFix/>
            </a:blip>
            <a:stretch>
              <a:fillRect b="0" l="-101235" r="0" t="0"/>
            </a:stretch>
          </a:blipFill>
          <a:ln>
            <a:noFill/>
          </a:ln>
        </p:spPr>
      </p:sp>
      <p:sp>
        <p:nvSpPr>
          <p:cNvPr id="180" name="Google Shape;180;p13"/>
          <p:cNvSpPr txBox="1"/>
          <p:nvPr/>
        </p:nvSpPr>
        <p:spPr>
          <a:xfrm>
            <a:off x="1651054" y="733425"/>
            <a:ext cx="14985893" cy="1895635"/>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1101" u="none" cap="none" strike="noStrike">
                <a:solidFill>
                  <a:srgbClr val="FFFFFF"/>
                </a:solidFill>
                <a:latin typeface="Oleo Script"/>
                <a:ea typeface="Oleo Script"/>
                <a:cs typeface="Oleo Script"/>
                <a:sym typeface="Oleo Script"/>
              </a:rPr>
              <a:t>Flag Raising Ceremony </a:t>
            </a:r>
            <a:endParaRPr/>
          </a:p>
        </p:txBody>
      </p:sp>
      <p:sp>
        <p:nvSpPr>
          <p:cNvPr id="181" name="Google Shape;181;p13"/>
          <p:cNvSpPr txBox="1"/>
          <p:nvPr/>
        </p:nvSpPr>
        <p:spPr>
          <a:xfrm>
            <a:off x="1286325" y="4674065"/>
            <a:ext cx="3890400" cy="9852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000" u="none" cap="none" strike="noStrike">
                <a:solidFill>
                  <a:srgbClr val="000000"/>
                </a:solidFill>
                <a:latin typeface="Asap"/>
                <a:ea typeface="Asap"/>
                <a:cs typeface="Asap"/>
                <a:sym typeface="Asap"/>
              </a:rPr>
              <a:t>Lorem ipsum dolor sit amet, consectetur adipiscing elit sed do eiusmod tempor incididunt ut.</a:t>
            </a:r>
            <a:endParaRPr/>
          </a:p>
        </p:txBody>
      </p:sp>
      <p:sp>
        <p:nvSpPr>
          <p:cNvPr id="182" name="Google Shape;182;p13"/>
          <p:cNvSpPr txBox="1"/>
          <p:nvPr/>
        </p:nvSpPr>
        <p:spPr>
          <a:xfrm>
            <a:off x="13111248" y="4674065"/>
            <a:ext cx="3890400" cy="9852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000" u="none" cap="none" strike="noStrike">
                <a:solidFill>
                  <a:srgbClr val="000000"/>
                </a:solidFill>
                <a:latin typeface="Asap"/>
                <a:ea typeface="Asap"/>
                <a:cs typeface="Asap"/>
                <a:sym typeface="Asap"/>
              </a:rPr>
              <a:t>Lorem ipsum dolor sit amet, consectetur adipiscing elit sed do eiusmod tempor incididunt ut.</a:t>
            </a:r>
            <a:endParaRPr/>
          </a:p>
        </p:txBody>
      </p:sp>
      <p:sp>
        <p:nvSpPr>
          <p:cNvPr id="183" name="Google Shape;183;p13"/>
          <p:cNvSpPr txBox="1"/>
          <p:nvPr/>
        </p:nvSpPr>
        <p:spPr>
          <a:xfrm>
            <a:off x="1286325" y="7925514"/>
            <a:ext cx="3890400" cy="9852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000" u="none" cap="none" strike="noStrike">
                <a:solidFill>
                  <a:srgbClr val="000000"/>
                </a:solidFill>
                <a:latin typeface="Asap"/>
                <a:ea typeface="Asap"/>
                <a:cs typeface="Asap"/>
                <a:sym typeface="Asap"/>
              </a:rPr>
              <a:t>Lorem ipsum dolor sit amet, consectetur adipiscing elit sed do eiusmod tempor incididunt ut.</a:t>
            </a:r>
            <a:endParaRPr/>
          </a:p>
        </p:txBody>
      </p:sp>
      <p:sp>
        <p:nvSpPr>
          <p:cNvPr id="184" name="Google Shape;184;p13"/>
          <p:cNvSpPr txBox="1"/>
          <p:nvPr/>
        </p:nvSpPr>
        <p:spPr>
          <a:xfrm>
            <a:off x="13111248" y="7925514"/>
            <a:ext cx="3890400" cy="9852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000" u="none" cap="none" strike="noStrike">
                <a:solidFill>
                  <a:srgbClr val="000000"/>
                </a:solidFill>
                <a:latin typeface="Asap"/>
                <a:ea typeface="Asap"/>
                <a:cs typeface="Asap"/>
                <a:sym typeface="Asap"/>
              </a:rPr>
              <a:t>Lorem ipsum dolor sit amet, consectetur adipiscing elit sed do eiusmod tempor incididunt ut.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E2FF"/>
        </a:solidFill>
      </p:bgPr>
    </p:bg>
    <p:spTree>
      <p:nvGrpSpPr>
        <p:cNvPr id="188" name="Shape 188"/>
        <p:cNvGrpSpPr/>
        <p:nvPr/>
      </p:nvGrpSpPr>
      <p:grpSpPr>
        <a:xfrm>
          <a:off x="0" y="0"/>
          <a:ext cx="0" cy="0"/>
          <a:chOff x="0" y="0"/>
          <a:chExt cx="0" cy="0"/>
        </a:xfrm>
      </p:grpSpPr>
      <p:grpSp>
        <p:nvGrpSpPr>
          <p:cNvPr id="189" name="Google Shape;189;p14"/>
          <p:cNvGrpSpPr/>
          <p:nvPr/>
        </p:nvGrpSpPr>
        <p:grpSpPr>
          <a:xfrm>
            <a:off x="385762" y="349597"/>
            <a:ext cx="17516475" cy="9551640"/>
            <a:chOff x="0" y="-9525"/>
            <a:chExt cx="4613393" cy="2515658"/>
          </a:xfrm>
        </p:grpSpPr>
        <p:sp>
          <p:nvSpPr>
            <p:cNvPr id="190" name="Google Shape;190;p14"/>
            <p:cNvSpPr/>
            <p:nvPr/>
          </p:nvSpPr>
          <p:spPr>
            <a:xfrm>
              <a:off x="0" y="0"/>
              <a:ext cx="4613393" cy="2506133"/>
            </a:xfrm>
            <a:custGeom>
              <a:rect b="b" l="l" r="r" t="t"/>
              <a:pathLst>
                <a:path extrusionOk="0" h="2506133" w="4613393">
                  <a:moveTo>
                    <a:pt x="17679" y="0"/>
                  </a:moveTo>
                  <a:lnTo>
                    <a:pt x="4595714" y="0"/>
                  </a:lnTo>
                  <a:cubicBezTo>
                    <a:pt x="4600403" y="0"/>
                    <a:pt x="4604899" y="1863"/>
                    <a:pt x="4608215" y="5178"/>
                  </a:cubicBezTo>
                  <a:cubicBezTo>
                    <a:pt x="4611530" y="8494"/>
                    <a:pt x="4613393" y="12990"/>
                    <a:pt x="4613393" y="17679"/>
                  </a:cubicBezTo>
                  <a:lnTo>
                    <a:pt x="4613393" y="2488454"/>
                  </a:lnTo>
                  <a:cubicBezTo>
                    <a:pt x="4613393" y="2493143"/>
                    <a:pt x="4611530" y="2497640"/>
                    <a:pt x="4608215" y="2500955"/>
                  </a:cubicBezTo>
                  <a:cubicBezTo>
                    <a:pt x="4604899" y="2504271"/>
                    <a:pt x="4600403" y="2506133"/>
                    <a:pt x="4595714" y="2506133"/>
                  </a:cubicBezTo>
                  <a:lnTo>
                    <a:pt x="17679" y="2506133"/>
                  </a:lnTo>
                  <a:cubicBezTo>
                    <a:pt x="12990" y="2506133"/>
                    <a:pt x="8494" y="2504271"/>
                    <a:pt x="5178" y="2500955"/>
                  </a:cubicBezTo>
                  <a:cubicBezTo>
                    <a:pt x="1863" y="2497640"/>
                    <a:pt x="0" y="2493143"/>
                    <a:pt x="0" y="2488454"/>
                  </a:cubicBezTo>
                  <a:lnTo>
                    <a:pt x="0" y="17679"/>
                  </a:lnTo>
                  <a:cubicBezTo>
                    <a:pt x="0" y="12990"/>
                    <a:pt x="1863" y="8494"/>
                    <a:pt x="5178" y="5178"/>
                  </a:cubicBezTo>
                  <a:cubicBezTo>
                    <a:pt x="8494" y="1863"/>
                    <a:pt x="12990" y="0"/>
                    <a:pt x="17679" y="0"/>
                  </a:cubicBezTo>
                  <a:close/>
                </a:path>
              </a:pathLst>
            </a:custGeom>
            <a:solidFill>
              <a:srgbClr val="5EB0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4"/>
            <p:cNvSpPr txBox="1"/>
            <p:nvPr/>
          </p:nvSpPr>
          <p:spPr>
            <a:xfrm>
              <a:off x="0" y="-9525"/>
              <a:ext cx="4613393" cy="2515658"/>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2" name="Google Shape;192;p14"/>
          <p:cNvPicPr preferRelativeResize="0"/>
          <p:nvPr/>
        </p:nvPicPr>
        <p:blipFill rotWithShape="1">
          <a:blip r:embed="rId3">
            <a:alphaModFix/>
          </a:blip>
          <a:srcRect b="4149" l="0" r="19188" t="4149"/>
          <a:stretch/>
        </p:blipFill>
        <p:spPr>
          <a:xfrm>
            <a:off x="813029" y="5263432"/>
            <a:ext cx="5521084" cy="4174113"/>
          </a:xfrm>
          <a:prstGeom prst="rect">
            <a:avLst/>
          </a:prstGeom>
          <a:noFill/>
          <a:ln>
            <a:noFill/>
          </a:ln>
        </p:spPr>
      </p:pic>
      <p:pic>
        <p:nvPicPr>
          <p:cNvPr id="193" name="Google Shape;193;p14"/>
          <p:cNvPicPr preferRelativeResize="0"/>
          <p:nvPr/>
        </p:nvPicPr>
        <p:blipFill rotWithShape="1">
          <a:blip r:embed="rId4">
            <a:alphaModFix/>
          </a:blip>
          <a:srcRect b="0" l="27141" r="34240" t="0"/>
          <a:stretch/>
        </p:blipFill>
        <p:spPr>
          <a:xfrm>
            <a:off x="6582657" y="5263432"/>
            <a:ext cx="2417959" cy="4174113"/>
          </a:xfrm>
          <a:prstGeom prst="rect">
            <a:avLst/>
          </a:prstGeom>
          <a:noFill/>
          <a:ln>
            <a:noFill/>
          </a:ln>
        </p:spPr>
      </p:pic>
      <p:pic>
        <p:nvPicPr>
          <p:cNvPr id="194" name="Google Shape;194;p14"/>
          <p:cNvPicPr preferRelativeResize="0"/>
          <p:nvPr/>
        </p:nvPicPr>
        <p:blipFill rotWithShape="1">
          <a:blip r:embed="rId5">
            <a:alphaModFix/>
          </a:blip>
          <a:srcRect b="0" l="21101" r="21102" t="0"/>
          <a:stretch/>
        </p:blipFill>
        <p:spPr>
          <a:xfrm>
            <a:off x="813029" y="849455"/>
            <a:ext cx="3618666" cy="4174113"/>
          </a:xfrm>
          <a:prstGeom prst="rect">
            <a:avLst/>
          </a:prstGeom>
          <a:noFill/>
          <a:ln>
            <a:noFill/>
          </a:ln>
        </p:spPr>
      </p:pic>
      <p:sp>
        <p:nvSpPr>
          <p:cNvPr id="195" name="Google Shape;195;p14"/>
          <p:cNvSpPr/>
          <p:nvPr/>
        </p:nvSpPr>
        <p:spPr>
          <a:xfrm>
            <a:off x="8403460" y="849455"/>
            <a:ext cx="3351295" cy="2157764"/>
          </a:xfrm>
          <a:custGeom>
            <a:rect b="b" l="l" r="r" t="t"/>
            <a:pathLst>
              <a:path extrusionOk="0" h="2157764" w="3351295">
                <a:moveTo>
                  <a:pt x="0" y="0"/>
                </a:moveTo>
                <a:lnTo>
                  <a:pt x="3351295" y="0"/>
                </a:lnTo>
                <a:lnTo>
                  <a:pt x="3351295" y="2157764"/>
                </a:lnTo>
                <a:lnTo>
                  <a:pt x="0" y="2157764"/>
                </a:lnTo>
                <a:lnTo>
                  <a:pt x="0" y="0"/>
                </a:lnTo>
                <a:close/>
              </a:path>
            </a:pathLst>
          </a:custGeom>
          <a:blipFill rotWithShape="1">
            <a:blip r:embed="rId6">
              <a:alphaModFix/>
            </a:blip>
            <a:stretch>
              <a:fillRect b="0" l="0" r="0" t="0"/>
            </a:stretch>
          </a:blipFill>
          <a:ln>
            <a:noFill/>
          </a:ln>
        </p:spPr>
      </p:sp>
      <p:sp>
        <p:nvSpPr>
          <p:cNvPr id="196" name="Google Shape;196;p14"/>
          <p:cNvSpPr/>
          <p:nvPr/>
        </p:nvSpPr>
        <p:spPr>
          <a:xfrm>
            <a:off x="15056938" y="8299962"/>
            <a:ext cx="2259658" cy="1307420"/>
          </a:xfrm>
          <a:custGeom>
            <a:rect b="b" l="l" r="r" t="t"/>
            <a:pathLst>
              <a:path extrusionOk="0" h="1307420" w="2259658">
                <a:moveTo>
                  <a:pt x="0" y="0"/>
                </a:moveTo>
                <a:lnTo>
                  <a:pt x="2259658" y="0"/>
                </a:lnTo>
                <a:lnTo>
                  <a:pt x="2259658" y="1307420"/>
                </a:lnTo>
                <a:lnTo>
                  <a:pt x="0" y="1307420"/>
                </a:lnTo>
                <a:lnTo>
                  <a:pt x="0" y="0"/>
                </a:lnTo>
                <a:close/>
              </a:path>
            </a:pathLst>
          </a:custGeom>
          <a:blipFill rotWithShape="1">
            <a:blip r:embed="rId6">
              <a:alphaModFix/>
            </a:blip>
            <a:stretch>
              <a:fillRect b="-65038" l="-48306" r="0" t="0"/>
            </a:stretch>
          </a:blipFill>
          <a:ln>
            <a:noFill/>
          </a:ln>
        </p:spPr>
      </p:sp>
      <p:pic>
        <p:nvPicPr>
          <p:cNvPr id="197" name="Google Shape;197;p14"/>
          <p:cNvPicPr preferRelativeResize="0"/>
          <p:nvPr/>
        </p:nvPicPr>
        <p:blipFill rotWithShape="1">
          <a:blip r:embed="rId7">
            <a:alphaModFix/>
          </a:blip>
          <a:srcRect b="35286" l="0" r="0" t="0"/>
          <a:stretch/>
        </p:blipFill>
        <p:spPr>
          <a:xfrm>
            <a:off x="4680239" y="849455"/>
            <a:ext cx="4300118" cy="4174113"/>
          </a:xfrm>
          <a:prstGeom prst="rect">
            <a:avLst/>
          </a:prstGeom>
          <a:noFill/>
          <a:ln>
            <a:noFill/>
          </a:ln>
        </p:spPr>
      </p:pic>
      <p:sp>
        <p:nvSpPr>
          <p:cNvPr id="198" name="Google Shape;198;p14"/>
          <p:cNvSpPr txBox="1"/>
          <p:nvPr/>
        </p:nvSpPr>
        <p:spPr>
          <a:xfrm>
            <a:off x="9577564" y="2357750"/>
            <a:ext cx="7672200" cy="30756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1101" u="none" cap="none" strike="noStrike">
                <a:solidFill>
                  <a:srgbClr val="FFFFFF"/>
                </a:solidFill>
                <a:latin typeface="Oleo Script"/>
                <a:ea typeface="Oleo Script"/>
                <a:cs typeface="Oleo Script"/>
                <a:sym typeface="Oleo Script"/>
              </a:rPr>
              <a:t>Ceremony</a:t>
            </a:r>
            <a:endParaRPr/>
          </a:p>
          <a:p>
            <a:pPr indent="0" lvl="0" marL="0" marR="0" rtl="0" algn="ctr">
              <a:lnSpc>
                <a:spcPct val="90000"/>
              </a:lnSpc>
              <a:spcBef>
                <a:spcPts val="0"/>
              </a:spcBef>
              <a:spcAft>
                <a:spcPts val="0"/>
              </a:spcAft>
              <a:buNone/>
            </a:pPr>
            <a:r>
              <a:rPr b="0" i="0" lang="en-US" sz="11101" u="none" cap="none" strike="noStrike">
                <a:solidFill>
                  <a:srgbClr val="FFFFFF"/>
                </a:solidFill>
                <a:latin typeface="Oleo Script"/>
                <a:ea typeface="Oleo Script"/>
                <a:cs typeface="Oleo Script"/>
                <a:sym typeface="Oleo Script"/>
              </a:rPr>
              <a:t>Gallery</a:t>
            </a:r>
            <a:endParaRPr/>
          </a:p>
        </p:txBody>
      </p:sp>
      <p:sp>
        <p:nvSpPr>
          <p:cNvPr id="199" name="Google Shape;199;p14"/>
          <p:cNvSpPr txBox="1"/>
          <p:nvPr/>
        </p:nvSpPr>
        <p:spPr>
          <a:xfrm>
            <a:off x="10640573" y="5897362"/>
            <a:ext cx="5546100" cy="2031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sap"/>
                <a:ea typeface="Asap"/>
                <a:cs typeface="Asap"/>
                <a:sym typeface="Asap"/>
              </a:rPr>
              <a:t>Lorem ipsum dolor sit amet, consectetur adipiscing elit, sed do eiusmod tempor incididunt ut labore et dolore magna aliqua. Ut enim ad minim veniam, quis nostrud exercitation ullamco laboris nisi ut aliquip ex ea commodo consequat.</a:t>
            </a:r>
            <a:endParaRPr/>
          </a:p>
        </p:txBody>
      </p:sp>
      <p:pic>
        <p:nvPicPr>
          <p:cNvPr id="200" name="Google Shape;200;p14"/>
          <p:cNvPicPr preferRelativeResize="0"/>
          <p:nvPr/>
        </p:nvPicPr>
        <p:blipFill rotWithShape="1">
          <a:blip r:embed="rId8">
            <a:alphaModFix/>
          </a:blip>
          <a:srcRect b="29676" l="28790" r="0" t="0"/>
          <a:stretch/>
        </p:blipFill>
        <p:spPr>
          <a:xfrm>
            <a:off x="0" y="8299950"/>
            <a:ext cx="1994426" cy="2031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B0DF"/>
        </a:solidFill>
      </p:bgPr>
    </p:bg>
    <p:spTree>
      <p:nvGrpSpPr>
        <p:cNvPr id="204" name="Shape 204"/>
        <p:cNvGrpSpPr/>
        <p:nvPr/>
      </p:nvGrpSpPr>
      <p:grpSpPr>
        <a:xfrm>
          <a:off x="0" y="0"/>
          <a:ext cx="0" cy="0"/>
          <a:chOff x="0" y="0"/>
          <a:chExt cx="0" cy="0"/>
        </a:xfrm>
      </p:grpSpPr>
      <p:grpSp>
        <p:nvGrpSpPr>
          <p:cNvPr id="205" name="Google Shape;205;p15"/>
          <p:cNvGrpSpPr/>
          <p:nvPr/>
        </p:nvGrpSpPr>
        <p:grpSpPr>
          <a:xfrm>
            <a:off x="-315200" y="-36165"/>
            <a:ext cx="18918399" cy="5179665"/>
            <a:chOff x="0" y="-9525"/>
            <a:chExt cx="4982624" cy="1364192"/>
          </a:xfrm>
        </p:grpSpPr>
        <p:sp>
          <p:nvSpPr>
            <p:cNvPr id="206" name="Google Shape;206;p15"/>
            <p:cNvSpPr/>
            <p:nvPr/>
          </p:nvSpPr>
          <p:spPr>
            <a:xfrm>
              <a:off x="0" y="0"/>
              <a:ext cx="4982624" cy="1354667"/>
            </a:xfrm>
            <a:custGeom>
              <a:rect b="b" l="l" r="r" t="t"/>
              <a:pathLst>
                <a:path extrusionOk="0" h="1354667" w="4982624">
                  <a:moveTo>
                    <a:pt x="0" y="0"/>
                  </a:moveTo>
                  <a:lnTo>
                    <a:pt x="4982624" y="0"/>
                  </a:lnTo>
                  <a:lnTo>
                    <a:pt x="4982624" y="1354667"/>
                  </a:lnTo>
                  <a:lnTo>
                    <a:pt x="0" y="1354667"/>
                  </a:lnTo>
                  <a:close/>
                </a:path>
              </a:pathLst>
            </a:custGeom>
            <a:solidFill>
              <a:srgbClr val="C2E2FF"/>
            </a:solidFill>
            <a:ln>
              <a:noFill/>
            </a:ln>
          </p:spPr>
        </p:sp>
        <p:sp>
          <p:nvSpPr>
            <p:cNvPr id="207" name="Google Shape;207;p15"/>
            <p:cNvSpPr txBox="1"/>
            <p:nvPr/>
          </p:nvSpPr>
          <p:spPr>
            <a:xfrm>
              <a:off x="0" y="-9525"/>
              <a:ext cx="4982624" cy="1364192"/>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8" name="Google Shape;208;p15"/>
          <p:cNvPicPr preferRelativeResize="0"/>
          <p:nvPr/>
        </p:nvPicPr>
        <p:blipFill rotWithShape="1">
          <a:blip r:embed="rId3">
            <a:alphaModFix/>
          </a:blip>
          <a:srcRect b="0" l="24579" r="0" t="0"/>
          <a:stretch/>
        </p:blipFill>
        <p:spPr>
          <a:xfrm>
            <a:off x="-315200" y="3025000"/>
            <a:ext cx="12561551" cy="4237000"/>
          </a:xfrm>
          <a:prstGeom prst="rect">
            <a:avLst/>
          </a:prstGeom>
          <a:noFill/>
          <a:ln>
            <a:noFill/>
          </a:ln>
        </p:spPr>
      </p:pic>
      <p:sp>
        <p:nvSpPr>
          <p:cNvPr id="209" name="Google Shape;209;p15"/>
          <p:cNvSpPr txBox="1"/>
          <p:nvPr/>
        </p:nvSpPr>
        <p:spPr>
          <a:xfrm>
            <a:off x="3425200" y="3585324"/>
            <a:ext cx="7928700" cy="3149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en-US" sz="11367">
                <a:solidFill>
                  <a:srgbClr val="DB1E1F"/>
                </a:solidFill>
                <a:latin typeface="Oleo Script"/>
                <a:ea typeface="Oleo Script"/>
                <a:cs typeface="Oleo Script"/>
                <a:sym typeface="Oleo Script"/>
              </a:rPr>
              <a:t>Historical Background</a:t>
            </a:r>
            <a:endParaRPr b="1" sz="11367">
              <a:solidFill>
                <a:srgbClr val="DB1E1F"/>
              </a:solidFill>
              <a:latin typeface="Oleo Script"/>
              <a:ea typeface="Oleo Script"/>
              <a:cs typeface="Oleo Script"/>
              <a:sym typeface="Oleo Script"/>
            </a:endParaRPr>
          </a:p>
        </p:txBody>
      </p:sp>
      <p:sp>
        <p:nvSpPr>
          <p:cNvPr id="210" name="Google Shape;210;p15"/>
          <p:cNvSpPr txBox="1"/>
          <p:nvPr/>
        </p:nvSpPr>
        <p:spPr>
          <a:xfrm>
            <a:off x="306699" y="3585325"/>
            <a:ext cx="2781300" cy="2964300"/>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19259" u="none" cap="none" strike="noStrike">
                <a:solidFill>
                  <a:srgbClr val="5EB0DF"/>
                </a:solidFill>
                <a:latin typeface="Oleo Script"/>
                <a:ea typeface="Oleo Script"/>
                <a:cs typeface="Oleo Script"/>
                <a:sym typeface="Oleo Script"/>
              </a:rPr>
              <a:t>0</a:t>
            </a:r>
            <a:r>
              <a:rPr lang="en-US" sz="19259">
                <a:solidFill>
                  <a:srgbClr val="5EB0DF"/>
                </a:solidFill>
                <a:latin typeface="Oleo Script"/>
                <a:ea typeface="Oleo Script"/>
                <a:cs typeface="Oleo Script"/>
                <a:sym typeface="Oleo Script"/>
              </a:rPr>
              <a:t>2</a:t>
            </a:r>
            <a:endParaRPr/>
          </a:p>
        </p:txBody>
      </p:sp>
      <p:pic>
        <p:nvPicPr>
          <p:cNvPr id="211" name="Google Shape;211;p15"/>
          <p:cNvPicPr preferRelativeResize="0"/>
          <p:nvPr/>
        </p:nvPicPr>
        <p:blipFill rotWithShape="1">
          <a:blip r:embed="rId4">
            <a:alphaModFix/>
          </a:blip>
          <a:srcRect b="59367" l="0" r="0" t="0"/>
          <a:stretch/>
        </p:blipFill>
        <p:spPr>
          <a:xfrm>
            <a:off x="9218725" y="555625"/>
            <a:ext cx="9624325" cy="97313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E2FF"/>
        </a:solidFill>
      </p:bgPr>
    </p:bg>
    <p:spTree>
      <p:nvGrpSpPr>
        <p:cNvPr id="215" name="Shape 215"/>
        <p:cNvGrpSpPr/>
        <p:nvPr/>
      </p:nvGrpSpPr>
      <p:grpSpPr>
        <a:xfrm>
          <a:off x="0" y="0"/>
          <a:ext cx="0" cy="0"/>
          <a:chOff x="0" y="0"/>
          <a:chExt cx="0" cy="0"/>
        </a:xfrm>
      </p:grpSpPr>
      <p:grpSp>
        <p:nvGrpSpPr>
          <p:cNvPr id="216" name="Google Shape;216;p16"/>
          <p:cNvGrpSpPr/>
          <p:nvPr/>
        </p:nvGrpSpPr>
        <p:grpSpPr>
          <a:xfrm>
            <a:off x="385762" y="349597"/>
            <a:ext cx="17516475" cy="9551640"/>
            <a:chOff x="0" y="-9525"/>
            <a:chExt cx="4613393" cy="2515658"/>
          </a:xfrm>
        </p:grpSpPr>
        <p:sp>
          <p:nvSpPr>
            <p:cNvPr id="217" name="Google Shape;217;p16"/>
            <p:cNvSpPr/>
            <p:nvPr/>
          </p:nvSpPr>
          <p:spPr>
            <a:xfrm>
              <a:off x="0" y="0"/>
              <a:ext cx="4613393" cy="2506133"/>
            </a:xfrm>
            <a:custGeom>
              <a:rect b="b" l="l" r="r" t="t"/>
              <a:pathLst>
                <a:path extrusionOk="0" h="2506133" w="4613393">
                  <a:moveTo>
                    <a:pt x="17679" y="0"/>
                  </a:moveTo>
                  <a:lnTo>
                    <a:pt x="4595714" y="0"/>
                  </a:lnTo>
                  <a:cubicBezTo>
                    <a:pt x="4600403" y="0"/>
                    <a:pt x="4604899" y="1863"/>
                    <a:pt x="4608215" y="5178"/>
                  </a:cubicBezTo>
                  <a:cubicBezTo>
                    <a:pt x="4611530" y="8494"/>
                    <a:pt x="4613393" y="12990"/>
                    <a:pt x="4613393" y="17679"/>
                  </a:cubicBezTo>
                  <a:lnTo>
                    <a:pt x="4613393" y="2488454"/>
                  </a:lnTo>
                  <a:cubicBezTo>
                    <a:pt x="4613393" y="2493143"/>
                    <a:pt x="4611530" y="2497640"/>
                    <a:pt x="4608215" y="2500955"/>
                  </a:cubicBezTo>
                  <a:cubicBezTo>
                    <a:pt x="4604899" y="2504271"/>
                    <a:pt x="4600403" y="2506133"/>
                    <a:pt x="4595714" y="2506133"/>
                  </a:cubicBezTo>
                  <a:lnTo>
                    <a:pt x="17679" y="2506133"/>
                  </a:lnTo>
                  <a:cubicBezTo>
                    <a:pt x="12990" y="2506133"/>
                    <a:pt x="8494" y="2504271"/>
                    <a:pt x="5178" y="2500955"/>
                  </a:cubicBezTo>
                  <a:cubicBezTo>
                    <a:pt x="1863" y="2497640"/>
                    <a:pt x="0" y="2493143"/>
                    <a:pt x="0" y="2488454"/>
                  </a:cubicBezTo>
                  <a:lnTo>
                    <a:pt x="0" y="17679"/>
                  </a:lnTo>
                  <a:cubicBezTo>
                    <a:pt x="0" y="12990"/>
                    <a:pt x="1863" y="8494"/>
                    <a:pt x="5178" y="5178"/>
                  </a:cubicBezTo>
                  <a:cubicBezTo>
                    <a:pt x="8494" y="1863"/>
                    <a:pt x="12990" y="0"/>
                    <a:pt x="17679" y="0"/>
                  </a:cubicBezTo>
                  <a:close/>
                </a:path>
              </a:pathLst>
            </a:custGeom>
            <a:solidFill>
              <a:srgbClr val="5EB0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6"/>
            <p:cNvSpPr txBox="1"/>
            <p:nvPr/>
          </p:nvSpPr>
          <p:spPr>
            <a:xfrm>
              <a:off x="0" y="-9525"/>
              <a:ext cx="4613393" cy="2515658"/>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9" name="Google Shape;219;p16"/>
          <p:cNvPicPr preferRelativeResize="0"/>
          <p:nvPr/>
        </p:nvPicPr>
        <p:blipFill>
          <a:blip r:embed="rId3">
            <a:alphaModFix/>
          </a:blip>
          <a:stretch>
            <a:fillRect/>
          </a:stretch>
        </p:blipFill>
        <p:spPr>
          <a:xfrm>
            <a:off x="2828252" y="4196899"/>
            <a:ext cx="2080270" cy="1727275"/>
          </a:xfrm>
          <a:prstGeom prst="rect">
            <a:avLst/>
          </a:prstGeom>
          <a:noFill/>
          <a:ln>
            <a:noFill/>
          </a:ln>
        </p:spPr>
      </p:pic>
      <p:sp>
        <p:nvSpPr>
          <p:cNvPr id="220" name="Google Shape;220;p16"/>
          <p:cNvSpPr txBox="1"/>
          <p:nvPr/>
        </p:nvSpPr>
        <p:spPr>
          <a:xfrm>
            <a:off x="1651054" y="819150"/>
            <a:ext cx="14985893" cy="1895635"/>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1101" u="none" cap="none" strike="noStrike">
                <a:solidFill>
                  <a:srgbClr val="FFFFFF"/>
                </a:solidFill>
                <a:latin typeface="Oleo Script"/>
                <a:ea typeface="Oleo Script"/>
                <a:cs typeface="Oleo Script"/>
                <a:sym typeface="Oleo Script"/>
              </a:rPr>
              <a:t>Ceremony Components</a:t>
            </a:r>
            <a:endParaRPr/>
          </a:p>
        </p:txBody>
      </p:sp>
      <p:sp>
        <p:nvSpPr>
          <p:cNvPr id="221" name="Google Shape;221;p16"/>
          <p:cNvSpPr txBox="1"/>
          <p:nvPr/>
        </p:nvSpPr>
        <p:spPr>
          <a:xfrm>
            <a:off x="1885094" y="2714782"/>
            <a:ext cx="14517900" cy="354000"/>
          </a:xfrm>
          <a:prstGeom prst="rect">
            <a:avLst/>
          </a:prstGeom>
          <a:noFill/>
          <a:ln>
            <a:noFill/>
          </a:ln>
        </p:spPr>
        <p:txBody>
          <a:bodyPr anchorCtr="0" anchor="t" bIns="0" lIns="0" spcFirstLastPara="1" rIns="0" wrap="square" tIns="0">
            <a:spAutoFit/>
          </a:bodyPr>
          <a:lstStyle/>
          <a:p>
            <a:pPr indent="0" lvl="0" marL="0" marR="0" rtl="0" algn="ctr">
              <a:lnSpc>
                <a:spcPct val="119008"/>
              </a:lnSpc>
              <a:spcBef>
                <a:spcPts val="0"/>
              </a:spcBef>
              <a:spcAft>
                <a:spcPts val="0"/>
              </a:spcAft>
              <a:buNone/>
            </a:pPr>
            <a:r>
              <a:rPr b="0" i="0" lang="en-US" sz="2299" u="none" cap="none" strike="noStrike">
                <a:solidFill>
                  <a:srgbClr val="000000"/>
                </a:solidFill>
                <a:latin typeface="Asap"/>
                <a:ea typeface="Asap"/>
                <a:cs typeface="Asap"/>
                <a:sym typeface="Asap"/>
              </a:rPr>
              <a:t>Breakdown of the key components of the flag-raising ceremony, such as the flag, pole, and accompanying rituals.</a:t>
            </a:r>
            <a:endParaRPr/>
          </a:p>
        </p:txBody>
      </p:sp>
      <p:sp>
        <p:nvSpPr>
          <p:cNvPr id="222" name="Google Shape;222;p16"/>
          <p:cNvSpPr txBox="1"/>
          <p:nvPr/>
        </p:nvSpPr>
        <p:spPr>
          <a:xfrm>
            <a:off x="6941161" y="6432124"/>
            <a:ext cx="4405677" cy="37465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2499" u="none" cap="none" strike="noStrike">
                <a:solidFill>
                  <a:srgbClr val="FFFFFF"/>
                </a:solidFill>
                <a:latin typeface="Asap"/>
                <a:ea typeface="Asap"/>
                <a:cs typeface="Asap"/>
                <a:sym typeface="Asap"/>
              </a:rPr>
              <a:t>Write a main idea here</a:t>
            </a:r>
            <a:endParaRPr/>
          </a:p>
        </p:txBody>
      </p:sp>
      <p:sp>
        <p:nvSpPr>
          <p:cNvPr id="223" name="Google Shape;223;p16"/>
          <p:cNvSpPr txBox="1"/>
          <p:nvPr/>
        </p:nvSpPr>
        <p:spPr>
          <a:xfrm>
            <a:off x="1665539" y="6432124"/>
            <a:ext cx="4405677" cy="37465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2499" u="none" cap="none" strike="noStrike">
                <a:solidFill>
                  <a:srgbClr val="FFFFFF"/>
                </a:solidFill>
                <a:latin typeface="Asap"/>
                <a:ea typeface="Asap"/>
                <a:cs typeface="Asap"/>
                <a:sym typeface="Asap"/>
              </a:rPr>
              <a:t>Write a main idea here</a:t>
            </a:r>
            <a:endParaRPr/>
          </a:p>
        </p:txBody>
      </p:sp>
      <p:sp>
        <p:nvSpPr>
          <p:cNvPr id="224" name="Google Shape;224;p16"/>
          <p:cNvSpPr txBox="1"/>
          <p:nvPr/>
        </p:nvSpPr>
        <p:spPr>
          <a:xfrm>
            <a:off x="1923164" y="6956248"/>
            <a:ext cx="3890400" cy="104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ap"/>
                <a:ea typeface="Asap"/>
                <a:cs typeface="Asap"/>
                <a:sym typeface="Asap"/>
              </a:rPr>
              <a:t>Lorem ipsum dolor sit amet, consectetur adipiscing elit sed do eiusmod tempor incididunt ut.</a:t>
            </a:r>
            <a:endParaRPr/>
          </a:p>
        </p:txBody>
      </p:sp>
      <p:sp>
        <p:nvSpPr>
          <p:cNvPr id="225" name="Google Shape;225;p16"/>
          <p:cNvSpPr txBox="1"/>
          <p:nvPr/>
        </p:nvSpPr>
        <p:spPr>
          <a:xfrm>
            <a:off x="12216784" y="6432124"/>
            <a:ext cx="4405677" cy="374650"/>
          </a:xfrm>
          <a:prstGeom prst="rect">
            <a:avLst/>
          </a:prstGeom>
          <a:noFill/>
          <a:ln>
            <a:noFill/>
          </a:ln>
        </p:spPr>
        <p:txBody>
          <a:bodyPr anchorCtr="0" anchor="t" bIns="0" lIns="0" spcFirstLastPara="1" rIns="0" wrap="square" tIns="0">
            <a:spAutoFit/>
          </a:bodyPr>
          <a:lstStyle/>
          <a:p>
            <a:pPr indent="0" lvl="0" marL="0" marR="0" rtl="0" algn="ctr">
              <a:lnSpc>
                <a:spcPct val="119007"/>
              </a:lnSpc>
              <a:spcBef>
                <a:spcPts val="0"/>
              </a:spcBef>
              <a:spcAft>
                <a:spcPts val="0"/>
              </a:spcAft>
              <a:buNone/>
            </a:pPr>
            <a:r>
              <a:rPr b="1" i="0" lang="en-US" sz="2499" u="none" cap="none" strike="noStrike">
                <a:solidFill>
                  <a:srgbClr val="FFFFFF"/>
                </a:solidFill>
                <a:latin typeface="Asap"/>
                <a:ea typeface="Asap"/>
                <a:cs typeface="Asap"/>
                <a:sym typeface="Asap"/>
              </a:rPr>
              <a:t>Write a main idea here</a:t>
            </a:r>
            <a:endParaRPr/>
          </a:p>
        </p:txBody>
      </p:sp>
      <p:sp>
        <p:nvSpPr>
          <p:cNvPr id="226" name="Google Shape;226;p16"/>
          <p:cNvSpPr txBox="1"/>
          <p:nvPr/>
        </p:nvSpPr>
        <p:spPr>
          <a:xfrm>
            <a:off x="12474409" y="6956248"/>
            <a:ext cx="3890400" cy="104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ap"/>
                <a:ea typeface="Asap"/>
                <a:cs typeface="Asap"/>
                <a:sym typeface="Asap"/>
              </a:rPr>
              <a:t>Lorem ipsum dolor sit amet, consectetur adipiscing elit sed do eiusmod tempor incididunt ut.</a:t>
            </a:r>
            <a:endParaRPr/>
          </a:p>
        </p:txBody>
      </p:sp>
      <p:sp>
        <p:nvSpPr>
          <p:cNvPr id="227" name="Google Shape;227;p16"/>
          <p:cNvSpPr txBox="1"/>
          <p:nvPr/>
        </p:nvSpPr>
        <p:spPr>
          <a:xfrm>
            <a:off x="7198787" y="6956248"/>
            <a:ext cx="3890400" cy="104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ap"/>
                <a:ea typeface="Asap"/>
                <a:cs typeface="Asap"/>
                <a:sym typeface="Asap"/>
              </a:rPr>
              <a:t>Lorem ipsum dolor sit amet, consectetur adipiscing elit sed do eiusmod tempor incididunt ut.</a:t>
            </a:r>
            <a:endParaRPr/>
          </a:p>
        </p:txBody>
      </p:sp>
      <p:pic>
        <p:nvPicPr>
          <p:cNvPr id="228" name="Google Shape;228;p16"/>
          <p:cNvPicPr preferRelativeResize="0"/>
          <p:nvPr/>
        </p:nvPicPr>
        <p:blipFill rotWithShape="1">
          <a:blip r:embed="rId4">
            <a:alphaModFix/>
          </a:blip>
          <a:srcRect b="18824" l="18473" r="0" t="0"/>
          <a:stretch/>
        </p:blipFill>
        <p:spPr>
          <a:xfrm>
            <a:off x="0" y="8116525"/>
            <a:ext cx="5093025" cy="2170475"/>
          </a:xfrm>
          <a:prstGeom prst="rect">
            <a:avLst/>
          </a:prstGeom>
          <a:noFill/>
          <a:ln>
            <a:noFill/>
          </a:ln>
        </p:spPr>
      </p:pic>
      <p:pic>
        <p:nvPicPr>
          <p:cNvPr id="229" name="Google Shape;229;p16"/>
          <p:cNvPicPr preferRelativeResize="0"/>
          <p:nvPr/>
        </p:nvPicPr>
        <p:blipFill rotWithShape="1">
          <a:blip r:embed="rId5">
            <a:alphaModFix/>
          </a:blip>
          <a:srcRect b="25832" l="0" r="23844" t="0"/>
          <a:stretch/>
        </p:blipFill>
        <p:spPr>
          <a:xfrm>
            <a:off x="13792075" y="8116525"/>
            <a:ext cx="4495926" cy="2170475"/>
          </a:xfrm>
          <a:prstGeom prst="rect">
            <a:avLst/>
          </a:prstGeom>
          <a:noFill/>
          <a:ln>
            <a:noFill/>
          </a:ln>
        </p:spPr>
      </p:pic>
      <p:pic>
        <p:nvPicPr>
          <p:cNvPr id="230" name="Google Shape;230;p16"/>
          <p:cNvPicPr preferRelativeResize="0"/>
          <p:nvPr/>
        </p:nvPicPr>
        <p:blipFill>
          <a:blip r:embed="rId6">
            <a:alphaModFix/>
          </a:blip>
          <a:stretch>
            <a:fillRect/>
          </a:stretch>
        </p:blipFill>
        <p:spPr>
          <a:xfrm>
            <a:off x="8399671" y="4305912"/>
            <a:ext cx="1488607" cy="1895625"/>
          </a:xfrm>
          <a:prstGeom prst="rect">
            <a:avLst/>
          </a:prstGeom>
          <a:noFill/>
          <a:ln>
            <a:noFill/>
          </a:ln>
        </p:spPr>
      </p:pic>
      <p:pic>
        <p:nvPicPr>
          <p:cNvPr id="231" name="Google Shape;231;p16"/>
          <p:cNvPicPr preferRelativeResize="0"/>
          <p:nvPr/>
        </p:nvPicPr>
        <p:blipFill>
          <a:blip r:embed="rId7">
            <a:alphaModFix/>
          </a:blip>
          <a:stretch>
            <a:fillRect/>
          </a:stretch>
        </p:blipFill>
        <p:spPr>
          <a:xfrm>
            <a:off x="13487972" y="4390088"/>
            <a:ext cx="1863281" cy="1727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E2FF"/>
        </a:solidFill>
      </p:bgPr>
    </p:bg>
    <p:spTree>
      <p:nvGrpSpPr>
        <p:cNvPr id="235" name="Shape 235"/>
        <p:cNvGrpSpPr/>
        <p:nvPr/>
      </p:nvGrpSpPr>
      <p:grpSpPr>
        <a:xfrm>
          <a:off x="0" y="0"/>
          <a:ext cx="0" cy="0"/>
          <a:chOff x="0" y="0"/>
          <a:chExt cx="0" cy="0"/>
        </a:xfrm>
      </p:grpSpPr>
      <p:grpSp>
        <p:nvGrpSpPr>
          <p:cNvPr id="236" name="Google Shape;236;p17"/>
          <p:cNvGrpSpPr/>
          <p:nvPr/>
        </p:nvGrpSpPr>
        <p:grpSpPr>
          <a:xfrm>
            <a:off x="385762" y="349597"/>
            <a:ext cx="17516475" cy="9551640"/>
            <a:chOff x="0" y="-9525"/>
            <a:chExt cx="4613393" cy="2515658"/>
          </a:xfrm>
        </p:grpSpPr>
        <p:sp>
          <p:nvSpPr>
            <p:cNvPr id="237" name="Google Shape;237;p17"/>
            <p:cNvSpPr/>
            <p:nvPr/>
          </p:nvSpPr>
          <p:spPr>
            <a:xfrm>
              <a:off x="0" y="0"/>
              <a:ext cx="4613393" cy="2506133"/>
            </a:xfrm>
            <a:custGeom>
              <a:rect b="b" l="l" r="r" t="t"/>
              <a:pathLst>
                <a:path extrusionOk="0" h="2506133" w="4613393">
                  <a:moveTo>
                    <a:pt x="17679" y="0"/>
                  </a:moveTo>
                  <a:lnTo>
                    <a:pt x="4595714" y="0"/>
                  </a:lnTo>
                  <a:cubicBezTo>
                    <a:pt x="4600403" y="0"/>
                    <a:pt x="4604899" y="1863"/>
                    <a:pt x="4608215" y="5178"/>
                  </a:cubicBezTo>
                  <a:cubicBezTo>
                    <a:pt x="4611530" y="8494"/>
                    <a:pt x="4613393" y="12990"/>
                    <a:pt x="4613393" y="17679"/>
                  </a:cubicBezTo>
                  <a:lnTo>
                    <a:pt x="4613393" y="2488454"/>
                  </a:lnTo>
                  <a:cubicBezTo>
                    <a:pt x="4613393" y="2493143"/>
                    <a:pt x="4611530" y="2497640"/>
                    <a:pt x="4608215" y="2500955"/>
                  </a:cubicBezTo>
                  <a:cubicBezTo>
                    <a:pt x="4604899" y="2504271"/>
                    <a:pt x="4600403" y="2506133"/>
                    <a:pt x="4595714" y="2506133"/>
                  </a:cubicBezTo>
                  <a:lnTo>
                    <a:pt x="17679" y="2506133"/>
                  </a:lnTo>
                  <a:cubicBezTo>
                    <a:pt x="12990" y="2506133"/>
                    <a:pt x="8494" y="2504271"/>
                    <a:pt x="5178" y="2500955"/>
                  </a:cubicBezTo>
                  <a:cubicBezTo>
                    <a:pt x="1863" y="2497640"/>
                    <a:pt x="0" y="2493143"/>
                    <a:pt x="0" y="2488454"/>
                  </a:cubicBezTo>
                  <a:lnTo>
                    <a:pt x="0" y="17679"/>
                  </a:lnTo>
                  <a:cubicBezTo>
                    <a:pt x="0" y="12990"/>
                    <a:pt x="1863" y="8494"/>
                    <a:pt x="5178" y="5178"/>
                  </a:cubicBezTo>
                  <a:cubicBezTo>
                    <a:pt x="8494" y="1863"/>
                    <a:pt x="12990" y="0"/>
                    <a:pt x="17679" y="0"/>
                  </a:cubicBezTo>
                  <a:close/>
                </a:path>
              </a:pathLst>
            </a:custGeom>
            <a:solidFill>
              <a:srgbClr val="5EB0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7"/>
            <p:cNvSpPr txBox="1"/>
            <p:nvPr/>
          </p:nvSpPr>
          <p:spPr>
            <a:xfrm>
              <a:off x="0" y="-9525"/>
              <a:ext cx="4613393" cy="2515658"/>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9" name="Google Shape;239;p17"/>
          <p:cNvSpPr/>
          <p:nvPr/>
        </p:nvSpPr>
        <p:spPr>
          <a:xfrm>
            <a:off x="1028700" y="657225"/>
            <a:ext cx="7301050" cy="6000136"/>
          </a:xfrm>
          <a:custGeom>
            <a:rect b="b" l="l" r="r" t="t"/>
            <a:pathLst>
              <a:path extrusionOk="0" h="6000136" w="7301050">
                <a:moveTo>
                  <a:pt x="0" y="0"/>
                </a:moveTo>
                <a:lnTo>
                  <a:pt x="7301050" y="0"/>
                </a:lnTo>
                <a:lnTo>
                  <a:pt x="7301050" y="6000136"/>
                </a:lnTo>
                <a:lnTo>
                  <a:pt x="0" y="6000136"/>
                </a:lnTo>
                <a:lnTo>
                  <a:pt x="0" y="0"/>
                </a:lnTo>
                <a:close/>
              </a:path>
            </a:pathLst>
          </a:custGeom>
          <a:blipFill rotWithShape="1">
            <a:blip r:embed="rId3">
              <a:alphaModFix amt="46000"/>
            </a:blip>
            <a:stretch>
              <a:fillRect b="0" l="0" r="0" t="0"/>
            </a:stretch>
          </a:blipFill>
          <a:ln>
            <a:noFill/>
          </a:ln>
        </p:spPr>
      </p:sp>
      <p:pic>
        <p:nvPicPr>
          <p:cNvPr id="240" name="Google Shape;240;p17"/>
          <p:cNvPicPr preferRelativeResize="0"/>
          <p:nvPr/>
        </p:nvPicPr>
        <p:blipFill>
          <a:blip r:embed="rId4">
            <a:alphaModFix/>
          </a:blip>
          <a:stretch>
            <a:fillRect/>
          </a:stretch>
        </p:blipFill>
        <p:spPr>
          <a:xfrm>
            <a:off x="1184100" y="3193281"/>
            <a:ext cx="7050400" cy="6708019"/>
          </a:xfrm>
          <a:prstGeom prst="rect">
            <a:avLst/>
          </a:prstGeom>
          <a:noFill/>
          <a:ln>
            <a:noFill/>
          </a:ln>
        </p:spPr>
      </p:pic>
      <p:sp>
        <p:nvSpPr>
          <p:cNvPr id="241" name="Google Shape;241;p17"/>
          <p:cNvSpPr/>
          <p:nvPr/>
        </p:nvSpPr>
        <p:spPr>
          <a:xfrm flipH="1">
            <a:off x="14680155" y="1220470"/>
            <a:ext cx="2579145" cy="1768599"/>
          </a:xfrm>
          <a:custGeom>
            <a:rect b="b" l="l" r="r" t="t"/>
            <a:pathLst>
              <a:path extrusionOk="0" h="1768599" w="2579145">
                <a:moveTo>
                  <a:pt x="2579145" y="0"/>
                </a:moveTo>
                <a:lnTo>
                  <a:pt x="0" y="0"/>
                </a:lnTo>
                <a:lnTo>
                  <a:pt x="0" y="1768599"/>
                </a:lnTo>
                <a:lnTo>
                  <a:pt x="2579145" y="1768599"/>
                </a:lnTo>
                <a:lnTo>
                  <a:pt x="2579145" y="0"/>
                </a:lnTo>
                <a:close/>
              </a:path>
            </a:pathLst>
          </a:custGeom>
          <a:blipFill rotWithShape="1">
            <a:blip r:embed="rId3">
              <a:alphaModFix amt="46000"/>
            </a:blip>
            <a:stretch>
              <a:fillRect b="-239247" l="0" r="-183077" t="0"/>
            </a:stretch>
          </a:blipFill>
          <a:ln>
            <a:noFill/>
          </a:ln>
        </p:spPr>
      </p:sp>
      <p:sp>
        <p:nvSpPr>
          <p:cNvPr id="242" name="Google Shape;242;p17"/>
          <p:cNvSpPr txBox="1"/>
          <p:nvPr/>
        </p:nvSpPr>
        <p:spPr>
          <a:xfrm>
            <a:off x="3535082" y="529934"/>
            <a:ext cx="11217836" cy="2264517"/>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13278" u="none" cap="none" strike="noStrike">
                <a:solidFill>
                  <a:srgbClr val="FFFFFF"/>
                </a:solidFill>
                <a:latin typeface="Oleo Script"/>
                <a:ea typeface="Oleo Script"/>
                <a:cs typeface="Oleo Script"/>
                <a:sym typeface="Oleo Script"/>
              </a:rPr>
              <a:t>Flag Etiquette</a:t>
            </a:r>
            <a:endParaRPr/>
          </a:p>
        </p:txBody>
      </p:sp>
      <p:sp>
        <p:nvSpPr>
          <p:cNvPr id="243" name="Google Shape;243;p17"/>
          <p:cNvSpPr txBox="1"/>
          <p:nvPr/>
        </p:nvSpPr>
        <p:spPr>
          <a:xfrm>
            <a:off x="9296533" y="3208355"/>
            <a:ext cx="2062344" cy="1895635"/>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1101" u="none" cap="none" strike="noStrike">
                <a:solidFill>
                  <a:srgbClr val="FFFFFF"/>
                </a:solidFill>
                <a:latin typeface="Oleo Script"/>
                <a:ea typeface="Oleo Script"/>
                <a:cs typeface="Oleo Script"/>
                <a:sym typeface="Oleo Script"/>
              </a:rPr>
              <a:t>01</a:t>
            </a:r>
            <a:endParaRPr/>
          </a:p>
        </p:txBody>
      </p:sp>
      <p:sp>
        <p:nvSpPr>
          <p:cNvPr id="244" name="Google Shape;244;p17"/>
          <p:cNvSpPr txBox="1"/>
          <p:nvPr/>
        </p:nvSpPr>
        <p:spPr>
          <a:xfrm>
            <a:off x="9296533" y="5285510"/>
            <a:ext cx="2062344" cy="1895635"/>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1101" u="none" cap="none" strike="noStrike">
                <a:solidFill>
                  <a:srgbClr val="FFFFFF"/>
                </a:solidFill>
                <a:latin typeface="Oleo Script"/>
                <a:ea typeface="Oleo Script"/>
                <a:cs typeface="Oleo Script"/>
                <a:sym typeface="Oleo Script"/>
              </a:rPr>
              <a:t>02</a:t>
            </a:r>
            <a:endParaRPr/>
          </a:p>
        </p:txBody>
      </p:sp>
      <p:sp>
        <p:nvSpPr>
          <p:cNvPr id="245" name="Google Shape;245;p17"/>
          <p:cNvSpPr txBox="1"/>
          <p:nvPr/>
        </p:nvSpPr>
        <p:spPr>
          <a:xfrm>
            <a:off x="9296533" y="7362665"/>
            <a:ext cx="2062344" cy="1895635"/>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1101" u="none" cap="none" strike="noStrike">
                <a:solidFill>
                  <a:srgbClr val="FFFFFF"/>
                </a:solidFill>
                <a:latin typeface="Oleo Script"/>
                <a:ea typeface="Oleo Script"/>
                <a:cs typeface="Oleo Script"/>
                <a:sym typeface="Oleo Script"/>
              </a:rPr>
              <a:t>03</a:t>
            </a:r>
            <a:endParaRPr/>
          </a:p>
        </p:txBody>
      </p:sp>
      <p:sp>
        <p:nvSpPr>
          <p:cNvPr id="246" name="Google Shape;246;p17"/>
          <p:cNvSpPr txBox="1"/>
          <p:nvPr/>
        </p:nvSpPr>
        <p:spPr>
          <a:xfrm>
            <a:off x="11579066" y="3659603"/>
            <a:ext cx="5440800" cy="1098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Asap"/>
                <a:ea typeface="Asap"/>
                <a:cs typeface="Asap"/>
                <a:sym typeface="Asap"/>
              </a:rPr>
              <a:t>Guidelines for the respectful handling and display of the Indonesian flag, including proper folding and storage procedures.</a:t>
            </a:r>
            <a:endParaRPr/>
          </a:p>
        </p:txBody>
      </p:sp>
      <p:sp>
        <p:nvSpPr>
          <p:cNvPr id="247" name="Google Shape;247;p17"/>
          <p:cNvSpPr txBox="1"/>
          <p:nvPr/>
        </p:nvSpPr>
        <p:spPr>
          <a:xfrm>
            <a:off x="11579066" y="5736758"/>
            <a:ext cx="5440800" cy="1098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Asap"/>
                <a:ea typeface="Asap"/>
                <a:cs typeface="Asap"/>
                <a:sym typeface="Asap"/>
              </a:rPr>
              <a:t>Guidelines for the respectful handling and display of the Indonesian flag, including proper folding and storage procedures.</a:t>
            </a:r>
            <a:endParaRPr/>
          </a:p>
        </p:txBody>
      </p:sp>
      <p:sp>
        <p:nvSpPr>
          <p:cNvPr id="248" name="Google Shape;248;p17"/>
          <p:cNvSpPr txBox="1"/>
          <p:nvPr/>
        </p:nvSpPr>
        <p:spPr>
          <a:xfrm>
            <a:off x="11579066" y="7813913"/>
            <a:ext cx="5440800" cy="1098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Asap"/>
                <a:ea typeface="Asap"/>
                <a:cs typeface="Asap"/>
                <a:sym typeface="Asap"/>
              </a:rPr>
              <a:t>Guidelines for the respectful handling and display of the Indonesian flag, including proper folding and storage procedures.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