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Heebo"/>
      <p:regular r:id="rId21"/>
      <p:bold r:id="rId22"/>
    </p:embeddedFont>
    <p:embeddedFont>
      <p:font typeface="Girassol"/>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Heebo-bold.fntdata"/><Relationship Id="rId10" Type="http://schemas.openxmlformats.org/officeDocument/2006/relationships/slide" Target="slides/slide5.xml"/><Relationship Id="rId21" Type="http://schemas.openxmlformats.org/officeDocument/2006/relationships/font" Target="fonts/Heebo-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Girassol-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CUSTOM_8">
    <p:bg>
      <p:bgPr>
        <a:solidFill>
          <a:srgbClr val="C43535"/>
        </a:solidFill>
      </p:bgPr>
    </p:bg>
    <p:spTree>
      <p:nvGrpSpPr>
        <p:cNvPr id="113" name="Shape 113"/>
        <p:cNvGrpSpPr/>
        <p:nvPr/>
      </p:nvGrpSpPr>
      <p:grpSpPr>
        <a:xfrm>
          <a:off x="0" y="0"/>
          <a:ext cx="0" cy="0"/>
          <a:chOff x="0" y="0"/>
          <a:chExt cx="0" cy="0"/>
        </a:xfrm>
      </p:grpSpPr>
      <p:sp>
        <p:nvSpPr>
          <p:cNvPr id="114" name="Google Shape;114;p11"/>
          <p:cNvSpPr txBox="1"/>
          <p:nvPr>
            <p:ph type="title"/>
          </p:nvPr>
        </p:nvSpPr>
        <p:spPr>
          <a:xfrm>
            <a:off x="1395513" y="1261175"/>
            <a:ext cx="15497100" cy="2616900"/>
          </a:xfrm>
          <a:prstGeom prst="rect">
            <a:avLst/>
          </a:prstGeom>
        </p:spPr>
        <p:txBody>
          <a:bodyPr anchorCtr="0" anchor="t" bIns="0" lIns="0" spcFirstLastPara="1" rIns="0" wrap="square" tIns="0">
            <a:noAutofit/>
          </a:bodyPr>
          <a:lstStyle>
            <a:lvl1pPr lvl="0" rtl="0">
              <a:spcBef>
                <a:spcPts val="0"/>
              </a:spcBef>
              <a:spcAft>
                <a:spcPts val="0"/>
              </a:spcAft>
              <a:buClr>
                <a:srgbClr val="FFFEF9"/>
              </a:buClr>
              <a:buSzPts val="4800"/>
              <a:buNone/>
              <a:defRPr sz="4800">
                <a:solidFill>
                  <a:srgbClr val="FFFEF9"/>
                </a:solidFill>
              </a:defRPr>
            </a:lvl1pPr>
            <a:lvl2pPr lvl="1" rtl="0">
              <a:spcBef>
                <a:spcPts val="0"/>
              </a:spcBef>
              <a:spcAft>
                <a:spcPts val="0"/>
              </a:spcAft>
              <a:buClr>
                <a:srgbClr val="FFFEF9"/>
              </a:buClr>
              <a:buSzPts val="4800"/>
              <a:buNone/>
              <a:defRPr sz="4800">
                <a:solidFill>
                  <a:srgbClr val="FFFEF9"/>
                </a:solidFill>
              </a:defRPr>
            </a:lvl2pPr>
            <a:lvl3pPr lvl="2" rtl="0">
              <a:spcBef>
                <a:spcPts val="0"/>
              </a:spcBef>
              <a:spcAft>
                <a:spcPts val="0"/>
              </a:spcAft>
              <a:buClr>
                <a:srgbClr val="FFFEF9"/>
              </a:buClr>
              <a:buSzPts val="4800"/>
              <a:buNone/>
              <a:defRPr sz="4800">
                <a:solidFill>
                  <a:srgbClr val="FFFEF9"/>
                </a:solidFill>
              </a:defRPr>
            </a:lvl3pPr>
            <a:lvl4pPr lvl="3" rtl="0">
              <a:spcBef>
                <a:spcPts val="0"/>
              </a:spcBef>
              <a:spcAft>
                <a:spcPts val="0"/>
              </a:spcAft>
              <a:buClr>
                <a:srgbClr val="FFFEF9"/>
              </a:buClr>
              <a:buSzPts val="4800"/>
              <a:buNone/>
              <a:defRPr sz="4800">
                <a:solidFill>
                  <a:srgbClr val="FFFEF9"/>
                </a:solidFill>
              </a:defRPr>
            </a:lvl4pPr>
            <a:lvl5pPr lvl="4" rtl="0">
              <a:spcBef>
                <a:spcPts val="0"/>
              </a:spcBef>
              <a:spcAft>
                <a:spcPts val="0"/>
              </a:spcAft>
              <a:buClr>
                <a:srgbClr val="FFFEF9"/>
              </a:buClr>
              <a:buSzPts val="4800"/>
              <a:buNone/>
              <a:defRPr sz="4800">
                <a:solidFill>
                  <a:srgbClr val="FFFEF9"/>
                </a:solidFill>
              </a:defRPr>
            </a:lvl5pPr>
            <a:lvl6pPr lvl="5" rtl="0">
              <a:spcBef>
                <a:spcPts val="0"/>
              </a:spcBef>
              <a:spcAft>
                <a:spcPts val="0"/>
              </a:spcAft>
              <a:buClr>
                <a:srgbClr val="FFFEF9"/>
              </a:buClr>
              <a:buSzPts val="4800"/>
              <a:buNone/>
              <a:defRPr sz="4800">
                <a:solidFill>
                  <a:srgbClr val="FFFEF9"/>
                </a:solidFill>
              </a:defRPr>
            </a:lvl6pPr>
            <a:lvl7pPr lvl="6" rtl="0">
              <a:spcBef>
                <a:spcPts val="0"/>
              </a:spcBef>
              <a:spcAft>
                <a:spcPts val="0"/>
              </a:spcAft>
              <a:buClr>
                <a:srgbClr val="FFFEF9"/>
              </a:buClr>
              <a:buSzPts val="4800"/>
              <a:buNone/>
              <a:defRPr sz="4800">
                <a:solidFill>
                  <a:srgbClr val="FFFEF9"/>
                </a:solidFill>
              </a:defRPr>
            </a:lvl7pPr>
            <a:lvl8pPr lvl="7" rtl="0">
              <a:spcBef>
                <a:spcPts val="0"/>
              </a:spcBef>
              <a:spcAft>
                <a:spcPts val="0"/>
              </a:spcAft>
              <a:buClr>
                <a:srgbClr val="FFFEF9"/>
              </a:buClr>
              <a:buSzPts val="4800"/>
              <a:buNone/>
              <a:defRPr sz="4800">
                <a:solidFill>
                  <a:srgbClr val="FFFEF9"/>
                </a:solidFill>
              </a:defRPr>
            </a:lvl8pPr>
            <a:lvl9pPr lvl="8" rtl="0">
              <a:spcBef>
                <a:spcPts val="0"/>
              </a:spcBef>
              <a:spcAft>
                <a:spcPts val="0"/>
              </a:spcAft>
              <a:buClr>
                <a:srgbClr val="FFFEF9"/>
              </a:buClr>
              <a:buSzPts val="4800"/>
              <a:buNone/>
              <a:defRPr sz="4800">
                <a:solidFill>
                  <a:srgbClr val="FFFEF9"/>
                </a:solidFill>
              </a:defRPr>
            </a:lvl9pPr>
          </a:lstStyle>
          <a:p/>
        </p:txBody>
      </p:sp>
      <p:grpSp>
        <p:nvGrpSpPr>
          <p:cNvPr id="115" name="Google Shape;115;p11"/>
          <p:cNvGrpSpPr/>
          <p:nvPr/>
        </p:nvGrpSpPr>
        <p:grpSpPr>
          <a:xfrm>
            <a:off x="0" y="6949790"/>
            <a:ext cx="18288118" cy="3337475"/>
            <a:chOff x="0" y="-38100"/>
            <a:chExt cx="4816592" cy="879000"/>
          </a:xfrm>
        </p:grpSpPr>
        <p:sp>
          <p:nvSpPr>
            <p:cNvPr id="116" name="Google Shape;116;p11"/>
            <p:cNvSpPr/>
            <p:nvPr/>
          </p:nvSpPr>
          <p:spPr>
            <a:xfrm>
              <a:off x="0" y="0"/>
              <a:ext cx="4816592" cy="840836"/>
            </a:xfrm>
            <a:custGeom>
              <a:rect b="b" l="l" r="r" t="t"/>
              <a:pathLst>
                <a:path extrusionOk="0" h="840836" w="4816592">
                  <a:moveTo>
                    <a:pt x="0" y="0"/>
                  </a:moveTo>
                  <a:lnTo>
                    <a:pt x="4816592" y="0"/>
                  </a:lnTo>
                  <a:lnTo>
                    <a:pt x="4816592" y="840836"/>
                  </a:lnTo>
                  <a:lnTo>
                    <a:pt x="0" y="840836"/>
                  </a:lnTo>
                  <a:close/>
                </a:path>
              </a:pathLst>
            </a:custGeom>
            <a:solidFill>
              <a:srgbClr val="FFFEF9"/>
            </a:solidFill>
            <a:ln>
              <a:noFill/>
            </a:ln>
          </p:spPr>
        </p:sp>
        <p:sp>
          <p:nvSpPr>
            <p:cNvPr id="117" name="Google Shape;117;p11"/>
            <p:cNvSpPr txBox="1"/>
            <p:nvPr/>
          </p:nvSpPr>
          <p:spPr>
            <a:xfrm>
              <a:off x="0" y="-38100"/>
              <a:ext cx="4816500" cy="87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8" name="Google Shape;118;p11"/>
          <p:cNvSpPr/>
          <p:nvPr/>
        </p:nvSpPr>
        <p:spPr>
          <a:xfrm>
            <a:off x="11357858" y="5863804"/>
            <a:ext cx="7201423" cy="6409794"/>
          </a:xfrm>
          <a:custGeom>
            <a:rect b="b" l="l" r="r" t="t"/>
            <a:pathLst>
              <a:path extrusionOk="0" h="6409794" w="7201423">
                <a:moveTo>
                  <a:pt x="0" y="0"/>
                </a:moveTo>
                <a:lnTo>
                  <a:pt x="7201422" y="0"/>
                </a:lnTo>
                <a:lnTo>
                  <a:pt x="7201422" y="6409794"/>
                </a:lnTo>
                <a:lnTo>
                  <a:pt x="0" y="6409794"/>
                </a:lnTo>
                <a:lnTo>
                  <a:pt x="0" y="0"/>
                </a:lnTo>
                <a:close/>
              </a:path>
            </a:pathLst>
          </a:custGeom>
          <a:blipFill rotWithShape="1">
            <a:blip r:embed="rId2">
              <a:alphaModFix/>
            </a:blip>
            <a:stretch>
              <a:fillRect b="0" l="0" r="0" t="0"/>
            </a:stretch>
          </a:blipFill>
          <a:ln>
            <a:noFill/>
          </a:ln>
        </p:spPr>
      </p:sp>
      <p:sp>
        <p:nvSpPr>
          <p:cNvPr id="119" name="Google Shape;119;p11"/>
          <p:cNvSpPr/>
          <p:nvPr/>
        </p:nvSpPr>
        <p:spPr>
          <a:xfrm flipH="1">
            <a:off x="5527540" y="5863804"/>
            <a:ext cx="7201423" cy="6409794"/>
          </a:xfrm>
          <a:custGeom>
            <a:rect b="b" l="l" r="r" t="t"/>
            <a:pathLst>
              <a:path extrusionOk="0" h="6409794" w="7201423">
                <a:moveTo>
                  <a:pt x="7201422" y="0"/>
                </a:moveTo>
                <a:lnTo>
                  <a:pt x="0" y="0"/>
                </a:lnTo>
                <a:lnTo>
                  <a:pt x="0" y="6409794"/>
                </a:lnTo>
                <a:lnTo>
                  <a:pt x="7201422" y="6409794"/>
                </a:lnTo>
                <a:lnTo>
                  <a:pt x="7201422" y="0"/>
                </a:lnTo>
                <a:close/>
              </a:path>
            </a:pathLst>
          </a:custGeom>
          <a:blipFill rotWithShape="1">
            <a:blip r:embed="rId2">
              <a:alphaModFix/>
            </a:blip>
            <a:stretch>
              <a:fillRect b="0" l="0" r="0" t="0"/>
            </a:stretch>
          </a:blipFill>
          <a:ln>
            <a:noFill/>
          </a:ln>
        </p:spPr>
      </p:sp>
      <p:sp>
        <p:nvSpPr>
          <p:cNvPr id="120" name="Google Shape;120;p11"/>
          <p:cNvSpPr/>
          <p:nvPr/>
        </p:nvSpPr>
        <p:spPr>
          <a:xfrm>
            <a:off x="-271280" y="5863804"/>
            <a:ext cx="7201423" cy="6409794"/>
          </a:xfrm>
          <a:custGeom>
            <a:rect b="b" l="l" r="r" t="t"/>
            <a:pathLst>
              <a:path extrusionOk="0" h="6409794" w="7201423">
                <a:moveTo>
                  <a:pt x="0" y="0"/>
                </a:moveTo>
                <a:lnTo>
                  <a:pt x="7201422" y="0"/>
                </a:lnTo>
                <a:lnTo>
                  <a:pt x="7201422" y="6409794"/>
                </a:lnTo>
                <a:lnTo>
                  <a:pt x="0" y="6409794"/>
                </a:lnTo>
                <a:lnTo>
                  <a:pt x="0" y="0"/>
                </a:lnTo>
                <a:close/>
              </a:path>
            </a:pathLst>
          </a:custGeom>
          <a:blipFill rotWithShape="1">
            <a:blip r:embed="rId2">
              <a:alphaModFix/>
            </a:blip>
            <a:stretch>
              <a:fillRect b="0" l="0" r="0" t="0"/>
            </a:stretch>
          </a:blipFill>
          <a:ln>
            <a:noFill/>
          </a:ln>
        </p:spPr>
      </p:sp>
      <p:sp>
        <p:nvSpPr>
          <p:cNvPr id="121" name="Google Shape;121;p11"/>
          <p:cNvSpPr txBox="1"/>
          <p:nvPr>
            <p:ph idx="1" type="subTitle"/>
          </p:nvPr>
        </p:nvSpPr>
        <p:spPr>
          <a:xfrm>
            <a:off x="5640527" y="4496688"/>
            <a:ext cx="70071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FFFEF9"/>
              </a:buClr>
              <a:buSzPts val="3600"/>
              <a:buNone/>
              <a:defRPr b="1" sz="3600">
                <a:solidFill>
                  <a:srgbClr val="FFFEF9"/>
                </a:solidFill>
              </a:defRPr>
            </a:lvl1pPr>
            <a:lvl2pPr lvl="1" rtl="0" algn="ctr">
              <a:spcBef>
                <a:spcPts val="560"/>
              </a:spcBef>
              <a:spcAft>
                <a:spcPts val="0"/>
              </a:spcAft>
              <a:buClr>
                <a:srgbClr val="FFFEF9"/>
              </a:buClr>
              <a:buSzPts val="2400"/>
              <a:buNone/>
              <a:defRPr>
                <a:solidFill>
                  <a:srgbClr val="FFFEF9"/>
                </a:solidFill>
              </a:defRPr>
            </a:lvl2pPr>
            <a:lvl3pPr lvl="2" rtl="0" algn="ctr">
              <a:spcBef>
                <a:spcPts val="480"/>
              </a:spcBef>
              <a:spcAft>
                <a:spcPts val="0"/>
              </a:spcAft>
              <a:buClr>
                <a:srgbClr val="FFFEF9"/>
              </a:buClr>
              <a:buSzPts val="2400"/>
              <a:buNone/>
              <a:defRPr>
                <a:solidFill>
                  <a:srgbClr val="FFFEF9"/>
                </a:solidFill>
              </a:defRPr>
            </a:lvl3pPr>
            <a:lvl4pPr lvl="3" rtl="0" algn="ctr">
              <a:spcBef>
                <a:spcPts val="400"/>
              </a:spcBef>
              <a:spcAft>
                <a:spcPts val="0"/>
              </a:spcAft>
              <a:buClr>
                <a:srgbClr val="FFFEF9"/>
              </a:buClr>
              <a:buSzPts val="2400"/>
              <a:buNone/>
              <a:defRPr>
                <a:solidFill>
                  <a:srgbClr val="FFFEF9"/>
                </a:solidFill>
              </a:defRPr>
            </a:lvl4pPr>
            <a:lvl5pPr lvl="4" rtl="0" algn="ctr">
              <a:spcBef>
                <a:spcPts val="400"/>
              </a:spcBef>
              <a:spcAft>
                <a:spcPts val="0"/>
              </a:spcAft>
              <a:buClr>
                <a:srgbClr val="FFFEF9"/>
              </a:buClr>
              <a:buSzPts val="2400"/>
              <a:buNone/>
              <a:defRPr>
                <a:solidFill>
                  <a:srgbClr val="FFFEF9"/>
                </a:solidFill>
              </a:defRPr>
            </a:lvl5pPr>
            <a:lvl6pPr lvl="5" rtl="0" algn="ctr">
              <a:spcBef>
                <a:spcPts val="400"/>
              </a:spcBef>
              <a:spcAft>
                <a:spcPts val="0"/>
              </a:spcAft>
              <a:buClr>
                <a:srgbClr val="FFFEF9"/>
              </a:buClr>
              <a:buSzPts val="2400"/>
              <a:buNone/>
              <a:defRPr>
                <a:solidFill>
                  <a:srgbClr val="FFFEF9"/>
                </a:solidFill>
              </a:defRPr>
            </a:lvl6pPr>
            <a:lvl7pPr lvl="6" rtl="0" algn="ctr">
              <a:spcBef>
                <a:spcPts val="400"/>
              </a:spcBef>
              <a:spcAft>
                <a:spcPts val="0"/>
              </a:spcAft>
              <a:buClr>
                <a:srgbClr val="FFFEF9"/>
              </a:buClr>
              <a:buSzPts val="2400"/>
              <a:buNone/>
              <a:defRPr>
                <a:solidFill>
                  <a:srgbClr val="FFFEF9"/>
                </a:solidFill>
              </a:defRPr>
            </a:lvl7pPr>
            <a:lvl8pPr lvl="7" rtl="0" algn="ctr">
              <a:spcBef>
                <a:spcPts val="400"/>
              </a:spcBef>
              <a:spcAft>
                <a:spcPts val="0"/>
              </a:spcAft>
              <a:buClr>
                <a:srgbClr val="FFFEF9"/>
              </a:buClr>
              <a:buSzPts val="2400"/>
              <a:buNone/>
              <a:defRPr>
                <a:solidFill>
                  <a:srgbClr val="FFFEF9"/>
                </a:solidFill>
              </a:defRPr>
            </a:lvl8pPr>
            <a:lvl9pPr lvl="8" rtl="0" algn="ctr">
              <a:spcBef>
                <a:spcPts val="400"/>
              </a:spcBef>
              <a:spcAft>
                <a:spcPts val="0"/>
              </a:spcAft>
              <a:buClr>
                <a:srgbClr val="FFFEF9"/>
              </a:buClr>
              <a:buSzPts val="2400"/>
              <a:buNone/>
              <a:defRPr>
                <a:solidFill>
                  <a:srgbClr val="FFFEF9"/>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CUSTOM_9">
    <p:spTree>
      <p:nvGrpSpPr>
        <p:cNvPr id="122" name="Shape 122"/>
        <p:cNvGrpSpPr/>
        <p:nvPr/>
      </p:nvGrpSpPr>
      <p:grpSpPr>
        <a:xfrm>
          <a:off x="0" y="0"/>
          <a:ext cx="0" cy="0"/>
          <a:chOff x="0" y="0"/>
          <a:chExt cx="0" cy="0"/>
        </a:xfrm>
      </p:grpSpPr>
      <p:grpSp>
        <p:nvGrpSpPr>
          <p:cNvPr id="123" name="Google Shape;123;p12"/>
          <p:cNvGrpSpPr/>
          <p:nvPr/>
        </p:nvGrpSpPr>
        <p:grpSpPr>
          <a:xfrm>
            <a:off x="0" y="5754799"/>
            <a:ext cx="18288118" cy="4532360"/>
            <a:chOff x="0" y="-38100"/>
            <a:chExt cx="4816592" cy="1193700"/>
          </a:xfrm>
        </p:grpSpPr>
        <p:sp>
          <p:nvSpPr>
            <p:cNvPr id="124" name="Google Shape;124;p12"/>
            <p:cNvSpPr/>
            <p:nvPr/>
          </p:nvSpPr>
          <p:spPr>
            <a:xfrm>
              <a:off x="0" y="0"/>
              <a:ext cx="4816592" cy="1155566"/>
            </a:xfrm>
            <a:custGeom>
              <a:rect b="b" l="l" r="r" t="t"/>
              <a:pathLst>
                <a:path extrusionOk="0" h="1155566" w="4816592">
                  <a:moveTo>
                    <a:pt x="0" y="0"/>
                  </a:moveTo>
                  <a:lnTo>
                    <a:pt x="4816592" y="0"/>
                  </a:lnTo>
                  <a:lnTo>
                    <a:pt x="4816592" y="1155566"/>
                  </a:lnTo>
                  <a:lnTo>
                    <a:pt x="0" y="1155566"/>
                  </a:lnTo>
                  <a:close/>
                </a:path>
              </a:pathLst>
            </a:custGeom>
            <a:solidFill>
              <a:srgbClr val="C43535"/>
            </a:solidFill>
            <a:ln>
              <a:noFill/>
            </a:ln>
          </p:spPr>
        </p:sp>
        <p:sp>
          <p:nvSpPr>
            <p:cNvPr id="125" name="Google Shape;125;p12"/>
            <p:cNvSpPr txBox="1"/>
            <p:nvPr/>
          </p:nvSpPr>
          <p:spPr>
            <a:xfrm>
              <a:off x="0" y="-38100"/>
              <a:ext cx="4816500" cy="1193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26" name="Google Shape;126;p12"/>
          <p:cNvPicPr preferRelativeResize="0"/>
          <p:nvPr/>
        </p:nvPicPr>
        <p:blipFill>
          <a:blip r:embed="rId2">
            <a:alphaModFix/>
          </a:blip>
          <a:stretch>
            <a:fillRect/>
          </a:stretch>
        </p:blipFill>
        <p:spPr>
          <a:xfrm>
            <a:off x="856850" y="286950"/>
            <a:ext cx="6081925" cy="11237897"/>
          </a:xfrm>
          <a:prstGeom prst="rect">
            <a:avLst/>
          </a:prstGeom>
          <a:noFill/>
          <a:ln>
            <a:noFill/>
          </a:ln>
        </p:spPr>
      </p:pic>
      <p:sp>
        <p:nvSpPr>
          <p:cNvPr id="127" name="Google Shape;127;p12"/>
          <p:cNvSpPr/>
          <p:nvPr/>
        </p:nvSpPr>
        <p:spPr>
          <a:xfrm>
            <a:off x="-384154" y="1028700"/>
            <a:ext cx="8563928" cy="9258300"/>
          </a:xfrm>
          <a:custGeom>
            <a:rect b="b" l="l" r="r" t="t"/>
            <a:pathLst>
              <a:path extrusionOk="0" h="9258300" w="8563928">
                <a:moveTo>
                  <a:pt x="0" y="0"/>
                </a:moveTo>
                <a:lnTo>
                  <a:pt x="8563927" y="0"/>
                </a:lnTo>
                <a:lnTo>
                  <a:pt x="8563927" y="9258300"/>
                </a:lnTo>
                <a:lnTo>
                  <a:pt x="0" y="9258300"/>
                </a:lnTo>
                <a:lnTo>
                  <a:pt x="0" y="0"/>
                </a:lnTo>
                <a:close/>
              </a:path>
            </a:pathLst>
          </a:custGeom>
          <a:blipFill rotWithShape="1">
            <a:blip r:embed="rId3">
              <a:alphaModFix/>
            </a:blip>
            <a:stretch>
              <a:fillRect b="0" l="0" r="0" t="0"/>
            </a:stretch>
          </a:blipFill>
          <a:ln>
            <a:noFill/>
          </a:ln>
        </p:spPr>
      </p:sp>
      <p:sp>
        <p:nvSpPr>
          <p:cNvPr id="128" name="Google Shape;128;p12"/>
          <p:cNvSpPr txBox="1"/>
          <p:nvPr>
            <p:ph type="title"/>
          </p:nvPr>
        </p:nvSpPr>
        <p:spPr>
          <a:xfrm>
            <a:off x="8184000" y="1028700"/>
            <a:ext cx="9571800" cy="1143000"/>
          </a:xfrm>
          <a:prstGeom prst="rect">
            <a:avLst/>
          </a:prstGeom>
        </p:spPr>
        <p:txBody>
          <a:bodyPr anchorCtr="0" anchor="t" bIns="0" lIns="0" spcFirstLastPara="1" rIns="0" wrap="square" tIns="0">
            <a:noAutofit/>
          </a:bodyPr>
          <a:lstStyle>
            <a:lvl1pPr lvl="0" rtl="0" algn="l">
              <a:spcBef>
                <a:spcPts val="0"/>
              </a:spcBef>
              <a:spcAft>
                <a:spcPts val="0"/>
              </a:spcAft>
              <a:buSzPts val="8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9" name="Google Shape;129;p12"/>
          <p:cNvSpPr txBox="1"/>
          <p:nvPr>
            <p:ph idx="1" type="subTitle"/>
          </p:nvPr>
        </p:nvSpPr>
        <p:spPr>
          <a:xfrm>
            <a:off x="8183988" y="3209150"/>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C43535"/>
              </a:buClr>
              <a:buSzPts val="3600"/>
              <a:buNone/>
              <a:defRPr b="1" sz="3600">
                <a:solidFill>
                  <a:srgbClr val="C43535"/>
                </a:solidFill>
              </a:defRPr>
            </a:lvl1pPr>
            <a:lvl2pPr lvl="1" rtl="0">
              <a:spcBef>
                <a:spcPts val="560"/>
              </a:spcBef>
              <a:spcAft>
                <a:spcPts val="0"/>
              </a:spcAft>
              <a:buClr>
                <a:srgbClr val="C43535"/>
              </a:buClr>
              <a:buSzPts val="2400"/>
              <a:buNone/>
              <a:defRPr>
                <a:solidFill>
                  <a:srgbClr val="C43535"/>
                </a:solidFill>
              </a:defRPr>
            </a:lvl2pPr>
            <a:lvl3pPr lvl="2" rtl="0">
              <a:spcBef>
                <a:spcPts val="480"/>
              </a:spcBef>
              <a:spcAft>
                <a:spcPts val="0"/>
              </a:spcAft>
              <a:buClr>
                <a:srgbClr val="C43535"/>
              </a:buClr>
              <a:buSzPts val="2400"/>
              <a:buNone/>
              <a:defRPr>
                <a:solidFill>
                  <a:srgbClr val="C43535"/>
                </a:solidFill>
              </a:defRPr>
            </a:lvl3pPr>
            <a:lvl4pPr lvl="3" rtl="0">
              <a:spcBef>
                <a:spcPts val="400"/>
              </a:spcBef>
              <a:spcAft>
                <a:spcPts val="0"/>
              </a:spcAft>
              <a:buClr>
                <a:srgbClr val="C43535"/>
              </a:buClr>
              <a:buSzPts val="2400"/>
              <a:buNone/>
              <a:defRPr>
                <a:solidFill>
                  <a:srgbClr val="C43535"/>
                </a:solidFill>
              </a:defRPr>
            </a:lvl4pPr>
            <a:lvl5pPr lvl="4" rtl="0">
              <a:spcBef>
                <a:spcPts val="400"/>
              </a:spcBef>
              <a:spcAft>
                <a:spcPts val="0"/>
              </a:spcAft>
              <a:buClr>
                <a:srgbClr val="C43535"/>
              </a:buClr>
              <a:buSzPts val="2400"/>
              <a:buNone/>
              <a:defRPr>
                <a:solidFill>
                  <a:srgbClr val="C43535"/>
                </a:solidFill>
              </a:defRPr>
            </a:lvl5pPr>
            <a:lvl6pPr lvl="5" rtl="0">
              <a:spcBef>
                <a:spcPts val="400"/>
              </a:spcBef>
              <a:spcAft>
                <a:spcPts val="0"/>
              </a:spcAft>
              <a:buClr>
                <a:srgbClr val="C43535"/>
              </a:buClr>
              <a:buSzPts val="2400"/>
              <a:buNone/>
              <a:defRPr>
                <a:solidFill>
                  <a:srgbClr val="C43535"/>
                </a:solidFill>
              </a:defRPr>
            </a:lvl6pPr>
            <a:lvl7pPr lvl="6" rtl="0">
              <a:spcBef>
                <a:spcPts val="400"/>
              </a:spcBef>
              <a:spcAft>
                <a:spcPts val="0"/>
              </a:spcAft>
              <a:buClr>
                <a:srgbClr val="C43535"/>
              </a:buClr>
              <a:buSzPts val="2400"/>
              <a:buNone/>
              <a:defRPr>
                <a:solidFill>
                  <a:srgbClr val="C43535"/>
                </a:solidFill>
              </a:defRPr>
            </a:lvl7pPr>
            <a:lvl8pPr lvl="7" rtl="0">
              <a:spcBef>
                <a:spcPts val="400"/>
              </a:spcBef>
              <a:spcAft>
                <a:spcPts val="0"/>
              </a:spcAft>
              <a:buClr>
                <a:srgbClr val="C43535"/>
              </a:buClr>
              <a:buSzPts val="2400"/>
              <a:buNone/>
              <a:defRPr>
                <a:solidFill>
                  <a:srgbClr val="C43535"/>
                </a:solidFill>
              </a:defRPr>
            </a:lvl8pPr>
            <a:lvl9pPr lvl="8" rtl="0">
              <a:spcBef>
                <a:spcPts val="400"/>
              </a:spcBef>
              <a:spcAft>
                <a:spcPts val="0"/>
              </a:spcAft>
              <a:buClr>
                <a:srgbClr val="C43535"/>
              </a:buClr>
              <a:buSzPts val="2400"/>
              <a:buNone/>
              <a:defRPr>
                <a:solidFill>
                  <a:srgbClr val="C43535"/>
                </a:solidFill>
              </a:defRPr>
            </a:lvl9pPr>
          </a:lstStyle>
          <a:p/>
        </p:txBody>
      </p:sp>
      <p:sp>
        <p:nvSpPr>
          <p:cNvPr id="130" name="Google Shape;130;p12"/>
          <p:cNvSpPr txBox="1"/>
          <p:nvPr>
            <p:ph idx="2" type="body"/>
          </p:nvPr>
        </p:nvSpPr>
        <p:spPr>
          <a:xfrm>
            <a:off x="8183988" y="4211975"/>
            <a:ext cx="37419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
        <p:nvSpPr>
          <p:cNvPr id="131" name="Google Shape;131;p12"/>
          <p:cNvSpPr txBox="1"/>
          <p:nvPr>
            <p:ph idx="3" type="subTitle"/>
          </p:nvPr>
        </p:nvSpPr>
        <p:spPr>
          <a:xfrm>
            <a:off x="13507088" y="3209150"/>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C43535"/>
              </a:buClr>
              <a:buSzPts val="3600"/>
              <a:buNone/>
              <a:defRPr b="1" sz="3600">
                <a:solidFill>
                  <a:srgbClr val="C43535"/>
                </a:solidFill>
              </a:defRPr>
            </a:lvl1pPr>
            <a:lvl2pPr lvl="1" rtl="0">
              <a:spcBef>
                <a:spcPts val="560"/>
              </a:spcBef>
              <a:spcAft>
                <a:spcPts val="0"/>
              </a:spcAft>
              <a:buClr>
                <a:srgbClr val="C43535"/>
              </a:buClr>
              <a:buSzPts val="2400"/>
              <a:buNone/>
              <a:defRPr>
                <a:solidFill>
                  <a:srgbClr val="C43535"/>
                </a:solidFill>
              </a:defRPr>
            </a:lvl2pPr>
            <a:lvl3pPr lvl="2" rtl="0">
              <a:spcBef>
                <a:spcPts val="480"/>
              </a:spcBef>
              <a:spcAft>
                <a:spcPts val="0"/>
              </a:spcAft>
              <a:buClr>
                <a:srgbClr val="C43535"/>
              </a:buClr>
              <a:buSzPts val="2400"/>
              <a:buNone/>
              <a:defRPr>
                <a:solidFill>
                  <a:srgbClr val="C43535"/>
                </a:solidFill>
              </a:defRPr>
            </a:lvl3pPr>
            <a:lvl4pPr lvl="3" rtl="0">
              <a:spcBef>
                <a:spcPts val="400"/>
              </a:spcBef>
              <a:spcAft>
                <a:spcPts val="0"/>
              </a:spcAft>
              <a:buClr>
                <a:srgbClr val="C43535"/>
              </a:buClr>
              <a:buSzPts val="2400"/>
              <a:buNone/>
              <a:defRPr>
                <a:solidFill>
                  <a:srgbClr val="C43535"/>
                </a:solidFill>
              </a:defRPr>
            </a:lvl4pPr>
            <a:lvl5pPr lvl="4" rtl="0">
              <a:spcBef>
                <a:spcPts val="400"/>
              </a:spcBef>
              <a:spcAft>
                <a:spcPts val="0"/>
              </a:spcAft>
              <a:buClr>
                <a:srgbClr val="C43535"/>
              </a:buClr>
              <a:buSzPts val="2400"/>
              <a:buNone/>
              <a:defRPr>
                <a:solidFill>
                  <a:srgbClr val="C43535"/>
                </a:solidFill>
              </a:defRPr>
            </a:lvl5pPr>
            <a:lvl6pPr lvl="5" rtl="0">
              <a:spcBef>
                <a:spcPts val="400"/>
              </a:spcBef>
              <a:spcAft>
                <a:spcPts val="0"/>
              </a:spcAft>
              <a:buClr>
                <a:srgbClr val="C43535"/>
              </a:buClr>
              <a:buSzPts val="2400"/>
              <a:buNone/>
              <a:defRPr>
                <a:solidFill>
                  <a:srgbClr val="C43535"/>
                </a:solidFill>
              </a:defRPr>
            </a:lvl6pPr>
            <a:lvl7pPr lvl="6" rtl="0">
              <a:spcBef>
                <a:spcPts val="400"/>
              </a:spcBef>
              <a:spcAft>
                <a:spcPts val="0"/>
              </a:spcAft>
              <a:buClr>
                <a:srgbClr val="C43535"/>
              </a:buClr>
              <a:buSzPts val="2400"/>
              <a:buNone/>
              <a:defRPr>
                <a:solidFill>
                  <a:srgbClr val="C43535"/>
                </a:solidFill>
              </a:defRPr>
            </a:lvl7pPr>
            <a:lvl8pPr lvl="7" rtl="0">
              <a:spcBef>
                <a:spcPts val="400"/>
              </a:spcBef>
              <a:spcAft>
                <a:spcPts val="0"/>
              </a:spcAft>
              <a:buClr>
                <a:srgbClr val="C43535"/>
              </a:buClr>
              <a:buSzPts val="2400"/>
              <a:buNone/>
              <a:defRPr>
                <a:solidFill>
                  <a:srgbClr val="C43535"/>
                </a:solidFill>
              </a:defRPr>
            </a:lvl8pPr>
            <a:lvl9pPr lvl="8" rtl="0">
              <a:spcBef>
                <a:spcPts val="400"/>
              </a:spcBef>
              <a:spcAft>
                <a:spcPts val="0"/>
              </a:spcAft>
              <a:buClr>
                <a:srgbClr val="C43535"/>
              </a:buClr>
              <a:buSzPts val="2400"/>
              <a:buNone/>
              <a:defRPr>
                <a:solidFill>
                  <a:srgbClr val="C43535"/>
                </a:solidFill>
              </a:defRPr>
            </a:lvl9pPr>
          </a:lstStyle>
          <a:p/>
        </p:txBody>
      </p:sp>
      <p:sp>
        <p:nvSpPr>
          <p:cNvPr id="132" name="Google Shape;132;p12"/>
          <p:cNvSpPr txBox="1"/>
          <p:nvPr>
            <p:ph idx="4" type="body"/>
          </p:nvPr>
        </p:nvSpPr>
        <p:spPr>
          <a:xfrm>
            <a:off x="13507088" y="4211975"/>
            <a:ext cx="37419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
        <p:nvSpPr>
          <p:cNvPr id="133" name="Google Shape;133;p12"/>
          <p:cNvSpPr txBox="1"/>
          <p:nvPr>
            <p:ph idx="5" type="subTitle"/>
          </p:nvPr>
        </p:nvSpPr>
        <p:spPr>
          <a:xfrm>
            <a:off x="8183988" y="6948063"/>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FFFEF9"/>
              </a:buClr>
              <a:buSzPts val="3600"/>
              <a:buNone/>
              <a:defRPr b="1" sz="3600">
                <a:solidFill>
                  <a:srgbClr val="FFFEF9"/>
                </a:solidFill>
              </a:defRPr>
            </a:lvl1pPr>
            <a:lvl2pPr lvl="1" rtl="0">
              <a:spcBef>
                <a:spcPts val="560"/>
              </a:spcBef>
              <a:spcAft>
                <a:spcPts val="0"/>
              </a:spcAft>
              <a:buClr>
                <a:srgbClr val="FFFEF9"/>
              </a:buClr>
              <a:buSzPts val="2400"/>
              <a:buNone/>
              <a:defRPr>
                <a:solidFill>
                  <a:srgbClr val="FFFEF9"/>
                </a:solidFill>
              </a:defRPr>
            </a:lvl2pPr>
            <a:lvl3pPr lvl="2" rtl="0">
              <a:spcBef>
                <a:spcPts val="480"/>
              </a:spcBef>
              <a:spcAft>
                <a:spcPts val="0"/>
              </a:spcAft>
              <a:buClr>
                <a:srgbClr val="FFFEF9"/>
              </a:buClr>
              <a:buSzPts val="2400"/>
              <a:buNone/>
              <a:defRPr>
                <a:solidFill>
                  <a:srgbClr val="FFFEF9"/>
                </a:solidFill>
              </a:defRPr>
            </a:lvl3pPr>
            <a:lvl4pPr lvl="3" rtl="0">
              <a:spcBef>
                <a:spcPts val="400"/>
              </a:spcBef>
              <a:spcAft>
                <a:spcPts val="0"/>
              </a:spcAft>
              <a:buClr>
                <a:srgbClr val="FFFEF9"/>
              </a:buClr>
              <a:buSzPts val="2400"/>
              <a:buNone/>
              <a:defRPr>
                <a:solidFill>
                  <a:srgbClr val="FFFEF9"/>
                </a:solidFill>
              </a:defRPr>
            </a:lvl4pPr>
            <a:lvl5pPr lvl="4" rtl="0">
              <a:spcBef>
                <a:spcPts val="400"/>
              </a:spcBef>
              <a:spcAft>
                <a:spcPts val="0"/>
              </a:spcAft>
              <a:buClr>
                <a:srgbClr val="FFFEF9"/>
              </a:buClr>
              <a:buSzPts val="2400"/>
              <a:buNone/>
              <a:defRPr>
                <a:solidFill>
                  <a:srgbClr val="FFFEF9"/>
                </a:solidFill>
              </a:defRPr>
            </a:lvl5pPr>
            <a:lvl6pPr lvl="5" rtl="0">
              <a:spcBef>
                <a:spcPts val="400"/>
              </a:spcBef>
              <a:spcAft>
                <a:spcPts val="0"/>
              </a:spcAft>
              <a:buClr>
                <a:srgbClr val="FFFEF9"/>
              </a:buClr>
              <a:buSzPts val="2400"/>
              <a:buNone/>
              <a:defRPr>
                <a:solidFill>
                  <a:srgbClr val="FFFEF9"/>
                </a:solidFill>
              </a:defRPr>
            </a:lvl6pPr>
            <a:lvl7pPr lvl="6" rtl="0">
              <a:spcBef>
                <a:spcPts val="400"/>
              </a:spcBef>
              <a:spcAft>
                <a:spcPts val="0"/>
              </a:spcAft>
              <a:buClr>
                <a:srgbClr val="FFFEF9"/>
              </a:buClr>
              <a:buSzPts val="2400"/>
              <a:buNone/>
              <a:defRPr>
                <a:solidFill>
                  <a:srgbClr val="FFFEF9"/>
                </a:solidFill>
              </a:defRPr>
            </a:lvl7pPr>
            <a:lvl8pPr lvl="7" rtl="0">
              <a:spcBef>
                <a:spcPts val="400"/>
              </a:spcBef>
              <a:spcAft>
                <a:spcPts val="0"/>
              </a:spcAft>
              <a:buClr>
                <a:srgbClr val="FFFEF9"/>
              </a:buClr>
              <a:buSzPts val="2400"/>
              <a:buNone/>
              <a:defRPr>
                <a:solidFill>
                  <a:srgbClr val="FFFEF9"/>
                </a:solidFill>
              </a:defRPr>
            </a:lvl8pPr>
            <a:lvl9pPr lvl="8" rtl="0">
              <a:spcBef>
                <a:spcPts val="400"/>
              </a:spcBef>
              <a:spcAft>
                <a:spcPts val="0"/>
              </a:spcAft>
              <a:buClr>
                <a:srgbClr val="FFFEF9"/>
              </a:buClr>
              <a:buSzPts val="2400"/>
              <a:buNone/>
              <a:defRPr>
                <a:solidFill>
                  <a:srgbClr val="FFFEF9"/>
                </a:solidFill>
              </a:defRPr>
            </a:lvl9pPr>
          </a:lstStyle>
          <a:p/>
        </p:txBody>
      </p:sp>
      <p:sp>
        <p:nvSpPr>
          <p:cNvPr id="134" name="Google Shape;134;p12"/>
          <p:cNvSpPr txBox="1"/>
          <p:nvPr>
            <p:ph idx="6" type="body"/>
          </p:nvPr>
        </p:nvSpPr>
        <p:spPr>
          <a:xfrm>
            <a:off x="8183988" y="7950888"/>
            <a:ext cx="37419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
        <p:nvSpPr>
          <p:cNvPr id="135" name="Google Shape;135;p12"/>
          <p:cNvSpPr txBox="1"/>
          <p:nvPr>
            <p:ph idx="7" type="subTitle"/>
          </p:nvPr>
        </p:nvSpPr>
        <p:spPr>
          <a:xfrm>
            <a:off x="13507088" y="6948063"/>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FFFEF9"/>
              </a:buClr>
              <a:buSzPts val="3600"/>
              <a:buNone/>
              <a:defRPr b="1" sz="3600">
                <a:solidFill>
                  <a:srgbClr val="FFFEF9"/>
                </a:solidFill>
              </a:defRPr>
            </a:lvl1pPr>
            <a:lvl2pPr lvl="1" rtl="0">
              <a:spcBef>
                <a:spcPts val="560"/>
              </a:spcBef>
              <a:spcAft>
                <a:spcPts val="0"/>
              </a:spcAft>
              <a:buClr>
                <a:srgbClr val="FFFEF9"/>
              </a:buClr>
              <a:buSzPts val="2400"/>
              <a:buNone/>
              <a:defRPr>
                <a:solidFill>
                  <a:srgbClr val="FFFEF9"/>
                </a:solidFill>
              </a:defRPr>
            </a:lvl2pPr>
            <a:lvl3pPr lvl="2" rtl="0">
              <a:spcBef>
                <a:spcPts val="480"/>
              </a:spcBef>
              <a:spcAft>
                <a:spcPts val="0"/>
              </a:spcAft>
              <a:buClr>
                <a:srgbClr val="FFFEF9"/>
              </a:buClr>
              <a:buSzPts val="2400"/>
              <a:buNone/>
              <a:defRPr>
                <a:solidFill>
                  <a:srgbClr val="FFFEF9"/>
                </a:solidFill>
              </a:defRPr>
            </a:lvl3pPr>
            <a:lvl4pPr lvl="3" rtl="0">
              <a:spcBef>
                <a:spcPts val="400"/>
              </a:spcBef>
              <a:spcAft>
                <a:spcPts val="0"/>
              </a:spcAft>
              <a:buClr>
                <a:srgbClr val="FFFEF9"/>
              </a:buClr>
              <a:buSzPts val="2400"/>
              <a:buNone/>
              <a:defRPr>
                <a:solidFill>
                  <a:srgbClr val="FFFEF9"/>
                </a:solidFill>
              </a:defRPr>
            </a:lvl4pPr>
            <a:lvl5pPr lvl="4" rtl="0">
              <a:spcBef>
                <a:spcPts val="400"/>
              </a:spcBef>
              <a:spcAft>
                <a:spcPts val="0"/>
              </a:spcAft>
              <a:buClr>
                <a:srgbClr val="FFFEF9"/>
              </a:buClr>
              <a:buSzPts val="2400"/>
              <a:buNone/>
              <a:defRPr>
                <a:solidFill>
                  <a:srgbClr val="FFFEF9"/>
                </a:solidFill>
              </a:defRPr>
            </a:lvl5pPr>
            <a:lvl6pPr lvl="5" rtl="0">
              <a:spcBef>
                <a:spcPts val="400"/>
              </a:spcBef>
              <a:spcAft>
                <a:spcPts val="0"/>
              </a:spcAft>
              <a:buClr>
                <a:srgbClr val="FFFEF9"/>
              </a:buClr>
              <a:buSzPts val="2400"/>
              <a:buNone/>
              <a:defRPr>
                <a:solidFill>
                  <a:srgbClr val="FFFEF9"/>
                </a:solidFill>
              </a:defRPr>
            </a:lvl6pPr>
            <a:lvl7pPr lvl="6" rtl="0">
              <a:spcBef>
                <a:spcPts val="400"/>
              </a:spcBef>
              <a:spcAft>
                <a:spcPts val="0"/>
              </a:spcAft>
              <a:buClr>
                <a:srgbClr val="FFFEF9"/>
              </a:buClr>
              <a:buSzPts val="2400"/>
              <a:buNone/>
              <a:defRPr>
                <a:solidFill>
                  <a:srgbClr val="FFFEF9"/>
                </a:solidFill>
              </a:defRPr>
            </a:lvl7pPr>
            <a:lvl8pPr lvl="7" rtl="0">
              <a:spcBef>
                <a:spcPts val="400"/>
              </a:spcBef>
              <a:spcAft>
                <a:spcPts val="0"/>
              </a:spcAft>
              <a:buClr>
                <a:srgbClr val="FFFEF9"/>
              </a:buClr>
              <a:buSzPts val="2400"/>
              <a:buNone/>
              <a:defRPr>
                <a:solidFill>
                  <a:srgbClr val="FFFEF9"/>
                </a:solidFill>
              </a:defRPr>
            </a:lvl8pPr>
            <a:lvl9pPr lvl="8" rtl="0">
              <a:spcBef>
                <a:spcPts val="400"/>
              </a:spcBef>
              <a:spcAft>
                <a:spcPts val="0"/>
              </a:spcAft>
              <a:buClr>
                <a:srgbClr val="FFFEF9"/>
              </a:buClr>
              <a:buSzPts val="2400"/>
              <a:buNone/>
              <a:defRPr>
                <a:solidFill>
                  <a:srgbClr val="FFFEF9"/>
                </a:solidFill>
              </a:defRPr>
            </a:lvl9pPr>
          </a:lstStyle>
          <a:p/>
        </p:txBody>
      </p:sp>
      <p:sp>
        <p:nvSpPr>
          <p:cNvPr id="136" name="Google Shape;136;p12"/>
          <p:cNvSpPr txBox="1"/>
          <p:nvPr>
            <p:ph idx="8" type="body"/>
          </p:nvPr>
        </p:nvSpPr>
        <p:spPr>
          <a:xfrm>
            <a:off x="13507088" y="7950888"/>
            <a:ext cx="37419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CUSTOM_10">
    <p:spTree>
      <p:nvGrpSpPr>
        <p:cNvPr id="137" name="Shape 137"/>
        <p:cNvGrpSpPr/>
        <p:nvPr/>
      </p:nvGrpSpPr>
      <p:grpSpPr>
        <a:xfrm>
          <a:off x="0" y="0"/>
          <a:ext cx="0" cy="0"/>
          <a:chOff x="0" y="0"/>
          <a:chExt cx="0" cy="0"/>
        </a:xfrm>
      </p:grpSpPr>
      <p:grpSp>
        <p:nvGrpSpPr>
          <p:cNvPr id="138" name="Google Shape;138;p13"/>
          <p:cNvGrpSpPr/>
          <p:nvPr/>
        </p:nvGrpSpPr>
        <p:grpSpPr>
          <a:xfrm>
            <a:off x="0" y="-144662"/>
            <a:ext cx="18288118" cy="5489178"/>
            <a:chOff x="0" y="-38100"/>
            <a:chExt cx="4816592" cy="1445700"/>
          </a:xfrm>
        </p:grpSpPr>
        <p:sp>
          <p:nvSpPr>
            <p:cNvPr id="139" name="Google Shape;139;p13"/>
            <p:cNvSpPr/>
            <p:nvPr/>
          </p:nvSpPr>
          <p:spPr>
            <a:xfrm>
              <a:off x="0" y="0"/>
              <a:ext cx="4816592" cy="1407564"/>
            </a:xfrm>
            <a:custGeom>
              <a:rect b="b" l="l" r="r" t="t"/>
              <a:pathLst>
                <a:path extrusionOk="0" h="1407564" w="4816592">
                  <a:moveTo>
                    <a:pt x="0" y="0"/>
                  </a:moveTo>
                  <a:lnTo>
                    <a:pt x="4816592" y="0"/>
                  </a:lnTo>
                  <a:lnTo>
                    <a:pt x="4816592" y="1407564"/>
                  </a:lnTo>
                  <a:lnTo>
                    <a:pt x="0" y="1407564"/>
                  </a:lnTo>
                  <a:close/>
                </a:path>
              </a:pathLst>
            </a:custGeom>
            <a:solidFill>
              <a:srgbClr val="C43535"/>
            </a:solidFill>
            <a:ln>
              <a:noFill/>
            </a:ln>
          </p:spPr>
        </p:sp>
        <p:sp>
          <p:nvSpPr>
            <p:cNvPr id="140" name="Google Shape;140;p13"/>
            <p:cNvSpPr txBox="1"/>
            <p:nvPr/>
          </p:nvSpPr>
          <p:spPr>
            <a:xfrm>
              <a:off x="0" y="-38100"/>
              <a:ext cx="4816500" cy="14457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1" name="Google Shape;141;p13"/>
          <p:cNvSpPr/>
          <p:nvPr>
            <p:ph idx="2" type="pic"/>
          </p:nvPr>
        </p:nvSpPr>
        <p:spPr>
          <a:xfrm>
            <a:off x="1028700" y="1030350"/>
            <a:ext cx="6551400" cy="8211300"/>
          </a:xfrm>
          <a:prstGeom prst="rect">
            <a:avLst/>
          </a:prstGeom>
          <a:noFill/>
          <a:ln>
            <a:noFill/>
          </a:ln>
        </p:spPr>
      </p:sp>
      <p:sp>
        <p:nvSpPr>
          <p:cNvPr id="142" name="Google Shape;142;p13"/>
          <p:cNvSpPr/>
          <p:nvPr>
            <p:ph idx="3" type="pic"/>
          </p:nvPr>
        </p:nvSpPr>
        <p:spPr>
          <a:xfrm>
            <a:off x="13087075" y="4043075"/>
            <a:ext cx="4377900" cy="2429100"/>
          </a:xfrm>
          <a:prstGeom prst="rect">
            <a:avLst/>
          </a:prstGeom>
          <a:noFill/>
          <a:ln>
            <a:noFill/>
          </a:ln>
        </p:spPr>
      </p:sp>
      <p:sp>
        <p:nvSpPr>
          <p:cNvPr id="143" name="Google Shape;143;p13"/>
          <p:cNvSpPr/>
          <p:nvPr>
            <p:ph idx="4" type="pic"/>
          </p:nvPr>
        </p:nvSpPr>
        <p:spPr>
          <a:xfrm>
            <a:off x="13087100" y="6810950"/>
            <a:ext cx="4377900" cy="2429100"/>
          </a:xfrm>
          <a:prstGeom prst="rect">
            <a:avLst/>
          </a:prstGeom>
          <a:noFill/>
          <a:ln>
            <a:noFill/>
          </a:ln>
        </p:spPr>
      </p:sp>
      <p:sp>
        <p:nvSpPr>
          <p:cNvPr id="144" name="Google Shape;144;p13"/>
          <p:cNvSpPr/>
          <p:nvPr>
            <p:ph idx="5" type="pic"/>
          </p:nvPr>
        </p:nvSpPr>
        <p:spPr>
          <a:xfrm>
            <a:off x="8399000" y="6847725"/>
            <a:ext cx="4377900" cy="2429100"/>
          </a:xfrm>
          <a:prstGeom prst="rect">
            <a:avLst/>
          </a:prstGeom>
          <a:noFill/>
          <a:ln>
            <a:noFill/>
          </a:ln>
        </p:spPr>
      </p:sp>
      <p:sp>
        <p:nvSpPr>
          <p:cNvPr id="145" name="Google Shape;145;p13"/>
          <p:cNvSpPr/>
          <p:nvPr>
            <p:ph idx="6" type="pic"/>
          </p:nvPr>
        </p:nvSpPr>
        <p:spPr>
          <a:xfrm>
            <a:off x="8399000" y="4013875"/>
            <a:ext cx="4377900" cy="2429100"/>
          </a:xfrm>
          <a:prstGeom prst="rect">
            <a:avLst/>
          </a:prstGeom>
          <a:noFill/>
          <a:ln>
            <a:noFill/>
          </a:ln>
        </p:spPr>
      </p:sp>
      <p:sp>
        <p:nvSpPr>
          <p:cNvPr id="146" name="Google Shape;146;p13"/>
          <p:cNvSpPr txBox="1"/>
          <p:nvPr>
            <p:ph type="title"/>
          </p:nvPr>
        </p:nvSpPr>
        <p:spPr>
          <a:xfrm>
            <a:off x="8398975" y="1067513"/>
            <a:ext cx="8487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FEF9"/>
              </a:buClr>
              <a:buSzPts val="8000"/>
              <a:buNone/>
              <a:defRPr>
                <a:solidFill>
                  <a:srgbClr val="FFFEF9"/>
                </a:solidFill>
              </a:defRPr>
            </a:lvl1pPr>
            <a:lvl2pPr lvl="1" rtl="0">
              <a:spcBef>
                <a:spcPts val="0"/>
              </a:spcBef>
              <a:spcAft>
                <a:spcPts val="0"/>
              </a:spcAft>
              <a:buClr>
                <a:srgbClr val="FFFEF9"/>
              </a:buClr>
              <a:buSzPts val="1400"/>
              <a:buNone/>
              <a:defRPr>
                <a:solidFill>
                  <a:srgbClr val="FFFEF9"/>
                </a:solidFill>
              </a:defRPr>
            </a:lvl2pPr>
            <a:lvl3pPr lvl="2" rtl="0">
              <a:spcBef>
                <a:spcPts val="0"/>
              </a:spcBef>
              <a:spcAft>
                <a:spcPts val="0"/>
              </a:spcAft>
              <a:buClr>
                <a:srgbClr val="FFFEF9"/>
              </a:buClr>
              <a:buSzPts val="1400"/>
              <a:buNone/>
              <a:defRPr>
                <a:solidFill>
                  <a:srgbClr val="FFFEF9"/>
                </a:solidFill>
              </a:defRPr>
            </a:lvl3pPr>
            <a:lvl4pPr lvl="3" rtl="0">
              <a:spcBef>
                <a:spcPts val="0"/>
              </a:spcBef>
              <a:spcAft>
                <a:spcPts val="0"/>
              </a:spcAft>
              <a:buClr>
                <a:srgbClr val="FFFEF9"/>
              </a:buClr>
              <a:buSzPts val="1400"/>
              <a:buNone/>
              <a:defRPr>
                <a:solidFill>
                  <a:srgbClr val="FFFEF9"/>
                </a:solidFill>
              </a:defRPr>
            </a:lvl4pPr>
            <a:lvl5pPr lvl="4" rtl="0">
              <a:spcBef>
                <a:spcPts val="0"/>
              </a:spcBef>
              <a:spcAft>
                <a:spcPts val="0"/>
              </a:spcAft>
              <a:buClr>
                <a:srgbClr val="FFFEF9"/>
              </a:buClr>
              <a:buSzPts val="1400"/>
              <a:buNone/>
              <a:defRPr>
                <a:solidFill>
                  <a:srgbClr val="FFFEF9"/>
                </a:solidFill>
              </a:defRPr>
            </a:lvl5pPr>
            <a:lvl6pPr lvl="5" rtl="0">
              <a:spcBef>
                <a:spcPts val="0"/>
              </a:spcBef>
              <a:spcAft>
                <a:spcPts val="0"/>
              </a:spcAft>
              <a:buClr>
                <a:srgbClr val="FFFEF9"/>
              </a:buClr>
              <a:buSzPts val="1400"/>
              <a:buNone/>
              <a:defRPr>
                <a:solidFill>
                  <a:srgbClr val="FFFEF9"/>
                </a:solidFill>
              </a:defRPr>
            </a:lvl6pPr>
            <a:lvl7pPr lvl="6" rtl="0">
              <a:spcBef>
                <a:spcPts val="0"/>
              </a:spcBef>
              <a:spcAft>
                <a:spcPts val="0"/>
              </a:spcAft>
              <a:buClr>
                <a:srgbClr val="FFFEF9"/>
              </a:buClr>
              <a:buSzPts val="1400"/>
              <a:buNone/>
              <a:defRPr>
                <a:solidFill>
                  <a:srgbClr val="FFFEF9"/>
                </a:solidFill>
              </a:defRPr>
            </a:lvl7pPr>
            <a:lvl8pPr lvl="7" rtl="0">
              <a:spcBef>
                <a:spcPts val="0"/>
              </a:spcBef>
              <a:spcAft>
                <a:spcPts val="0"/>
              </a:spcAft>
              <a:buClr>
                <a:srgbClr val="FFFEF9"/>
              </a:buClr>
              <a:buSzPts val="1400"/>
              <a:buNone/>
              <a:defRPr>
                <a:solidFill>
                  <a:srgbClr val="FFFEF9"/>
                </a:solidFill>
              </a:defRPr>
            </a:lvl8pPr>
            <a:lvl9pPr lvl="8" rtl="0">
              <a:spcBef>
                <a:spcPts val="0"/>
              </a:spcBef>
              <a:spcAft>
                <a:spcPts val="0"/>
              </a:spcAft>
              <a:buClr>
                <a:srgbClr val="FFFEF9"/>
              </a:buClr>
              <a:buSzPts val="1400"/>
              <a:buNone/>
              <a:defRPr>
                <a:solidFill>
                  <a:srgbClr val="FFFEF9"/>
                </a:solidFill>
              </a:defRPr>
            </a:lvl9pPr>
          </a:lstStyle>
          <a:p/>
        </p:txBody>
      </p:sp>
      <p:sp>
        <p:nvSpPr>
          <p:cNvPr id="147" name="Google Shape;147;p13"/>
          <p:cNvSpPr txBox="1"/>
          <p:nvPr>
            <p:ph idx="1" type="body"/>
          </p:nvPr>
        </p:nvSpPr>
        <p:spPr>
          <a:xfrm>
            <a:off x="8398975" y="2626109"/>
            <a:ext cx="7756200" cy="10014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CUSTOM_11">
    <p:spTree>
      <p:nvGrpSpPr>
        <p:cNvPr id="148" name="Shape 148"/>
        <p:cNvGrpSpPr/>
        <p:nvPr/>
      </p:nvGrpSpPr>
      <p:grpSpPr>
        <a:xfrm>
          <a:off x="0" y="0"/>
          <a:ext cx="0" cy="0"/>
          <a:chOff x="0" y="0"/>
          <a:chExt cx="0" cy="0"/>
        </a:xfrm>
      </p:grpSpPr>
      <p:grpSp>
        <p:nvGrpSpPr>
          <p:cNvPr id="149" name="Google Shape;149;p14"/>
          <p:cNvGrpSpPr/>
          <p:nvPr/>
        </p:nvGrpSpPr>
        <p:grpSpPr>
          <a:xfrm>
            <a:off x="0" y="-144662"/>
            <a:ext cx="18288118" cy="6213627"/>
            <a:chOff x="0" y="-38100"/>
            <a:chExt cx="4816592" cy="1636500"/>
          </a:xfrm>
        </p:grpSpPr>
        <p:sp>
          <p:nvSpPr>
            <p:cNvPr id="150" name="Google Shape;150;p14"/>
            <p:cNvSpPr/>
            <p:nvPr/>
          </p:nvSpPr>
          <p:spPr>
            <a:xfrm>
              <a:off x="0" y="0"/>
              <a:ext cx="4816592" cy="1598366"/>
            </a:xfrm>
            <a:custGeom>
              <a:rect b="b" l="l" r="r" t="t"/>
              <a:pathLst>
                <a:path extrusionOk="0" h="1598366" w="4816592">
                  <a:moveTo>
                    <a:pt x="0" y="0"/>
                  </a:moveTo>
                  <a:lnTo>
                    <a:pt x="4816592" y="0"/>
                  </a:lnTo>
                  <a:lnTo>
                    <a:pt x="4816592" y="1598366"/>
                  </a:lnTo>
                  <a:lnTo>
                    <a:pt x="0" y="1598366"/>
                  </a:lnTo>
                  <a:close/>
                </a:path>
              </a:pathLst>
            </a:custGeom>
            <a:solidFill>
              <a:srgbClr val="C43535"/>
            </a:solidFill>
            <a:ln>
              <a:noFill/>
            </a:ln>
          </p:spPr>
        </p:sp>
        <p:sp>
          <p:nvSpPr>
            <p:cNvPr id="151" name="Google Shape;151;p14"/>
            <p:cNvSpPr txBox="1"/>
            <p:nvPr/>
          </p:nvSpPr>
          <p:spPr>
            <a:xfrm>
              <a:off x="0" y="-38100"/>
              <a:ext cx="4816500" cy="163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52" name="Google Shape;152;p14"/>
          <p:cNvPicPr preferRelativeResize="0"/>
          <p:nvPr/>
        </p:nvPicPr>
        <p:blipFill>
          <a:blip r:embed="rId2">
            <a:alphaModFix/>
          </a:blip>
          <a:stretch>
            <a:fillRect/>
          </a:stretch>
        </p:blipFill>
        <p:spPr>
          <a:xfrm>
            <a:off x="280400" y="578300"/>
            <a:ext cx="5317213" cy="9766199"/>
          </a:xfrm>
          <a:prstGeom prst="rect">
            <a:avLst/>
          </a:prstGeom>
          <a:noFill/>
          <a:ln>
            <a:noFill/>
          </a:ln>
        </p:spPr>
      </p:pic>
      <p:pic>
        <p:nvPicPr>
          <p:cNvPr id="153" name="Google Shape;153;p14"/>
          <p:cNvPicPr preferRelativeResize="0"/>
          <p:nvPr/>
        </p:nvPicPr>
        <p:blipFill>
          <a:blip r:embed="rId2">
            <a:alphaModFix/>
          </a:blip>
          <a:stretch>
            <a:fillRect/>
          </a:stretch>
        </p:blipFill>
        <p:spPr>
          <a:xfrm flipH="1">
            <a:off x="12678237" y="578300"/>
            <a:ext cx="5317213" cy="9766199"/>
          </a:xfrm>
          <a:prstGeom prst="rect">
            <a:avLst/>
          </a:prstGeom>
          <a:noFill/>
          <a:ln>
            <a:noFill/>
          </a:ln>
        </p:spPr>
      </p:pic>
      <p:sp>
        <p:nvSpPr>
          <p:cNvPr id="154" name="Google Shape;154;p14"/>
          <p:cNvSpPr/>
          <p:nvPr/>
        </p:nvSpPr>
        <p:spPr>
          <a:xfrm>
            <a:off x="-629959" y="2959745"/>
            <a:ext cx="6777711" cy="7327255"/>
          </a:xfrm>
          <a:custGeom>
            <a:rect b="b" l="l" r="r" t="t"/>
            <a:pathLst>
              <a:path extrusionOk="0" h="7327255" w="6777711">
                <a:moveTo>
                  <a:pt x="0" y="0"/>
                </a:moveTo>
                <a:lnTo>
                  <a:pt x="6777711" y="0"/>
                </a:lnTo>
                <a:lnTo>
                  <a:pt x="6777711" y="7327255"/>
                </a:lnTo>
                <a:lnTo>
                  <a:pt x="0" y="7327255"/>
                </a:lnTo>
                <a:lnTo>
                  <a:pt x="0" y="0"/>
                </a:lnTo>
                <a:close/>
              </a:path>
            </a:pathLst>
          </a:custGeom>
          <a:blipFill rotWithShape="1">
            <a:blip r:embed="rId3">
              <a:alphaModFix/>
            </a:blip>
            <a:stretch>
              <a:fillRect b="0" l="0" r="0" t="0"/>
            </a:stretch>
          </a:blipFill>
          <a:ln>
            <a:noFill/>
          </a:ln>
        </p:spPr>
      </p:sp>
      <p:sp>
        <p:nvSpPr>
          <p:cNvPr id="155" name="Google Shape;155;p14"/>
          <p:cNvSpPr/>
          <p:nvPr/>
        </p:nvSpPr>
        <p:spPr>
          <a:xfrm flipH="1">
            <a:off x="12502966" y="3304442"/>
            <a:ext cx="6284303" cy="6982558"/>
          </a:xfrm>
          <a:custGeom>
            <a:rect b="b" l="l" r="r" t="t"/>
            <a:pathLst>
              <a:path extrusionOk="0" h="6982558" w="6284303">
                <a:moveTo>
                  <a:pt x="6284302" y="0"/>
                </a:moveTo>
                <a:lnTo>
                  <a:pt x="0" y="0"/>
                </a:lnTo>
                <a:lnTo>
                  <a:pt x="0" y="6982558"/>
                </a:lnTo>
                <a:lnTo>
                  <a:pt x="6284302" y="6982558"/>
                </a:lnTo>
                <a:lnTo>
                  <a:pt x="6284302" y="0"/>
                </a:lnTo>
                <a:close/>
              </a:path>
            </a:pathLst>
          </a:custGeom>
          <a:blipFill rotWithShape="1">
            <a:blip r:embed="rId4">
              <a:alphaModFix/>
            </a:blip>
            <a:stretch>
              <a:fillRect b="0" l="0" r="0" t="0"/>
            </a:stretch>
          </a:blipFill>
          <a:ln>
            <a:noFill/>
          </a:ln>
        </p:spPr>
      </p:sp>
      <p:sp>
        <p:nvSpPr>
          <p:cNvPr id="156" name="Google Shape;156;p14"/>
          <p:cNvSpPr txBox="1"/>
          <p:nvPr>
            <p:ph type="title"/>
          </p:nvPr>
        </p:nvSpPr>
        <p:spPr>
          <a:xfrm>
            <a:off x="6183163" y="3134375"/>
            <a:ext cx="6284400" cy="2070300"/>
          </a:xfrm>
          <a:prstGeom prst="rect">
            <a:avLst/>
          </a:prstGeom>
        </p:spPr>
        <p:txBody>
          <a:bodyPr anchorCtr="0" anchor="t" bIns="0" lIns="0" spcFirstLastPara="1" rIns="0" wrap="square" tIns="0">
            <a:noAutofit/>
          </a:bodyPr>
          <a:lstStyle>
            <a:lvl1pPr lvl="0" rtl="0">
              <a:spcBef>
                <a:spcPts val="0"/>
              </a:spcBef>
              <a:spcAft>
                <a:spcPts val="0"/>
              </a:spcAft>
              <a:buClr>
                <a:srgbClr val="FFFEF9"/>
              </a:buClr>
              <a:buSzPts val="8000"/>
              <a:buNone/>
              <a:defRPr>
                <a:solidFill>
                  <a:srgbClr val="FFFEF9"/>
                </a:solidFill>
              </a:defRPr>
            </a:lvl1pPr>
            <a:lvl2pPr lvl="1" rtl="0" algn="ctr">
              <a:spcBef>
                <a:spcPts val="0"/>
              </a:spcBef>
              <a:spcAft>
                <a:spcPts val="0"/>
              </a:spcAft>
              <a:buClr>
                <a:srgbClr val="FFFEF9"/>
              </a:buClr>
              <a:buSzPts val="1400"/>
              <a:buNone/>
              <a:defRPr>
                <a:solidFill>
                  <a:srgbClr val="FFFEF9"/>
                </a:solidFill>
              </a:defRPr>
            </a:lvl2pPr>
            <a:lvl3pPr lvl="2" rtl="0" algn="ctr">
              <a:spcBef>
                <a:spcPts val="0"/>
              </a:spcBef>
              <a:spcAft>
                <a:spcPts val="0"/>
              </a:spcAft>
              <a:buClr>
                <a:srgbClr val="FFFEF9"/>
              </a:buClr>
              <a:buSzPts val="1400"/>
              <a:buNone/>
              <a:defRPr>
                <a:solidFill>
                  <a:srgbClr val="FFFEF9"/>
                </a:solidFill>
              </a:defRPr>
            </a:lvl3pPr>
            <a:lvl4pPr lvl="3" rtl="0" algn="ctr">
              <a:spcBef>
                <a:spcPts val="0"/>
              </a:spcBef>
              <a:spcAft>
                <a:spcPts val="0"/>
              </a:spcAft>
              <a:buClr>
                <a:srgbClr val="FFFEF9"/>
              </a:buClr>
              <a:buSzPts val="1400"/>
              <a:buNone/>
              <a:defRPr>
                <a:solidFill>
                  <a:srgbClr val="FFFEF9"/>
                </a:solidFill>
              </a:defRPr>
            </a:lvl4pPr>
            <a:lvl5pPr lvl="4" rtl="0" algn="ctr">
              <a:spcBef>
                <a:spcPts val="0"/>
              </a:spcBef>
              <a:spcAft>
                <a:spcPts val="0"/>
              </a:spcAft>
              <a:buClr>
                <a:srgbClr val="FFFEF9"/>
              </a:buClr>
              <a:buSzPts val="1400"/>
              <a:buNone/>
              <a:defRPr>
                <a:solidFill>
                  <a:srgbClr val="FFFEF9"/>
                </a:solidFill>
              </a:defRPr>
            </a:lvl5pPr>
            <a:lvl6pPr lvl="5" rtl="0" algn="ctr">
              <a:spcBef>
                <a:spcPts val="0"/>
              </a:spcBef>
              <a:spcAft>
                <a:spcPts val="0"/>
              </a:spcAft>
              <a:buClr>
                <a:srgbClr val="FFFEF9"/>
              </a:buClr>
              <a:buSzPts val="1400"/>
              <a:buNone/>
              <a:defRPr>
                <a:solidFill>
                  <a:srgbClr val="FFFEF9"/>
                </a:solidFill>
              </a:defRPr>
            </a:lvl6pPr>
            <a:lvl7pPr lvl="6" rtl="0" algn="ctr">
              <a:spcBef>
                <a:spcPts val="0"/>
              </a:spcBef>
              <a:spcAft>
                <a:spcPts val="0"/>
              </a:spcAft>
              <a:buClr>
                <a:srgbClr val="FFFEF9"/>
              </a:buClr>
              <a:buSzPts val="1400"/>
              <a:buNone/>
              <a:defRPr>
                <a:solidFill>
                  <a:srgbClr val="FFFEF9"/>
                </a:solidFill>
              </a:defRPr>
            </a:lvl7pPr>
            <a:lvl8pPr lvl="7" rtl="0" algn="ctr">
              <a:spcBef>
                <a:spcPts val="0"/>
              </a:spcBef>
              <a:spcAft>
                <a:spcPts val="0"/>
              </a:spcAft>
              <a:buClr>
                <a:srgbClr val="FFFEF9"/>
              </a:buClr>
              <a:buSzPts val="1400"/>
              <a:buNone/>
              <a:defRPr>
                <a:solidFill>
                  <a:srgbClr val="FFFEF9"/>
                </a:solidFill>
              </a:defRPr>
            </a:lvl8pPr>
            <a:lvl9pPr lvl="8" rtl="0" algn="ctr">
              <a:spcBef>
                <a:spcPts val="0"/>
              </a:spcBef>
              <a:spcAft>
                <a:spcPts val="0"/>
              </a:spcAft>
              <a:buClr>
                <a:srgbClr val="FFFEF9"/>
              </a:buClr>
              <a:buSzPts val="1400"/>
              <a:buNone/>
              <a:defRPr>
                <a:solidFill>
                  <a:srgbClr val="FFFEF9"/>
                </a:solidFill>
              </a:defRPr>
            </a:lvl9pPr>
          </a:lstStyle>
          <a:p/>
        </p:txBody>
      </p:sp>
      <p:sp>
        <p:nvSpPr>
          <p:cNvPr id="157" name="Google Shape;157;p14"/>
          <p:cNvSpPr txBox="1"/>
          <p:nvPr>
            <p:ph idx="1" type="body"/>
          </p:nvPr>
        </p:nvSpPr>
        <p:spPr>
          <a:xfrm>
            <a:off x="6745813" y="6561900"/>
            <a:ext cx="5159100" cy="22146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0" y="-144662"/>
            <a:ext cx="18288118" cy="6213627"/>
            <a:chOff x="0" y="-38100"/>
            <a:chExt cx="4816592" cy="1636500"/>
          </a:xfrm>
        </p:grpSpPr>
        <p:sp>
          <p:nvSpPr>
            <p:cNvPr id="17" name="Google Shape;17;p3"/>
            <p:cNvSpPr/>
            <p:nvPr/>
          </p:nvSpPr>
          <p:spPr>
            <a:xfrm>
              <a:off x="0" y="0"/>
              <a:ext cx="4816592" cy="1598366"/>
            </a:xfrm>
            <a:custGeom>
              <a:rect b="b" l="l" r="r" t="t"/>
              <a:pathLst>
                <a:path extrusionOk="0" h="1598366" w="4816592">
                  <a:moveTo>
                    <a:pt x="0" y="0"/>
                  </a:moveTo>
                  <a:lnTo>
                    <a:pt x="4816592" y="0"/>
                  </a:lnTo>
                  <a:lnTo>
                    <a:pt x="4816592" y="1598366"/>
                  </a:lnTo>
                  <a:lnTo>
                    <a:pt x="0" y="1598366"/>
                  </a:lnTo>
                  <a:close/>
                </a:path>
              </a:pathLst>
            </a:custGeom>
            <a:solidFill>
              <a:srgbClr val="C43535"/>
            </a:solidFill>
            <a:ln>
              <a:noFill/>
            </a:ln>
          </p:spPr>
        </p:sp>
        <p:sp>
          <p:nvSpPr>
            <p:cNvPr id="18" name="Google Shape;18;p3"/>
            <p:cNvSpPr txBox="1"/>
            <p:nvPr/>
          </p:nvSpPr>
          <p:spPr>
            <a:xfrm>
              <a:off x="0" y="-38100"/>
              <a:ext cx="4816500" cy="163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 name="Google Shape;19;p3"/>
          <p:cNvSpPr/>
          <p:nvPr/>
        </p:nvSpPr>
        <p:spPr>
          <a:xfrm>
            <a:off x="-1092682" y="1162050"/>
            <a:ext cx="8440579" cy="9124950"/>
          </a:xfrm>
          <a:custGeom>
            <a:rect b="b" l="l" r="r" t="t"/>
            <a:pathLst>
              <a:path extrusionOk="0" h="9124950" w="8440579">
                <a:moveTo>
                  <a:pt x="0" y="0"/>
                </a:moveTo>
                <a:lnTo>
                  <a:pt x="8440579" y="0"/>
                </a:lnTo>
                <a:lnTo>
                  <a:pt x="8440579" y="9124950"/>
                </a:lnTo>
                <a:lnTo>
                  <a:pt x="0" y="9124950"/>
                </a:lnTo>
                <a:lnTo>
                  <a:pt x="0" y="0"/>
                </a:lnTo>
                <a:close/>
              </a:path>
            </a:pathLst>
          </a:custGeom>
          <a:blipFill rotWithShape="1">
            <a:blip r:embed="rId2">
              <a:alphaModFix/>
            </a:blip>
            <a:stretch>
              <a:fillRect b="0" l="0" r="0" t="0"/>
            </a:stretch>
          </a:blipFill>
          <a:ln>
            <a:noFill/>
          </a:ln>
        </p:spPr>
      </p:sp>
      <p:sp>
        <p:nvSpPr>
          <p:cNvPr id="20" name="Google Shape;20;p3"/>
          <p:cNvSpPr/>
          <p:nvPr/>
        </p:nvSpPr>
        <p:spPr>
          <a:xfrm>
            <a:off x="5269420" y="2343334"/>
            <a:ext cx="7149300" cy="7943666"/>
          </a:xfrm>
          <a:custGeom>
            <a:rect b="b" l="l" r="r" t="t"/>
            <a:pathLst>
              <a:path extrusionOk="0" h="7943666" w="7149300">
                <a:moveTo>
                  <a:pt x="0" y="0"/>
                </a:moveTo>
                <a:lnTo>
                  <a:pt x="7149300" y="0"/>
                </a:lnTo>
                <a:lnTo>
                  <a:pt x="7149300" y="7943666"/>
                </a:lnTo>
                <a:lnTo>
                  <a:pt x="0" y="7943666"/>
                </a:lnTo>
                <a:lnTo>
                  <a:pt x="0" y="0"/>
                </a:lnTo>
                <a:close/>
              </a:path>
            </a:pathLst>
          </a:custGeom>
          <a:blipFill rotWithShape="1">
            <a:blip r:embed="rId3">
              <a:alphaModFix/>
            </a:blip>
            <a:stretch>
              <a:fillRect b="0" l="0" r="0" t="0"/>
            </a:stretch>
          </a:blipFill>
          <a:ln>
            <a:noFill/>
          </a:ln>
        </p:spPr>
      </p:sp>
      <p:sp>
        <p:nvSpPr>
          <p:cNvPr id="21" name="Google Shape;21;p3"/>
          <p:cNvSpPr txBox="1"/>
          <p:nvPr>
            <p:ph type="title"/>
          </p:nvPr>
        </p:nvSpPr>
        <p:spPr>
          <a:xfrm>
            <a:off x="10851700" y="1737400"/>
            <a:ext cx="6407700" cy="2753100"/>
          </a:xfrm>
          <a:prstGeom prst="rect">
            <a:avLst/>
          </a:prstGeom>
        </p:spPr>
        <p:txBody>
          <a:bodyPr anchorCtr="0" anchor="t" bIns="0" lIns="0" spcFirstLastPara="1" rIns="0" wrap="square" tIns="0">
            <a:noAutofit/>
          </a:bodyPr>
          <a:lstStyle>
            <a:lvl1pPr lvl="0">
              <a:spcBef>
                <a:spcPts val="0"/>
              </a:spcBef>
              <a:spcAft>
                <a:spcPts val="0"/>
              </a:spcAft>
              <a:buClr>
                <a:srgbClr val="FFFEF9"/>
              </a:buClr>
              <a:buSzPts val="13000"/>
              <a:buNone/>
              <a:defRPr sz="13000">
                <a:solidFill>
                  <a:srgbClr val="FFFEF9"/>
                </a:solidFill>
              </a:defRPr>
            </a:lvl1pPr>
            <a:lvl2pPr lvl="1">
              <a:spcBef>
                <a:spcPts val="0"/>
              </a:spcBef>
              <a:spcAft>
                <a:spcPts val="0"/>
              </a:spcAft>
              <a:buSzPts val="13000"/>
              <a:buNone/>
              <a:defRPr sz="13000"/>
            </a:lvl2pPr>
            <a:lvl3pPr lvl="2">
              <a:spcBef>
                <a:spcPts val="0"/>
              </a:spcBef>
              <a:spcAft>
                <a:spcPts val="0"/>
              </a:spcAft>
              <a:buSzPts val="13000"/>
              <a:buNone/>
              <a:defRPr sz="13000"/>
            </a:lvl3pPr>
            <a:lvl4pPr lvl="3">
              <a:spcBef>
                <a:spcPts val="0"/>
              </a:spcBef>
              <a:spcAft>
                <a:spcPts val="0"/>
              </a:spcAft>
              <a:buSzPts val="13000"/>
              <a:buNone/>
              <a:defRPr sz="13000"/>
            </a:lvl4pPr>
            <a:lvl5pPr lvl="4">
              <a:spcBef>
                <a:spcPts val="0"/>
              </a:spcBef>
              <a:spcAft>
                <a:spcPts val="0"/>
              </a:spcAft>
              <a:buSzPts val="13000"/>
              <a:buNone/>
              <a:defRPr sz="13000"/>
            </a:lvl5pPr>
            <a:lvl6pPr lvl="5">
              <a:spcBef>
                <a:spcPts val="0"/>
              </a:spcBef>
              <a:spcAft>
                <a:spcPts val="0"/>
              </a:spcAft>
              <a:buSzPts val="13000"/>
              <a:buNone/>
              <a:defRPr sz="13000"/>
            </a:lvl6pPr>
            <a:lvl7pPr lvl="6">
              <a:spcBef>
                <a:spcPts val="0"/>
              </a:spcBef>
              <a:spcAft>
                <a:spcPts val="0"/>
              </a:spcAft>
              <a:buSzPts val="13000"/>
              <a:buNone/>
              <a:defRPr sz="13000"/>
            </a:lvl7pPr>
            <a:lvl8pPr lvl="7">
              <a:spcBef>
                <a:spcPts val="0"/>
              </a:spcBef>
              <a:spcAft>
                <a:spcPts val="0"/>
              </a:spcAft>
              <a:buSzPts val="13000"/>
              <a:buNone/>
              <a:defRPr sz="13000"/>
            </a:lvl8pPr>
            <a:lvl9pPr lvl="8">
              <a:spcBef>
                <a:spcPts val="0"/>
              </a:spcBef>
              <a:spcAft>
                <a:spcPts val="0"/>
              </a:spcAft>
              <a:buSzPts val="13000"/>
              <a:buNone/>
              <a:defRPr sz="13000"/>
            </a:lvl9pPr>
          </a:lstStyle>
          <a:p/>
        </p:txBody>
      </p:sp>
      <p:sp>
        <p:nvSpPr>
          <p:cNvPr id="22" name="Google Shape;22;p3"/>
          <p:cNvSpPr txBox="1"/>
          <p:nvPr>
            <p:ph idx="1" type="body"/>
          </p:nvPr>
        </p:nvSpPr>
        <p:spPr>
          <a:xfrm>
            <a:off x="12756700" y="6803575"/>
            <a:ext cx="4184100" cy="2449200"/>
          </a:xfrm>
          <a:prstGeom prst="rect">
            <a:avLst/>
          </a:prstGeom>
        </p:spPr>
        <p:txBody>
          <a:bodyPr anchorCtr="0" anchor="t" bIns="0" lIns="0" spcFirstLastPara="1" rIns="0" wrap="square" tIns="0">
            <a:noAutofit/>
          </a:bodyPr>
          <a:lstStyle>
            <a:lvl1pPr indent="-419100" lvl="0" marL="457200" algn="r">
              <a:spcBef>
                <a:spcPts val="640"/>
              </a:spcBef>
              <a:spcAft>
                <a:spcPts val="0"/>
              </a:spcAft>
              <a:buSzPts val="3000"/>
              <a:buChar char="•"/>
              <a:defRPr sz="3000"/>
            </a:lvl1pPr>
            <a:lvl2pPr indent="-419100" lvl="1" marL="914400" algn="r">
              <a:spcBef>
                <a:spcPts val="560"/>
              </a:spcBef>
              <a:spcAft>
                <a:spcPts val="0"/>
              </a:spcAft>
              <a:buSzPts val="3000"/>
              <a:buChar char="–"/>
              <a:defRPr sz="3000"/>
            </a:lvl2pPr>
            <a:lvl3pPr indent="-419100" lvl="2" marL="1371600" algn="r">
              <a:spcBef>
                <a:spcPts val="480"/>
              </a:spcBef>
              <a:spcAft>
                <a:spcPts val="0"/>
              </a:spcAft>
              <a:buSzPts val="3000"/>
              <a:buChar char="•"/>
              <a:defRPr sz="3000"/>
            </a:lvl3pPr>
            <a:lvl4pPr indent="-419100" lvl="3" marL="1828800" algn="r">
              <a:spcBef>
                <a:spcPts val="400"/>
              </a:spcBef>
              <a:spcAft>
                <a:spcPts val="0"/>
              </a:spcAft>
              <a:buSzPts val="3000"/>
              <a:buChar char="–"/>
              <a:defRPr sz="3000"/>
            </a:lvl4pPr>
            <a:lvl5pPr indent="-419100" lvl="4" marL="2286000" algn="r">
              <a:spcBef>
                <a:spcPts val="400"/>
              </a:spcBef>
              <a:spcAft>
                <a:spcPts val="0"/>
              </a:spcAft>
              <a:buSzPts val="3000"/>
              <a:buChar char="»"/>
              <a:defRPr sz="3000"/>
            </a:lvl5pPr>
            <a:lvl6pPr indent="-419100" lvl="5" marL="2743200" algn="r">
              <a:spcBef>
                <a:spcPts val="400"/>
              </a:spcBef>
              <a:spcAft>
                <a:spcPts val="0"/>
              </a:spcAft>
              <a:buSzPts val="3000"/>
              <a:buChar char="•"/>
              <a:defRPr sz="3000"/>
            </a:lvl6pPr>
            <a:lvl7pPr indent="-419100" lvl="6" marL="3200400" algn="r">
              <a:spcBef>
                <a:spcPts val="400"/>
              </a:spcBef>
              <a:spcAft>
                <a:spcPts val="0"/>
              </a:spcAft>
              <a:buSzPts val="3000"/>
              <a:buChar char="•"/>
              <a:defRPr sz="3000"/>
            </a:lvl7pPr>
            <a:lvl8pPr indent="-419100" lvl="7" marL="3657600" algn="r">
              <a:spcBef>
                <a:spcPts val="400"/>
              </a:spcBef>
              <a:spcAft>
                <a:spcPts val="0"/>
              </a:spcAft>
              <a:buSzPts val="3000"/>
              <a:buChar char="•"/>
              <a:defRPr sz="3000"/>
            </a:lvl8pPr>
            <a:lvl9pPr indent="-419100" lvl="8" marL="4114800" algn="r">
              <a:spcBef>
                <a:spcPts val="400"/>
              </a:spcBef>
              <a:spcAft>
                <a:spcPts val="0"/>
              </a:spcAft>
              <a:buSzPts val="3000"/>
              <a:buChar char="•"/>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23" name="Shape 23"/>
        <p:cNvGrpSpPr/>
        <p:nvPr/>
      </p:nvGrpSpPr>
      <p:grpSpPr>
        <a:xfrm>
          <a:off x="0" y="0"/>
          <a:ext cx="0" cy="0"/>
          <a:chOff x="0" y="0"/>
          <a:chExt cx="0" cy="0"/>
        </a:xfrm>
      </p:grpSpPr>
      <p:sp>
        <p:nvSpPr>
          <p:cNvPr id="24" name="Google Shape;24;p4"/>
          <p:cNvSpPr txBox="1"/>
          <p:nvPr>
            <p:ph type="title"/>
          </p:nvPr>
        </p:nvSpPr>
        <p:spPr>
          <a:xfrm>
            <a:off x="8521275" y="1839475"/>
            <a:ext cx="8487600" cy="1143000"/>
          </a:xfrm>
          <a:prstGeom prst="rect">
            <a:avLst/>
          </a:prstGeom>
        </p:spPr>
        <p:txBody>
          <a:bodyPr anchorCtr="0" anchor="t" bIns="0" lIns="0" spcFirstLastPara="1" rIns="0" wrap="square" tIns="0">
            <a:noAutofit/>
          </a:bodyPr>
          <a:lstStyle>
            <a:lvl1pPr lvl="0" algn="l">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25" name="Google Shape;25;p4"/>
          <p:cNvGrpSpPr/>
          <p:nvPr/>
        </p:nvGrpSpPr>
        <p:grpSpPr>
          <a:xfrm>
            <a:off x="0" y="5810998"/>
            <a:ext cx="18288118" cy="4476545"/>
            <a:chOff x="0" y="-38100"/>
            <a:chExt cx="4816592" cy="1179000"/>
          </a:xfrm>
        </p:grpSpPr>
        <p:sp>
          <p:nvSpPr>
            <p:cNvPr id="26" name="Google Shape;26;p4"/>
            <p:cNvSpPr/>
            <p:nvPr/>
          </p:nvSpPr>
          <p:spPr>
            <a:xfrm>
              <a:off x="0" y="0"/>
              <a:ext cx="4816592" cy="1140764"/>
            </a:xfrm>
            <a:custGeom>
              <a:rect b="b" l="l" r="r" t="t"/>
              <a:pathLst>
                <a:path extrusionOk="0" h="1140764" w="4816592">
                  <a:moveTo>
                    <a:pt x="0" y="0"/>
                  </a:moveTo>
                  <a:lnTo>
                    <a:pt x="4816592" y="0"/>
                  </a:lnTo>
                  <a:lnTo>
                    <a:pt x="4816592" y="1140764"/>
                  </a:lnTo>
                  <a:lnTo>
                    <a:pt x="0" y="1140764"/>
                  </a:lnTo>
                  <a:close/>
                </a:path>
              </a:pathLst>
            </a:custGeom>
            <a:solidFill>
              <a:srgbClr val="C43535"/>
            </a:solidFill>
            <a:ln>
              <a:noFill/>
            </a:ln>
          </p:spPr>
        </p:sp>
        <p:sp>
          <p:nvSpPr>
            <p:cNvPr id="27" name="Google Shape;27;p4"/>
            <p:cNvSpPr txBox="1"/>
            <p:nvPr/>
          </p:nvSpPr>
          <p:spPr>
            <a:xfrm>
              <a:off x="0" y="-38100"/>
              <a:ext cx="4816500" cy="11790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28" name="Google Shape;28;p4"/>
          <p:cNvPicPr preferRelativeResize="0"/>
          <p:nvPr/>
        </p:nvPicPr>
        <p:blipFill>
          <a:blip r:embed="rId2">
            <a:alphaModFix/>
          </a:blip>
          <a:stretch>
            <a:fillRect/>
          </a:stretch>
        </p:blipFill>
        <p:spPr>
          <a:xfrm>
            <a:off x="815060" y="692000"/>
            <a:ext cx="5567279" cy="10287002"/>
          </a:xfrm>
          <a:prstGeom prst="rect">
            <a:avLst/>
          </a:prstGeom>
          <a:noFill/>
          <a:ln>
            <a:noFill/>
          </a:ln>
        </p:spPr>
      </p:pic>
      <p:pic>
        <p:nvPicPr>
          <p:cNvPr id="29" name="Google Shape;29;p4"/>
          <p:cNvPicPr preferRelativeResize="0"/>
          <p:nvPr/>
        </p:nvPicPr>
        <p:blipFill>
          <a:blip r:embed="rId2">
            <a:alphaModFix/>
          </a:blip>
          <a:stretch>
            <a:fillRect/>
          </a:stretch>
        </p:blipFill>
        <p:spPr>
          <a:xfrm>
            <a:off x="2934100" y="4693560"/>
            <a:ext cx="4940849" cy="9129491"/>
          </a:xfrm>
          <a:prstGeom prst="rect">
            <a:avLst/>
          </a:prstGeom>
          <a:noFill/>
          <a:ln>
            <a:noFill/>
          </a:ln>
        </p:spPr>
      </p:pic>
      <p:sp>
        <p:nvSpPr>
          <p:cNvPr id="30" name="Google Shape;30;p4"/>
          <p:cNvSpPr txBox="1"/>
          <p:nvPr>
            <p:ph idx="1" type="body"/>
          </p:nvPr>
        </p:nvSpPr>
        <p:spPr>
          <a:xfrm>
            <a:off x="8521275" y="3775975"/>
            <a:ext cx="7756200" cy="1394700"/>
          </a:xfrm>
          <a:prstGeom prst="rect">
            <a:avLst/>
          </a:prstGeom>
        </p:spPr>
        <p:txBody>
          <a:bodyPr anchorCtr="0" anchor="t" bIns="0" lIns="0" spcFirstLastPara="1" rIns="0" wrap="square" tIns="0">
            <a:noAutofit/>
          </a:bodyPr>
          <a:lstStyle>
            <a:lvl1pPr indent="-381000" lvl="0" marL="457200">
              <a:spcBef>
                <a:spcPts val="640"/>
              </a:spcBef>
              <a:spcAft>
                <a:spcPts val="0"/>
              </a:spcAft>
              <a:buSzPts val="2400"/>
              <a:buChar char="•"/>
              <a:defRPr/>
            </a:lvl1pPr>
            <a:lvl2pPr indent="-381000" lvl="1" marL="914400">
              <a:spcBef>
                <a:spcPts val="560"/>
              </a:spcBef>
              <a:spcAft>
                <a:spcPts val="0"/>
              </a:spcAft>
              <a:buSzPts val="2400"/>
              <a:buChar char="–"/>
              <a:defRPr/>
            </a:lvl2pPr>
            <a:lvl3pPr indent="-381000" lvl="2" marL="1371600">
              <a:spcBef>
                <a:spcPts val="480"/>
              </a:spcBef>
              <a:spcAft>
                <a:spcPts val="0"/>
              </a:spcAft>
              <a:buSzPts val="2400"/>
              <a:buChar char="•"/>
              <a:defRPr/>
            </a:lvl3pPr>
            <a:lvl4pPr indent="-381000" lvl="3" marL="1828800">
              <a:spcBef>
                <a:spcPts val="400"/>
              </a:spcBef>
              <a:spcAft>
                <a:spcPts val="0"/>
              </a:spcAft>
              <a:buSzPts val="2400"/>
              <a:buChar char="–"/>
              <a:defRPr/>
            </a:lvl4pPr>
            <a:lvl5pPr indent="-381000" lvl="4" marL="2286000">
              <a:spcBef>
                <a:spcPts val="400"/>
              </a:spcBef>
              <a:spcAft>
                <a:spcPts val="0"/>
              </a:spcAft>
              <a:buSzPts val="2400"/>
              <a:buChar char="»"/>
              <a:defRPr/>
            </a:lvl5pPr>
            <a:lvl6pPr indent="-381000" lvl="5" marL="2743200">
              <a:spcBef>
                <a:spcPts val="400"/>
              </a:spcBef>
              <a:spcAft>
                <a:spcPts val="0"/>
              </a:spcAft>
              <a:buSzPts val="2400"/>
              <a:buChar char="•"/>
              <a:defRPr/>
            </a:lvl6pPr>
            <a:lvl7pPr indent="-381000" lvl="6" marL="3200400">
              <a:spcBef>
                <a:spcPts val="400"/>
              </a:spcBef>
              <a:spcAft>
                <a:spcPts val="0"/>
              </a:spcAft>
              <a:buSzPts val="2400"/>
              <a:buChar char="•"/>
              <a:defRPr/>
            </a:lvl7pPr>
            <a:lvl8pPr indent="-381000" lvl="7" marL="3657600">
              <a:spcBef>
                <a:spcPts val="400"/>
              </a:spcBef>
              <a:spcAft>
                <a:spcPts val="0"/>
              </a:spcAft>
              <a:buSzPts val="2400"/>
              <a:buChar char="•"/>
              <a:defRPr/>
            </a:lvl8pPr>
            <a:lvl9pPr indent="-381000" lvl="8" marL="4114800">
              <a:spcBef>
                <a:spcPts val="400"/>
              </a:spcBef>
              <a:spcAft>
                <a:spcPts val="0"/>
              </a:spcAft>
              <a:buSzPts val="2400"/>
              <a:buChar char="•"/>
              <a:defRPr/>
            </a:lvl9pPr>
          </a:lstStyle>
          <a:p/>
        </p:txBody>
      </p:sp>
      <p:sp>
        <p:nvSpPr>
          <p:cNvPr id="31" name="Google Shape;31;p4"/>
          <p:cNvSpPr txBox="1"/>
          <p:nvPr>
            <p:ph idx="2" type="subTitle"/>
          </p:nvPr>
        </p:nvSpPr>
        <p:spPr>
          <a:xfrm>
            <a:off x="8521275" y="6688513"/>
            <a:ext cx="2857500" cy="748500"/>
          </a:xfrm>
          <a:prstGeom prst="rect">
            <a:avLst/>
          </a:prstGeom>
        </p:spPr>
        <p:txBody>
          <a:bodyPr anchorCtr="0" anchor="t" bIns="0" lIns="0" spcFirstLastPara="1" rIns="0" wrap="square" tIns="0">
            <a:noAutofit/>
          </a:bodyPr>
          <a:lstStyle>
            <a:lvl1pPr lvl="0">
              <a:spcBef>
                <a:spcPts val="640"/>
              </a:spcBef>
              <a:spcAft>
                <a:spcPts val="0"/>
              </a:spcAft>
              <a:buClr>
                <a:srgbClr val="FFFEF9"/>
              </a:buClr>
              <a:buSzPts val="3600"/>
              <a:buNone/>
              <a:defRPr b="1" sz="3600">
                <a:solidFill>
                  <a:srgbClr val="FFFEF9"/>
                </a:solidFill>
              </a:defRPr>
            </a:lvl1pPr>
            <a:lvl2pPr lvl="1">
              <a:spcBef>
                <a:spcPts val="560"/>
              </a:spcBef>
              <a:spcAft>
                <a:spcPts val="0"/>
              </a:spcAft>
              <a:buSzPts val="2400"/>
              <a:buNone/>
              <a:defRPr/>
            </a:lvl2pPr>
            <a:lvl3pPr lvl="2">
              <a:spcBef>
                <a:spcPts val="480"/>
              </a:spcBef>
              <a:spcAft>
                <a:spcPts val="0"/>
              </a:spcAft>
              <a:buSzPts val="2400"/>
              <a:buNone/>
              <a:defRPr/>
            </a:lvl3pPr>
            <a:lvl4pPr lvl="3">
              <a:spcBef>
                <a:spcPts val="400"/>
              </a:spcBef>
              <a:spcAft>
                <a:spcPts val="0"/>
              </a:spcAft>
              <a:buSzPts val="2400"/>
              <a:buNone/>
              <a:defRPr/>
            </a:lvl4pPr>
            <a:lvl5pPr lvl="4">
              <a:spcBef>
                <a:spcPts val="400"/>
              </a:spcBef>
              <a:spcAft>
                <a:spcPts val="0"/>
              </a:spcAft>
              <a:buSzPts val="2400"/>
              <a:buNone/>
              <a:defRPr/>
            </a:lvl5pPr>
            <a:lvl6pPr lvl="5">
              <a:spcBef>
                <a:spcPts val="400"/>
              </a:spcBef>
              <a:spcAft>
                <a:spcPts val="0"/>
              </a:spcAft>
              <a:buSzPts val="2400"/>
              <a:buNone/>
              <a:defRPr/>
            </a:lvl6pPr>
            <a:lvl7pPr lvl="6">
              <a:spcBef>
                <a:spcPts val="400"/>
              </a:spcBef>
              <a:spcAft>
                <a:spcPts val="0"/>
              </a:spcAft>
              <a:buSzPts val="2400"/>
              <a:buNone/>
              <a:defRPr/>
            </a:lvl7pPr>
            <a:lvl8pPr lvl="7">
              <a:spcBef>
                <a:spcPts val="400"/>
              </a:spcBef>
              <a:spcAft>
                <a:spcPts val="0"/>
              </a:spcAft>
              <a:buSzPts val="2400"/>
              <a:buNone/>
              <a:defRPr/>
            </a:lvl8pPr>
            <a:lvl9pPr lvl="8">
              <a:spcBef>
                <a:spcPts val="400"/>
              </a:spcBef>
              <a:spcAft>
                <a:spcPts val="0"/>
              </a:spcAft>
              <a:buSzPts val="2400"/>
              <a:buNone/>
              <a:defRPr/>
            </a:lvl9pPr>
          </a:lstStyle>
          <a:p/>
        </p:txBody>
      </p:sp>
      <p:sp>
        <p:nvSpPr>
          <p:cNvPr id="32" name="Google Shape;32;p4"/>
          <p:cNvSpPr txBox="1"/>
          <p:nvPr>
            <p:ph idx="3" type="body"/>
          </p:nvPr>
        </p:nvSpPr>
        <p:spPr>
          <a:xfrm>
            <a:off x="8521275" y="7691338"/>
            <a:ext cx="3741900" cy="17187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
        <p:nvSpPr>
          <p:cNvPr id="33" name="Google Shape;33;p4"/>
          <p:cNvSpPr txBox="1"/>
          <p:nvPr>
            <p:ph idx="4" type="subTitle"/>
          </p:nvPr>
        </p:nvSpPr>
        <p:spPr>
          <a:xfrm>
            <a:off x="13517700" y="6688500"/>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FFFEF9"/>
              </a:buClr>
              <a:buSzPts val="3600"/>
              <a:buNone/>
              <a:defRPr b="1" sz="3600">
                <a:solidFill>
                  <a:srgbClr val="FFFEF9"/>
                </a:solidFill>
              </a:defRPr>
            </a:lvl1pPr>
            <a:lvl2pPr lvl="1" rtl="0">
              <a:spcBef>
                <a:spcPts val="560"/>
              </a:spcBef>
              <a:spcAft>
                <a:spcPts val="0"/>
              </a:spcAft>
              <a:buSzPts val="2400"/>
              <a:buNone/>
              <a:defRPr/>
            </a:lvl2pPr>
            <a:lvl3pPr lvl="2" rtl="0">
              <a:spcBef>
                <a:spcPts val="480"/>
              </a:spcBef>
              <a:spcAft>
                <a:spcPts val="0"/>
              </a:spcAft>
              <a:buSzPts val="2400"/>
              <a:buNone/>
              <a:defRPr/>
            </a:lvl3pPr>
            <a:lvl4pPr lvl="3" rtl="0">
              <a:spcBef>
                <a:spcPts val="400"/>
              </a:spcBef>
              <a:spcAft>
                <a:spcPts val="0"/>
              </a:spcAft>
              <a:buSzPts val="2400"/>
              <a:buNone/>
              <a:defRPr/>
            </a:lvl4pPr>
            <a:lvl5pPr lvl="4" rtl="0">
              <a:spcBef>
                <a:spcPts val="400"/>
              </a:spcBef>
              <a:spcAft>
                <a:spcPts val="0"/>
              </a:spcAft>
              <a:buSzPts val="2400"/>
              <a:buNone/>
              <a:defRPr/>
            </a:lvl5pPr>
            <a:lvl6pPr lvl="5" rtl="0">
              <a:spcBef>
                <a:spcPts val="400"/>
              </a:spcBef>
              <a:spcAft>
                <a:spcPts val="0"/>
              </a:spcAft>
              <a:buSzPts val="2400"/>
              <a:buNone/>
              <a:defRPr/>
            </a:lvl6pPr>
            <a:lvl7pPr lvl="6" rtl="0">
              <a:spcBef>
                <a:spcPts val="400"/>
              </a:spcBef>
              <a:spcAft>
                <a:spcPts val="0"/>
              </a:spcAft>
              <a:buSzPts val="2400"/>
              <a:buNone/>
              <a:defRPr/>
            </a:lvl7pPr>
            <a:lvl8pPr lvl="7" rtl="0">
              <a:spcBef>
                <a:spcPts val="400"/>
              </a:spcBef>
              <a:spcAft>
                <a:spcPts val="0"/>
              </a:spcAft>
              <a:buSzPts val="2400"/>
              <a:buNone/>
              <a:defRPr/>
            </a:lvl8pPr>
            <a:lvl9pPr lvl="8" rtl="0">
              <a:spcBef>
                <a:spcPts val="400"/>
              </a:spcBef>
              <a:spcAft>
                <a:spcPts val="0"/>
              </a:spcAft>
              <a:buSzPts val="2400"/>
              <a:buNone/>
              <a:defRPr/>
            </a:lvl9pPr>
          </a:lstStyle>
          <a:p/>
        </p:txBody>
      </p:sp>
      <p:sp>
        <p:nvSpPr>
          <p:cNvPr id="34" name="Google Shape;34;p4"/>
          <p:cNvSpPr txBox="1"/>
          <p:nvPr>
            <p:ph idx="5" type="body"/>
          </p:nvPr>
        </p:nvSpPr>
        <p:spPr>
          <a:xfrm>
            <a:off x="13517700" y="7691325"/>
            <a:ext cx="3741900" cy="17187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5" name="Shape 35"/>
        <p:cNvGrpSpPr/>
        <p:nvPr/>
      </p:nvGrpSpPr>
      <p:grpSpPr>
        <a:xfrm>
          <a:off x="0" y="0"/>
          <a:ext cx="0" cy="0"/>
          <a:chOff x="0" y="0"/>
          <a:chExt cx="0" cy="0"/>
        </a:xfrm>
      </p:grpSpPr>
      <p:pic>
        <p:nvPicPr>
          <p:cNvPr id="36" name="Google Shape;36;p5"/>
          <p:cNvPicPr preferRelativeResize="0"/>
          <p:nvPr/>
        </p:nvPicPr>
        <p:blipFill>
          <a:blip r:embed="rId2">
            <a:alphaModFix/>
          </a:blip>
          <a:stretch>
            <a:fillRect/>
          </a:stretch>
        </p:blipFill>
        <p:spPr>
          <a:xfrm>
            <a:off x="0" y="-21"/>
            <a:ext cx="18288000" cy="10287026"/>
          </a:xfrm>
          <a:prstGeom prst="rect">
            <a:avLst/>
          </a:prstGeom>
          <a:noFill/>
          <a:ln>
            <a:noFill/>
          </a:ln>
        </p:spPr>
      </p:pic>
      <p:sp>
        <p:nvSpPr>
          <p:cNvPr id="37" name="Google Shape;37;p5"/>
          <p:cNvSpPr txBox="1"/>
          <p:nvPr>
            <p:ph type="title"/>
          </p:nvPr>
        </p:nvSpPr>
        <p:spPr>
          <a:xfrm>
            <a:off x="1395513" y="2888150"/>
            <a:ext cx="15497100" cy="1143000"/>
          </a:xfrm>
          <a:prstGeom prst="rect">
            <a:avLst/>
          </a:prstGeom>
        </p:spPr>
        <p:txBody>
          <a:bodyPr anchorCtr="0" anchor="t" bIns="0" lIns="0" spcFirstLastPara="1" rIns="0" wrap="square" tIns="0">
            <a:noAutofit/>
          </a:bodyPr>
          <a:lstStyle>
            <a:lvl1pPr lvl="0">
              <a:spcBef>
                <a:spcPts val="0"/>
              </a:spcBef>
              <a:spcAft>
                <a:spcPts val="0"/>
              </a:spcAft>
              <a:buSzPts val="80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8" name="Google Shape;38;p5"/>
          <p:cNvCxnSpPr/>
          <p:nvPr/>
        </p:nvCxnSpPr>
        <p:spPr>
          <a:xfrm>
            <a:off x="0" y="5475940"/>
            <a:ext cx="18288000" cy="0"/>
          </a:xfrm>
          <a:prstGeom prst="straightConnector1">
            <a:avLst/>
          </a:prstGeom>
          <a:noFill/>
          <a:ln cap="flat" cmpd="sng" w="95250">
            <a:solidFill>
              <a:srgbClr val="C43535"/>
            </a:solidFill>
            <a:prstDash val="solid"/>
            <a:round/>
            <a:headEnd len="sm" w="sm" type="none"/>
            <a:tailEnd len="sm" w="sm" type="none"/>
          </a:ln>
        </p:spPr>
      </p:cxnSp>
      <p:grpSp>
        <p:nvGrpSpPr>
          <p:cNvPr id="39" name="Google Shape;39;p5"/>
          <p:cNvGrpSpPr/>
          <p:nvPr/>
        </p:nvGrpSpPr>
        <p:grpSpPr>
          <a:xfrm>
            <a:off x="2239473" y="5143500"/>
            <a:ext cx="664870" cy="664870"/>
            <a:chOff x="0" y="0"/>
            <a:chExt cx="812800" cy="812800"/>
          </a:xfrm>
        </p:grpSpPr>
        <p:sp>
          <p:nvSpPr>
            <p:cNvPr id="40" name="Google Shape;40;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 name="Google Shape;42;p5"/>
          <p:cNvGrpSpPr/>
          <p:nvPr/>
        </p:nvGrpSpPr>
        <p:grpSpPr>
          <a:xfrm>
            <a:off x="6501207" y="5143500"/>
            <a:ext cx="664870" cy="664870"/>
            <a:chOff x="0" y="0"/>
            <a:chExt cx="812800" cy="812800"/>
          </a:xfrm>
        </p:grpSpPr>
        <p:sp>
          <p:nvSpPr>
            <p:cNvPr id="43" name="Google Shape;43;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 name="Google Shape;45;p5"/>
          <p:cNvGrpSpPr/>
          <p:nvPr/>
        </p:nvGrpSpPr>
        <p:grpSpPr>
          <a:xfrm>
            <a:off x="10762942" y="5143500"/>
            <a:ext cx="664870" cy="664870"/>
            <a:chOff x="0" y="0"/>
            <a:chExt cx="812800" cy="812800"/>
          </a:xfrm>
        </p:grpSpPr>
        <p:sp>
          <p:nvSpPr>
            <p:cNvPr id="46" name="Google Shape;46;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 name="Google Shape;48;p5"/>
          <p:cNvGrpSpPr/>
          <p:nvPr/>
        </p:nvGrpSpPr>
        <p:grpSpPr>
          <a:xfrm>
            <a:off x="15024676" y="5143500"/>
            <a:ext cx="664870" cy="664870"/>
            <a:chOff x="0" y="0"/>
            <a:chExt cx="812800" cy="812800"/>
          </a:xfrm>
        </p:grpSpPr>
        <p:sp>
          <p:nvSpPr>
            <p:cNvPr id="49" name="Google Shape;49;p5"/>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txBox="1"/>
            <p:nvPr/>
          </p:nvSpPr>
          <p:spPr>
            <a:xfrm>
              <a:off x="76200" y="38100"/>
              <a:ext cx="660300" cy="69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 name="Google Shape;51;p5"/>
          <p:cNvGrpSpPr/>
          <p:nvPr/>
        </p:nvGrpSpPr>
        <p:grpSpPr>
          <a:xfrm>
            <a:off x="0" y="-144662"/>
            <a:ext cx="18288118" cy="1920472"/>
            <a:chOff x="0" y="-38100"/>
            <a:chExt cx="4816592" cy="505800"/>
          </a:xfrm>
        </p:grpSpPr>
        <p:sp>
          <p:nvSpPr>
            <p:cNvPr id="52" name="Google Shape;52;p5"/>
            <p:cNvSpPr/>
            <p:nvPr/>
          </p:nvSpPr>
          <p:spPr>
            <a:xfrm>
              <a:off x="0" y="0"/>
              <a:ext cx="4816592" cy="467692"/>
            </a:xfrm>
            <a:custGeom>
              <a:rect b="b" l="l" r="r" t="t"/>
              <a:pathLst>
                <a:path extrusionOk="0" h="467692" w="4816592">
                  <a:moveTo>
                    <a:pt x="0" y="0"/>
                  </a:moveTo>
                  <a:lnTo>
                    <a:pt x="4816592" y="0"/>
                  </a:lnTo>
                  <a:lnTo>
                    <a:pt x="4816592" y="467692"/>
                  </a:lnTo>
                  <a:lnTo>
                    <a:pt x="0" y="467692"/>
                  </a:lnTo>
                  <a:close/>
                </a:path>
              </a:pathLst>
            </a:custGeom>
            <a:solidFill>
              <a:srgbClr val="C43535"/>
            </a:solidFill>
            <a:ln>
              <a:noFill/>
            </a:ln>
          </p:spPr>
        </p:sp>
        <p:sp>
          <p:nvSpPr>
            <p:cNvPr id="53" name="Google Shape;53;p5"/>
            <p:cNvSpPr txBox="1"/>
            <p:nvPr/>
          </p:nvSpPr>
          <p:spPr>
            <a:xfrm>
              <a:off x="0" y="-38100"/>
              <a:ext cx="4816500" cy="505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 name="Google Shape;54;p5"/>
          <p:cNvSpPr txBox="1"/>
          <p:nvPr>
            <p:ph idx="1" type="subTitle"/>
          </p:nvPr>
        </p:nvSpPr>
        <p:spPr>
          <a:xfrm>
            <a:off x="1143163" y="6239413"/>
            <a:ext cx="28575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C43535"/>
              </a:buClr>
              <a:buSzPts val="3600"/>
              <a:buNone/>
              <a:defRPr b="1" sz="3600">
                <a:solidFill>
                  <a:srgbClr val="C43535"/>
                </a:solidFill>
              </a:defRPr>
            </a:lvl1pPr>
            <a:lvl2pPr lvl="1" rtl="0" algn="ctr">
              <a:spcBef>
                <a:spcPts val="560"/>
              </a:spcBef>
              <a:spcAft>
                <a:spcPts val="0"/>
              </a:spcAft>
              <a:buClr>
                <a:srgbClr val="C43535"/>
              </a:buClr>
              <a:buSzPts val="2400"/>
              <a:buNone/>
              <a:defRPr>
                <a:solidFill>
                  <a:srgbClr val="C43535"/>
                </a:solidFill>
              </a:defRPr>
            </a:lvl2pPr>
            <a:lvl3pPr lvl="2" rtl="0" algn="ctr">
              <a:spcBef>
                <a:spcPts val="480"/>
              </a:spcBef>
              <a:spcAft>
                <a:spcPts val="0"/>
              </a:spcAft>
              <a:buClr>
                <a:srgbClr val="C43535"/>
              </a:buClr>
              <a:buSzPts val="2400"/>
              <a:buNone/>
              <a:defRPr>
                <a:solidFill>
                  <a:srgbClr val="C43535"/>
                </a:solidFill>
              </a:defRPr>
            </a:lvl3pPr>
            <a:lvl4pPr lvl="3" rtl="0" algn="ctr">
              <a:spcBef>
                <a:spcPts val="400"/>
              </a:spcBef>
              <a:spcAft>
                <a:spcPts val="0"/>
              </a:spcAft>
              <a:buClr>
                <a:srgbClr val="C43535"/>
              </a:buClr>
              <a:buSzPts val="2400"/>
              <a:buNone/>
              <a:defRPr>
                <a:solidFill>
                  <a:srgbClr val="C43535"/>
                </a:solidFill>
              </a:defRPr>
            </a:lvl4pPr>
            <a:lvl5pPr lvl="4" rtl="0" algn="ctr">
              <a:spcBef>
                <a:spcPts val="400"/>
              </a:spcBef>
              <a:spcAft>
                <a:spcPts val="0"/>
              </a:spcAft>
              <a:buClr>
                <a:srgbClr val="C43535"/>
              </a:buClr>
              <a:buSzPts val="2400"/>
              <a:buNone/>
              <a:defRPr>
                <a:solidFill>
                  <a:srgbClr val="C43535"/>
                </a:solidFill>
              </a:defRPr>
            </a:lvl5pPr>
            <a:lvl6pPr lvl="5" rtl="0" algn="ctr">
              <a:spcBef>
                <a:spcPts val="400"/>
              </a:spcBef>
              <a:spcAft>
                <a:spcPts val="0"/>
              </a:spcAft>
              <a:buClr>
                <a:srgbClr val="C43535"/>
              </a:buClr>
              <a:buSzPts val="2400"/>
              <a:buNone/>
              <a:defRPr>
                <a:solidFill>
                  <a:srgbClr val="C43535"/>
                </a:solidFill>
              </a:defRPr>
            </a:lvl6pPr>
            <a:lvl7pPr lvl="6" rtl="0" algn="ctr">
              <a:spcBef>
                <a:spcPts val="400"/>
              </a:spcBef>
              <a:spcAft>
                <a:spcPts val="0"/>
              </a:spcAft>
              <a:buClr>
                <a:srgbClr val="C43535"/>
              </a:buClr>
              <a:buSzPts val="2400"/>
              <a:buNone/>
              <a:defRPr>
                <a:solidFill>
                  <a:srgbClr val="C43535"/>
                </a:solidFill>
              </a:defRPr>
            </a:lvl7pPr>
            <a:lvl8pPr lvl="7" rtl="0" algn="ctr">
              <a:spcBef>
                <a:spcPts val="400"/>
              </a:spcBef>
              <a:spcAft>
                <a:spcPts val="0"/>
              </a:spcAft>
              <a:buClr>
                <a:srgbClr val="C43535"/>
              </a:buClr>
              <a:buSzPts val="2400"/>
              <a:buNone/>
              <a:defRPr>
                <a:solidFill>
                  <a:srgbClr val="C43535"/>
                </a:solidFill>
              </a:defRPr>
            </a:lvl8pPr>
            <a:lvl9pPr lvl="8" rtl="0" algn="ctr">
              <a:spcBef>
                <a:spcPts val="400"/>
              </a:spcBef>
              <a:spcAft>
                <a:spcPts val="0"/>
              </a:spcAft>
              <a:buClr>
                <a:srgbClr val="C43535"/>
              </a:buClr>
              <a:buSzPts val="2400"/>
              <a:buNone/>
              <a:defRPr>
                <a:solidFill>
                  <a:srgbClr val="C43535"/>
                </a:solidFill>
              </a:defRPr>
            </a:lvl9pPr>
          </a:lstStyle>
          <a:p/>
        </p:txBody>
      </p:sp>
      <p:sp>
        <p:nvSpPr>
          <p:cNvPr id="55" name="Google Shape;55;p5"/>
          <p:cNvSpPr txBox="1"/>
          <p:nvPr>
            <p:ph idx="2" type="body"/>
          </p:nvPr>
        </p:nvSpPr>
        <p:spPr>
          <a:xfrm>
            <a:off x="700963" y="7242238"/>
            <a:ext cx="3741900" cy="17187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
        <p:nvSpPr>
          <p:cNvPr id="56" name="Google Shape;56;p5"/>
          <p:cNvSpPr txBox="1"/>
          <p:nvPr>
            <p:ph idx="3" type="subTitle"/>
          </p:nvPr>
        </p:nvSpPr>
        <p:spPr>
          <a:xfrm>
            <a:off x="5404875" y="6239413"/>
            <a:ext cx="28575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C43535"/>
              </a:buClr>
              <a:buSzPts val="3600"/>
              <a:buNone/>
              <a:defRPr b="1" sz="3600">
                <a:solidFill>
                  <a:srgbClr val="C43535"/>
                </a:solidFill>
              </a:defRPr>
            </a:lvl1pPr>
            <a:lvl2pPr lvl="1" rtl="0" algn="ctr">
              <a:spcBef>
                <a:spcPts val="560"/>
              </a:spcBef>
              <a:spcAft>
                <a:spcPts val="0"/>
              </a:spcAft>
              <a:buClr>
                <a:srgbClr val="C43535"/>
              </a:buClr>
              <a:buSzPts val="2400"/>
              <a:buNone/>
              <a:defRPr>
                <a:solidFill>
                  <a:srgbClr val="C43535"/>
                </a:solidFill>
              </a:defRPr>
            </a:lvl2pPr>
            <a:lvl3pPr lvl="2" rtl="0" algn="ctr">
              <a:spcBef>
                <a:spcPts val="480"/>
              </a:spcBef>
              <a:spcAft>
                <a:spcPts val="0"/>
              </a:spcAft>
              <a:buClr>
                <a:srgbClr val="C43535"/>
              </a:buClr>
              <a:buSzPts val="2400"/>
              <a:buNone/>
              <a:defRPr>
                <a:solidFill>
                  <a:srgbClr val="C43535"/>
                </a:solidFill>
              </a:defRPr>
            </a:lvl3pPr>
            <a:lvl4pPr lvl="3" rtl="0" algn="ctr">
              <a:spcBef>
                <a:spcPts val="400"/>
              </a:spcBef>
              <a:spcAft>
                <a:spcPts val="0"/>
              </a:spcAft>
              <a:buClr>
                <a:srgbClr val="C43535"/>
              </a:buClr>
              <a:buSzPts val="2400"/>
              <a:buNone/>
              <a:defRPr>
                <a:solidFill>
                  <a:srgbClr val="C43535"/>
                </a:solidFill>
              </a:defRPr>
            </a:lvl4pPr>
            <a:lvl5pPr lvl="4" rtl="0" algn="ctr">
              <a:spcBef>
                <a:spcPts val="400"/>
              </a:spcBef>
              <a:spcAft>
                <a:spcPts val="0"/>
              </a:spcAft>
              <a:buClr>
                <a:srgbClr val="C43535"/>
              </a:buClr>
              <a:buSzPts val="2400"/>
              <a:buNone/>
              <a:defRPr>
                <a:solidFill>
                  <a:srgbClr val="C43535"/>
                </a:solidFill>
              </a:defRPr>
            </a:lvl5pPr>
            <a:lvl6pPr lvl="5" rtl="0" algn="ctr">
              <a:spcBef>
                <a:spcPts val="400"/>
              </a:spcBef>
              <a:spcAft>
                <a:spcPts val="0"/>
              </a:spcAft>
              <a:buClr>
                <a:srgbClr val="C43535"/>
              </a:buClr>
              <a:buSzPts val="2400"/>
              <a:buNone/>
              <a:defRPr>
                <a:solidFill>
                  <a:srgbClr val="C43535"/>
                </a:solidFill>
              </a:defRPr>
            </a:lvl6pPr>
            <a:lvl7pPr lvl="6" rtl="0" algn="ctr">
              <a:spcBef>
                <a:spcPts val="400"/>
              </a:spcBef>
              <a:spcAft>
                <a:spcPts val="0"/>
              </a:spcAft>
              <a:buClr>
                <a:srgbClr val="C43535"/>
              </a:buClr>
              <a:buSzPts val="2400"/>
              <a:buNone/>
              <a:defRPr>
                <a:solidFill>
                  <a:srgbClr val="C43535"/>
                </a:solidFill>
              </a:defRPr>
            </a:lvl7pPr>
            <a:lvl8pPr lvl="7" rtl="0" algn="ctr">
              <a:spcBef>
                <a:spcPts val="400"/>
              </a:spcBef>
              <a:spcAft>
                <a:spcPts val="0"/>
              </a:spcAft>
              <a:buClr>
                <a:srgbClr val="C43535"/>
              </a:buClr>
              <a:buSzPts val="2400"/>
              <a:buNone/>
              <a:defRPr>
                <a:solidFill>
                  <a:srgbClr val="C43535"/>
                </a:solidFill>
              </a:defRPr>
            </a:lvl8pPr>
            <a:lvl9pPr lvl="8" rtl="0" algn="ctr">
              <a:spcBef>
                <a:spcPts val="400"/>
              </a:spcBef>
              <a:spcAft>
                <a:spcPts val="0"/>
              </a:spcAft>
              <a:buClr>
                <a:srgbClr val="C43535"/>
              </a:buClr>
              <a:buSzPts val="2400"/>
              <a:buNone/>
              <a:defRPr>
                <a:solidFill>
                  <a:srgbClr val="C43535"/>
                </a:solidFill>
              </a:defRPr>
            </a:lvl9pPr>
          </a:lstStyle>
          <a:p/>
        </p:txBody>
      </p:sp>
      <p:sp>
        <p:nvSpPr>
          <p:cNvPr id="57" name="Google Shape;57;p5"/>
          <p:cNvSpPr txBox="1"/>
          <p:nvPr>
            <p:ph idx="4" type="body"/>
          </p:nvPr>
        </p:nvSpPr>
        <p:spPr>
          <a:xfrm>
            <a:off x="4962675" y="7242238"/>
            <a:ext cx="3741900" cy="17187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
        <p:nvSpPr>
          <p:cNvPr id="58" name="Google Shape;58;p5"/>
          <p:cNvSpPr txBox="1"/>
          <p:nvPr>
            <p:ph idx="5" type="subTitle"/>
          </p:nvPr>
        </p:nvSpPr>
        <p:spPr>
          <a:xfrm>
            <a:off x="9666563" y="6239413"/>
            <a:ext cx="28575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C43535"/>
              </a:buClr>
              <a:buSzPts val="3600"/>
              <a:buNone/>
              <a:defRPr b="1" sz="3600">
                <a:solidFill>
                  <a:srgbClr val="C43535"/>
                </a:solidFill>
              </a:defRPr>
            </a:lvl1pPr>
            <a:lvl2pPr lvl="1" rtl="0" algn="ctr">
              <a:spcBef>
                <a:spcPts val="560"/>
              </a:spcBef>
              <a:spcAft>
                <a:spcPts val="0"/>
              </a:spcAft>
              <a:buClr>
                <a:srgbClr val="C43535"/>
              </a:buClr>
              <a:buSzPts val="2400"/>
              <a:buNone/>
              <a:defRPr>
                <a:solidFill>
                  <a:srgbClr val="C43535"/>
                </a:solidFill>
              </a:defRPr>
            </a:lvl2pPr>
            <a:lvl3pPr lvl="2" rtl="0" algn="ctr">
              <a:spcBef>
                <a:spcPts val="480"/>
              </a:spcBef>
              <a:spcAft>
                <a:spcPts val="0"/>
              </a:spcAft>
              <a:buClr>
                <a:srgbClr val="C43535"/>
              </a:buClr>
              <a:buSzPts val="2400"/>
              <a:buNone/>
              <a:defRPr>
                <a:solidFill>
                  <a:srgbClr val="C43535"/>
                </a:solidFill>
              </a:defRPr>
            </a:lvl3pPr>
            <a:lvl4pPr lvl="3" rtl="0" algn="ctr">
              <a:spcBef>
                <a:spcPts val="400"/>
              </a:spcBef>
              <a:spcAft>
                <a:spcPts val="0"/>
              </a:spcAft>
              <a:buClr>
                <a:srgbClr val="C43535"/>
              </a:buClr>
              <a:buSzPts val="2400"/>
              <a:buNone/>
              <a:defRPr>
                <a:solidFill>
                  <a:srgbClr val="C43535"/>
                </a:solidFill>
              </a:defRPr>
            </a:lvl4pPr>
            <a:lvl5pPr lvl="4" rtl="0" algn="ctr">
              <a:spcBef>
                <a:spcPts val="400"/>
              </a:spcBef>
              <a:spcAft>
                <a:spcPts val="0"/>
              </a:spcAft>
              <a:buClr>
                <a:srgbClr val="C43535"/>
              </a:buClr>
              <a:buSzPts val="2400"/>
              <a:buNone/>
              <a:defRPr>
                <a:solidFill>
                  <a:srgbClr val="C43535"/>
                </a:solidFill>
              </a:defRPr>
            </a:lvl5pPr>
            <a:lvl6pPr lvl="5" rtl="0" algn="ctr">
              <a:spcBef>
                <a:spcPts val="400"/>
              </a:spcBef>
              <a:spcAft>
                <a:spcPts val="0"/>
              </a:spcAft>
              <a:buClr>
                <a:srgbClr val="C43535"/>
              </a:buClr>
              <a:buSzPts val="2400"/>
              <a:buNone/>
              <a:defRPr>
                <a:solidFill>
                  <a:srgbClr val="C43535"/>
                </a:solidFill>
              </a:defRPr>
            </a:lvl6pPr>
            <a:lvl7pPr lvl="6" rtl="0" algn="ctr">
              <a:spcBef>
                <a:spcPts val="400"/>
              </a:spcBef>
              <a:spcAft>
                <a:spcPts val="0"/>
              </a:spcAft>
              <a:buClr>
                <a:srgbClr val="C43535"/>
              </a:buClr>
              <a:buSzPts val="2400"/>
              <a:buNone/>
              <a:defRPr>
                <a:solidFill>
                  <a:srgbClr val="C43535"/>
                </a:solidFill>
              </a:defRPr>
            </a:lvl7pPr>
            <a:lvl8pPr lvl="7" rtl="0" algn="ctr">
              <a:spcBef>
                <a:spcPts val="400"/>
              </a:spcBef>
              <a:spcAft>
                <a:spcPts val="0"/>
              </a:spcAft>
              <a:buClr>
                <a:srgbClr val="C43535"/>
              </a:buClr>
              <a:buSzPts val="2400"/>
              <a:buNone/>
              <a:defRPr>
                <a:solidFill>
                  <a:srgbClr val="C43535"/>
                </a:solidFill>
              </a:defRPr>
            </a:lvl8pPr>
            <a:lvl9pPr lvl="8" rtl="0" algn="ctr">
              <a:spcBef>
                <a:spcPts val="400"/>
              </a:spcBef>
              <a:spcAft>
                <a:spcPts val="0"/>
              </a:spcAft>
              <a:buClr>
                <a:srgbClr val="C43535"/>
              </a:buClr>
              <a:buSzPts val="2400"/>
              <a:buNone/>
              <a:defRPr>
                <a:solidFill>
                  <a:srgbClr val="C43535"/>
                </a:solidFill>
              </a:defRPr>
            </a:lvl9pPr>
          </a:lstStyle>
          <a:p/>
        </p:txBody>
      </p:sp>
      <p:sp>
        <p:nvSpPr>
          <p:cNvPr id="59" name="Google Shape;59;p5"/>
          <p:cNvSpPr txBox="1"/>
          <p:nvPr>
            <p:ph idx="6" type="body"/>
          </p:nvPr>
        </p:nvSpPr>
        <p:spPr>
          <a:xfrm>
            <a:off x="9224363" y="7242238"/>
            <a:ext cx="3741900" cy="17187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
        <p:nvSpPr>
          <p:cNvPr id="60" name="Google Shape;60;p5"/>
          <p:cNvSpPr txBox="1"/>
          <p:nvPr>
            <p:ph idx="7" type="subTitle"/>
          </p:nvPr>
        </p:nvSpPr>
        <p:spPr>
          <a:xfrm>
            <a:off x="13928263" y="6239413"/>
            <a:ext cx="28575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C43535"/>
              </a:buClr>
              <a:buSzPts val="3600"/>
              <a:buNone/>
              <a:defRPr b="1" sz="3600">
                <a:solidFill>
                  <a:srgbClr val="C43535"/>
                </a:solidFill>
              </a:defRPr>
            </a:lvl1pPr>
            <a:lvl2pPr lvl="1" rtl="0" algn="ctr">
              <a:spcBef>
                <a:spcPts val="560"/>
              </a:spcBef>
              <a:spcAft>
                <a:spcPts val="0"/>
              </a:spcAft>
              <a:buClr>
                <a:srgbClr val="C43535"/>
              </a:buClr>
              <a:buSzPts val="2400"/>
              <a:buNone/>
              <a:defRPr>
                <a:solidFill>
                  <a:srgbClr val="C43535"/>
                </a:solidFill>
              </a:defRPr>
            </a:lvl2pPr>
            <a:lvl3pPr lvl="2" rtl="0" algn="ctr">
              <a:spcBef>
                <a:spcPts val="480"/>
              </a:spcBef>
              <a:spcAft>
                <a:spcPts val="0"/>
              </a:spcAft>
              <a:buClr>
                <a:srgbClr val="C43535"/>
              </a:buClr>
              <a:buSzPts val="2400"/>
              <a:buNone/>
              <a:defRPr>
                <a:solidFill>
                  <a:srgbClr val="C43535"/>
                </a:solidFill>
              </a:defRPr>
            </a:lvl3pPr>
            <a:lvl4pPr lvl="3" rtl="0" algn="ctr">
              <a:spcBef>
                <a:spcPts val="400"/>
              </a:spcBef>
              <a:spcAft>
                <a:spcPts val="0"/>
              </a:spcAft>
              <a:buClr>
                <a:srgbClr val="C43535"/>
              </a:buClr>
              <a:buSzPts val="2400"/>
              <a:buNone/>
              <a:defRPr>
                <a:solidFill>
                  <a:srgbClr val="C43535"/>
                </a:solidFill>
              </a:defRPr>
            </a:lvl4pPr>
            <a:lvl5pPr lvl="4" rtl="0" algn="ctr">
              <a:spcBef>
                <a:spcPts val="400"/>
              </a:spcBef>
              <a:spcAft>
                <a:spcPts val="0"/>
              </a:spcAft>
              <a:buClr>
                <a:srgbClr val="C43535"/>
              </a:buClr>
              <a:buSzPts val="2400"/>
              <a:buNone/>
              <a:defRPr>
                <a:solidFill>
                  <a:srgbClr val="C43535"/>
                </a:solidFill>
              </a:defRPr>
            </a:lvl5pPr>
            <a:lvl6pPr lvl="5" rtl="0" algn="ctr">
              <a:spcBef>
                <a:spcPts val="400"/>
              </a:spcBef>
              <a:spcAft>
                <a:spcPts val="0"/>
              </a:spcAft>
              <a:buClr>
                <a:srgbClr val="C43535"/>
              </a:buClr>
              <a:buSzPts val="2400"/>
              <a:buNone/>
              <a:defRPr>
                <a:solidFill>
                  <a:srgbClr val="C43535"/>
                </a:solidFill>
              </a:defRPr>
            </a:lvl6pPr>
            <a:lvl7pPr lvl="6" rtl="0" algn="ctr">
              <a:spcBef>
                <a:spcPts val="400"/>
              </a:spcBef>
              <a:spcAft>
                <a:spcPts val="0"/>
              </a:spcAft>
              <a:buClr>
                <a:srgbClr val="C43535"/>
              </a:buClr>
              <a:buSzPts val="2400"/>
              <a:buNone/>
              <a:defRPr>
                <a:solidFill>
                  <a:srgbClr val="C43535"/>
                </a:solidFill>
              </a:defRPr>
            </a:lvl7pPr>
            <a:lvl8pPr lvl="7" rtl="0" algn="ctr">
              <a:spcBef>
                <a:spcPts val="400"/>
              </a:spcBef>
              <a:spcAft>
                <a:spcPts val="0"/>
              </a:spcAft>
              <a:buClr>
                <a:srgbClr val="C43535"/>
              </a:buClr>
              <a:buSzPts val="2400"/>
              <a:buNone/>
              <a:defRPr>
                <a:solidFill>
                  <a:srgbClr val="C43535"/>
                </a:solidFill>
              </a:defRPr>
            </a:lvl8pPr>
            <a:lvl9pPr lvl="8" rtl="0" algn="ctr">
              <a:spcBef>
                <a:spcPts val="400"/>
              </a:spcBef>
              <a:spcAft>
                <a:spcPts val="0"/>
              </a:spcAft>
              <a:buClr>
                <a:srgbClr val="C43535"/>
              </a:buClr>
              <a:buSzPts val="2400"/>
              <a:buNone/>
              <a:defRPr>
                <a:solidFill>
                  <a:srgbClr val="C43535"/>
                </a:solidFill>
              </a:defRPr>
            </a:lvl9pPr>
          </a:lstStyle>
          <a:p/>
        </p:txBody>
      </p:sp>
      <p:sp>
        <p:nvSpPr>
          <p:cNvPr id="61" name="Google Shape;61;p5"/>
          <p:cNvSpPr txBox="1"/>
          <p:nvPr>
            <p:ph idx="8" type="body"/>
          </p:nvPr>
        </p:nvSpPr>
        <p:spPr>
          <a:xfrm>
            <a:off x="13486063" y="7242238"/>
            <a:ext cx="3741900" cy="17187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62" name="Shape 62"/>
        <p:cNvGrpSpPr/>
        <p:nvPr/>
      </p:nvGrpSpPr>
      <p:grpSpPr>
        <a:xfrm>
          <a:off x="0" y="0"/>
          <a:ext cx="0" cy="0"/>
          <a:chOff x="0" y="0"/>
          <a:chExt cx="0" cy="0"/>
        </a:xfrm>
      </p:grpSpPr>
      <p:grpSp>
        <p:nvGrpSpPr>
          <p:cNvPr id="63" name="Google Shape;63;p6"/>
          <p:cNvGrpSpPr/>
          <p:nvPr/>
        </p:nvGrpSpPr>
        <p:grpSpPr>
          <a:xfrm>
            <a:off x="0" y="-144662"/>
            <a:ext cx="18288118" cy="6213627"/>
            <a:chOff x="0" y="-38100"/>
            <a:chExt cx="4816592" cy="1636500"/>
          </a:xfrm>
        </p:grpSpPr>
        <p:sp>
          <p:nvSpPr>
            <p:cNvPr id="64" name="Google Shape;64;p6"/>
            <p:cNvSpPr/>
            <p:nvPr/>
          </p:nvSpPr>
          <p:spPr>
            <a:xfrm>
              <a:off x="0" y="0"/>
              <a:ext cx="4816592" cy="1598366"/>
            </a:xfrm>
            <a:custGeom>
              <a:rect b="b" l="l" r="r" t="t"/>
              <a:pathLst>
                <a:path extrusionOk="0" h="1598366" w="4816592">
                  <a:moveTo>
                    <a:pt x="0" y="0"/>
                  </a:moveTo>
                  <a:lnTo>
                    <a:pt x="4816592" y="0"/>
                  </a:lnTo>
                  <a:lnTo>
                    <a:pt x="4816592" y="1598366"/>
                  </a:lnTo>
                  <a:lnTo>
                    <a:pt x="0" y="1598366"/>
                  </a:lnTo>
                  <a:close/>
                </a:path>
              </a:pathLst>
            </a:custGeom>
            <a:solidFill>
              <a:srgbClr val="C43535"/>
            </a:solidFill>
            <a:ln>
              <a:noFill/>
            </a:ln>
          </p:spPr>
        </p:sp>
        <p:sp>
          <p:nvSpPr>
            <p:cNvPr id="65" name="Google Shape;65;p6"/>
            <p:cNvSpPr txBox="1"/>
            <p:nvPr/>
          </p:nvSpPr>
          <p:spPr>
            <a:xfrm>
              <a:off x="0" y="-38100"/>
              <a:ext cx="4816500" cy="1636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 name="Google Shape;66;p6"/>
          <p:cNvSpPr/>
          <p:nvPr>
            <p:ph idx="2" type="pic"/>
          </p:nvPr>
        </p:nvSpPr>
        <p:spPr>
          <a:xfrm>
            <a:off x="8708575" y="4762500"/>
            <a:ext cx="3653400" cy="2563500"/>
          </a:xfrm>
          <a:prstGeom prst="rect">
            <a:avLst/>
          </a:prstGeom>
          <a:noFill/>
          <a:ln>
            <a:noFill/>
          </a:ln>
        </p:spPr>
      </p:sp>
      <p:sp>
        <p:nvSpPr>
          <p:cNvPr id="67" name="Google Shape;67;p6"/>
          <p:cNvSpPr/>
          <p:nvPr>
            <p:ph idx="3" type="pic"/>
          </p:nvPr>
        </p:nvSpPr>
        <p:spPr>
          <a:xfrm>
            <a:off x="13607300" y="4787025"/>
            <a:ext cx="3653400" cy="2563500"/>
          </a:xfrm>
          <a:prstGeom prst="rect">
            <a:avLst/>
          </a:prstGeom>
          <a:noFill/>
          <a:ln>
            <a:noFill/>
          </a:ln>
        </p:spPr>
      </p:sp>
      <p:pic>
        <p:nvPicPr>
          <p:cNvPr id="68" name="Google Shape;68;p6"/>
          <p:cNvPicPr preferRelativeResize="0"/>
          <p:nvPr/>
        </p:nvPicPr>
        <p:blipFill>
          <a:blip r:embed="rId2">
            <a:alphaModFix/>
          </a:blip>
          <a:stretch>
            <a:fillRect/>
          </a:stretch>
        </p:blipFill>
        <p:spPr>
          <a:xfrm>
            <a:off x="350823" y="301025"/>
            <a:ext cx="6705924" cy="12390898"/>
          </a:xfrm>
          <a:prstGeom prst="rect">
            <a:avLst/>
          </a:prstGeom>
          <a:noFill/>
          <a:ln>
            <a:noFill/>
          </a:ln>
        </p:spPr>
      </p:pic>
      <p:sp>
        <p:nvSpPr>
          <p:cNvPr id="69" name="Google Shape;69;p6"/>
          <p:cNvSpPr/>
          <p:nvPr/>
        </p:nvSpPr>
        <p:spPr>
          <a:xfrm>
            <a:off x="350823" y="1998111"/>
            <a:ext cx="7708667" cy="8288889"/>
          </a:xfrm>
          <a:custGeom>
            <a:rect b="b" l="l" r="r" t="t"/>
            <a:pathLst>
              <a:path extrusionOk="0" h="8288889" w="7708667">
                <a:moveTo>
                  <a:pt x="0" y="0"/>
                </a:moveTo>
                <a:lnTo>
                  <a:pt x="7708667" y="0"/>
                </a:lnTo>
                <a:lnTo>
                  <a:pt x="7708667" y="8288889"/>
                </a:lnTo>
                <a:lnTo>
                  <a:pt x="0" y="8288889"/>
                </a:lnTo>
                <a:lnTo>
                  <a:pt x="0" y="0"/>
                </a:lnTo>
                <a:close/>
              </a:path>
            </a:pathLst>
          </a:custGeom>
          <a:blipFill rotWithShape="1">
            <a:blip r:embed="rId3">
              <a:alphaModFix/>
            </a:blip>
            <a:stretch>
              <a:fillRect b="0" l="0" r="0" t="0"/>
            </a:stretch>
          </a:blipFill>
          <a:ln>
            <a:noFill/>
          </a:ln>
        </p:spPr>
      </p:sp>
      <p:sp>
        <p:nvSpPr>
          <p:cNvPr id="70" name="Google Shape;70;p6"/>
          <p:cNvSpPr txBox="1"/>
          <p:nvPr>
            <p:ph type="title"/>
          </p:nvPr>
        </p:nvSpPr>
        <p:spPr>
          <a:xfrm>
            <a:off x="8756425" y="975525"/>
            <a:ext cx="8487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FEF9"/>
              </a:buClr>
              <a:buSzPts val="8000"/>
              <a:buNone/>
              <a:defRPr>
                <a:solidFill>
                  <a:srgbClr val="FFFEF9"/>
                </a:solidFill>
              </a:defRPr>
            </a:lvl1pPr>
            <a:lvl2pPr lvl="1" rtl="0">
              <a:spcBef>
                <a:spcPts val="0"/>
              </a:spcBef>
              <a:spcAft>
                <a:spcPts val="0"/>
              </a:spcAft>
              <a:buClr>
                <a:srgbClr val="FFFEF9"/>
              </a:buClr>
              <a:buSzPts val="1400"/>
              <a:buNone/>
              <a:defRPr>
                <a:solidFill>
                  <a:srgbClr val="FFFEF9"/>
                </a:solidFill>
              </a:defRPr>
            </a:lvl2pPr>
            <a:lvl3pPr lvl="2" rtl="0">
              <a:spcBef>
                <a:spcPts val="0"/>
              </a:spcBef>
              <a:spcAft>
                <a:spcPts val="0"/>
              </a:spcAft>
              <a:buClr>
                <a:srgbClr val="FFFEF9"/>
              </a:buClr>
              <a:buSzPts val="1400"/>
              <a:buNone/>
              <a:defRPr>
                <a:solidFill>
                  <a:srgbClr val="FFFEF9"/>
                </a:solidFill>
              </a:defRPr>
            </a:lvl3pPr>
            <a:lvl4pPr lvl="3" rtl="0">
              <a:spcBef>
                <a:spcPts val="0"/>
              </a:spcBef>
              <a:spcAft>
                <a:spcPts val="0"/>
              </a:spcAft>
              <a:buClr>
                <a:srgbClr val="FFFEF9"/>
              </a:buClr>
              <a:buSzPts val="1400"/>
              <a:buNone/>
              <a:defRPr>
                <a:solidFill>
                  <a:srgbClr val="FFFEF9"/>
                </a:solidFill>
              </a:defRPr>
            </a:lvl4pPr>
            <a:lvl5pPr lvl="4" rtl="0">
              <a:spcBef>
                <a:spcPts val="0"/>
              </a:spcBef>
              <a:spcAft>
                <a:spcPts val="0"/>
              </a:spcAft>
              <a:buClr>
                <a:srgbClr val="FFFEF9"/>
              </a:buClr>
              <a:buSzPts val="1400"/>
              <a:buNone/>
              <a:defRPr>
                <a:solidFill>
                  <a:srgbClr val="FFFEF9"/>
                </a:solidFill>
              </a:defRPr>
            </a:lvl5pPr>
            <a:lvl6pPr lvl="5" rtl="0">
              <a:spcBef>
                <a:spcPts val="0"/>
              </a:spcBef>
              <a:spcAft>
                <a:spcPts val="0"/>
              </a:spcAft>
              <a:buClr>
                <a:srgbClr val="FFFEF9"/>
              </a:buClr>
              <a:buSzPts val="1400"/>
              <a:buNone/>
              <a:defRPr>
                <a:solidFill>
                  <a:srgbClr val="FFFEF9"/>
                </a:solidFill>
              </a:defRPr>
            </a:lvl6pPr>
            <a:lvl7pPr lvl="6" rtl="0">
              <a:spcBef>
                <a:spcPts val="0"/>
              </a:spcBef>
              <a:spcAft>
                <a:spcPts val="0"/>
              </a:spcAft>
              <a:buClr>
                <a:srgbClr val="FFFEF9"/>
              </a:buClr>
              <a:buSzPts val="1400"/>
              <a:buNone/>
              <a:defRPr>
                <a:solidFill>
                  <a:srgbClr val="FFFEF9"/>
                </a:solidFill>
              </a:defRPr>
            </a:lvl7pPr>
            <a:lvl8pPr lvl="7" rtl="0">
              <a:spcBef>
                <a:spcPts val="0"/>
              </a:spcBef>
              <a:spcAft>
                <a:spcPts val="0"/>
              </a:spcAft>
              <a:buClr>
                <a:srgbClr val="FFFEF9"/>
              </a:buClr>
              <a:buSzPts val="1400"/>
              <a:buNone/>
              <a:defRPr>
                <a:solidFill>
                  <a:srgbClr val="FFFEF9"/>
                </a:solidFill>
              </a:defRPr>
            </a:lvl8pPr>
            <a:lvl9pPr lvl="8" rtl="0">
              <a:spcBef>
                <a:spcPts val="0"/>
              </a:spcBef>
              <a:spcAft>
                <a:spcPts val="0"/>
              </a:spcAft>
              <a:buClr>
                <a:srgbClr val="FFFEF9"/>
              </a:buClr>
              <a:buSzPts val="1400"/>
              <a:buNone/>
              <a:defRPr>
                <a:solidFill>
                  <a:srgbClr val="FFFEF9"/>
                </a:solidFill>
              </a:defRPr>
            </a:lvl9pPr>
          </a:lstStyle>
          <a:p/>
        </p:txBody>
      </p:sp>
      <p:sp>
        <p:nvSpPr>
          <p:cNvPr id="71" name="Google Shape;71;p6"/>
          <p:cNvSpPr txBox="1"/>
          <p:nvPr>
            <p:ph idx="1" type="body"/>
          </p:nvPr>
        </p:nvSpPr>
        <p:spPr>
          <a:xfrm>
            <a:off x="8756425" y="2755425"/>
            <a:ext cx="7756200" cy="13947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
        <p:nvSpPr>
          <p:cNvPr id="72" name="Google Shape;72;p6"/>
          <p:cNvSpPr txBox="1"/>
          <p:nvPr>
            <p:ph idx="4" type="subTitle"/>
          </p:nvPr>
        </p:nvSpPr>
        <p:spPr>
          <a:xfrm>
            <a:off x="8664313" y="7621950"/>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C43535"/>
              </a:buClr>
              <a:buSzPts val="3600"/>
              <a:buNone/>
              <a:defRPr b="1" sz="3600">
                <a:solidFill>
                  <a:srgbClr val="C43535"/>
                </a:solidFill>
              </a:defRPr>
            </a:lvl1pPr>
            <a:lvl2pPr lvl="1" rtl="0">
              <a:spcBef>
                <a:spcPts val="560"/>
              </a:spcBef>
              <a:spcAft>
                <a:spcPts val="0"/>
              </a:spcAft>
              <a:buClr>
                <a:srgbClr val="C43535"/>
              </a:buClr>
              <a:buSzPts val="2400"/>
              <a:buNone/>
              <a:defRPr>
                <a:solidFill>
                  <a:srgbClr val="C43535"/>
                </a:solidFill>
              </a:defRPr>
            </a:lvl2pPr>
            <a:lvl3pPr lvl="2" rtl="0">
              <a:spcBef>
                <a:spcPts val="480"/>
              </a:spcBef>
              <a:spcAft>
                <a:spcPts val="0"/>
              </a:spcAft>
              <a:buClr>
                <a:srgbClr val="C43535"/>
              </a:buClr>
              <a:buSzPts val="2400"/>
              <a:buNone/>
              <a:defRPr>
                <a:solidFill>
                  <a:srgbClr val="C43535"/>
                </a:solidFill>
              </a:defRPr>
            </a:lvl3pPr>
            <a:lvl4pPr lvl="3" rtl="0">
              <a:spcBef>
                <a:spcPts val="400"/>
              </a:spcBef>
              <a:spcAft>
                <a:spcPts val="0"/>
              </a:spcAft>
              <a:buClr>
                <a:srgbClr val="C43535"/>
              </a:buClr>
              <a:buSzPts val="2400"/>
              <a:buNone/>
              <a:defRPr>
                <a:solidFill>
                  <a:srgbClr val="C43535"/>
                </a:solidFill>
              </a:defRPr>
            </a:lvl4pPr>
            <a:lvl5pPr lvl="4" rtl="0">
              <a:spcBef>
                <a:spcPts val="400"/>
              </a:spcBef>
              <a:spcAft>
                <a:spcPts val="0"/>
              </a:spcAft>
              <a:buClr>
                <a:srgbClr val="C43535"/>
              </a:buClr>
              <a:buSzPts val="2400"/>
              <a:buNone/>
              <a:defRPr>
                <a:solidFill>
                  <a:srgbClr val="C43535"/>
                </a:solidFill>
              </a:defRPr>
            </a:lvl5pPr>
            <a:lvl6pPr lvl="5" rtl="0">
              <a:spcBef>
                <a:spcPts val="400"/>
              </a:spcBef>
              <a:spcAft>
                <a:spcPts val="0"/>
              </a:spcAft>
              <a:buClr>
                <a:srgbClr val="C43535"/>
              </a:buClr>
              <a:buSzPts val="2400"/>
              <a:buNone/>
              <a:defRPr>
                <a:solidFill>
                  <a:srgbClr val="C43535"/>
                </a:solidFill>
              </a:defRPr>
            </a:lvl6pPr>
            <a:lvl7pPr lvl="6" rtl="0">
              <a:spcBef>
                <a:spcPts val="400"/>
              </a:spcBef>
              <a:spcAft>
                <a:spcPts val="0"/>
              </a:spcAft>
              <a:buClr>
                <a:srgbClr val="C43535"/>
              </a:buClr>
              <a:buSzPts val="2400"/>
              <a:buNone/>
              <a:defRPr>
                <a:solidFill>
                  <a:srgbClr val="C43535"/>
                </a:solidFill>
              </a:defRPr>
            </a:lvl7pPr>
            <a:lvl8pPr lvl="7" rtl="0">
              <a:spcBef>
                <a:spcPts val="400"/>
              </a:spcBef>
              <a:spcAft>
                <a:spcPts val="0"/>
              </a:spcAft>
              <a:buClr>
                <a:srgbClr val="C43535"/>
              </a:buClr>
              <a:buSzPts val="2400"/>
              <a:buNone/>
              <a:defRPr>
                <a:solidFill>
                  <a:srgbClr val="C43535"/>
                </a:solidFill>
              </a:defRPr>
            </a:lvl8pPr>
            <a:lvl9pPr lvl="8" rtl="0">
              <a:spcBef>
                <a:spcPts val="400"/>
              </a:spcBef>
              <a:spcAft>
                <a:spcPts val="0"/>
              </a:spcAft>
              <a:buClr>
                <a:srgbClr val="C43535"/>
              </a:buClr>
              <a:buSzPts val="2400"/>
              <a:buNone/>
              <a:defRPr>
                <a:solidFill>
                  <a:srgbClr val="C43535"/>
                </a:solidFill>
              </a:defRPr>
            </a:lvl9pPr>
          </a:lstStyle>
          <a:p/>
        </p:txBody>
      </p:sp>
      <p:sp>
        <p:nvSpPr>
          <p:cNvPr id="73" name="Google Shape;73;p6"/>
          <p:cNvSpPr txBox="1"/>
          <p:nvPr>
            <p:ph idx="5" type="body"/>
          </p:nvPr>
        </p:nvSpPr>
        <p:spPr>
          <a:xfrm>
            <a:off x="8664325" y="8624775"/>
            <a:ext cx="37419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
        <p:nvSpPr>
          <p:cNvPr id="74" name="Google Shape;74;p6"/>
          <p:cNvSpPr txBox="1"/>
          <p:nvPr>
            <p:ph idx="6" type="subTitle"/>
          </p:nvPr>
        </p:nvSpPr>
        <p:spPr>
          <a:xfrm>
            <a:off x="13563038" y="7621950"/>
            <a:ext cx="2857500" cy="748500"/>
          </a:xfrm>
          <a:prstGeom prst="rect">
            <a:avLst/>
          </a:prstGeom>
        </p:spPr>
        <p:txBody>
          <a:bodyPr anchorCtr="0" anchor="t" bIns="0" lIns="0" spcFirstLastPara="1" rIns="0" wrap="square" tIns="0">
            <a:noAutofit/>
          </a:bodyPr>
          <a:lstStyle>
            <a:lvl1pPr lvl="0" rtl="0">
              <a:spcBef>
                <a:spcPts val="640"/>
              </a:spcBef>
              <a:spcAft>
                <a:spcPts val="0"/>
              </a:spcAft>
              <a:buClr>
                <a:srgbClr val="C43535"/>
              </a:buClr>
              <a:buSzPts val="3600"/>
              <a:buNone/>
              <a:defRPr b="1" sz="3600">
                <a:solidFill>
                  <a:srgbClr val="C43535"/>
                </a:solidFill>
              </a:defRPr>
            </a:lvl1pPr>
            <a:lvl2pPr lvl="1" rtl="0">
              <a:spcBef>
                <a:spcPts val="560"/>
              </a:spcBef>
              <a:spcAft>
                <a:spcPts val="0"/>
              </a:spcAft>
              <a:buClr>
                <a:srgbClr val="C43535"/>
              </a:buClr>
              <a:buSzPts val="2400"/>
              <a:buNone/>
              <a:defRPr>
                <a:solidFill>
                  <a:srgbClr val="C43535"/>
                </a:solidFill>
              </a:defRPr>
            </a:lvl2pPr>
            <a:lvl3pPr lvl="2" rtl="0">
              <a:spcBef>
                <a:spcPts val="480"/>
              </a:spcBef>
              <a:spcAft>
                <a:spcPts val="0"/>
              </a:spcAft>
              <a:buClr>
                <a:srgbClr val="C43535"/>
              </a:buClr>
              <a:buSzPts val="2400"/>
              <a:buNone/>
              <a:defRPr>
                <a:solidFill>
                  <a:srgbClr val="C43535"/>
                </a:solidFill>
              </a:defRPr>
            </a:lvl3pPr>
            <a:lvl4pPr lvl="3" rtl="0">
              <a:spcBef>
                <a:spcPts val="400"/>
              </a:spcBef>
              <a:spcAft>
                <a:spcPts val="0"/>
              </a:spcAft>
              <a:buClr>
                <a:srgbClr val="C43535"/>
              </a:buClr>
              <a:buSzPts val="2400"/>
              <a:buNone/>
              <a:defRPr>
                <a:solidFill>
                  <a:srgbClr val="C43535"/>
                </a:solidFill>
              </a:defRPr>
            </a:lvl4pPr>
            <a:lvl5pPr lvl="4" rtl="0">
              <a:spcBef>
                <a:spcPts val="400"/>
              </a:spcBef>
              <a:spcAft>
                <a:spcPts val="0"/>
              </a:spcAft>
              <a:buClr>
                <a:srgbClr val="C43535"/>
              </a:buClr>
              <a:buSzPts val="2400"/>
              <a:buNone/>
              <a:defRPr>
                <a:solidFill>
                  <a:srgbClr val="C43535"/>
                </a:solidFill>
              </a:defRPr>
            </a:lvl5pPr>
            <a:lvl6pPr lvl="5" rtl="0">
              <a:spcBef>
                <a:spcPts val="400"/>
              </a:spcBef>
              <a:spcAft>
                <a:spcPts val="0"/>
              </a:spcAft>
              <a:buClr>
                <a:srgbClr val="C43535"/>
              </a:buClr>
              <a:buSzPts val="2400"/>
              <a:buNone/>
              <a:defRPr>
                <a:solidFill>
                  <a:srgbClr val="C43535"/>
                </a:solidFill>
              </a:defRPr>
            </a:lvl6pPr>
            <a:lvl7pPr lvl="6" rtl="0">
              <a:spcBef>
                <a:spcPts val="400"/>
              </a:spcBef>
              <a:spcAft>
                <a:spcPts val="0"/>
              </a:spcAft>
              <a:buClr>
                <a:srgbClr val="C43535"/>
              </a:buClr>
              <a:buSzPts val="2400"/>
              <a:buNone/>
              <a:defRPr>
                <a:solidFill>
                  <a:srgbClr val="C43535"/>
                </a:solidFill>
              </a:defRPr>
            </a:lvl7pPr>
            <a:lvl8pPr lvl="7" rtl="0">
              <a:spcBef>
                <a:spcPts val="400"/>
              </a:spcBef>
              <a:spcAft>
                <a:spcPts val="0"/>
              </a:spcAft>
              <a:buClr>
                <a:srgbClr val="C43535"/>
              </a:buClr>
              <a:buSzPts val="2400"/>
              <a:buNone/>
              <a:defRPr>
                <a:solidFill>
                  <a:srgbClr val="C43535"/>
                </a:solidFill>
              </a:defRPr>
            </a:lvl8pPr>
            <a:lvl9pPr lvl="8" rtl="0">
              <a:spcBef>
                <a:spcPts val="400"/>
              </a:spcBef>
              <a:spcAft>
                <a:spcPts val="0"/>
              </a:spcAft>
              <a:buClr>
                <a:srgbClr val="C43535"/>
              </a:buClr>
              <a:buSzPts val="2400"/>
              <a:buNone/>
              <a:defRPr>
                <a:solidFill>
                  <a:srgbClr val="C43535"/>
                </a:solidFill>
              </a:defRPr>
            </a:lvl9pPr>
          </a:lstStyle>
          <a:p/>
        </p:txBody>
      </p:sp>
      <p:sp>
        <p:nvSpPr>
          <p:cNvPr id="75" name="Google Shape;75;p6"/>
          <p:cNvSpPr txBox="1"/>
          <p:nvPr>
            <p:ph idx="7" type="body"/>
          </p:nvPr>
        </p:nvSpPr>
        <p:spPr>
          <a:xfrm>
            <a:off x="13563050" y="8624775"/>
            <a:ext cx="37419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76" name="Shape 76"/>
        <p:cNvGrpSpPr/>
        <p:nvPr/>
      </p:nvGrpSpPr>
      <p:grpSpPr>
        <a:xfrm>
          <a:off x="0" y="0"/>
          <a:ext cx="0" cy="0"/>
          <a:chOff x="0" y="0"/>
          <a:chExt cx="0" cy="0"/>
        </a:xfrm>
      </p:grpSpPr>
      <p:grpSp>
        <p:nvGrpSpPr>
          <p:cNvPr id="77" name="Google Shape;77;p7"/>
          <p:cNvGrpSpPr/>
          <p:nvPr/>
        </p:nvGrpSpPr>
        <p:grpSpPr>
          <a:xfrm>
            <a:off x="0" y="-144662"/>
            <a:ext cx="18288118" cy="5288702"/>
            <a:chOff x="0" y="-38100"/>
            <a:chExt cx="4816592" cy="1392900"/>
          </a:xfrm>
        </p:grpSpPr>
        <p:sp>
          <p:nvSpPr>
            <p:cNvPr id="78" name="Google Shape;78;p7"/>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C43535"/>
            </a:solidFill>
            <a:ln>
              <a:noFill/>
            </a:ln>
          </p:spPr>
        </p:sp>
        <p:sp>
          <p:nvSpPr>
            <p:cNvPr id="79" name="Google Shape;79;p7"/>
            <p:cNvSpPr txBox="1"/>
            <p:nvPr/>
          </p:nvSpPr>
          <p:spPr>
            <a:xfrm>
              <a:off x="0" y="-38100"/>
              <a:ext cx="4816500" cy="1392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0" name="Google Shape;80;p7"/>
          <p:cNvSpPr/>
          <p:nvPr/>
        </p:nvSpPr>
        <p:spPr>
          <a:xfrm>
            <a:off x="11894747" y="224376"/>
            <a:ext cx="5051732" cy="4919124"/>
          </a:xfrm>
          <a:custGeom>
            <a:rect b="b" l="l" r="r" t="t"/>
            <a:pathLst>
              <a:path extrusionOk="0" h="4919124" w="5051732">
                <a:moveTo>
                  <a:pt x="0" y="0"/>
                </a:moveTo>
                <a:lnTo>
                  <a:pt x="5051732" y="0"/>
                </a:lnTo>
                <a:lnTo>
                  <a:pt x="5051732" y="4919124"/>
                </a:lnTo>
                <a:lnTo>
                  <a:pt x="0" y="4919124"/>
                </a:lnTo>
                <a:lnTo>
                  <a:pt x="0" y="0"/>
                </a:lnTo>
                <a:close/>
              </a:path>
            </a:pathLst>
          </a:custGeom>
          <a:blipFill rotWithShape="1">
            <a:blip r:embed="rId2">
              <a:alphaModFix/>
            </a:blip>
            <a:stretch>
              <a:fillRect b="0" l="0" r="0" t="0"/>
            </a:stretch>
          </a:blipFill>
          <a:ln>
            <a:noFill/>
          </a:ln>
        </p:spPr>
      </p:sp>
      <p:sp>
        <p:nvSpPr>
          <p:cNvPr id="81" name="Google Shape;81;p7"/>
          <p:cNvSpPr/>
          <p:nvPr/>
        </p:nvSpPr>
        <p:spPr>
          <a:xfrm>
            <a:off x="2324912" y="5330975"/>
            <a:ext cx="4107306" cy="4956025"/>
          </a:xfrm>
          <a:custGeom>
            <a:rect b="b" l="l" r="r" t="t"/>
            <a:pathLst>
              <a:path extrusionOk="0" h="4956025" w="4107306">
                <a:moveTo>
                  <a:pt x="0" y="0"/>
                </a:moveTo>
                <a:lnTo>
                  <a:pt x="4107305" y="0"/>
                </a:lnTo>
                <a:lnTo>
                  <a:pt x="4107305" y="4956025"/>
                </a:lnTo>
                <a:lnTo>
                  <a:pt x="0" y="4956025"/>
                </a:lnTo>
                <a:lnTo>
                  <a:pt x="0" y="0"/>
                </a:lnTo>
                <a:close/>
              </a:path>
            </a:pathLst>
          </a:custGeom>
          <a:blipFill rotWithShape="1">
            <a:blip r:embed="rId3">
              <a:alphaModFix/>
            </a:blip>
            <a:stretch>
              <a:fillRect b="0" l="0" r="0" t="0"/>
            </a:stretch>
          </a:blipFill>
          <a:ln>
            <a:noFill/>
          </a:ln>
        </p:spPr>
      </p:sp>
      <p:sp>
        <p:nvSpPr>
          <p:cNvPr id="82" name="Google Shape;82;p7"/>
          <p:cNvSpPr txBox="1"/>
          <p:nvPr>
            <p:ph type="title"/>
          </p:nvPr>
        </p:nvSpPr>
        <p:spPr>
          <a:xfrm>
            <a:off x="1884825" y="1096638"/>
            <a:ext cx="8487600" cy="1143000"/>
          </a:xfrm>
          <a:prstGeom prst="rect">
            <a:avLst/>
          </a:prstGeom>
        </p:spPr>
        <p:txBody>
          <a:bodyPr anchorCtr="0" anchor="t" bIns="0" lIns="0" spcFirstLastPara="1" rIns="0" wrap="square" tIns="0">
            <a:noAutofit/>
          </a:bodyPr>
          <a:lstStyle>
            <a:lvl1pPr lvl="0" rtl="0" algn="l">
              <a:spcBef>
                <a:spcPts val="0"/>
              </a:spcBef>
              <a:spcAft>
                <a:spcPts val="0"/>
              </a:spcAft>
              <a:buClr>
                <a:srgbClr val="FFFEF9"/>
              </a:buClr>
              <a:buSzPts val="8000"/>
              <a:buNone/>
              <a:defRPr>
                <a:solidFill>
                  <a:srgbClr val="FFFEF9"/>
                </a:solidFill>
              </a:defRPr>
            </a:lvl1pPr>
            <a:lvl2pPr lvl="1" rtl="0">
              <a:spcBef>
                <a:spcPts val="0"/>
              </a:spcBef>
              <a:spcAft>
                <a:spcPts val="0"/>
              </a:spcAft>
              <a:buClr>
                <a:srgbClr val="FFFEF9"/>
              </a:buClr>
              <a:buSzPts val="1400"/>
              <a:buNone/>
              <a:defRPr>
                <a:solidFill>
                  <a:srgbClr val="FFFEF9"/>
                </a:solidFill>
              </a:defRPr>
            </a:lvl2pPr>
            <a:lvl3pPr lvl="2" rtl="0">
              <a:spcBef>
                <a:spcPts val="0"/>
              </a:spcBef>
              <a:spcAft>
                <a:spcPts val="0"/>
              </a:spcAft>
              <a:buClr>
                <a:srgbClr val="FFFEF9"/>
              </a:buClr>
              <a:buSzPts val="1400"/>
              <a:buNone/>
              <a:defRPr>
                <a:solidFill>
                  <a:srgbClr val="FFFEF9"/>
                </a:solidFill>
              </a:defRPr>
            </a:lvl3pPr>
            <a:lvl4pPr lvl="3" rtl="0">
              <a:spcBef>
                <a:spcPts val="0"/>
              </a:spcBef>
              <a:spcAft>
                <a:spcPts val="0"/>
              </a:spcAft>
              <a:buClr>
                <a:srgbClr val="FFFEF9"/>
              </a:buClr>
              <a:buSzPts val="1400"/>
              <a:buNone/>
              <a:defRPr>
                <a:solidFill>
                  <a:srgbClr val="FFFEF9"/>
                </a:solidFill>
              </a:defRPr>
            </a:lvl4pPr>
            <a:lvl5pPr lvl="4" rtl="0">
              <a:spcBef>
                <a:spcPts val="0"/>
              </a:spcBef>
              <a:spcAft>
                <a:spcPts val="0"/>
              </a:spcAft>
              <a:buClr>
                <a:srgbClr val="FFFEF9"/>
              </a:buClr>
              <a:buSzPts val="1400"/>
              <a:buNone/>
              <a:defRPr>
                <a:solidFill>
                  <a:srgbClr val="FFFEF9"/>
                </a:solidFill>
              </a:defRPr>
            </a:lvl5pPr>
            <a:lvl6pPr lvl="5" rtl="0">
              <a:spcBef>
                <a:spcPts val="0"/>
              </a:spcBef>
              <a:spcAft>
                <a:spcPts val="0"/>
              </a:spcAft>
              <a:buClr>
                <a:srgbClr val="FFFEF9"/>
              </a:buClr>
              <a:buSzPts val="1400"/>
              <a:buNone/>
              <a:defRPr>
                <a:solidFill>
                  <a:srgbClr val="FFFEF9"/>
                </a:solidFill>
              </a:defRPr>
            </a:lvl6pPr>
            <a:lvl7pPr lvl="6" rtl="0">
              <a:spcBef>
                <a:spcPts val="0"/>
              </a:spcBef>
              <a:spcAft>
                <a:spcPts val="0"/>
              </a:spcAft>
              <a:buClr>
                <a:srgbClr val="FFFEF9"/>
              </a:buClr>
              <a:buSzPts val="1400"/>
              <a:buNone/>
              <a:defRPr>
                <a:solidFill>
                  <a:srgbClr val="FFFEF9"/>
                </a:solidFill>
              </a:defRPr>
            </a:lvl7pPr>
            <a:lvl8pPr lvl="7" rtl="0">
              <a:spcBef>
                <a:spcPts val="0"/>
              </a:spcBef>
              <a:spcAft>
                <a:spcPts val="0"/>
              </a:spcAft>
              <a:buClr>
                <a:srgbClr val="FFFEF9"/>
              </a:buClr>
              <a:buSzPts val="1400"/>
              <a:buNone/>
              <a:defRPr>
                <a:solidFill>
                  <a:srgbClr val="FFFEF9"/>
                </a:solidFill>
              </a:defRPr>
            </a:lvl8pPr>
            <a:lvl9pPr lvl="8" rtl="0">
              <a:spcBef>
                <a:spcPts val="0"/>
              </a:spcBef>
              <a:spcAft>
                <a:spcPts val="0"/>
              </a:spcAft>
              <a:buClr>
                <a:srgbClr val="FFFEF9"/>
              </a:buClr>
              <a:buSzPts val="1400"/>
              <a:buNone/>
              <a:defRPr>
                <a:solidFill>
                  <a:srgbClr val="FFFEF9"/>
                </a:solidFill>
              </a:defRPr>
            </a:lvl9pPr>
          </a:lstStyle>
          <a:p/>
        </p:txBody>
      </p:sp>
      <p:sp>
        <p:nvSpPr>
          <p:cNvPr id="83" name="Google Shape;83;p7"/>
          <p:cNvSpPr txBox="1"/>
          <p:nvPr>
            <p:ph idx="1" type="body"/>
          </p:nvPr>
        </p:nvSpPr>
        <p:spPr>
          <a:xfrm>
            <a:off x="1884825" y="2876538"/>
            <a:ext cx="7756200" cy="13947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sp>
        <p:nvSpPr>
          <p:cNvPr id="84" name="Google Shape;84;p7"/>
          <p:cNvSpPr txBox="1"/>
          <p:nvPr>
            <p:ph idx="2" type="title"/>
          </p:nvPr>
        </p:nvSpPr>
        <p:spPr>
          <a:xfrm>
            <a:off x="8249125" y="6143388"/>
            <a:ext cx="8487600" cy="1143000"/>
          </a:xfrm>
          <a:prstGeom prst="rect">
            <a:avLst/>
          </a:prstGeom>
        </p:spPr>
        <p:txBody>
          <a:bodyPr anchorCtr="0" anchor="t" bIns="0" lIns="0" spcFirstLastPara="1" rIns="0" wrap="square" tIns="0">
            <a:noAutofit/>
          </a:bodyPr>
          <a:lstStyle>
            <a:lvl1pPr lvl="0" rtl="0" algn="l">
              <a:spcBef>
                <a:spcPts val="0"/>
              </a:spcBef>
              <a:spcAft>
                <a:spcPts val="0"/>
              </a:spcAft>
              <a:buSzPts val="8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5" name="Google Shape;85;p7"/>
          <p:cNvSpPr txBox="1"/>
          <p:nvPr>
            <p:ph idx="3" type="body"/>
          </p:nvPr>
        </p:nvSpPr>
        <p:spPr>
          <a:xfrm>
            <a:off x="8249125" y="8079888"/>
            <a:ext cx="7756200" cy="13947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CUSTOM_5">
    <p:spTree>
      <p:nvGrpSpPr>
        <p:cNvPr id="86" name="Shape 86"/>
        <p:cNvGrpSpPr/>
        <p:nvPr/>
      </p:nvGrpSpPr>
      <p:grpSpPr>
        <a:xfrm>
          <a:off x="0" y="0"/>
          <a:ext cx="0" cy="0"/>
          <a:chOff x="0" y="0"/>
          <a:chExt cx="0" cy="0"/>
        </a:xfrm>
      </p:grpSpPr>
      <p:grpSp>
        <p:nvGrpSpPr>
          <p:cNvPr id="87" name="Google Shape;87;p8"/>
          <p:cNvGrpSpPr/>
          <p:nvPr/>
        </p:nvGrpSpPr>
        <p:grpSpPr>
          <a:xfrm>
            <a:off x="0" y="-144662"/>
            <a:ext cx="18288118" cy="4518691"/>
            <a:chOff x="0" y="-38100"/>
            <a:chExt cx="4816592" cy="1190100"/>
          </a:xfrm>
        </p:grpSpPr>
        <p:sp>
          <p:nvSpPr>
            <p:cNvPr id="88" name="Google Shape;88;p8"/>
            <p:cNvSpPr/>
            <p:nvPr/>
          </p:nvSpPr>
          <p:spPr>
            <a:xfrm>
              <a:off x="0" y="0"/>
              <a:ext cx="4816592" cy="1151863"/>
            </a:xfrm>
            <a:custGeom>
              <a:rect b="b" l="l" r="r" t="t"/>
              <a:pathLst>
                <a:path extrusionOk="0" h="1151863" w="4816592">
                  <a:moveTo>
                    <a:pt x="0" y="0"/>
                  </a:moveTo>
                  <a:lnTo>
                    <a:pt x="4816592" y="0"/>
                  </a:lnTo>
                  <a:lnTo>
                    <a:pt x="4816592" y="1151863"/>
                  </a:lnTo>
                  <a:lnTo>
                    <a:pt x="0" y="1151863"/>
                  </a:lnTo>
                  <a:close/>
                </a:path>
              </a:pathLst>
            </a:custGeom>
            <a:solidFill>
              <a:srgbClr val="C43535"/>
            </a:solidFill>
            <a:ln>
              <a:noFill/>
            </a:ln>
          </p:spPr>
        </p:sp>
        <p:sp>
          <p:nvSpPr>
            <p:cNvPr id="89" name="Google Shape;89;p8"/>
            <p:cNvSpPr txBox="1"/>
            <p:nvPr/>
          </p:nvSpPr>
          <p:spPr>
            <a:xfrm>
              <a:off x="0" y="-38100"/>
              <a:ext cx="4816500" cy="1190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8"/>
          <p:cNvSpPr txBox="1"/>
          <p:nvPr>
            <p:ph type="title"/>
          </p:nvPr>
        </p:nvSpPr>
        <p:spPr>
          <a:xfrm>
            <a:off x="1306500" y="1543200"/>
            <a:ext cx="6415500" cy="1620600"/>
          </a:xfrm>
          <a:prstGeom prst="rect">
            <a:avLst/>
          </a:prstGeom>
        </p:spPr>
        <p:txBody>
          <a:bodyPr anchorCtr="0" anchor="t" bIns="0" lIns="0" spcFirstLastPara="1" rIns="0" wrap="square" tIns="0">
            <a:noAutofit/>
          </a:bodyPr>
          <a:lstStyle>
            <a:lvl1pPr lvl="0" rtl="0" algn="l">
              <a:spcBef>
                <a:spcPts val="0"/>
              </a:spcBef>
              <a:spcAft>
                <a:spcPts val="0"/>
              </a:spcAft>
              <a:buClr>
                <a:srgbClr val="FFFEF9"/>
              </a:buClr>
              <a:buSzPts val="8000"/>
              <a:buNone/>
              <a:defRPr>
                <a:solidFill>
                  <a:srgbClr val="FFFEF9"/>
                </a:solidFill>
              </a:defRPr>
            </a:lvl1pPr>
            <a:lvl2pPr lvl="1" rtl="0">
              <a:spcBef>
                <a:spcPts val="0"/>
              </a:spcBef>
              <a:spcAft>
                <a:spcPts val="0"/>
              </a:spcAft>
              <a:buClr>
                <a:srgbClr val="FFFEF9"/>
              </a:buClr>
              <a:buSzPts val="1400"/>
              <a:buNone/>
              <a:defRPr>
                <a:solidFill>
                  <a:srgbClr val="FFFEF9"/>
                </a:solidFill>
              </a:defRPr>
            </a:lvl2pPr>
            <a:lvl3pPr lvl="2" rtl="0">
              <a:spcBef>
                <a:spcPts val="0"/>
              </a:spcBef>
              <a:spcAft>
                <a:spcPts val="0"/>
              </a:spcAft>
              <a:buClr>
                <a:srgbClr val="FFFEF9"/>
              </a:buClr>
              <a:buSzPts val="1400"/>
              <a:buNone/>
              <a:defRPr>
                <a:solidFill>
                  <a:srgbClr val="FFFEF9"/>
                </a:solidFill>
              </a:defRPr>
            </a:lvl3pPr>
            <a:lvl4pPr lvl="3" rtl="0">
              <a:spcBef>
                <a:spcPts val="0"/>
              </a:spcBef>
              <a:spcAft>
                <a:spcPts val="0"/>
              </a:spcAft>
              <a:buClr>
                <a:srgbClr val="FFFEF9"/>
              </a:buClr>
              <a:buSzPts val="1400"/>
              <a:buNone/>
              <a:defRPr>
                <a:solidFill>
                  <a:srgbClr val="FFFEF9"/>
                </a:solidFill>
              </a:defRPr>
            </a:lvl4pPr>
            <a:lvl5pPr lvl="4" rtl="0">
              <a:spcBef>
                <a:spcPts val="0"/>
              </a:spcBef>
              <a:spcAft>
                <a:spcPts val="0"/>
              </a:spcAft>
              <a:buClr>
                <a:srgbClr val="FFFEF9"/>
              </a:buClr>
              <a:buSzPts val="1400"/>
              <a:buNone/>
              <a:defRPr>
                <a:solidFill>
                  <a:srgbClr val="FFFEF9"/>
                </a:solidFill>
              </a:defRPr>
            </a:lvl5pPr>
            <a:lvl6pPr lvl="5" rtl="0">
              <a:spcBef>
                <a:spcPts val="0"/>
              </a:spcBef>
              <a:spcAft>
                <a:spcPts val="0"/>
              </a:spcAft>
              <a:buClr>
                <a:srgbClr val="FFFEF9"/>
              </a:buClr>
              <a:buSzPts val="1400"/>
              <a:buNone/>
              <a:defRPr>
                <a:solidFill>
                  <a:srgbClr val="FFFEF9"/>
                </a:solidFill>
              </a:defRPr>
            </a:lvl6pPr>
            <a:lvl7pPr lvl="6" rtl="0">
              <a:spcBef>
                <a:spcPts val="0"/>
              </a:spcBef>
              <a:spcAft>
                <a:spcPts val="0"/>
              </a:spcAft>
              <a:buClr>
                <a:srgbClr val="FFFEF9"/>
              </a:buClr>
              <a:buSzPts val="1400"/>
              <a:buNone/>
              <a:defRPr>
                <a:solidFill>
                  <a:srgbClr val="FFFEF9"/>
                </a:solidFill>
              </a:defRPr>
            </a:lvl7pPr>
            <a:lvl8pPr lvl="7" rtl="0">
              <a:spcBef>
                <a:spcPts val="0"/>
              </a:spcBef>
              <a:spcAft>
                <a:spcPts val="0"/>
              </a:spcAft>
              <a:buClr>
                <a:srgbClr val="FFFEF9"/>
              </a:buClr>
              <a:buSzPts val="1400"/>
              <a:buNone/>
              <a:defRPr>
                <a:solidFill>
                  <a:srgbClr val="FFFEF9"/>
                </a:solidFill>
              </a:defRPr>
            </a:lvl8pPr>
            <a:lvl9pPr lvl="8" rtl="0">
              <a:spcBef>
                <a:spcPts val="0"/>
              </a:spcBef>
              <a:spcAft>
                <a:spcPts val="0"/>
              </a:spcAft>
              <a:buClr>
                <a:srgbClr val="FFFEF9"/>
              </a:buClr>
              <a:buSzPts val="1400"/>
              <a:buNone/>
              <a:defRPr>
                <a:solidFill>
                  <a:srgbClr val="FFFEF9"/>
                </a:solidFill>
              </a:defRPr>
            </a:lvl9pPr>
          </a:lstStyle>
          <a:p/>
        </p:txBody>
      </p:sp>
      <p:sp>
        <p:nvSpPr>
          <p:cNvPr id="91" name="Google Shape;91;p8"/>
          <p:cNvSpPr txBox="1"/>
          <p:nvPr>
            <p:ph idx="1" type="body"/>
          </p:nvPr>
        </p:nvSpPr>
        <p:spPr>
          <a:xfrm>
            <a:off x="8722400" y="1310550"/>
            <a:ext cx="8252400" cy="2085900"/>
          </a:xfrm>
          <a:prstGeom prst="rect">
            <a:avLst/>
          </a:prstGeom>
        </p:spPr>
        <p:txBody>
          <a:bodyPr anchorCtr="0" anchor="t" bIns="0" lIns="0" spcFirstLastPara="1" rIns="0" wrap="square" tIns="0">
            <a:noAutofit/>
          </a:bodyPr>
          <a:lstStyle>
            <a:lvl1pPr indent="-381000" lvl="0" marL="457200" rtl="0">
              <a:spcBef>
                <a:spcPts val="640"/>
              </a:spcBef>
              <a:spcAft>
                <a:spcPts val="0"/>
              </a:spcAft>
              <a:buClr>
                <a:srgbClr val="FFFEF9"/>
              </a:buClr>
              <a:buSzPts val="2400"/>
              <a:buChar char="•"/>
              <a:defRPr>
                <a:solidFill>
                  <a:srgbClr val="FFFEF9"/>
                </a:solidFill>
              </a:defRPr>
            </a:lvl1pPr>
            <a:lvl2pPr indent="-381000" lvl="1" marL="914400" rtl="0">
              <a:spcBef>
                <a:spcPts val="560"/>
              </a:spcBef>
              <a:spcAft>
                <a:spcPts val="0"/>
              </a:spcAft>
              <a:buClr>
                <a:srgbClr val="FFFEF9"/>
              </a:buClr>
              <a:buSzPts val="2400"/>
              <a:buChar char="–"/>
              <a:defRPr>
                <a:solidFill>
                  <a:srgbClr val="FFFEF9"/>
                </a:solidFill>
              </a:defRPr>
            </a:lvl2pPr>
            <a:lvl3pPr indent="-381000" lvl="2" marL="1371600" rtl="0">
              <a:spcBef>
                <a:spcPts val="480"/>
              </a:spcBef>
              <a:spcAft>
                <a:spcPts val="0"/>
              </a:spcAft>
              <a:buClr>
                <a:srgbClr val="FFFEF9"/>
              </a:buClr>
              <a:buSzPts val="2400"/>
              <a:buChar char="•"/>
              <a:defRPr>
                <a:solidFill>
                  <a:srgbClr val="FFFEF9"/>
                </a:solidFill>
              </a:defRPr>
            </a:lvl3pPr>
            <a:lvl4pPr indent="-381000" lvl="3" marL="1828800" rtl="0">
              <a:spcBef>
                <a:spcPts val="400"/>
              </a:spcBef>
              <a:spcAft>
                <a:spcPts val="0"/>
              </a:spcAft>
              <a:buClr>
                <a:srgbClr val="FFFEF9"/>
              </a:buClr>
              <a:buSzPts val="2400"/>
              <a:buChar char="–"/>
              <a:defRPr>
                <a:solidFill>
                  <a:srgbClr val="FFFEF9"/>
                </a:solidFill>
              </a:defRPr>
            </a:lvl4pPr>
            <a:lvl5pPr indent="-381000" lvl="4" marL="2286000" rtl="0">
              <a:spcBef>
                <a:spcPts val="400"/>
              </a:spcBef>
              <a:spcAft>
                <a:spcPts val="0"/>
              </a:spcAft>
              <a:buClr>
                <a:srgbClr val="FFFEF9"/>
              </a:buClr>
              <a:buSzPts val="2400"/>
              <a:buChar char="»"/>
              <a:defRPr>
                <a:solidFill>
                  <a:srgbClr val="FFFEF9"/>
                </a:solidFill>
              </a:defRPr>
            </a:lvl5pPr>
            <a:lvl6pPr indent="-381000" lvl="5" marL="2743200" rtl="0">
              <a:spcBef>
                <a:spcPts val="400"/>
              </a:spcBef>
              <a:spcAft>
                <a:spcPts val="0"/>
              </a:spcAft>
              <a:buClr>
                <a:srgbClr val="FFFEF9"/>
              </a:buClr>
              <a:buSzPts val="2400"/>
              <a:buChar char="•"/>
              <a:defRPr>
                <a:solidFill>
                  <a:srgbClr val="FFFEF9"/>
                </a:solidFill>
              </a:defRPr>
            </a:lvl6pPr>
            <a:lvl7pPr indent="-381000" lvl="6" marL="3200400" rtl="0">
              <a:spcBef>
                <a:spcPts val="400"/>
              </a:spcBef>
              <a:spcAft>
                <a:spcPts val="0"/>
              </a:spcAft>
              <a:buClr>
                <a:srgbClr val="FFFEF9"/>
              </a:buClr>
              <a:buSzPts val="2400"/>
              <a:buChar char="•"/>
              <a:defRPr>
                <a:solidFill>
                  <a:srgbClr val="FFFEF9"/>
                </a:solidFill>
              </a:defRPr>
            </a:lvl7pPr>
            <a:lvl8pPr indent="-381000" lvl="7" marL="3657600" rtl="0">
              <a:spcBef>
                <a:spcPts val="400"/>
              </a:spcBef>
              <a:spcAft>
                <a:spcPts val="0"/>
              </a:spcAft>
              <a:buClr>
                <a:srgbClr val="FFFEF9"/>
              </a:buClr>
              <a:buSzPts val="2400"/>
              <a:buChar char="•"/>
              <a:defRPr>
                <a:solidFill>
                  <a:srgbClr val="FFFEF9"/>
                </a:solidFill>
              </a:defRPr>
            </a:lvl8pPr>
            <a:lvl9pPr indent="-381000" lvl="8" marL="4114800" rtl="0">
              <a:spcBef>
                <a:spcPts val="400"/>
              </a:spcBef>
              <a:spcAft>
                <a:spcPts val="0"/>
              </a:spcAft>
              <a:buClr>
                <a:srgbClr val="FFFEF9"/>
              </a:buClr>
              <a:buSzPts val="2400"/>
              <a:buChar char="•"/>
              <a:defRPr>
                <a:solidFill>
                  <a:srgbClr val="FFFEF9"/>
                </a:solidFill>
              </a:defRPr>
            </a:lvl9pPr>
          </a:lstStyle>
          <a:p/>
        </p:txBody>
      </p:sp>
      <p:pic>
        <p:nvPicPr>
          <p:cNvPr id="92" name="Google Shape;92;p8" title="Points scored"/>
          <p:cNvPicPr preferRelativeResize="0"/>
          <p:nvPr/>
        </p:nvPicPr>
        <p:blipFill>
          <a:blip r:embed="rId2">
            <a:alphaModFix/>
          </a:blip>
          <a:stretch>
            <a:fillRect/>
          </a:stretch>
        </p:blipFill>
        <p:spPr>
          <a:xfrm>
            <a:off x="2847700" y="4796525"/>
            <a:ext cx="12592701" cy="49609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_6">
    <p:spTree>
      <p:nvGrpSpPr>
        <p:cNvPr id="93" name="Shape 93"/>
        <p:cNvGrpSpPr/>
        <p:nvPr/>
      </p:nvGrpSpPr>
      <p:grpSpPr>
        <a:xfrm>
          <a:off x="0" y="0"/>
          <a:ext cx="0" cy="0"/>
          <a:chOff x="0" y="0"/>
          <a:chExt cx="0" cy="0"/>
        </a:xfrm>
      </p:grpSpPr>
      <p:grpSp>
        <p:nvGrpSpPr>
          <p:cNvPr id="94" name="Google Shape;94;p9"/>
          <p:cNvGrpSpPr/>
          <p:nvPr/>
        </p:nvGrpSpPr>
        <p:grpSpPr>
          <a:xfrm>
            <a:off x="12555275" y="-144662"/>
            <a:ext cx="5732939" cy="10431728"/>
            <a:chOff x="0" y="-38100"/>
            <a:chExt cx="1509900" cy="2747433"/>
          </a:xfrm>
        </p:grpSpPr>
        <p:sp>
          <p:nvSpPr>
            <p:cNvPr id="95" name="Google Shape;95;p9"/>
            <p:cNvSpPr/>
            <p:nvPr/>
          </p:nvSpPr>
          <p:spPr>
            <a:xfrm>
              <a:off x="0" y="0"/>
              <a:ext cx="1509853" cy="2709333"/>
            </a:xfrm>
            <a:custGeom>
              <a:rect b="b" l="l" r="r" t="t"/>
              <a:pathLst>
                <a:path extrusionOk="0" h="2709333" w="1509853">
                  <a:moveTo>
                    <a:pt x="0" y="0"/>
                  </a:moveTo>
                  <a:lnTo>
                    <a:pt x="1509853" y="0"/>
                  </a:lnTo>
                  <a:lnTo>
                    <a:pt x="1509853" y="2709333"/>
                  </a:lnTo>
                  <a:lnTo>
                    <a:pt x="0" y="2709333"/>
                  </a:lnTo>
                  <a:close/>
                </a:path>
              </a:pathLst>
            </a:custGeom>
            <a:solidFill>
              <a:srgbClr val="C43535"/>
            </a:solidFill>
            <a:ln>
              <a:noFill/>
            </a:ln>
          </p:spPr>
        </p:sp>
        <p:sp>
          <p:nvSpPr>
            <p:cNvPr id="96" name="Google Shape;96;p9"/>
            <p:cNvSpPr txBox="1"/>
            <p:nvPr/>
          </p:nvSpPr>
          <p:spPr>
            <a:xfrm>
              <a:off x="0" y="-38100"/>
              <a:ext cx="1509900" cy="2747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97" name="Google Shape;97;p9" title="Points scored"/>
          <p:cNvPicPr preferRelativeResize="0"/>
          <p:nvPr/>
        </p:nvPicPr>
        <p:blipFill>
          <a:blip r:embed="rId2">
            <a:alphaModFix/>
          </a:blip>
          <a:stretch>
            <a:fillRect/>
          </a:stretch>
        </p:blipFill>
        <p:spPr>
          <a:xfrm>
            <a:off x="806600" y="2109125"/>
            <a:ext cx="10555350" cy="5646950"/>
          </a:xfrm>
          <a:prstGeom prst="rect">
            <a:avLst/>
          </a:prstGeom>
          <a:noFill/>
          <a:ln>
            <a:noFill/>
          </a:ln>
        </p:spPr>
      </p:pic>
      <p:sp>
        <p:nvSpPr>
          <p:cNvPr id="98" name="Google Shape;98;p9"/>
          <p:cNvSpPr txBox="1"/>
          <p:nvPr>
            <p:ph type="title"/>
          </p:nvPr>
        </p:nvSpPr>
        <p:spPr>
          <a:xfrm>
            <a:off x="806600" y="676975"/>
            <a:ext cx="10408800" cy="1143000"/>
          </a:xfrm>
          <a:prstGeom prst="rect">
            <a:avLst/>
          </a:prstGeom>
        </p:spPr>
        <p:txBody>
          <a:bodyPr anchorCtr="0" anchor="t" bIns="0" lIns="0" spcFirstLastPara="1" rIns="0" wrap="square" tIns="0">
            <a:noAutofit/>
          </a:bodyPr>
          <a:lstStyle>
            <a:lvl1pPr lvl="0" rtl="0" algn="l">
              <a:spcBef>
                <a:spcPts val="0"/>
              </a:spcBef>
              <a:spcAft>
                <a:spcPts val="0"/>
              </a:spcAft>
              <a:buSzPts val="80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9" name="Google Shape;99;p9"/>
          <p:cNvSpPr txBox="1"/>
          <p:nvPr>
            <p:ph idx="1" type="body"/>
          </p:nvPr>
        </p:nvSpPr>
        <p:spPr>
          <a:xfrm>
            <a:off x="806600" y="8045225"/>
            <a:ext cx="45228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
        <p:nvSpPr>
          <p:cNvPr id="100" name="Google Shape;100;p9"/>
          <p:cNvSpPr txBox="1"/>
          <p:nvPr>
            <p:ph idx="2" type="body"/>
          </p:nvPr>
        </p:nvSpPr>
        <p:spPr>
          <a:xfrm>
            <a:off x="6839362" y="8045225"/>
            <a:ext cx="4522800" cy="1143000"/>
          </a:xfrm>
          <a:prstGeom prst="rect">
            <a:avLst/>
          </a:prstGeom>
        </p:spPr>
        <p:txBody>
          <a:bodyPr anchorCtr="0" anchor="t" bIns="0" lIns="0" spcFirstLastPara="1" rIns="0" wrap="square" tIns="0">
            <a:noAutofit/>
          </a:bodyPr>
          <a:lstStyle>
            <a:lvl1pPr indent="-381000" lvl="0" marL="457200" rtl="0">
              <a:spcBef>
                <a:spcPts val="640"/>
              </a:spcBef>
              <a:spcAft>
                <a:spcPts val="0"/>
              </a:spcAft>
              <a:buSzPts val="2400"/>
              <a:buChar char="•"/>
              <a:defRPr/>
            </a:lvl1pPr>
            <a:lvl2pPr indent="-381000" lvl="1" marL="914400" rtl="0">
              <a:spcBef>
                <a:spcPts val="560"/>
              </a:spcBef>
              <a:spcAft>
                <a:spcPts val="0"/>
              </a:spcAft>
              <a:buSzPts val="2400"/>
              <a:buChar char="–"/>
              <a:defRPr/>
            </a:lvl2pPr>
            <a:lvl3pPr indent="-381000" lvl="2" marL="1371600" rtl="0">
              <a:spcBef>
                <a:spcPts val="480"/>
              </a:spcBef>
              <a:spcAft>
                <a:spcPts val="0"/>
              </a:spcAft>
              <a:buSzPts val="2400"/>
              <a:buChar char="•"/>
              <a:defRPr/>
            </a:lvl3pPr>
            <a:lvl4pPr indent="-381000" lvl="3" marL="1828800" rtl="0">
              <a:spcBef>
                <a:spcPts val="400"/>
              </a:spcBef>
              <a:spcAft>
                <a:spcPts val="0"/>
              </a:spcAft>
              <a:buSzPts val="2400"/>
              <a:buChar char="–"/>
              <a:defRPr/>
            </a:lvl4pPr>
            <a:lvl5pPr indent="-381000" lvl="4" marL="2286000" rtl="0">
              <a:spcBef>
                <a:spcPts val="400"/>
              </a:spcBef>
              <a:spcAft>
                <a:spcPts val="0"/>
              </a:spcAft>
              <a:buSzPts val="2400"/>
              <a:buChar char="»"/>
              <a:defRPr/>
            </a:lvl5pPr>
            <a:lvl6pPr indent="-381000" lvl="5" marL="2743200" rtl="0">
              <a:spcBef>
                <a:spcPts val="400"/>
              </a:spcBef>
              <a:spcAft>
                <a:spcPts val="0"/>
              </a:spcAft>
              <a:buSzPts val="2400"/>
              <a:buChar char="•"/>
              <a:defRPr/>
            </a:lvl6pPr>
            <a:lvl7pPr indent="-381000" lvl="6" marL="3200400" rtl="0">
              <a:spcBef>
                <a:spcPts val="400"/>
              </a:spcBef>
              <a:spcAft>
                <a:spcPts val="0"/>
              </a:spcAft>
              <a:buSzPts val="2400"/>
              <a:buChar char="•"/>
              <a:defRPr/>
            </a:lvl7pPr>
            <a:lvl8pPr indent="-381000" lvl="7" marL="3657600" rtl="0">
              <a:spcBef>
                <a:spcPts val="400"/>
              </a:spcBef>
              <a:spcAft>
                <a:spcPts val="0"/>
              </a:spcAft>
              <a:buSzPts val="2400"/>
              <a:buChar char="•"/>
              <a:defRPr/>
            </a:lvl8pPr>
            <a:lvl9pPr indent="-381000" lvl="8" marL="4114800" rtl="0">
              <a:spcBef>
                <a:spcPts val="400"/>
              </a:spcBef>
              <a:spcAft>
                <a:spcPts val="0"/>
              </a:spcAft>
              <a:buSzPts val="24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CUSTOM_7">
    <p:spTree>
      <p:nvGrpSpPr>
        <p:cNvPr id="101" name="Shape 101"/>
        <p:cNvGrpSpPr/>
        <p:nvPr/>
      </p:nvGrpSpPr>
      <p:grpSpPr>
        <a:xfrm>
          <a:off x="0" y="0"/>
          <a:ext cx="0" cy="0"/>
          <a:chOff x="0" y="0"/>
          <a:chExt cx="0" cy="0"/>
        </a:xfrm>
      </p:grpSpPr>
      <p:grpSp>
        <p:nvGrpSpPr>
          <p:cNvPr id="102" name="Google Shape;102;p10"/>
          <p:cNvGrpSpPr/>
          <p:nvPr/>
        </p:nvGrpSpPr>
        <p:grpSpPr>
          <a:xfrm>
            <a:off x="0" y="8148642"/>
            <a:ext cx="18288118" cy="2138372"/>
            <a:chOff x="0" y="-38100"/>
            <a:chExt cx="4816592" cy="563189"/>
          </a:xfrm>
        </p:grpSpPr>
        <p:sp>
          <p:nvSpPr>
            <p:cNvPr id="103" name="Google Shape;103;p10"/>
            <p:cNvSpPr/>
            <p:nvPr/>
          </p:nvSpPr>
          <p:spPr>
            <a:xfrm>
              <a:off x="0" y="0"/>
              <a:ext cx="4816592" cy="525089"/>
            </a:xfrm>
            <a:custGeom>
              <a:rect b="b" l="l" r="r" t="t"/>
              <a:pathLst>
                <a:path extrusionOk="0" h="525089" w="4816592">
                  <a:moveTo>
                    <a:pt x="0" y="0"/>
                  </a:moveTo>
                  <a:lnTo>
                    <a:pt x="4816592" y="0"/>
                  </a:lnTo>
                  <a:lnTo>
                    <a:pt x="4816592" y="525089"/>
                  </a:lnTo>
                  <a:lnTo>
                    <a:pt x="0" y="525089"/>
                  </a:lnTo>
                  <a:close/>
                </a:path>
              </a:pathLst>
            </a:custGeom>
            <a:solidFill>
              <a:srgbClr val="C43535"/>
            </a:solidFill>
            <a:ln>
              <a:noFill/>
            </a:ln>
          </p:spPr>
        </p:sp>
        <p:sp>
          <p:nvSpPr>
            <p:cNvPr id="104" name="Google Shape;104;p10"/>
            <p:cNvSpPr txBox="1"/>
            <p:nvPr/>
          </p:nvSpPr>
          <p:spPr>
            <a:xfrm>
              <a:off x="0" y="-38100"/>
              <a:ext cx="4816500" cy="5631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0"/>
          <p:cNvSpPr txBox="1"/>
          <p:nvPr>
            <p:ph type="title"/>
          </p:nvPr>
        </p:nvSpPr>
        <p:spPr>
          <a:xfrm>
            <a:off x="8315325" y="8646350"/>
            <a:ext cx="9408000" cy="1143000"/>
          </a:xfrm>
          <a:prstGeom prst="rect">
            <a:avLst/>
          </a:prstGeom>
        </p:spPr>
        <p:txBody>
          <a:bodyPr anchorCtr="0" anchor="t" bIns="0" lIns="0" spcFirstLastPara="1" rIns="0" wrap="square" tIns="0">
            <a:noAutofit/>
          </a:bodyPr>
          <a:lstStyle>
            <a:lvl1pPr lvl="0">
              <a:spcBef>
                <a:spcPts val="0"/>
              </a:spcBef>
              <a:spcAft>
                <a:spcPts val="0"/>
              </a:spcAft>
              <a:buClr>
                <a:srgbClr val="FFFEF9"/>
              </a:buClr>
              <a:buSzPts val="8000"/>
              <a:buNone/>
              <a:defRPr>
                <a:solidFill>
                  <a:srgbClr val="FFFEF9"/>
                </a:solidFill>
              </a:defRPr>
            </a:lvl1pPr>
            <a:lvl2pPr lvl="1">
              <a:spcBef>
                <a:spcPts val="0"/>
              </a:spcBef>
              <a:spcAft>
                <a:spcPts val="0"/>
              </a:spcAft>
              <a:buClr>
                <a:srgbClr val="FFFEF9"/>
              </a:buClr>
              <a:buSzPts val="1400"/>
              <a:buNone/>
              <a:defRPr>
                <a:solidFill>
                  <a:srgbClr val="FFFEF9"/>
                </a:solidFill>
              </a:defRPr>
            </a:lvl2pPr>
            <a:lvl3pPr lvl="2">
              <a:spcBef>
                <a:spcPts val="0"/>
              </a:spcBef>
              <a:spcAft>
                <a:spcPts val="0"/>
              </a:spcAft>
              <a:buClr>
                <a:srgbClr val="FFFEF9"/>
              </a:buClr>
              <a:buSzPts val="1400"/>
              <a:buNone/>
              <a:defRPr>
                <a:solidFill>
                  <a:srgbClr val="FFFEF9"/>
                </a:solidFill>
              </a:defRPr>
            </a:lvl3pPr>
            <a:lvl4pPr lvl="3">
              <a:spcBef>
                <a:spcPts val="0"/>
              </a:spcBef>
              <a:spcAft>
                <a:spcPts val="0"/>
              </a:spcAft>
              <a:buClr>
                <a:srgbClr val="FFFEF9"/>
              </a:buClr>
              <a:buSzPts val="1400"/>
              <a:buNone/>
              <a:defRPr>
                <a:solidFill>
                  <a:srgbClr val="FFFEF9"/>
                </a:solidFill>
              </a:defRPr>
            </a:lvl4pPr>
            <a:lvl5pPr lvl="4">
              <a:spcBef>
                <a:spcPts val="0"/>
              </a:spcBef>
              <a:spcAft>
                <a:spcPts val="0"/>
              </a:spcAft>
              <a:buClr>
                <a:srgbClr val="FFFEF9"/>
              </a:buClr>
              <a:buSzPts val="1400"/>
              <a:buNone/>
              <a:defRPr>
                <a:solidFill>
                  <a:srgbClr val="FFFEF9"/>
                </a:solidFill>
              </a:defRPr>
            </a:lvl5pPr>
            <a:lvl6pPr lvl="5">
              <a:spcBef>
                <a:spcPts val="0"/>
              </a:spcBef>
              <a:spcAft>
                <a:spcPts val="0"/>
              </a:spcAft>
              <a:buClr>
                <a:srgbClr val="FFFEF9"/>
              </a:buClr>
              <a:buSzPts val="1400"/>
              <a:buNone/>
              <a:defRPr>
                <a:solidFill>
                  <a:srgbClr val="FFFEF9"/>
                </a:solidFill>
              </a:defRPr>
            </a:lvl6pPr>
            <a:lvl7pPr lvl="6">
              <a:spcBef>
                <a:spcPts val="0"/>
              </a:spcBef>
              <a:spcAft>
                <a:spcPts val="0"/>
              </a:spcAft>
              <a:buClr>
                <a:srgbClr val="FFFEF9"/>
              </a:buClr>
              <a:buSzPts val="1400"/>
              <a:buNone/>
              <a:defRPr>
                <a:solidFill>
                  <a:srgbClr val="FFFEF9"/>
                </a:solidFill>
              </a:defRPr>
            </a:lvl7pPr>
            <a:lvl8pPr lvl="7">
              <a:spcBef>
                <a:spcPts val="0"/>
              </a:spcBef>
              <a:spcAft>
                <a:spcPts val="0"/>
              </a:spcAft>
              <a:buClr>
                <a:srgbClr val="FFFEF9"/>
              </a:buClr>
              <a:buSzPts val="1400"/>
              <a:buNone/>
              <a:defRPr>
                <a:solidFill>
                  <a:srgbClr val="FFFEF9"/>
                </a:solidFill>
              </a:defRPr>
            </a:lvl8pPr>
            <a:lvl9pPr lvl="8">
              <a:spcBef>
                <a:spcPts val="0"/>
              </a:spcBef>
              <a:spcAft>
                <a:spcPts val="0"/>
              </a:spcAft>
              <a:buClr>
                <a:srgbClr val="FFFEF9"/>
              </a:buClr>
              <a:buSzPts val="1400"/>
              <a:buNone/>
              <a:defRPr>
                <a:solidFill>
                  <a:srgbClr val="FFFEF9"/>
                </a:solidFill>
              </a:defRPr>
            </a:lvl9pPr>
          </a:lstStyle>
          <a:p/>
        </p:txBody>
      </p:sp>
      <p:sp>
        <p:nvSpPr>
          <p:cNvPr id="106" name="Google Shape;106;p10"/>
          <p:cNvSpPr/>
          <p:nvPr/>
        </p:nvSpPr>
        <p:spPr>
          <a:xfrm flipH="1">
            <a:off x="-1311162" y="409773"/>
            <a:ext cx="8889504" cy="9877227"/>
          </a:xfrm>
          <a:custGeom>
            <a:rect b="b" l="l" r="r" t="t"/>
            <a:pathLst>
              <a:path extrusionOk="0" h="9877227" w="8889504">
                <a:moveTo>
                  <a:pt x="8889504" y="0"/>
                </a:moveTo>
                <a:lnTo>
                  <a:pt x="0" y="0"/>
                </a:lnTo>
                <a:lnTo>
                  <a:pt x="0" y="9877227"/>
                </a:lnTo>
                <a:lnTo>
                  <a:pt x="8889504" y="9877227"/>
                </a:lnTo>
                <a:lnTo>
                  <a:pt x="8889504" y="0"/>
                </a:lnTo>
                <a:close/>
              </a:path>
            </a:pathLst>
          </a:custGeom>
          <a:blipFill rotWithShape="1">
            <a:blip r:embed="rId2">
              <a:alphaModFix/>
            </a:blip>
            <a:stretch>
              <a:fillRect b="0" l="0" r="0" t="0"/>
            </a:stretch>
          </a:blipFill>
          <a:ln>
            <a:noFill/>
          </a:ln>
        </p:spPr>
      </p:sp>
      <p:sp>
        <p:nvSpPr>
          <p:cNvPr id="107" name="Google Shape;107;p10"/>
          <p:cNvSpPr txBox="1"/>
          <p:nvPr>
            <p:ph idx="1" type="subTitle"/>
          </p:nvPr>
        </p:nvSpPr>
        <p:spPr>
          <a:xfrm>
            <a:off x="8757513" y="4810663"/>
            <a:ext cx="28575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C43535"/>
              </a:buClr>
              <a:buSzPts val="3600"/>
              <a:buNone/>
              <a:defRPr b="1" sz="3600">
                <a:solidFill>
                  <a:srgbClr val="C43535"/>
                </a:solidFill>
              </a:defRPr>
            </a:lvl1pPr>
            <a:lvl2pPr lvl="1" rtl="0" algn="ctr">
              <a:spcBef>
                <a:spcPts val="560"/>
              </a:spcBef>
              <a:spcAft>
                <a:spcPts val="0"/>
              </a:spcAft>
              <a:buClr>
                <a:srgbClr val="C43535"/>
              </a:buClr>
              <a:buSzPts val="2400"/>
              <a:buNone/>
              <a:defRPr>
                <a:solidFill>
                  <a:srgbClr val="C43535"/>
                </a:solidFill>
              </a:defRPr>
            </a:lvl2pPr>
            <a:lvl3pPr lvl="2" rtl="0" algn="ctr">
              <a:spcBef>
                <a:spcPts val="480"/>
              </a:spcBef>
              <a:spcAft>
                <a:spcPts val="0"/>
              </a:spcAft>
              <a:buClr>
                <a:srgbClr val="C43535"/>
              </a:buClr>
              <a:buSzPts val="2400"/>
              <a:buNone/>
              <a:defRPr>
                <a:solidFill>
                  <a:srgbClr val="C43535"/>
                </a:solidFill>
              </a:defRPr>
            </a:lvl3pPr>
            <a:lvl4pPr lvl="3" rtl="0" algn="ctr">
              <a:spcBef>
                <a:spcPts val="400"/>
              </a:spcBef>
              <a:spcAft>
                <a:spcPts val="0"/>
              </a:spcAft>
              <a:buClr>
                <a:srgbClr val="C43535"/>
              </a:buClr>
              <a:buSzPts val="2400"/>
              <a:buNone/>
              <a:defRPr>
                <a:solidFill>
                  <a:srgbClr val="C43535"/>
                </a:solidFill>
              </a:defRPr>
            </a:lvl4pPr>
            <a:lvl5pPr lvl="4" rtl="0" algn="ctr">
              <a:spcBef>
                <a:spcPts val="400"/>
              </a:spcBef>
              <a:spcAft>
                <a:spcPts val="0"/>
              </a:spcAft>
              <a:buClr>
                <a:srgbClr val="C43535"/>
              </a:buClr>
              <a:buSzPts val="2400"/>
              <a:buNone/>
              <a:defRPr>
                <a:solidFill>
                  <a:srgbClr val="C43535"/>
                </a:solidFill>
              </a:defRPr>
            </a:lvl5pPr>
            <a:lvl6pPr lvl="5" rtl="0" algn="ctr">
              <a:spcBef>
                <a:spcPts val="400"/>
              </a:spcBef>
              <a:spcAft>
                <a:spcPts val="0"/>
              </a:spcAft>
              <a:buClr>
                <a:srgbClr val="C43535"/>
              </a:buClr>
              <a:buSzPts val="2400"/>
              <a:buNone/>
              <a:defRPr>
                <a:solidFill>
                  <a:srgbClr val="C43535"/>
                </a:solidFill>
              </a:defRPr>
            </a:lvl6pPr>
            <a:lvl7pPr lvl="6" rtl="0" algn="ctr">
              <a:spcBef>
                <a:spcPts val="400"/>
              </a:spcBef>
              <a:spcAft>
                <a:spcPts val="0"/>
              </a:spcAft>
              <a:buClr>
                <a:srgbClr val="C43535"/>
              </a:buClr>
              <a:buSzPts val="2400"/>
              <a:buNone/>
              <a:defRPr>
                <a:solidFill>
                  <a:srgbClr val="C43535"/>
                </a:solidFill>
              </a:defRPr>
            </a:lvl7pPr>
            <a:lvl8pPr lvl="7" rtl="0" algn="ctr">
              <a:spcBef>
                <a:spcPts val="400"/>
              </a:spcBef>
              <a:spcAft>
                <a:spcPts val="0"/>
              </a:spcAft>
              <a:buClr>
                <a:srgbClr val="C43535"/>
              </a:buClr>
              <a:buSzPts val="2400"/>
              <a:buNone/>
              <a:defRPr>
                <a:solidFill>
                  <a:srgbClr val="C43535"/>
                </a:solidFill>
              </a:defRPr>
            </a:lvl8pPr>
            <a:lvl9pPr lvl="8" rtl="0" algn="ctr">
              <a:spcBef>
                <a:spcPts val="400"/>
              </a:spcBef>
              <a:spcAft>
                <a:spcPts val="0"/>
              </a:spcAft>
              <a:buClr>
                <a:srgbClr val="C43535"/>
              </a:buClr>
              <a:buSzPts val="2400"/>
              <a:buNone/>
              <a:defRPr>
                <a:solidFill>
                  <a:srgbClr val="C43535"/>
                </a:solidFill>
              </a:defRPr>
            </a:lvl9pPr>
          </a:lstStyle>
          <a:p/>
        </p:txBody>
      </p:sp>
      <p:sp>
        <p:nvSpPr>
          <p:cNvPr id="108" name="Google Shape;108;p10"/>
          <p:cNvSpPr txBox="1"/>
          <p:nvPr>
            <p:ph idx="2" type="body"/>
          </p:nvPr>
        </p:nvSpPr>
        <p:spPr>
          <a:xfrm>
            <a:off x="8315313" y="5813488"/>
            <a:ext cx="3741900" cy="17187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
        <p:nvSpPr>
          <p:cNvPr id="109" name="Google Shape;109;p10"/>
          <p:cNvSpPr txBox="1"/>
          <p:nvPr>
            <p:ph idx="3" type="subTitle"/>
          </p:nvPr>
        </p:nvSpPr>
        <p:spPr>
          <a:xfrm>
            <a:off x="13814113" y="4810663"/>
            <a:ext cx="2857500" cy="748500"/>
          </a:xfrm>
          <a:prstGeom prst="rect">
            <a:avLst/>
          </a:prstGeom>
        </p:spPr>
        <p:txBody>
          <a:bodyPr anchorCtr="0" anchor="t" bIns="0" lIns="0" spcFirstLastPara="1" rIns="0" wrap="square" tIns="0">
            <a:noAutofit/>
          </a:bodyPr>
          <a:lstStyle>
            <a:lvl1pPr lvl="0" rtl="0" algn="ctr">
              <a:spcBef>
                <a:spcPts val="640"/>
              </a:spcBef>
              <a:spcAft>
                <a:spcPts val="0"/>
              </a:spcAft>
              <a:buClr>
                <a:srgbClr val="C43535"/>
              </a:buClr>
              <a:buSzPts val="3600"/>
              <a:buNone/>
              <a:defRPr b="1" sz="3600">
                <a:solidFill>
                  <a:srgbClr val="C43535"/>
                </a:solidFill>
              </a:defRPr>
            </a:lvl1pPr>
            <a:lvl2pPr lvl="1" rtl="0" algn="ctr">
              <a:spcBef>
                <a:spcPts val="560"/>
              </a:spcBef>
              <a:spcAft>
                <a:spcPts val="0"/>
              </a:spcAft>
              <a:buClr>
                <a:srgbClr val="C43535"/>
              </a:buClr>
              <a:buSzPts val="2400"/>
              <a:buNone/>
              <a:defRPr>
                <a:solidFill>
                  <a:srgbClr val="C43535"/>
                </a:solidFill>
              </a:defRPr>
            </a:lvl2pPr>
            <a:lvl3pPr lvl="2" rtl="0" algn="ctr">
              <a:spcBef>
                <a:spcPts val="480"/>
              </a:spcBef>
              <a:spcAft>
                <a:spcPts val="0"/>
              </a:spcAft>
              <a:buClr>
                <a:srgbClr val="C43535"/>
              </a:buClr>
              <a:buSzPts val="2400"/>
              <a:buNone/>
              <a:defRPr>
                <a:solidFill>
                  <a:srgbClr val="C43535"/>
                </a:solidFill>
              </a:defRPr>
            </a:lvl3pPr>
            <a:lvl4pPr lvl="3" rtl="0" algn="ctr">
              <a:spcBef>
                <a:spcPts val="400"/>
              </a:spcBef>
              <a:spcAft>
                <a:spcPts val="0"/>
              </a:spcAft>
              <a:buClr>
                <a:srgbClr val="C43535"/>
              </a:buClr>
              <a:buSzPts val="2400"/>
              <a:buNone/>
              <a:defRPr>
                <a:solidFill>
                  <a:srgbClr val="C43535"/>
                </a:solidFill>
              </a:defRPr>
            </a:lvl4pPr>
            <a:lvl5pPr lvl="4" rtl="0" algn="ctr">
              <a:spcBef>
                <a:spcPts val="400"/>
              </a:spcBef>
              <a:spcAft>
                <a:spcPts val="0"/>
              </a:spcAft>
              <a:buClr>
                <a:srgbClr val="C43535"/>
              </a:buClr>
              <a:buSzPts val="2400"/>
              <a:buNone/>
              <a:defRPr>
                <a:solidFill>
                  <a:srgbClr val="C43535"/>
                </a:solidFill>
              </a:defRPr>
            </a:lvl5pPr>
            <a:lvl6pPr lvl="5" rtl="0" algn="ctr">
              <a:spcBef>
                <a:spcPts val="400"/>
              </a:spcBef>
              <a:spcAft>
                <a:spcPts val="0"/>
              </a:spcAft>
              <a:buClr>
                <a:srgbClr val="C43535"/>
              </a:buClr>
              <a:buSzPts val="2400"/>
              <a:buNone/>
              <a:defRPr>
                <a:solidFill>
                  <a:srgbClr val="C43535"/>
                </a:solidFill>
              </a:defRPr>
            </a:lvl6pPr>
            <a:lvl7pPr lvl="6" rtl="0" algn="ctr">
              <a:spcBef>
                <a:spcPts val="400"/>
              </a:spcBef>
              <a:spcAft>
                <a:spcPts val="0"/>
              </a:spcAft>
              <a:buClr>
                <a:srgbClr val="C43535"/>
              </a:buClr>
              <a:buSzPts val="2400"/>
              <a:buNone/>
              <a:defRPr>
                <a:solidFill>
                  <a:srgbClr val="C43535"/>
                </a:solidFill>
              </a:defRPr>
            </a:lvl7pPr>
            <a:lvl8pPr lvl="7" rtl="0" algn="ctr">
              <a:spcBef>
                <a:spcPts val="400"/>
              </a:spcBef>
              <a:spcAft>
                <a:spcPts val="0"/>
              </a:spcAft>
              <a:buClr>
                <a:srgbClr val="C43535"/>
              </a:buClr>
              <a:buSzPts val="2400"/>
              <a:buNone/>
              <a:defRPr>
                <a:solidFill>
                  <a:srgbClr val="C43535"/>
                </a:solidFill>
              </a:defRPr>
            </a:lvl8pPr>
            <a:lvl9pPr lvl="8" rtl="0" algn="ctr">
              <a:spcBef>
                <a:spcPts val="400"/>
              </a:spcBef>
              <a:spcAft>
                <a:spcPts val="0"/>
              </a:spcAft>
              <a:buClr>
                <a:srgbClr val="C43535"/>
              </a:buClr>
              <a:buSzPts val="2400"/>
              <a:buNone/>
              <a:defRPr>
                <a:solidFill>
                  <a:srgbClr val="C43535"/>
                </a:solidFill>
              </a:defRPr>
            </a:lvl9pPr>
          </a:lstStyle>
          <a:p/>
        </p:txBody>
      </p:sp>
      <p:sp>
        <p:nvSpPr>
          <p:cNvPr id="110" name="Google Shape;110;p10"/>
          <p:cNvSpPr txBox="1"/>
          <p:nvPr>
            <p:ph idx="4" type="body"/>
          </p:nvPr>
        </p:nvSpPr>
        <p:spPr>
          <a:xfrm>
            <a:off x="13371913" y="5813488"/>
            <a:ext cx="3741900" cy="1718700"/>
          </a:xfrm>
          <a:prstGeom prst="rect">
            <a:avLst/>
          </a:prstGeom>
        </p:spPr>
        <p:txBody>
          <a:bodyPr anchorCtr="0" anchor="t" bIns="0" lIns="0" spcFirstLastPara="1" rIns="0" wrap="square" tIns="0">
            <a:noAutofit/>
          </a:bodyPr>
          <a:lstStyle>
            <a:lvl1pPr indent="-381000" lvl="0" marL="457200" rtl="0" algn="ctr">
              <a:spcBef>
                <a:spcPts val="640"/>
              </a:spcBef>
              <a:spcAft>
                <a:spcPts val="0"/>
              </a:spcAft>
              <a:buSzPts val="2400"/>
              <a:buChar char="•"/>
              <a:defRPr/>
            </a:lvl1pPr>
            <a:lvl2pPr indent="-381000" lvl="1" marL="914400" rtl="0" algn="ctr">
              <a:spcBef>
                <a:spcPts val="560"/>
              </a:spcBef>
              <a:spcAft>
                <a:spcPts val="0"/>
              </a:spcAft>
              <a:buSzPts val="2400"/>
              <a:buChar char="–"/>
              <a:defRPr/>
            </a:lvl2pPr>
            <a:lvl3pPr indent="-381000" lvl="2" marL="1371600" rtl="0" algn="ctr">
              <a:spcBef>
                <a:spcPts val="480"/>
              </a:spcBef>
              <a:spcAft>
                <a:spcPts val="0"/>
              </a:spcAft>
              <a:buSzPts val="2400"/>
              <a:buChar char="•"/>
              <a:defRPr/>
            </a:lvl3pPr>
            <a:lvl4pPr indent="-381000" lvl="3" marL="1828800" rtl="0" algn="ctr">
              <a:spcBef>
                <a:spcPts val="400"/>
              </a:spcBef>
              <a:spcAft>
                <a:spcPts val="0"/>
              </a:spcAft>
              <a:buSzPts val="2400"/>
              <a:buChar char="–"/>
              <a:defRPr/>
            </a:lvl4pPr>
            <a:lvl5pPr indent="-381000" lvl="4" marL="2286000" rtl="0" algn="ctr">
              <a:spcBef>
                <a:spcPts val="400"/>
              </a:spcBef>
              <a:spcAft>
                <a:spcPts val="0"/>
              </a:spcAft>
              <a:buSzPts val="2400"/>
              <a:buChar char="»"/>
              <a:defRPr/>
            </a:lvl5pPr>
            <a:lvl6pPr indent="-381000" lvl="5" marL="2743200" rtl="0" algn="ctr">
              <a:spcBef>
                <a:spcPts val="400"/>
              </a:spcBef>
              <a:spcAft>
                <a:spcPts val="0"/>
              </a:spcAft>
              <a:buSzPts val="2400"/>
              <a:buChar char="•"/>
              <a:defRPr/>
            </a:lvl6pPr>
            <a:lvl7pPr indent="-381000" lvl="6" marL="3200400" rtl="0" algn="ctr">
              <a:spcBef>
                <a:spcPts val="400"/>
              </a:spcBef>
              <a:spcAft>
                <a:spcPts val="0"/>
              </a:spcAft>
              <a:buSzPts val="2400"/>
              <a:buChar char="•"/>
              <a:defRPr/>
            </a:lvl7pPr>
            <a:lvl8pPr indent="-381000" lvl="7" marL="3657600" rtl="0" algn="ctr">
              <a:spcBef>
                <a:spcPts val="400"/>
              </a:spcBef>
              <a:spcAft>
                <a:spcPts val="0"/>
              </a:spcAft>
              <a:buSzPts val="2400"/>
              <a:buChar char="•"/>
              <a:defRPr/>
            </a:lvl8pPr>
            <a:lvl9pPr indent="-381000" lvl="8" marL="4114800" rtl="0" algn="ctr">
              <a:spcBef>
                <a:spcPts val="400"/>
              </a:spcBef>
              <a:spcAft>
                <a:spcPts val="0"/>
              </a:spcAft>
              <a:buSzPts val="2400"/>
              <a:buChar char="•"/>
              <a:defRPr/>
            </a:lvl9pPr>
          </a:lstStyle>
          <a:p/>
        </p:txBody>
      </p:sp>
      <p:sp>
        <p:nvSpPr>
          <p:cNvPr id="111" name="Google Shape;111;p10"/>
          <p:cNvSpPr/>
          <p:nvPr>
            <p:ph idx="5" type="pic"/>
          </p:nvPr>
        </p:nvSpPr>
        <p:spPr>
          <a:xfrm>
            <a:off x="8359575" y="1215175"/>
            <a:ext cx="3653400" cy="3139200"/>
          </a:xfrm>
          <a:prstGeom prst="rect">
            <a:avLst/>
          </a:prstGeom>
          <a:noFill/>
          <a:ln>
            <a:noFill/>
          </a:ln>
        </p:spPr>
      </p:sp>
      <p:sp>
        <p:nvSpPr>
          <p:cNvPr id="112" name="Google Shape;112;p10"/>
          <p:cNvSpPr/>
          <p:nvPr>
            <p:ph idx="6" type="pic"/>
          </p:nvPr>
        </p:nvSpPr>
        <p:spPr>
          <a:xfrm>
            <a:off x="13416175" y="1215175"/>
            <a:ext cx="3653400" cy="31392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50"/>
            <a:ext cx="15497100" cy="1143000"/>
          </a:xfrm>
          <a:prstGeom prst="rect">
            <a:avLst/>
          </a:prstGeom>
          <a:noFill/>
          <a:ln>
            <a:noFill/>
          </a:ln>
        </p:spPr>
        <p:txBody>
          <a:bodyPr anchorCtr="0" anchor="ctr" bIns="0" lIns="0" spcFirstLastPara="1" rIns="0" wrap="square" tIns="0">
            <a:noAutofit/>
          </a:bodyPr>
          <a:lstStyle>
            <a:lvl1pPr lvl="0" marR="0" rtl="0" algn="ctr">
              <a:spcBef>
                <a:spcPts val="0"/>
              </a:spcBef>
              <a:spcAft>
                <a:spcPts val="0"/>
              </a:spcAft>
              <a:buClr>
                <a:srgbClr val="C43535"/>
              </a:buClr>
              <a:buSzPts val="8000"/>
              <a:buFont typeface="Girassol"/>
              <a:buNone/>
              <a:defRPr i="0" sz="8000" u="none" cap="none" strike="noStrike">
                <a:solidFill>
                  <a:srgbClr val="C43535"/>
                </a:solidFill>
                <a:latin typeface="Girassol"/>
                <a:ea typeface="Girassol"/>
                <a:cs typeface="Girassol"/>
                <a:sym typeface="Girassol"/>
              </a:defRPr>
            </a:lvl1pPr>
            <a:lvl2pPr lvl="1">
              <a:spcBef>
                <a:spcPts val="0"/>
              </a:spcBef>
              <a:spcAft>
                <a:spcPts val="0"/>
              </a:spcAft>
              <a:buClr>
                <a:srgbClr val="C43535"/>
              </a:buClr>
              <a:buSzPts val="1400"/>
              <a:buNone/>
              <a:defRPr sz="1800">
                <a:solidFill>
                  <a:srgbClr val="C43535"/>
                </a:solidFill>
              </a:defRPr>
            </a:lvl2pPr>
            <a:lvl3pPr lvl="2">
              <a:spcBef>
                <a:spcPts val="0"/>
              </a:spcBef>
              <a:spcAft>
                <a:spcPts val="0"/>
              </a:spcAft>
              <a:buClr>
                <a:srgbClr val="C43535"/>
              </a:buClr>
              <a:buSzPts val="1400"/>
              <a:buNone/>
              <a:defRPr sz="1800">
                <a:solidFill>
                  <a:srgbClr val="C43535"/>
                </a:solidFill>
              </a:defRPr>
            </a:lvl3pPr>
            <a:lvl4pPr lvl="3">
              <a:spcBef>
                <a:spcPts val="0"/>
              </a:spcBef>
              <a:spcAft>
                <a:spcPts val="0"/>
              </a:spcAft>
              <a:buClr>
                <a:srgbClr val="C43535"/>
              </a:buClr>
              <a:buSzPts val="1400"/>
              <a:buNone/>
              <a:defRPr sz="1800">
                <a:solidFill>
                  <a:srgbClr val="C43535"/>
                </a:solidFill>
              </a:defRPr>
            </a:lvl4pPr>
            <a:lvl5pPr lvl="4">
              <a:spcBef>
                <a:spcPts val="0"/>
              </a:spcBef>
              <a:spcAft>
                <a:spcPts val="0"/>
              </a:spcAft>
              <a:buClr>
                <a:srgbClr val="C43535"/>
              </a:buClr>
              <a:buSzPts val="1400"/>
              <a:buNone/>
              <a:defRPr sz="1800">
                <a:solidFill>
                  <a:srgbClr val="C43535"/>
                </a:solidFill>
              </a:defRPr>
            </a:lvl5pPr>
            <a:lvl6pPr lvl="5">
              <a:spcBef>
                <a:spcPts val="0"/>
              </a:spcBef>
              <a:spcAft>
                <a:spcPts val="0"/>
              </a:spcAft>
              <a:buClr>
                <a:srgbClr val="C43535"/>
              </a:buClr>
              <a:buSzPts val="1400"/>
              <a:buNone/>
              <a:defRPr sz="1800">
                <a:solidFill>
                  <a:srgbClr val="C43535"/>
                </a:solidFill>
              </a:defRPr>
            </a:lvl6pPr>
            <a:lvl7pPr lvl="6">
              <a:spcBef>
                <a:spcPts val="0"/>
              </a:spcBef>
              <a:spcAft>
                <a:spcPts val="0"/>
              </a:spcAft>
              <a:buClr>
                <a:srgbClr val="C43535"/>
              </a:buClr>
              <a:buSzPts val="1400"/>
              <a:buNone/>
              <a:defRPr sz="1800">
                <a:solidFill>
                  <a:srgbClr val="C43535"/>
                </a:solidFill>
              </a:defRPr>
            </a:lvl7pPr>
            <a:lvl8pPr lvl="7">
              <a:spcBef>
                <a:spcPts val="0"/>
              </a:spcBef>
              <a:spcAft>
                <a:spcPts val="0"/>
              </a:spcAft>
              <a:buClr>
                <a:srgbClr val="C43535"/>
              </a:buClr>
              <a:buSzPts val="1400"/>
              <a:buNone/>
              <a:defRPr sz="1800">
                <a:solidFill>
                  <a:srgbClr val="C43535"/>
                </a:solidFill>
              </a:defRPr>
            </a:lvl8pPr>
            <a:lvl9pPr lvl="8">
              <a:spcBef>
                <a:spcPts val="0"/>
              </a:spcBef>
              <a:spcAft>
                <a:spcPts val="0"/>
              </a:spcAft>
              <a:buClr>
                <a:srgbClr val="C43535"/>
              </a:buClr>
              <a:buSzPts val="1400"/>
              <a:buNone/>
              <a:defRPr sz="1800">
                <a:solidFill>
                  <a:srgbClr val="C43535"/>
                </a:solidFill>
              </a:defRPr>
            </a:lvl9pPr>
          </a:lstStyle>
          <a:p/>
        </p:txBody>
      </p:sp>
      <p:sp>
        <p:nvSpPr>
          <p:cNvPr id="7" name="Google Shape;7;p1"/>
          <p:cNvSpPr txBox="1"/>
          <p:nvPr>
            <p:ph idx="1" type="body"/>
          </p:nvPr>
        </p:nvSpPr>
        <p:spPr>
          <a:xfrm>
            <a:off x="457200" y="1624013"/>
            <a:ext cx="8229600" cy="4526100"/>
          </a:xfrm>
          <a:prstGeom prst="rect">
            <a:avLst/>
          </a:prstGeom>
          <a:noFill/>
          <a:ln>
            <a:noFill/>
          </a:ln>
        </p:spPr>
        <p:txBody>
          <a:bodyPr anchorCtr="0" anchor="t" bIns="0" lIns="0" spcFirstLastPara="1" rIns="0" wrap="square" tIns="0">
            <a:noAutofit/>
          </a:bodyPr>
          <a:lstStyle>
            <a:lvl1pPr indent="-381000" lvl="0" marL="457200" marR="0" rtl="0" algn="l">
              <a:spcBef>
                <a:spcPts val="64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1pPr>
            <a:lvl2pPr indent="-381000" lvl="1" marL="914400" marR="0" rtl="0" algn="l">
              <a:spcBef>
                <a:spcPts val="56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2pPr>
            <a:lvl3pPr indent="-381000" lvl="2" marL="1371600" marR="0" rtl="0" algn="l">
              <a:spcBef>
                <a:spcPts val="48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3pPr>
            <a:lvl4pPr indent="-381000" lvl="3" marL="1828800" marR="0" rtl="0" algn="l">
              <a:spcBef>
                <a:spcPts val="40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4pPr>
            <a:lvl5pPr indent="-381000" lvl="4" marL="2286000" marR="0" rtl="0" algn="l">
              <a:spcBef>
                <a:spcPts val="40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5pPr>
            <a:lvl6pPr indent="-381000" lvl="5" marL="2743200" marR="0" rtl="0" algn="l">
              <a:spcBef>
                <a:spcPts val="40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6pPr>
            <a:lvl7pPr indent="-381000" lvl="6" marL="3200400" marR="0" rtl="0" algn="l">
              <a:spcBef>
                <a:spcPts val="40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7pPr>
            <a:lvl8pPr indent="-381000" lvl="7" marL="3657600" marR="0" rtl="0" algn="l">
              <a:spcBef>
                <a:spcPts val="40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8pPr>
            <a:lvl9pPr indent="-381000" lvl="8" marL="4114800" marR="0" rtl="0" algn="l">
              <a:spcBef>
                <a:spcPts val="400"/>
              </a:spcBef>
              <a:spcAft>
                <a:spcPts val="0"/>
              </a:spcAft>
              <a:buClr>
                <a:schemeClr val="dk1"/>
              </a:buClr>
              <a:buSzPts val="2400"/>
              <a:buFont typeface="Heebo"/>
              <a:buChar char="•"/>
              <a:defRPr i="0" sz="2400" u="none" cap="none" strike="noStrike">
                <a:solidFill>
                  <a:schemeClr val="dk1"/>
                </a:solidFill>
                <a:latin typeface="Heebo"/>
                <a:ea typeface="Heebo"/>
                <a:cs typeface="Heebo"/>
                <a:sym typeface="Heebo"/>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jpg"/><Relationship Id="rId4" Type="http://schemas.openxmlformats.org/officeDocument/2006/relationships/image" Target="../media/image24.jpg"/><Relationship Id="rId5" Type="http://schemas.openxmlformats.org/officeDocument/2006/relationships/image" Target="../media/image20.jpg"/><Relationship Id="rId6" Type="http://schemas.openxmlformats.org/officeDocument/2006/relationships/image" Target="../media/image21.jpg"/><Relationship Id="rId7" Type="http://schemas.openxmlformats.org/officeDocument/2006/relationships/image" Target="../media/image2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7.png"/><Relationship Id="rId9" Type="http://schemas.openxmlformats.org/officeDocument/2006/relationships/image" Target="../media/image2.png"/><Relationship Id="rId5" Type="http://schemas.openxmlformats.org/officeDocument/2006/relationships/image" Target="../media/image26.png"/><Relationship Id="rId6" Type="http://schemas.openxmlformats.org/officeDocument/2006/relationships/image" Target="../media/image4.png"/><Relationship Id="rId7" Type="http://schemas.openxmlformats.org/officeDocument/2006/relationships/image" Target="../media/image10.png"/><Relationship Id="rId8"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19.jpg"/><Relationship Id="rId5" Type="http://schemas.openxmlformats.org/officeDocument/2006/relationships/image" Target="../media/image10.png"/><Relationship Id="rId6"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161" name="Shape 161"/>
        <p:cNvGrpSpPr/>
        <p:nvPr/>
      </p:nvGrpSpPr>
      <p:grpSpPr>
        <a:xfrm>
          <a:off x="0" y="0"/>
          <a:ext cx="0" cy="0"/>
          <a:chOff x="0" y="0"/>
          <a:chExt cx="0" cy="0"/>
        </a:xfrm>
      </p:grpSpPr>
      <p:grpSp>
        <p:nvGrpSpPr>
          <p:cNvPr id="162" name="Google Shape;162;p15"/>
          <p:cNvGrpSpPr/>
          <p:nvPr/>
        </p:nvGrpSpPr>
        <p:grpSpPr>
          <a:xfrm>
            <a:off x="0" y="-144661"/>
            <a:ext cx="18288000" cy="6213457"/>
            <a:chOff x="0" y="-38100"/>
            <a:chExt cx="4816593" cy="1636466"/>
          </a:xfrm>
        </p:grpSpPr>
        <p:sp>
          <p:nvSpPr>
            <p:cNvPr id="163" name="Google Shape;163;p15"/>
            <p:cNvSpPr/>
            <p:nvPr/>
          </p:nvSpPr>
          <p:spPr>
            <a:xfrm>
              <a:off x="0" y="0"/>
              <a:ext cx="4816592" cy="1598366"/>
            </a:xfrm>
            <a:custGeom>
              <a:rect b="b" l="l" r="r" t="t"/>
              <a:pathLst>
                <a:path extrusionOk="0" h="1598366" w="4816592">
                  <a:moveTo>
                    <a:pt x="0" y="0"/>
                  </a:moveTo>
                  <a:lnTo>
                    <a:pt x="4816592" y="0"/>
                  </a:lnTo>
                  <a:lnTo>
                    <a:pt x="4816592" y="1598366"/>
                  </a:lnTo>
                  <a:lnTo>
                    <a:pt x="0" y="1598366"/>
                  </a:lnTo>
                  <a:close/>
                </a:path>
              </a:pathLst>
            </a:custGeom>
            <a:solidFill>
              <a:srgbClr val="C43535"/>
            </a:solidFill>
            <a:ln>
              <a:noFill/>
            </a:ln>
          </p:spPr>
        </p:sp>
        <p:sp>
          <p:nvSpPr>
            <p:cNvPr id="164" name="Google Shape;164;p15"/>
            <p:cNvSpPr txBox="1"/>
            <p:nvPr/>
          </p:nvSpPr>
          <p:spPr>
            <a:xfrm>
              <a:off x="0" y="-38100"/>
              <a:ext cx="4816593" cy="16364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15"/>
          <p:cNvSpPr/>
          <p:nvPr/>
        </p:nvSpPr>
        <p:spPr>
          <a:xfrm>
            <a:off x="-1092682" y="1162050"/>
            <a:ext cx="8440579" cy="9124950"/>
          </a:xfrm>
          <a:custGeom>
            <a:rect b="b" l="l" r="r" t="t"/>
            <a:pathLst>
              <a:path extrusionOk="0" h="9124950" w="8440579">
                <a:moveTo>
                  <a:pt x="0" y="0"/>
                </a:moveTo>
                <a:lnTo>
                  <a:pt x="8440579" y="0"/>
                </a:lnTo>
                <a:lnTo>
                  <a:pt x="8440579" y="9124950"/>
                </a:lnTo>
                <a:lnTo>
                  <a:pt x="0" y="9124950"/>
                </a:lnTo>
                <a:lnTo>
                  <a:pt x="0" y="0"/>
                </a:lnTo>
                <a:close/>
              </a:path>
            </a:pathLst>
          </a:custGeom>
          <a:blipFill rotWithShape="1">
            <a:blip r:embed="rId3">
              <a:alphaModFix/>
            </a:blip>
            <a:stretch>
              <a:fillRect b="0" l="0" r="0" t="0"/>
            </a:stretch>
          </a:blipFill>
          <a:ln>
            <a:noFill/>
          </a:ln>
        </p:spPr>
      </p:sp>
      <p:sp>
        <p:nvSpPr>
          <p:cNvPr id="166" name="Google Shape;166;p15"/>
          <p:cNvSpPr txBox="1"/>
          <p:nvPr/>
        </p:nvSpPr>
        <p:spPr>
          <a:xfrm>
            <a:off x="10370361" y="1712595"/>
            <a:ext cx="6888900" cy="4310100"/>
          </a:xfrm>
          <a:prstGeom prst="rect">
            <a:avLst/>
          </a:prstGeom>
          <a:noFill/>
          <a:ln>
            <a:noFill/>
          </a:ln>
        </p:spPr>
        <p:txBody>
          <a:bodyPr anchorCtr="0" anchor="t" bIns="0" lIns="0" spcFirstLastPara="1" rIns="0" wrap="square" tIns="0">
            <a:spAutoFit/>
          </a:bodyPr>
          <a:lstStyle/>
          <a:p>
            <a:pPr indent="0" lvl="0" marL="0" marR="0" rtl="0" algn="r">
              <a:lnSpc>
                <a:spcPct val="100006"/>
              </a:lnSpc>
              <a:spcBef>
                <a:spcPts val="0"/>
              </a:spcBef>
              <a:spcAft>
                <a:spcPts val="0"/>
              </a:spcAft>
              <a:buNone/>
            </a:pPr>
            <a:r>
              <a:rPr b="0" i="0" lang="en-US" sz="14000" u="none" cap="none" strike="noStrike">
                <a:solidFill>
                  <a:srgbClr val="FFFEF9"/>
                </a:solidFill>
                <a:latin typeface="Girassol"/>
                <a:ea typeface="Girassol"/>
                <a:cs typeface="Girassol"/>
                <a:sym typeface="Girassol"/>
              </a:rPr>
              <a:t>SUMPAH PEMUDA</a:t>
            </a:r>
            <a:endParaRPr sz="14000"/>
          </a:p>
        </p:txBody>
      </p:sp>
      <p:sp>
        <p:nvSpPr>
          <p:cNvPr id="167" name="Google Shape;167;p15"/>
          <p:cNvSpPr/>
          <p:nvPr/>
        </p:nvSpPr>
        <p:spPr>
          <a:xfrm>
            <a:off x="5269420" y="2343334"/>
            <a:ext cx="7149300" cy="7943666"/>
          </a:xfrm>
          <a:custGeom>
            <a:rect b="b" l="l" r="r" t="t"/>
            <a:pathLst>
              <a:path extrusionOk="0" h="7943666" w="7149300">
                <a:moveTo>
                  <a:pt x="0" y="0"/>
                </a:moveTo>
                <a:lnTo>
                  <a:pt x="7149300" y="0"/>
                </a:lnTo>
                <a:lnTo>
                  <a:pt x="7149300" y="7943666"/>
                </a:lnTo>
                <a:lnTo>
                  <a:pt x="0" y="7943666"/>
                </a:lnTo>
                <a:lnTo>
                  <a:pt x="0" y="0"/>
                </a:lnTo>
                <a:close/>
              </a:path>
            </a:pathLst>
          </a:custGeom>
          <a:blipFill rotWithShape="1">
            <a:blip r:embed="rId4">
              <a:alphaModFix/>
            </a:blip>
            <a:stretch>
              <a:fillRect b="0" l="0" r="0" t="0"/>
            </a:stretch>
          </a:blipFill>
          <a:ln>
            <a:noFill/>
          </a:ln>
        </p:spPr>
      </p:sp>
      <p:sp>
        <p:nvSpPr>
          <p:cNvPr id="168" name="Google Shape;168;p15"/>
          <p:cNvSpPr txBox="1"/>
          <p:nvPr/>
        </p:nvSpPr>
        <p:spPr>
          <a:xfrm>
            <a:off x="10506238" y="954405"/>
            <a:ext cx="6753062" cy="481965"/>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3600" u="none" cap="none" strike="noStrike">
                <a:solidFill>
                  <a:srgbClr val="FFFFFF"/>
                </a:solidFill>
                <a:latin typeface="Heebo"/>
                <a:ea typeface="Heebo"/>
                <a:cs typeface="Heebo"/>
                <a:sym typeface="Heebo"/>
              </a:rPr>
              <a:t>HISTORY LESSON</a:t>
            </a:r>
            <a:endParaRPr/>
          </a:p>
        </p:txBody>
      </p:sp>
      <p:sp>
        <p:nvSpPr>
          <p:cNvPr id="169" name="Google Shape;169;p15"/>
          <p:cNvSpPr txBox="1"/>
          <p:nvPr/>
        </p:nvSpPr>
        <p:spPr>
          <a:xfrm>
            <a:off x="12616172" y="6710572"/>
            <a:ext cx="4643100" cy="24126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2799" u="none" cap="none" strike="noStrike">
                <a:solidFill>
                  <a:srgbClr val="000000"/>
                </a:solidFill>
                <a:latin typeface="Heebo"/>
                <a:ea typeface="Heebo"/>
                <a:cs typeface="Heebo"/>
                <a:sym typeface="Heebo"/>
              </a:rPr>
              <a:t>Lorem ipsum dolor sit amet, consectetur adipiscing elit, sed do eiusmod tempor incididunt ut labore et dolore magna aliqua.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3535"/>
        </a:solidFill>
      </p:bgPr>
    </p:bg>
    <p:spTree>
      <p:nvGrpSpPr>
        <p:cNvPr id="316" name="Shape 316"/>
        <p:cNvGrpSpPr/>
        <p:nvPr/>
      </p:nvGrpSpPr>
      <p:grpSpPr>
        <a:xfrm>
          <a:off x="0" y="0"/>
          <a:ext cx="0" cy="0"/>
          <a:chOff x="0" y="0"/>
          <a:chExt cx="0" cy="0"/>
        </a:xfrm>
      </p:grpSpPr>
      <p:grpSp>
        <p:nvGrpSpPr>
          <p:cNvPr id="317" name="Google Shape;317;p24"/>
          <p:cNvGrpSpPr/>
          <p:nvPr/>
        </p:nvGrpSpPr>
        <p:grpSpPr>
          <a:xfrm>
            <a:off x="0" y="6949791"/>
            <a:ext cx="18288000" cy="3337209"/>
            <a:chOff x="0" y="-38100"/>
            <a:chExt cx="4816593" cy="878936"/>
          </a:xfrm>
        </p:grpSpPr>
        <p:sp>
          <p:nvSpPr>
            <p:cNvPr id="318" name="Google Shape;318;p24"/>
            <p:cNvSpPr/>
            <p:nvPr/>
          </p:nvSpPr>
          <p:spPr>
            <a:xfrm>
              <a:off x="0" y="0"/>
              <a:ext cx="4816592" cy="840836"/>
            </a:xfrm>
            <a:custGeom>
              <a:rect b="b" l="l" r="r" t="t"/>
              <a:pathLst>
                <a:path extrusionOk="0" h="840836" w="4816592">
                  <a:moveTo>
                    <a:pt x="0" y="0"/>
                  </a:moveTo>
                  <a:lnTo>
                    <a:pt x="4816592" y="0"/>
                  </a:lnTo>
                  <a:lnTo>
                    <a:pt x="4816592" y="840836"/>
                  </a:lnTo>
                  <a:lnTo>
                    <a:pt x="0" y="840836"/>
                  </a:lnTo>
                  <a:close/>
                </a:path>
              </a:pathLst>
            </a:custGeom>
            <a:solidFill>
              <a:srgbClr val="FFFEF9"/>
            </a:solidFill>
            <a:ln>
              <a:noFill/>
            </a:ln>
          </p:spPr>
        </p:sp>
        <p:sp>
          <p:nvSpPr>
            <p:cNvPr id="319" name="Google Shape;319;p24"/>
            <p:cNvSpPr txBox="1"/>
            <p:nvPr/>
          </p:nvSpPr>
          <p:spPr>
            <a:xfrm>
              <a:off x="0" y="-38100"/>
              <a:ext cx="4816593" cy="87893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0" name="Google Shape;320;p24"/>
          <p:cNvSpPr/>
          <p:nvPr/>
        </p:nvSpPr>
        <p:spPr>
          <a:xfrm>
            <a:off x="11357858" y="5863804"/>
            <a:ext cx="7201423" cy="6409794"/>
          </a:xfrm>
          <a:custGeom>
            <a:rect b="b" l="l" r="r" t="t"/>
            <a:pathLst>
              <a:path extrusionOk="0" h="6409794" w="7201423">
                <a:moveTo>
                  <a:pt x="0" y="0"/>
                </a:moveTo>
                <a:lnTo>
                  <a:pt x="7201422" y="0"/>
                </a:lnTo>
                <a:lnTo>
                  <a:pt x="7201422" y="6409794"/>
                </a:lnTo>
                <a:lnTo>
                  <a:pt x="0" y="6409794"/>
                </a:lnTo>
                <a:lnTo>
                  <a:pt x="0" y="0"/>
                </a:lnTo>
                <a:close/>
              </a:path>
            </a:pathLst>
          </a:custGeom>
          <a:blipFill rotWithShape="1">
            <a:blip r:embed="rId3">
              <a:alphaModFix/>
            </a:blip>
            <a:stretch>
              <a:fillRect b="0" l="0" r="0" t="0"/>
            </a:stretch>
          </a:blipFill>
          <a:ln>
            <a:noFill/>
          </a:ln>
        </p:spPr>
      </p:sp>
      <p:sp>
        <p:nvSpPr>
          <p:cNvPr id="321" name="Google Shape;321;p24"/>
          <p:cNvSpPr txBox="1"/>
          <p:nvPr/>
        </p:nvSpPr>
        <p:spPr>
          <a:xfrm>
            <a:off x="1678113" y="1587180"/>
            <a:ext cx="14931900" cy="2285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500" u="none" cap="none" strike="noStrike">
                <a:solidFill>
                  <a:srgbClr val="FFFEF9"/>
                </a:solidFill>
                <a:latin typeface="Girassol"/>
                <a:ea typeface="Girassol"/>
                <a:cs typeface="Girassol"/>
                <a:sym typeface="Girassol"/>
              </a:rPr>
              <a:t>Lorem ipsum dolor sit amet, consectetur adipiscing elit, sed do eiusmod tempor incididunt ut labore et dolore magna aliqua. Luctus accumsan tortor posuere ac ut consequat semper. </a:t>
            </a:r>
            <a:endParaRPr/>
          </a:p>
        </p:txBody>
      </p:sp>
      <p:sp>
        <p:nvSpPr>
          <p:cNvPr id="322" name="Google Shape;322;p24"/>
          <p:cNvSpPr txBox="1"/>
          <p:nvPr/>
        </p:nvSpPr>
        <p:spPr>
          <a:xfrm>
            <a:off x="6930142" y="4498130"/>
            <a:ext cx="3804300" cy="4926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EF9"/>
                </a:solidFill>
                <a:latin typeface="Heebo"/>
                <a:ea typeface="Heebo"/>
                <a:cs typeface="Heebo"/>
                <a:sym typeface="Heebo"/>
              </a:rPr>
              <a:t>SOURCE HERE</a:t>
            </a:r>
            <a:endParaRPr/>
          </a:p>
        </p:txBody>
      </p:sp>
      <p:sp>
        <p:nvSpPr>
          <p:cNvPr id="323" name="Google Shape;323;p24"/>
          <p:cNvSpPr/>
          <p:nvPr/>
        </p:nvSpPr>
        <p:spPr>
          <a:xfrm flipH="1">
            <a:off x="5527540" y="5863804"/>
            <a:ext cx="7201423" cy="6409794"/>
          </a:xfrm>
          <a:custGeom>
            <a:rect b="b" l="l" r="r" t="t"/>
            <a:pathLst>
              <a:path extrusionOk="0" h="6409794" w="7201423">
                <a:moveTo>
                  <a:pt x="7201422" y="0"/>
                </a:moveTo>
                <a:lnTo>
                  <a:pt x="0" y="0"/>
                </a:lnTo>
                <a:lnTo>
                  <a:pt x="0" y="6409794"/>
                </a:lnTo>
                <a:lnTo>
                  <a:pt x="7201422" y="6409794"/>
                </a:lnTo>
                <a:lnTo>
                  <a:pt x="7201422" y="0"/>
                </a:lnTo>
                <a:close/>
              </a:path>
            </a:pathLst>
          </a:custGeom>
          <a:blipFill rotWithShape="1">
            <a:blip r:embed="rId3">
              <a:alphaModFix/>
            </a:blip>
            <a:stretch>
              <a:fillRect b="0" l="0" r="0" t="0"/>
            </a:stretch>
          </a:blipFill>
          <a:ln>
            <a:noFill/>
          </a:ln>
        </p:spPr>
      </p:sp>
      <p:sp>
        <p:nvSpPr>
          <p:cNvPr id="324" name="Google Shape;324;p24"/>
          <p:cNvSpPr/>
          <p:nvPr/>
        </p:nvSpPr>
        <p:spPr>
          <a:xfrm>
            <a:off x="-271280" y="5863804"/>
            <a:ext cx="7201423" cy="6409794"/>
          </a:xfrm>
          <a:custGeom>
            <a:rect b="b" l="l" r="r" t="t"/>
            <a:pathLst>
              <a:path extrusionOk="0" h="6409794" w="7201423">
                <a:moveTo>
                  <a:pt x="0" y="0"/>
                </a:moveTo>
                <a:lnTo>
                  <a:pt x="7201422" y="0"/>
                </a:lnTo>
                <a:lnTo>
                  <a:pt x="7201422" y="6409794"/>
                </a:lnTo>
                <a:lnTo>
                  <a:pt x="0" y="6409794"/>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28" name="Shape 328"/>
        <p:cNvGrpSpPr/>
        <p:nvPr/>
      </p:nvGrpSpPr>
      <p:grpSpPr>
        <a:xfrm>
          <a:off x="0" y="0"/>
          <a:ext cx="0" cy="0"/>
          <a:chOff x="0" y="0"/>
          <a:chExt cx="0" cy="0"/>
        </a:xfrm>
      </p:grpSpPr>
      <p:grpSp>
        <p:nvGrpSpPr>
          <p:cNvPr id="329" name="Google Shape;329;p25"/>
          <p:cNvGrpSpPr/>
          <p:nvPr/>
        </p:nvGrpSpPr>
        <p:grpSpPr>
          <a:xfrm>
            <a:off x="0" y="5754800"/>
            <a:ext cx="18288000" cy="4532200"/>
            <a:chOff x="0" y="-38100"/>
            <a:chExt cx="4816593" cy="1193666"/>
          </a:xfrm>
        </p:grpSpPr>
        <p:sp>
          <p:nvSpPr>
            <p:cNvPr id="330" name="Google Shape;330;p25"/>
            <p:cNvSpPr/>
            <p:nvPr/>
          </p:nvSpPr>
          <p:spPr>
            <a:xfrm>
              <a:off x="0" y="0"/>
              <a:ext cx="4816592" cy="1155566"/>
            </a:xfrm>
            <a:custGeom>
              <a:rect b="b" l="l" r="r" t="t"/>
              <a:pathLst>
                <a:path extrusionOk="0" h="1155566" w="4816592">
                  <a:moveTo>
                    <a:pt x="0" y="0"/>
                  </a:moveTo>
                  <a:lnTo>
                    <a:pt x="4816592" y="0"/>
                  </a:lnTo>
                  <a:lnTo>
                    <a:pt x="4816592" y="1155566"/>
                  </a:lnTo>
                  <a:lnTo>
                    <a:pt x="0" y="1155566"/>
                  </a:lnTo>
                  <a:close/>
                </a:path>
              </a:pathLst>
            </a:custGeom>
            <a:solidFill>
              <a:srgbClr val="C43535"/>
            </a:solidFill>
            <a:ln>
              <a:noFill/>
            </a:ln>
          </p:spPr>
        </p:sp>
        <p:sp>
          <p:nvSpPr>
            <p:cNvPr id="331" name="Google Shape;331;p25"/>
            <p:cNvSpPr txBox="1"/>
            <p:nvPr/>
          </p:nvSpPr>
          <p:spPr>
            <a:xfrm>
              <a:off x="0" y="-38100"/>
              <a:ext cx="4816593" cy="11936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32" name="Google Shape;332;p25"/>
          <p:cNvPicPr preferRelativeResize="0"/>
          <p:nvPr/>
        </p:nvPicPr>
        <p:blipFill>
          <a:blip r:embed="rId3">
            <a:alphaModFix/>
          </a:blip>
          <a:stretch>
            <a:fillRect/>
          </a:stretch>
        </p:blipFill>
        <p:spPr>
          <a:xfrm>
            <a:off x="856850" y="286950"/>
            <a:ext cx="6081925" cy="11237897"/>
          </a:xfrm>
          <a:prstGeom prst="rect">
            <a:avLst/>
          </a:prstGeom>
          <a:noFill/>
          <a:ln>
            <a:noFill/>
          </a:ln>
        </p:spPr>
      </p:pic>
      <p:sp>
        <p:nvSpPr>
          <p:cNvPr id="333" name="Google Shape;333;p25"/>
          <p:cNvSpPr txBox="1"/>
          <p:nvPr/>
        </p:nvSpPr>
        <p:spPr>
          <a:xfrm>
            <a:off x="8499680" y="1273075"/>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C43535"/>
                </a:solidFill>
                <a:latin typeface="Girassol"/>
                <a:ea typeface="Girassol"/>
                <a:cs typeface="Girassol"/>
                <a:sym typeface="Girassol"/>
              </a:rPr>
              <a:t>KEY POINTS</a:t>
            </a:r>
            <a:endParaRPr/>
          </a:p>
        </p:txBody>
      </p:sp>
      <p:sp>
        <p:nvSpPr>
          <p:cNvPr id="334" name="Google Shape;334;p25"/>
          <p:cNvSpPr txBox="1"/>
          <p:nvPr/>
        </p:nvSpPr>
        <p:spPr>
          <a:xfrm>
            <a:off x="8499680" y="3655190"/>
            <a:ext cx="4013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a:t>
            </a:r>
            <a:endParaRPr/>
          </a:p>
        </p:txBody>
      </p:sp>
      <p:sp>
        <p:nvSpPr>
          <p:cNvPr id="335" name="Google Shape;335;p25"/>
          <p:cNvSpPr txBox="1"/>
          <p:nvPr/>
        </p:nvSpPr>
        <p:spPr>
          <a:xfrm>
            <a:off x="8499680" y="2966008"/>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01</a:t>
            </a:r>
            <a:endParaRPr/>
          </a:p>
        </p:txBody>
      </p:sp>
      <p:sp>
        <p:nvSpPr>
          <p:cNvPr id="336" name="Google Shape;336;p25"/>
          <p:cNvSpPr/>
          <p:nvPr/>
        </p:nvSpPr>
        <p:spPr>
          <a:xfrm>
            <a:off x="-384154" y="1028700"/>
            <a:ext cx="8563928" cy="9258300"/>
          </a:xfrm>
          <a:custGeom>
            <a:rect b="b" l="l" r="r" t="t"/>
            <a:pathLst>
              <a:path extrusionOk="0" h="9258300" w="8563928">
                <a:moveTo>
                  <a:pt x="0" y="0"/>
                </a:moveTo>
                <a:lnTo>
                  <a:pt x="8563927" y="0"/>
                </a:lnTo>
                <a:lnTo>
                  <a:pt x="8563927" y="9258300"/>
                </a:lnTo>
                <a:lnTo>
                  <a:pt x="0" y="9258300"/>
                </a:lnTo>
                <a:lnTo>
                  <a:pt x="0" y="0"/>
                </a:lnTo>
                <a:close/>
              </a:path>
            </a:pathLst>
          </a:custGeom>
          <a:blipFill rotWithShape="1">
            <a:blip r:embed="rId4">
              <a:alphaModFix/>
            </a:blip>
            <a:stretch>
              <a:fillRect b="0" l="0" r="0" t="0"/>
            </a:stretch>
          </a:blipFill>
          <a:ln>
            <a:noFill/>
          </a:ln>
        </p:spPr>
      </p:sp>
      <p:sp>
        <p:nvSpPr>
          <p:cNvPr id="337" name="Google Shape;337;p25"/>
          <p:cNvSpPr txBox="1"/>
          <p:nvPr/>
        </p:nvSpPr>
        <p:spPr>
          <a:xfrm>
            <a:off x="13246183" y="3655190"/>
            <a:ext cx="4013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a:t>
            </a:r>
            <a:endParaRPr/>
          </a:p>
        </p:txBody>
      </p:sp>
      <p:sp>
        <p:nvSpPr>
          <p:cNvPr id="338" name="Google Shape;338;p25"/>
          <p:cNvSpPr txBox="1"/>
          <p:nvPr/>
        </p:nvSpPr>
        <p:spPr>
          <a:xfrm>
            <a:off x="13246183" y="2966008"/>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02</a:t>
            </a:r>
            <a:endParaRPr/>
          </a:p>
        </p:txBody>
      </p:sp>
      <p:sp>
        <p:nvSpPr>
          <p:cNvPr id="339" name="Google Shape;339;p25"/>
          <p:cNvSpPr txBox="1"/>
          <p:nvPr/>
        </p:nvSpPr>
        <p:spPr>
          <a:xfrm>
            <a:off x="8499680" y="7596605"/>
            <a:ext cx="4013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a:t>
            </a:r>
            <a:endParaRPr/>
          </a:p>
        </p:txBody>
      </p:sp>
      <p:sp>
        <p:nvSpPr>
          <p:cNvPr id="340" name="Google Shape;340;p25"/>
          <p:cNvSpPr txBox="1"/>
          <p:nvPr/>
        </p:nvSpPr>
        <p:spPr>
          <a:xfrm>
            <a:off x="8499680" y="6907423"/>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03</a:t>
            </a:r>
            <a:endParaRPr/>
          </a:p>
        </p:txBody>
      </p:sp>
      <p:sp>
        <p:nvSpPr>
          <p:cNvPr id="341" name="Google Shape;341;p25"/>
          <p:cNvSpPr txBox="1"/>
          <p:nvPr/>
        </p:nvSpPr>
        <p:spPr>
          <a:xfrm>
            <a:off x="13246183" y="7596605"/>
            <a:ext cx="4013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a:t>
            </a:r>
            <a:endParaRPr/>
          </a:p>
        </p:txBody>
      </p:sp>
      <p:sp>
        <p:nvSpPr>
          <p:cNvPr id="342" name="Google Shape;342;p25"/>
          <p:cNvSpPr txBox="1"/>
          <p:nvPr/>
        </p:nvSpPr>
        <p:spPr>
          <a:xfrm>
            <a:off x="13246183" y="6907423"/>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46" name="Shape 346"/>
        <p:cNvGrpSpPr/>
        <p:nvPr/>
      </p:nvGrpSpPr>
      <p:grpSpPr>
        <a:xfrm>
          <a:off x="0" y="0"/>
          <a:ext cx="0" cy="0"/>
          <a:chOff x="0" y="0"/>
          <a:chExt cx="0" cy="0"/>
        </a:xfrm>
      </p:grpSpPr>
      <p:grpSp>
        <p:nvGrpSpPr>
          <p:cNvPr id="347" name="Google Shape;347;p26"/>
          <p:cNvGrpSpPr/>
          <p:nvPr/>
        </p:nvGrpSpPr>
        <p:grpSpPr>
          <a:xfrm>
            <a:off x="0" y="-144661"/>
            <a:ext cx="18288000" cy="5489004"/>
            <a:chOff x="0" y="-38100"/>
            <a:chExt cx="4816593" cy="1445664"/>
          </a:xfrm>
        </p:grpSpPr>
        <p:sp>
          <p:nvSpPr>
            <p:cNvPr id="348" name="Google Shape;348;p26"/>
            <p:cNvSpPr/>
            <p:nvPr/>
          </p:nvSpPr>
          <p:spPr>
            <a:xfrm>
              <a:off x="0" y="0"/>
              <a:ext cx="4816592" cy="1407564"/>
            </a:xfrm>
            <a:custGeom>
              <a:rect b="b" l="l" r="r" t="t"/>
              <a:pathLst>
                <a:path extrusionOk="0" h="1407564" w="4816592">
                  <a:moveTo>
                    <a:pt x="0" y="0"/>
                  </a:moveTo>
                  <a:lnTo>
                    <a:pt x="4816592" y="0"/>
                  </a:lnTo>
                  <a:lnTo>
                    <a:pt x="4816592" y="1407564"/>
                  </a:lnTo>
                  <a:lnTo>
                    <a:pt x="0" y="1407564"/>
                  </a:lnTo>
                  <a:close/>
                </a:path>
              </a:pathLst>
            </a:custGeom>
            <a:solidFill>
              <a:srgbClr val="C43535"/>
            </a:solidFill>
            <a:ln>
              <a:noFill/>
            </a:ln>
          </p:spPr>
        </p:sp>
        <p:sp>
          <p:nvSpPr>
            <p:cNvPr id="349" name="Google Shape;349;p26"/>
            <p:cNvSpPr txBox="1"/>
            <p:nvPr/>
          </p:nvSpPr>
          <p:spPr>
            <a:xfrm>
              <a:off x="0" y="-38100"/>
              <a:ext cx="4816593" cy="14456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50" name="Google Shape;350;p26"/>
          <p:cNvPicPr preferRelativeResize="0"/>
          <p:nvPr/>
        </p:nvPicPr>
        <p:blipFill rotWithShape="1">
          <a:blip r:embed="rId3">
            <a:alphaModFix/>
          </a:blip>
          <a:srcRect b="14230" l="28196" r="28765" t="4959"/>
          <a:stretch/>
        </p:blipFill>
        <p:spPr>
          <a:xfrm>
            <a:off x="1028700" y="1028700"/>
            <a:ext cx="6551318" cy="8211205"/>
          </a:xfrm>
          <a:prstGeom prst="rect">
            <a:avLst/>
          </a:prstGeom>
          <a:noFill/>
          <a:ln>
            <a:noFill/>
          </a:ln>
        </p:spPr>
      </p:pic>
      <p:pic>
        <p:nvPicPr>
          <p:cNvPr id="351" name="Google Shape;351;p26"/>
          <p:cNvPicPr preferRelativeResize="0"/>
          <p:nvPr/>
        </p:nvPicPr>
        <p:blipFill rotWithShape="1">
          <a:blip r:embed="rId4">
            <a:alphaModFix/>
          </a:blip>
          <a:srcRect b="8388" l="0" r="0" t="8388"/>
          <a:stretch/>
        </p:blipFill>
        <p:spPr>
          <a:xfrm>
            <a:off x="8398964" y="4023135"/>
            <a:ext cx="4377960" cy="2428960"/>
          </a:xfrm>
          <a:prstGeom prst="rect">
            <a:avLst/>
          </a:prstGeom>
          <a:noFill/>
          <a:ln>
            <a:noFill/>
          </a:ln>
        </p:spPr>
      </p:pic>
      <p:pic>
        <p:nvPicPr>
          <p:cNvPr id="352" name="Google Shape;352;p26"/>
          <p:cNvPicPr preferRelativeResize="0"/>
          <p:nvPr/>
        </p:nvPicPr>
        <p:blipFill rotWithShape="1">
          <a:blip r:embed="rId5">
            <a:alphaModFix/>
          </a:blip>
          <a:srcRect b="0" l="0" r="0" t="16777"/>
          <a:stretch/>
        </p:blipFill>
        <p:spPr>
          <a:xfrm>
            <a:off x="13087068" y="4004739"/>
            <a:ext cx="4377960" cy="2428960"/>
          </a:xfrm>
          <a:prstGeom prst="rect">
            <a:avLst/>
          </a:prstGeom>
          <a:noFill/>
          <a:ln>
            <a:noFill/>
          </a:ln>
        </p:spPr>
      </p:pic>
      <p:pic>
        <p:nvPicPr>
          <p:cNvPr id="353" name="Google Shape;353;p26"/>
          <p:cNvPicPr preferRelativeResize="0"/>
          <p:nvPr/>
        </p:nvPicPr>
        <p:blipFill rotWithShape="1">
          <a:blip r:embed="rId6">
            <a:alphaModFix/>
          </a:blip>
          <a:srcRect b="8362" l="0" r="0" t="8362"/>
          <a:stretch/>
        </p:blipFill>
        <p:spPr>
          <a:xfrm>
            <a:off x="8398964" y="6829340"/>
            <a:ext cx="4377960" cy="2428960"/>
          </a:xfrm>
          <a:prstGeom prst="rect">
            <a:avLst/>
          </a:prstGeom>
          <a:noFill/>
          <a:ln>
            <a:noFill/>
          </a:ln>
        </p:spPr>
      </p:pic>
      <p:pic>
        <p:nvPicPr>
          <p:cNvPr id="354" name="Google Shape;354;p26"/>
          <p:cNvPicPr preferRelativeResize="0"/>
          <p:nvPr/>
        </p:nvPicPr>
        <p:blipFill rotWithShape="1">
          <a:blip r:embed="rId7">
            <a:alphaModFix/>
          </a:blip>
          <a:srcRect b="13011" l="0" r="0" t="13011"/>
          <a:stretch/>
        </p:blipFill>
        <p:spPr>
          <a:xfrm>
            <a:off x="13087068" y="6810945"/>
            <a:ext cx="4377960" cy="2428960"/>
          </a:xfrm>
          <a:prstGeom prst="rect">
            <a:avLst/>
          </a:prstGeom>
          <a:noFill/>
          <a:ln>
            <a:noFill/>
          </a:ln>
        </p:spPr>
      </p:pic>
      <p:sp>
        <p:nvSpPr>
          <p:cNvPr id="355" name="Google Shape;355;p26"/>
          <p:cNvSpPr txBox="1"/>
          <p:nvPr/>
        </p:nvSpPr>
        <p:spPr>
          <a:xfrm>
            <a:off x="8398964" y="1374569"/>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PHOTO GALLERY</a:t>
            </a:r>
            <a:endParaRPr/>
          </a:p>
        </p:txBody>
      </p:sp>
      <p:sp>
        <p:nvSpPr>
          <p:cNvPr id="356" name="Google Shape;356;p26"/>
          <p:cNvSpPr txBox="1"/>
          <p:nvPr/>
        </p:nvSpPr>
        <p:spPr>
          <a:xfrm>
            <a:off x="8398964" y="2653121"/>
            <a:ext cx="7531200" cy="794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60" name="Shape 360"/>
        <p:cNvGrpSpPr/>
        <p:nvPr/>
      </p:nvGrpSpPr>
      <p:grpSpPr>
        <a:xfrm>
          <a:off x="0" y="0"/>
          <a:ext cx="0" cy="0"/>
          <a:chOff x="0" y="0"/>
          <a:chExt cx="0" cy="0"/>
        </a:xfrm>
      </p:grpSpPr>
      <p:grpSp>
        <p:nvGrpSpPr>
          <p:cNvPr id="361" name="Google Shape;361;p27"/>
          <p:cNvGrpSpPr/>
          <p:nvPr/>
        </p:nvGrpSpPr>
        <p:grpSpPr>
          <a:xfrm>
            <a:off x="0" y="-144661"/>
            <a:ext cx="18288000" cy="6213457"/>
            <a:chOff x="0" y="-38100"/>
            <a:chExt cx="4816593" cy="1636466"/>
          </a:xfrm>
        </p:grpSpPr>
        <p:sp>
          <p:nvSpPr>
            <p:cNvPr id="362" name="Google Shape;362;p27"/>
            <p:cNvSpPr/>
            <p:nvPr/>
          </p:nvSpPr>
          <p:spPr>
            <a:xfrm>
              <a:off x="0" y="0"/>
              <a:ext cx="4816592" cy="1598366"/>
            </a:xfrm>
            <a:custGeom>
              <a:rect b="b" l="l" r="r" t="t"/>
              <a:pathLst>
                <a:path extrusionOk="0" h="1598366" w="4816592">
                  <a:moveTo>
                    <a:pt x="0" y="0"/>
                  </a:moveTo>
                  <a:lnTo>
                    <a:pt x="4816592" y="0"/>
                  </a:lnTo>
                  <a:lnTo>
                    <a:pt x="4816592" y="1598366"/>
                  </a:lnTo>
                  <a:lnTo>
                    <a:pt x="0" y="1598366"/>
                  </a:lnTo>
                  <a:close/>
                </a:path>
              </a:pathLst>
            </a:custGeom>
            <a:solidFill>
              <a:srgbClr val="C43535"/>
            </a:solidFill>
            <a:ln>
              <a:noFill/>
            </a:ln>
          </p:spPr>
        </p:sp>
        <p:sp>
          <p:nvSpPr>
            <p:cNvPr id="363" name="Google Shape;363;p27"/>
            <p:cNvSpPr txBox="1"/>
            <p:nvPr/>
          </p:nvSpPr>
          <p:spPr>
            <a:xfrm>
              <a:off x="0" y="-38100"/>
              <a:ext cx="4816593" cy="16364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64" name="Google Shape;364;p27"/>
          <p:cNvPicPr preferRelativeResize="0"/>
          <p:nvPr/>
        </p:nvPicPr>
        <p:blipFill>
          <a:blip r:embed="rId3">
            <a:alphaModFix/>
          </a:blip>
          <a:stretch>
            <a:fillRect/>
          </a:stretch>
        </p:blipFill>
        <p:spPr>
          <a:xfrm>
            <a:off x="280400" y="578300"/>
            <a:ext cx="5317213" cy="9766199"/>
          </a:xfrm>
          <a:prstGeom prst="rect">
            <a:avLst/>
          </a:prstGeom>
          <a:noFill/>
          <a:ln>
            <a:noFill/>
          </a:ln>
        </p:spPr>
      </p:pic>
      <p:pic>
        <p:nvPicPr>
          <p:cNvPr id="365" name="Google Shape;365;p27"/>
          <p:cNvPicPr preferRelativeResize="0"/>
          <p:nvPr/>
        </p:nvPicPr>
        <p:blipFill>
          <a:blip r:embed="rId3">
            <a:alphaModFix/>
          </a:blip>
          <a:stretch>
            <a:fillRect/>
          </a:stretch>
        </p:blipFill>
        <p:spPr>
          <a:xfrm flipH="1">
            <a:off x="12678237" y="578300"/>
            <a:ext cx="5317213" cy="9766199"/>
          </a:xfrm>
          <a:prstGeom prst="rect">
            <a:avLst/>
          </a:prstGeom>
          <a:noFill/>
          <a:ln>
            <a:noFill/>
          </a:ln>
        </p:spPr>
      </p:pic>
      <p:sp>
        <p:nvSpPr>
          <p:cNvPr id="366" name="Google Shape;366;p27"/>
          <p:cNvSpPr txBox="1"/>
          <p:nvPr/>
        </p:nvSpPr>
        <p:spPr>
          <a:xfrm>
            <a:off x="4271317" y="2623185"/>
            <a:ext cx="9745500" cy="3177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9600" u="none" cap="none" strike="noStrike">
                <a:solidFill>
                  <a:srgbClr val="FFFEF9"/>
                </a:solidFill>
                <a:latin typeface="Girassol"/>
                <a:ea typeface="Girassol"/>
                <a:cs typeface="Girassol"/>
                <a:sym typeface="Girassol"/>
              </a:rPr>
              <a:t>END OF PRESENTATION</a:t>
            </a:r>
            <a:endParaRPr/>
          </a:p>
        </p:txBody>
      </p:sp>
      <p:sp>
        <p:nvSpPr>
          <p:cNvPr id="367" name="Google Shape;367;p27"/>
          <p:cNvSpPr/>
          <p:nvPr/>
        </p:nvSpPr>
        <p:spPr>
          <a:xfrm>
            <a:off x="-629959" y="2959745"/>
            <a:ext cx="6777711" cy="7327255"/>
          </a:xfrm>
          <a:custGeom>
            <a:rect b="b" l="l" r="r" t="t"/>
            <a:pathLst>
              <a:path extrusionOk="0" h="7327255" w="6777711">
                <a:moveTo>
                  <a:pt x="0" y="0"/>
                </a:moveTo>
                <a:lnTo>
                  <a:pt x="6777711" y="0"/>
                </a:lnTo>
                <a:lnTo>
                  <a:pt x="6777711" y="7327255"/>
                </a:lnTo>
                <a:lnTo>
                  <a:pt x="0" y="7327255"/>
                </a:lnTo>
                <a:lnTo>
                  <a:pt x="0" y="0"/>
                </a:lnTo>
                <a:close/>
              </a:path>
            </a:pathLst>
          </a:custGeom>
          <a:blipFill rotWithShape="1">
            <a:blip r:embed="rId4">
              <a:alphaModFix/>
            </a:blip>
            <a:stretch>
              <a:fillRect b="0" l="0" r="0" t="0"/>
            </a:stretch>
          </a:blipFill>
          <a:ln>
            <a:noFill/>
          </a:ln>
        </p:spPr>
      </p:sp>
      <p:sp>
        <p:nvSpPr>
          <p:cNvPr id="368" name="Google Shape;368;p27"/>
          <p:cNvSpPr/>
          <p:nvPr/>
        </p:nvSpPr>
        <p:spPr>
          <a:xfrm flipH="1">
            <a:off x="12502966" y="3304442"/>
            <a:ext cx="6284303" cy="6982558"/>
          </a:xfrm>
          <a:custGeom>
            <a:rect b="b" l="l" r="r" t="t"/>
            <a:pathLst>
              <a:path extrusionOk="0" h="6982558" w="6284303">
                <a:moveTo>
                  <a:pt x="6284302" y="0"/>
                </a:moveTo>
                <a:lnTo>
                  <a:pt x="0" y="0"/>
                </a:lnTo>
                <a:lnTo>
                  <a:pt x="0" y="6982558"/>
                </a:lnTo>
                <a:lnTo>
                  <a:pt x="6284302" y="6982558"/>
                </a:lnTo>
                <a:lnTo>
                  <a:pt x="6284302" y="0"/>
                </a:lnTo>
                <a:close/>
              </a:path>
            </a:pathLst>
          </a:custGeom>
          <a:blipFill rotWithShape="1">
            <a:blip r:embed="rId5">
              <a:alphaModFix/>
            </a:blip>
            <a:stretch>
              <a:fillRect b="0" l="0" r="0" t="0"/>
            </a:stretch>
          </a:blipFill>
          <a:ln>
            <a:noFill/>
          </a:ln>
        </p:spPr>
      </p:sp>
      <p:sp>
        <p:nvSpPr>
          <p:cNvPr id="369" name="Google Shape;369;p27"/>
          <p:cNvSpPr txBox="1"/>
          <p:nvPr/>
        </p:nvSpPr>
        <p:spPr>
          <a:xfrm>
            <a:off x="6578573" y="6767146"/>
            <a:ext cx="5493600" cy="1917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799" u="none" cap="none" strike="noStrike">
                <a:solidFill>
                  <a:srgbClr val="000000"/>
                </a:solidFill>
                <a:latin typeface="Heebo"/>
                <a:ea typeface="Heebo"/>
                <a:cs typeface="Heebo"/>
                <a:sym typeface="Heebo"/>
              </a:rPr>
              <a:t>Lorem ipsum dolor sit amet, consectetur adipiscing elit, sed do eiusmod tempor incididunt ut labore et dolore magna aliqua.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373" name="Shape 373"/>
        <p:cNvGrpSpPr/>
        <p:nvPr/>
      </p:nvGrpSpPr>
      <p:grpSpPr>
        <a:xfrm>
          <a:off x="0" y="0"/>
          <a:ext cx="0" cy="0"/>
          <a:chOff x="0" y="0"/>
          <a:chExt cx="0" cy="0"/>
        </a:xfrm>
      </p:grpSpPr>
      <p:grpSp>
        <p:nvGrpSpPr>
          <p:cNvPr id="374" name="Google Shape;374;p28"/>
          <p:cNvGrpSpPr/>
          <p:nvPr/>
        </p:nvGrpSpPr>
        <p:grpSpPr>
          <a:xfrm>
            <a:off x="719627" y="2075021"/>
            <a:ext cx="5097641" cy="7472652"/>
            <a:chOff x="0" y="-19050"/>
            <a:chExt cx="1342589" cy="1968106"/>
          </a:xfrm>
        </p:grpSpPr>
        <p:sp>
          <p:nvSpPr>
            <p:cNvPr id="375" name="Google Shape;375;p28"/>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8"/>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28"/>
          <p:cNvGrpSpPr/>
          <p:nvPr/>
        </p:nvGrpSpPr>
        <p:grpSpPr>
          <a:xfrm>
            <a:off x="6055393" y="2075021"/>
            <a:ext cx="11512980" cy="7472652"/>
            <a:chOff x="0" y="-19050"/>
            <a:chExt cx="3032225" cy="1968106"/>
          </a:xfrm>
        </p:grpSpPr>
        <p:sp>
          <p:nvSpPr>
            <p:cNvPr id="378" name="Google Shape;378;p28"/>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8"/>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0" name="Google Shape;380;p28"/>
          <p:cNvGrpSpPr/>
          <p:nvPr/>
        </p:nvGrpSpPr>
        <p:grpSpPr>
          <a:xfrm>
            <a:off x="1084414" y="2355739"/>
            <a:ext cx="4368067" cy="719567"/>
            <a:chOff x="0" y="-19050"/>
            <a:chExt cx="1150437" cy="189516"/>
          </a:xfrm>
        </p:grpSpPr>
        <p:sp>
          <p:nvSpPr>
            <p:cNvPr id="381" name="Google Shape;381;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3" name="Google Shape;383;p28"/>
          <p:cNvGrpSpPr/>
          <p:nvPr/>
        </p:nvGrpSpPr>
        <p:grpSpPr>
          <a:xfrm>
            <a:off x="9627850" y="2355739"/>
            <a:ext cx="4368067" cy="719567"/>
            <a:chOff x="0" y="-19050"/>
            <a:chExt cx="1150437" cy="189516"/>
          </a:xfrm>
        </p:grpSpPr>
        <p:sp>
          <p:nvSpPr>
            <p:cNvPr id="384" name="Google Shape;384;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6" name="Google Shape;386;p28"/>
          <p:cNvGrpSpPr/>
          <p:nvPr/>
        </p:nvGrpSpPr>
        <p:grpSpPr>
          <a:xfrm>
            <a:off x="1084414" y="6990138"/>
            <a:ext cx="4368067" cy="719567"/>
            <a:chOff x="0" y="-19050"/>
            <a:chExt cx="1150437" cy="189516"/>
          </a:xfrm>
        </p:grpSpPr>
        <p:sp>
          <p:nvSpPr>
            <p:cNvPr id="387" name="Google Shape;387;p28"/>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9" name="Google Shape;389;p28"/>
          <p:cNvGrpSpPr/>
          <p:nvPr/>
        </p:nvGrpSpPr>
        <p:grpSpPr>
          <a:xfrm>
            <a:off x="1434359" y="7937940"/>
            <a:ext cx="828368" cy="847783"/>
            <a:chOff x="0" y="-19050"/>
            <a:chExt cx="812800" cy="831850"/>
          </a:xfrm>
        </p:grpSpPr>
        <p:sp>
          <p:nvSpPr>
            <p:cNvPr id="390" name="Google Shape;390;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2" name="Google Shape;392;p28"/>
          <p:cNvGrpSpPr/>
          <p:nvPr/>
        </p:nvGrpSpPr>
        <p:grpSpPr>
          <a:xfrm>
            <a:off x="2388318" y="7937940"/>
            <a:ext cx="828368" cy="847783"/>
            <a:chOff x="0" y="-19050"/>
            <a:chExt cx="812800" cy="831850"/>
          </a:xfrm>
        </p:grpSpPr>
        <p:sp>
          <p:nvSpPr>
            <p:cNvPr id="393" name="Google Shape;393;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FF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5" name="Google Shape;395;p28"/>
          <p:cNvGrpSpPr/>
          <p:nvPr/>
        </p:nvGrpSpPr>
        <p:grpSpPr>
          <a:xfrm>
            <a:off x="3342277" y="7937940"/>
            <a:ext cx="828368" cy="847783"/>
            <a:chOff x="0" y="-19050"/>
            <a:chExt cx="812800" cy="831850"/>
          </a:xfrm>
        </p:grpSpPr>
        <p:sp>
          <p:nvSpPr>
            <p:cNvPr id="396" name="Google Shape;396;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98" name="Google Shape;398;p28"/>
          <p:cNvGrpSpPr/>
          <p:nvPr/>
        </p:nvGrpSpPr>
        <p:grpSpPr>
          <a:xfrm>
            <a:off x="4254614" y="7937940"/>
            <a:ext cx="828368" cy="847783"/>
            <a:chOff x="0" y="-19050"/>
            <a:chExt cx="812800" cy="831850"/>
          </a:xfrm>
        </p:grpSpPr>
        <p:sp>
          <p:nvSpPr>
            <p:cNvPr id="399" name="Google Shape;399;p2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CFCE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01" name="Google Shape;401;p28"/>
          <p:cNvSpPr txBox="1"/>
          <p:nvPr/>
        </p:nvSpPr>
        <p:spPr>
          <a:xfrm>
            <a:off x="1177805" y="3323100"/>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402" name="Google Shape;402;p28"/>
          <p:cNvSpPr txBox="1"/>
          <p:nvPr/>
        </p:nvSpPr>
        <p:spPr>
          <a:xfrm>
            <a:off x="1120864" y="6412736"/>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403" name="Google Shape;403;p28"/>
          <p:cNvSpPr txBox="1"/>
          <p:nvPr/>
        </p:nvSpPr>
        <p:spPr>
          <a:xfrm>
            <a:off x="1693180" y="4071488"/>
            <a:ext cx="3150600" cy="23748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GIRASSOL</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HEADERS:</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HEEBO</a:t>
            </a:r>
            <a:endParaRPr/>
          </a:p>
          <a:p>
            <a:pPr indent="0" lvl="0" marL="0" marR="0" rtl="0" algn="ctr">
              <a:lnSpc>
                <a:spcPct val="102985"/>
              </a:lnSpc>
              <a:spcBef>
                <a:spcPts val="0"/>
              </a:spcBef>
              <a:spcAft>
                <a:spcPts val="0"/>
              </a:spcAft>
              <a:buNone/>
            </a:pPr>
            <a:r>
              <a:t/>
            </a:r>
            <a:endParaRPr b="0"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0"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0" i="0" lang="en-US" sz="2110" u="none" cap="none" strike="noStrike">
                <a:solidFill>
                  <a:srgbClr val="000000"/>
                </a:solidFill>
                <a:latin typeface="Arial"/>
                <a:ea typeface="Arial"/>
                <a:cs typeface="Arial"/>
                <a:sym typeface="Arial"/>
              </a:rPr>
              <a:t>HEEBO</a:t>
            </a:r>
            <a:endParaRPr/>
          </a:p>
        </p:txBody>
      </p:sp>
      <p:sp>
        <p:nvSpPr>
          <p:cNvPr id="404" name="Google Shape;404;p28"/>
          <p:cNvSpPr txBox="1"/>
          <p:nvPr/>
        </p:nvSpPr>
        <p:spPr>
          <a:xfrm>
            <a:off x="1177805" y="8928961"/>
            <a:ext cx="1341476" cy="180100"/>
          </a:xfrm>
          <a:prstGeom prst="rect">
            <a:avLst/>
          </a:prstGeom>
          <a:noFill/>
          <a:ln>
            <a:noFill/>
          </a:ln>
        </p:spPr>
        <p:txBody>
          <a:bodyPr anchorCtr="0" anchor="t" bIns="0" lIns="0" spcFirstLastPara="1" rIns="0" wrap="square" tIns="0">
            <a:spAutoFit/>
          </a:bodyPr>
          <a:lstStyle/>
          <a:p>
            <a:pPr indent="0" lvl="0" marL="0" marR="0" rtl="0" algn="ctr">
              <a:lnSpc>
                <a:spcPct val="103013"/>
              </a:lnSpc>
              <a:spcBef>
                <a:spcPts val="0"/>
              </a:spcBef>
              <a:spcAft>
                <a:spcPts val="0"/>
              </a:spcAft>
              <a:buNone/>
            </a:pPr>
            <a:r>
              <a:rPr b="0" i="0" lang="en-US" sz="1427" u="none" cap="none" strike="noStrike">
                <a:solidFill>
                  <a:srgbClr val="000000"/>
                </a:solidFill>
                <a:latin typeface="Arial"/>
                <a:ea typeface="Arial"/>
                <a:cs typeface="Arial"/>
                <a:sym typeface="Arial"/>
              </a:rPr>
              <a:t>#C43535</a:t>
            </a:r>
            <a:endParaRPr/>
          </a:p>
        </p:txBody>
      </p:sp>
      <p:sp>
        <p:nvSpPr>
          <p:cNvPr id="405" name="Google Shape;405;p28"/>
          <p:cNvSpPr txBox="1"/>
          <p:nvPr/>
        </p:nvSpPr>
        <p:spPr>
          <a:xfrm>
            <a:off x="2131764" y="8928961"/>
            <a:ext cx="1341476" cy="180100"/>
          </a:xfrm>
          <a:prstGeom prst="rect">
            <a:avLst/>
          </a:prstGeom>
          <a:noFill/>
          <a:ln>
            <a:noFill/>
          </a:ln>
        </p:spPr>
        <p:txBody>
          <a:bodyPr anchorCtr="0" anchor="t" bIns="0" lIns="0" spcFirstLastPara="1" rIns="0" wrap="square" tIns="0">
            <a:spAutoFit/>
          </a:bodyPr>
          <a:lstStyle/>
          <a:p>
            <a:pPr indent="0" lvl="0" marL="0" marR="0" rtl="0" algn="ctr">
              <a:lnSpc>
                <a:spcPct val="103013"/>
              </a:lnSpc>
              <a:spcBef>
                <a:spcPts val="0"/>
              </a:spcBef>
              <a:spcAft>
                <a:spcPts val="0"/>
              </a:spcAft>
              <a:buNone/>
            </a:pPr>
            <a:r>
              <a:rPr b="0" i="0" lang="en-US" sz="1427" u="none" cap="none" strike="noStrike">
                <a:solidFill>
                  <a:srgbClr val="000000"/>
                </a:solidFill>
                <a:latin typeface="Arial"/>
                <a:ea typeface="Arial"/>
                <a:cs typeface="Arial"/>
                <a:sym typeface="Arial"/>
              </a:rPr>
              <a:t>#FFFEF9</a:t>
            </a:r>
            <a:endParaRPr/>
          </a:p>
        </p:txBody>
      </p:sp>
      <p:sp>
        <p:nvSpPr>
          <p:cNvPr id="406" name="Google Shape;406;p28"/>
          <p:cNvSpPr txBox="1"/>
          <p:nvPr/>
        </p:nvSpPr>
        <p:spPr>
          <a:xfrm>
            <a:off x="3085723" y="8928961"/>
            <a:ext cx="1341476" cy="180100"/>
          </a:xfrm>
          <a:prstGeom prst="rect">
            <a:avLst/>
          </a:prstGeom>
          <a:noFill/>
          <a:ln>
            <a:noFill/>
          </a:ln>
        </p:spPr>
        <p:txBody>
          <a:bodyPr anchorCtr="0" anchor="t" bIns="0" lIns="0" spcFirstLastPara="1" rIns="0" wrap="square" tIns="0">
            <a:spAutoFit/>
          </a:bodyPr>
          <a:lstStyle/>
          <a:p>
            <a:pPr indent="0" lvl="0" marL="0" marR="0" rtl="0" algn="ctr">
              <a:lnSpc>
                <a:spcPct val="103013"/>
              </a:lnSpc>
              <a:spcBef>
                <a:spcPts val="0"/>
              </a:spcBef>
              <a:spcAft>
                <a:spcPts val="0"/>
              </a:spcAft>
              <a:buNone/>
            </a:pPr>
            <a:r>
              <a:rPr b="0" i="0" lang="en-US" sz="1427" u="none" cap="none" strike="noStrike">
                <a:solidFill>
                  <a:srgbClr val="000000"/>
                </a:solidFill>
                <a:latin typeface="Arial"/>
                <a:ea typeface="Arial"/>
                <a:cs typeface="Arial"/>
                <a:sym typeface="Arial"/>
              </a:rPr>
              <a:t>#000000</a:t>
            </a:r>
            <a:endParaRPr/>
          </a:p>
        </p:txBody>
      </p:sp>
      <p:sp>
        <p:nvSpPr>
          <p:cNvPr id="407" name="Google Shape;407;p28"/>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Use these design resources in your Canva Presentation.</a:t>
            </a:r>
            <a:endParaRPr/>
          </a:p>
        </p:txBody>
      </p:sp>
      <p:sp>
        <p:nvSpPr>
          <p:cNvPr id="408" name="Google Shape;408;p28"/>
          <p:cNvSpPr txBox="1"/>
          <p:nvPr/>
        </p:nvSpPr>
        <p:spPr>
          <a:xfrm>
            <a:off x="11651615" y="9777291"/>
            <a:ext cx="5916900" cy="18450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C43535"/>
                </a:solidFill>
              </a:rPr>
              <a:t>DON'T FORGET TO DELETE THIS PAGE BEFORE PRESENTING. </a:t>
            </a:r>
            <a:endParaRPr b="1"/>
          </a:p>
        </p:txBody>
      </p:sp>
      <p:sp>
        <p:nvSpPr>
          <p:cNvPr id="409" name="Google Shape;409;p28"/>
          <p:cNvSpPr txBox="1"/>
          <p:nvPr/>
        </p:nvSpPr>
        <p:spPr>
          <a:xfrm>
            <a:off x="5469973" y="543899"/>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C43535"/>
                </a:solidFill>
              </a:rPr>
              <a:t>RESOURCE PAGE</a:t>
            </a:r>
            <a:endParaRPr b="1"/>
          </a:p>
        </p:txBody>
      </p:sp>
      <p:sp>
        <p:nvSpPr>
          <p:cNvPr id="410" name="Google Shape;410;p28"/>
          <p:cNvSpPr txBox="1"/>
          <p:nvPr/>
        </p:nvSpPr>
        <p:spPr>
          <a:xfrm>
            <a:off x="1693180"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Fonts</a:t>
            </a:r>
            <a:endParaRPr/>
          </a:p>
        </p:txBody>
      </p:sp>
      <p:sp>
        <p:nvSpPr>
          <p:cNvPr id="411" name="Google Shape;411;p28"/>
          <p:cNvSpPr txBox="1"/>
          <p:nvPr/>
        </p:nvSpPr>
        <p:spPr>
          <a:xfrm>
            <a:off x="10236615" y="255483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Design Elements</a:t>
            </a:r>
            <a:endParaRPr/>
          </a:p>
        </p:txBody>
      </p:sp>
      <p:sp>
        <p:nvSpPr>
          <p:cNvPr id="412" name="Google Shape;412;p28"/>
          <p:cNvSpPr txBox="1"/>
          <p:nvPr/>
        </p:nvSpPr>
        <p:spPr>
          <a:xfrm>
            <a:off x="1693180" y="7157977"/>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0" i="0" lang="en-US" sz="2499" u="none" cap="none" strike="noStrike">
                <a:solidFill>
                  <a:srgbClr val="0F1A38"/>
                </a:solidFill>
                <a:latin typeface="Arial"/>
                <a:ea typeface="Arial"/>
                <a:cs typeface="Arial"/>
                <a:sym typeface="Arial"/>
              </a:rPr>
              <a:t>Colors</a:t>
            </a:r>
            <a:endParaRPr/>
          </a:p>
        </p:txBody>
      </p:sp>
      <p:sp>
        <p:nvSpPr>
          <p:cNvPr id="413" name="Google Shape;413;p28"/>
          <p:cNvSpPr txBox="1"/>
          <p:nvPr/>
        </p:nvSpPr>
        <p:spPr>
          <a:xfrm>
            <a:off x="3998060" y="8928961"/>
            <a:ext cx="1341476" cy="180100"/>
          </a:xfrm>
          <a:prstGeom prst="rect">
            <a:avLst/>
          </a:prstGeom>
          <a:noFill/>
          <a:ln>
            <a:noFill/>
          </a:ln>
        </p:spPr>
        <p:txBody>
          <a:bodyPr anchorCtr="0" anchor="t" bIns="0" lIns="0" spcFirstLastPara="1" rIns="0" wrap="square" tIns="0">
            <a:spAutoFit/>
          </a:bodyPr>
          <a:lstStyle/>
          <a:p>
            <a:pPr indent="0" lvl="0" marL="0" marR="0" rtl="0" algn="ctr">
              <a:lnSpc>
                <a:spcPct val="103013"/>
              </a:lnSpc>
              <a:spcBef>
                <a:spcPts val="0"/>
              </a:spcBef>
              <a:spcAft>
                <a:spcPts val="0"/>
              </a:spcAft>
              <a:buNone/>
            </a:pPr>
            <a:r>
              <a:rPr b="0" i="0" lang="en-US" sz="1427" u="none" cap="none" strike="noStrike">
                <a:solidFill>
                  <a:srgbClr val="000000"/>
                </a:solidFill>
                <a:latin typeface="Arial"/>
                <a:ea typeface="Arial"/>
                <a:cs typeface="Arial"/>
                <a:sym typeface="Arial"/>
              </a:rPr>
              <a:t>#CFCECE</a:t>
            </a:r>
            <a:endParaRPr/>
          </a:p>
        </p:txBody>
      </p:sp>
      <p:sp>
        <p:nvSpPr>
          <p:cNvPr id="414" name="Google Shape;414;p28"/>
          <p:cNvSpPr/>
          <p:nvPr/>
        </p:nvSpPr>
        <p:spPr>
          <a:xfrm>
            <a:off x="7063929" y="3820542"/>
            <a:ext cx="2423503" cy="2620003"/>
          </a:xfrm>
          <a:custGeom>
            <a:rect b="b" l="l" r="r" t="t"/>
            <a:pathLst>
              <a:path extrusionOk="0" h="2620003" w="2423503">
                <a:moveTo>
                  <a:pt x="0" y="0"/>
                </a:moveTo>
                <a:lnTo>
                  <a:pt x="2423503" y="0"/>
                </a:lnTo>
                <a:lnTo>
                  <a:pt x="2423503" y="2620003"/>
                </a:lnTo>
                <a:lnTo>
                  <a:pt x="0" y="2620003"/>
                </a:lnTo>
                <a:lnTo>
                  <a:pt x="0" y="0"/>
                </a:lnTo>
                <a:close/>
              </a:path>
            </a:pathLst>
          </a:custGeom>
          <a:blipFill rotWithShape="1">
            <a:blip r:embed="rId3">
              <a:alphaModFix/>
            </a:blip>
            <a:stretch>
              <a:fillRect b="0" l="0" r="0" t="0"/>
            </a:stretch>
          </a:blipFill>
          <a:ln>
            <a:noFill/>
          </a:ln>
        </p:spPr>
      </p:sp>
      <p:sp>
        <p:nvSpPr>
          <p:cNvPr id="415" name="Google Shape;415;p28"/>
          <p:cNvSpPr/>
          <p:nvPr/>
        </p:nvSpPr>
        <p:spPr>
          <a:xfrm>
            <a:off x="10011388" y="3826782"/>
            <a:ext cx="2315450" cy="2572722"/>
          </a:xfrm>
          <a:custGeom>
            <a:rect b="b" l="l" r="r" t="t"/>
            <a:pathLst>
              <a:path extrusionOk="0" h="2572722" w="2315450">
                <a:moveTo>
                  <a:pt x="0" y="0"/>
                </a:moveTo>
                <a:lnTo>
                  <a:pt x="2315450" y="0"/>
                </a:lnTo>
                <a:lnTo>
                  <a:pt x="2315450" y="2572722"/>
                </a:lnTo>
                <a:lnTo>
                  <a:pt x="0" y="2572722"/>
                </a:lnTo>
                <a:lnTo>
                  <a:pt x="0" y="0"/>
                </a:lnTo>
                <a:close/>
              </a:path>
            </a:pathLst>
          </a:custGeom>
          <a:blipFill rotWithShape="1">
            <a:blip r:embed="rId4">
              <a:alphaModFix/>
            </a:blip>
            <a:stretch>
              <a:fillRect b="0" l="0" r="0" t="0"/>
            </a:stretch>
          </a:blipFill>
          <a:ln>
            <a:noFill/>
          </a:ln>
        </p:spPr>
      </p:sp>
      <p:sp>
        <p:nvSpPr>
          <p:cNvPr id="416" name="Google Shape;416;p28"/>
          <p:cNvSpPr/>
          <p:nvPr/>
        </p:nvSpPr>
        <p:spPr>
          <a:xfrm>
            <a:off x="12850794" y="4147768"/>
            <a:ext cx="1227201" cy="2264968"/>
          </a:xfrm>
          <a:custGeom>
            <a:rect b="b" l="l" r="r" t="t"/>
            <a:pathLst>
              <a:path extrusionOk="0" h="2264968" w="1227201">
                <a:moveTo>
                  <a:pt x="0" y="0"/>
                </a:moveTo>
                <a:lnTo>
                  <a:pt x="1227201" y="0"/>
                </a:lnTo>
                <a:lnTo>
                  <a:pt x="1227201" y="2264968"/>
                </a:lnTo>
                <a:lnTo>
                  <a:pt x="0" y="2264968"/>
                </a:lnTo>
                <a:lnTo>
                  <a:pt x="0" y="0"/>
                </a:lnTo>
                <a:close/>
              </a:path>
            </a:pathLst>
          </a:custGeom>
          <a:blipFill rotWithShape="1">
            <a:blip r:embed="rId5">
              <a:alphaModFix/>
            </a:blip>
            <a:stretch>
              <a:fillRect b="0" l="0" r="0" t="0"/>
            </a:stretch>
          </a:blipFill>
          <a:ln>
            <a:noFill/>
          </a:ln>
        </p:spPr>
      </p:sp>
      <p:sp>
        <p:nvSpPr>
          <p:cNvPr id="417" name="Google Shape;417;p28"/>
          <p:cNvSpPr/>
          <p:nvPr/>
        </p:nvSpPr>
        <p:spPr>
          <a:xfrm>
            <a:off x="14209731" y="3998060"/>
            <a:ext cx="2544699" cy="2264968"/>
          </a:xfrm>
          <a:custGeom>
            <a:rect b="b" l="l" r="r" t="t"/>
            <a:pathLst>
              <a:path extrusionOk="0" h="2264968" w="2544699">
                <a:moveTo>
                  <a:pt x="0" y="0"/>
                </a:moveTo>
                <a:lnTo>
                  <a:pt x="2544699" y="0"/>
                </a:lnTo>
                <a:lnTo>
                  <a:pt x="2544699" y="2264968"/>
                </a:lnTo>
                <a:lnTo>
                  <a:pt x="0" y="2264968"/>
                </a:lnTo>
                <a:lnTo>
                  <a:pt x="0" y="0"/>
                </a:lnTo>
                <a:close/>
              </a:path>
            </a:pathLst>
          </a:custGeom>
          <a:blipFill rotWithShape="1">
            <a:blip r:embed="rId6">
              <a:alphaModFix/>
            </a:blip>
            <a:stretch>
              <a:fillRect b="0" l="0" r="0" t="0"/>
            </a:stretch>
          </a:blipFill>
          <a:ln>
            <a:noFill/>
          </a:ln>
        </p:spPr>
      </p:sp>
      <p:sp>
        <p:nvSpPr>
          <p:cNvPr id="418" name="Google Shape;418;p28"/>
          <p:cNvSpPr/>
          <p:nvPr/>
        </p:nvSpPr>
        <p:spPr>
          <a:xfrm>
            <a:off x="10306582" y="6662418"/>
            <a:ext cx="2178344" cy="2342306"/>
          </a:xfrm>
          <a:custGeom>
            <a:rect b="b" l="l" r="r" t="t"/>
            <a:pathLst>
              <a:path extrusionOk="0" h="2342306" w="2178344">
                <a:moveTo>
                  <a:pt x="0" y="0"/>
                </a:moveTo>
                <a:lnTo>
                  <a:pt x="2178345" y="0"/>
                </a:lnTo>
                <a:lnTo>
                  <a:pt x="2178345" y="2342306"/>
                </a:lnTo>
                <a:lnTo>
                  <a:pt x="0" y="2342306"/>
                </a:lnTo>
                <a:lnTo>
                  <a:pt x="0" y="0"/>
                </a:lnTo>
                <a:close/>
              </a:path>
            </a:pathLst>
          </a:custGeom>
          <a:blipFill rotWithShape="1">
            <a:blip r:embed="rId7">
              <a:alphaModFix/>
            </a:blip>
            <a:stretch>
              <a:fillRect b="0" l="0" r="0" t="0"/>
            </a:stretch>
          </a:blipFill>
          <a:ln>
            <a:noFill/>
          </a:ln>
        </p:spPr>
      </p:sp>
      <p:sp>
        <p:nvSpPr>
          <p:cNvPr id="419" name="Google Shape;419;p28"/>
          <p:cNvSpPr/>
          <p:nvPr/>
        </p:nvSpPr>
        <p:spPr>
          <a:xfrm>
            <a:off x="7206641" y="6818432"/>
            <a:ext cx="2138079" cy="2081954"/>
          </a:xfrm>
          <a:custGeom>
            <a:rect b="b" l="l" r="r" t="t"/>
            <a:pathLst>
              <a:path extrusionOk="0" h="2081954" w="2138079">
                <a:moveTo>
                  <a:pt x="0" y="0"/>
                </a:moveTo>
                <a:lnTo>
                  <a:pt x="2138079" y="0"/>
                </a:lnTo>
                <a:lnTo>
                  <a:pt x="2138079" y="2081954"/>
                </a:lnTo>
                <a:lnTo>
                  <a:pt x="0" y="2081954"/>
                </a:lnTo>
                <a:lnTo>
                  <a:pt x="0" y="0"/>
                </a:lnTo>
                <a:close/>
              </a:path>
            </a:pathLst>
          </a:custGeom>
          <a:blipFill rotWithShape="1">
            <a:blip r:embed="rId8">
              <a:alphaModFix/>
            </a:blip>
            <a:stretch>
              <a:fillRect b="0" l="0" r="0" t="0"/>
            </a:stretch>
          </a:blipFill>
          <a:ln>
            <a:noFill/>
          </a:ln>
        </p:spPr>
      </p:sp>
      <p:sp>
        <p:nvSpPr>
          <p:cNvPr id="420" name="Google Shape;420;p28"/>
          <p:cNvSpPr/>
          <p:nvPr/>
        </p:nvSpPr>
        <p:spPr>
          <a:xfrm>
            <a:off x="13820578" y="6662418"/>
            <a:ext cx="1954011" cy="2357781"/>
          </a:xfrm>
          <a:custGeom>
            <a:rect b="b" l="l" r="r" t="t"/>
            <a:pathLst>
              <a:path extrusionOk="0" h="2357781" w="1954011">
                <a:moveTo>
                  <a:pt x="0" y="0"/>
                </a:moveTo>
                <a:lnTo>
                  <a:pt x="1954011" y="0"/>
                </a:lnTo>
                <a:lnTo>
                  <a:pt x="1954011" y="2357781"/>
                </a:lnTo>
                <a:lnTo>
                  <a:pt x="0" y="2357781"/>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424" name="Shape 424"/>
        <p:cNvGrpSpPr/>
        <p:nvPr/>
      </p:nvGrpSpPr>
      <p:grpSpPr>
        <a:xfrm>
          <a:off x="0" y="0"/>
          <a:ext cx="0" cy="0"/>
          <a:chOff x="0" y="0"/>
          <a:chExt cx="0" cy="0"/>
        </a:xfrm>
      </p:grpSpPr>
      <p:sp>
        <p:nvSpPr>
          <p:cNvPr id="425" name="Google Shape;425;p29"/>
          <p:cNvSpPr txBox="1"/>
          <p:nvPr/>
        </p:nvSpPr>
        <p:spPr>
          <a:xfrm>
            <a:off x="5469973" y="1703314"/>
            <a:ext cx="7348200" cy="878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C43535"/>
                </a:solidFill>
              </a:rPr>
              <a:t>CREDITS</a:t>
            </a:r>
            <a:endParaRPr b="1"/>
          </a:p>
        </p:txBody>
      </p:sp>
      <p:sp>
        <p:nvSpPr>
          <p:cNvPr id="426" name="Google Shape;426;p29"/>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000000"/>
                </a:solidFill>
                <a:latin typeface="Arial"/>
                <a:ea typeface="Arial"/>
                <a:cs typeface="Arial"/>
                <a:sym typeface="Arial"/>
              </a:rPr>
              <a:t>This presentation template is free for everyone to use thanks to the following:</a:t>
            </a:r>
            <a:endParaRPr/>
          </a:p>
        </p:txBody>
      </p:sp>
      <p:sp>
        <p:nvSpPr>
          <p:cNvPr id="427" name="Google Shape;427;p29"/>
          <p:cNvSpPr txBox="1"/>
          <p:nvPr/>
        </p:nvSpPr>
        <p:spPr>
          <a:xfrm>
            <a:off x="7108732" y="8097956"/>
            <a:ext cx="4070400" cy="430800"/>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C43535"/>
                </a:solidFill>
              </a:rPr>
              <a:t>Happy designing!</a:t>
            </a:r>
            <a:endParaRPr b="1" i="1"/>
          </a:p>
        </p:txBody>
      </p:sp>
      <p:sp>
        <p:nvSpPr>
          <p:cNvPr id="428" name="Google Shape;428;p29"/>
          <p:cNvSpPr txBox="1"/>
          <p:nvPr/>
        </p:nvSpPr>
        <p:spPr>
          <a:xfrm>
            <a:off x="4210005" y="5120045"/>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presentation template</a:t>
            </a:r>
            <a:endParaRPr/>
          </a:p>
        </p:txBody>
      </p:sp>
      <p:sp>
        <p:nvSpPr>
          <p:cNvPr id="429" name="Google Shape;429;p29"/>
          <p:cNvSpPr txBox="1"/>
          <p:nvPr/>
        </p:nvSpPr>
        <p:spPr>
          <a:xfrm>
            <a:off x="4210005" y="6855261"/>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Arial"/>
                <a:ea typeface="Arial"/>
                <a:cs typeface="Arial"/>
                <a:sym typeface="Arial"/>
              </a:rPr>
              <a:t>for the photos</a:t>
            </a:r>
            <a:endParaRPr/>
          </a:p>
        </p:txBody>
      </p:sp>
      <p:sp>
        <p:nvSpPr>
          <p:cNvPr id="430" name="Google Shape;430;p29"/>
          <p:cNvSpPr txBox="1"/>
          <p:nvPr/>
        </p:nvSpPr>
        <p:spPr>
          <a:xfrm>
            <a:off x="6110027" y="6122794"/>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000000"/>
                </a:solidFill>
                <a:latin typeface="Arial"/>
                <a:ea typeface="Arial"/>
                <a:cs typeface="Arial"/>
                <a:sym typeface="Arial"/>
              </a:rPr>
              <a:t>Pexels, Pixabay</a:t>
            </a:r>
            <a:endParaRPr/>
          </a:p>
        </p:txBody>
      </p:sp>
      <p:sp>
        <p:nvSpPr>
          <p:cNvPr id="431" name="Google Shape;431;p29"/>
          <p:cNvSpPr/>
          <p:nvPr/>
        </p:nvSpPr>
        <p:spPr>
          <a:xfrm>
            <a:off x="6731779" y="3713372"/>
            <a:ext cx="4824443" cy="1206111"/>
          </a:xfrm>
          <a:custGeom>
            <a:rect b="b" l="l" r="r" t="t"/>
            <a:pathLst>
              <a:path extrusionOk="0" h="1206111" w="4824443">
                <a:moveTo>
                  <a:pt x="0" y="0"/>
                </a:moveTo>
                <a:lnTo>
                  <a:pt x="4824442" y="0"/>
                </a:lnTo>
                <a:lnTo>
                  <a:pt x="4824442" y="1206110"/>
                </a:lnTo>
                <a:lnTo>
                  <a:pt x="0" y="1206110"/>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173" name="Shape 173"/>
        <p:cNvGrpSpPr/>
        <p:nvPr/>
      </p:nvGrpSpPr>
      <p:grpSpPr>
        <a:xfrm>
          <a:off x="0" y="0"/>
          <a:ext cx="0" cy="0"/>
          <a:chOff x="0" y="0"/>
          <a:chExt cx="0" cy="0"/>
        </a:xfrm>
      </p:grpSpPr>
      <p:grpSp>
        <p:nvGrpSpPr>
          <p:cNvPr id="174" name="Google Shape;174;p16"/>
          <p:cNvGrpSpPr/>
          <p:nvPr/>
        </p:nvGrpSpPr>
        <p:grpSpPr>
          <a:xfrm>
            <a:off x="0" y="5810999"/>
            <a:ext cx="18288000" cy="4476001"/>
            <a:chOff x="0" y="-38100"/>
            <a:chExt cx="4816593" cy="1178864"/>
          </a:xfrm>
        </p:grpSpPr>
        <p:sp>
          <p:nvSpPr>
            <p:cNvPr id="175" name="Google Shape;175;p16"/>
            <p:cNvSpPr/>
            <p:nvPr/>
          </p:nvSpPr>
          <p:spPr>
            <a:xfrm>
              <a:off x="0" y="0"/>
              <a:ext cx="4816592" cy="1140764"/>
            </a:xfrm>
            <a:custGeom>
              <a:rect b="b" l="l" r="r" t="t"/>
              <a:pathLst>
                <a:path extrusionOk="0" h="1140764" w="4816592">
                  <a:moveTo>
                    <a:pt x="0" y="0"/>
                  </a:moveTo>
                  <a:lnTo>
                    <a:pt x="4816592" y="0"/>
                  </a:lnTo>
                  <a:lnTo>
                    <a:pt x="4816592" y="1140764"/>
                  </a:lnTo>
                  <a:lnTo>
                    <a:pt x="0" y="1140764"/>
                  </a:lnTo>
                  <a:close/>
                </a:path>
              </a:pathLst>
            </a:custGeom>
            <a:solidFill>
              <a:srgbClr val="C43535"/>
            </a:solidFill>
            <a:ln>
              <a:noFill/>
            </a:ln>
          </p:spPr>
        </p:sp>
        <p:sp>
          <p:nvSpPr>
            <p:cNvPr id="176" name="Google Shape;176;p16"/>
            <p:cNvSpPr txBox="1"/>
            <p:nvPr/>
          </p:nvSpPr>
          <p:spPr>
            <a:xfrm>
              <a:off x="0" y="-38100"/>
              <a:ext cx="4816593" cy="1178864"/>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77" name="Google Shape;177;p16"/>
          <p:cNvPicPr preferRelativeResize="0"/>
          <p:nvPr/>
        </p:nvPicPr>
        <p:blipFill>
          <a:blip r:embed="rId3">
            <a:alphaModFix/>
          </a:blip>
          <a:stretch>
            <a:fillRect/>
          </a:stretch>
        </p:blipFill>
        <p:spPr>
          <a:xfrm>
            <a:off x="815060" y="692000"/>
            <a:ext cx="5567279" cy="10287002"/>
          </a:xfrm>
          <a:prstGeom prst="rect">
            <a:avLst/>
          </a:prstGeom>
          <a:noFill/>
          <a:ln>
            <a:noFill/>
          </a:ln>
        </p:spPr>
      </p:pic>
      <p:pic>
        <p:nvPicPr>
          <p:cNvPr id="178" name="Google Shape;178;p16"/>
          <p:cNvPicPr preferRelativeResize="0"/>
          <p:nvPr/>
        </p:nvPicPr>
        <p:blipFill>
          <a:blip r:embed="rId3">
            <a:alphaModFix/>
          </a:blip>
          <a:stretch>
            <a:fillRect/>
          </a:stretch>
        </p:blipFill>
        <p:spPr>
          <a:xfrm>
            <a:off x="2934100" y="4693560"/>
            <a:ext cx="4940849" cy="9129491"/>
          </a:xfrm>
          <a:prstGeom prst="rect">
            <a:avLst/>
          </a:prstGeom>
          <a:noFill/>
          <a:ln>
            <a:noFill/>
          </a:ln>
        </p:spPr>
      </p:pic>
      <p:sp>
        <p:nvSpPr>
          <p:cNvPr id="179" name="Google Shape;179;p16"/>
          <p:cNvSpPr txBox="1"/>
          <p:nvPr/>
        </p:nvSpPr>
        <p:spPr>
          <a:xfrm>
            <a:off x="9144000" y="2228871"/>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C43535"/>
                </a:solidFill>
                <a:latin typeface="Girassol"/>
                <a:ea typeface="Girassol"/>
                <a:cs typeface="Girassol"/>
                <a:sym typeface="Girassol"/>
              </a:rPr>
              <a:t>OUR HISTORY</a:t>
            </a:r>
            <a:endParaRPr/>
          </a:p>
        </p:txBody>
      </p:sp>
      <p:sp>
        <p:nvSpPr>
          <p:cNvPr id="180" name="Google Shape;180;p16"/>
          <p:cNvSpPr txBox="1"/>
          <p:nvPr/>
        </p:nvSpPr>
        <p:spPr>
          <a:xfrm>
            <a:off x="9144000" y="3649480"/>
            <a:ext cx="72228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 incididunt ut labore et dolore magna aliqua. </a:t>
            </a:r>
            <a:endParaRPr/>
          </a:p>
        </p:txBody>
      </p:sp>
      <p:sp>
        <p:nvSpPr>
          <p:cNvPr id="181" name="Google Shape;181;p16"/>
          <p:cNvSpPr txBox="1"/>
          <p:nvPr/>
        </p:nvSpPr>
        <p:spPr>
          <a:xfrm>
            <a:off x="9144000" y="7606465"/>
            <a:ext cx="38043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a:t>
            </a:r>
            <a:endParaRPr/>
          </a:p>
        </p:txBody>
      </p:sp>
      <p:sp>
        <p:nvSpPr>
          <p:cNvPr id="182" name="Google Shape;182;p16"/>
          <p:cNvSpPr txBox="1"/>
          <p:nvPr/>
        </p:nvSpPr>
        <p:spPr>
          <a:xfrm>
            <a:off x="9144000" y="6666425"/>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01</a:t>
            </a:r>
            <a:endParaRPr/>
          </a:p>
        </p:txBody>
      </p:sp>
      <p:sp>
        <p:nvSpPr>
          <p:cNvPr id="183" name="Google Shape;183;p16"/>
          <p:cNvSpPr txBox="1"/>
          <p:nvPr/>
        </p:nvSpPr>
        <p:spPr>
          <a:xfrm>
            <a:off x="13454932" y="7606465"/>
            <a:ext cx="38043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a:t>
            </a:r>
            <a:endParaRPr/>
          </a:p>
        </p:txBody>
      </p:sp>
      <p:sp>
        <p:nvSpPr>
          <p:cNvPr id="184" name="Google Shape;184;p16"/>
          <p:cNvSpPr txBox="1"/>
          <p:nvPr/>
        </p:nvSpPr>
        <p:spPr>
          <a:xfrm>
            <a:off x="13454932" y="6666425"/>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02</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188" name="Shape 188"/>
        <p:cNvGrpSpPr/>
        <p:nvPr/>
      </p:nvGrpSpPr>
      <p:grpSpPr>
        <a:xfrm>
          <a:off x="0" y="0"/>
          <a:ext cx="0" cy="0"/>
          <a:chOff x="0" y="0"/>
          <a:chExt cx="0" cy="0"/>
        </a:xfrm>
      </p:grpSpPr>
      <p:grpSp>
        <p:nvGrpSpPr>
          <p:cNvPr id="189" name="Google Shape;189;p17"/>
          <p:cNvGrpSpPr/>
          <p:nvPr/>
        </p:nvGrpSpPr>
        <p:grpSpPr>
          <a:xfrm>
            <a:off x="0" y="-144661"/>
            <a:ext cx="18288000" cy="6213457"/>
            <a:chOff x="0" y="-38100"/>
            <a:chExt cx="4816593" cy="1636466"/>
          </a:xfrm>
        </p:grpSpPr>
        <p:sp>
          <p:nvSpPr>
            <p:cNvPr id="190" name="Google Shape;190;p17"/>
            <p:cNvSpPr/>
            <p:nvPr/>
          </p:nvSpPr>
          <p:spPr>
            <a:xfrm>
              <a:off x="0" y="0"/>
              <a:ext cx="4816592" cy="1598366"/>
            </a:xfrm>
            <a:custGeom>
              <a:rect b="b" l="l" r="r" t="t"/>
              <a:pathLst>
                <a:path extrusionOk="0" h="1598366" w="4816592">
                  <a:moveTo>
                    <a:pt x="0" y="0"/>
                  </a:moveTo>
                  <a:lnTo>
                    <a:pt x="4816592" y="0"/>
                  </a:lnTo>
                  <a:lnTo>
                    <a:pt x="4816592" y="1598366"/>
                  </a:lnTo>
                  <a:lnTo>
                    <a:pt x="0" y="1598366"/>
                  </a:lnTo>
                  <a:close/>
                </a:path>
              </a:pathLst>
            </a:custGeom>
            <a:solidFill>
              <a:srgbClr val="C43535"/>
            </a:solidFill>
            <a:ln>
              <a:noFill/>
            </a:ln>
          </p:spPr>
        </p:sp>
        <p:sp>
          <p:nvSpPr>
            <p:cNvPr id="191" name="Google Shape;191;p17"/>
            <p:cNvSpPr txBox="1"/>
            <p:nvPr/>
          </p:nvSpPr>
          <p:spPr>
            <a:xfrm>
              <a:off x="0" y="-38100"/>
              <a:ext cx="4816593" cy="163646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192" name="Google Shape;192;p17"/>
          <p:cNvPicPr preferRelativeResize="0"/>
          <p:nvPr/>
        </p:nvPicPr>
        <p:blipFill>
          <a:blip r:embed="rId3">
            <a:alphaModFix/>
          </a:blip>
          <a:stretch>
            <a:fillRect/>
          </a:stretch>
        </p:blipFill>
        <p:spPr>
          <a:xfrm>
            <a:off x="350823" y="301025"/>
            <a:ext cx="6705924" cy="12390898"/>
          </a:xfrm>
          <a:prstGeom prst="rect">
            <a:avLst/>
          </a:prstGeom>
          <a:noFill/>
          <a:ln>
            <a:noFill/>
          </a:ln>
        </p:spPr>
      </p:pic>
      <p:pic>
        <p:nvPicPr>
          <p:cNvPr id="193" name="Google Shape;193;p17"/>
          <p:cNvPicPr preferRelativeResize="0"/>
          <p:nvPr/>
        </p:nvPicPr>
        <p:blipFill rotWithShape="1">
          <a:blip r:embed="rId4">
            <a:alphaModFix/>
          </a:blip>
          <a:srcRect b="0" l="2492" r="2493" t="0"/>
          <a:stretch/>
        </p:blipFill>
        <p:spPr>
          <a:xfrm>
            <a:off x="8756417" y="4787034"/>
            <a:ext cx="3653507" cy="2563523"/>
          </a:xfrm>
          <a:prstGeom prst="rect">
            <a:avLst/>
          </a:prstGeom>
          <a:noFill/>
          <a:ln>
            <a:noFill/>
          </a:ln>
        </p:spPr>
      </p:pic>
      <p:sp>
        <p:nvSpPr>
          <p:cNvPr id="194" name="Google Shape;194;p17"/>
          <p:cNvSpPr txBox="1"/>
          <p:nvPr/>
        </p:nvSpPr>
        <p:spPr>
          <a:xfrm>
            <a:off x="8756417" y="1162050"/>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ADD TOPIC HERE</a:t>
            </a:r>
            <a:endParaRPr/>
          </a:p>
        </p:txBody>
      </p:sp>
      <p:sp>
        <p:nvSpPr>
          <p:cNvPr id="195" name="Google Shape;195;p17"/>
          <p:cNvSpPr txBox="1"/>
          <p:nvPr/>
        </p:nvSpPr>
        <p:spPr>
          <a:xfrm>
            <a:off x="8756417" y="2586557"/>
            <a:ext cx="81024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 dolore magna aliqua. Luctus accumsan tortor posuere ac ut consequat semper. </a:t>
            </a:r>
            <a:endParaRPr/>
          </a:p>
        </p:txBody>
      </p:sp>
      <p:sp>
        <p:nvSpPr>
          <p:cNvPr id="196" name="Google Shape;196;p17"/>
          <p:cNvSpPr txBox="1"/>
          <p:nvPr/>
        </p:nvSpPr>
        <p:spPr>
          <a:xfrm>
            <a:off x="8756417" y="8373114"/>
            <a:ext cx="3320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a:t>
            </a:r>
            <a:endParaRPr/>
          </a:p>
        </p:txBody>
      </p:sp>
      <p:sp>
        <p:nvSpPr>
          <p:cNvPr id="197" name="Google Shape;197;p17"/>
          <p:cNvSpPr txBox="1"/>
          <p:nvPr/>
        </p:nvSpPr>
        <p:spPr>
          <a:xfrm>
            <a:off x="8756417" y="7683932"/>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01</a:t>
            </a:r>
            <a:endParaRPr/>
          </a:p>
        </p:txBody>
      </p:sp>
      <p:sp>
        <p:nvSpPr>
          <p:cNvPr id="198" name="Google Shape;198;p17"/>
          <p:cNvSpPr/>
          <p:nvPr/>
        </p:nvSpPr>
        <p:spPr>
          <a:xfrm>
            <a:off x="350823" y="1998111"/>
            <a:ext cx="7708667" cy="8288889"/>
          </a:xfrm>
          <a:custGeom>
            <a:rect b="b" l="l" r="r" t="t"/>
            <a:pathLst>
              <a:path extrusionOk="0" h="8288889" w="7708667">
                <a:moveTo>
                  <a:pt x="0" y="0"/>
                </a:moveTo>
                <a:lnTo>
                  <a:pt x="7708667" y="0"/>
                </a:lnTo>
                <a:lnTo>
                  <a:pt x="7708667" y="8288889"/>
                </a:lnTo>
                <a:lnTo>
                  <a:pt x="0" y="8288889"/>
                </a:lnTo>
                <a:lnTo>
                  <a:pt x="0" y="0"/>
                </a:lnTo>
                <a:close/>
              </a:path>
            </a:pathLst>
          </a:custGeom>
          <a:blipFill rotWithShape="1">
            <a:blip r:embed="rId5">
              <a:alphaModFix/>
            </a:blip>
            <a:stretch>
              <a:fillRect b="0" l="0" r="0" t="0"/>
            </a:stretch>
          </a:blipFill>
          <a:ln>
            <a:noFill/>
          </a:ln>
        </p:spPr>
      </p:sp>
      <p:pic>
        <p:nvPicPr>
          <p:cNvPr id="199" name="Google Shape;199;p17"/>
          <p:cNvPicPr preferRelativeResize="0"/>
          <p:nvPr/>
        </p:nvPicPr>
        <p:blipFill rotWithShape="1">
          <a:blip r:embed="rId6">
            <a:alphaModFix/>
          </a:blip>
          <a:srcRect b="0" l="2115" r="16781" t="14667"/>
          <a:stretch/>
        </p:blipFill>
        <p:spPr>
          <a:xfrm>
            <a:off x="13607295" y="4787034"/>
            <a:ext cx="3653507" cy="2563523"/>
          </a:xfrm>
          <a:prstGeom prst="rect">
            <a:avLst/>
          </a:prstGeom>
          <a:noFill/>
          <a:ln>
            <a:noFill/>
          </a:ln>
        </p:spPr>
      </p:pic>
      <p:sp>
        <p:nvSpPr>
          <p:cNvPr id="200" name="Google Shape;200;p17"/>
          <p:cNvSpPr txBox="1"/>
          <p:nvPr/>
        </p:nvSpPr>
        <p:spPr>
          <a:xfrm>
            <a:off x="13607295" y="8373114"/>
            <a:ext cx="33201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a:t>
            </a:r>
            <a:endParaRPr/>
          </a:p>
        </p:txBody>
      </p:sp>
      <p:sp>
        <p:nvSpPr>
          <p:cNvPr id="201" name="Google Shape;201;p17"/>
          <p:cNvSpPr txBox="1"/>
          <p:nvPr/>
        </p:nvSpPr>
        <p:spPr>
          <a:xfrm>
            <a:off x="13607295" y="7683932"/>
            <a:ext cx="3804368" cy="573405"/>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05" name="Shape 205"/>
        <p:cNvGrpSpPr/>
        <p:nvPr/>
      </p:nvGrpSpPr>
      <p:grpSpPr>
        <a:xfrm>
          <a:off x="0" y="0"/>
          <a:ext cx="0" cy="0"/>
          <a:chOff x="0" y="0"/>
          <a:chExt cx="0" cy="0"/>
        </a:xfrm>
      </p:grpSpPr>
      <p:grpSp>
        <p:nvGrpSpPr>
          <p:cNvPr id="206" name="Google Shape;206;p18"/>
          <p:cNvGrpSpPr/>
          <p:nvPr/>
        </p:nvGrpSpPr>
        <p:grpSpPr>
          <a:xfrm>
            <a:off x="0" y="4998839"/>
            <a:ext cx="18288000" cy="5288161"/>
            <a:chOff x="0" y="-38100"/>
            <a:chExt cx="4816593" cy="1392767"/>
          </a:xfrm>
        </p:grpSpPr>
        <p:sp>
          <p:nvSpPr>
            <p:cNvPr id="207" name="Google Shape;207;p18"/>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C43535"/>
            </a:solidFill>
            <a:ln>
              <a:noFill/>
            </a:ln>
          </p:spPr>
        </p:sp>
        <p:sp>
          <p:nvSpPr>
            <p:cNvPr id="208" name="Google Shape;208;p18"/>
            <p:cNvSpPr txBox="1"/>
            <p:nvPr/>
          </p:nvSpPr>
          <p:spPr>
            <a:xfrm>
              <a:off x="0" y="-38100"/>
              <a:ext cx="4816593"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8"/>
          <p:cNvSpPr/>
          <p:nvPr/>
        </p:nvSpPr>
        <p:spPr>
          <a:xfrm>
            <a:off x="6823087" y="311881"/>
            <a:ext cx="4961868" cy="4831619"/>
          </a:xfrm>
          <a:custGeom>
            <a:rect b="b" l="l" r="r" t="t"/>
            <a:pathLst>
              <a:path extrusionOk="0" h="4831619" w="4961868">
                <a:moveTo>
                  <a:pt x="0" y="0"/>
                </a:moveTo>
                <a:lnTo>
                  <a:pt x="4961868" y="0"/>
                </a:lnTo>
                <a:lnTo>
                  <a:pt x="4961868" y="4831619"/>
                </a:lnTo>
                <a:lnTo>
                  <a:pt x="0" y="4831619"/>
                </a:lnTo>
                <a:lnTo>
                  <a:pt x="0" y="0"/>
                </a:lnTo>
                <a:close/>
              </a:path>
            </a:pathLst>
          </a:custGeom>
          <a:blipFill rotWithShape="1">
            <a:blip r:embed="rId3">
              <a:alphaModFix/>
            </a:blip>
            <a:stretch>
              <a:fillRect b="0" l="0" r="0" t="0"/>
            </a:stretch>
          </a:blipFill>
          <a:ln>
            <a:noFill/>
          </a:ln>
        </p:spPr>
      </p:sp>
      <p:sp>
        <p:nvSpPr>
          <p:cNvPr id="210" name="Google Shape;210;p18"/>
          <p:cNvSpPr/>
          <p:nvPr/>
        </p:nvSpPr>
        <p:spPr>
          <a:xfrm>
            <a:off x="2911009" y="311881"/>
            <a:ext cx="4493405" cy="4831619"/>
          </a:xfrm>
          <a:custGeom>
            <a:rect b="b" l="l" r="r" t="t"/>
            <a:pathLst>
              <a:path extrusionOk="0" h="4831619" w="4493405">
                <a:moveTo>
                  <a:pt x="0" y="0"/>
                </a:moveTo>
                <a:lnTo>
                  <a:pt x="4493406" y="0"/>
                </a:lnTo>
                <a:lnTo>
                  <a:pt x="4493406" y="4831619"/>
                </a:lnTo>
                <a:lnTo>
                  <a:pt x="0" y="4831619"/>
                </a:lnTo>
                <a:lnTo>
                  <a:pt x="0" y="0"/>
                </a:lnTo>
                <a:close/>
              </a:path>
            </a:pathLst>
          </a:custGeom>
          <a:blipFill rotWithShape="1">
            <a:blip r:embed="rId4">
              <a:alphaModFix/>
            </a:blip>
            <a:stretch>
              <a:fillRect b="0" l="0" r="0" t="0"/>
            </a:stretch>
          </a:blipFill>
          <a:ln>
            <a:noFill/>
          </a:ln>
        </p:spPr>
      </p:sp>
      <p:sp>
        <p:nvSpPr>
          <p:cNvPr id="211" name="Google Shape;211;p18"/>
          <p:cNvSpPr/>
          <p:nvPr/>
        </p:nvSpPr>
        <p:spPr>
          <a:xfrm flipH="1">
            <a:off x="11372787" y="311881"/>
            <a:ext cx="4004204" cy="4831619"/>
          </a:xfrm>
          <a:custGeom>
            <a:rect b="b" l="l" r="r" t="t"/>
            <a:pathLst>
              <a:path extrusionOk="0" h="4831619" w="4004204">
                <a:moveTo>
                  <a:pt x="4004204" y="0"/>
                </a:moveTo>
                <a:lnTo>
                  <a:pt x="0" y="0"/>
                </a:lnTo>
                <a:lnTo>
                  <a:pt x="0" y="4831619"/>
                </a:lnTo>
                <a:lnTo>
                  <a:pt x="4004204" y="4831619"/>
                </a:lnTo>
                <a:lnTo>
                  <a:pt x="4004204" y="0"/>
                </a:lnTo>
                <a:close/>
              </a:path>
            </a:pathLst>
          </a:custGeom>
          <a:blipFill rotWithShape="1">
            <a:blip r:embed="rId5">
              <a:alphaModFix/>
            </a:blip>
            <a:stretch>
              <a:fillRect b="0" l="0" r="0" t="0"/>
            </a:stretch>
          </a:blipFill>
          <a:ln>
            <a:noFill/>
          </a:ln>
        </p:spPr>
      </p:sp>
      <p:sp>
        <p:nvSpPr>
          <p:cNvPr id="212" name="Google Shape;212;p18"/>
          <p:cNvSpPr txBox="1"/>
          <p:nvPr/>
        </p:nvSpPr>
        <p:spPr>
          <a:xfrm>
            <a:off x="5767469" y="5580914"/>
            <a:ext cx="6753062" cy="10795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KEY POINTS</a:t>
            </a:r>
            <a:endParaRPr/>
          </a:p>
        </p:txBody>
      </p:sp>
      <p:grpSp>
        <p:nvGrpSpPr>
          <p:cNvPr id="213" name="Google Shape;213;p18"/>
          <p:cNvGrpSpPr/>
          <p:nvPr/>
        </p:nvGrpSpPr>
        <p:grpSpPr>
          <a:xfrm>
            <a:off x="1028700" y="7118832"/>
            <a:ext cx="3804300" cy="2349490"/>
            <a:chOff x="0" y="-28575"/>
            <a:chExt cx="5072400" cy="3132653"/>
          </a:xfrm>
        </p:grpSpPr>
        <p:sp>
          <p:nvSpPr>
            <p:cNvPr id="214" name="Google Shape;214;p18"/>
            <p:cNvSpPr txBox="1"/>
            <p:nvPr/>
          </p:nvSpPr>
          <p:spPr>
            <a:xfrm>
              <a:off x="0" y="912278"/>
              <a:ext cx="5072400" cy="219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a:t>
              </a:r>
              <a:endParaRPr/>
            </a:p>
          </p:txBody>
        </p:sp>
        <p:sp>
          <p:nvSpPr>
            <p:cNvPr id="215" name="Google Shape;215;p18"/>
            <p:cNvSpPr txBox="1"/>
            <p:nvPr/>
          </p:nvSpPr>
          <p:spPr>
            <a:xfrm>
              <a:off x="0" y="-28575"/>
              <a:ext cx="50724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FFFEF9"/>
                  </a:solidFill>
                  <a:latin typeface="Heebo"/>
                  <a:ea typeface="Heebo"/>
                  <a:cs typeface="Heebo"/>
                  <a:sym typeface="Heebo"/>
                </a:rPr>
                <a:t>POINT 01</a:t>
              </a:r>
              <a:endParaRPr/>
            </a:p>
          </p:txBody>
        </p:sp>
      </p:grpSp>
      <p:grpSp>
        <p:nvGrpSpPr>
          <p:cNvPr id="216" name="Google Shape;216;p18"/>
          <p:cNvGrpSpPr/>
          <p:nvPr/>
        </p:nvGrpSpPr>
        <p:grpSpPr>
          <a:xfrm>
            <a:off x="5177402" y="7118832"/>
            <a:ext cx="3804300" cy="2349490"/>
            <a:chOff x="0" y="-28575"/>
            <a:chExt cx="5072400" cy="3132653"/>
          </a:xfrm>
        </p:grpSpPr>
        <p:sp>
          <p:nvSpPr>
            <p:cNvPr id="217" name="Google Shape;217;p18"/>
            <p:cNvSpPr txBox="1"/>
            <p:nvPr/>
          </p:nvSpPr>
          <p:spPr>
            <a:xfrm>
              <a:off x="0" y="912278"/>
              <a:ext cx="5072400" cy="219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a:t>
              </a:r>
              <a:endParaRPr/>
            </a:p>
          </p:txBody>
        </p:sp>
        <p:sp>
          <p:nvSpPr>
            <p:cNvPr id="218" name="Google Shape;218;p18"/>
            <p:cNvSpPr txBox="1"/>
            <p:nvPr/>
          </p:nvSpPr>
          <p:spPr>
            <a:xfrm>
              <a:off x="0" y="-28575"/>
              <a:ext cx="50724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FFFEF9"/>
                  </a:solidFill>
                  <a:latin typeface="Heebo"/>
                  <a:ea typeface="Heebo"/>
                  <a:cs typeface="Heebo"/>
                  <a:sym typeface="Heebo"/>
                </a:rPr>
                <a:t>POINT 02</a:t>
              </a:r>
              <a:endParaRPr/>
            </a:p>
          </p:txBody>
        </p:sp>
      </p:grpSp>
      <p:grpSp>
        <p:nvGrpSpPr>
          <p:cNvPr id="219" name="Google Shape;219;p18"/>
          <p:cNvGrpSpPr/>
          <p:nvPr/>
        </p:nvGrpSpPr>
        <p:grpSpPr>
          <a:xfrm>
            <a:off x="9326104" y="7118832"/>
            <a:ext cx="3804300" cy="2349490"/>
            <a:chOff x="0" y="-28575"/>
            <a:chExt cx="5072400" cy="3132653"/>
          </a:xfrm>
        </p:grpSpPr>
        <p:sp>
          <p:nvSpPr>
            <p:cNvPr id="220" name="Google Shape;220;p18"/>
            <p:cNvSpPr txBox="1"/>
            <p:nvPr/>
          </p:nvSpPr>
          <p:spPr>
            <a:xfrm>
              <a:off x="0" y="912278"/>
              <a:ext cx="5072400" cy="219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a:t>
              </a:r>
              <a:endParaRPr/>
            </a:p>
          </p:txBody>
        </p:sp>
        <p:sp>
          <p:nvSpPr>
            <p:cNvPr id="221" name="Google Shape;221;p18"/>
            <p:cNvSpPr txBox="1"/>
            <p:nvPr/>
          </p:nvSpPr>
          <p:spPr>
            <a:xfrm>
              <a:off x="0" y="-28575"/>
              <a:ext cx="50724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FFFEF9"/>
                  </a:solidFill>
                  <a:latin typeface="Heebo"/>
                  <a:ea typeface="Heebo"/>
                  <a:cs typeface="Heebo"/>
                  <a:sym typeface="Heebo"/>
                </a:rPr>
                <a:t>POINT 03</a:t>
              </a:r>
              <a:endParaRPr/>
            </a:p>
          </p:txBody>
        </p:sp>
      </p:grpSp>
      <p:grpSp>
        <p:nvGrpSpPr>
          <p:cNvPr id="222" name="Google Shape;222;p18"/>
          <p:cNvGrpSpPr/>
          <p:nvPr/>
        </p:nvGrpSpPr>
        <p:grpSpPr>
          <a:xfrm>
            <a:off x="13474807" y="7118832"/>
            <a:ext cx="3804300" cy="2349490"/>
            <a:chOff x="0" y="-28575"/>
            <a:chExt cx="5072400" cy="3132653"/>
          </a:xfrm>
        </p:grpSpPr>
        <p:sp>
          <p:nvSpPr>
            <p:cNvPr id="223" name="Google Shape;223;p18"/>
            <p:cNvSpPr txBox="1"/>
            <p:nvPr/>
          </p:nvSpPr>
          <p:spPr>
            <a:xfrm>
              <a:off x="0" y="912278"/>
              <a:ext cx="5072400" cy="2191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a:t>
              </a:r>
              <a:endParaRPr/>
            </a:p>
          </p:txBody>
        </p:sp>
        <p:sp>
          <p:nvSpPr>
            <p:cNvPr id="224" name="Google Shape;224;p18"/>
            <p:cNvSpPr txBox="1"/>
            <p:nvPr/>
          </p:nvSpPr>
          <p:spPr>
            <a:xfrm>
              <a:off x="0" y="-28575"/>
              <a:ext cx="5072400" cy="7389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600" u="none" cap="none" strike="noStrike">
                  <a:solidFill>
                    <a:srgbClr val="FFFEF9"/>
                  </a:solidFill>
                  <a:latin typeface="Heebo"/>
                  <a:ea typeface="Heebo"/>
                  <a:cs typeface="Heebo"/>
                  <a:sym typeface="Heebo"/>
                </a:rPr>
                <a:t>POINT 04</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28" name="Shape 228"/>
        <p:cNvGrpSpPr/>
        <p:nvPr/>
      </p:nvGrpSpPr>
      <p:grpSpPr>
        <a:xfrm>
          <a:off x="0" y="0"/>
          <a:ext cx="0" cy="0"/>
          <a:chOff x="0" y="0"/>
          <a:chExt cx="0" cy="0"/>
        </a:xfrm>
      </p:grpSpPr>
      <p:pic>
        <p:nvPicPr>
          <p:cNvPr id="229" name="Google Shape;229;p19"/>
          <p:cNvPicPr preferRelativeResize="0"/>
          <p:nvPr/>
        </p:nvPicPr>
        <p:blipFill>
          <a:blip r:embed="rId3">
            <a:alphaModFix/>
          </a:blip>
          <a:stretch>
            <a:fillRect/>
          </a:stretch>
        </p:blipFill>
        <p:spPr>
          <a:xfrm>
            <a:off x="0" y="-21"/>
            <a:ext cx="18288000" cy="10287026"/>
          </a:xfrm>
          <a:prstGeom prst="rect">
            <a:avLst/>
          </a:prstGeom>
          <a:noFill/>
          <a:ln>
            <a:noFill/>
          </a:ln>
        </p:spPr>
      </p:pic>
      <p:cxnSp>
        <p:nvCxnSpPr>
          <p:cNvPr id="230" name="Google Shape;230;p19"/>
          <p:cNvCxnSpPr/>
          <p:nvPr/>
        </p:nvCxnSpPr>
        <p:spPr>
          <a:xfrm>
            <a:off x="0" y="5475940"/>
            <a:ext cx="18288000" cy="0"/>
          </a:xfrm>
          <a:prstGeom prst="straightConnector1">
            <a:avLst/>
          </a:prstGeom>
          <a:noFill/>
          <a:ln cap="flat" cmpd="sng" w="95250">
            <a:solidFill>
              <a:srgbClr val="C43535"/>
            </a:solidFill>
            <a:prstDash val="solid"/>
            <a:round/>
            <a:headEnd len="sm" w="sm" type="none"/>
            <a:tailEnd len="sm" w="sm" type="none"/>
          </a:ln>
        </p:spPr>
      </p:cxnSp>
      <p:grpSp>
        <p:nvGrpSpPr>
          <p:cNvPr id="231" name="Google Shape;231;p19"/>
          <p:cNvGrpSpPr/>
          <p:nvPr/>
        </p:nvGrpSpPr>
        <p:grpSpPr>
          <a:xfrm>
            <a:off x="2239473" y="5143500"/>
            <a:ext cx="664880" cy="664880"/>
            <a:chOff x="0" y="0"/>
            <a:chExt cx="812800" cy="812800"/>
          </a:xfrm>
        </p:grpSpPr>
        <p:sp>
          <p:nvSpPr>
            <p:cNvPr id="232" name="Google Shape;23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4" name="Google Shape;234;p19"/>
          <p:cNvSpPr txBox="1"/>
          <p:nvPr/>
        </p:nvSpPr>
        <p:spPr>
          <a:xfrm>
            <a:off x="669728" y="6947437"/>
            <a:ext cx="3804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 incididunt ut labore et.</a:t>
            </a:r>
            <a:endParaRPr/>
          </a:p>
        </p:txBody>
      </p:sp>
      <p:sp>
        <p:nvSpPr>
          <p:cNvPr id="235" name="Google Shape;235;p19"/>
          <p:cNvSpPr txBox="1"/>
          <p:nvPr/>
        </p:nvSpPr>
        <p:spPr>
          <a:xfrm>
            <a:off x="669728" y="6239416"/>
            <a:ext cx="3804368"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01</a:t>
            </a:r>
            <a:endParaRPr/>
          </a:p>
        </p:txBody>
      </p:sp>
      <p:grpSp>
        <p:nvGrpSpPr>
          <p:cNvPr id="236" name="Google Shape;236;p19"/>
          <p:cNvGrpSpPr/>
          <p:nvPr/>
        </p:nvGrpSpPr>
        <p:grpSpPr>
          <a:xfrm>
            <a:off x="6501207" y="5143500"/>
            <a:ext cx="664880" cy="664880"/>
            <a:chOff x="0" y="0"/>
            <a:chExt cx="812800" cy="812800"/>
          </a:xfrm>
        </p:grpSpPr>
        <p:sp>
          <p:nvSpPr>
            <p:cNvPr id="237" name="Google Shape;23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9"/>
          <p:cNvSpPr txBox="1"/>
          <p:nvPr/>
        </p:nvSpPr>
        <p:spPr>
          <a:xfrm>
            <a:off x="4931463" y="6947437"/>
            <a:ext cx="3804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 incididunt ut labore et.</a:t>
            </a:r>
            <a:endParaRPr/>
          </a:p>
        </p:txBody>
      </p:sp>
      <p:sp>
        <p:nvSpPr>
          <p:cNvPr id="240" name="Google Shape;240;p19"/>
          <p:cNvSpPr txBox="1"/>
          <p:nvPr/>
        </p:nvSpPr>
        <p:spPr>
          <a:xfrm>
            <a:off x="4931463" y="6239416"/>
            <a:ext cx="3804368"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02</a:t>
            </a:r>
            <a:endParaRPr/>
          </a:p>
        </p:txBody>
      </p:sp>
      <p:grpSp>
        <p:nvGrpSpPr>
          <p:cNvPr id="241" name="Google Shape;241;p19"/>
          <p:cNvGrpSpPr/>
          <p:nvPr/>
        </p:nvGrpSpPr>
        <p:grpSpPr>
          <a:xfrm>
            <a:off x="10762942" y="5143500"/>
            <a:ext cx="664880" cy="664880"/>
            <a:chOff x="0" y="0"/>
            <a:chExt cx="812800" cy="812800"/>
          </a:xfrm>
        </p:grpSpPr>
        <p:sp>
          <p:nvSpPr>
            <p:cNvPr id="242" name="Google Shape;242;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19"/>
          <p:cNvSpPr txBox="1"/>
          <p:nvPr/>
        </p:nvSpPr>
        <p:spPr>
          <a:xfrm>
            <a:off x="9193197" y="6947437"/>
            <a:ext cx="3804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 incididunt ut labore et.</a:t>
            </a:r>
            <a:endParaRPr/>
          </a:p>
        </p:txBody>
      </p:sp>
      <p:sp>
        <p:nvSpPr>
          <p:cNvPr id="245" name="Google Shape;245;p19"/>
          <p:cNvSpPr txBox="1"/>
          <p:nvPr/>
        </p:nvSpPr>
        <p:spPr>
          <a:xfrm>
            <a:off x="9193197" y="6239416"/>
            <a:ext cx="3804368"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03</a:t>
            </a:r>
            <a:endParaRPr/>
          </a:p>
        </p:txBody>
      </p:sp>
      <p:grpSp>
        <p:nvGrpSpPr>
          <p:cNvPr id="246" name="Google Shape;246;p19"/>
          <p:cNvGrpSpPr/>
          <p:nvPr/>
        </p:nvGrpSpPr>
        <p:grpSpPr>
          <a:xfrm>
            <a:off x="15024676" y="5143500"/>
            <a:ext cx="664880" cy="664880"/>
            <a:chOff x="0" y="0"/>
            <a:chExt cx="812800" cy="812800"/>
          </a:xfrm>
        </p:grpSpPr>
        <p:sp>
          <p:nvSpPr>
            <p:cNvPr id="247" name="Google Shape;247;p1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435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9" name="Google Shape;249;p19"/>
          <p:cNvSpPr txBox="1"/>
          <p:nvPr/>
        </p:nvSpPr>
        <p:spPr>
          <a:xfrm>
            <a:off x="13454932" y="6947437"/>
            <a:ext cx="3804300" cy="1644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 incididunt ut labore et.</a:t>
            </a:r>
            <a:endParaRPr/>
          </a:p>
        </p:txBody>
      </p:sp>
      <p:sp>
        <p:nvSpPr>
          <p:cNvPr id="250" name="Google Shape;250;p19"/>
          <p:cNvSpPr txBox="1"/>
          <p:nvPr/>
        </p:nvSpPr>
        <p:spPr>
          <a:xfrm>
            <a:off x="13454932" y="6239416"/>
            <a:ext cx="3804368"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04</a:t>
            </a:r>
            <a:endParaRPr/>
          </a:p>
        </p:txBody>
      </p:sp>
      <p:sp>
        <p:nvSpPr>
          <p:cNvPr id="251" name="Google Shape;251;p19"/>
          <p:cNvSpPr txBox="1"/>
          <p:nvPr/>
        </p:nvSpPr>
        <p:spPr>
          <a:xfrm>
            <a:off x="3728528" y="2985443"/>
            <a:ext cx="10929339" cy="10795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C43535"/>
                </a:solidFill>
                <a:latin typeface="Girassol"/>
                <a:ea typeface="Girassol"/>
                <a:cs typeface="Girassol"/>
                <a:sym typeface="Girassol"/>
              </a:rPr>
              <a:t>HISTORY TIMELINE</a:t>
            </a:r>
            <a:endParaRPr/>
          </a:p>
        </p:txBody>
      </p:sp>
      <p:grpSp>
        <p:nvGrpSpPr>
          <p:cNvPr id="252" name="Google Shape;252;p19"/>
          <p:cNvGrpSpPr/>
          <p:nvPr/>
        </p:nvGrpSpPr>
        <p:grpSpPr>
          <a:xfrm>
            <a:off x="0" y="-144661"/>
            <a:ext cx="18288000" cy="1920429"/>
            <a:chOff x="0" y="-38100"/>
            <a:chExt cx="4816593" cy="505792"/>
          </a:xfrm>
        </p:grpSpPr>
        <p:sp>
          <p:nvSpPr>
            <p:cNvPr id="253" name="Google Shape;253;p19"/>
            <p:cNvSpPr/>
            <p:nvPr/>
          </p:nvSpPr>
          <p:spPr>
            <a:xfrm>
              <a:off x="0" y="0"/>
              <a:ext cx="4816592" cy="467692"/>
            </a:xfrm>
            <a:custGeom>
              <a:rect b="b" l="l" r="r" t="t"/>
              <a:pathLst>
                <a:path extrusionOk="0" h="467692" w="4816592">
                  <a:moveTo>
                    <a:pt x="0" y="0"/>
                  </a:moveTo>
                  <a:lnTo>
                    <a:pt x="4816592" y="0"/>
                  </a:lnTo>
                  <a:lnTo>
                    <a:pt x="4816592" y="467692"/>
                  </a:lnTo>
                  <a:lnTo>
                    <a:pt x="0" y="467692"/>
                  </a:lnTo>
                  <a:close/>
                </a:path>
              </a:pathLst>
            </a:custGeom>
            <a:solidFill>
              <a:srgbClr val="C43535"/>
            </a:solidFill>
            <a:ln>
              <a:noFill/>
            </a:ln>
          </p:spPr>
        </p:sp>
        <p:sp>
          <p:nvSpPr>
            <p:cNvPr id="254" name="Google Shape;254;p19"/>
            <p:cNvSpPr txBox="1"/>
            <p:nvPr/>
          </p:nvSpPr>
          <p:spPr>
            <a:xfrm>
              <a:off x="0" y="-38100"/>
              <a:ext cx="4816593" cy="505792"/>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58" name="Shape 258"/>
        <p:cNvGrpSpPr/>
        <p:nvPr/>
      </p:nvGrpSpPr>
      <p:grpSpPr>
        <a:xfrm>
          <a:off x="0" y="0"/>
          <a:ext cx="0" cy="0"/>
          <a:chOff x="0" y="0"/>
          <a:chExt cx="0" cy="0"/>
        </a:xfrm>
      </p:grpSpPr>
      <p:grpSp>
        <p:nvGrpSpPr>
          <p:cNvPr id="259" name="Google Shape;259;p20"/>
          <p:cNvGrpSpPr/>
          <p:nvPr/>
        </p:nvGrpSpPr>
        <p:grpSpPr>
          <a:xfrm>
            <a:off x="0" y="-144661"/>
            <a:ext cx="18288000" cy="5288161"/>
            <a:chOff x="0" y="-38100"/>
            <a:chExt cx="4816593" cy="1392767"/>
          </a:xfrm>
        </p:grpSpPr>
        <p:sp>
          <p:nvSpPr>
            <p:cNvPr id="260" name="Google Shape;260;p20"/>
            <p:cNvSpPr/>
            <p:nvPr/>
          </p:nvSpPr>
          <p:spPr>
            <a:xfrm>
              <a:off x="0" y="0"/>
              <a:ext cx="4816592" cy="1354667"/>
            </a:xfrm>
            <a:custGeom>
              <a:rect b="b" l="l" r="r" t="t"/>
              <a:pathLst>
                <a:path extrusionOk="0" h="1354667" w="4816592">
                  <a:moveTo>
                    <a:pt x="0" y="0"/>
                  </a:moveTo>
                  <a:lnTo>
                    <a:pt x="4816592" y="0"/>
                  </a:lnTo>
                  <a:lnTo>
                    <a:pt x="4816592" y="1354667"/>
                  </a:lnTo>
                  <a:lnTo>
                    <a:pt x="0" y="1354667"/>
                  </a:lnTo>
                  <a:close/>
                </a:path>
              </a:pathLst>
            </a:custGeom>
            <a:solidFill>
              <a:srgbClr val="C43535"/>
            </a:solidFill>
            <a:ln>
              <a:noFill/>
            </a:ln>
          </p:spPr>
        </p:sp>
        <p:sp>
          <p:nvSpPr>
            <p:cNvPr id="261" name="Google Shape;261;p20"/>
            <p:cNvSpPr txBox="1"/>
            <p:nvPr/>
          </p:nvSpPr>
          <p:spPr>
            <a:xfrm>
              <a:off x="0" y="-38100"/>
              <a:ext cx="4816593" cy="1392767"/>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20"/>
          <p:cNvSpPr/>
          <p:nvPr/>
        </p:nvSpPr>
        <p:spPr>
          <a:xfrm>
            <a:off x="11894747" y="224376"/>
            <a:ext cx="5051732" cy="4919124"/>
          </a:xfrm>
          <a:custGeom>
            <a:rect b="b" l="l" r="r" t="t"/>
            <a:pathLst>
              <a:path extrusionOk="0" h="4919124" w="5051732">
                <a:moveTo>
                  <a:pt x="0" y="0"/>
                </a:moveTo>
                <a:lnTo>
                  <a:pt x="5051732" y="0"/>
                </a:lnTo>
                <a:lnTo>
                  <a:pt x="5051732" y="4919124"/>
                </a:lnTo>
                <a:lnTo>
                  <a:pt x="0" y="4919124"/>
                </a:lnTo>
                <a:lnTo>
                  <a:pt x="0" y="0"/>
                </a:lnTo>
                <a:close/>
              </a:path>
            </a:pathLst>
          </a:custGeom>
          <a:blipFill rotWithShape="1">
            <a:blip r:embed="rId3">
              <a:alphaModFix/>
            </a:blip>
            <a:stretch>
              <a:fillRect b="0" l="0" r="0" t="0"/>
            </a:stretch>
          </a:blipFill>
          <a:ln>
            <a:noFill/>
          </a:ln>
        </p:spPr>
      </p:sp>
      <p:sp>
        <p:nvSpPr>
          <p:cNvPr id="263" name="Google Shape;263;p20"/>
          <p:cNvSpPr/>
          <p:nvPr/>
        </p:nvSpPr>
        <p:spPr>
          <a:xfrm>
            <a:off x="2324912" y="5330975"/>
            <a:ext cx="4107306" cy="4956025"/>
          </a:xfrm>
          <a:custGeom>
            <a:rect b="b" l="l" r="r" t="t"/>
            <a:pathLst>
              <a:path extrusionOk="0" h="4956025" w="4107306">
                <a:moveTo>
                  <a:pt x="0" y="0"/>
                </a:moveTo>
                <a:lnTo>
                  <a:pt x="4107305" y="0"/>
                </a:lnTo>
                <a:lnTo>
                  <a:pt x="4107305" y="4956025"/>
                </a:lnTo>
                <a:lnTo>
                  <a:pt x="0" y="4956025"/>
                </a:lnTo>
                <a:lnTo>
                  <a:pt x="0" y="0"/>
                </a:lnTo>
                <a:close/>
              </a:path>
            </a:pathLst>
          </a:custGeom>
          <a:blipFill rotWithShape="1">
            <a:blip r:embed="rId4">
              <a:alphaModFix/>
            </a:blip>
            <a:stretch>
              <a:fillRect b="0" l="0" r="0" t="0"/>
            </a:stretch>
          </a:blipFill>
          <a:ln>
            <a:noFill/>
          </a:ln>
        </p:spPr>
      </p:sp>
      <p:sp>
        <p:nvSpPr>
          <p:cNvPr id="264" name="Google Shape;264;p20"/>
          <p:cNvSpPr txBox="1"/>
          <p:nvPr/>
        </p:nvSpPr>
        <p:spPr>
          <a:xfrm>
            <a:off x="2381058" y="1263024"/>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ADD TOPIC HERE</a:t>
            </a:r>
            <a:endParaRPr/>
          </a:p>
        </p:txBody>
      </p:sp>
      <p:sp>
        <p:nvSpPr>
          <p:cNvPr id="265" name="Google Shape;265;p20"/>
          <p:cNvSpPr txBox="1"/>
          <p:nvPr/>
        </p:nvSpPr>
        <p:spPr>
          <a:xfrm>
            <a:off x="2381050" y="2687525"/>
            <a:ext cx="76881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 dolore magna aliqua. Luctus accumsan tortor posuere ac ut consequat semper. </a:t>
            </a:r>
            <a:endParaRPr/>
          </a:p>
        </p:txBody>
      </p:sp>
      <p:sp>
        <p:nvSpPr>
          <p:cNvPr id="266" name="Google Shape;266;p20"/>
          <p:cNvSpPr txBox="1"/>
          <p:nvPr/>
        </p:nvSpPr>
        <p:spPr>
          <a:xfrm>
            <a:off x="7843587" y="6083677"/>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C43535"/>
                </a:solidFill>
                <a:latin typeface="Girassol"/>
                <a:ea typeface="Girassol"/>
                <a:cs typeface="Girassol"/>
                <a:sym typeface="Girassol"/>
              </a:rPr>
              <a:t>ADD TOPIC HERE</a:t>
            </a:r>
            <a:endParaRPr/>
          </a:p>
        </p:txBody>
      </p:sp>
      <p:sp>
        <p:nvSpPr>
          <p:cNvPr id="267" name="Google Shape;267;p20"/>
          <p:cNvSpPr txBox="1"/>
          <p:nvPr/>
        </p:nvSpPr>
        <p:spPr>
          <a:xfrm>
            <a:off x="7843575" y="7508175"/>
            <a:ext cx="7688100" cy="1644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 incididunt ut labore et dolore magna aliqua. Luctus accumsan tortor posuere ac ut consequat semper.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71" name="Shape 271"/>
        <p:cNvGrpSpPr/>
        <p:nvPr/>
      </p:nvGrpSpPr>
      <p:grpSpPr>
        <a:xfrm>
          <a:off x="0" y="0"/>
          <a:ext cx="0" cy="0"/>
          <a:chOff x="0" y="0"/>
          <a:chExt cx="0" cy="0"/>
        </a:xfrm>
      </p:grpSpPr>
      <p:grpSp>
        <p:nvGrpSpPr>
          <p:cNvPr id="272" name="Google Shape;272;p21"/>
          <p:cNvGrpSpPr/>
          <p:nvPr/>
        </p:nvGrpSpPr>
        <p:grpSpPr>
          <a:xfrm>
            <a:off x="0" y="8148643"/>
            <a:ext cx="18288000" cy="2138357"/>
            <a:chOff x="0" y="-38100"/>
            <a:chExt cx="4816593" cy="563189"/>
          </a:xfrm>
        </p:grpSpPr>
        <p:sp>
          <p:nvSpPr>
            <p:cNvPr id="273" name="Google Shape;273;p21"/>
            <p:cNvSpPr/>
            <p:nvPr/>
          </p:nvSpPr>
          <p:spPr>
            <a:xfrm>
              <a:off x="0" y="0"/>
              <a:ext cx="4816592" cy="525089"/>
            </a:xfrm>
            <a:custGeom>
              <a:rect b="b" l="l" r="r" t="t"/>
              <a:pathLst>
                <a:path extrusionOk="0" h="525089" w="4816592">
                  <a:moveTo>
                    <a:pt x="0" y="0"/>
                  </a:moveTo>
                  <a:lnTo>
                    <a:pt x="4816592" y="0"/>
                  </a:lnTo>
                  <a:lnTo>
                    <a:pt x="4816592" y="525089"/>
                  </a:lnTo>
                  <a:lnTo>
                    <a:pt x="0" y="525089"/>
                  </a:lnTo>
                  <a:close/>
                </a:path>
              </a:pathLst>
            </a:custGeom>
            <a:solidFill>
              <a:srgbClr val="C43535"/>
            </a:solidFill>
            <a:ln>
              <a:noFill/>
            </a:ln>
          </p:spPr>
        </p:sp>
        <p:sp>
          <p:nvSpPr>
            <p:cNvPr id="274" name="Google Shape;274;p21"/>
            <p:cNvSpPr txBox="1"/>
            <p:nvPr/>
          </p:nvSpPr>
          <p:spPr>
            <a:xfrm>
              <a:off x="0" y="-38100"/>
              <a:ext cx="4816593" cy="56318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5" name="Google Shape;275;p21"/>
          <p:cNvSpPr/>
          <p:nvPr/>
        </p:nvSpPr>
        <p:spPr>
          <a:xfrm flipH="1">
            <a:off x="-1311162" y="409773"/>
            <a:ext cx="8889504" cy="9877227"/>
          </a:xfrm>
          <a:custGeom>
            <a:rect b="b" l="l" r="r" t="t"/>
            <a:pathLst>
              <a:path extrusionOk="0" h="9877227" w="8889504">
                <a:moveTo>
                  <a:pt x="8889504" y="0"/>
                </a:moveTo>
                <a:lnTo>
                  <a:pt x="0" y="0"/>
                </a:lnTo>
                <a:lnTo>
                  <a:pt x="0" y="9877227"/>
                </a:lnTo>
                <a:lnTo>
                  <a:pt x="8889504" y="9877227"/>
                </a:lnTo>
                <a:lnTo>
                  <a:pt x="8889504" y="0"/>
                </a:lnTo>
                <a:close/>
              </a:path>
            </a:pathLst>
          </a:custGeom>
          <a:blipFill rotWithShape="1">
            <a:blip r:embed="rId3">
              <a:alphaModFix/>
            </a:blip>
            <a:stretch>
              <a:fillRect b="0" l="0" r="0" t="0"/>
            </a:stretch>
          </a:blipFill>
          <a:ln>
            <a:noFill/>
          </a:ln>
        </p:spPr>
      </p:sp>
      <p:pic>
        <p:nvPicPr>
          <p:cNvPr id="276" name="Google Shape;276;p21"/>
          <p:cNvPicPr preferRelativeResize="0"/>
          <p:nvPr/>
        </p:nvPicPr>
        <p:blipFill rotWithShape="1">
          <a:blip r:embed="rId4">
            <a:alphaModFix/>
          </a:blip>
          <a:srcRect b="0" l="0" r="0" t="0"/>
          <a:stretch/>
        </p:blipFill>
        <p:spPr>
          <a:xfrm>
            <a:off x="7994369" y="1180975"/>
            <a:ext cx="4007747" cy="4007747"/>
          </a:xfrm>
          <a:prstGeom prst="rect">
            <a:avLst/>
          </a:prstGeom>
          <a:noFill/>
          <a:ln>
            <a:noFill/>
          </a:ln>
        </p:spPr>
      </p:pic>
      <p:sp>
        <p:nvSpPr>
          <p:cNvPr id="277" name="Google Shape;277;p21"/>
          <p:cNvSpPr txBox="1"/>
          <p:nvPr/>
        </p:nvSpPr>
        <p:spPr>
          <a:xfrm>
            <a:off x="10506238" y="8759171"/>
            <a:ext cx="6753000" cy="1231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STATISTICS HERE</a:t>
            </a:r>
            <a:endParaRPr/>
          </a:p>
        </p:txBody>
      </p:sp>
      <p:sp>
        <p:nvSpPr>
          <p:cNvPr id="278" name="Google Shape;278;p21"/>
          <p:cNvSpPr txBox="1"/>
          <p:nvPr/>
        </p:nvSpPr>
        <p:spPr>
          <a:xfrm>
            <a:off x="7795269" y="6172212"/>
            <a:ext cx="44058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a:t>
            </a:r>
            <a:endParaRPr/>
          </a:p>
        </p:txBody>
      </p:sp>
      <p:sp>
        <p:nvSpPr>
          <p:cNvPr id="279" name="Google Shape;279;p21"/>
          <p:cNvSpPr txBox="1"/>
          <p:nvPr/>
        </p:nvSpPr>
        <p:spPr>
          <a:xfrm>
            <a:off x="8096058" y="5464190"/>
            <a:ext cx="3804368"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01</a:t>
            </a:r>
            <a:endParaRPr/>
          </a:p>
        </p:txBody>
      </p:sp>
      <p:pic>
        <p:nvPicPr>
          <p:cNvPr id="280" name="Google Shape;280;p21"/>
          <p:cNvPicPr preferRelativeResize="0"/>
          <p:nvPr/>
        </p:nvPicPr>
        <p:blipFill rotWithShape="1">
          <a:blip r:embed="rId5">
            <a:alphaModFix/>
          </a:blip>
          <a:srcRect b="0" l="0" r="0" t="0"/>
          <a:stretch/>
        </p:blipFill>
        <p:spPr>
          <a:xfrm>
            <a:off x="13224095" y="1180975"/>
            <a:ext cx="4007747" cy="4007747"/>
          </a:xfrm>
          <a:prstGeom prst="rect">
            <a:avLst/>
          </a:prstGeom>
          <a:noFill/>
          <a:ln>
            <a:noFill/>
          </a:ln>
        </p:spPr>
      </p:pic>
      <p:sp>
        <p:nvSpPr>
          <p:cNvPr id="281" name="Google Shape;281;p21"/>
          <p:cNvSpPr txBox="1"/>
          <p:nvPr/>
        </p:nvSpPr>
        <p:spPr>
          <a:xfrm>
            <a:off x="13024995" y="6172212"/>
            <a:ext cx="44058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a:t>
            </a:r>
            <a:endParaRPr/>
          </a:p>
        </p:txBody>
      </p:sp>
      <p:sp>
        <p:nvSpPr>
          <p:cNvPr id="282" name="Google Shape;282;p21"/>
          <p:cNvSpPr txBox="1"/>
          <p:nvPr/>
        </p:nvSpPr>
        <p:spPr>
          <a:xfrm>
            <a:off x="13325784" y="5464190"/>
            <a:ext cx="3804368" cy="57340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C43535"/>
                </a:solidFill>
                <a:latin typeface="Heebo"/>
                <a:ea typeface="Heebo"/>
                <a:cs typeface="Heebo"/>
                <a:sym typeface="Heebo"/>
              </a:rPr>
              <a:t>POINT 02</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86" name="Shape 286"/>
        <p:cNvGrpSpPr/>
        <p:nvPr/>
      </p:nvGrpSpPr>
      <p:grpSpPr>
        <a:xfrm>
          <a:off x="0" y="0"/>
          <a:ext cx="0" cy="0"/>
          <a:chOff x="0" y="0"/>
          <a:chExt cx="0" cy="0"/>
        </a:xfrm>
      </p:grpSpPr>
      <p:grpSp>
        <p:nvGrpSpPr>
          <p:cNvPr id="287" name="Google Shape;287;p22"/>
          <p:cNvGrpSpPr/>
          <p:nvPr/>
        </p:nvGrpSpPr>
        <p:grpSpPr>
          <a:xfrm>
            <a:off x="0" y="-144661"/>
            <a:ext cx="18288000" cy="4518140"/>
            <a:chOff x="0" y="-38100"/>
            <a:chExt cx="4816593" cy="1189963"/>
          </a:xfrm>
        </p:grpSpPr>
        <p:sp>
          <p:nvSpPr>
            <p:cNvPr id="288" name="Google Shape;288;p22"/>
            <p:cNvSpPr/>
            <p:nvPr/>
          </p:nvSpPr>
          <p:spPr>
            <a:xfrm>
              <a:off x="0" y="0"/>
              <a:ext cx="4816592" cy="1151863"/>
            </a:xfrm>
            <a:custGeom>
              <a:rect b="b" l="l" r="r" t="t"/>
              <a:pathLst>
                <a:path extrusionOk="0" h="1151863" w="4816592">
                  <a:moveTo>
                    <a:pt x="0" y="0"/>
                  </a:moveTo>
                  <a:lnTo>
                    <a:pt x="4816592" y="0"/>
                  </a:lnTo>
                  <a:lnTo>
                    <a:pt x="4816592" y="1151863"/>
                  </a:lnTo>
                  <a:lnTo>
                    <a:pt x="0" y="1151863"/>
                  </a:lnTo>
                  <a:close/>
                </a:path>
              </a:pathLst>
            </a:custGeom>
            <a:solidFill>
              <a:srgbClr val="C43535"/>
            </a:solidFill>
            <a:ln>
              <a:noFill/>
            </a:ln>
          </p:spPr>
        </p:sp>
        <p:sp>
          <p:nvSpPr>
            <p:cNvPr id="289" name="Google Shape;289;p22"/>
            <p:cNvSpPr txBox="1"/>
            <p:nvPr/>
          </p:nvSpPr>
          <p:spPr>
            <a:xfrm>
              <a:off x="0" y="-38100"/>
              <a:ext cx="4816593" cy="118996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0" name="Google Shape;290;p22"/>
          <p:cNvSpPr txBox="1"/>
          <p:nvPr/>
        </p:nvSpPr>
        <p:spPr>
          <a:xfrm>
            <a:off x="1028700" y="1711960"/>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STATISTICS HERE</a:t>
            </a:r>
            <a:endParaRPr/>
          </a:p>
        </p:txBody>
      </p:sp>
      <p:sp>
        <p:nvSpPr>
          <p:cNvPr id="291" name="Google Shape;291;p22"/>
          <p:cNvSpPr txBox="1"/>
          <p:nvPr/>
        </p:nvSpPr>
        <p:spPr>
          <a:xfrm>
            <a:off x="8717828" y="1009650"/>
            <a:ext cx="8541600" cy="249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FFFEF9"/>
                </a:solidFill>
                <a:latin typeface="Heebo"/>
                <a:ea typeface="Heebo"/>
                <a:cs typeface="Heebo"/>
                <a:sym typeface="Heebo"/>
              </a:rPr>
              <a:t>Lorem ipsum dolor sit amet, consectetur adipiscing elit, sed do eiusmod tempor incididunt ut labore et dolore magna aliqua. Aliquam vestibulum morbi blandit cursus risus at ultrices. Massa vitae tortor condimentum lacinia quis vel. Sit amet consectetur adipiscing elit. Vel orci porta non pulvinar neque laoreet suspendisse interdum.</a:t>
            </a:r>
            <a:endParaRPr/>
          </a:p>
        </p:txBody>
      </p:sp>
      <p:pic>
        <p:nvPicPr>
          <p:cNvPr id="292" name="Google Shape;292;p22"/>
          <p:cNvPicPr preferRelativeResize="0"/>
          <p:nvPr/>
        </p:nvPicPr>
        <p:blipFill rotWithShape="1">
          <a:blip r:embed="rId3">
            <a:alphaModFix/>
          </a:blip>
          <a:srcRect b="0" l="0" r="0" t="0"/>
          <a:stretch/>
        </p:blipFill>
        <p:spPr>
          <a:xfrm>
            <a:off x="-119447" y="3137579"/>
            <a:ext cx="18526892" cy="8034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EF9"/>
        </a:solidFill>
      </p:bgPr>
    </p:bg>
    <p:spTree>
      <p:nvGrpSpPr>
        <p:cNvPr id="296" name="Shape 296"/>
        <p:cNvGrpSpPr/>
        <p:nvPr/>
      </p:nvGrpSpPr>
      <p:grpSpPr>
        <a:xfrm>
          <a:off x="0" y="0"/>
          <a:ext cx="0" cy="0"/>
          <a:chOff x="0" y="0"/>
          <a:chExt cx="0" cy="0"/>
        </a:xfrm>
      </p:grpSpPr>
      <p:pic>
        <p:nvPicPr>
          <p:cNvPr id="297" name="Google Shape;297;p23"/>
          <p:cNvPicPr preferRelativeResize="0"/>
          <p:nvPr/>
        </p:nvPicPr>
        <p:blipFill rotWithShape="1">
          <a:blip r:embed="rId3">
            <a:alphaModFix/>
          </a:blip>
          <a:srcRect b="0" l="0" r="0" t="0"/>
          <a:stretch/>
        </p:blipFill>
        <p:spPr>
          <a:xfrm>
            <a:off x="-8558" y="1640663"/>
            <a:ext cx="12447095" cy="7031793"/>
          </a:xfrm>
          <a:prstGeom prst="rect">
            <a:avLst/>
          </a:prstGeom>
          <a:noFill/>
          <a:ln>
            <a:noFill/>
          </a:ln>
        </p:spPr>
      </p:pic>
      <p:sp>
        <p:nvSpPr>
          <p:cNvPr id="298" name="Google Shape;298;p23"/>
          <p:cNvSpPr txBox="1"/>
          <p:nvPr/>
        </p:nvSpPr>
        <p:spPr>
          <a:xfrm>
            <a:off x="1028700" y="8232734"/>
            <a:ext cx="50049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a:t>
            </a:r>
            <a:endParaRPr/>
          </a:p>
        </p:txBody>
      </p:sp>
      <p:grpSp>
        <p:nvGrpSpPr>
          <p:cNvPr id="299" name="Google Shape;299;p23"/>
          <p:cNvGrpSpPr/>
          <p:nvPr/>
        </p:nvGrpSpPr>
        <p:grpSpPr>
          <a:xfrm>
            <a:off x="12555275" y="-144661"/>
            <a:ext cx="5732725" cy="10431661"/>
            <a:chOff x="0" y="-38100"/>
            <a:chExt cx="1509853" cy="2747433"/>
          </a:xfrm>
        </p:grpSpPr>
        <p:sp>
          <p:nvSpPr>
            <p:cNvPr id="300" name="Google Shape;300;p23"/>
            <p:cNvSpPr/>
            <p:nvPr/>
          </p:nvSpPr>
          <p:spPr>
            <a:xfrm>
              <a:off x="0" y="0"/>
              <a:ext cx="1509853" cy="2709333"/>
            </a:xfrm>
            <a:custGeom>
              <a:rect b="b" l="l" r="r" t="t"/>
              <a:pathLst>
                <a:path extrusionOk="0" h="2709333" w="1509853">
                  <a:moveTo>
                    <a:pt x="0" y="0"/>
                  </a:moveTo>
                  <a:lnTo>
                    <a:pt x="1509853" y="0"/>
                  </a:lnTo>
                  <a:lnTo>
                    <a:pt x="1509853" y="2709333"/>
                  </a:lnTo>
                  <a:lnTo>
                    <a:pt x="0" y="2709333"/>
                  </a:lnTo>
                  <a:close/>
                </a:path>
              </a:pathLst>
            </a:custGeom>
            <a:solidFill>
              <a:srgbClr val="C43535"/>
            </a:solidFill>
            <a:ln>
              <a:noFill/>
            </a:ln>
          </p:spPr>
        </p:sp>
        <p:sp>
          <p:nvSpPr>
            <p:cNvPr id="301" name="Google Shape;301;p23"/>
            <p:cNvSpPr txBox="1"/>
            <p:nvPr/>
          </p:nvSpPr>
          <p:spPr>
            <a:xfrm>
              <a:off x="0" y="-38100"/>
              <a:ext cx="1509853" cy="2747433"/>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02" name="Google Shape;302;p23"/>
          <p:cNvGrpSpPr/>
          <p:nvPr/>
        </p:nvGrpSpPr>
        <p:grpSpPr>
          <a:xfrm>
            <a:off x="12555275" y="1584129"/>
            <a:ext cx="5178165" cy="1657668"/>
            <a:chOff x="0" y="133350"/>
            <a:chExt cx="6904220" cy="2210224"/>
          </a:xfrm>
        </p:grpSpPr>
        <p:sp>
          <p:nvSpPr>
            <p:cNvPr id="303" name="Google Shape;303;p23"/>
            <p:cNvSpPr txBox="1"/>
            <p:nvPr/>
          </p:nvSpPr>
          <p:spPr>
            <a:xfrm>
              <a:off x="0" y="133350"/>
              <a:ext cx="6904220" cy="14837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100</a:t>
              </a:r>
              <a:endParaRPr/>
            </a:p>
          </p:txBody>
        </p:sp>
        <p:sp>
          <p:nvSpPr>
            <p:cNvPr id="304" name="Google Shape;304;p23"/>
            <p:cNvSpPr txBox="1"/>
            <p:nvPr/>
          </p:nvSpPr>
          <p:spPr>
            <a:xfrm>
              <a:off x="915865" y="1588559"/>
              <a:ext cx="5072491" cy="7550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01</a:t>
              </a:r>
              <a:endParaRPr/>
            </a:p>
          </p:txBody>
        </p:sp>
      </p:grpSp>
      <p:grpSp>
        <p:nvGrpSpPr>
          <p:cNvPr id="305" name="Google Shape;305;p23"/>
          <p:cNvGrpSpPr/>
          <p:nvPr/>
        </p:nvGrpSpPr>
        <p:grpSpPr>
          <a:xfrm>
            <a:off x="12555275" y="4532120"/>
            <a:ext cx="5178165" cy="1657668"/>
            <a:chOff x="0" y="133350"/>
            <a:chExt cx="6904220" cy="2210224"/>
          </a:xfrm>
        </p:grpSpPr>
        <p:sp>
          <p:nvSpPr>
            <p:cNvPr id="306" name="Google Shape;306;p23"/>
            <p:cNvSpPr txBox="1"/>
            <p:nvPr/>
          </p:nvSpPr>
          <p:spPr>
            <a:xfrm>
              <a:off x="0" y="133350"/>
              <a:ext cx="6904220" cy="14837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10,000</a:t>
              </a:r>
              <a:endParaRPr/>
            </a:p>
          </p:txBody>
        </p:sp>
        <p:sp>
          <p:nvSpPr>
            <p:cNvPr id="307" name="Google Shape;307;p23"/>
            <p:cNvSpPr txBox="1"/>
            <p:nvPr/>
          </p:nvSpPr>
          <p:spPr>
            <a:xfrm>
              <a:off x="915865" y="1588559"/>
              <a:ext cx="5072491" cy="7550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02</a:t>
              </a:r>
              <a:endParaRPr/>
            </a:p>
          </p:txBody>
        </p:sp>
      </p:grpSp>
      <p:grpSp>
        <p:nvGrpSpPr>
          <p:cNvPr id="308" name="Google Shape;308;p23"/>
          <p:cNvGrpSpPr/>
          <p:nvPr/>
        </p:nvGrpSpPr>
        <p:grpSpPr>
          <a:xfrm>
            <a:off x="12555275" y="7735211"/>
            <a:ext cx="5178165" cy="1657668"/>
            <a:chOff x="0" y="133350"/>
            <a:chExt cx="6904220" cy="2210224"/>
          </a:xfrm>
        </p:grpSpPr>
        <p:sp>
          <p:nvSpPr>
            <p:cNvPr id="309" name="Google Shape;309;p23"/>
            <p:cNvSpPr txBox="1"/>
            <p:nvPr/>
          </p:nvSpPr>
          <p:spPr>
            <a:xfrm>
              <a:off x="0" y="133350"/>
              <a:ext cx="6904220" cy="14837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FFFEF9"/>
                  </a:solidFill>
                  <a:latin typeface="Girassol"/>
                  <a:ea typeface="Girassol"/>
                  <a:cs typeface="Girassol"/>
                  <a:sym typeface="Girassol"/>
                </a:rPr>
                <a:t>1,000</a:t>
              </a:r>
              <a:endParaRPr/>
            </a:p>
          </p:txBody>
        </p:sp>
        <p:sp>
          <p:nvSpPr>
            <p:cNvPr id="310" name="Google Shape;310;p23"/>
            <p:cNvSpPr txBox="1"/>
            <p:nvPr/>
          </p:nvSpPr>
          <p:spPr>
            <a:xfrm>
              <a:off x="915865" y="1588559"/>
              <a:ext cx="5072491" cy="75501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600" u="none" cap="none" strike="noStrike">
                  <a:solidFill>
                    <a:srgbClr val="FFFEF9"/>
                  </a:solidFill>
                  <a:latin typeface="Heebo"/>
                  <a:ea typeface="Heebo"/>
                  <a:cs typeface="Heebo"/>
                  <a:sym typeface="Heebo"/>
                </a:rPr>
                <a:t>POINT 03</a:t>
              </a:r>
              <a:endParaRPr/>
            </a:p>
          </p:txBody>
        </p:sp>
      </p:grpSp>
      <p:sp>
        <p:nvSpPr>
          <p:cNvPr id="311" name="Google Shape;311;p23"/>
          <p:cNvSpPr txBox="1"/>
          <p:nvPr/>
        </p:nvSpPr>
        <p:spPr>
          <a:xfrm>
            <a:off x="1028700" y="1011041"/>
            <a:ext cx="6753062" cy="10795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8000" u="none" cap="none" strike="noStrike">
                <a:solidFill>
                  <a:srgbClr val="C43535"/>
                </a:solidFill>
                <a:latin typeface="Girassol"/>
                <a:ea typeface="Girassol"/>
                <a:cs typeface="Girassol"/>
                <a:sym typeface="Girassol"/>
              </a:rPr>
              <a:t>STATISTICS HERE</a:t>
            </a:r>
            <a:endParaRPr/>
          </a:p>
        </p:txBody>
      </p:sp>
      <p:sp>
        <p:nvSpPr>
          <p:cNvPr id="312" name="Google Shape;312;p23"/>
          <p:cNvSpPr txBox="1"/>
          <p:nvPr/>
        </p:nvSpPr>
        <p:spPr>
          <a:xfrm>
            <a:off x="6641526" y="8232734"/>
            <a:ext cx="5004900" cy="121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00000"/>
                </a:solidFill>
                <a:latin typeface="Heebo"/>
                <a:ea typeface="Heebo"/>
                <a:cs typeface="Heebo"/>
                <a:sym typeface="Heebo"/>
              </a:rPr>
              <a:t>Lorem ipsum dolor sit amet, consectetur adipiscing elit, sed do eiusmod tempor.</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