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7"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Lst>
  <p:sldSz cy="10287000" cx="18288000"/>
  <p:notesSz cx="6858000" cy="9144000"/>
  <p:embeddedFontLst>
    <p:embeddedFont>
      <p:font typeface="Cabin"/>
      <p:regular r:id="rId25"/>
      <p:bold r:id="rId26"/>
      <p:italic r:id="rId27"/>
      <p:boldItalic r:id="rId28"/>
    </p:embeddedFont>
    <p:embeddedFont>
      <p:font typeface="Nanum Gothic"/>
      <p:regular r:id="rId29"/>
      <p:bold r:id="rId3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Cabin-bold.fntdata"/><Relationship Id="rId25" Type="http://schemas.openxmlformats.org/officeDocument/2006/relationships/font" Target="fonts/Cabin-regular.fntdata"/><Relationship Id="rId28" Type="http://schemas.openxmlformats.org/officeDocument/2006/relationships/font" Target="fonts/Cabin-boldItalic.fntdata"/><Relationship Id="rId27" Type="http://schemas.openxmlformats.org/officeDocument/2006/relationships/font" Target="fonts/Cabin-italic.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NanumGothic-regular.fntdata"/><Relationship Id="rId7" Type="http://schemas.openxmlformats.org/officeDocument/2006/relationships/slide" Target="slides/slide2.xml"/><Relationship Id="rId8" Type="http://schemas.openxmlformats.org/officeDocument/2006/relationships/slide" Target="slides/slide3.xml"/><Relationship Id="rId30" Type="http://schemas.openxmlformats.org/officeDocument/2006/relationships/font" Target="fonts/NanumGothic-bold.fnt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 name="Shape 77"/>
        <p:cNvGrpSpPr/>
        <p:nvPr/>
      </p:nvGrpSpPr>
      <p:grpSpPr>
        <a:xfrm>
          <a:off x="0" y="0"/>
          <a:ext cx="0" cy="0"/>
          <a:chOff x="0" y="0"/>
          <a:chExt cx="0" cy="0"/>
        </a:xfrm>
      </p:grpSpPr>
      <p:sp>
        <p:nvSpPr>
          <p:cNvPr id="78" name="Google Shape;78;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 name="Shape 324"/>
        <p:cNvGrpSpPr/>
        <p:nvPr/>
      </p:nvGrpSpPr>
      <p:grpSpPr>
        <a:xfrm>
          <a:off x="0" y="0"/>
          <a:ext cx="0" cy="0"/>
          <a:chOff x="0" y="0"/>
          <a:chExt cx="0" cy="0"/>
        </a:xfrm>
      </p:grpSpPr>
      <p:sp>
        <p:nvSpPr>
          <p:cNvPr id="325" name="Google Shape;325;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6" name="Google Shape;326;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6" name="Shape 356"/>
        <p:cNvGrpSpPr/>
        <p:nvPr/>
      </p:nvGrpSpPr>
      <p:grpSpPr>
        <a:xfrm>
          <a:off x="0" y="0"/>
          <a:ext cx="0" cy="0"/>
          <a:chOff x="0" y="0"/>
          <a:chExt cx="0" cy="0"/>
        </a:xfrm>
      </p:grpSpPr>
      <p:sp>
        <p:nvSpPr>
          <p:cNvPr id="357" name="Google Shape;357;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8" name="Google Shape;358;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7" name="Shape 387"/>
        <p:cNvGrpSpPr/>
        <p:nvPr/>
      </p:nvGrpSpPr>
      <p:grpSpPr>
        <a:xfrm>
          <a:off x="0" y="0"/>
          <a:ext cx="0" cy="0"/>
          <a:chOff x="0" y="0"/>
          <a:chExt cx="0" cy="0"/>
        </a:xfrm>
      </p:grpSpPr>
      <p:sp>
        <p:nvSpPr>
          <p:cNvPr id="388" name="Google Shape;388;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9" name="Google Shape;389;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9" name="Shape 409"/>
        <p:cNvGrpSpPr/>
        <p:nvPr/>
      </p:nvGrpSpPr>
      <p:grpSpPr>
        <a:xfrm>
          <a:off x="0" y="0"/>
          <a:ext cx="0" cy="0"/>
          <a:chOff x="0" y="0"/>
          <a:chExt cx="0" cy="0"/>
        </a:xfrm>
      </p:grpSpPr>
      <p:sp>
        <p:nvSpPr>
          <p:cNvPr id="410" name="Google Shape;410;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1" name="Google Shape;411;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4" name="Shape 424"/>
        <p:cNvGrpSpPr/>
        <p:nvPr/>
      </p:nvGrpSpPr>
      <p:grpSpPr>
        <a:xfrm>
          <a:off x="0" y="0"/>
          <a:ext cx="0" cy="0"/>
          <a:chOff x="0" y="0"/>
          <a:chExt cx="0" cy="0"/>
        </a:xfrm>
      </p:grpSpPr>
      <p:sp>
        <p:nvSpPr>
          <p:cNvPr id="425" name="Google Shape;425;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6" name="Google Shape;426;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9" name="Shape 479"/>
        <p:cNvGrpSpPr/>
        <p:nvPr/>
      </p:nvGrpSpPr>
      <p:grpSpPr>
        <a:xfrm>
          <a:off x="0" y="0"/>
          <a:ext cx="0" cy="0"/>
          <a:chOff x="0" y="0"/>
          <a:chExt cx="0" cy="0"/>
        </a:xfrm>
      </p:grpSpPr>
      <p:sp>
        <p:nvSpPr>
          <p:cNvPr id="480" name="Google Shape;480;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81" name="Google Shape;481;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1" name="Shape 491"/>
        <p:cNvGrpSpPr/>
        <p:nvPr/>
      </p:nvGrpSpPr>
      <p:grpSpPr>
        <a:xfrm>
          <a:off x="0" y="0"/>
          <a:ext cx="0" cy="0"/>
          <a:chOff x="0" y="0"/>
          <a:chExt cx="0" cy="0"/>
        </a:xfrm>
      </p:grpSpPr>
      <p:sp>
        <p:nvSpPr>
          <p:cNvPr id="492" name="Google Shape;492;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93" name="Google Shape;493;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5" name="Shape 505"/>
        <p:cNvGrpSpPr/>
        <p:nvPr/>
      </p:nvGrpSpPr>
      <p:grpSpPr>
        <a:xfrm>
          <a:off x="0" y="0"/>
          <a:ext cx="0" cy="0"/>
          <a:chOff x="0" y="0"/>
          <a:chExt cx="0" cy="0"/>
        </a:xfrm>
      </p:grpSpPr>
      <p:sp>
        <p:nvSpPr>
          <p:cNvPr id="506" name="Google Shape;506;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07" name="Google Shape;507;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6" name="Shape 526"/>
        <p:cNvGrpSpPr/>
        <p:nvPr/>
      </p:nvGrpSpPr>
      <p:grpSpPr>
        <a:xfrm>
          <a:off x="0" y="0"/>
          <a:ext cx="0" cy="0"/>
          <a:chOff x="0" y="0"/>
          <a:chExt cx="0" cy="0"/>
        </a:xfrm>
      </p:grpSpPr>
      <p:sp>
        <p:nvSpPr>
          <p:cNvPr id="527" name="Google Shape;527;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28" name="Google Shape;528;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2" name="Shape 542"/>
        <p:cNvGrpSpPr/>
        <p:nvPr/>
      </p:nvGrpSpPr>
      <p:grpSpPr>
        <a:xfrm>
          <a:off x="0" y="0"/>
          <a:ext cx="0" cy="0"/>
          <a:chOff x="0" y="0"/>
          <a:chExt cx="0" cy="0"/>
        </a:xfrm>
      </p:grpSpPr>
      <p:sp>
        <p:nvSpPr>
          <p:cNvPr id="543" name="Google Shape;543;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44" name="Google Shape;544;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8" name="Google Shape;98;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8" name="Google Shape;198;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rgonomics In Industrial Engineering Slides   " type="blank">
  <p:cSld name="BLANK">
    <p:spTree>
      <p:nvGrpSpPr>
        <p:cNvPr id="8" name="Shape 8"/>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dk2"/>
        </a:solidFill>
      </p:bgPr>
    </p:bg>
    <p:spTree>
      <p:nvGrpSpPr>
        <p:cNvPr id="9" name="Shape 9"/>
        <p:cNvGrpSpPr/>
        <p:nvPr/>
      </p:nvGrpSpPr>
      <p:grpSpPr>
        <a:xfrm>
          <a:off x="0" y="0"/>
          <a:ext cx="0" cy="0"/>
          <a:chOff x="0" y="0"/>
          <a:chExt cx="0" cy="0"/>
        </a:xfrm>
      </p:grpSpPr>
      <p:sp>
        <p:nvSpPr>
          <p:cNvPr id="10" name="Google Shape;10;p3"/>
          <p:cNvSpPr txBox="1"/>
          <p:nvPr>
            <p:ph type="ctrTitle"/>
          </p:nvPr>
        </p:nvSpPr>
        <p:spPr>
          <a:xfrm>
            <a:off x="2541000" y="1494900"/>
            <a:ext cx="13206000" cy="1470000"/>
          </a:xfrm>
          <a:prstGeom prst="rect">
            <a:avLst/>
          </a:prstGeom>
          <a:noFill/>
          <a:ln>
            <a:noFill/>
          </a:ln>
        </p:spPr>
        <p:txBody>
          <a:bodyPr anchorCtr="0" anchor="ctr" bIns="45700" lIns="91425" spcFirstLastPara="1" rIns="91425" wrap="square" tIns="45700">
            <a:normAutofit/>
          </a:bodyPr>
          <a:lstStyle>
            <a:lvl1pPr lvl="0">
              <a:spcBef>
                <a:spcPts val="0"/>
              </a:spcBef>
              <a:spcAft>
                <a:spcPts val="0"/>
              </a:spcAft>
              <a:buClr>
                <a:schemeClr val="accent1"/>
              </a:buClr>
              <a:buSzPts val="1800"/>
              <a:buNone/>
              <a:defRPr>
                <a:solidFill>
                  <a:schemeClr val="accent1"/>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1" name="Google Shape;11;p3"/>
          <p:cNvSpPr txBox="1"/>
          <p:nvPr>
            <p:ph idx="1" type="subTitle"/>
          </p:nvPr>
        </p:nvSpPr>
        <p:spPr>
          <a:xfrm>
            <a:off x="5208750" y="5677875"/>
            <a:ext cx="78705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chemeClr val="lt1"/>
              </a:buClr>
              <a:buSzPts val="3200"/>
              <a:buNone/>
              <a:defRPr>
                <a:solidFill>
                  <a:schemeClr val="lt1"/>
                </a:solidFill>
              </a:defRPr>
            </a:lvl1pPr>
            <a:lvl2pPr lvl="1" algn="ctr">
              <a:spcBef>
                <a:spcPts val="560"/>
              </a:spcBef>
              <a:spcAft>
                <a:spcPts val="0"/>
              </a:spcAft>
              <a:buClr>
                <a:schemeClr val="lt1"/>
              </a:buClr>
              <a:buSzPts val="2800"/>
              <a:buNone/>
              <a:defRPr>
                <a:solidFill>
                  <a:schemeClr val="lt1"/>
                </a:solidFill>
              </a:defRPr>
            </a:lvl2pPr>
            <a:lvl3pPr lvl="2" algn="ctr">
              <a:spcBef>
                <a:spcPts val="480"/>
              </a:spcBef>
              <a:spcAft>
                <a:spcPts val="0"/>
              </a:spcAft>
              <a:buClr>
                <a:schemeClr val="lt1"/>
              </a:buClr>
              <a:buSzPts val="2400"/>
              <a:buNone/>
              <a:defRPr>
                <a:solidFill>
                  <a:schemeClr val="lt1"/>
                </a:solidFill>
              </a:defRPr>
            </a:lvl3pPr>
            <a:lvl4pPr lvl="3" algn="ctr">
              <a:spcBef>
                <a:spcPts val="400"/>
              </a:spcBef>
              <a:spcAft>
                <a:spcPts val="0"/>
              </a:spcAft>
              <a:buClr>
                <a:schemeClr val="lt1"/>
              </a:buClr>
              <a:buSzPts val="2000"/>
              <a:buNone/>
              <a:defRPr>
                <a:solidFill>
                  <a:schemeClr val="lt1"/>
                </a:solidFill>
              </a:defRPr>
            </a:lvl4pPr>
            <a:lvl5pPr lvl="4" algn="ctr">
              <a:spcBef>
                <a:spcPts val="400"/>
              </a:spcBef>
              <a:spcAft>
                <a:spcPts val="0"/>
              </a:spcAft>
              <a:buClr>
                <a:schemeClr val="lt1"/>
              </a:buClr>
              <a:buSzPts val="2000"/>
              <a:buNone/>
              <a:defRPr>
                <a:solidFill>
                  <a:schemeClr val="lt1"/>
                </a:solidFill>
              </a:defRPr>
            </a:lvl5pPr>
            <a:lvl6pPr lvl="5" algn="ctr">
              <a:spcBef>
                <a:spcPts val="400"/>
              </a:spcBef>
              <a:spcAft>
                <a:spcPts val="0"/>
              </a:spcAft>
              <a:buClr>
                <a:schemeClr val="lt1"/>
              </a:buClr>
              <a:buSzPts val="2000"/>
              <a:buNone/>
              <a:defRPr>
                <a:solidFill>
                  <a:schemeClr val="lt1"/>
                </a:solidFill>
              </a:defRPr>
            </a:lvl6pPr>
            <a:lvl7pPr lvl="6" algn="ctr">
              <a:spcBef>
                <a:spcPts val="400"/>
              </a:spcBef>
              <a:spcAft>
                <a:spcPts val="0"/>
              </a:spcAft>
              <a:buClr>
                <a:schemeClr val="lt1"/>
              </a:buClr>
              <a:buSzPts val="2000"/>
              <a:buNone/>
              <a:defRPr>
                <a:solidFill>
                  <a:schemeClr val="lt1"/>
                </a:solidFill>
              </a:defRPr>
            </a:lvl7pPr>
            <a:lvl8pPr lvl="7" algn="ctr">
              <a:spcBef>
                <a:spcPts val="400"/>
              </a:spcBef>
              <a:spcAft>
                <a:spcPts val="0"/>
              </a:spcAft>
              <a:buClr>
                <a:schemeClr val="lt1"/>
              </a:buClr>
              <a:buSzPts val="2000"/>
              <a:buNone/>
              <a:defRPr>
                <a:solidFill>
                  <a:schemeClr val="lt1"/>
                </a:solidFill>
              </a:defRPr>
            </a:lvl8pPr>
            <a:lvl9pPr lvl="8" algn="ctr">
              <a:spcBef>
                <a:spcPts val="400"/>
              </a:spcBef>
              <a:spcAft>
                <a:spcPts val="0"/>
              </a:spcAft>
              <a:buClr>
                <a:schemeClr val="lt1"/>
              </a:buClr>
              <a:buSzPts val="2000"/>
              <a:buNone/>
              <a:defRPr>
                <a:solidFill>
                  <a:schemeClr val="lt1"/>
                </a:solidFill>
              </a:defRPr>
            </a:lvl9pPr>
          </a:lstStyle>
          <a:p/>
        </p:txBody>
      </p:sp>
      <p:cxnSp>
        <p:nvCxnSpPr>
          <p:cNvPr id="12" name="Google Shape;12;p3"/>
          <p:cNvCxnSpPr/>
          <p:nvPr/>
        </p:nvCxnSpPr>
        <p:spPr>
          <a:xfrm rot="10800000">
            <a:off x="13461300" y="524106"/>
            <a:ext cx="4826700" cy="0"/>
          </a:xfrm>
          <a:prstGeom prst="straightConnector1">
            <a:avLst/>
          </a:prstGeom>
          <a:noFill/>
          <a:ln cap="flat" cmpd="sng" w="38100">
            <a:solidFill>
              <a:srgbClr val="FFC24D"/>
            </a:solidFill>
            <a:prstDash val="solid"/>
            <a:round/>
            <a:headEnd len="sm" w="sm" type="none"/>
            <a:tailEnd len="sm" w="sm" type="none"/>
          </a:ln>
        </p:spPr>
      </p:cxnSp>
      <p:grpSp>
        <p:nvGrpSpPr>
          <p:cNvPr id="13" name="Google Shape;13;p3"/>
          <p:cNvGrpSpPr/>
          <p:nvPr/>
        </p:nvGrpSpPr>
        <p:grpSpPr>
          <a:xfrm rot="5400000">
            <a:off x="111" y="-31059"/>
            <a:ext cx="4826700" cy="4826700"/>
            <a:chOff x="0" y="0"/>
            <a:chExt cx="6435600" cy="6435600"/>
          </a:xfrm>
        </p:grpSpPr>
        <p:cxnSp>
          <p:nvCxnSpPr>
            <p:cNvPr id="14" name="Google Shape;14;p3"/>
            <p:cNvCxnSpPr/>
            <p:nvPr/>
          </p:nvCxnSpPr>
          <p:spPr>
            <a:xfrm>
              <a:off x="0" y="5736940"/>
              <a:ext cx="6435600" cy="0"/>
            </a:xfrm>
            <a:prstGeom prst="straightConnector1">
              <a:avLst/>
            </a:prstGeom>
            <a:noFill/>
            <a:ln cap="flat" cmpd="sng" w="50800">
              <a:solidFill>
                <a:srgbClr val="FFC24D"/>
              </a:solidFill>
              <a:prstDash val="solid"/>
              <a:round/>
              <a:headEnd len="sm" w="sm" type="none"/>
              <a:tailEnd len="sm" w="sm" type="none"/>
            </a:ln>
          </p:spPr>
        </p:cxnSp>
        <p:cxnSp>
          <p:nvCxnSpPr>
            <p:cNvPr id="15" name="Google Shape;15;p3"/>
            <p:cNvCxnSpPr/>
            <p:nvPr/>
          </p:nvCxnSpPr>
          <p:spPr>
            <a:xfrm>
              <a:off x="592299" y="0"/>
              <a:ext cx="0" cy="6435600"/>
            </a:xfrm>
            <a:prstGeom prst="straightConnector1">
              <a:avLst/>
            </a:prstGeom>
            <a:noFill/>
            <a:ln cap="flat" cmpd="sng" w="50800">
              <a:solidFill>
                <a:srgbClr val="FFC24D"/>
              </a:solidFill>
              <a:prstDash val="solid"/>
              <a:round/>
              <a:headEnd len="sm" w="sm" type="none"/>
              <a:tailEnd len="sm" w="sm" type="none"/>
            </a:ln>
          </p:spPr>
        </p:cxnSp>
        <p:cxnSp>
          <p:nvCxnSpPr>
            <p:cNvPr id="16" name="Google Shape;16;p3"/>
            <p:cNvCxnSpPr/>
            <p:nvPr/>
          </p:nvCxnSpPr>
          <p:spPr>
            <a:xfrm>
              <a:off x="0" y="5089548"/>
              <a:ext cx="6435600" cy="0"/>
            </a:xfrm>
            <a:prstGeom prst="straightConnector1">
              <a:avLst/>
            </a:prstGeom>
            <a:noFill/>
            <a:ln cap="flat" cmpd="sng" w="50800">
              <a:solidFill>
                <a:srgbClr val="FFFBF4"/>
              </a:solidFill>
              <a:prstDash val="solid"/>
              <a:round/>
              <a:headEnd len="sm" w="sm" type="none"/>
              <a:tailEnd len="sm" w="sm" type="none"/>
            </a:ln>
          </p:spPr>
        </p:cxn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7" name="Shape 17"/>
        <p:cNvGrpSpPr/>
        <p:nvPr/>
      </p:nvGrpSpPr>
      <p:grpSpPr>
        <a:xfrm>
          <a:off x="0" y="0"/>
          <a:ext cx="0" cy="0"/>
          <a:chOff x="0" y="0"/>
          <a:chExt cx="0" cy="0"/>
        </a:xfrm>
      </p:grpSpPr>
      <p:sp>
        <p:nvSpPr>
          <p:cNvPr id="18" name="Google Shape;18;p4"/>
          <p:cNvSpPr txBox="1"/>
          <p:nvPr>
            <p:ph type="title"/>
          </p:nvPr>
        </p:nvSpPr>
        <p:spPr>
          <a:xfrm>
            <a:off x="1992600" y="1563025"/>
            <a:ext cx="143028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 name="Google Shape;19;p4"/>
          <p:cNvSpPr txBox="1"/>
          <p:nvPr>
            <p:ph idx="1" type="body"/>
          </p:nvPr>
        </p:nvSpPr>
        <p:spPr>
          <a:xfrm>
            <a:off x="5062800" y="4826700"/>
            <a:ext cx="8229600" cy="45261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cxnSp>
        <p:nvCxnSpPr>
          <p:cNvPr id="20" name="Google Shape;20;p4"/>
          <p:cNvCxnSpPr/>
          <p:nvPr/>
        </p:nvCxnSpPr>
        <p:spPr>
          <a:xfrm>
            <a:off x="524106" y="0"/>
            <a:ext cx="0" cy="4826700"/>
          </a:xfrm>
          <a:prstGeom prst="straightConnector1">
            <a:avLst/>
          </a:prstGeom>
          <a:noFill/>
          <a:ln cap="flat" cmpd="sng" w="38100">
            <a:solidFill>
              <a:srgbClr val="FFC24D"/>
            </a:solidFill>
            <a:prstDash val="solid"/>
            <a:round/>
            <a:headEnd len="sm" w="sm" type="none"/>
            <a:tailEnd len="sm" w="sm" type="none"/>
          </a:ln>
        </p:spPr>
      </p:cxnSp>
      <p:cxnSp>
        <p:nvCxnSpPr>
          <p:cNvPr id="21" name="Google Shape;21;p4"/>
          <p:cNvCxnSpPr/>
          <p:nvPr/>
        </p:nvCxnSpPr>
        <p:spPr>
          <a:xfrm rot="10800000">
            <a:off x="145" y="444224"/>
            <a:ext cx="18354900" cy="0"/>
          </a:xfrm>
          <a:prstGeom prst="straightConnector1">
            <a:avLst/>
          </a:prstGeom>
          <a:noFill/>
          <a:ln cap="flat" cmpd="sng" w="38100">
            <a:solidFill>
              <a:srgbClr val="FFC24D"/>
            </a:solidFill>
            <a:prstDash val="solid"/>
            <a:round/>
            <a:headEnd len="sm" w="sm" type="none"/>
            <a:tailEnd len="sm" w="sm" type="none"/>
          </a:ln>
        </p:spPr>
      </p:cxnSp>
      <p:cxnSp>
        <p:nvCxnSpPr>
          <p:cNvPr id="22" name="Google Shape;22;p4"/>
          <p:cNvCxnSpPr/>
          <p:nvPr/>
        </p:nvCxnSpPr>
        <p:spPr>
          <a:xfrm>
            <a:off x="1009650" y="0"/>
            <a:ext cx="0" cy="4826700"/>
          </a:xfrm>
          <a:prstGeom prst="straightConnector1">
            <a:avLst/>
          </a:prstGeom>
          <a:noFill/>
          <a:ln cap="flat" cmpd="sng" w="38100">
            <a:solidFill>
              <a:srgbClr val="156479"/>
            </a:solidFill>
            <a:prstDash val="solid"/>
            <a:round/>
            <a:headEnd len="sm" w="sm" type="none"/>
            <a:tailEnd len="sm" w="sm" type="none"/>
          </a:ln>
        </p:spPr>
      </p:cxn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3" name="Shape 23"/>
        <p:cNvGrpSpPr/>
        <p:nvPr/>
      </p:nvGrpSpPr>
      <p:grpSpPr>
        <a:xfrm>
          <a:off x="0" y="0"/>
          <a:ext cx="0" cy="0"/>
          <a:chOff x="0" y="0"/>
          <a:chExt cx="0" cy="0"/>
        </a:xfrm>
      </p:grpSpPr>
      <p:sp>
        <p:nvSpPr>
          <p:cNvPr id="24" name="Google Shape;24;p5"/>
          <p:cNvSpPr txBox="1"/>
          <p:nvPr>
            <p:ph type="title"/>
          </p:nvPr>
        </p:nvSpPr>
        <p:spPr>
          <a:xfrm>
            <a:off x="2970607" y="737350"/>
            <a:ext cx="12346800" cy="1362000"/>
          </a:xfrm>
          <a:prstGeom prst="rect">
            <a:avLst/>
          </a:prstGeom>
          <a:noFill/>
          <a:ln>
            <a:noFill/>
          </a:ln>
        </p:spPr>
        <p:txBody>
          <a:bodyPr anchorCtr="0" anchor="t" bIns="45700" lIns="91425" spcFirstLastPara="1" rIns="91425" wrap="square" tIns="45700">
            <a:normAutofit/>
          </a:bodyPr>
          <a:lstStyle>
            <a:lvl1pPr lvl="0">
              <a:spcBef>
                <a:spcPts val="0"/>
              </a:spcBef>
              <a:spcAft>
                <a:spcPts val="0"/>
              </a:spcAft>
              <a:buClr>
                <a:schemeClr val="dk1"/>
              </a:buClr>
              <a:buSzPts val="9000"/>
              <a:buNone/>
              <a:defRPr cap="none"/>
            </a:lvl1pPr>
            <a:lvl2pPr lvl="1" algn="ctr">
              <a:spcBef>
                <a:spcPts val="0"/>
              </a:spcBef>
              <a:spcAft>
                <a:spcPts val="0"/>
              </a:spcAft>
              <a:buSzPts val="9000"/>
              <a:buFont typeface="Cabin"/>
              <a:buNone/>
              <a:defRPr sz="9000">
                <a:latin typeface="Cabin"/>
                <a:ea typeface="Cabin"/>
                <a:cs typeface="Cabin"/>
                <a:sym typeface="Cabin"/>
              </a:defRPr>
            </a:lvl2pPr>
            <a:lvl3pPr lvl="2" algn="ctr">
              <a:spcBef>
                <a:spcPts val="0"/>
              </a:spcBef>
              <a:spcAft>
                <a:spcPts val="0"/>
              </a:spcAft>
              <a:buSzPts val="9000"/>
              <a:buFont typeface="Cabin"/>
              <a:buNone/>
              <a:defRPr sz="9000">
                <a:latin typeface="Cabin"/>
                <a:ea typeface="Cabin"/>
                <a:cs typeface="Cabin"/>
                <a:sym typeface="Cabin"/>
              </a:defRPr>
            </a:lvl3pPr>
            <a:lvl4pPr lvl="3" algn="ctr">
              <a:spcBef>
                <a:spcPts val="0"/>
              </a:spcBef>
              <a:spcAft>
                <a:spcPts val="0"/>
              </a:spcAft>
              <a:buSzPts val="9000"/>
              <a:buFont typeface="Cabin"/>
              <a:buNone/>
              <a:defRPr sz="9000">
                <a:latin typeface="Cabin"/>
                <a:ea typeface="Cabin"/>
                <a:cs typeface="Cabin"/>
                <a:sym typeface="Cabin"/>
              </a:defRPr>
            </a:lvl4pPr>
            <a:lvl5pPr lvl="4" algn="ctr">
              <a:spcBef>
                <a:spcPts val="0"/>
              </a:spcBef>
              <a:spcAft>
                <a:spcPts val="0"/>
              </a:spcAft>
              <a:buSzPts val="9000"/>
              <a:buFont typeface="Cabin"/>
              <a:buNone/>
              <a:defRPr sz="9000">
                <a:latin typeface="Cabin"/>
                <a:ea typeface="Cabin"/>
                <a:cs typeface="Cabin"/>
                <a:sym typeface="Cabin"/>
              </a:defRPr>
            </a:lvl5pPr>
            <a:lvl6pPr lvl="5" algn="ctr">
              <a:spcBef>
                <a:spcPts val="0"/>
              </a:spcBef>
              <a:spcAft>
                <a:spcPts val="0"/>
              </a:spcAft>
              <a:buSzPts val="9000"/>
              <a:buFont typeface="Cabin"/>
              <a:buNone/>
              <a:defRPr sz="9000">
                <a:latin typeface="Cabin"/>
                <a:ea typeface="Cabin"/>
                <a:cs typeface="Cabin"/>
                <a:sym typeface="Cabin"/>
              </a:defRPr>
            </a:lvl6pPr>
            <a:lvl7pPr lvl="6" algn="ctr">
              <a:spcBef>
                <a:spcPts val="0"/>
              </a:spcBef>
              <a:spcAft>
                <a:spcPts val="0"/>
              </a:spcAft>
              <a:buSzPts val="9000"/>
              <a:buFont typeface="Cabin"/>
              <a:buNone/>
              <a:defRPr sz="9000">
                <a:latin typeface="Cabin"/>
                <a:ea typeface="Cabin"/>
                <a:cs typeface="Cabin"/>
                <a:sym typeface="Cabin"/>
              </a:defRPr>
            </a:lvl7pPr>
            <a:lvl8pPr lvl="7" algn="ctr">
              <a:spcBef>
                <a:spcPts val="0"/>
              </a:spcBef>
              <a:spcAft>
                <a:spcPts val="0"/>
              </a:spcAft>
              <a:buSzPts val="9000"/>
              <a:buFont typeface="Cabin"/>
              <a:buNone/>
              <a:defRPr sz="9000">
                <a:latin typeface="Cabin"/>
                <a:ea typeface="Cabin"/>
                <a:cs typeface="Cabin"/>
                <a:sym typeface="Cabin"/>
              </a:defRPr>
            </a:lvl8pPr>
            <a:lvl9pPr lvl="8" algn="ctr">
              <a:spcBef>
                <a:spcPts val="0"/>
              </a:spcBef>
              <a:spcAft>
                <a:spcPts val="0"/>
              </a:spcAft>
              <a:buSzPts val="9000"/>
              <a:buFont typeface="Cabin"/>
              <a:buNone/>
              <a:defRPr sz="9000">
                <a:latin typeface="Cabin"/>
                <a:ea typeface="Cabin"/>
                <a:cs typeface="Cabin"/>
                <a:sym typeface="Cabin"/>
              </a:defRPr>
            </a:lvl9pPr>
          </a:lstStyle>
          <a:p/>
        </p:txBody>
      </p:sp>
      <p:sp>
        <p:nvSpPr>
          <p:cNvPr id="25" name="Google Shape;25;p5"/>
          <p:cNvSpPr txBox="1"/>
          <p:nvPr>
            <p:ph idx="1" type="body"/>
          </p:nvPr>
        </p:nvSpPr>
        <p:spPr>
          <a:xfrm>
            <a:off x="4826788" y="6087413"/>
            <a:ext cx="7772400" cy="1500300"/>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SzPts val="2000"/>
              <a:buNone/>
              <a:defRPr sz="2000"/>
            </a:lvl1pPr>
            <a:lvl2pPr indent="-228600" lvl="1" marL="914400" algn="l">
              <a:spcBef>
                <a:spcPts val="360"/>
              </a:spcBef>
              <a:spcAft>
                <a:spcPts val="0"/>
              </a:spcAft>
              <a:buSzPts val="1800"/>
              <a:buNone/>
              <a:defRPr sz="1800"/>
            </a:lvl2pPr>
            <a:lvl3pPr indent="-228600" lvl="2" marL="1371600" algn="l">
              <a:spcBef>
                <a:spcPts val="320"/>
              </a:spcBef>
              <a:spcAft>
                <a:spcPts val="0"/>
              </a:spcAft>
              <a:buSzPts val="1600"/>
              <a:buNone/>
              <a:defRPr sz="1600"/>
            </a:lvl3pPr>
            <a:lvl4pPr indent="-228600" lvl="3" marL="1828800" algn="l">
              <a:spcBef>
                <a:spcPts val="280"/>
              </a:spcBef>
              <a:spcAft>
                <a:spcPts val="0"/>
              </a:spcAft>
              <a:buSzPts val="1400"/>
              <a:buNone/>
              <a:defRPr sz="1400"/>
            </a:lvl4pPr>
            <a:lvl5pPr indent="-228600" lvl="4" marL="2286000" algn="l">
              <a:spcBef>
                <a:spcPts val="280"/>
              </a:spcBef>
              <a:spcAft>
                <a:spcPts val="0"/>
              </a:spcAft>
              <a:buSzPts val="1400"/>
              <a:buNone/>
              <a:defRPr sz="1400"/>
            </a:lvl5pPr>
            <a:lvl6pPr indent="-228600" lvl="5" marL="2743200" algn="l">
              <a:spcBef>
                <a:spcPts val="280"/>
              </a:spcBef>
              <a:spcAft>
                <a:spcPts val="0"/>
              </a:spcAft>
              <a:buSzPts val="1400"/>
              <a:buNone/>
              <a:defRPr sz="1400"/>
            </a:lvl6pPr>
            <a:lvl7pPr indent="-228600" lvl="6" marL="3200400" algn="l">
              <a:spcBef>
                <a:spcPts val="280"/>
              </a:spcBef>
              <a:spcAft>
                <a:spcPts val="0"/>
              </a:spcAft>
              <a:buSzPts val="1400"/>
              <a:buNone/>
              <a:defRPr sz="1400"/>
            </a:lvl7pPr>
            <a:lvl8pPr indent="-228600" lvl="7" marL="3657600" algn="l">
              <a:spcBef>
                <a:spcPts val="280"/>
              </a:spcBef>
              <a:spcAft>
                <a:spcPts val="0"/>
              </a:spcAft>
              <a:buSzPts val="1400"/>
              <a:buNone/>
              <a:defRPr sz="1400"/>
            </a:lvl8pPr>
            <a:lvl9pPr indent="-228600" lvl="8" marL="4114800" algn="l">
              <a:spcBef>
                <a:spcPts val="280"/>
              </a:spcBef>
              <a:spcAft>
                <a:spcPts val="0"/>
              </a:spcAft>
              <a:buSzPts val="1400"/>
              <a:buNone/>
              <a:defRPr sz="1400"/>
            </a:lvl9pPr>
          </a:lstStyle>
          <a:p/>
        </p:txBody>
      </p:sp>
      <p:cxnSp>
        <p:nvCxnSpPr>
          <p:cNvPr id="26" name="Google Shape;26;p5"/>
          <p:cNvCxnSpPr/>
          <p:nvPr/>
        </p:nvCxnSpPr>
        <p:spPr>
          <a:xfrm>
            <a:off x="0" y="9762894"/>
            <a:ext cx="18288000" cy="0"/>
          </a:xfrm>
          <a:prstGeom prst="straightConnector1">
            <a:avLst/>
          </a:prstGeom>
          <a:noFill/>
          <a:ln cap="flat" cmpd="sng" w="38100">
            <a:solidFill>
              <a:srgbClr val="156479"/>
            </a:solidFill>
            <a:prstDash val="solid"/>
            <a:round/>
            <a:headEnd len="sm" w="sm" type="none"/>
            <a:tailEnd len="sm" w="sm" type="none"/>
          </a:ln>
        </p:spPr>
      </p:cxnSp>
      <p:cxnSp>
        <p:nvCxnSpPr>
          <p:cNvPr id="27" name="Google Shape;27;p5"/>
          <p:cNvCxnSpPr/>
          <p:nvPr/>
        </p:nvCxnSpPr>
        <p:spPr>
          <a:xfrm>
            <a:off x="524106" y="0"/>
            <a:ext cx="0" cy="2409900"/>
          </a:xfrm>
          <a:prstGeom prst="straightConnector1">
            <a:avLst/>
          </a:prstGeom>
          <a:noFill/>
          <a:ln cap="flat" cmpd="sng" w="38100">
            <a:solidFill>
              <a:srgbClr val="FFC24D"/>
            </a:solidFill>
            <a:prstDash val="solid"/>
            <a:round/>
            <a:headEnd len="sm" w="sm" type="none"/>
            <a:tailEnd len="sm" w="sm" type="none"/>
          </a:ln>
        </p:spPr>
      </p:cxnSp>
      <p:cxnSp>
        <p:nvCxnSpPr>
          <p:cNvPr id="28" name="Google Shape;28;p5"/>
          <p:cNvCxnSpPr/>
          <p:nvPr/>
        </p:nvCxnSpPr>
        <p:spPr>
          <a:xfrm rot="10800000">
            <a:off x="111" y="444224"/>
            <a:ext cx="4826700" cy="0"/>
          </a:xfrm>
          <a:prstGeom prst="straightConnector1">
            <a:avLst/>
          </a:prstGeom>
          <a:noFill/>
          <a:ln cap="flat" cmpd="sng" w="38100">
            <a:solidFill>
              <a:srgbClr val="FFC24D"/>
            </a:solidFill>
            <a:prstDash val="solid"/>
            <a:round/>
            <a:headEnd len="sm" w="sm" type="none"/>
            <a:tailEnd len="sm" w="sm" type="none"/>
          </a:ln>
        </p:spPr>
      </p:cxnSp>
      <p:cxnSp>
        <p:nvCxnSpPr>
          <p:cNvPr id="29" name="Google Shape;29;p5"/>
          <p:cNvCxnSpPr/>
          <p:nvPr/>
        </p:nvCxnSpPr>
        <p:spPr>
          <a:xfrm>
            <a:off x="444224" y="8024963"/>
            <a:ext cx="0" cy="2262000"/>
          </a:xfrm>
          <a:prstGeom prst="straightConnector1">
            <a:avLst/>
          </a:prstGeom>
          <a:noFill/>
          <a:ln cap="flat" cmpd="sng" w="38100">
            <a:solidFill>
              <a:srgbClr val="156479"/>
            </a:solidFill>
            <a:prstDash val="solid"/>
            <a:round/>
            <a:headEnd len="sm" w="sm" type="none"/>
            <a:tailEnd len="sm" w="sm" type="none"/>
          </a:ln>
        </p:spPr>
      </p:cxnSp>
      <p:cxnSp>
        <p:nvCxnSpPr>
          <p:cNvPr id="30" name="Google Shape;30;p5"/>
          <p:cNvCxnSpPr/>
          <p:nvPr/>
        </p:nvCxnSpPr>
        <p:spPr>
          <a:xfrm rot="10800000">
            <a:off x="13461300" y="524106"/>
            <a:ext cx="4826700" cy="0"/>
          </a:xfrm>
          <a:prstGeom prst="straightConnector1">
            <a:avLst/>
          </a:prstGeom>
          <a:noFill/>
          <a:ln cap="flat" cmpd="sng" w="38100">
            <a:solidFill>
              <a:srgbClr val="FFC24D"/>
            </a:solidFill>
            <a:prstDash val="solid"/>
            <a:round/>
            <a:headEnd len="sm" w="sm" type="none"/>
            <a:tailEnd len="sm" w="sm" type="none"/>
          </a:ln>
        </p:spPr>
      </p:cxnSp>
      <p:cxnSp>
        <p:nvCxnSpPr>
          <p:cNvPr id="31" name="Google Shape;31;p5"/>
          <p:cNvCxnSpPr/>
          <p:nvPr/>
        </p:nvCxnSpPr>
        <p:spPr>
          <a:xfrm rot="10800000">
            <a:off x="17843776" y="-75"/>
            <a:ext cx="0" cy="2409900"/>
          </a:xfrm>
          <a:prstGeom prst="straightConnector1">
            <a:avLst/>
          </a:prstGeom>
          <a:noFill/>
          <a:ln cap="flat" cmpd="sng" w="38100">
            <a:solidFill>
              <a:srgbClr val="FFC24D"/>
            </a:solidFill>
            <a:prstDash val="solid"/>
            <a:round/>
            <a:headEnd len="sm" w="sm" type="none"/>
            <a:tailEnd len="sm" w="sm" type="none"/>
          </a:ln>
        </p:spPr>
      </p:cxn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2" name="Shape 32"/>
        <p:cNvGrpSpPr/>
        <p:nvPr/>
      </p:nvGrpSpPr>
      <p:grpSpPr>
        <a:xfrm>
          <a:off x="0" y="0"/>
          <a:ext cx="0" cy="0"/>
          <a:chOff x="0" y="0"/>
          <a:chExt cx="0" cy="0"/>
        </a:xfrm>
      </p:grpSpPr>
      <p:sp>
        <p:nvSpPr>
          <p:cNvPr id="33" name="Google Shape;33;p6"/>
          <p:cNvSpPr txBox="1"/>
          <p:nvPr>
            <p:ph type="title"/>
          </p:nvPr>
        </p:nvSpPr>
        <p:spPr>
          <a:xfrm>
            <a:off x="1992600" y="1563025"/>
            <a:ext cx="143028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4" name="Google Shape;34;p6"/>
          <p:cNvSpPr txBox="1"/>
          <p:nvPr>
            <p:ph idx="1" type="body"/>
          </p:nvPr>
        </p:nvSpPr>
        <p:spPr>
          <a:xfrm>
            <a:off x="2948825" y="4176975"/>
            <a:ext cx="6080400" cy="4526100"/>
          </a:xfrm>
          <a:prstGeom prst="rect">
            <a:avLst/>
          </a:prstGeom>
          <a:noFill/>
          <a:ln>
            <a:noFill/>
          </a:ln>
        </p:spPr>
        <p:txBody>
          <a:bodyPr anchorCtr="0" anchor="t" bIns="45700" lIns="91425" spcFirstLastPara="1" rIns="91425" wrap="square" tIns="45700">
            <a:normAutofit/>
          </a:bodyPr>
          <a:lstStyle>
            <a:lvl1pPr indent="-381000" lvl="0" marL="457200" algn="l">
              <a:spcBef>
                <a:spcPts val="560"/>
              </a:spcBef>
              <a:spcAft>
                <a:spcPts val="0"/>
              </a:spcAft>
              <a:buClr>
                <a:schemeClr val="dk1"/>
              </a:buClr>
              <a:buSzPts val="2400"/>
              <a:buChar char="•"/>
              <a:defRPr/>
            </a:lvl1pPr>
            <a:lvl2pPr indent="-381000" lvl="1" marL="914400" algn="l">
              <a:spcBef>
                <a:spcPts val="480"/>
              </a:spcBef>
              <a:spcAft>
                <a:spcPts val="0"/>
              </a:spcAft>
              <a:buClr>
                <a:schemeClr val="dk1"/>
              </a:buClr>
              <a:buSzPts val="2400"/>
              <a:buChar char="–"/>
              <a:defRPr/>
            </a:lvl2pPr>
            <a:lvl3pPr indent="-381000" lvl="2" marL="1371600" algn="l">
              <a:spcBef>
                <a:spcPts val="400"/>
              </a:spcBef>
              <a:spcAft>
                <a:spcPts val="0"/>
              </a:spcAft>
              <a:buClr>
                <a:schemeClr val="dk1"/>
              </a:buClr>
              <a:buSzPts val="2400"/>
              <a:buChar char="•"/>
              <a:defRPr/>
            </a:lvl3pPr>
            <a:lvl4pPr indent="-381000" lvl="3" marL="1828800" algn="l">
              <a:spcBef>
                <a:spcPts val="360"/>
              </a:spcBef>
              <a:spcAft>
                <a:spcPts val="0"/>
              </a:spcAft>
              <a:buClr>
                <a:schemeClr val="dk1"/>
              </a:buClr>
              <a:buSzPts val="2400"/>
              <a:buChar char="–"/>
              <a:defRPr/>
            </a:lvl4pPr>
            <a:lvl5pPr indent="-381000" lvl="4" marL="2286000" algn="l">
              <a:spcBef>
                <a:spcPts val="360"/>
              </a:spcBef>
              <a:spcAft>
                <a:spcPts val="0"/>
              </a:spcAft>
              <a:buClr>
                <a:schemeClr val="dk1"/>
              </a:buClr>
              <a:buSzPts val="2400"/>
              <a:buChar char="»"/>
              <a:defRPr/>
            </a:lvl5pPr>
            <a:lvl6pPr indent="-381000" lvl="5" marL="2743200" algn="l">
              <a:spcBef>
                <a:spcPts val="360"/>
              </a:spcBef>
              <a:spcAft>
                <a:spcPts val="0"/>
              </a:spcAft>
              <a:buClr>
                <a:schemeClr val="dk1"/>
              </a:buClr>
              <a:buSzPts val="2400"/>
              <a:buChar char="•"/>
              <a:defRPr/>
            </a:lvl6pPr>
            <a:lvl7pPr indent="-381000" lvl="6" marL="3200400" algn="l">
              <a:spcBef>
                <a:spcPts val="360"/>
              </a:spcBef>
              <a:spcAft>
                <a:spcPts val="0"/>
              </a:spcAft>
              <a:buClr>
                <a:schemeClr val="dk1"/>
              </a:buClr>
              <a:buSzPts val="2400"/>
              <a:buChar char="•"/>
              <a:defRPr/>
            </a:lvl7pPr>
            <a:lvl8pPr indent="-381000" lvl="7" marL="3657600" algn="l">
              <a:spcBef>
                <a:spcPts val="360"/>
              </a:spcBef>
              <a:spcAft>
                <a:spcPts val="0"/>
              </a:spcAft>
              <a:buClr>
                <a:schemeClr val="dk1"/>
              </a:buClr>
              <a:buSzPts val="2400"/>
              <a:buChar char="•"/>
              <a:defRPr/>
            </a:lvl8pPr>
            <a:lvl9pPr indent="-381000" lvl="8" marL="4114800" algn="l">
              <a:spcBef>
                <a:spcPts val="360"/>
              </a:spcBef>
              <a:spcAft>
                <a:spcPts val="0"/>
              </a:spcAft>
              <a:buClr>
                <a:schemeClr val="dk1"/>
              </a:buClr>
              <a:buSzPts val="2400"/>
              <a:buChar char="•"/>
              <a:defRPr/>
            </a:lvl9pPr>
          </a:lstStyle>
          <a:p/>
        </p:txBody>
      </p:sp>
      <p:sp>
        <p:nvSpPr>
          <p:cNvPr id="35" name="Google Shape;35;p6"/>
          <p:cNvSpPr txBox="1"/>
          <p:nvPr>
            <p:ph idx="2" type="body"/>
          </p:nvPr>
        </p:nvSpPr>
        <p:spPr>
          <a:xfrm>
            <a:off x="9258776" y="4176975"/>
            <a:ext cx="6080400" cy="4526100"/>
          </a:xfrm>
          <a:prstGeom prst="rect">
            <a:avLst/>
          </a:prstGeom>
          <a:noFill/>
          <a:ln>
            <a:noFill/>
          </a:ln>
        </p:spPr>
        <p:txBody>
          <a:bodyPr anchorCtr="0" anchor="t" bIns="45700" lIns="91425" spcFirstLastPara="1" rIns="91425" wrap="square" tIns="45700">
            <a:normAutofit/>
          </a:bodyPr>
          <a:lstStyle>
            <a:lvl1pPr indent="-381000" lvl="0" marL="457200" algn="l">
              <a:spcBef>
                <a:spcPts val="560"/>
              </a:spcBef>
              <a:spcAft>
                <a:spcPts val="0"/>
              </a:spcAft>
              <a:buClr>
                <a:schemeClr val="dk1"/>
              </a:buClr>
              <a:buSzPts val="2400"/>
              <a:buChar char="•"/>
              <a:defRPr/>
            </a:lvl1pPr>
            <a:lvl2pPr indent="-381000" lvl="1" marL="914400" algn="l">
              <a:spcBef>
                <a:spcPts val="480"/>
              </a:spcBef>
              <a:spcAft>
                <a:spcPts val="0"/>
              </a:spcAft>
              <a:buClr>
                <a:schemeClr val="dk1"/>
              </a:buClr>
              <a:buSzPts val="2400"/>
              <a:buChar char="–"/>
              <a:defRPr/>
            </a:lvl2pPr>
            <a:lvl3pPr indent="-381000" lvl="2" marL="1371600" algn="l">
              <a:spcBef>
                <a:spcPts val="400"/>
              </a:spcBef>
              <a:spcAft>
                <a:spcPts val="0"/>
              </a:spcAft>
              <a:buClr>
                <a:schemeClr val="dk1"/>
              </a:buClr>
              <a:buSzPts val="2400"/>
              <a:buChar char="•"/>
              <a:defRPr/>
            </a:lvl3pPr>
            <a:lvl4pPr indent="-381000" lvl="3" marL="1828800" algn="l">
              <a:spcBef>
                <a:spcPts val="360"/>
              </a:spcBef>
              <a:spcAft>
                <a:spcPts val="0"/>
              </a:spcAft>
              <a:buClr>
                <a:schemeClr val="dk1"/>
              </a:buClr>
              <a:buSzPts val="2400"/>
              <a:buChar char="–"/>
              <a:defRPr/>
            </a:lvl4pPr>
            <a:lvl5pPr indent="-381000" lvl="4" marL="2286000" algn="l">
              <a:spcBef>
                <a:spcPts val="360"/>
              </a:spcBef>
              <a:spcAft>
                <a:spcPts val="0"/>
              </a:spcAft>
              <a:buClr>
                <a:schemeClr val="dk1"/>
              </a:buClr>
              <a:buSzPts val="2400"/>
              <a:buChar char="»"/>
              <a:defRPr/>
            </a:lvl5pPr>
            <a:lvl6pPr indent="-381000" lvl="5" marL="2743200" algn="l">
              <a:spcBef>
                <a:spcPts val="360"/>
              </a:spcBef>
              <a:spcAft>
                <a:spcPts val="0"/>
              </a:spcAft>
              <a:buClr>
                <a:schemeClr val="dk1"/>
              </a:buClr>
              <a:buSzPts val="2400"/>
              <a:buChar char="•"/>
              <a:defRPr/>
            </a:lvl6pPr>
            <a:lvl7pPr indent="-381000" lvl="6" marL="3200400" algn="l">
              <a:spcBef>
                <a:spcPts val="360"/>
              </a:spcBef>
              <a:spcAft>
                <a:spcPts val="0"/>
              </a:spcAft>
              <a:buClr>
                <a:schemeClr val="dk1"/>
              </a:buClr>
              <a:buSzPts val="2400"/>
              <a:buChar char="•"/>
              <a:defRPr/>
            </a:lvl7pPr>
            <a:lvl8pPr indent="-381000" lvl="7" marL="3657600" algn="l">
              <a:spcBef>
                <a:spcPts val="360"/>
              </a:spcBef>
              <a:spcAft>
                <a:spcPts val="0"/>
              </a:spcAft>
              <a:buClr>
                <a:schemeClr val="dk1"/>
              </a:buClr>
              <a:buSzPts val="2400"/>
              <a:buChar char="•"/>
              <a:defRPr/>
            </a:lvl8pPr>
            <a:lvl9pPr indent="-381000" lvl="8" marL="4114800" algn="l">
              <a:spcBef>
                <a:spcPts val="360"/>
              </a:spcBef>
              <a:spcAft>
                <a:spcPts val="0"/>
              </a:spcAft>
              <a:buClr>
                <a:schemeClr val="dk1"/>
              </a:buClr>
              <a:buSzPts val="2400"/>
              <a:buChar char="•"/>
              <a:defRPr/>
            </a:lvl9pPr>
          </a:lstStyle>
          <a:p/>
        </p:txBody>
      </p:sp>
      <p:cxnSp>
        <p:nvCxnSpPr>
          <p:cNvPr id="36" name="Google Shape;36;p6"/>
          <p:cNvCxnSpPr/>
          <p:nvPr/>
        </p:nvCxnSpPr>
        <p:spPr>
          <a:xfrm rot="10800000">
            <a:off x="17763894" y="5460300"/>
            <a:ext cx="0" cy="4826700"/>
          </a:xfrm>
          <a:prstGeom prst="straightConnector1">
            <a:avLst/>
          </a:prstGeom>
          <a:noFill/>
          <a:ln cap="flat" cmpd="sng" w="38100">
            <a:solidFill>
              <a:srgbClr val="FFC24D"/>
            </a:solidFill>
            <a:prstDash val="solid"/>
            <a:round/>
            <a:headEnd len="sm" w="sm" type="none"/>
            <a:tailEnd len="sm" w="sm" type="none"/>
          </a:ln>
        </p:spPr>
      </p:cxnSp>
      <p:cxnSp>
        <p:nvCxnSpPr>
          <p:cNvPr id="37" name="Google Shape;37;p6"/>
          <p:cNvCxnSpPr/>
          <p:nvPr/>
        </p:nvCxnSpPr>
        <p:spPr>
          <a:xfrm>
            <a:off x="13461189" y="9842776"/>
            <a:ext cx="4826700" cy="0"/>
          </a:xfrm>
          <a:prstGeom prst="straightConnector1">
            <a:avLst/>
          </a:prstGeom>
          <a:noFill/>
          <a:ln cap="flat" cmpd="sng" w="38100">
            <a:solidFill>
              <a:srgbClr val="FFC24D"/>
            </a:solidFill>
            <a:prstDash val="solid"/>
            <a:round/>
            <a:headEnd len="sm" w="sm" type="none"/>
            <a:tailEnd len="sm" w="sm" type="none"/>
          </a:ln>
        </p:spPr>
      </p:cxnSp>
      <p:cxnSp>
        <p:nvCxnSpPr>
          <p:cNvPr id="38" name="Google Shape;38;p6"/>
          <p:cNvCxnSpPr/>
          <p:nvPr/>
        </p:nvCxnSpPr>
        <p:spPr>
          <a:xfrm rot="10800000">
            <a:off x="17278350" y="5460300"/>
            <a:ext cx="0" cy="4826700"/>
          </a:xfrm>
          <a:prstGeom prst="straightConnector1">
            <a:avLst/>
          </a:prstGeom>
          <a:noFill/>
          <a:ln cap="flat" cmpd="sng" w="38100">
            <a:solidFill>
              <a:srgbClr val="156479"/>
            </a:solidFill>
            <a:prstDash val="solid"/>
            <a:round/>
            <a:headEnd len="sm" w="sm" type="none"/>
            <a:tailEnd len="sm" w="sm" type="none"/>
          </a:ln>
        </p:spPr>
      </p:cxnSp>
      <p:grpSp>
        <p:nvGrpSpPr>
          <p:cNvPr id="39" name="Google Shape;39;p6"/>
          <p:cNvGrpSpPr/>
          <p:nvPr/>
        </p:nvGrpSpPr>
        <p:grpSpPr>
          <a:xfrm>
            <a:off x="111" y="-69141"/>
            <a:ext cx="4826700" cy="4826700"/>
            <a:chOff x="148" y="0"/>
            <a:chExt cx="6435600" cy="6435600"/>
          </a:xfrm>
        </p:grpSpPr>
        <p:cxnSp>
          <p:nvCxnSpPr>
            <p:cNvPr id="40" name="Google Shape;40;p6"/>
            <p:cNvCxnSpPr/>
            <p:nvPr/>
          </p:nvCxnSpPr>
          <p:spPr>
            <a:xfrm>
              <a:off x="698808" y="0"/>
              <a:ext cx="0" cy="6435600"/>
            </a:xfrm>
            <a:prstGeom prst="straightConnector1">
              <a:avLst/>
            </a:prstGeom>
            <a:noFill/>
            <a:ln cap="flat" cmpd="sng" w="50800">
              <a:solidFill>
                <a:srgbClr val="FFC24D"/>
              </a:solidFill>
              <a:prstDash val="solid"/>
              <a:round/>
              <a:headEnd len="sm" w="sm" type="none"/>
              <a:tailEnd len="sm" w="sm" type="none"/>
            </a:ln>
          </p:spPr>
        </p:cxnSp>
        <p:cxnSp>
          <p:nvCxnSpPr>
            <p:cNvPr id="41" name="Google Shape;41;p6"/>
            <p:cNvCxnSpPr/>
            <p:nvPr/>
          </p:nvCxnSpPr>
          <p:spPr>
            <a:xfrm rot="10800000">
              <a:off x="148" y="592299"/>
              <a:ext cx="6435600" cy="0"/>
            </a:xfrm>
            <a:prstGeom prst="straightConnector1">
              <a:avLst/>
            </a:prstGeom>
            <a:noFill/>
            <a:ln cap="flat" cmpd="sng" w="50800">
              <a:solidFill>
                <a:srgbClr val="FFC24D"/>
              </a:solidFill>
              <a:prstDash val="solid"/>
              <a:round/>
              <a:headEnd len="sm" w="sm" type="none"/>
              <a:tailEnd len="sm" w="sm" type="none"/>
            </a:ln>
          </p:spPr>
        </p:cxnSp>
        <p:cxnSp>
          <p:nvCxnSpPr>
            <p:cNvPr id="42" name="Google Shape;42;p6"/>
            <p:cNvCxnSpPr/>
            <p:nvPr/>
          </p:nvCxnSpPr>
          <p:spPr>
            <a:xfrm>
              <a:off x="1346200" y="0"/>
              <a:ext cx="0" cy="6435600"/>
            </a:xfrm>
            <a:prstGeom prst="straightConnector1">
              <a:avLst/>
            </a:prstGeom>
            <a:noFill/>
            <a:ln cap="flat" cmpd="sng" w="50800">
              <a:solidFill>
                <a:srgbClr val="FFFFFF"/>
              </a:solidFill>
              <a:prstDash val="solid"/>
              <a:round/>
              <a:headEnd len="sm" w="sm" type="none"/>
              <a:tailEnd len="sm" w="sm" type="none"/>
            </a:ln>
          </p:spPr>
        </p:cxn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3" name="Shape 43"/>
        <p:cNvGrpSpPr/>
        <p:nvPr/>
      </p:nvGrpSpPr>
      <p:grpSpPr>
        <a:xfrm>
          <a:off x="0" y="0"/>
          <a:ext cx="0" cy="0"/>
          <a:chOff x="0" y="0"/>
          <a:chExt cx="0" cy="0"/>
        </a:xfrm>
      </p:grpSpPr>
      <p:sp>
        <p:nvSpPr>
          <p:cNvPr id="44" name="Google Shape;44;p7"/>
          <p:cNvSpPr txBox="1"/>
          <p:nvPr>
            <p:ph type="title"/>
          </p:nvPr>
        </p:nvSpPr>
        <p:spPr>
          <a:xfrm>
            <a:off x="1992600" y="1563025"/>
            <a:ext cx="143028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5" name="Google Shape;45;p7"/>
          <p:cNvSpPr txBox="1"/>
          <p:nvPr>
            <p:ph idx="1" type="body"/>
          </p:nvPr>
        </p:nvSpPr>
        <p:spPr>
          <a:xfrm>
            <a:off x="4141200" y="4823225"/>
            <a:ext cx="5005500" cy="3951300"/>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a:lvl1pPr>
            <a:lvl2pPr indent="-381000" lvl="1" marL="914400" algn="l">
              <a:spcBef>
                <a:spcPts val="400"/>
              </a:spcBef>
              <a:spcAft>
                <a:spcPts val="0"/>
              </a:spcAft>
              <a:buClr>
                <a:schemeClr val="dk1"/>
              </a:buClr>
              <a:buSzPts val="2400"/>
              <a:buChar char="–"/>
              <a:defRPr/>
            </a:lvl2pPr>
            <a:lvl3pPr indent="-381000" lvl="2" marL="1371600" algn="l">
              <a:spcBef>
                <a:spcPts val="360"/>
              </a:spcBef>
              <a:spcAft>
                <a:spcPts val="0"/>
              </a:spcAft>
              <a:buClr>
                <a:schemeClr val="dk1"/>
              </a:buClr>
              <a:buSzPts val="2400"/>
              <a:buChar char="•"/>
              <a:defRPr/>
            </a:lvl3pPr>
            <a:lvl4pPr indent="-381000" lvl="3" marL="1828800" algn="l">
              <a:spcBef>
                <a:spcPts val="320"/>
              </a:spcBef>
              <a:spcAft>
                <a:spcPts val="0"/>
              </a:spcAft>
              <a:buClr>
                <a:schemeClr val="dk1"/>
              </a:buClr>
              <a:buSzPts val="2400"/>
              <a:buChar char="–"/>
              <a:defRPr/>
            </a:lvl4pPr>
            <a:lvl5pPr indent="-381000" lvl="4" marL="2286000" algn="l">
              <a:spcBef>
                <a:spcPts val="320"/>
              </a:spcBef>
              <a:spcAft>
                <a:spcPts val="0"/>
              </a:spcAft>
              <a:buClr>
                <a:schemeClr val="dk1"/>
              </a:buClr>
              <a:buSzPts val="2400"/>
              <a:buChar char="»"/>
              <a:defRPr/>
            </a:lvl5pPr>
            <a:lvl6pPr indent="-381000" lvl="5" marL="2743200" algn="l">
              <a:spcBef>
                <a:spcPts val="320"/>
              </a:spcBef>
              <a:spcAft>
                <a:spcPts val="0"/>
              </a:spcAft>
              <a:buClr>
                <a:schemeClr val="dk1"/>
              </a:buClr>
              <a:buSzPts val="2400"/>
              <a:buChar char="•"/>
              <a:defRPr/>
            </a:lvl6pPr>
            <a:lvl7pPr indent="-381000" lvl="6" marL="3200400" algn="l">
              <a:spcBef>
                <a:spcPts val="320"/>
              </a:spcBef>
              <a:spcAft>
                <a:spcPts val="0"/>
              </a:spcAft>
              <a:buClr>
                <a:schemeClr val="dk1"/>
              </a:buClr>
              <a:buSzPts val="2400"/>
              <a:buChar char="•"/>
              <a:defRPr/>
            </a:lvl7pPr>
            <a:lvl8pPr indent="-381000" lvl="7" marL="3657600" algn="l">
              <a:spcBef>
                <a:spcPts val="320"/>
              </a:spcBef>
              <a:spcAft>
                <a:spcPts val="0"/>
              </a:spcAft>
              <a:buClr>
                <a:schemeClr val="dk1"/>
              </a:buClr>
              <a:buSzPts val="2400"/>
              <a:buChar char="•"/>
              <a:defRPr/>
            </a:lvl8pPr>
            <a:lvl9pPr indent="-381000" lvl="8" marL="4114800" algn="l">
              <a:spcBef>
                <a:spcPts val="320"/>
              </a:spcBef>
              <a:spcAft>
                <a:spcPts val="0"/>
              </a:spcAft>
              <a:buClr>
                <a:schemeClr val="dk1"/>
              </a:buClr>
              <a:buSzPts val="2400"/>
              <a:buChar char="•"/>
              <a:defRPr/>
            </a:lvl9pPr>
          </a:lstStyle>
          <a:p/>
        </p:txBody>
      </p:sp>
      <p:sp>
        <p:nvSpPr>
          <p:cNvPr id="46" name="Google Shape;46;p7"/>
          <p:cNvSpPr txBox="1"/>
          <p:nvPr>
            <p:ph idx="2" type="body"/>
          </p:nvPr>
        </p:nvSpPr>
        <p:spPr>
          <a:xfrm>
            <a:off x="9329684" y="4823225"/>
            <a:ext cx="5007600" cy="3951300"/>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a:lvl1pPr>
            <a:lvl2pPr indent="-381000" lvl="1" marL="914400" algn="l">
              <a:spcBef>
                <a:spcPts val="400"/>
              </a:spcBef>
              <a:spcAft>
                <a:spcPts val="0"/>
              </a:spcAft>
              <a:buClr>
                <a:schemeClr val="dk1"/>
              </a:buClr>
              <a:buSzPts val="2400"/>
              <a:buChar char="–"/>
              <a:defRPr/>
            </a:lvl2pPr>
            <a:lvl3pPr indent="-381000" lvl="2" marL="1371600" algn="l">
              <a:spcBef>
                <a:spcPts val="360"/>
              </a:spcBef>
              <a:spcAft>
                <a:spcPts val="0"/>
              </a:spcAft>
              <a:buClr>
                <a:schemeClr val="dk1"/>
              </a:buClr>
              <a:buSzPts val="2400"/>
              <a:buChar char="•"/>
              <a:defRPr/>
            </a:lvl3pPr>
            <a:lvl4pPr indent="-381000" lvl="3" marL="1828800" algn="l">
              <a:spcBef>
                <a:spcPts val="320"/>
              </a:spcBef>
              <a:spcAft>
                <a:spcPts val="0"/>
              </a:spcAft>
              <a:buClr>
                <a:schemeClr val="dk1"/>
              </a:buClr>
              <a:buSzPts val="2400"/>
              <a:buChar char="–"/>
              <a:defRPr/>
            </a:lvl4pPr>
            <a:lvl5pPr indent="-381000" lvl="4" marL="2286000" algn="l">
              <a:spcBef>
                <a:spcPts val="320"/>
              </a:spcBef>
              <a:spcAft>
                <a:spcPts val="0"/>
              </a:spcAft>
              <a:buClr>
                <a:schemeClr val="dk1"/>
              </a:buClr>
              <a:buSzPts val="2400"/>
              <a:buChar char="»"/>
              <a:defRPr/>
            </a:lvl5pPr>
            <a:lvl6pPr indent="-381000" lvl="5" marL="2743200" algn="l">
              <a:spcBef>
                <a:spcPts val="320"/>
              </a:spcBef>
              <a:spcAft>
                <a:spcPts val="0"/>
              </a:spcAft>
              <a:buClr>
                <a:schemeClr val="dk1"/>
              </a:buClr>
              <a:buSzPts val="2400"/>
              <a:buChar char="•"/>
              <a:defRPr/>
            </a:lvl6pPr>
            <a:lvl7pPr indent="-381000" lvl="6" marL="3200400" algn="l">
              <a:spcBef>
                <a:spcPts val="320"/>
              </a:spcBef>
              <a:spcAft>
                <a:spcPts val="0"/>
              </a:spcAft>
              <a:buClr>
                <a:schemeClr val="dk1"/>
              </a:buClr>
              <a:buSzPts val="2400"/>
              <a:buChar char="•"/>
              <a:defRPr/>
            </a:lvl7pPr>
            <a:lvl8pPr indent="-381000" lvl="7" marL="3657600" algn="l">
              <a:spcBef>
                <a:spcPts val="320"/>
              </a:spcBef>
              <a:spcAft>
                <a:spcPts val="0"/>
              </a:spcAft>
              <a:buClr>
                <a:schemeClr val="dk1"/>
              </a:buClr>
              <a:buSzPts val="2400"/>
              <a:buChar char="•"/>
              <a:defRPr/>
            </a:lvl8pPr>
            <a:lvl9pPr indent="-381000" lvl="8" marL="4114800" algn="l">
              <a:spcBef>
                <a:spcPts val="320"/>
              </a:spcBef>
              <a:spcAft>
                <a:spcPts val="0"/>
              </a:spcAft>
              <a:buClr>
                <a:schemeClr val="dk1"/>
              </a:buClr>
              <a:buSzPts val="2400"/>
              <a:buChar char="•"/>
              <a:defRPr/>
            </a:lvl9pPr>
          </a:lstStyle>
          <a:p/>
        </p:txBody>
      </p:sp>
      <p:grpSp>
        <p:nvGrpSpPr>
          <p:cNvPr id="47" name="Google Shape;47;p7"/>
          <p:cNvGrpSpPr/>
          <p:nvPr/>
        </p:nvGrpSpPr>
        <p:grpSpPr>
          <a:xfrm rot="5400000">
            <a:off x="13461300" y="-3469"/>
            <a:ext cx="4826700" cy="4826700"/>
            <a:chOff x="148" y="0"/>
            <a:chExt cx="6435600" cy="6435600"/>
          </a:xfrm>
        </p:grpSpPr>
        <p:cxnSp>
          <p:nvCxnSpPr>
            <p:cNvPr id="48" name="Google Shape;48;p7"/>
            <p:cNvCxnSpPr/>
            <p:nvPr/>
          </p:nvCxnSpPr>
          <p:spPr>
            <a:xfrm>
              <a:off x="698808" y="0"/>
              <a:ext cx="0" cy="6435600"/>
            </a:xfrm>
            <a:prstGeom prst="straightConnector1">
              <a:avLst/>
            </a:prstGeom>
            <a:noFill/>
            <a:ln cap="flat" cmpd="sng" w="50800">
              <a:solidFill>
                <a:srgbClr val="FFC24D"/>
              </a:solidFill>
              <a:prstDash val="solid"/>
              <a:round/>
              <a:headEnd len="sm" w="sm" type="none"/>
              <a:tailEnd len="sm" w="sm" type="none"/>
            </a:ln>
          </p:spPr>
        </p:cxnSp>
        <p:cxnSp>
          <p:nvCxnSpPr>
            <p:cNvPr id="49" name="Google Shape;49;p7"/>
            <p:cNvCxnSpPr/>
            <p:nvPr/>
          </p:nvCxnSpPr>
          <p:spPr>
            <a:xfrm rot="10800000">
              <a:off x="148" y="592299"/>
              <a:ext cx="6435600" cy="0"/>
            </a:xfrm>
            <a:prstGeom prst="straightConnector1">
              <a:avLst/>
            </a:prstGeom>
            <a:noFill/>
            <a:ln cap="flat" cmpd="sng" w="50800">
              <a:solidFill>
                <a:srgbClr val="FFC24D"/>
              </a:solidFill>
              <a:prstDash val="solid"/>
              <a:round/>
              <a:headEnd len="sm" w="sm" type="none"/>
              <a:tailEnd len="sm" w="sm" type="none"/>
            </a:ln>
          </p:spPr>
        </p:cxnSp>
        <p:cxnSp>
          <p:nvCxnSpPr>
            <p:cNvPr id="50" name="Google Shape;50;p7"/>
            <p:cNvCxnSpPr/>
            <p:nvPr/>
          </p:nvCxnSpPr>
          <p:spPr>
            <a:xfrm>
              <a:off x="1346200" y="0"/>
              <a:ext cx="0" cy="6435600"/>
            </a:xfrm>
            <a:prstGeom prst="straightConnector1">
              <a:avLst/>
            </a:prstGeom>
            <a:noFill/>
            <a:ln cap="flat" cmpd="sng" w="50800">
              <a:solidFill>
                <a:srgbClr val="156479"/>
              </a:solidFill>
              <a:prstDash val="solid"/>
              <a:round/>
              <a:headEnd len="sm" w="sm" type="none"/>
              <a:tailEnd len="sm" w="sm" type="none"/>
            </a:ln>
          </p:spPr>
        </p:cxnSp>
      </p:grpSp>
      <p:grpSp>
        <p:nvGrpSpPr>
          <p:cNvPr id="51" name="Google Shape;51;p7"/>
          <p:cNvGrpSpPr/>
          <p:nvPr/>
        </p:nvGrpSpPr>
        <p:grpSpPr>
          <a:xfrm>
            <a:off x="111" y="-69141"/>
            <a:ext cx="4826700" cy="4826700"/>
            <a:chOff x="148" y="0"/>
            <a:chExt cx="6435600" cy="6435600"/>
          </a:xfrm>
        </p:grpSpPr>
        <p:cxnSp>
          <p:nvCxnSpPr>
            <p:cNvPr id="52" name="Google Shape;52;p7"/>
            <p:cNvCxnSpPr/>
            <p:nvPr/>
          </p:nvCxnSpPr>
          <p:spPr>
            <a:xfrm>
              <a:off x="698808" y="0"/>
              <a:ext cx="0" cy="6435600"/>
            </a:xfrm>
            <a:prstGeom prst="straightConnector1">
              <a:avLst/>
            </a:prstGeom>
            <a:noFill/>
            <a:ln cap="flat" cmpd="sng" w="50800">
              <a:solidFill>
                <a:srgbClr val="FFC24D"/>
              </a:solidFill>
              <a:prstDash val="solid"/>
              <a:round/>
              <a:headEnd len="sm" w="sm" type="none"/>
              <a:tailEnd len="sm" w="sm" type="none"/>
            </a:ln>
          </p:spPr>
        </p:cxnSp>
        <p:cxnSp>
          <p:nvCxnSpPr>
            <p:cNvPr id="53" name="Google Shape;53;p7"/>
            <p:cNvCxnSpPr/>
            <p:nvPr/>
          </p:nvCxnSpPr>
          <p:spPr>
            <a:xfrm rot="10800000">
              <a:off x="148" y="592299"/>
              <a:ext cx="6435600" cy="0"/>
            </a:xfrm>
            <a:prstGeom prst="straightConnector1">
              <a:avLst/>
            </a:prstGeom>
            <a:noFill/>
            <a:ln cap="flat" cmpd="sng" w="50800">
              <a:solidFill>
                <a:srgbClr val="FFC24D"/>
              </a:solidFill>
              <a:prstDash val="solid"/>
              <a:round/>
              <a:headEnd len="sm" w="sm" type="none"/>
              <a:tailEnd len="sm" w="sm" type="none"/>
            </a:ln>
          </p:spPr>
        </p:cxnSp>
        <p:cxnSp>
          <p:nvCxnSpPr>
            <p:cNvPr id="54" name="Google Shape;54;p7"/>
            <p:cNvCxnSpPr/>
            <p:nvPr/>
          </p:nvCxnSpPr>
          <p:spPr>
            <a:xfrm>
              <a:off x="1346200" y="0"/>
              <a:ext cx="0" cy="6435600"/>
            </a:xfrm>
            <a:prstGeom prst="straightConnector1">
              <a:avLst/>
            </a:prstGeom>
            <a:noFill/>
            <a:ln cap="flat" cmpd="sng" w="50800">
              <a:solidFill>
                <a:srgbClr val="156479"/>
              </a:solidFill>
              <a:prstDash val="solid"/>
              <a:round/>
              <a:headEnd len="sm" w="sm" type="none"/>
              <a:tailEnd len="sm" w="sm" type="none"/>
            </a:ln>
          </p:spPr>
        </p:cxn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bg>
      <p:bgPr>
        <a:solidFill>
          <a:schemeClr val="dk2"/>
        </a:solidFill>
      </p:bgPr>
    </p:bg>
    <p:spTree>
      <p:nvGrpSpPr>
        <p:cNvPr id="55" name="Shape 55"/>
        <p:cNvGrpSpPr/>
        <p:nvPr/>
      </p:nvGrpSpPr>
      <p:grpSpPr>
        <a:xfrm>
          <a:off x="0" y="0"/>
          <a:ext cx="0" cy="0"/>
          <a:chOff x="0" y="0"/>
          <a:chExt cx="0" cy="0"/>
        </a:xfrm>
      </p:grpSpPr>
      <p:sp>
        <p:nvSpPr>
          <p:cNvPr id="56" name="Google Shape;56;p8"/>
          <p:cNvSpPr txBox="1"/>
          <p:nvPr>
            <p:ph type="title"/>
          </p:nvPr>
        </p:nvSpPr>
        <p:spPr>
          <a:xfrm>
            <a:off x="1992600" y="1563025"/>
            <a:ext cx="143028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accent1"/>
              </a:buClr>
              <a:buSzPts val="1800"/>
              <a:buNone/>
              <a:defRPr>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grpSp>
        <p:nvGrpSpPr>
          <p:cNvPr id="57" name="Google Shape;57;p8"/>
          <p:cNvGrpSpPr/>
          <p:nvPr/>
        </p:nvGrpSpPr>
        <p:grpSpPr>
          <a:xfrm rot="5400000">
            <a:off x="13461300" y="-3469"/>
            <a:ext cx="4826700" cy="4826700"/>
            <a:chOff x="148" y="0"/>
            <a:chExt cx="6435600" cy="6435600"/>
          </a:xfrm>
        </p:grpSpPr>
        <p:cxnSp>
          <p:nvCxnSpPr>
            <p:cNvPr id="58" name="Google Shape;58;p8"/>
            <p:cNvCxnSpPr/>
            <p:nvPr/>
          </p:nvCxnSpPr>
          <p:spPr>
            <a:xfrm>
              <a:off x="698808" y="0"/>
              <a:ext cx="0" cy="6435600"/>
            </a:xfrm>
            <a:prstGeom prst="straightConnector1">
              <a:avLst/>
            </a:prstGeom>
            <a:noFill/>
            <a:ln cap="flat" cmpd="sng" w="50800">
              <a:solidFill>
                <a:srgbClr val="FFC24D"/>
              </a:solidFill>
              <a:prstDash val="solid"/>
              <a:round/>
              <a:headEnd len="sm" w="sm" type="none"/>
              <a:tailEnd len="sm" w="sm" type="none"/>
            </a:ln>
          </p:spPr>
        </p:cxnSp>
        <p:cxnSp>
          <p:nvCxnSpPr>
            <p:cNvPr id="59" name="Google Shape;59;p8"/>
            <p:cNvCxnSpPr/>
            <p:nvPr/>
          </p:nvCxnSpPr>
          <p:spPr>
            <a:xfrm rot="10800000">
              <a:off x="148" y="592299"/>
              <a:ext cx="6435600" cy="0"/>
            </a:xfrm>
            <a:prstGeom prst="straightConnector1">
              <a:avLst/>
            </a:prstGeom>
            <a:noFill/>
            <a:ln cap="flat" cmpd="sng" w="50800">
              <a:solidFill>
                <a:srgbClr val="FFC24D"/>
              </a:solidFill>
              <a:prstDash val="solid"/>
              <a:round/>
              <a:headEnd len="sm" w="sm" type="none"/>
              <a:tailEnd len="sm" w="sm" type="none"/>
            </a:ln>
          </p:spPr>
        </p:cxnSp>
        <p:cxnSp>
          <p:nvCxnSpPr>
            <p:cNvPr id="60" name="Google Shape;60;p8"/>
            <p:cNvCxnSpPr/>
            <p:nvPr/>
          </p:nvCxnSpPr>
          <p:spPr>
            <a:xfrm>
              <a:off x="1346200" y="0"/>
              <a:ext cx="0" cy="6435600"/>
            </a:xfrm>
            <a:prstGeom prst="straightConnector1">
              <a:avLst/>
            </a:prstGeom>
            <a:noFill/>
            <a:ln cap="flat" cmpd="sng" w="50800">
              <a:solidFill>
                <a:srgbClr val="FFFBF4"/>
              </a:solidFill>
              <a:prstDash val="solid"/>
              <a:round/>
              <a:headEnd len="sm" w="sm" type="none"/>
              <a:tailEnd len="sm" w="sm" type="none"/>
            </a:ln>
          </p:spPr>
        </p:cxn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61" name="Shape 61"/>
        <p:cNvGrpSpPr/>
        <p:nvPr/>
      </p:nvGrpSpPr>
      <p:grpSpPr>
        <a:xfrm>
          <a:off x="0" y="0"/>
          <a:ext cx="0" cy="0"/>
          <a:chOff x="0" y="0"/>
          <a:chExt cx="0" cy="0"/>
        </a:xfrm>
      </p:grpSpPr>
      <p:sp>
        <p:nvSpPr>
          <p:cNvPr id="62" name="Google Shape;62;p9"/>
          <p:cNvSpPr txBox="1"/>
          <p:nvPr>
            <p:ph type="title"/>
          </p:nvPr>
        </p:nvSpPr>
        <p:spPr>
          <a:xfrm>
            <a:off x="2677050" y="2421250"/>
            <a:ext cx="12933900" cy="1161900"/>
          </a:xfrm>
          <a:prstGeom prst="rect">
            <a:avLst/>
          </a:prstGeom>
          <a:noFill/>
          <a:ln>
            <a:noFill/>
          </a:ln>
        </p:spPr>
        <p:txBody>
          <a:bodyPr anchorCtr="0" anchor="b" bIns="45700" lIns="91425" spcFirstLastPara="1" rIns="91425" wrap="square" tIns="45700">
            <a:normAutofit/>
          </a:bodyPr>
          <a:lstStyle>
            <a:lvl1pPr lvl="0">
              <a:spcBef>
                <a:spcPts val="0"/>
              </a:spcBef>
              <a:spcAft>
                <a:spcPts val="0"/>
              </a:spcAft>
              <a:buClr>
                <a:schemeClr val="dk1"/>
              </a:buClr>
              <a:buSzPts val="9000"/>
              <a:buNone/>
              <a:defRPr/>
            </a:lvl1pPr>
            <a:lvl2pPr lvl="1" algn="ctr">
              <a:spcBef>
                <a:spcPts val="0"/>
              </a:spcBef>
              <a:spcAft>
                <a:spcPts val="0"/>
              </a:spcAft>
              <a:buSzPts val="9000"/>
              <a:buFont typeface="Cabin"/>
              <a:buNone/>
              <a:defRPr sz="9000">
                <a:latin typeface="Cabin"/>
                <a:ea typeface="Cabin"/>
                <a:cs typeface="Cabin"/>
                <a:sym typeface="Cabin"/>
              </a:defRPr>
            </a:lvl2pPr>
            <a:lvl3pPr lvl="2" algn="ctr">
              <a:spcBef>
                <a:spcPts val="0"/>
              </a:spcBef>
              <a:spcAft>
                <a:spcPts val="0"/>
              </a:spcAft>
              <a:buSzPts val="9000"/>
              <a:buFont typeface="Cabin"/>
              <a:buNone/>
              <a:defRPr sz="9000">
                <a:latin typeface="Cabin"/>
                <a:ea typeface="Cabin"/>
                <a:cs typeface="Cabin"/>
                <a:sym typeface="Cabin"/>
              </a:defRPr>
            </a:lvl3pPr>
            <a:lvl4pPr lvl="3" algn="ctr">
              <a:spcBef>
                <a:spcPts val="0"/>
              </a:spcBef>
              <a:spcAft>
                <a:spcPts val="0"/>
              </a:spcAft>
              <a:buSzPts val="9000"/>
              <a:buFont typeface="Cabin"/>
              <a:buNone/>
              <a:defRPr sz="9000">
                <a:latin typeface="Cabin"/>
                <a:ea typeface="Cabin"/>
                <a:cs typeface="Cabin"/>
                <a:sym typeface="Cabin"/>
              </a:defRPr>
            </a:lvl4pPr>
            <a:lvl5pPr lvl="4" algn="ctr">
              <a:spcBef>
                <a:spcPts val="0"/>
              </a:spcBef>
              <a:spcAft>
                <a:spcPts val="0"/>
              </a:spcAft>
              <a:buSzPts val="9000"/>
              <a:buFont typeface="Cabin"/>
              <a:buNone/>
              <a:defRPr sz="9000">
                <a:latin typeface="Cabin"/>
                <a:ea typeface="Cabin"/>
                <a:cs typeface="Cabin"/>
                <a:sym typeface="Cabin"/>
              </a:defRPr>
            </a:lvl5pPr>
            <a:lvl6pPr lvl="5" algn="ctr">
              <a:spcBef>
                <a:spcPts val="0"/>
              </a:spcBef>
              <a:spcAft>
                <a:spcPts val="0"/>
              </a:spcAft>
              <a:buSzPts val="9000"/>
              <a:buFont typeface="Cabin"/>
              <a:buNone/>
              <a:defRPr sz="9000">
                <a:latin typeface="Cabin"/>
                <a:ea typeface="Cabin"/>
                <a:cs typeface="Cabin"/>
                <a:sym typeface="Cabin"/>
              </a:defRPr>
            </a:lvl6pPr>
            <a:lvl7pPr lvl="6" algn="ctr">
              <a:spcBef>
                <a:spcPts val="0"/>
              </a:spcBef>
              <a:spcAft>
                <a:spcPts val="0"/>
              </a:spcAft>
              <a:buSzPts val="9000"/>
              <a:buFont typeface="Cabin"/>
              <a:buNone/>
              <a:defRPr sz="9000">
                <a:latin typeface="Cabin"/>
                <a:ea typeface="Cabin"/>
                <a:cs typeface="Cabin"/>
                <a:sym typeface="Cabin"/>
              </a:defRPr>
            </a:lvl7pPr>
            <a:lvl8pPr lvl="7" algn="ctr">
              <a:spcBef>
                <a:spcPts val="0"/>
              </a:spcBef>
              <a:spcAft>
                <a:spcPts val="0"/>
              </a:spcAft>
              <a:buSzPts val="9000"/>
              <a:buFont typeface="Cabin"/>
              <a:buNone/>
              <a:defRPr sz="9000">
                <a:latin typeface="Cabin"/>
                <a:ea typeface="Cabin"/>
                <a:cs typeface="Cabin"/>
                <a:sym typeface="Cabin"/>
              </a:defRPr>
            </a:lvl8pPr>
            <a:lvl9pPr lvl="8" algn="ctr">
              <a:spcBef>
                <a:spcPts val="0"/>
              </a:spcBef>
              <a:spcAft>
                <a:spcPts val="0"/>
              </a:spcAft>
              <a:buSzPts val="9000"/>
              <a:buFont typeface="Cabin"/>
              <a:buNone/>
              <a:defRPr sz="9000">
                <a:latin typeface="Cabin"/>
                <a:ea typeface="Cabin"/>
                <a:cs typeface="Cabin"/>
                <a:sym typeface="Cabin"/>
              </a:defRPr>
            </a:lvl9pPr>
          </a:lstStyle>
          <a:p/>
        </p:txBody>
      </p:sp>
      <p:sp>
        <p:nvSpPr>
          <p:cNvPr id="63" name="Google Shape;63;p9"/>
          <p:cNvSpPr txBox="1"/>
          <p:nvPr>
            <p:ph idx="1" type="body"/>
          </p:nvPr>
        </p:nvSpPr>
        <p:spPr>
          <a:xfrm>
            <a:off x="10703713" y="4299300"/>
            <a:ext cx="5111700" cy="5853000"/>
          </a:xfrm>
          <a:prstGeom prst="rect">
            <a:avLst/>
          </a:prstGeom>
          <a:noFill/>
          <a:ln>
            <a:noFill/>
          </a:ln>
        </p:spPr>
        <p:txBody>
          <a:bodyPr anchorCtr="0" anchor="t" bIns="45700" lIns="91425" spcFirstLastPara="1" rIns="91425" wrap="square" tIns="45700">
            <a:normAutofit/>
          </a:bodyPr>
          <a:lstStyle>
            <a:lvl1pPr indent="-381000" lvl="0" marL="457200" algn="l">
              <a:spcBef>
                <a:spcPts val="640"/>
              </a:spcBef>
              <a:spcAft>
                <a:spcPts val="0"/>
              </a:spcAft>
              <a:buClr>
                <a:schemeClr val="dk1"/>
              </a:buClr>
              <a:buSzPts val="2400"/>
              <a:buChar char="•"/>
              <a:defRPr/>
            </a:lvl1pPr>
            <a:lvl2pPr indent="-381000" lvl="1" marL="914400" algn="l">
              <a:spcBef>
                <a:spcPts val="560"/>
              </a:spcBef>
              <a:spcAft>
                <a:spcPts val="0"/>
              </a:spcAft>
              <a:buClr>
                <a:schemeClr val="dk1"/>
              </a:buClr>
              <a:buSzPts val="2400"/>
              <a:buChar char="–"/>
              <a:defRPr/>
            </a:lvl2pPr>
            <a:lvl3pPr indent="-381000" lvl="2" marL="1371600" algn="l">
              <a:spcBef>
                <a:spcPts val="480"/>
              </a:spcBef>
              <a:spcAft>
                <a:spcPts val="0"/>
              </a:spcAft>
              <a:buClr>
                <a:schemeClr val="dk1"/>
              </a:buClr>
              <a:buSzPts val="2400"/>
              <a:buChar char="•"/>
              <a:defRPr/>
            </a:lvl3pPr>
            <a:lvl4pPr indent="-381000" lvl="3" marL="1828800" algn="l">
              <a:spcBef>
                <a:spcPts val="400"/>
              </a:spcBef>
              <a:spcAft>
                <a:spcPts val="0"/>
              </a:spcAft>
              <a:buClr>
                <a:schemeClr val="dk1"/>
              </a:buClr>
              <a:buSzPts val="2400"/>
              <a:buChar char="–"/>
              <a:defRPr/>
            </a:lvl4pPr>
            <a:lvl5pPr indent="-381000" lvl="4" marL="2286000" algn="l">
              <a:spcBef>
                <a:spcPts val="400"/>
              </a:spcBef>
              <a:spcAft>
                <a:spcPts val="0"/>
              </a:spcAft>
              <a:buClr>
                <a:schemeClr val="dk1"/>
              </a:buClr>
              <a:buSzPts val="2400"/>
              <a:buChar char="»"/>
              <a:defRPr/>
            </a:lvl5pPr>
            <a:lvl6pPr indent="-381000" lvl="5" marL="2743200" algn="l">
              <a:spcBef>
                <a:spcPts val="400"/>
              </a:spcBef>
              <a:spcAft>
                <a:spcPts val="0"/>
              </a:spcAft>
              <a:buClr>
                <a:schemeClr val="dk1"/>
              </a:buClr>
              <a:buSzPts val="2400"/>
              <a:buChar char="•"/>
              <a:defRPr/>
            </a:lvl6pPr>
            <a:lvl7pPr indent="-381000" lvl="6" marL="3200400" algn="l">
              <a:spcBef>
                <a:spcPts val="400"/>
              </a:spcBef>
              <a:spcAft>
                <a:spcPts val="0"/>
              </a:spcAft>
              <a:buClr>
                <a:schemeClr val="dk1"/>
              </a:buClr>
              <a:buSzPts val="2400"/>
              <a:buChar char="•"/>
              <a:defRPr/>
            </a:lvl7pPr>
            <a:lvl8pPr indent="-381000" lvl="7" marL="3657600" algn="l">
              <a:spcBef>
                <a:spcPts val="400"/>
              </a:spcBef>
              <a:spcAft>
                <a:spcPts val="0"/>
              </a:spcAft>
              <a:buClr>
                <a:schemeClr val="dk1"/>
              </a:buClr>
              <a:buSzPts val="2400"/>
              <a:buChar char="•"/>
              <a:defRPr/>
            </a:lvl8pPr>
            <a:lvl9pPr indent="-381000" lvl="8" marL="4114800" algn="l">
              <a:spcBef>
                <a:spcPts val="400"/>
              </a:spcBef>
              <a:spcAft>
                <a:spcPts val="0"/>
              </a:spcAft>
              <a:buClr>
                <a:schemeClr val="dk1"/>
              </a:buClr>
              <a:buSzPts val="2400"/>
              <a:buChar char="•"/>
              <a:defRPr/>
            </a:lvl9pPr>
          </a:lstStyle>
          <a:p/>
        </p:txBody>
      </p:sp>
      <p:sp>
        <p:nvSpPr>
          <p:cNvPr id="64" name="Google Shape;64;p9"/>
          <p:cNvSpPr txBox="1"/>
          <p:nvPr>
            <p:ph idx="2" type="body"/>
          </p:nvPr>
        </p:nvSpPr>
        <p:spPr>
          <a:xfrm>
            <a:off x="2472588" y="4299300"/>
            <a:ext cx="7184400" cy="4691100"/>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2400"/>
              <a:buNone/>
              <a:defRPr/>
            </a:lvl1pPr>
            <a:lvl2pPr indent="-228600" lvl="1" marL="914400" algn="l">
              <a:spcBef>
                <a:spcPts val="240"/>
              </a:spcBef>
              <a:spcAft>
                <a:spcPts val="0"/>
              </a:spcAft>
              <a:buClr>
                <a:schemeClr val="dk1"/>
              </a:buClr>
              <a:buSzPts val="2400"/>
              <a:buNone/>
              <a:defRPr/>
            </a:lvl2pPr>
            <a:lvl3pPr indent="-228600" lvl="2" marL="1371600" algn="l">
              <a:spcBef>
                <a:spcPts val="200"/>
              </a:spcBef>
              <a:spcAft>
                <a:spcPts val="0"/>
              </a:spcAft>
              <a:buClr>
                <a:schemeClr val="dk1"/>
              </a:buClr>
              <a:buSzPts val="2400"/>
              <a:buNone/>
              <a:defRPr/>
            </a:lvl3pPr>
            <a:lvl4pPr indent="-228600" lvl="3" marL="1828800" algn="l">
              <a:spcBef>
                <a:spcPts val="180"/>
              </a:spcBef>
              <a:spcAft>
                <a:spcPts val="0"/>
              </a:spcAft>
              <a:buClr>
                <a:schemeClr val="dk1"/>
              </a:buClr>
              <a:buSzPts val="2400"/>
              <a:buNone/>
              <a:defRPr/>
            </a:lvl4pPr>
            <a:lvl5pPr indent="-228600" lvl="4" marL="2286000" algn="l">
              <a:spcBef>
                <a:spcPts val="180"/>
              </a:spcBef>
              <a:spcAft>
                <a:spcPts val="0"/>
              </a:spcAft>
              <a:buClr>
                <a:schemeClr val="dk1"/>
              </a:buClr>
              <a:buSzPts val="2400"/>
              <a:buNone/>
              <a:defRPr/>
            </a:lvl5pPr>
            <a:lvl6pPr indent="-228600" lvl="5" marL="2743200" algn="l">
              <a:spcBef>
                <a:spcPts val="180"/>
              </a:spcBef>
              <a:spcAft>
                <a:spcPts val="0"/>
              </a:spcAft>
              <a:buClr>
                <a:schemeClr val="dk1"/>
              </a:buClr>
              <a:buSzPts val="2400"/>
              <a:buNone/>
              <a:defRPr/>
            </a:lvl6pPr>
            <a:lvl7pPr indent="-228600" lvl="6" marL="3200400" algn="l">
              <a:spcBef>
                <a:spcPts val="180"/>
              </a:spcBef>
              <a:spcAft>
                <a:spcPts val="0"/>
              </a:spcAft>
              <a:buClr>
                <a:schemeClr val="dk1"/>
              </a:buClr>
              <a:buSzPts val="2400"/>
              <a:buNone/>
              <a:defRPr/>
            </a:lvl7pPr>
            <a:lvl8pPr indent="-228600" lvl="7" marL="3657600" algn="l">
              <a:spcBef>
                <a:spcPts val="180"/>
              </a:spcBef>
              <a:spcAft>
                <a:spcPts val="0"/>
              </a:spcAft>
              <a:buClr>
                <a:schemeClr val="dk1"/>
              </a:buClr>
              <a:buSzPts val="2400"/>
              <a:buNone/>
              <a:defRPr/>
            </a:lvl8pPr>
            <a:lvl9pPr indent="-228600" lvl="8" marL="4114800" algn="l">
              <a:spcBef>
                <a:spcPts val="180"/>
              </a:spcBef>
              <a:spcAft>
                <a:spcPts val="0"/>
              </a:spcAft>
              <a:buClr>
                <a:schemeClr val="dk1"/>
              </a:buClr>
              <a:buSzPts val="2400"/>
              <a:buNone/>
              <a:defRPr/>
            </a:lvl9pPr>
          </a:lstStyle>
          <a:p/>
        </p:txBody>
      </p:sp>
      <p:grpSp>
        <p:nvGrpSpPr>
          <p:cNvPr id="65" name="Google Shape;65;p9"/>
          <p:cNvGrpSpPr/>
          <p:nvPr/>
        </p:nvGrpSpPr>
        <p:grpSpPr>
          <a:xfrm>
            <a:off x="111" y="0"/>
            <a:ext cx="4826700" cy="4826700"/>
            <a:chOff x="148" y="0"/>
            <a:chExt cx="6435600" cy="6435600"/>
          </a:xfrm>
        </p:grpSpPr>
        <p:cxnSp>
          <p:nvCxnSpPr>
            <p:cNvPr id="66" name="Google Shape;66;p9"/>
            <p:cNvCxnSpPr/>
            <p:nvPr/>
          </p:nvCxnSpPr>
          <p:spPr>
            <a:xfrm>
              <a:off x="698808" y="0"/>
              <a:ext cx="0" cy="6435600"/>
            </a:xfrm>
            <a:prstGeom prst="straightConnector1">
              <a:avLst/>
            </a:prstGeom>
            <a:noFill/>
            <a:ln cap="flat" cmpd="sng" w="50800">
              <a:solidFill>
                <a:srgbClr val="FFC24D"/>
              </a:solidFill>
              <a:prstDash val="solid"/>
              <a:round/>
              <a:headEnd len="sm" w="sm" type="none"/>
              <a:tailEnd len="sm" w="sm" type="none"/>
            </a:ln>
          </p:spPr>
        </p:cxnSp>
        <p:cxnSp>
          <p:nvCxnSpPr>
            <p:cNvPr id="67" name="Google Shape;67;p9"/>
            <p:cNvCxnSpPr/>
            <p:nvPr/>
          </p:nvCxnSpPr>
          <p:spPr>
            <a:xfrm rot="10800000">
              <a:off x="148" y="592299"/>
              <a:ext cx="6435600" cy="0"/>
            </a:xfrm>
            <a:prstGeom prst="straightConnector1">
              <a:avLst/>
            </a:prstGeom>
            <a:noFill/>
            <a:ln cap="flat" cmpd="sng" w="50800">
              <a:solidFill>
                <a:srgbClr val="FFC24D"/>
              </a:solidFill>
              <a:prstDash val="solid"/>
              <a:round/>
              <a:headEnd len="sm" w="sm" type="none"/>
              <a:tailEnd len="sm" w="sm" type="none"/>
            </a:ln>
          </p:spPr>
        </p:cxnSp>
        <p:cxnSp>
          <p:nvCxnSpPr>
            <p:cNvPr id="68" name="Google Shape;68;p9"/>
            <p:cNvCxnSpPr/>
            <p:nvPr/>
          </p:nvCxnSpPr>
          <p:spPr>
            <a:xfrm>
              <a:off x="1346200" y="0"/>
              <a:ext cx="0" cy="6435600"/>
            </a:xfrm>
            <a:prstGeom prst="straightConnector1">
              <a:avLst/>
            </a:prstGeom>
            <a:noFill/>
            <a:ln cap="flat" cmpd="sng" w="50800">
              <a:solidFill>
                <a:srgbClr val="156479"/>
              </a:solidFill>
              <a:prstDash val="solid"/>
              <a:round/>
              <a:headEnd len="sm" w="sm" type="none"/>
              <a:tailEnd len="sm" w="sm" type="none"/>
            </a:ln>
          </p:spPr>
        </p:cxn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9" name="Shape 69"/>
        <p:cNvGrpSpPr/>
        <p:nvPr/>
      </p:nvGrpSpPr>
      <p:grpSpPr>
        <a:xfrm>
          <a:off x="0" y="0"/>
          <a:ext cx="0" cy="0"/>
          <a:chOff x="0" y="0"/>
          <a:chExt cx="0" cy="0"/>
        </a:xfrm>
      </p:grpSpPr>
      <p:sp>
        <p:nvSpPr>
          <p:cNvPr id="70" name="Google Shape;70;p10"/>
          <p:cNvSpPr txBox="1"/>
          <p:nvPr>
            <p:ph type="title"/>
          </p:nvPr>
        </p:nvSpPr>
        <p:spPr>
          <a:xfrm>
            <a:off x="2574601" y="2978675"/>
            <a:ext cx="13048200" cy="566700"/>
          </a:xfrm>
          <a:prstGeom prst="rect">
            <a:avLst/>
          </a:prstGeom>
          <a:noFill/>
          <a:ln>
            <a:noFill/>
          </a:ln>
        </p:spPr>
        <p:txBody>
          <a:bodyPr anchorCtr="0" anchor="b" bIns="45700" lIns="91425" spcFirstLastPara="1" rIns="91425" wrap="square" tIns="45700">
            <a:normAutofit/>
          </a:bodyPr>
          <a:lstStyle>
            <a:lvl1pPr lvl="0">
              <a:spcBef>
                <a:spcPts val="0"/>
              </a:spcBef>
              <a:spcAft>
                <a:spcPts val="0"/>
              </a:spcAft>
              <a:buClr>
                <a:schemeClr val="dk1"/>
              </a:buClr>
              <a:buSzPts val="9000"/>
              <a:buNone/>
              <a:defRPr/>
            </a:lvl1pPr>
            <a:lvl2pPr lvl="1" algn="ctr">
              <a:spcBef>
                <a:spcPts val="0"/>
              </a:spcBef>
              <a:spcAft>
                <a:spcPts val="0"/>
              </a:spcAft>
              <a:buSzPts val="9000"/>
              <a:buFont typeface="Cabin"/>
              <a:buNone/>
              <a:defRPr sz="9000">
                <a:latin typeface="Cabin"/>
                <a:ea typeface="Cabin"/>
                <a:cs typeface="Cabin"/>
                <a:sym typeface="Cabin"/>
              </a:defRPr>
            </a:lvl2pPr>
            <a:lvl3pPr lvl="2" algn="ctr">
              <a:spcBef>
                <a:spcPts val="0"/>
              </a:spcBef>
              <a:spcAft>
                <a:spcPts val="0"/>
              </a:spcAft>
              <a:buSzPts val="9000"/>
              <a:buFont typeface="Cabin"/>
              <a:buNone/>
              <a:defRPr sz="9000">
                <a:latin typeface="Cabin"/>
                <a:ea typeface="Cabin"/>
                <a:cs typeface="Cabin"/>
                <a:sym typeface="Cabin"/>
              </a:defRPr>
            </a:lvl3pPr>
            <a:lvl4pPr lvl="3" algn="ctr">
              <a:spcBef>
                <a:spcPts val="0"/>
              </a:spcBef>
              <a:spcAft>
                <a:spcPts val="0"/>
              </a:spcAft>
              <a:buSzPts val="9000"/>
              <a:buFont typeface="Cabin"/>
              <a:buNone/>
              <a:defRPr sz="9000">
                <a:latin typeface="Cabin"/>
                <a:ea typeface="Cabin"/>
                <a:cs typeface="Cabin"/>
                <a:sym typeface="Cabin"/>
              </a:defRPr>
            </a:lvl4pPr>
            <a:lvl5pPr lvl="4" algn="ctr">
              <a:spcBef>
                <a:spcPts val="0"/>
              </a:spcBef>
              <a:spcAft>
                <a:spcPts val="0"/>
              </a:spcAft>
              <a:buSzPts val="9000"/>
              <a:buFont typeface="Cabin"/>
              <a:buNone/>
              <a:defRPr sz="9000">
                <a:latin typeface="Cabin"/>
                <a:ea typeface="Cabin"/>
                <a:cs typeface="Cabin"/>
                <a:sym typeface="Cabin"/>
              </a:defRPr>
            </a:lvl5pPr>
            <a:lvl6pPr lvl="5" algn="ctr">
              <a:spcBef>
                <a:spcPts val="0"/>
              </a:spcBef>
              <a:spcAft>
                <a:spcPts val="0"/>
              </a:spcAft>
              <a:buSzPts val="9000"/>
              <a:buFont typeface="Cabin"/>
              <a:buNone/>
              <a:defRPr sz="9000">
                <a:latin typeface="Cabin"/>
                <a:ea typeface="Cabin"/>
                <a:cs typeface="Cabin"/>
                <a:sym typeface="Cabin"/>
              </a:defRPr>
            </a:lvl6pPr>
            <a:lvl7pPr lvl="6" algn="ctr">
              <a:spcBef>
                <a:spcPts val="0"/>
              </a:spcBef>
              <a:spcAft>
                <a:spcPts val="0"/>
              </a:spcAft>
              <a:buSzPts val="9000"/>
              <a:buFont typeface="Cabin"/>
              <a:buNone/>
              <a:defRPr sz="9000">
                <a:latin typeface="Cabin"/>
                <a:ea typeface="Cabin"/>
                <a:cs typeface="Cabin"/>
                <a:sym typeface="Cabin"/>
              </a:defRPr>
            </a:lvl7pPr>
            <a:lvl8pPr lvl="7" algn="ctr">
              <a:spcBef>
                <a:spcPts val="0"/>
              </a:spcBef>
              <a:spcAft>
                <a:spcPts val="0"/>
              </a:spcAft>
              <a:buSzPts val="9000"/>
              <a:buFont typeface="Cabin"/>
              <a:buNone/>
              <a:defRPr sz="9000">
                <a:latin typeface="Cabin"/>
                <a:ea typeface="Cabin"/>
                <a:cs typeface="Cabin"/>
                <a:sym typeface="Cabin"/>
              </a:defRPr>
            </a:lvl8pPr>
            <a:lvl9pPr lvl="8" algn="ctr">
              <a:spcBef>
                <a:spcPts val="0"/>
              </a:spcBef>
              <a:spcAft>
                <a:spcPts val="0"/>
              </a:spcAft>
              <a:buSzPts val="9000"/>
              <a:buFont typeface="Cabin"/>
              <a:buNone/>
              <a:defRPr sz="9000">
                <a:latin typeface="Cabin"/>
                <a:ea typeface="Cabin"/>
                <a:cs typeface="Cabin"/>
                <a:sym typeface="Cabin"/>
              </a:defRPr>
            </a:lvl9pPr>
          </a:lstStyle>
          <a:p/>
        </p:txBody>
      </p:sp>
      <p:sp>
        <p:nvSpPr>
          <p:cNvPr id="71" name="Google Shape;71;p10"/>
          <p:cNvSpPr/>
          <p:nvPr>
            <p:ph idx="2" type="pic"/>
          </p:nvPr>
        </p:nvSpPr>
        <p:spPr>
          <a:xfrm>
            <a:off x="10267488" y="4518200"/>
            <a:ext cx="5486400" cy="4114800"/>
          </a:xfrm>
          <a:prstGeom prst="rect">
            <a:avLst/>
          </a:prstGeom>
          <a:noFill/>
          <a:ln>
            <a:noFill/>
          </a:ln>
        </p:spPr>
      </p:sp>
      <p:sp>
        <p:nvSpPr>
          <p:cNvPr id="72" name="Google Shape;72;p10"/>
          <p:cNvSpPr txBox="1"/>
          <p:nvPr>
            <p:ph idx="1" type="body"/>
          </p:nvPr>
        </p:nvSpPr>
        <p:spPr>
          <a:xfrm>
            <a:off x="2879388" y="4741038"/>
            <a:ext cx="5486400" cy="804900"/>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2400"/>
              <a:buNone/>
              <a:defRPr/>
            </a:lvl1pPr>
            <a:lvl2pPr indent="-228600" lvl="1" marL="914400" algn="l">
              <a:spcBef>
                <a:spcPts val="240"/>
              </a:spcBef>
              <a:spcAft>
                <a:spcPts val="0"/>
              </a:spcAft>
              <a:buClr>
                <a:schemeClr val="dk1"/>
              </a:buClr>
              <a:buSzPts val="2400"/>
              <a:buNone/>
              <a:defRPr/>
            </a:lvl2pPr>
            <a:lvl3pPr indent="-228600" lvl="2" marL="1371600" algn="l">
              <a:spcBef>
                <a:spcPts val="200"/>
              </a:spcBef>
              <a:spcAft>
                <a:spcPts val="0"/>
              </a:spcAft>
              <a:buClr>
                <a:schemeClr val="dk1"/>
              </a:buClr>
              <a:buSzPts val="2400"/>
              <a:buNone/>
              <a:defRPr/>
            </a:lvl3pPr>
            <a:lvl4pPr indent="-228600" lvl="3" marL="1828800" algn="l">
              <a:spcBef>
                <a:spcPts val="180"/>
              </a:spcBef>
              <a:spcAft>
                <a:spcPts val="0"/>
              </a:spcAft>
              <a:buClr>
                <a:schemeClr val="dk1"/>
              </a:buClr>
              <a:buSzPts val="2400"/>
              <a:buNone/>
              <a:defRPr/>
            </a:lvl4pPr>
            <a:lvl5pPr indent="-228600" lvl="4" marL="2286000" algn="l">
              <a:spcBef>
                <a:spcPts val="180"/>
              </a:spcBef>
              <a:spcAft>
                <a:spcPts val="0"/>
              </a:spcAft>
              <a:buClr>
                <a:schemeClr val="dk1"/>
              </a:buClr>
              <a:buSzPts val="2400"/>
              <a:buNone/>
              <a:defRPr/>
            </a:lvl5pPr>
            <a:lvl6pPr indent="-228600" lvl="5" marL="2743200" algn="l">
              <a:spcBef>
                <a:spcPts val="180"/>
              </a:spcBef>
              <a:spcAft>
                <a:spcPts val="0"/>
              </a:spcAft>
              <a:buClr>
                <a:schemeClr val="dk1"/>
              </a:buClr>
              <a:buSzPts val="2400"/>
              <a:buNone/>
              <a:defRPr/>
            </a:lvl6pPr>
            <a:lvl7pPr indent="-228600" lvl="6" marL="3200400" algn="l">
              <a:spcBef>
                <a:spcPts val="180"/>
              </a:spcBef>
              <a:spcAft>
                <a:spcPts val="0"/>
              </a:spcAft>
              <a:buClr>
                <a:schemeClr val="dk1"/>
              </a:buClr>
              <a:buSzPts val="2400"/>
              <a:buNone/>
              <a:defRPr/>
            </a:lvl7pPr>
            <a:lvl8pPr indent="-228600" lvl="7" marL="3657600" algn="l">
              <a:spcBef>
                <a:spcPts val="180"/>
              </a:spcBef>
              <a:spcAft>
                <a:spcPts val="0"/>
              </a:spcAft>
              <a:buClr>
                <a:schemeClr val="dk1"/>
              </a:buClr>
              <a:buSzPts val="2400"/>
              <a:buNone/>
              <a:defRPr/>
            </a:lvl8pPr>
            <a:lvl9pPr indent="-228600" lvl="8" marL="4114800" algn="l">
              <a:spcBef>
                <a:spcPts val="180"/>
              </a:spcBef>
              <a:spcAft>
                <a:spcPts val="0"/>
              </a:spcAft>
              <a:buClr>
                <a:schemeClr val="dk1"/>
              </a:buClr>
              <a:buSzPts val="2400"/>
              <a:buNone/>
              <a:defRPr/>
            </a:lvl9pPr>
          </a:lstStyle>
          <a:p/>
        </p:txBody>
      </p:sp>
      <p:grpSp>
        <p:nvGrpSpPr>
          <p:cNvPr id="73" name="Google Shape;73;p10"/>
          <p:cNvGrpSpPr/>
          <p:nvPr/>
        </p:nvGrpSpPr>
        <p:grpSpPr>
          <a:xfrm rot="-5400000">
            <a:off x="0" y="5460189"/>
            <a:ext cx="4826700" cy="4826700"/>
            <a:chOff x="148" y="0"/>
            <a:chExt cx="6435600" cy="6435600"/>
          </a:xfrm>
        </p:grpSpPr>
        <p:cxnSp>
          <p:nvCxnSpPr>
            <p:cNvPr id="74" name="Google Shape;74;p10"/>
            <p:cNvCxnSpPr/>
            <p:nvPr/>
          </p:nvCxnSpPr>
          <p:spPr>
            <a:xfrm>
              <a:off x="698808" y="0"/>
              <a:ext cx="0" cy="6435600"/>
            </a:xfrm>
            <a:prstGeom prst="straightConnector1">
              <a:avLst/>
            </a:prstGeom>
            <a:noFill/>
            <a:ln cap="flat" cmpd="sng" w="50800">
              <a:solidFill>
                <a:srgbClr val="FFC24D"/>
              </a:solidFill>
              <a:prstDash val="solid"/>
              <a:round/>
              <a:headEnd len="sm" w="sm" type="none"/>
              <a:tailEnd len="sm" w="sm" type="none"/>
            </a:ln>
          </p:spPr>
        </p:cxnSp>
        <p:cxnSp>
          <p:nvCxnSpPr>
            <p:cNvPr id="75" name="Google Shape;75;p10"/>
            <p:cNvCxnSpPr/>
            <p:nvPr/>
          </p:nvCxnSpPr>
          <p:spPr>
            <a:xfrm rot="10800000">
              <a:off x="148" y="592299"/>
              <a:ext cx="6435600" cy="0"/>
            </a:xfrm>
            <a:prstGeom prst="straightConnector1">
              <a:avLst/>
            </a:prstGeom>
            <a:noFill/>
            <a:ln cap="flat" cmpd="sng" w="50800">
              <a:solidFill>
                <a:srgbClr val="FFC24D"/>
              </a:solidFill>
              <a:prstDash val="solid"/>
              <a:round/>
              <a:headEnd len="sm" w="sm" type="none"/>
              <a:tailEnd len="sm" w="sm" type="none"/>
            </a:ln>
          </p:spPr>
        </p:cxnSp>
        <p:cxnSp>
          <p:nvCxnSpPr>
            <p:cNvPr id="76" name="Google Shape;76;p10"/>
            <p:cNvCxnSpPr/>
            <p:nvPr/>
          </p:nvCxnSpPr>
          <p:spPr>
            <a:xfrm>
              <a:off x="1346200" y="0"/>
              <a:ext cx="0" cy="6435600"/>
            </a:xfrm>
            <a:prstGeom prst="straightConnector1">
              <a:avLst/>
            </a:prstGeom>
            <a:noFill/>
            <a:ln cap="flat" cmpd="sng" w="50800">
              <a:solidFill>
                <a:srgbClr val="156479"/>
              </a:solidFill>
              <a:prstDash val="solid"/>
              <a:round/>
              <a:headEnd len="sm" w="sm" type="none"/>
              <a:tailEnd len="sm" w="sm" type="none"/>
            </a:ln>
          </p:spPr>
        </p:cxnSp>
      </p:gr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0"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1992600" y="1563025"/>
            <a:ext cx="143028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2"/>
              </a:buClr>
              <a:buSzPts val="9000"/>
              <a:buFont typeface="Cabin"/>
              <a:buNone/>
              <a:defRPr i="0" sz="9000" u="none" cap="none" strike="noStrike">
                <a:solidFill>
                  <a:schemeClr val="dk2"/>
                </a:solidFill>
                <a:latin typeface="Cabin"/>
                <a:ea typeface="Cabin"/>
                <a:cs typeface="Cabin"/>
                <a:sym typeface="Cabin"/>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5029200" y="4962075"/>
            <a:ext cx="8229600" cy="4526100"/>
          </a:xfrm>
          <a:prstGeom prst="rect">
            <a:avLst/>
          </a:prstGeom>
          <a:noFill/>
          <a:ln>
            <a:noFill/>
          </a:ln>
        </p:spPr>
        <p:txBody>
          <a:bodyPr anchorCtr="0" anchor="t" bIns="45700" lIns="91425" spcFirstLastPara="1" rIns="91425" wrap="square" tIns="45700">
            <a:normAutofit/>
          </a:bodyPr>
          <a:lstStyle>
            <a:lvl1pPr indent="-381000" lvl="0" marL="457200" marR="0" rtl="0" algn="l">
              <a:spcBef>
                <a:spcPts val="640"/>
              </a:spcBef>
              <a:spcAft>
                <a:spcPts val="0"/>
              </a:spcAft>
              <a:buClr>
                <a:schemeClr val="dk1"/>
              </a:buClr>
              <a:buSzPts val="2400"/>
              <a:buFont typeface="Cabin"/>
              <a:buChar char="•"/>
              <a:defRPr i="0" sz="2400" u="none" cap="none" strike="noStrike">
                <a:solidFill>
                  <a:schemeClr val="dk1"/>
                </a:solidFill>
                <a:latin typeface="Cabin"/>
                <a:ea typeface="Cabin"/>
                <a:cs typeface="Cabin"/>
                <a:sym typeface="Cabin"/>
              </a:defRPr>
            </a:lvl1pPr>
            <a:lvl2pPr indent="-381000" lvl="1" marL="914400" marR="0" rtl="0" algn="l">
              <a:spcBef>
                <a:spcPts val="560"/>
              </a:spcBef>
              <a:spcAft>
                <a:spcPts val="0"/>
              </a:spcAft>
              <a:buClr>
                <a:schemeClr val="dk1"/>
              </a:buClr>
              <a:buSzPts val="2400"/>
              <a:buFont typeface="Cabin"/>
              <a:buChar char="–"/>
              <a:defRPr i="0" sz="2400" u="none" cap="none" strike="noStrike">
                <a:solidFill>
                  <a:schemeClr val="dk1"/>
                </a:solidFill>
                <a:latin typeface="Cabin"/>
                <a:ea typeface="Cabin"/>
                <a:cs typeface="Cabin"/>
                <a:sym typeface="Cabin"/>
              </a:defRPr>
            </a:lvl2pPr>
            <a:lvl3pPr indent="-381000" lvl="2" marL="1371600" marR="0" rtl="0" algn="l">
              <a:spcBef>
                <a:spcPts val="480"/>
              </a:spcBef>
              <a:spcAft>
                <a:spcPts val="0"/>
              </a:spcAft>
              <a:buClr>
                <a:schemeClr val="dk1"/>
              </a:buClr>
              <a:buSzPts val="2400"/>
              <a:buFont typeface="Cabin"/>
              <a:buChar char="•"/>
              <a:defRPr i="0" sz="2400" u="none" cap="none" strike="noStrike">
                <a:solidFill>
                  <a:schemeClr val="dk1"/>
                </a:solidFill>
                <a:latin typeface="Cabin"/>
                <a:ea typeface="Cabin"/>
                <a:cs typeface="Cabin"/>
                <a:sym typeface="Cabin"/>
              </a:defRPr>
            </a:lvl3pPr>
            <a:lvl4pPr indent="-381000" lvl="3" marL="1828800" marR="0" rtl="0" algn="l">
              <a:spcBef>
                <a:spcPts val="400"/>
              </a:spcBef>
              <a:spcAft>
                <a:spcPts val="0"/>
              </a:spcAft>
              <a:buClr>
                <a:schemeClr val="dk1"/>
              </a:buClr>
              <a:buSzPts val="2400"/>
              <a:buFont typeface="Cabin"/>
              <a:buChar char="–"/>
              <a:defRPr i="0" sz="2400" u="none" cap="none" strike="noStrike">
                <a:solidFill>
                  <a:schemeClr val="dk1"/>
                </a:solidFill>
                <a:latin typeface="Cabin"/>
                <a:ea typeface="Cabin"/>
                <a:cs typeface="Cabin"/>
                <a:sym typeface="Cabin"/>
              </a:defRPr>
            </a:lvl4pPr>
            <a:lvl5pPr indent="-381000" lvl="4" marL="2286000" marR="0" rtl="0" algn="l">
              <a:spcBef>
                <a:spcPts val="400"/>
              </a:spcBef>
              <a:spcAft>
                <a:spcPts val="0"/>
              </a:spcAft>
              <a:buClr>
                <a:schemeClr val="dk1"/>
              </a:buClr>
              <a:buSzPts val="2400"/>
              <a:buFont typeface="Cabin"/>
              <a:buChar char="»"/>
              <a:defRPr i="0" sz="2400" u="none" cap="none" strike="noStrike">
                <a:solidFill>
                  <a:schemeClr val="dk1"/>
                </a:solidFill>
                <a:latin typeface="Cabin"/>
                <a:ea typeface="Cabin"/>
                <a:cs typeface="Cabin"/>
                <a:sym typeface="Cabin"/>
              </a:defRPr>
            </a:lvl5pPr>
            <a:lvl6pPr indent="-381000" lvl="5" marL="2743200" marR="0" rtl="0" algn="l">
              <a:spcBef>
                <a:spcPts val="400"/>
              </a:spcBef>
              <a:spcAft>
                <a:spcPts val="0"/>
              </a:spcAft>
              <a:buClr>
                <a:schemeClr val="dk1"/>
              </a:buClr>
              <a:buSzPts val="2400"/>
              <a:buFont typeface="Cabin"/>
              <a:buChar char="•"/>
              <a:defRPr i="0" sz="2400" u="none" cap="none" strike="noStrike">
                <a:solidFill>
                  <a:schemeClr val="dk1"/>
                </a:solidFill>
                <a:latin typeface="Cabin"/>
                <a:ea typeface="Cabin"/>
                <a:cs typeface="Cabin"/>
                <a:sym typeface="Cabin"/>
              </a:defRPr>
            </a:lvl6pPr>
            <a:lvl7pPr indent="-381000" lvl="6" marL="3200400" marR="0" rtl="0" algn="l">
              <a:spcBef>
                <a:spcPts val="400"/>
              </a:spcBef>
              <a:spcAft>
                <a:spcPts val="0"/>
              </a:spcAft>
              <a:buClr>
                <a:schemeClr val="dk1"/>
              </a:buClr>
              <a:buSzPts val="2400"/>
              <a:buFont typeface="Cabin"/>
              <a:buChar char="•"/>
              <a:defRPr i="0" sz="2400" u="none" cap="none" strike="noStrike">
                <a:solidFill>
                  <a:schemeClr val="dk1"/>
                </a:solidFill>
                <a:latin typeface="Cabin"/>
                <a:ea typeface="Cabin"/>
                <a:cs typeface="Cabin"/>
                <a:sym typeface="Cabin"/>
              </a:defRPr>
            </a:lvl7pPr>
            <a:lvl8pPr indent="-381000" lvl="7" marL="3657600" marR="0" rtl="0" algn="l">
              <a:spcBef>
                <a:spcPts val="400"/>
              </a:spcBef>
              <a:spcAft>
                <a:spcPts val="0"/>
              </a:spcAft>
              <a:buClr>
                <a:schemeClr val="dk1"/>
              </a:buClr>
              <a:buSzPts val="2400"/>
              <a:buFont typeface="Cabin"/>
              <a:buChar char="•"/>
              <a:defRPr i="0" sz="2400" u="none" cap="none" strike="noStrike">
                <a:solidFill>
                  <a:schemeClr val="dk1"/>
                </a:solidFill>
                <a:latin typeface="Cabin"/>
                <a:ea typeface="Cabin"/>
                <a:cs typeface="Cabin"/>
                <a:sym typeface="Cabin"/>
              </a:defRPr>
            </a:lvl8pPr>
            <a:lvl9pPr indent="-381000" lvl="8" marL="4114800" marR="0" rtl="0" algn="l">
              <a:spcBef>
                <a:spcPts val="400"/>
              </a:spcBef>
              <a:spcAft>
                <a:spcPts val="0"/>
              </a:spcAft>
              <a:buClr>
                <a:schemeClr val="dk1"/>
              </a:buClr>
              <a:buSzPts val="2400"/>
              <a:buFont typeface="Cabin"/>
              <a:buChar char="•"/>
              <a:defRPr i="0" sz="2400" u="none" cap="none" strike="noStrike">
                <a:solidFill>
                  <a:schemeClr val="dk1"/>
                </a:solidFill>
                <a:latin typeface="Cabin"/>
                <a:ea typeface="Cabin"/>
                <a:cs typeface="Cabin"/>
                <a:sym typeface="Cabin"/>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5.pn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0.png"/><Relationship Id="rId4" Type="http://schemas.openxmlformats.org/officeDocument/2006/relationships/image" Target="../media/image12.png"/><Relationship Id="rId5" Type="http://schemas.openxmlformats.org/officeDocument/2006/relationships/image" Target="../media/image14.png"/><Relationship Id="rId6" Type="http://schemas.openxmlformats.org/officeDocument/2006/relationships/image" Target="../media/image2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6.png"/><Relationship Id="rId4" Type="http://schemas.openxmlformats.org/officeDocument/2006/relationships/image" Target="../media/image21.png"/><Relationship Id="rId5" Type="http://schemas.openxmlformats.org/officeDocument/2006/relationships/image" Target="../media/image36.png"/><Relationship Id="rId6" Type="http://schemas.openxmlformats.org/officeDocument/2006/relationships/image" Target="../media/image2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29.pn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42.png"/><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22.png"/><Relationship Id="rId4" Type="http://schemas.openxmlformats.org/officeDocument/2006/relationships/image" Target="../media/image28.png"/><Relationship Id="rId5" Type="http://schemas.openxmlformats.org/officeDocument/2006/relationships/image" Target="../media/image37.png"/><Relationship Id="rId6" Type="http://schemas.openxmlformats.org/officeDocument/2006/relationships/image" Target="../media/image35.png"/><Relationship Id="rId7" Type="http://schemas.openxmlformats.org/officeDocument/2006/relationships/image" Target="../media/image3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47.png"/><Relationship Id="rId4" Type="http://schemas.openxmlformats.org/officeDocument/2006/relationships/image" Target="../media/image4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31.png"/><Relationship Id="rId4" Type="http://schemas.openxmlformats.org/officeDocument/2006/relationships/image" Target="../media/image4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44.png"/><Relationship Id="rId4" Type="http://schemas.openxmlformats.org/officeDocument/2006/relationships/image" Target="../media/image46.png"/><Relationship Id="rId5" Type="http://schemas.openxmlformats.org/officeDocument/2006/relationships/image" Target="../media/image3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3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4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7.png"/><Relationship Id="rId4" Type="http://schemas.openxmlformats.org/officeDocument/2006/relationships/image" Target="../media/image2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7.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30.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6.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40.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24.png"/><Relationship Id="rId4" Type="http://schemas.openxmlformats.org/officeDocument/2006/relationships/image" Target="../media/image19.png"/><Relationship Id="rId5" Type="http://schemas.openxmlformats.org/officeDocument/2006/relationships/image" Target="../media/image15.png"/><Relationship Id="rId6"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56479"/>
        </a:solidFill>
      </p:bgPr>
    </p:bg>
    <p:spTree>
      <p:nvGrpSpPr>
        <p:cNvPr id="80" name="Shape 80"/>
        <p:cNvGrpSpPr/>
        <p:nvPr/>
      </p:nvGrpSpPr>
      <p:grpSpPr>
        <a:xfrm>
          <a:off x="0" y="0"/>
          <a:ext cx="0" cy="0"/>
          <a:chOff x="0" y="0"/>
          <a:chExt cx="0" cy="0"/>
        </a:xfrm>
      </p:grpSpPr>
      <p:pic>
        <p:nvPicPr>
          <p:cNvPr id="81" name="Google Shape;81;p11"/>
          <p:cNvPicPr preferRelativeResize="0"/>
          <p:nvPr/>
        </p:nvPicPr>
        <p:blipFill>
          <a:blip r:embed="rId3">
            <a:alphaModFix/>
          </a:blip>
          <a:stretch>
            <a:fillRect/>
          </a:stretch>
        </p:blipFill>
        <p:spPr>
          <a:xfrm>
            <a:off x="-8570425" y="-34067"/>
            <a:ext cx="26858424" cy="10321064"/>
          </a:xfrm>
          <a:prstGeom prst="rect">
            <a:avLst/>
          </a:prstGeom>
          <a:noFill/>
          <a:ln>
            <a:noFill/>
          </a:ln>
        </p:spPr>
      </p:pic>
      <p:grpSp>
        <p:nvGrpSpPr>
          <p:cNvPr id="82" name="Google Shape;82;p11"/>
          <p:cNvGrpSpPr/>
          <p:nvPr/>
        </p:nvGrpSpPr>
        <p:grpSpPr>
          <a:xfrm>
            <a:off x="8876899" y="7419861"/>
            <a:ext cx="10304474" cy="1517095"/>
            <a:chOff x="0" y="-47625"/>
            <a:chExt cx="3083848" cy="454025"/>
          </a:xfrm>
        </p:grpSpPr>
        <p:sp>
          <p:nvSpPr>
            <p:cNvPr id="83" name="Google Shape;83;p11"/>
            <p:cNvSpPr/>
            <p:nvPr/>
          </p:nvSpPr>
          <p:spPr>
            <a:xfrm>
              <a:off x="0" y="0"/>
              <a:ext cx="3083848" cy="406400"/>
            </a:xfrm>
            <a:custGeom>
              <a:rect b="b" l="l" r="r" t="t"/>
              <a:pathLst>
                <a:path extrusionOk="0" h="406400" w="3083848">
                  <a:moveTo>
                    <a:pt x="2880648" y="0"/>
                  </a:moveTo>
                  <a:lnTo>
                    <a:pt x="0" y="0"/>
                  </a:lnTo>
                  <a:lnTo>
                    <a:pt x="0" y="406400"/>
                  </a:lnTo>
                  <a:lnTo>
                    <a:pt x="2880648" y="406400"/>
                  </a:lnTo>
                  <a:lnTo>
                    <a:pt x="3083848" y="203200"/>
                  </a:lnTo>
                  <a:lnTo>
                    <a:pt x="2880648" y="0"/>
                  </a:lnTo>
                  <a:close/>
                </a:path>
              </a:pathLst>
            </a:custGeom>
            <a:solidFill>
              <a:srgbClr val="FFC24D"/>
            </a:solidFill>
            <a:ln>
              <a:noFill/>
            </a:ln>
          </p:spPr>
        </p:sp>
        <p:sp>
          <p:nvSpPr>
            <p:cNvPr id="84" name="Google Shape;84;p11"/>
            <p:cNvSpPr txBox="1"/>
            <p:nvPr/>
          </p:nvSpPr>
          <p:spPr>
            <a:xfrm>
              <a:off x="0" y="-47625"/>
              <a:ext cx="2969548" cy="454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85" name="Google Shape;85;p11"/>
          <p:cNvCxnSpPr/>
          <p:nvPr/>
        </p:nvCxnSpPr>
        <p:spPr>
          <a:xfrm rot="10800000">
            <a:off x="13461189" y="524106"/>
            <a:ext cx="4826811" cy="0"/>
          </a:xfrm>
          <a:prstGeom prst="straightConnector1">
            <a:avLst/>
          </a:prstGeom>
          <a:noFill/>
          <a:ln cap="flat" cmpd="sng" w="38100">
            <a:solidFill>
              <a:srgbClr val="FFC24D"/>
            </a:solidFill>
            <a:prstDash val="solid"/>
            <a:round/>
            <a:headEnd len="sm" w="sm" type="none"/>
            <a:tailEnd len="sm" w="sm" type="none"/>
          </a:ln>
        </p:spPr>
      </p:cxnSp>
      <p:cxnSp>
        <p:nvCxnSpPr>
          <p:cNvPr id="86" name="Google Shape;86;p11"/>
          <p:cNvCxnSpPr/>
          <p:nvPr/>
        </p:nvCxnSpPr>
        <p:spPr>
          <a:xfrm rot="10800000">
            <a:off x="17843776" y="0"/>
            <a:ext cx="0" cy="4826811"/>
          </a:xfrm>
          <a:prstGeom prst="straightConnector1">
            <a:avLst/>
          </a:prstGeom>
          <a:noFill/>
          <a:ln cap="flat" cmpd="sng" w="38100">
            <a:solidFill>
              <a:srgbClr val="FFC24D"/>
            </a:solidFill>
            <a:prstDash val="solid"/>
            <a:round/>
            <a:headEnd len="sm" w="sm" type="none"/>
            <a:tailEnd len="sm" w="sm" type="none"/>
          </a:ln>
        </p:spPr>
      </p:cxnSp>
      <p:cxnSp>
        <p:nvCxnSpPr>
          <p:cNvPr id="87" name="Google Shape;87;p11"/>
          <p:cNvCxnSpPr/>
          <p:nvPr/>
        </p:nvCxnSpPr>
        <p:spPr>
          <a:xfrm>
            <a:off x="17278350" y="0"/>
            <a:ext cx="0" cy="4826811"/>
          </a:xfrm>
          <a:prstGeom prst="straightConnector1">
            <a:avLst/>
          </a:prstGeom>
          <a:noFill/>
          <a:ln cap="flat" cmpd="sng" w="38100">
            <a:solidFill>
              <a:srgbClr val="FFFBF4"/>
            </a:solidFill>
            <a:prstDash val="solid"/>
            <a:round/>
            <a:headEnd len="sm" w="sm" type="none"/>
            <a:tailEnd len="sm" w="sm" type="none"/>
          </a:ln>
        </p:spPr>
      </p:cxnSp>
      <p:grpSp>
        <p:nvGrpSpPr>
          <p:cNvPr id="88" name="Google Shape;88;p11"/>
          <p:cNvGrpSpPr/>
          <p:nvPr/>
        </p:nvGrpSpPr>
        <p:grpSpPr>
          <a:xfrm rot="5400000">
            <a:off x="0" y="-31059"/>
            <a:ext cx="4826811" cy="4826811"/>
            <a:chOff x="0" y="0"/>
            <a:chExt cx="6435748" cy="6435748"/>
          </a:xfrm>
        </p:grpSpPr>
        <p:cxnSp>
          <p:nvCxnSpPr>
            <p:cNvPr id="89" name="Google Shape;89;p11"/>
            <p:cNvCxnSpPr/>
            <p:nvPr/>
          </p:nvCxnSpPr>
          <p:spPr>
            <a:xfrm>
              <a:off x="0" y="5736940"/>
              <a:ext cx="6435748" cy="0"/>
            </a:xfrm>
            <a:prstGeom prst="straightConnector1">
              <a:avLst/>
            </a:prstGeom>
            <a:noFill/>
            <a:ln cap="flat" cmpd="sng" w="50800">
              <a:solidFill>
                <a:srgbClr val="FFC24D"/>
              </a:solidFill>
              <a:prstDash val="solid"/>
              <a:round/>
              <a:headEnd len="sm" w="sm" type="none"/>
              <a:tailEnd len="sm" w="sm" type="none"/>
            </a:ln>
          </p:spPr>
        </p:cxnSp>
        <p:cxnSp>
          <p:nvCxnSpPr>
            <p:cNvPr id="90" name="Google Shape;90;p11"/>
            <p:cNvCxnSpPr/>
            <p:nvPr/>
          </p:nvCxnSpPr>
          <p:spPr>
            <a:xfrm>
              <a:off x="592299" y="0"/>
              <a:ext cx="0" cy="6435748"/>
            </a:xfrm>
            <a:prstGeom prst="straightConnector1">
              <a:avLst/>
            </a:prstGeom>
            <a:noFill/>
            <a:ln cap="flat" cmpd="sng" w="50800">
              <a:solidFill>
                <a:srgbClr val="FFC24D"/>
              </a:solidFill>
              <a:prstDash val="solid"/>
              <a:round/>
              <a:headEnd len="sm" w="sm" type="none"/>
              <a:tailEnd len="sm" w="sm" type="none"/>
            </a:ln>
          </p:spPr>
        </p:cxnSp>
        <p:cxnSp>
          <p:nvCxnSpPr>
            <p:cNvPr id="91" name="Google Shape;91;p11"/>
            <p:cNvCxnSpPr/>
            <p:nvPr/>
          </p:nvCxnSpPr>
          <p:spPr>
            <a:xfrm>
              <a:off x="0" y="5089548"/>
              <a:ext cx="6435748" cy="0"/>
            </a:xfrm>
            <a:prstGeom prst="straightConnector1">
              <a:avLst/>
            </a:prstGeom>
            <a:noFill/>
            <a:ln cap="flat" cmpd="sng" w="50800">
              <a:solidFill>
                <a:srgbClr val="FFFBF4"/>
              </a:solidFill>
              <a:prstDash val="solid"/>
              <a:round/>
              <a:headEnd len="sm" w="sm" type="none"/>
              <a:tailEnd len="sm" w="sm" type="none"/>
            </a:ln>
          </p:spPr>
        </p:cxnSp>
      </p:grpSp>
      <p:cxnSp>
        <p:nvCxnSpPr>
          <p:cNvPr id="92" name="Google Shape;92;p11"/>
          <p:cNvCxnSpPr/>
          <p:nvPr/>
        </p:nvCxnSpPr>
        <p:spPr>
          <a:xfrm rot="10800000">
            <a:off x="8302085" y="9277350"/>
            <a:ext cx="10570868" cy="0"/>
          </a:xfrm>
          <a:prstGeom prst="straightConnector1">
            <a:avLst/>
          </a:prstGeom>
          <a:noFill/>
          <a:ln cap="flat" cmpd="sng" w="38100">
            <a:solidFill>
              <a:srgbClr val="FFFFFF"/>
            </a:solidFill>
            <a:prstDash val="solid"/>
            <a:round/>
            <a:headEnd len="sm" w="sm" type="none"/>
            <a:tailEnd len="sm" w="sm" type="none"/>
          </a:ln>
        </p:spPr>
      </p:cxnSp>
      <p:sp>
        <p:nvSpPr>
          <p:cNvPr id="93" name="Google Shape;93;p11"/>
          <p:cNvSpPr txBox="1"/>
          <p:nvPr/>
        </p:nvSpPr>
        <p:spPr>
          <a:xfrm>
            <a:off x="9582058" y="1682938"/>
            <a:ext cx="7239300" cy="4894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10600" u="none" cap="none" strike="noStrike">
                <a:solidFill>
                  <a:srgbClr val="FFFBF4"/>
                </a:solidFill>
                <a:latin typeface="Cabin"/>
                <a:ea typeface="Cabin"/>
                <a:cs typeface="Cabin"/>
                <a:sym typeface="Cabin"/>
              </a:rPr>
              <a:t>Ergonomics </a:t>
            </a:r>
            <a:endParaRPr/>
          </a:p>
          <a:p>
            <a:pPr indent="0" lvl="0" marL="0" marR="0" rtl="0" algn="l">
              <a:lnSpc>
                <a:spcPct val="100000"/>
              </a:lnSpc>
              <a:spcBef>
                <a:spcPts val="0"/>
              </a:spcBef>
              <a:spcAft>
                <a:spcPts val="0"/>
              </a:spcAft>
              <a:buNone/>
            </a:pPr>
            <a:r>
              <a:rPr b="1" i="0" lang="en-US" sz="10600" u="none" cap="none" strike="noStrike">
                <a:solidFill>
                  <a:srgbClr val="FFFBF4"/>
                </a:solidFill>
                <a:latin typeface="Cabin"/>
                <a:ea typeface="Cabin"/>
                <a:cs typeface="Cabin"/>
                <a:sym typeface="Cabin"/>
              </a:rPr>
              <a:t>In Industrial </a:t>
            </a:r>
            <a:endParaRPr/>
          </a:p>
          <a:p>
            <a:pPr indent="0" lvl="0" marL="0" marR="0" rtl="0" algn="l">
              <a:lnSpc>
                <a:spcPct val="100000"/>
              </a:lnSpc>
              <a:spcBef>
                <a:spcPts val="0"/>
              </a:spcBef>
              <a:spcAft>
                <a:spcPts val="0"/>
              </a:spcAft>
              <a:buNone/>
            </a:pPr>
            <a:r>
              <a:rPr b="1" i="0" lang="en-US" sz="10600" u="none" cap="none" strike="noStrike">
                <a:solidFill>
                  <a:srgbClr val="FFFBF4"/>
                </a:solidFill>
                <a:latin typeface="Cabin"/>
                <a:ea typeface="Cabin"/>
                <a:cs typeface="Cabin"/>
                <a:sym typeface="Cabin"/>
              </a:rPr>
              <a:t>Engineering </a:t>
            </a:r>
            <a:endParaRPr/>
          </a:p>
        </p:txBody>
      </p:sp>
      <p:sp>
        <p:nvSpPr>
          <p:cNvPr id="94" name="Google Shape;94;p11"/>
          <p:cNvSpPr txBox="1"/>
          <p:nvPr/>
        </p:nvSpPr>
        <p:spPr>
          <a:xfrm>
            <a:off x="11353903" y="7864253"/>
            <a:ext cx="4015032" cy="738505"/>
          </a:xfrm>
          <a:prstGeom prst="rect">
            <a:avLst/>
          </a:prstGeom>
          <a:noFill/>
          <a:ln>
            <a:noFill/>
          </a:ln>
        </p:spPr>
        <p:txBody>
          <a:bodyPr anchorCtr="0" anchor="t" bIns="0" lIns="0" spcFirstLastPara="1" rIns="0" wrap="square" tIns="0">
            <a:spAutoFit/>
          </a:bodyPr>
          <a:lstStyle/>
          <a:p>
            <a:pPr indent="0" lvl="0" marL="0" marR="0" rtl="0" algn="ctr">
              <a:lnSpc>
                <a:spcPct val="140009"/>
              </a:lnSpc>
              <a:spcBef>
                <a:spcPts val="0"/>
              </a:spcBef>
              <a:spcAft>
                <a:spcPts val="0"/>
              </a:spcAft>
              <a:buNone/>
            </a:pPr>
            <a:r>
              <a:rPr b="1" i="0" lang="en-US" sz="4299" u="none" cap="none" strike="noStrike">
                <a:solidFill>
                  <a:srgbClr val="156479"/>
                </a:solidFill>
                <a:latin typeface="Cabin"/>
                <a:ea typeface="Cabin"/>
                <a:cs typeface="Cabin"/>
                <a:sym typeface="Cabin"/>
              </a:rPr>
              <a:t>PRESENTATION </a:t>
            </a:r>
            <a:endParaRPr/>
          </a:p>
        </p:txBody>
      </p:sp>
      <p:pic>
        <p:nvPicPr>
          <p:cNvPr id="95" name="Google Shape;95;p11"/>
          <p:cNvPicPr preferRelativeResize="0"/>
          <p:nvPr/>
        </p:nvPicPr>
        <p:blipFill>
          <a:blip r:embed="rId4">
            <a:alphaModFix/>
          </a:blip>
          <a:stretch>
            <a:fillRect/>
          </a:stretch>
        </p:blipFill>
        <p:spPr>
          <a:xfrm>
            <a:off x="-2847575" y="1306424"/>
            <a:ext cx="12130952" cy="91370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56479"/>
        </a:solidFill>
      </p:bgPr>
    </p:bg>
    <p:spTree>
      <p:nvGrpSpPr>
        <p:cNvPr id="327" name="Shape 327"/>
        <p:cNvGrpSpPr/>
        <p:nvPr/>
      </p:nvGrpSpPr>
      <p:grpSpPr>
        <a:xfrm>
          <a:off x="0" y="0"/>
          <a:ext cx="0" cy="0"/>
          <a:chOff x="0" y="0"/>
          <a:chExt cx="0" cy="0"/>
        </a:xfrm>
      </p:grpSpPr>
      <p:pic>
        <p:nvPicPr>
          <p:cNvPr id="328" name="Google Shape;328;p20"/>
          <p:cNvPicPr preferRelativeResize="0"/>
          <p:nvPr/>
        </p:nvPicPr>
        <p:blipFill>
          <a:blip r:embed="rId3">
            <a:alphaModFix/>
          </a:blip>
          <a:stretch>
            <a:fillRect/>
          </a:stretch>
        </p:blipFill>
        <p:spPr>
          <a:xfrm>
            <a:off x="-45725" y="1017489"/>
            <a:ext cx="19688750" cy="9286810"/>
          </a:xfrm>
          <a:prstGeom prst="rect">
            <a:avLst/>
          </a:prstGeom>
          <a:noFill/>
          <a:ln>
            <a:noFill/>
          </a:ln>
        </p:spPr>
      </p:pic>
      <p:grpSp>
        <p:nvGrpSpPr>
          <p:cNvPr id="329" name="Google Shape;329;p20"/>
          <p:cNvGrpSpPr/>
          <p:nvPr/>
        </p:nvGrpSpPr>
        <p:grpSpPr>
          <a:xfrm rot="5400000">
            <a:off x="13461189" y="-3580"/>
            <a:ext cx="4826811" cy="4826811"/>
            <a:chOff x="0" y="0"/>
            <a:chExt cx="6435748" cy="6435748"/>
          </a:xfrm>
        </p:grpSpPr>
        <p:cxnSp>
          <p:nvCxnSpPr>
            <p:cNvPr id="330" name="Google Shape;330;p20"/>
            <p:cNvCxnSpPr/>
            <p:nvPr/>
          </p:nvCxnSpPr>
          <p:spPr>
            <a:xfrm>
              <a:off x="698808" y="0"/>
              <a:ext cx="0" cy="6435748"/>
            </a:xfrm>
            <a:prstGeom prst="straightConnector1">
              <a:avLst/>
            </a:prstGeom>
            <a:noFill/>
            <a:ln cap="flat" cmpd="sng" w="50800">
              <a:solidFill>
                <a:srgbClr val="FFC24D"/>
              </a:solidFill>
              <a:prstDash val="solid"/>
              <a:round/>
              <a:headEnd len="sm" w="sm" type="none"/>
              <a:tailEnd len="sm" w="sm" type="none"/>
            </a:ln>
          </p:spPr>
        </p:cxnSp>
        <p:cxnSp>
          <p:nvCxnSpPr>
            <p:cNvPr id="331" name="Google Shape;331;p20"/>
            <p:cNvCxnSpPr/>
            <p:nvPr/>
          </p:nvCxnSpPr>
          <p:spPr>
            <a:xfrm rot="10800000">
              <a:off x="0" y="592299"/>
              <a:ext cx="6435748" cy="0"/>
            </a:xfrm>
            <a:prstGeom prst="straightConnector1">
              <a:avLst/>
            </a:prstGeom>
            <a:noFill/>
            <a:ln cap="flat" cmpd="sng" w="50800">
              <a:solidFill>
                <a:srgbClr val="FFC24D"/>
              </a:solidFill>
              <a:prstDash val="solid"/>
              <a:round/>
              <a:headEnd len="sm" w="sm" type="none"/>
              <a:tailEnd len="sm" w="sm" type="none"/>
            </a:ln>
          </p:spPr>
        </p:cxnSp>
        <p:cxnSp>
          <p:nvCxnSpPr>
            <p:cNvPr id="332" name="Google Shape;332;p20"/>
            <p:cNvCxnSpPr/>
            <p:nvPr/>
          </p:nvCxnSpPr>
          <p:spPr>
            <a:xfrm>
              <a:off x="1346200" y="0"/>
              <a:ext cx="0" cy="6435748"/>
            </a:xfrm>
            <a:prstGeom prst="straightConnector1">
              <a:avLst/>
            </a:prstGeom>
            <a:noFill/>
            <a:ln cap="flat" cmpd="sng" w="50800">
              <a:solidFill>
                <a:srgbClr val="FFFBF4"/>
              </a:solidFill>
              <a:prstDash val="solid"/>
              <a:round/>
              <a:headEnd len="sm" w="sm" type="none"/>
              <a:tailEnd len="sm" w="sm" type="none"/>
            </a:ln>
          </p:spPr>
        </p:cxnSp>
      </p:grpSp>
      <p:grpSp>
        <p:nvGrpSpPr>
          <p:cNvPr id="333" name="Google Shape;333;p20"/>
          <p:cNvGrpSpPr/>
          <p:nvPr/>
        </p:nvGrpSpPr>
        <p:grpSpPr>
          <a:xfrm>
            <a:off x="7376552" y="3588777"/>
            <a:ext cx="3642053" cy="4838235"/>
            <a:chOff x="0" y="-47625"/>
            <a:chExt cx="1220558" cy="1621433"/>
          </a:xfrm>
        </p:grpSpPr>
        <p:sp>
          <p:nvSpPr>
            <p:cNvPr id="334" name="Google Shape;334;p20"/>
            <p:cNvSpPr/>
            <p:nvPr/>
          </p:nvSpPr>
          <p:spPr>
            <a:xfrm>
              <a:off x="0" y="0"/>
              <a:ext cx="1220558" cy="1573808"/>
            </a:xfrm>
            <a:custGeom>
              <a:rect b="b" l="l" r="r" t="t"/>
              <a:pathLst>
                <a:path extrusionOk="0" h="1573808" w="1220558">
                  <a:moveTo>
                    <a:pt x="0" y="0"/>
                  </a:moveTo>
                  <a:lnTo>
                    <a:pt x="1220558" y="0"/>
                  </a:lnTo>
                  <a:lnTo>
                    <a:pt x="1220558" y="1573808"/>
                  </a:lnTo>
                  <a:lnTo>
                    <a:pt x="0" y="1573808"/>
                  </a:lnTo>
                  <a:close/>
                </a:path>
              </a:pathLst>
            </a:custGeom>
            <a:solidFill>
              <a:srgbClr val="000000">
                <a:alpha val="0"/>
              </a:srgbClr>
            </a:solidFill>
            <a:ln cap="sq" cmpd="sng" w="38100">
              <a:solidFill>
                <a:srgbClr val="FFC24D"/>
              </a:solidFill>
              <a:prstDash val="solid"/>
              <a:miter lim="8000"/>
              <a:headEnd len="sm" w="sm" type="none"/>
              <a:tailEnd len="sm" w="sm" type="none"/>
            </a:ln>
          </p:spPr>
        </p:sp>
        <p:sp>
          <p:nvSpPr>
            <p:cNvPr id="335" name="Google Shape;335;p20"/>
            <p:cNvSpPr txBox="1"/>
            <p:nvPr/>
          </p:nvSpPr>
          <p:spPr>
            <a:xfrm>
              <a:off x="0" y="-47625"/>
              <a:ext cx="1220558" cy="1621433"/>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36" name="Google Shape;336;p20"/>
          <p:cNvGrpSpPr/>
          <p:nvPr/>
        </p:nvGrpSpPr>
        <p:grpSpPr>
          <a:xfrm>
            <a:off x="2220023" y="3588777"/>
            <a:ext cx="3642053" cy="4838235"/>
            <a:chOff x="0" y="-47625"/>
            <a:chExt cx="1220558" cy="1621433"/>
          </a:xfrm>
        </p:grpSpPr>
        <p:sp>
          <p:nvSpPr>
            <p:cNvPr id="337" name="Google Shape;337;p20"/>
            <p:cNvSpPr/>
            <p:nvPr/>
          </p:nvSpPr>
          <p:spPr>
            <a:xfrm>
              <a:off x="0" y="0"/>
              <a:ext cx="1220558" cy="1573808"/>
            </a:xfrm>
            <a:custGeom>
              <a:rect b="b" l="l" r="r" t="t"/>
              <a:pathLst>
                <a:path extrusionOk="0" h="1573808" w="1220558">
                  <a:moveTo>
                    <a:pt x="0" y="0"/>
                  </a:moveTo>
                  <a:lnTo>
                    <a:pt x="1220558" y="0"/>
                  </a:lnTo>
                  <a:lnTo>
                    <a:pt x="1220558" y="1573808"/>
                  </a:lnTo>
                  <a:lnTo>
                    <a:pt x="0" y="1573808"/>
                  </a:lnTo>
                  <a:close/>
                </a:path>
              </a:pathLst>
            </a:custGeom>
            <a:solidFill>
              <a:srgbClr val="000000">
                <a:alpha val="0"/>
              </a:srgbClr>
            </a:solidFill>
            <a:ln cap="sq" cmpd="sng" w="38100">
              <a:solidFill>
                <a:srgbClr val="FFC24D"/>
              </a:solidFill>
              <a:prstDash val="solid"/>
              <a:miter lim="8000"/>
              <a:headEnd len="sm" w="sm" type="none"/>
              <a:tailEnd len="sm" w="sm" type="none"/>
            </a:ln>
          </p:spPr>
        </p:sp>
        <p:sp>
          <p:nvSpPr>
            <p:cNvPr id="338" name="Google Shape;338;p20"/>
            <p:cNvSpPr txBox="1"/>
            <p:nvPr/>
          </p:nvSpPr>
          <p:spPr>
            <a:xfrm>
              <a:off x="0" y="-47625"/>
              <a:ext cx="1220558" cy="1621433"/>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39" name="Google Shape;339;p20"/>
          <p:cNvGrpSpPr/>
          <p:nvPr/>
        </p:nvGrpSpPr>
        <p:grpSpPr>
          <a:xfrm>
            <a:off x="12637855" y="3588777"/>
            <a:ext cx="3642053" cy="4838235"/>
            <a:chOff x="0" y="-47625"/>
            <a:chExt cx="1220558" cy="1621433"/>
          </a:xfrm>
        </p:grpSpPr>
        <p:sp>
          <p:nvSpPr>
            <p:cNvPr id="340" name="Google Shape;340;p20"/>
            <p:cNvSpPr/>
            <p:nvPr/>
          </p:nvSpPr>
          <p:spPr>
            <a:xfrm>
              <a:off x="0" y="0"/>
              <a:ext cx="1220558" cy="1573808"/>
            </a:xfrm>
            <a:custGeom>
              <a:rect b="b" l="l" r="r" t="t"/>
              <a:pathLst>
                <a:path extrusionOk="0" h="1573808" w="1220558">
                  <a:moveTo>
                    <a:pt x="0" y="0"/>
                  </a:moveTo>
                  <a:lnTo>
                    <a:pt x="1220558" y="0"/>
                  </a:lnTo>
                  <a:lnTo>
                    <a:pt x="1220558" y="1573808"/>
                  </a:lnTo>
                  <a:lnTo>
                    <a:pt x="0" y="1573808"/>
                  </a:lnTo>
                  <a:close/>
                </a:path>
              </a:pathLst>
            </a:custGeom>
            <a:solidFill>
              <a:srgbClr val="000000">
                <a:alpha val="0"/>
              </a:srgbClr>
            </a:solidFill>
            <a:ln cap="sq" cmpd="sng" w="38100">
              <a:solidFill>
                <a:srgbClr val="FFC24D"/>
              </a:solidFill>
              <a:prstDash val="solid"/>
              <a:miter lim="8000"/>
              <a:headEnd len="sm" w="sm" type="none"/>
              <a:tailEnd len="sm" w="sm" type="none"/>
            </a:ln>
          </p:spPr>
        </p:sp>
        <p:sp>
          <p:nvSpPr>
            <p:cNvPr id="341" name="Google Shape;341;p20"/>
            <p:cNvSpPr txBox="1"/>
            <p:nvPr/>
          </p:nvSpPr>
          <p:spPr>
            <a:xfrm>
              <a:off x="0" y="-47625"/>
              <a:ext cx="1220558" cy="1621433"/>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42" name="Google Shape;342;p20"/>
          <p:cNvSpPr txBox="1"/>
          <p:nvPr/>
        </p:nvSpPr>
        <p:spPr>
          <a:xfrm>
            <a:off x="2271611" y="6978586"/>
            <a:ext cx="3538878" cy="824865"/>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FFFFFF"/>
                </a:solidFill>
                <a:latin typeface="Nanum Gothic"/>
                <a:ea typeface="Nanum Gothic"/>
                <a:cs typeface="Nanum Gothic"/>
                <a:sym typeface="Nanum Gothic"/>
              </a:rPr>
              <a:t>Elaborate on the featured statistic.</a:t>
            </a:r>
            <a:endParaRPr/>
          </a:p>
        </p:txBody>
      </p:sp>
      <p:sp>
        <p:nvSpPr>
          <p:cNvPr id="343" name="Google Shape;343;p20"/>
          <p:cNvSpPr txBox="1"/>
          <p:nvPr/>
        </p:nvSpPr>
        <p:spPr>
          <a:xfrm>
            <a:off x="5205382" y="1019175"/>
            <a:ext cx="7867293" cy="13811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9000" u="none" cap="none" strike="noStrike">
                <a:solidFill>
                  <a:srgbClr val="FFFBF4"/>
                </a:solidFill>
                <a:latin typeface="Cabin"/>
                <a:ea typeface="Cabin"/>
                <a:cs typeface="Cabin"/>
                <a:sym typeface="Cabin"/>
              </a:rPr>
              <a:t>Interesting Data</a:t>
            </a:r>
            <a:endParaRPr/>
          </a:p>
        </p:txBody>
      </p:sp>
      <p:sp>
        <p:nvSpPr>
          <p:cNvPr id="344" name="Google Shape;344;p20"/>
          <p:cNvSpPr txBox="1"/>
          <p:nvPr/>
        </p:nvSpPr>
        <p:spPr>
          <a:xfrm>
            <a:off x="2977832" y="2671868"/>
            <a:ext cx="12322393" cy="38862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400" u="none" cap="none" strike="noStrike">
                <a:solidFill>
                  <a:srgbClr val="FFFFFF"/>
                </a:solidFill>
                <a:latin typeface="Nanum Gothic"/>
                <a:ea typeface="Nanum Gothic"/>
                <a:cs typeface="Nanum Gothic"/>
                <a:sym typeface="Nanum Gothic"/>
              </a:rPr>
              <a:t>Elaborate on the featured statistic</a:t>
            </a:r>
            <a:endParaRPr/>
          </a:p>
        </p:txBody>
      </p:sp>
      <p:sp>
        <p:nvSpPr>
          <p:cNvPr id="345" name="Google Shape;345;p20"/>
          <p:cNvSpPr txBox="1"/>
          <p:nvPr/>
        </p:nvSpPr>
        <p:spPr>
          <a:xfrm>
            <a:off x="7428139" y="6978586"/>
            <a:ext cx="3538878" cy="824865"/>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FFFFFF"/>
                </a:solidFill>
                <a:latin typeface="Nanum Gothic"/>
                <a:ea typeface="Nanum Gothic"/>
                <a:cs typeface="Nanum Gothic"/>
                <a:sym typeface="Nanum Gothic"/>
              </a:rPr>
              <a:t>Elaborate on the featured statistic.</a:t>
            </a:r>
            <a:endParaRPr/>
          </a:p>
        </p:txBody>
      </p:sp>
      <p:sp>
        <p:nvSpPr>
          <p:cNvPr id="346" name="Google Shape;346;p20"/>
          <p:cNvSpPr txBox="1"/>
          <p:nvPr/>
        </p:nvSpPr>
        <p:spPr>
          <a:xfrm>
            <a:off x="3369053" y="4220062"/>
            <a:ext cx="1343994" cy="762000"/>
          </a:xfrm>
          <a:prstGeom prst="rect">
            <a:avLst/>
          </a:prstGeom>
          <a:noFill/>
          <a:ln>
            <a:noFill/>
          </a:ln>
        </p:spPr>
        <p:txBody>
          <a:bodyPr anchorCtr="0" anchor="t" bIns="0" lIns="0" spcFirstLastPara="1" rIns="0" wrap="square" tIns="0">
            <a:spAutoFit/>
          </a:bodyPr>
          <a:lstStyle/>
          <a:p>
            <a:pPr indent="0" lvl="0" marL="0" marR="0" rtl="0" algn="ctr">
              <a:lnSpc>
                <a:spcPct val="139977"/>
              </a:lnSpc>
              <a:spcBef>
                <a:spcPts val="0"/>
              </a:spcBef>
              <a:spcAft>
                <a:spcPts val="0"/>
              </a:spcAft>
              <a:buNone/>
            </a:pPr>
            <a:r>
              <a:rPr b="1" i="0" lang="en-US" sz="4500" u="none" cap="none" strike="noStrike">
                <a:solidFill>
                  <a:srgbClr val="FFFBF4"/>
                </a:solidFill>
                <a:latin typeface="Cabin"/>
                <a:ea typeface="Cabin"/>
                <a:cs typeface="Cabin"/>
                <a:sym typeface="Cabin"/>
              </a:rPr>
              <a:t>67%</a:t>
            </a:r>
            <a:endParaRPr/>
          </a:p>
        </p:txBody>
      </p:sp>
      <p:sp>
        <p:nvSpPr>
          <p:cNvPr id="347" name="Google Shape;347;p20"/>
          <p:cNvSpPr txBox="1"/>
          <p:nvPr/>
        </p:nvSpPr>
        <p:spPr>
          <a:xfrm>
            <a:off x="8312859" y="4220062"/>
            <a:ext cx="1769439" cy="762000"/>
          </a:xfrm>
          <a:prstGeom prst="rect">
            <a:avLst/>
          </a:prstGeom>
          <a:noFill/>
          <a:ln>
            <a:noFill/>
          </a:ln>
        </p:spPr>
        <p:txBody>
          <a:bodyPr anchorCtr="0" anchor="t" bIns="0" lIns="0" spcFirstLastPara="1" rIns="0" wrap="square" tIns="0">
            <a:spAutoFit/>
          </a:bodyPr>
          <a:lstStyle/>
          <a:p>
            <a:pPr indent="0" lvl="0" marL="0" marR="0" rtl="0" algn="ctr">
              <a:lnSpc>
                <a:spcPct val="139977"/>
              </a:lnSpc>
              <a:spcBef>
                <a:spcPts val="0"/>
              </a:spcBef>
              <a:spcAft>
                <a:spcPts val="0"/>
              </a:spcAft>
              <a:buNone/>
            </a:pPr>
            <a:r>
              <a:rPr b="1" i="0" lang="en-US" sz="4500" u="none" cap="none" strike="noStrike">
                <a:solidFill>
                  <a:srgbClr val="FFFBF4"/>
                </a:solidFill>
                <a:latin typeface="Cabin"/>
                <a:ea typeface="Cabin"/>
                <a:cs typeface="Cabin"/>
                <a:sym typeface="Cabin"/>
              </a:rPr>
              <a:t>33%</a:t>
            </a:r>
            <a:endParaRPr/>
          </a:p>
        </p:txBody>
      </p:sp>
      <p:sp>
        <p:nvSpPr>
          <p:cNvPr id="348" name="Google Shape;348;p20"/>
          <p:cNvSpPr txBox="1"/>
          <p:nvPr/>
        </p:nvSpPr>
        <p:spPr>
          <a:xfrm>
            <a:off x="12689443" y="6978586"/>
            <a:ext cx="3538878" cy="824865"/>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FFFFFF"/>
                </a:solidFill>
                <a:latin typeface="Nanum Gothic"/>
                <a:ea typeface="Nanum Gothic"/>
                <a:cs typeface="Nanum Gothic"/>
                <a:sym typeface="Nanum Gothic"/>
              </a:rPr>
              <a:t>Elaborate on the featured statistic.</a:t>
            </a:r>
            <a:endParaRPr/>
          </a:p>
        </p:txBody>
      </p:sp>
      <p:sp>
        <p:nvSpPr>
          <p:cNvPr id="349" name="Google Shape;349;p20"/>
          <p:cNvSpPr txBox="1"/>
          <p:nvPr/>
        </p:nvSpPr>
        <p:spPr>
          <a:xfrm>
            <a:off x="13574162" y="4220062"/>
            <a:ext cx="1769439" cy="762000"/>
          </a:xfrm>
          <a:prstGeom prst="rect">
            <a:avLst/>
          </a:prstGeom>
          <a:noFill/>
          <a:ln>
            <a:noFill/>
          </a:ln>
        </p:spPr>
        <p:txBody>
          <a:bodyPr anchorCtr="0" anchor="t" bIns="0" lIns="0" spcFirstLastPara="1" rIns="0" wrap="square" tIns="0">
            <a:spAutoFit/>
          </a:bodyPr>
          <a:lstStyle/>
          <a:p>
            <a:pPr indent="0" lvl="0" marL="0" marR="0" rtl="0" algn="ctr">
              <a:lnSpc>
                <a:spcPct val="139977"/>
              </a:lnSpc>
              <a:spcBef>
                <a:spcPts val="0"/>
              </a:spcBef>
              <a:spcAft>
                <a:spcPts val="0"/>
              </a:spcAft>
              <a:buNone/>
            </a:pPr>
            <a:r>
              <a:rPr b="1" i="0" lang="en-US" sz="4500" u="none" cap="none" strike="noStrike">
                <a:solidFill>
                  <a:srgbClr val="FFFBF4"/>
                </a:solidFill>
                <a:latin typeface="Cabin"/>
                <a:ea typeface="Cabin"/>
                <a:cs typeface="Cabin"/>
                <a:sym typeface="Cabin"/>
              </a:rPr>
              <a:t>59%</a:t>
            </a:r>
            <a:endParaRPr/>
          </a:p>
        </p:txBody>
      </p:sp>
      <p:pic>
        <p:nvPicPr>
          <p:cNvPr id="350" name="Google Shape;350;p20"/>
          <p:cNvPicPr preferRelativeResize="0"/>
          <p:nvPr/>
        </p:nvPicPr>
        <p:blipFill rotWithShape="1">
          <a:blip r:embed="rId4">
            <a:alphaModFix/>
          </a:blip>
          <a:srcRect b="0" l="0" r="0" t="0"/>
          <a:stretch/>
        </p:blipFill>
        <p:spPr>
          <a:xfrm rot="10800000">
            <a:off x="2259140" y="4678579"/>
            <a:ext cx="3563820" cy="2078895"/>
          </a:xfrm>
          <a:prstGeom prst="rect">
            <a:avLst/>
          </a:prstGeom>
          <a:noFill/>
          <a:ln>
            <a:noFill/>
          </a:ln>
        </p:spPr>
      </p:pic>
      <p:pic>
        <p:nvPicPr>
          <p:cNvPr id="351" name="Google Shape;351;p20"/>
          <p:cNvPicPr preferRelativeResize="0"/>
          <p:nvPr/>
        </p:nvPicPr>
        <p:blipFill rotWithShape="1">
          <a:blip r:embed="rId5">
            <a:alphaModFix/>
          </a:blip>
          <a:srcRect b="0" l="0" r="0" t="0"/>
          <a:stretch/>
        </p:blipFill>
        <p:spPr>
          <a:xfrm rot="10800000">
            <a:off x="7415668" y="4678579"/>
            <a:ext cx="3563820" cy="2078895"/>
          </a:xfrm>
          <a:prstGeom prst="rect">
            <a:avLst/>
          </a:prstGeom>
          <a:noFill/>
          <a:ln>
            <a:noFill/>
          </a:ln>
        </p:spPr>
      </p:pic>
      <p:pic>
        <p:nvPicPr>
          <p:cNvPr id="352" name="Google Shape;352;p20"/>
          <p:cNvPicPr preferRelativeResize="0"/>
          <p:nvPr/>
        </p:nvPicPr>
        <p:blipFill rotWithShape="1">
          <a:blip r:embed="rId6">
            <a:alphaModFix/>
          </a:blip>
          <a:srcRect b="0" l="0" r="0" t="0"/>
          <a:stretch/>
        </p:blipFill>
        <p:spPr>
          <a:xfrm rot="10800000">
            <a:off x="12676972" y="4678579"/>
            <a:ext cx="3563820" cy="2078895"/>
          </a:xfrm>
          <a:prstGeom prst="rect">
            <a:avLst/>
          </a:prstGeom>
          <a:noFill/>
          <a:ln>
            <a:noFill/>
          </a:ln>
        </p:spPr>
      </p:pic>
      <p:grpSp>
        <p:nvGrpSpPr>
          <p:cNvPr id="353" name="Google Shape;353;p20"/>
          <p:cNvGrpSpPr/>
          <p:nvPr/>
        </p:nvGrpSpPr>
        <p:grpSpPr>
          <a:xfrm>
            <a:off x="-210795" y="9116191"/>
            <a:ext cx="10241505" cy="861241"/>
            <a:chOff x="0" y="-47625"/>
            <a:chExt cx="3432225" cy="288627"/>
          </a:xfrm>
        </p:grpSpPr>
        <p:sp>
          <p:nvSpPr>
            <p:cNvPr id="354" name="Google Shape;354;p20"/>
            <p:cNvSpPr/>
            <p:nvPr/>
          </p:nvSpPr>
          <p:spPr>
            <a:xfrm>
              <a:off x="0" y="0"/>
              <a:ext cx="3432225" cy="241002"/>
            </a:xfrm>
            <a:custGeom>
              <a:rect b="b" l="l" r="r" t="t"/>
              <a:pathLst>
                <a:path extrusionOk="0" h="241002" w="3432225">
                  <a:moveTo>
                    <a:pt x="0" y="0"/>
                  </a:moveTo>
                  <a:lnTo>
                    <a:pt x="3432225" y="0"/>
                  </a:lnTo>
                  <a:lnTo>
                    <a:pt x="3432225" y="241002"/>
                  </a:lnTo>
                  <a:lnTo>
                    <a:pt x="0" y="241002"/>
                  </a:lnTo>
                  <a:close/>
                </a:path>
              </a:pathLst>
            </a:custGeom>
            <a:solidFill>
              <a:srgbClr val="FFC24D"/>
            </a:solidFill>
            <a:ln>
              <a:noFill/>
            </a:ln>
          </p:spPr>
        </p:sp>
        <p:sp>
          <p:nvSpPr>
            <p:cNvPr id="355" name="Google Shape;355;p20"/>
            <p:cNvSpPr txBox="1"/>
            <p:nvPr/>
          </p:nvSpPr>
          <p:spPr>
            <a:xfrm>
              <a:off x="0" y="-47625"/>
              <a:ext cx="3432225" cy="28862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56479"/>
        </a:solidFill>
      </p:bgPr>
    </p:bg>
    <p:spTree>
      <p:nvGrpSpPr>
        <p:cNvPr id="359" name="Shape 359"/>
        <p:cNvGrpSpPr/>
        <p:nvPr/>
      </p:nvGrpSpPr>
      <p:grpSpPr>
        <a:xfrm>
          <a:off x="0" y="0"/>
          <a:ext cx="0" cy="0"/>
          <a:chOff x="0" y="0"/>
          <a:chExt cx="0" cy="0"/>
        </a:xfrm>
      </p:grpSpPr>
      <p:pic>
        <p:nvPicPr>
          <p:cNvPr id="360" name="Google Shape;360;p21"/>
          <p:cNvPicPr preferRelativeResize="0"/>
          <p:nvPr/>
        </p:nvPicPr>
        <p:blipFill>
          <a:blip r:embed="rId3">
            <a:alphaModFix/>
          </a:blip>
          <a:stretch>
            <a:fillRect/>
          </a:stretch>
        </p:blipFill>
        <p:spPr>
          <a:xfrm>
            <a:off x="-555637" y="6743451"/>
            <a:ext cx="19304402" cy="3468760"/>
          </a:xfrm>
          <a:prstGeom prst="rect">
            <a:avLst/>
          </a:prstGeom>
          <a:noFill/>
          <a:ln>
            <a:noFill/>
          </a:ln>
        </p:spPr>
      </p:pic>
      <p:grpSp>
        <p:nvGrpSpPr>
          <p:cNvPr id="361" name="Google Shape;361;p21"/>
          <p:cNvGrpSpPr/>
          <p:nvPr/>
        </p:nvGrpSpPr>
        <p:grpSpPr>
          <a:xfrm>
            <a:off x="1749568" y="3016980"/>
            <a:ext cx="3642053" cy="3488334"/>
            <a:chOff x="0" y="-47625"/>
            <a:chExt cx="1220558" cy="1169042"/>
          </a:xfrm>
        </p:grpSpPr>
        <p:sp>
          <p:nvSpPr>
            <p:cNvPr id="362" name="Google Shape;362;p21"/>
            <p:cNvSpPr/>
            <p:nvPr/>
          </p:nvSpPr>
          <p:spPr>
            <a:xfrm>
              <a:off x="0" y="0"/>
              <a:ext cx="1220558" cy="1121417"/>
            </a:xfrm>
            <a:custGeom>
              <a:rect b="b" l="l" r="r" t="t"/>
              <a:pathLst>
                <a:path extrusionOk="0" h="1121417" w="1220558">
                  <a:moveTo>
                    <a:pt x="0" y="0"/>
                  </a:moveTo>
                  <a:lnTo>
                    <a:pt x="1220558" y="0"/>
                  </a:lnTo>
                  <a:lnTo>
                    <a:pt x="1220558" y="1121417"/>
                  </a:lnTo>
                  <a:lnTo>
                    <a:pt x="0" y="1121417"/>
                  </a:lnTo>
                  <a:close/>
                </a:path>
              </a:pathLst>
            </a:custGeom>
            <a:solidFill>
              <a:srgbClr val="FFC24D"/>
            </a:solidFill>
            <a:ln>
              <a:noFill/>
            </a:ln>
          </p:spPr>
        </p:sp>
        <p:sp>
          <p:nvSpPr>
            <p:cNvPr id="363" name="Google Shape;363;p21"/>
            <p:cNvSpPr txBox="1"/>
            <p:nvPr/>
          </p:nvSpPr>
          <p:spPr>
            <a:xfrm>
              <a:off x="0" y="-47625"/>
              <a:ext cx="1220558" cy="116904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64" name="Google Shape;364;p21"/>
          <p:cNvGrpSpPr/>
          <p:nvPr/>
        </p:nvGrpSpPr>
        <p:grpSpPr>
          <a:xfrm>
            <a:off x="7275555" y="3016980"/>
            <a:ext cx="3642053" cy="3488334"/>
            <a:chOff x="0" y="-47625"/>
            <a:chExt cx="1220558" cy="1169042"/>
          </a:xfrm>
        </p:grpSpPr>
        <p:sp>
          <p:nvSpPr>
            <p:cNvPr id="365" name="Google Shape;365;p21"/>
            <p:cNvSpPr/>
            <p:nvPr/>
          </p:nvSpPr>
          <p:spPr>
            <a:xfrm>
              <a:off x="0" y="0"/>
              <a:ext cx="1220558" cy="1121417"/>
            </a:xfrm>
            <a:custGeom>
              <a:rect b="b" l="l" r="r" t="t"/>
              <a:pathLst>
                <a:path extrusionOk="0" h="1121417" w="1220558">
                  <a:moveTo>
                    <a:pt x="0" y="0"/>
                  </a:moveTo>
                  <a:lnTo>
                    <a:pt x="1220558" y="0"/>
                  </a:lnTo>
                  <a:lnTo>
                    <a:pt x="1220558" y="1121417"/>
                  </a:lnTo>
                  <a:lnTo>
                    <a:pt x="0" y="1121417"/>
                  </a:lnTo>
                  <a:close/>
                </a:path>
              </a:pathLst>
            </a:custGeom>
            <a:solidFill>
              <a:srgbClr val="FFC24D"/>
            </a:solidFill>
            <a:ln>
              <a:noFill/>
            </a:ln>
          </p:spPr>
        </p:sp>
        <p:sp>
          <p:nvSpPr>
            <p:cNvPr id="366" name="Google Shape;366;p21"/>
            <p:cNvSpPr txBox="1"/>
            <p:nvPr/>
          </p:nvSpPr>
          <p:spPr>
            <a:xfrm>
              <a:off x="0" y="-47625"/>
              <a:ext cx="1220558" cy="116904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67" name="Google Shape;367;p21"/>
          <p:cNvGrpSpPr/>
          <p:nvPr/>
        </p:nvGrpSpPr>
        <p:grpSpPr>
          <a:xfrm>
            <a:off x="12803559" y="3008009"/>
            <a:ext cx="3642053" cy="3488334"/>
            <a:chOff x="0" y="-47625"/>
            <a:chExt cx="1220558" cy="1169042"/>
          </a:xfrm>
        </p:grpSpPr>
        <p:sp>
          <p:nvSpPr>
            <p:cNvPr id="368" name="Google Shape;368;p21"/>
            <p:cNvSpPr/>
            <p:nvPr/>
          </p:nvSpPr>
          <p:spPr>
            <a:xfrm>
              <a:off x="0" y="0"/>
              <a:ext cx="1220558" cy="1121417"/>
            </a:xfrm>
            <a:custGeom>
              <a:rect b="b" l="l" r="r" t="t"/>
              <a:pathLst>
                <a:path extrusionOk="0" h="1121417" w="1220558">
                  <a:moveTo>
                    <a:pt x="0" y="0"/>
                  </a:moveTo>
                  <a:lnTo>
                    <a:pt x="1220558" y="0"/>
                  </a:lnTo>
                  <a:lnTo>
                    <a:pt x="1220558" y="1121417"/>
                  </a:lnTo>
                  <a:lnTo>
                    <a:pt x="0" y="1121417"/>
                  </a:lnTo>
                  <a:close/>
                </a:path>
              </a:pathLst>
            </a:custGeom>
            <a:solidFill>
              <a:srgbClr val="FFC24D"/>
            </a:solidFill>
            <a:ln>
              <a:noFill/>
            </a:ln>
          </p:spPr>
        </p:sp>
        <p:sp>
          <p:nvSpPr>
            <p:cNvPr id="369" name="Google Shape;369;p21"/>
            <p:cNvSpPr txBox="1"/>
            <p:nvPr/>
          </p:nvSpPr>
          <p:spPr>
            <a:xfrm>
              <a:off x="0" y="-47625"/>
              <a:ext cx="1220558" cy="116904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70" name="Google Shape;370;p21"/>
          <p:cNvGrpSpPr/>
          <p:nvPr/>
        </p:nvGrpSpPr>
        <p:grpSpPr>
          <a:xfrm>
            <a:off x="0" y="5460189"/>
            <a:ext cx="4826811" cy="4826811"/>
            <a:chOff x="0" y="0"/>
            <a:chExt cx="6435748" cy="6435748"/>
          </a:xfrm>
        </p:grpSpPr>
        <p:cxnSp>
          <p:nvCxnSpPr>
            <p:cNvPr id="371" name="Google Shape;371;p21"/>
            <p:cNvCxnSpPr/>
            <p:nvPr/>
          </p:nvCxnSpPr>
          <p:spPr>
            <a:xfrm>
              <a:off x="0" y="5736940"/>
              <a:ext cx="6435748" cy="0"/>
            </a:xfrm>
            <a:prstGeom prst="straightConnector1">
              <a:avLst/>
            </a:prstGeom>
            <a:noFill/>
            <a:ln cap="flat" cmpd="sng" w="50800">
              <a:solidFill>
                <a:srgbClr val="FFC24D"/>
              </a:solidFill>
              <a:prstDash val="solid"/>
              <a:round/>
              <a:headEnd len="sm" w="sm" type="none"/>
              <a:tailEnd len="sm" w="sm" type="none"/>
            </a:ln>
          </p:spPr>
        </p:cxnSp>
        <p:cxnSp>
          <p:nvCxnSpPr>
            <p:cNvPr id="372" name="Google Shape;372;p21"/>
            <p:cNvCxnSpPr/>
            <p:nvPr/>
          </p:nvCxnSpPr>
          <p:spPr>
            <a:xfrm>
              <a:off x="592299" y="0"/>
              <a:ext cx="0" cy="6435748"/>
            </a:xfrm>
            <a:prstGeom prst="straightConnector1">
              <a:avLst/>
            </a:prstGeom>
            <a:noFill/>
            <a:ln cap="flat" cmpd="sng" w="50800">
              <a:solidFill>
                <a:srgbClr val="FFC24D"/>
              </a:solidFill>
              <a:prstDash val="solid"/>
              <a:round/>
              <a:headEnd len="sm" w="sm" type="none"/>
              <a:tailEnd len="sm" w="sm" type="none"/>
            </a:ln>
          </p:spPr>
        </p:cxnSp>
        <p:cxnSp>
          <p:nvCxnSpPr>
            <p:cNvPr id="373" name="Google Shape;373;p21"/>
            <p:cNvCxnSpPr/>
            <p:nvPr/>
          </p:nvCxnSpPr>
          <p:spPr>
            <a:xfrm>
              <a:off x="0" y="5089548"/>
              <a:ext cx="6435748" cy="0"/>
            </a:xfrm>
            <a:prstGeom prst="straightConnector1">
              <a:avLst/>
            </a:prstGeom>
            <a:noFill/>
            <a:ln cap="flat" cmpd="sng" w="50800">
              <a:solidFill>
                <a:srgbClr val="FFFBF4"/>
              </a:solidFill>
              <a:prstDash val="solid"/>
              <a:round/>
              <a:headEnd len="sm" w="sm" type="none"/>
              <a:tailEnd len="sm" w="sm" type="none"/>
            </a:ln>
          </p:spPr>
        </p:cxnSp>
      </p:grpSp>
      <p:sp>
        <p:nvSpPr>
          <p:cNvPr id="374" name="Google Shape;374;p21"/>
          <p:cNvSpPr txBox="1"/>
          <p:nvPr/>
        </p:nvSpPr>
        <p:spPr>
          <a:xfrm>
            <a:off x="1943156" y="6895839"/>
            <a:ext cx="3306074" cy="523875"/>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0" i="0" lang="en-US" sz="3499" u="none" cap="none" strike="noStrike">
                <a:solidFill>
                  <a:srgbClr val="FFFBF4"/>
                </a:solidFill>
                <a:latin typeface="Cabin"/>
                <a:ea typeface="Cabin"/>
                <a:cs typeface="Cabin"/>
                <a:sym typeface="Cabin"/>
              </a:rPr>
              <a:t>Name</a:t>
            </a:r>
            <a:endParaRPr/>
          </a:p>
        </p:txBody>
      </p:sp>
      <p:sp>
        <p:nvSpPr>
          <p:cNvPr id="375" name="Google Shape;375;p21"/>
          <p:cNvSpPr txBox="1"/>
          <p:nvPr/>
        </p:nvSpPr>
        <p:spPr>
          <a:xfrm>
            <a:off x="1943156" y="7610301"/>
            <a:ext cx="3306074" cy="824865"/>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FFFFFF"/>
                </a:solidFill>
                <a:latin typeface="Nanum Gothic"/>
                <a:ea typeface="Nanum Gothic"/>
                <a:cs typeface="Nanum Gothic"/>
                <a:sym typeface="Nanum Gothic"/>
              </a:rPr>
              <a:t>Elaborate on what you want to discuss. </a:t>
            </a:r>
            <a:endParaRPr/>
          </a:p>
        </p:txBody>
      </p:sp>
      <p:cxnSp>
        <p:nvCxnSpPr>
          <p:cNvPr id="376" name="Google Shape;376;p21"/>
          <p:cNvCxnSpPr/>
          <p:nvPr/>
        </p:nvCxnSpPr>
        <p:spPr>
          <a:xfrm rot="10800000">
            <a:off x="13461189" y="520526"/>
            <a:ext cx="4826811" cy="0"/>
          </a:xfrm>
          <a:prstGeom prst="straightConnector1">
            <a:avLst/>
          </a:prstGeom>
          <a:noFill/>
          <a:ln cap="flat" cmpd="sng" w="38100">
            <a:solidFill>
              <a:srgbClr val="FFC24D"/>
            </a:solidFill>
            <a:prstDash val="solid"/>
            <a:round/>
            <a:headEnd len="sm" w="sm" type="none"/>
            <a:tailEnd len="sm" w="sm" type="none"/>
          </a:ln>
        </p:spPr>
      </p:cxnSp>
      <p:cxnSp>
        <p:nvCxnSpPr>
          <p:cNvPr id="377" name="Google Shape;377;p21"/>
          <p:cNvCxnSpPr/>
          <p:nvPr/>
        </p:nvCxnSpPr>
        <p:spPr>
          <a:xfrm rot="10800000">
            <a:off x="17843776" y="-3580"/>
            <a:ext cx="0" cy="4826811"/>
          </a:xfrm>
          <a:prstGeom prst="straightConnector1">
            <a:avLst/>
          </a:prstGeom>
          <a:noFill/>
          <a:ln cap="flat" cmpd="sng" w="38100">
            <a:solidFill>
              <a:srgbClr val="FFC24D"/>
            </a:solidFill>
            <a:prstDash val="solid"/>
            <a:round/>
            <a:headEnd len="sm" w="sm" type="none"/>
            <a:tailEnd len="sm" w="sm" type="none"/>
          </a:ln>
        </p:spPr>
      </p:cxnSp>
      <p:cxnSp>
        <p:nvCxnSpPr>
          <p:cNvPr id="378" name="Google Shape;378;p21"/>
          <p:cNvCxnSpPr/>
          <p:nvPr/>
        </p:nvCxnSpPr>
        <p:spPr>
          <a:xfrm rot="10800000">
            <a:off x="13461189" y="1006070"/>
            <a:ext cx="4826811" cy="0"/>
          </a:xfrm>
          <a:prstGeom prst="straightConnector1">
            <a:avLst/>
          </a:prstGeom>
          <a:noFill/>
          <a:ln cap="flat" cmpd="sng" w="38100">
            <a:solidFill>
              <a:srgbClr val="FFFBF4"/>
            </a:solidFill>
            <a:prstDash val="solid"/>
            <a:round/>
            <a:headEnd len="sm" w="sm" type="none"/>
            <a:tailEnd len="sm" w="sm" type="none"/>
          </a:ln>
        </p:spPr>
      </p:cxnSp>
      <p:sp>
        <p:nvSpPr>
          <p:cNvPr id="379" name="Google Shape;379;p21"/>
          <p:cNvSpPr txBox="1"/>
          <p:nvPr/>
        </p:nvSpPr>
        <p:spPr>
          <a:xfrm>
            <a:off x="6684824" y="1019175"/>
            <a:ext cx="4918353" cy="13811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9000" u="none" cap="none" strike="noStrike">
                <a:solidFill>
                  <a:srgbClr val="FFFBF4"/>
                </a:solidFill>
                <a:latin typeface="Cabin"/>
                <a:ea typeface="Cabin"/>
                <a:cs typeface="Cabin"/>
                <a:sym typeface="Cabin"/>
              </a:rPr>
              <a:t>Our Team</a:t>
            </a:r>
            <a:endParaRPr/>
          </a:p>
        </p:txBody>
      </p:sp>
      <p:sp>
        <p:nvSpPr>
          <p:cNvPr id="380" name="Google Shape;380;p21"/>
          <p:cNvSpPr txBox="1"/>
          <p:nvPr/>
        </p:nvSpPr>
        <p:spPr>
          <a:xfrm>
            <a:off x="7456344" y="6895839"/>
            <a:ext cx="3306074" cy="523875"/>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0" i="0" lang="en-US" sz="3499" u="none" cap="none" strike="noStrike">
                <a:solidFill>
                  <a:srgbClr val="FFFBF4"/>
                </a:solidFill>
                <a:latin typeface="Cabin"/>
                <a:ea typeface="Cabin"/>
                <a:cs typeface="Cabin"/>
                <a:sym typeface="Cabin"/>
              </a:rPr>
              <a:t>Name</a:t>
            </a:r>
            <a:endParaRPr/>
          </a:p>
        </p:txBody>
      </p:sp>
      <p:sp>
        <p:nvSpPr>
          <p:cNvPr id="381" name="Google Shape;381;p21"/>
          <p:cNvSpPr txBox="1"/>
          <p:nvPr/>
        </p:nvSpPr>
        <p:spPr>
          <a:xfrm>
            <a:off x="7456344" y="7610301"/>
            <a:ext cx="3306074" cy="824865"/>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FFFFFF"/>
                </a:solidFill>
                <a:latin typeface="Nanum Gothic"/>
                <a:ea typeface="Nanum Gothic"/>
                <a:cs typeface="Nanum Gothic"/>
                <a:sym typeface="Nanum Gothic"/>
              </a:rPr>
              <a:t>Elaborate on what you want to discuss. </a:t>
            </a:r>
            <a:endParaRPr/>
          </a:p>
        </p:txBody>
      </p:sp>
      <p:sp>
        <p:nvSpPr>
          <p:cNvPr id="382" name="Google Shape;382;p21"/>
          <p:cNvSpPr txBox="1"/>
          <p:nvPr/>
        </p:nvSpPr>
        <p:spPr>
          <a:xfrm>
            <a:off x="12969533" y="6895839"/>
            <a:ext cx="3306074" cy="523875"/>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0" i="0" lang="en-US" sz="3499" u="none" cap="none" strike="noStrike">
                <a:solidFill>
                  <a:srgbClr val="FFFBF4"/>
                </a:solidFill>
                <a:latin typeface="Cabin"/>
                <a:ea typeface="Cabin"/>
                <a:cs typeface="Cabin"/>
                <a:sym typeface="Cabin"/>
              </a:rPr>
              <a:t>Name</a:t>
            </a:r>
            <a:endParaRPr/>
          </a:p>
        </p:txBody>
      </p:sp>
      <p:sp>
        <p:nvSpPr>
          <p:cNvPr id="383" name="Google Shape;383;p21"/>
          <p:cNvSpPr txBox="1"/>
          <p:nvPr/>
        </p:nvSpPr>
        <p:spPr>
          <a:xfrm>
            <a:off x="12969533" y="7610301"/>
            <a:ext cx="3306074" cy="824865"/>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FFFFFF"/>
                </a:solidFill>
                <a:latin typeface="Nanum Gothic"/>
                <a:ea typeface="Nanum Gothic"/>
                <a:cs typeface="Nanum Gothic"/>
                <a:sym typeface="Nanum Gothic"/>
              </a:rPr>
              <a:t>Elaborate on what you want to discuss. </a:t>
            </a:r>
            <a:endParaRPr/>
          </a:p>
        </p:txBody>
      </p:sp>
      <p:pic>
        <p:nvPicPr>
          <p:cNvPr id="384" name="Google Shape;384;p21"/>
          <p:cNvPicPr preferRelativeResize="0"/>
          <p:nvPr/>
        </p:nvPicPr>
        <p:blipFill>
          <a:blip r:embed="rId4">
            <a:alphaModFix/>
          </a:blip>
          <a:stretch>
            <a:fillRect/>
          </a:stretch>
        </p:blipFill>
        <p:spPr>
          <a:xfrm>
            <a:off x="2083508" y="3491788"/>
            <a:ext cx="2934592" cy="2712180"/>
          </a:xfrm>
          <a:prstGeom prst="rect">
            <a:avLst/>
          </a:prstGeom>
          <a:noFill/>
          <a:ln>
            <a:noFill/>
          </a:ln>
        </p:spPr>
      </p:pic>
      <p:pic>
        <p:nvPicPr>
          <p:cNvPr id="385" name="Google Shape;385;p21"/>
          <p:cNvPicPr preferRelativeResize="0"/>
          <p:nvPr/>
        </p:nvPicPr>
        <p:blipFill>
          <a:blip r:embed="rId5">
            <a:alphaModFix/>
          </a:blip>
          <a:stretch>
            <a:fillRect/>
          </a:stretch>
        </p:blipFill>
        <p:spPr>
          <a:xfrm>
            <a:off x="7633371" y="3491788"/>
            <a:ext cx="2928413" cy="2712180"/>
          </a:xfrm>
          <a:prstGeom prst="rect">
            <a:avLst/>
          </a:prstGeom>
          <a:noFill/>
          <a:ln>
            <a:noFill/>
          </a:ln>
        </p:spPr>
      </p:pic>
      <p:pic>
        <p:nvPicPr>
          <p:cNvPr id="386" name="Google Shape;386;p21"/>
          <p:cNvPicPr preferRelativeResize="0"/>
          <p:nvPr/>
        </p:nvPicPr>
        <p:blipFill>
          <a:blip r:embed="rId6">
            <a:alphaModFix/>
          </a:blip>
          <a:stretch>
            <a:fillRect/>
          </a:stretch>
        </p:blipFill>
        <p:spPr>
          <a:xfrm>
            <a:off x="13175033" y="3396075"/>
            <a:ext cx="2934592" cy="271218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BF4"/>
        </a:solidFill>
      </p:bgPr>
    </p:bg>
    <p:spTree>
      <p:nvGrpSpPr>
        <p:cNvPr id="390" name="Shape 390"/>
        <p:cNvGrpSpPr/>
        <p:nvPr/>
      </p:nvGrpSpPr>
      <p:grpSpPr>
        <a:xfrm>
          <a:off x="0" y="0"/>
          <a:ext cx="0" cy="0"/>
          <a:chOff x="0" y="0"/>
          <a:chExt cx="0" cy="0"/>
        </a:xfrm>
      </p:grpSpPr>
      <p:pic>
        <p:nvPicPr>
          <p:cNvPr id="391" name="Google Shape;391;p22"/>
          <p:cNvPicPr preferRelativeResize="0"/>
          <p:nvPr/>
        </p:nvPicPr>
        <p:blipFill>
          <a:blip r:embed="rId3">
            <a:alphaModFix/>
          </a:blip>
          <a:stretch>
            <a:fillRect/>
          </a:stretch>
        </p:blipFill>
        <p:spPr>
          <a:xfrm>
            <a:off x="-6512975" y="-1944850"/>
            <a:ext cx="20083523" cy="11512725"/>
          </a:xfrm>
          <a:prstGeom prst="rect">
            <a:avLst/>
          </a:prstGeom>
          <a:noFill/>
          <a:ln>
            <a:noFill/>
          </a:ln>
        </p:spPr>
      </p:pic>
      <p:grpSp>
        <p:nvGrpSpPr>
          <p:cNvPr id="392" name="Google Shape;392;p22"/>
          <p:cNvGrpSpPr/>
          <p:nvPr/>
        </p:nvGrpSpPr>
        <p:grpSpPr>
          <a:xfrm>
            <a:off x="12329900" y="-142109"/>
            <a:ext cx="5958100" cy="10429109"/>
            <a:chOff x="0" y="-47625"/>
            <a:chExt cx="1996732" cy="3495097"/>
          </a:xfrm>
        </p:grpSpPr>
        <p:sp>
          <p:nvSpPr>
            <p:cNvPr id="393" name="Google Shape;393;p22"/>
            <p:cNvSpPr/>
            <p:nvPr/>
          </p:nvSpPr>
          <p:spPr>
            <a:xfrm>
              <a:off x="0" y="0"/>
              <a:ext cx="1996732" cy="3447472"/>
            </a:xfrm>
            <a:custGeom>
              <a:rect b="b" l="l" r="r" t="t"/>
              <a:pathLst>
                <a:path extrusionOk="0" h="3447472" w="1996732">
                  <a:moveTo>
                    <a:pt x="0" y="0"/>
                  </a:moveTo>
                  <a:lnTo>
                    <a:pt x="1996732" y="0"/>
                  </a:lnTo>
                  <a:lnTo>
                    <a:pt x="1996732" y="3447472"/>
                  </a:lnTo>
                  <a:lnTo>
                    <a:pt x="0" y="3447472"/>
                  </a:lnTo>
                  <a:close/>
                </a:path>
              </a:pathLst>
            </a:custGeom>
            <a:solidFill>
              <a:srgbClr val="156479"/>
            </a:solidFill>
            <a:ln>
              <a:noFill/>
            </a:ln>
          </p:spPr>
        </p:sp>
        <p:sp>
          <p:nvSpPr>
            <p:cNvPr id="394" name="Google Shape;394;p22"/>
            <p:cNvSpPr txBox="1"/>
            <p:nvPr/>
          </p:nvSpPr>
          <p:spPr>
            <a:xfrm>
              <a:off x="0" y="-47625"/>
              <a:ext cx="1996732" cy="349509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95" name="Google Shape;395;p22"/>
          <p:cNvSpPr txBox="1"/>
          <p:nvPr/>
        </p:nvSpPr>
        <p:spPr>
          <a:xfrm>
            <a:off x="1137773" y="5410670"/>
            <a:ext cx="7378075" cy="1514475"/>
          </a:xfrm>
          <a:prstGeom prst="rect">
            <a:avLst/>
          </a:prstGeom>
          <a:noFill/>
          <a:ln>
            <a:noFill/>
          </a:ln>
        </p:spPr>
        <p:txBody>
          <a:bodyPr anchorCtr="0" anchor="t" bIns="0" lIns="0" spcFirstLastPara="1" rIns="0" wrap="square" tIns="0">
            <a:spAutoFit/>
          </a:bodyPr>
          <a:lstStyle/>
          <a:p>
            <a:pPr indent="0" lvl="0" marL="0" marR="0" rtl="0" algn="ctr">
              <a:lnSpc>
                <a:spcPct val="120002"/>
              </a:lnSpc>
              <a:spcBef>
                <a:spcPts val="0"/>
              </a:spcBef>
              <a:spcAft>
                <a:spcPts val="0"/>
              </a:spcAft>
              <a:buNone/>
            </a:pPr>
            <a:r>
              <a:rPr b="1" i="0" lang="en-US" sz="9999" u="none" cap="none" strike="noStrike">
                <a:solidFill>
                  <a:srgbClr val="156479"/>
                </a:solidFill>
                <a:latin typeface="Cabin"/>
                <a:ea typeface="Cabin"/>
                <a:cs typeface="Cabin"/>
                <a:sym typeface="Cabin"/>
              </a:rPr>
              <a:t>About Us</a:t>
            </a:r>
            <a:endParaRPr/>
          </a:p>
        </p:txBody>
      </p:sp>
      <p:grpSp>
        <p:nvGrpSpPr>
          <p:cNvPr id="396" name="Google Shape;396;p22"/>
          <p:cNvGrpSpPr/>
          <p:nvPr/>
        </p:nvGrpSpPr>
        <p:grpSpPr>
          <a:xfrm>
            <a:off x="-220587" y="9425759"/>
            <a:ext cx="18729174" cy="861241"/>
            <a:chOff x="0" y="-47625"/>
            <a:chExt cx="6276689" cy="288627"/>
          </a:xfrm>
        </p:grpSpPr>
        <p:sp>
          <p:nvSpPr>
            <p:cNvPr id="397" name="Google Shape;397;p22"/>
            <p:cNvSpPr/>
            <p:nvPr/>
          </p:nvSpPr>
          <p:spPr>
            <a:xfrm>
              <a:off x="0" y="0"/>
              <a:ext cx="6276689" cy="241002"/>
            </a:xfrm>
            <a:custGeom>
              <a:rect b="b" l="l" r="r" t="t"/>
              <a:pathLst>
                <a:path extrusionOk="0" h="241002" w="6276689">
                  <a:moveTo>
                    <a:pt x="0" y="0"/>
                  </a:moveTo>
                  <a:lnTo>
                    <a:pt x="6276689" y="0"/>
                  </a:lnTo>
                  <a:lnTo>
                    <a:pt x="6276689" y="241002"/>
                  </a:lnTo>
                  <a:lnTo>
                    <a:pt x="0" y="241002"/>
                  </a:lnTo>
                  <a:close/>
                </a:path>
              </a:pathLst>
            </a:custGeom>
            <a:solidFill>
              <a:srgbClr val="FFC24D"/>
            </a:solidFill>
            <a:ln>
              <a:noFill/>
            </a:ln>
          </p:spPr>
        </p:sp>
        <p:sp>
          <p:nvSpPr>
            <p:cNvPr id="398" name="Google Shape;398;p22"/>
            <p:cNvSpPr txBox="1"/>
            <p:nvPr/>
          </p:nvSpPr>
          <p:spPr>
            <a:xfrm>
              <a:off x="0" y="-47625"/>
              <a:ext cx="6276689" cy="28862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99" name="Google Shape;399;p22"/>
          <p:cNvGrpSpPr/>
          <p:nvPr/>
        </p:nvGrpSpPr>
        <p:grpSpPr>
          <a:xfrm>
            <a:off x="0" y="0"/>
            <a:ext cx="4826811" cy="4826811"/>
            <a:chOff x="0" y="0"/>
            <a:chExt cx="6435748" cy="6435748"/>
          </a:xfrm>
        </p:grpSpPr>
        <p:cxnSp>
          <p:nvCxnSpPr>
            <p:cNvPr id="400" name="Google Shape;400;p22"/>
            <p:cNvCxnSpPr/>
            <p:nvPr/>
          </p:nvCxnSpPr>
          <p:spPr>
            <a:xfrm>
              <a:off x="698808" y="0"/>
              <a:ext cx="0" cy="6435748"/>
            </a:xfrm>
            <a:prstGeom prst="straightConnector1">
              <a:avLst/>
            </a:prstGeom>
            <a:noFill/>
            <a:ln cap="flat" cmpd="sng" w="50800">
              <a:solidFill>
                <a:srgbClr val="FFC24D"/>
              </a:solidFill>
              <a:prstDash val="solid"/>
              <a:round/>
              <a:headEnd len="sm" w="sm" type="none"/>
              <a:tailEnd len="sm" w="sm" type="none"/>
            </a:ln>
          </p:spPr>
        </p:cxnSp>
        <p:cxnSp>
          <p:nvCxnSpPr>
            <p:cNvPr id="401" name="Google Shape;401;p22"/>
            <p:cNvCxnSpPr/>
            <p:nvPr/>
          </p:nvCxnSpPr>
          <p:spPr>
            <a:xfrm rot="10800000">
              <a:off x="0" y="592299"/>
              <a:ext cx="6435748" cy="0"/>
            </a:xfrm>
            <a:prstGeom prst="straightConnector1">
              <a:avLst/>
            </a:prstGeom>
            <a:noFill/>
            <a:ln cap="flat" cmpd="sng" w="50800">
              <a:solidFill>
                <a:srgbClr val="FFC24D"/>
              </a:solidFill>
              <a:prstDash val="solid"/>
              <a:round/>
              <a:headEnd len="sm" w="sm" type="none"/>
              <a:tailEnd len="sm" w="sm" type="none"/>
            </a:ln>
          </p:spPr>
        </p:cxnSp>
        <p:cxnSp>
          <p:nvCxnSpPr>
            <p:cNvPr id="402" name="Google Shape;402;p22"/>
            <p:cNvCxnSpPr/>
            <p:nvPr/>
          </p:nvCxnSpPr>
          <p:spPr>
            <a:xfrm>
              <a:off x="1346200" y="0"/>
              <a:ext cx="0" cy="6435748"/>
            </a:xfrm>
            <a:prstGeom prst="straightConnector1">
              <a:avLst/>
            </a:prstGeom>
            <a:noFill/>
            <a:ln cap="flat" cmpd="sng" w="50800">
              <a:solidFill>
                <a:srgbClr val="156479"/>
              </a:solidFill>
              <a:prstDash val="solid"/>
              <a:round/>
              <a:headEnd len="sm" w="sm" type="none"/>
              <a:tailEnd len="sm" w="sm" type="none"/>
            </a:ln>
          </p:spPr>
        </p:cxnSp>
      </p:grpSp>
      <p:sp>
        <p:nvSpPr>
          <p:cNvPr id="403" name="Google Shape;403;p22"/>
          <p:cNvSpPr txBox="1"/>
          <p:nvPr/>
        </p:nvSpPr>
        <p:spPr>
          <a:xfrm>
            <a:off x="1842104" y="7048970"/>
            <a:ext cx="5721040" cy="38862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400" u="none" cap="none" strike="noStrike">
                <a:solidFill>
                  <a:srgbClr val="000000"/>
                </a:solidFill>
                <a:latin typeface="Nanum Gothic"/>
                <a:ea typeface="Nanum Gothic"/>
                <a:cs typeface="Nanum Gothic"/>
                <a:sym typeface="Nanum Gothic"/>
              </a:rPr>
              <a:t>Elaborate on what you want to discuss. </a:t>
            </a:r>
            <a:endParaRPr/>
          </a:p>
        </p:txBody>
      </p:sp>
      <p:grpSp>
        <p:nvGrpSpPr>
          <p:cNvPr id="404" name="Google Shape;404;p22"/>
          <p:cNvGrpSpPr/>
          <p:nvPr/>
        </p:nvGrpSpPr>
        <p:grpSpPr>
          <a:xfrm>
            <a:off x="3476539" y="2073922"/>
            <a:ext cx="2700544" cy="3186933"/>
            <a:chOff x="0" y="-47625"/>
            <a:chExt cx="905031" cy="1068034"/>
          </a:xfrm>
        </p:grpSpPr>
        <p:sp>
          <p:nvSpPr>
            <p:cNvPr id="405" name="Google Shape;405;p22"/>
            <p:cNvSpPr/>
            <p:nvPr/>
          </p:nvSpPr>
          <p:spPr>
            <a:xfrm>
              <a:off x="0" y="0"/>
              <a:ext cx="905031" cy="1020409"/>
            </a:xfrm>
            <a:custGeom>
              <a:rect b="b" l="l" r="r" t="t"/>
              <a:pathLst>
                <a:path extrusionOk="0" h="1020409" w="905031">
                  <a:moveTo>
                    <a:pt x="0" y="0"/>
                  </a:moveTo>
                  <a:lnTo>
                    <a:pt x="905031" y="0"/>
                  </a:lnTo>
                  <a:lnTo>
                    <a:pt x="905031" y="1020409"/>
                  </a:lnTo>
                  <a:lnTo>
                    <a:pt x="0" y="1020409"/>
                  </a:lnTo>
                  <a:close/>
                </a:path>
              </a:pathLst>
            </a:custGeom>
            <a:solidFill>
              <a:srgbClr val="000000">
                <a:alpha val="0"/>
              </a:srgbClr>
            </a:solidFill>
            <a:ln cap="sq" cmpd="sng" w="38100">
              <a:solidFill>
                <a:srgbClr val="156479"/>
              </a:solidFill>
              <a:prstDash val="solid"/>
              <a:miter lim="8000"/>
              <a:headEnd len="sm" w="sm" type="none"/>
              <a:tailEnd len="sm" w="sm" type="none"/>
            </a:ln>
          </p:spPr>
        </p:sp>
        <p:sp>
          <p:nvSpPr>
            <p:cNvPr id="406" name="Google Shape;406;p22"/>
            <p:cNvSpPr txBox="1"/>
            <p:nvPr/>
          </p:nvSpPr>
          <p:spPr>
            <a:xfrm>
              <a:off x="0" y="-47625"/>
              <a:ext cx="905031" cy="106803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07" name="Google Shape;407;p22"/>
          <p:cNvSpPr txBox="1"/>
          <p:nvPr/>
        </p:nvSpPr>
        <p:spPr>
          <a:xfrm>
            <a:off x="4245786" y="2125235"/>
            <a:ext cx="1162050" cy="2902567"/>
          </a:xfrm>
          <a:prstGeom prst="rect">
            <a:avLst/>
          </a:prstGeom>
          <a:noFill/>
          <a:ln>
            <a:noFill/>
          </a:ln>
        </p:spPr>
        <p:txBody>
          <a:bodyPr anchorCtr="0" anchor="t" bIns="0" lIns="0" spcFirstLastPara="1" rIns="0" wrap="square" tIns="0">
            <a:spAutoFit/>
          </a:bodyPr>
          <a:lstStyle/>
          <a:p>
            <a:pPr indent="0" lvl="0" marL="0" marR="0" rtl="0" algn="ctr">
              <a:lnSpc>
                <a:spcPct val="140005"/>
              </a:lnSpc>
              <a:spcBef>
                <a:spcPts val="0"/>
              </a:spcBef>
              <a:spcAft>
                <a:spcPts val="0"/>
              </a:spcAft>
              <a:buNone/>
            </a:pPr>
            <a:r>
              <a:rPr b="1" i="0" lang="en-US" sz="16975" u="none" cap="none" strike="noStrike">
                <a:solidFill>
                  <a:srgbClr val="156479"/>
                </a:solidFill>
                <a:latin typeface="Cabin"/>
                <a:ea typeface="Cabin"/>
                <a:cs typeface="Cabin"/>
                <a:sym typeface="Cabin"/>
              </a:rPr>
              <a:t>3</a:t>
            </a:r>
            <a:endParaRPr/>
          </a:p>
        </p:txBody>
      </p:sp>
      <p:pic>
        <p:nvPicPr>
          <p:cNvPr id="408" name="Google Shape;408;p22"/>
          <p:cNvPicPr preferRelativeResize="0"/>
          <p:nvPr/>
        </p:nvPicPr>
        <p:blipFill>
          <a:blip r:embed="rId4">
            <a:alphaModFix/>
          </a:blip>
          <a:stretch>
            <a:fillRect/>
          </a:stretch>
        </p:blipFill>
        <p:spPr>
          <a:xfrm>
            <a:off x="8515850" y="2962804"/>
            <a:ext cx="9407851" cy="730667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BF4"/>
        </a:solidFill>
      </p:bgPr>
    </p:bg>
    <p:spTree>
      <p:nvGrpSpPr>
        <p:cNvPr id="412" name="Shape 412"/>
        <p:cNvGrpSpPr/>
        <p:nvPr/>
      </p:nvGrpSpPr>
      <p:grpSpPr>
        <a:xfrm>
          <a:off x="0" y="0"/>
          <a:ext cx="0" cy="0"/>
          <a:chOff x="0" y="0"/>
          <a:chExt cx="0" cy="0"/>
        </a:xfrm>
      </p:grpSpPr>
      <p:grpSp>
        <p:nvGrpSpPr>
          <p:cNvPr id="413" name="Google Shape;413;p23"/>
          <p:cNvGrpSpPr/>
          <p:nvPr/>
        </p:nvGrpSpPr>
        <p:grpSpPr>
          <a:xfrm>
            <a:off x="8259697" y="3128515"/>
            <a:ext cx="10028303" cy="7158485"/>
            <a:chOff x="0" y="-47625"/>
            <a:chExt cx="3360775" cy="2399016"/>
          </a:xfrm>
        </p:grpSpPr>
        <p:sp>
          <p:nvSpPr>
            <p:cNvPr id="414" name="Google Shape;414;p23"/>
            <p:cNvSpPr/>
            <p:nvPr/>
          </p:nvSpPr>
          <p:spPr>
            <a:xfrm>
              <a:off x="0" y="0"/>
              <a:ext cx="3360775" cy="2351391"/>
            </a:xfrm>
            <a:custGeom>
              <a:rect b="b" l="l" r="r" t="t"/>
              <a:pathLst>
                <a:path extrusionOk="0" h="2351391" w="3360775">
                  <a:moveTo>
                    <a:pt x="0" y="0"/>
                  </a:moveTo>
                  <a:lnTo>
                    <a:pt x="3360775" y="0"/>
                  </a:lnTo>
                  <a:lnTo>
                    <a:pt x="3360775" y="2351391"/>
                  </a:lnTo>
                  <a:lnTo>
                    <a:pt x="0" y="2351391"/>
                  </a:lnTo>
                  <a:close/>
                </a:path>
              </a:pathLst>
            </a:custGeom>
            <a:solidFill>
              <a:srgbClr val="156479"/>
            </a:solidFill>
            <a:ln>
              <a:noFill/>
            </a:ln>
          </p:spPr>
        </p:sp>
        <p:sp>
          <p:nvSpPr>
            <p:cNvPr id="415" name="Google Shape;415;p23"/>
            <p:cNvSpPr txBox="1"/>
            <p:nvPr/>
          </p:nvSpPr>
          <p:spPr>
            <a:xfrm>
              <a:off x="0" y="-47625"/>
              <a:ext cx="3360775" cy="2399016"/>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416" name="Google Shape;416;p23"/>
          <p:cNvPicPr preferRelativeResize="0"/>
          <p:nvPr/>
        </p:nvPicPr>
        <p:blipFill>
          <a:blip r:embed="rId3">
            <a:alphaModFix/>
          </a:blip>
          <a:stretch>
            <a:fillRect/>
          </a:stretch>
        </p:blipFill>
        <p:spPr>
          <a:xfrm>
            <a:off x="8259662" y="5220342"/>
            <a:ext cx="10028298" cy="5468321"/>
          </a:xfrm>
          <a:prstGeom prst="rect">
            <a:avLst/>
          </a:prstGeom>
          <a:noFill/>
          <a:ln>
            <a:noFill/>
          </a:ln>
        </p:spPr>
      </p:pic>
      <p:sp>
        <p:nvSpPr>
          <p:cNvPr id="417" name="Google Shape;417;p23"/>
          <p:cNvSpPr txBox="1"/>
          <p:nvPr/>
        </p:nvSpPr>
        <p:spPr>
          <a:xfrm>
            <a:off x="1912707" y="1019175"/>
            <a:ext cx="14462585" cy="13811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9000" u="none" cap="none" strike="noStrike">
                <a:solidFill>
                  <a:srgbClr val="156479"/>
                </a:solidFill>
                <a:latin typeface="Cabin"/>
                <a:ea typeface="Cabin"/>
                <a:cs typeface="Cabin"/>
                <a:sym typeface="Cabin"/>
              </a:rPr>
              <a:t>Key Points To Remember</a:t>
            </a:r>
            <a:endParaRPr/>
          </a:p>
        </p:txBody>
      </p:sp>
      <p:sp>
        <p:nvSpPr>
          <p:cNvPr id="418" name="Google Shape;418;p23"/>
          <p:cNvSpPr txBox="1"/>
          <p:nvPr/>
        </p:nvSpPr>
        <p:spPr>
          <a:xfrm>
            <a:off x="10476111" y="4437909"/>
            <a:ext cx="5899181" cy="3758561"/>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400" u="none" cap="none" strike="noStrike">
                <a:solidFill>
                  <a:srgbClr val="FFFFFF"/>
                </a:solidFill>
                <a:latin typeface="Nanum Gothic"/>
                <a:ea typeface="Nanum Gothic"/>
                <a:cs typeface="Nanum Gothic"/>
                <a:sym typeface="Nanum Gothic"/>
              </a:rPr>
              <a:t>Presentations are communication tools that can be used as demonstrations, lectures, speeches, reports, and more. It is mostly presented before an audience.Presentations are communication tools that can be used as demonstrations, lectures, speeches, reports, and more. It is mostly presented before an audience.  </a:t>
            </a:r>
            <a:endParaRPr/>
          </a:p>
        </p:txBody>
      </p:sp>
      <p:grpSp>
        <p:nvGrpSpPr>
          <p:cNvPr id="419" name="Google Shape;419;p23"/>
          <p:cNvGrpSpPr/>
          <p:nvPr/>
        </p:nvGrpSpPr>
        <p:grpSpPr>
          <a:xfrm>
            <a:off x="0" y="0"/>
            <a:ext cx="4826811" cy="4826811"/>
            <a:chOff x="0" y="0"/>
            <a:chExt cx="6435748" cy="6435748"/>
          </a:xfrm>
        </p:grpSpPr>
        <p:cxnSp>
          <p:nvCxnSpPr>
            <p:cNvPr id="420" name="Google Shape;420;p23"/>
            <p:cNvCxnSpPr/>
            <p:nvPr/>
          </p:nvCxnSpPr>
          <p:spPr>
            <a:xfrm>
              <a:off x="698808" y="0"/>
              <a:ext cx="0" cy="6435748"/>
            </a:xfrm>
            <a:prstGeom prst="straightConnector1">
              <a:avLst/>
            </a:prstGeom>
            <a:noFill/>
            <a:ln cap="flat" cmpd="sng" w="50800">
              <a:solidFill>
                <a:srgbClr val="FFC24D"/>
              </a:solidFill>
              <a:prstDash val="solid"/>
              <a:round/>
              <a:headEnd len="sm" w="sm" type="none"/>
              <a:tailEnd len="sm" w="sm" type="none"/>
            </a:ln>
          </p:spPr>
        </p:cxnSp>
        <p:cxnSp>
          <p:nvCxnSpPr>
            <p:cNvPr id="421" name="Google Shape;421;p23"/>
            <p:cNvCxnSpPr/>
            <p:nvPr/>
          </p:nvCxnSpPr>
          <p:spPr>
            <a:xfrm rot="10800000">
              <a:off x="0" y="592299"/>
              <a:ext cx="6435748" cy="0"/>
            </a:xfrm>
            <a:prstGeom prst="straightConnector1">
              <a:avLst/>
            </a:prstGeom>
            <a:noFill/>
            <a:ln cap="flat" cmpd="sng" w="50800">
              <a:solidFill>
                <a:srgbClr val="FFC24D"/>
              </a:solidFill>
              <a:prstDash val="solid"/>
              <a:round/>
              <a:headEnd len="sm" w="sm" type="none"/>
              <a:tailEnd len="sm" w="sm" type="none"/>
            </a:ln>
          </p:spPr>
        </p:cxnSp>
        <p:cxnSp>
          <p:nvCxnSpPr>
            <p:cNvPr id="422" name="Google Shape;422;p23"/>
            <p:cNvCxnSpPr/>
            <p:nvPr/>
          </p:nvCxnSpPr>
          <p:spPr>
            <a:xfrm>
              <a:off x="1346200" y="0"/>
              <a:ext cx="0" cy="6435748"/>
            </a:xfrm>
            <a:prstGeom prst="straightConnector1">
              <a:avLst/>
            </a:prstGeom>
            <a:noFill/>
            <a:ln cap="flat" cmpd="sng" w="50800">
              <a:solidFill>
                <a:srgbClr val="156479"/>
              </a:solidFill>
              <a:prstDash val="solid"/>
              <a:round/>
              <a:headEnd len="sm" w="sm" type="none"/>
              <a:tailEnd len="sm" w="sm" type="none"/>
            </a:ln>
          </p:spPr>
        </p:cxnSp>
      </p:grpSp>
      <p:pic>
        <p:nvPicPr>
          <p:cNvPr id="423" name="Google Shape;423;p23"/>
          <p:cNvPicPr preferRelativeResize="0"/>
          <p:nvPr/>
        </p:nvPicPr>
        <p:blipFill>
          <a:blip r:embed="rId4">
            <a:alphaModFix/>
          </a:blip>
          <a:stretch>
            <a:fillRect/>
          </a:stretch>
        </p:blipFill>
        <p:spPr>
          <a:xfrm>
            <a:off x="468625" y="3729025"/>
            <a:ext cx="9250510" cy="663012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BF4"/>
        </a:solidFill>
      </p:bgPr>
    </p:bg>
    <p:spTree>
      <p:nvGrpSpPr>
        <p:cNvPr id="427" name="Shape 427"/>
        <p:cNvGrpSpPr/>
        <p:nvPr/>
      </p:nvGrpSpPr>
      <p:grpSpPr>
        <a:xfrm>
          <a:off x="0" y="0"/>
          <a:ext cx="0" cy="0"/>
          <a:chOff x="0" y="0"/>
          <a:chExt cx="0" cy="0"/>
        </a:xfrm>
      </p:grpSpPr>
      <p:pic>
        <p:nvPicPr>
          <p:cNvPr id="428" name="Google Shape;428;p24"/>
          <p:cNvPicPr preferRelativeResize="0"/>
          <p:nvPr/>
        </p:nvPicPr>
        <p:blipFill>
          <a:blip r:embed="rId3">
            <a:alphaModFix/>
          </a:blip>
          <a:stretch>
            <a:fillRect/>
          </a:stretch>
        </p:blipFill>
        <p:spPr>
          <a:xfrm>
            <a:off x="-1600525" y="7658350"/>
            <a:ext cx="19304402" cy="3468760"/>
          </a:xfrm>
          <a:prstGeom prst="rect">
            <a:avLst/>
          </a:prstGeom>
          <a:noFill/>
          <a:ln>
            <a:noFill/>
          </a:ln>
        </p:spPr>
      </p:pic>
      <p:sp>
        <p:nvSpPr>
          <p:cNvPr id="429" name="Google Shape;429;p24"/>
          <p:cNvSpPr/>
          <p:nvPr/>
        </p:nvSpPr>
        <p:spPr>
          <a:xfrm>
            <a:off x="2332112" y="5848112"/>
            <a:ext cx="353616" cy="353616"/>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C2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 name="Google Shape;430;p24"/>
          <p:cNvSpPr/>
          <p:nvPr/>
        </p:nvSpPr>
        <p:spPr>
          <a:xfrm>
            <a:off x="6666115" y="5889237"/>
            <a:ext cx="353616" cy="353616"/>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C2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 name="Google Shape;431;p24"/>
          <p:cNvSpPr/>
          <p:nvPr/>
        </p:nvSpPr>
        <p:spPr>
          <a:xfrm>
            <a:off x="10702578" y="5865353"/>
            <a:ext cx="353616" cy="353616"/>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C2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32" name="Google Shape;432;p24"/>
          <p:cNvCxnSpPr/>
          <p:nvPr/>
        </p:nvCxnSpPr>
        <p:spPr>
          <a:xfrm>
            <a:off x="2685720" y="6026597"/>
            <a:ext cx="3980402" cy="37770"/>
          </a:xfrm>
          <a:prstGeom prst="straightConnector1">
            <a:avLst/>
          </a:prstGeom>
          <a:noFill/>
          <a:ln cap="flat" cmpd="sng" w="47625">
            <a:solidFill>
              <a:srgbClr val="156479"/>
            </a:solidFill>
            <a:prstDash val="solid"/>
            <a:round/>
            <a:headEnd len="sm" w="sm" type="none"/>
            <a:tailEnd len="sm" w="sm" type="none"/>
          </a:ln>
        </p:spPr>
      </p:cxnSp>
      <p:cxnSp>
        <p:nvCxnSpPr>
          <p:cNvPr id="433" name="Google Shape;433;p24"/>
          <p:cNvCxnSpPr/>
          <p:nvPr/>
        </p:nvCxnSpPr>
        <p:spPr>
          <a:xfrm flipH="1" rot="10800000">
            <a:off x="7019727" y="6043207"/>
            <a:ext cx="3682854" cy="21792"/>
          </a:xfrm>
          <a:prstGeom prst="straightConnector1">
            <a:avLst/>
          </a:prstGeom>
          <a:noFill/>
          <a:ln cap="flat" cmpd="sng" w="47625">
            <a:solidFill>
              <a:srgbClr val="156479"/>
            </a:solidFill>
            <a:prstDash val="solid"/>
            <a:round/>
            <a:headEnd len="sm" w="sm" type="none"/>
            <a:tailEnd len="sm" w="sm" type="none"/>
          </a:ln>
        </p:spPr>
      </p:cxnSp>
      <p:cxnSp>
        <p:nvCxnSpPr>
          <p:cNvPr id="434" name="Google Shape;434;p24"/>
          <p:cNvCxnSpPr/>
          <p:nvPr/>
        </p:nvCxnSpPr>
        <p:spPr>
          <a:xfrm>
            <a:off x="13522510" y="6041843"/>
            <a:ext cx="4181366" cy="0"/>
          </a:xfrm>
          <a:prstGeom prst="straightConnector1">
            <a:avLst/>
          </a:prstGeom>
          <a:noFill/>
          <a:ln cap="flat" cmpd="sng" w="47625">
            <a:solidFill>
              <a:srgbClr val="156479"/>
            </a:solidFill>
            <a:prstDash val="solid"/>
            <a:round/>
            <a:headEnd len="sm" w="sm" type="none"/>
            <a:tailEnd len="sm" w="sm" type="none"/>
          </a:ln>
        </p:spPr>
      </p:cxnSp>
      <p:sp>
        <p:nvSpPr>
          <p:cNvPr id="435" name="Google Shape;435;p24"/>
          <p:cNvSpPr/>
          <p:nvPr/>
        </p:nvSpPr>
        <p:spPr>
          <a:xfrm>
            <a:off x="15329891" y="5782280"/>
            <a:ext cx="353616" cy="353616"/>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C2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36" name="Google Shape;436;p24"/>
          <p:cNvCxnSpPr/>
          <p:nvPr/>
        </p:nvCxnSpPr>
        <p:spPr>
          <a:xfrm>
            <a:off x="11056194" y="6042161"/>
            <a:ext cx="2838182" cy="0"/>
          </a:xfrm>
          <a:prstGeom prst="straightConnector1">
            <a:avLst/>
          </a:prstGeom>
          <a:noFill/>
          <a:ln cap="flat" cmpd="sng" w="47625">
            <a:solidFill>
              <a:srgbClr val="156479"/>
            </a:solidFill>
            <a:prstDash val="solid"/>
            <a:round/>
            <a:headEnd len="sm" w="sm" type="none"/>
            <a:tailEnd len="sm" w="sm" type="none"/>
          </a:ln>
        </p:spPr>
      </p:cxnSp>
      <p:grpSp>
        <p:nvGrpSpPr>
          <p:cNvPr id="437" name="Google Shape;437;p24"/>
          <p:cNvGrpSpPr/>
          <p:nvPr/>
        </p:nvGrpSpPr>
        <p:grpSpPr>
          <a:xfrm>
            <a:off x="1358204" y="4276135"/>
            <a:ext cx="2511400" cy="2502360"/>
            <a:chOff x="0" y="-47625"/>
            <a:chExt cx="841643" cy="838614"/>
          </a:xfrm>
        </p:grpSpPr>
        <p:sp>
          <p:nvSpPr>
            <p:cNvPr id="438" name="Google Shape;438;p24"/>
            <p:cNvSpPr/>
            <p:nvPr/>
          </p:nvSpPr>
          <p:spPr>
            <a:xfrm>
              <a:off x="0" y="0"/>
              <a:ext cx="841643" cy="790988"/>
            </a:xfrm>
            <a:custGeom>
              <a:rect b="b" l="l" r="r" t="t"/>
              <a:pathLst>
                <a:path extrusionOk="0" h="790988" w="841643">
                  <a:moveTo>
                    <a:pt x="0" y="0"/>
                  </a:moveTo>
                  <a:lnTo>
                    <a:pt x="841643" y="0"/>
                  </a:lnTo>
                  <a:lnTo>
                    <a:pt x="841643" y="790988"/>
                  </a:lnTo>
                  <a:lnTo>
                    <a:pt x="0" y="790988"/>
                  </a:lnTo>
                  <a:close/>
                </a:path>
              </a:pathLst>
            </a:custGeom>
            <a:solidFill>
              <a:srgbClr val="FFFBF4"/>
            </a:solidFill>
            <a:ln cap="sq" cmpd="sng" w="38100">
              <a:solidFill>
                <a:srgbClr val="156479"/>
              </a:solidFill>
              <a:prstDash val="solid"/>
              <a:miter lim="8000"/>
              <a:headEnd len="sm" w="sm" type="none"/>
              <a:tailEnd len="sm" w="sm" type="none"/>
            </a:ln>
          </p:spPr>
        </p:sp>
        <p:sp>
          <p:nvSpPr>
            <p:cNvPr id="439" name="Google Shape;439;p24"/>
            <p:cNvSpPr txBox="1"/>
            <p:nvPr/>
          </p:nvSpPr>
          <p:spPr>
            <a:xfrm>
              <a:off x="0" y="-47625"/>
              <a:ext cx="841643" cy="83861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40" name="Google Shape;440;p24"/>
          <p:cNvGrpSpPr/>
          <p:nvPr/>
        </p:nvGrpSpPr>
        <p:grpSpPr>
          <a:xfrm>
            <a:off x="1550240" y="4458852"/>
            <a:ext cx="2127328" cy="2136925"/>
            <a:chOff x="0" y="-47625"/>
            <a:chExt cx="712929" cy="716145"/>
          </a:xfrm>
        </p:grpSpPr>
        <p:sp>
          <p:nvSpPr>
            <p:cNvPr id="441" name="Google Shape;441;p24"/>
            <p:cNvSpPr/>
            <p:nvPr/>
          </p:nvSpPr>
          <p:spPr>
            <a:xfrm>
              <a:off x="0" y="0"/>
              <a:ext cx="712929" cy="668520"/>
            </a:xfrm>
            <a:custGeom>
              <a:rect b="b" l="l" r="r" t="t"/>
              <a:pathLst>
                <a:path extrusionOk="0" h="668520" w="712929">
                  <a:moveTo>
                    <a:pt x="0" y="0"/>
                  </a:moveTo>
                  <a:lnTo>
                    <a:pt x="712929" y="0"/>
                  </a:lnTo>
                  <a:lnTo>
                    <a:pt x="712929" y="668520"/>
                  </a:lnTo>
                  <a:lnTo>
                    <a:pt x="0" y="668520"/>
                  </a:lnTo>
                  <a:close/>
                </a:path>
              </a:pathLst>
            </a:custGeom>
            <a:solidFill>
              <a:srgbClr val="FFC24D"/>
            </a:solidFill>
            <a:ln>
              <a:noFill/>
            </a:ln>
          </p:spPr>
        </p:sp>
        <p:sp>
          <p:nvSpPr>
            <p:cNvPr id="442" name="Google Shape;442;p24"/>
            <p:cNvSpPr txBox="1"/>
            <p:nvPr/>
          </p:nvSpPr>
          <p:spPr>
            <a:xfrm>
              <a:off x="0" y="-47625"/>
              <a:ext cx="712929" cy="71614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43" name="Google Shape;443;p24"/>
          <p:cNvGrpSpPr/>
          <p:nvPr/>
        </p:nvGrpSpPr>
        <p:grpSpPr>
          <a:xfrm>
            <a:off x="5648003" y="4292745"/>
            <a:ext cx="2511400" cy="2502360"/>
            <a:chOff x="0" y="-47625"/>
            <a:chExt cx="841643" cy="838614"/>
          </a:xfrm>
        </p:grpSpPr>
        <p:sp>
          <p:nvSpPr>
            <p:cNvPr id="444" name="Google Shape;444;p24"/>
            <p:cNvSpPr/>
            <p:nvPr/>
          </p:nvSpPr>
          <p:spPr>
            <a:xfrm>
              <a:off x="0" y="0"/>
              <a:ext cx="841643" cy="790988"/>
            </a:xfrm>
            <a:custGeom>
              <a:rect b="b" l="l" r="r" t="t"/>
              <a:pathLst>
                <a:path extrusionOk="0" h="790988" w="841643">
                  <a:moveTo>
                    <a:pt x="0" y="0"/>
                  </a:moveTo>
                  <a:lnTo>
                    <a:pt x="841643" y="0"/>
                  </a:lnTo>
                  <a:lnTo>
                    <a:pt x="841643" y="790988"/>
                  </a:lnTo>
                  <a:lnTo>
                    <a:pt x="0" y="790988"/>
                  </a:lnTo>
                  <a:close/>
                </a:path>
              </a:pathLst>
            </a:custGeom>
            <a:solidFill>
              <a:srgbClr val="FFFBF4"/>
            </a:solidFill>
            <a:ln cap="sq" cmpd="sng" w="38100">
              <a:solidFill>
                <a:srgbClr val="156479"/>
              </a:solidFill>
              <a:prstDash val="solid"/>
              <a:miter lim="8000"/>
              <a:headEnd len="sm" w="sm" type="none"/>
              <a:tailEnd len="sm" w="sm" type="none"/>
            </a:ln>
          </p:spPr>
        </p:sp>
        <p:sp>
          <p:nvSpPr>
            <p:cNvPr id="445" name="Google Shape;445;p24"/>
            <p:cNvSpPr txBox="1"/>
            <p:nvPr/>
          </p:nvSpPr>
          <p:spPr>
            <a:xfrm>
              <a:off x="0" y="-47625"/>
              <a:ext cx="841643" cy="83861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46" name="Google Shape;446;p24"/>
          <p:cNvGrpSpPr/>
          <p:nvPr/>
        </p:nvGrpSpPr>
        <p:grpSpPr>
          <a:xfrm>
            <a:off x="5840039" y="4450408"/>
            <a:ext cx="2127328" cy="2136925"/>
            <a:chOff x="0" y="-47625"/>
            <a:chExt cx="712929" cy="716145"/>
          </a:xfrm>
        </p:grpSpPr>
        <p:sp>
          <p:nvSpPr>
            <p:cNvPr id="447" name="Google Shape;447;p24"/>
            <p:cNvSpPr/>
            <p:nvPr/>
          </p:nvSpPr>
          <p:spPr>
            <a:xfrm>
              <a:off x="0" y="0"/>
              <a:ext cx="712929" cy="668520"/>
            </a:xfrm>
            <a:custGeom>
              <a:rect b="b" l="l" r="r" t="t"/>
              <a:pathLst>
                <a:path extrusionOk="0" h="668520" w="712929">
                  <a:moveTo>
                    <a:pt x="0" y="0"/>
                  </a:moveTo>
                  <a:lnTo>
                    <a:pt x="712929" y="0"/>
                  </a:lnTo>
                  <a:lnTo>
                    <a:pt x="712929" y="668520"/>
                  </a:lnTo>
                  <a:lnTo>
                    <a:pt x="0" y="668520"/>
                  </a:lnTo>
                  <a:close/>
                </a:path>
              </a:pathLst>
            </a:custGeom>
            <a:solidFill>
              <a:srgbClr val="FFC24D"/>
            </a:solidFill>
            <a:ln>
              <a:noFill/>
            </a:ln>
          </p:spPr>
        </p:sp>
        <p:sp>
          <p:nvSpPr>
            <p:cNvPr id="448" name="Google Shape;448;p24"/>
            <p:cNvSpPr txBox="1"/>
            <p:nvPr/>
          </p:nvSpPr>
          <p:spPr>
            <a:xfrm>
              <a:off x="0" y="-47625"/>
              <a:ext cx="712929" cy="71614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49" name="Google Shape;449;p24"/>
          <p:cNvGrpSpPr/>
          <p:nvPr/>
        </p:nvGrpSpPr>
        <p:grpSpPr>
          <a:xfrm>
            <a:off x="9858180" y="4290469"/>
            <a:ext cx="2511400" cy="2502360"/>
            <a:chOff x="0" y="-47625"/>
            <a:chExt cx="841643" cy="838614"/>
          </a:xfrm>
        </p:grpSpPr>
        <p:sp>
          <p:nvSpPr>
            <p:cNvPr id="450" name="Google Shape;450;p24"/>
            <p:cNvSpPr/>
            <p:nvPr/>
          </p:nvSpPr>
          <p:spPr>
            <a:xfrm>
              <a:off x="0" y="0"/>
              <a:ext cx="841643" cy="790988"/>
            </a:xfrm>
            <a:custGeom>
              <a:rect b="b" l="l" r="r" t="t"/>
              <a:pathLst>
                <a:path extrusionOk="0" h="790988" w="841643">
                  <a:moveTo>
                    <a:pt x="0" y="0"/>
                  </a:moveTo>
                  <a:lnTo>
                    <a:pt x="841643" y="0"/>
                  </a:lnTo>
                  <a:lnTo>
                    <a:pt x="841643" y="790988"/>
                  </a:lnTo>
                  <a:lnTo>
                    <a:pt x="0" y="790988"/>
                  </a:lnTo>
                  <a:close/>
                </a:path>
              </a:pathLst>
            </a:custGeom>
            <a:solidFill>
              <a:srgbClr val="FFFBF4"/>
            </a:solidFill>
            <a:ln cap="sq" cmpd="sng" w="38100">
              <a:solidFill>
                <a:srgbClr val="156479"/>
              </a:solidFill>
              <a:prstDash val="solid"/>
              <a:miter lim="8000"/>
              <a:headEnd len="sm" w="sm" type="none"/>
              <a:tailEnd len="sm" w="sm" type="none"/>
            </a:ln>
          </p:spPr>
        </p:sp>
        <p:sp>
          <p:nvSpPr>
            <p:cNvPr id="451" name="Google Shape;451;p24"/>
            <p:cNvSpPr txBox="1"/>
            <p:nvPr/>
          </p:nvSpPr>
          <p:spPr>
            <a:xfrm>
              <a:off x="0" y="-47625"/>
              <a:ext cx="841643" cy="83861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52" name="Google Shape;452;p24"/>
          <p:cNvGrpSpPr/>
          <p:nvPr/>
        </p:nvGrpSpPr>
        <p:grpSpPr>
          <a:xfrm>
            <a:off x="10050216" y="4450408"/>
            <a:ext cx="2127328" cy="2136925"/>
            <a:chOff x="0" y="-47625"/>
            <a:chExt cx="712929" cy="716145"/>
          </a:xfrm>
        </p:grpSpPr>
        <p:sp>
          <p:nvSpPr>
            <p:cNvPr id="453" name="Google Shape;453;p24"/>
            <p:cNvSpPr/>
            <p:nvPr/>
          </p:nvSpPr>
          <p:spPr>
            <a:xfrm>
              <a:off x="0" y="0"/>
              <a:ext cx="712929" cy="668520"/>
            </a:xfrm>
            <a:custGeom>
              <a:rect b="b" l="l" r="r" t="t"/>
              <a:pathLst>
                <a:path extrusionOk="0" h="668520" w="712929">
                  <a:moveTo>
                    <a:pt x="0" y="0"/>
                  </a:moveTo>
                  <a:lnTo>
                    <a:pt x="712929" y="0"/>
                  </a:lnTo>
                  <a:lnTo>
                    <a:pt x="712929" y="668520"/>
                  </a:lnTo>
                  <a:lnTo>
                    <a:pt x="0" y="668520"/>
                  </a:lnTo>
                  <a:close/>
                </a:path>
              </a:pathLst>
            </a:custGeom>
            <a:solidFill>
              <a:srgbClr val="FFC24D"/>
            </a:solidFill>
            <a:ln>
              <a:noFill/>
            </a:ln>
          </p:spPr>
        </p:sp>
        <p:sp>
          <p:nvSpPr>
            <p:cNvPr id="454" name="Google Shape;454;p24"/>
            <p:cNvSpPr txBox="1"/>
            <p:nvPr/>
          </p:nvSpPr>
          <p:spPr>
            <a:xfrm>
              <a:off x="0" y="-47625"/>
              <a:ext cx="712929" cy="71614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55" name="Google Shape;455;p24"/>
          <p:cNvGrpSpPr/>
          <p:nvPr/>
        </p:nvGrpSpPr>
        <p:grpSpPr>
          <a:xfrm>
            <a:off x="14250999" y="4276135"/>
            <a:ext cx="2511400" cy="2502360"/>
            <a:chOff x="0" y="-47625"/>
            <a:chExt cx="841643" cy="838614"/>
          </a:xfrm>
        </p:grpSpPr>
        <p:sp>
          <p:nvSpPr>
            <p:cNvPr id="456" name="Google Shape;456;p24"/>
            <p:cNvSpPr/>
            <p:nvPr/>
          </p:nvSpPr>
          <p:spPr>
            <a:xfrm>
              <a:off x="0" y="0"/>
              <a:ext cx="841643" cy="790988"/>
            </a:xfrm>
            <a:custGeom>
              <a:rect b="b" l="l" r="r" t="t"/>
              <a:pathLst>
                <a:path extrusionOk="0" h="790988" w="841643">
                  <a:moveTo>
                    <a:pt x="0" y="0"/>
                  </a:moveTo>
                  <a:lnTo>
                    <a:pt x="841643" y="0"/>
                  </a:lnTo>
                  <a:lnTo>
                    <a:pt x="841643" y="790988"/>
                  </a:lnTo>
                  <a:lnTo>
                    <a:pt x="0" y="790988"/>
                  </a:lnTo>
                  <a:close/>
                </a:path>
              </a:pathLst>
            </a:custGeom>
            <a:solidFill>
              <a:srgbClr val="FFFBF4"/>
            </a:solidFill>
            <a:ln cap="sq" cmpd="sng" w="38100">
              <a:solidFill>
                <a:srgbClr val="156479"/>
              </a:solidFill>
              <a:prstDash val="solid"/>
              <a:miter lim="8000"/>
              <a:headEnd len="sm" w="sm" type="none"/>
              <a:tailEnd len="sm" w="sm" type="none"/>
            </a:ln>
          </p:spPr>
        </p:sp>
        <p:sp>
          <p:nvSpPr>
            <p:cNvPr id="457" name="Google Shape;457;p24"/>
            <p:cNvSpPr txBox="1"/>
            <p:nvPr/>
          </p:nvSpPr>
          <p:spPr>
            <a:xfrm>
              <a:off x="0" y="-47625"/>
              <a:ext cx="841643" cy="83861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58" name="Google Shape;458;p24"/>
          <p:cNvGrpSpPr/>
          <p:nvPr/>
        </p:nvGrpSpPr>
        <p:grpSpPr>
          <a:xfrm>
            <a:off x="14443034" y="4450408"/>
            <a:ext cx="2127328" cy="2136925"/>
            <a:chOff x="0" y="-47625"/>
            <a:chExt cx="712929" cy="716145"/>
          </a:xfrm>
        </p:grpSpPr>
        <p:sp>
          <p:nvSpPr>
            <p:cNvPr id="459" name="Google Shape;459;p24"/>
            <p:cNvSpPr/>
            <p:nvPr/>
          </p:nvSpPr>
          <p:spPr>
            <a:xfrm>
              <a:off x="0" y="0"/>
              <a:ext cx="712929" cy="668520"/>
            </a:xfrm>
            <a:custGeom>
              <a:rect b="b" l="l" r="r" t="t"/>
              <a:pathLst>
                <a:path extrusionOk="0" h="668520" w="712929">
                  <a:moveTo>
                    <a:pt x="0" y="0"/>
                  </a:moveTo>
                  <a:lnTo>
                    <a:pt x="712929" y="0"/>
                  </a:lnTo>
                  <a:lnTo>
                    <a:pt x="712929" y="668520"/>
                  </a:lnTo>
                  <a:lnTo>
                    <a:pt x="0" y="668520"/>
                  </a:lnTo>
                  <a:close/>
                </a:path>
              </a:pathLst>
            </a:custGeom>
            <a:solidFill>
              <a:srgbClr val="FFC24D"/>
            </a:solidFill>
            <a:ln>
              <a:noFill/>
            </a:ln>
          </p:spPr>
        </p:sp>
        <p:sp>
          <p:nvSpPr>
            <p:cNvPr id="460" name="Google Shape;460;p24"/>
            <p:cNvSpPr txBox="1"/>
            <p:nvPr/>
          </p:nvSpPr>
          <p:spPr>
            <a:xfrm>
              <a:off x="0" y="-47625"/>
              <a:ext cx="712929" cy="71614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61" name="Google Shape;461;p24"/>
          <p:cNvGrpSpPr/>
          <p:nvPr/>
        </p:nvGrpSpPr>
        <p:grpSpPr>
          <a:xfrm>
            <a:off x="17703876" y="-666657"/>
            <a:ext cx="1227396" cy="11047766"/>
            <a:chOff x="0" y="-47625"/>
            <a:chExt cx="411336" cy="3702427"/>
          </a:xfrm>
        </p:grpSpPr>
        <p:sp>
          <p:nvSpPr>
            <p:cNvPr id="462" name="Google Shape;462;p24"/>
            <p:cNvSpPr/>
            <p:nvPr/>
          </p:nvSpPr>
          <p:spPr>
            <a:xfrm>
              <a:off x="0" y="0"/>
              <a:ext cx="411336" cy="3654802"/>
            </a:xfrm>
            <a:custGeom>
              <a:rect b="b" l="l" r="r" t="t"/>
              <a:pathLst>
                <a:path extrusionOk="0" h="3654802" w="411336">
                  <a:moveTo>
                    <a:pt x="0" y="0"/>
                  </a:moveTo>
                  <a:lnTo>
                    <a:pt x="411336" y="0"/>
                  </a:lnTo>
                  <a:lnTo>
                    <a:pt x="411336" y="3654802"/>
                  </a:lnTo>
                  <a:lnTo>
                    <a:pt x="0" y="3654802"/>
                  </a:lnTo>
                  <a:close/>
                </a:path>
              </a:pathLst>
            </a:custGeom>
            <a:solidFill>
              <a:srgbClr val="156479"/>
            </a:solidFill>
            <a:ln>
              <a:noFill/>
            </a:ln>
          </p:spPr>
        </p:sp>
        <p:sp>
          <p:nvSpPr>
            <p:cNvPr id="463" name="Google Shape;463;p24"/>
            <p:cNvSpPr txBox="1"/>
            <p:nvPr/>
          </p:nvSpPr>
          <p:spPr>
            <a:xfrm>
              <a:off x="0" y="-47625"/>
              <a:ext cx="411336" cy="370242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64" name="Google Shape;464;p24"/>
          <p:cNvSpPr txBox="1"/>
          <p:nvPr/>
        </p:nvSpPr>
        <p:spPr>
          <a:xfrm>
            <a:off x="1891366" y="1019175"/>
            <a:ext cx="14505269" cy="27527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9000" u="none" cap="none" strike="noStrike">
                <a:solidFill>
                  <a:srgbClr val="156479"/>
                </a:solidFill>
                <a:latin typeface="Cabin"/>
                <a:ea typeface="Cabin"/>
                <a:cs typeface="Cabin"/>
                <a:sym typeface="Cabin"/>
              </a:rPr>
              <a:t>A Timeline Always </a:t>
            </a:r>
            <a:endParaRPr/>
          </a:p>
          <a:p>
            <a:pPr indent="0" lvl="0" marL="0" marR="0" rtl="0" algn="ctr">
              <a:lnSpc>
                <a:spcPct val="120000"/>
              </a:lnSpc>
              <a:spcBef>
                <a:spcPts val="0"/>
              </a:spcBef>
              <a:spcAft>
                <a:spcPts val="0"/>
              </a:spcAft>
              <a:buNone/>
            </a:pPr>
            <a:r>
              <a:rPr b="1" i="0" lang="en-US" sz="9000" u="none" cap="none" strike="noStrike">
                <a:solidFill>
                  <a:srgbClr val="156479"/>
                </a:solidFill>
                <a:latin typeface="Cabin"/>
                <a:ea typeface="Cabin"/>
                <a:cs typeface="Cabin"/>
                <a:sym typeface="Cabin"/>
              </a:rPr>
              <a:t>Works Well</a:t>
            </a:r>
            <a:endParaRPr/>
          </a:p>
        </p:txBody>
      </p:sp>
      <p:sp>
        <p:nvSpPr>
          <p:cNvPr id="465" name="Google Shape;465;p24"/>
          <p:cNvSpPr txBox="1"/>
          <p:nvPr/>
        </p:nvSpPr>
        <p:spPr>
          <a:xfrm>
            <a:off x="931442" y="7295121"/>
            <a:ext cx="3364925" cy="476250"/>
          </a:xfrm>
          <a:prstGeom prst="rect">
            <a:avLst/>
          </a:prstGeom>
          <a:noFill/>
          <a:ln>
            <a:noFill/>
          </a:ln>
        </p:spPr>
        <p:txBody>
          <a:bodyPr anchorCtr="0" anchor="t" bIns="0" lIns="0" spcFirstLastPara="1" rIns="0" wrap="square" tIns="0">
            <a:spAutoFit/>
          </a:bodyPr>
          <a:lstStyle/>
          <a:p>
            <a:pPr indent="0" lvl="0" marL="0" marR="0" rtl="0" algn="ctr">
              <a:lnSpc>
                <a:spcPct val="120006"/>
              </a:lnSpc>
              <a:spcBef>
                <a:spcPts val="0"/>
              </a:spcBef>
              <a:spcAft>
                <a:spcPts val="0"/>
              </a:spcAft>
              <a:buNone/>
            </a:pPr>
            <a:r>
              <a:rPr b="1" i="0" lang="en-US" sz="3099" u="none" cap="none" strike="noStrike">
                <a:solidFill>
                  <a:srgbClr val="156479"/>
                </a:solidFill>
                <a:latin typeface="Cabin"/>
                <a:ea typeface="Cabin"/>
                <a:cs typeface="Cabin"/>
                <a:sym typeface="Cabin"/>
              </a:rPr>
              <a:t>Add a main point</a:t>
            </a:r>
            <a:endParaRPr/>
          </a:p>
        </p:txBody>
      </p:sp>
      <p:sp>
        <p:nvSpPr>
          <p:cNvPr id="466" name="Google Shape;466;p24"/>
          <p:cNvSpPr txBox="1"/>
          <p:nvPr/>
        </p:nvSpPr>
        <p:spPr>
          <a:xfrm>
            <a:off x="931442" y="8098650"/>
            <a:ext cx="3364925" cy="824865"/>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0" i="0" lang="en-US" sz="2399" u="none" cap="none" strike="noStrike">
                <a:solidFill>
                  <a:srgbClr val="000000"/>
                </a:solidFill>
                <a:latin typeface="Nanum Gothic"/>
                <a:ea typeface="Nanum Gothic"/>
                <a:cs typeface="Nanum Gothic"/>
                <a:sym typeface="Nanum Gothic"/>
              </a:rPr>
              <a:t>Elaborate on what you want to discuss. </a:t>
            </a:r>
            <a:endParaRPr/>
          </a:p>
        </p:txBody>
      </p:sp>
      <p:sp>
        <p:nvSpPr>
          <p:cNvPr id="467" name="Google Shape;467;p24"/>
          <p:cNvSpPr txBox="1"/>
          <p:nvPr/>
        </p:nvSpPr>
        <p:spPr>
          <a:xfrm>
            <a:off x="5221241" y="7295121"/>
            <a:ext cx="3364925" cy="476250"/>
          </a:xfrm>
          <a:prstGeom prst="rect">
            <a:avLst/>
          </a:prstGeom>
          <a:noFill/>
          <a:ln>
            <a:noFill/>
          </a:ln>
        </p:spPr>
        <p:txBody>
          <a:bodyPr anchorCtr="0" anchor="t" bIns="0" lIns="0" spcFirstLastPara="1" rIns="0" wrap="square" tIns="0">
            <a:spAutoFit/>
          </a:bodyPr>
          <a:lstStyle/>
          <a:p>
            <a:pPr indent="0" lvl="0" marL="0" marR="0" rtl="0" algn="ctr">
              <a:lnSpc>
                <a:spcPct val="120006"/>
              </a:lnSpc>
              <a:spcBef>
                <a:spcPts val="0"/>
              </a:spcBef>
              <a:spcAft>
                <a:spcPts val="0"/>
              </a:spcAft>
              <a:buNone/>
            </a:pPr>
            <a:r>
              <a:rPr b="1" i="0" lang="en-US" sz="3099" u="none" cap="none" strike="noStrike">
                <a:solidFill>
                  <a:srgbClr val="156479"/>
                </a:solidFill>
                <a:latin typeface="Cabin"/>
                <a:ea typeface="Cabin"/>
                <a:cs typeface="Cabin"/>
                <a:sym typeface="Cabin"/>
              </a:rPr>
              <a:t>Add a main point</a:t>
            </a:r>
            <a:endParaRPr/>
          </a:p>
        </p:txBody>
      </p:sp>
      <p:sp>
        <p:nvSpPr>
          <p:cNvPr id="468" name="Google Shape;468;p24"/>
          <p:cNvSpPr txBox="1"/>
          <p:nvPr/>
        </p:nvSpPr>
        <p:spPr>
          <a:xfrm>
            <a:off x="5221241" y="8098650"/>
            <a:ext cx="3364925" cy="824865"/>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0" i="0" lang="en-US" sz="2399" u="none" cap="none" strike="noStrike">
                <a:solidFill>
                  <a:srgbClr val="000000"/>
                </a:solidFill>
                <a:latin typeface="Nanum Gothic"/>
                <a:ea typeface="Nanum Gothic"/>
                <a:cs typeface="Nanum Gothic"/>
                <a:sym typeface="Nanum Gothic"/>
              </a:rPr>
              <a:t>Elaborate on what you want to discuss. </a:t>
            </a:r>
            <a:endParaRPr/>
          </a:p>
        </p:txBody>
      </p:sp>
      <p:sp>
        <p:nvSpPr>
          <p:cNvPr id="469" name="Google Shape;469;p24"/>
          <p:cNvSpPr txBox="1"/>
          <p:nvPr/>
        </p:nvSpPr>
        <p:spPr>
          <a:xfrm>
            <a:off x="13824236" y="7295121"/>
            <a:ext cx="3364925" cy="476250"/>
          </a:xfrm>
          <a:prstGeom prst="rect">
            <a:avLst/>
          </a:prstGeom>
          <a:noFill/>
          <a:ln>
            <a:noFill/>
          </a:ln>
        </p:spPr>
        <p:txBody>
          <a:bodyPr anchorCtr="0" anchor="t" bIns="0" lIns="0" spcFirstLastPara="1" rIns="0" wrap="square" tIns="0">
            <a:spAutoFit/>
          </a:bodyPr>
          <a:lstStyle/>
          <a:p>
            <a:pPr indent="0" lvl="0" marL="0" marR="0" rtl="0" algn="ctr">
              <a:lnSpc>
                <a:spcPct val="120006"/>
              </a:lnSpc>
              <a:spcBef>
                <a:spcPts val="0"/>
              </a:spcBef>
              <a:spcAft>
                <a:spcPts val="0"/>
              </a:spcAft>
              <a:buNone/>
            </a:pPr>
            <a:r>
              <a:rPr b="1" i="0" lang="en-US" sz="3099" u="none" cap="none" strike="noStrike">
                <a:solidFill>
                  <a:srgbClr val="156479"/>
                </a:solidFill>
                <a:latin typeface="Cabin"/>
                <a:ea typeface="Cabin"/>
                <a:cs typeface="Cabin"/>
                <a:sym typeface="Cabin"/>
              </a:rPr>
              <a:t>Add a main point</a:t>
            </a:r>
            <a:endParaRPr/>
          </a:p>
        </p:txBody>
      </p:sp>
      <p:sp>
        <p:nvSpPr>
          <p:cNvPr id="470" name="Google Shape;470;p24"/>
          <p:cNvSpPr txBox="1"/>
          <p:nvPr/>
        </p:nvSpPr>
        <p:spPr>
          <a:xfrm>
            <a:off x="13824236" y="8098650"/>
            <a:ext cx="3364925" cy="824865"/>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0" i="0" lang="en-US" sz="2399" u="none" cap="none" strike="noStrike">
                <a:solidFill>
                  <a:srgbClr val="000000"/>
                </a:solidFill>
                <a:latin typeface="Nanum Gothic"/>
                <a:ea typeface="Nanum Gothic"/>
                <a:cs typeface="Nanum Gothic"/>
                <a:sym typeface="Nanum Gothic"/>
              </a:rPr>
              <a:t>Elaborate on what you want to discuss. </a:t>
            </a:r>
            <a:endParaRPr/>
          </a:p>
        </p:txBody>
      </p:sp>
      <p:sp>
        <p:nvSpPr>
          <p:cNvPr id="471" name="Google Shape;471;p24"/>
          <p:cNvSpPr txBox="1"/>
          <p:nvPr/>
        </p:nvSpPr>
        <p:spPr>
          <a:xfrm>
            <a:off x="9431418" y="7295121"/>
            <a:ext cx="3364925" cy="476250"/>
          </a:xfrm>
          <a:prstGeom prst="rect">
            <a:avLst/>
          </a:prstGeom>
          <a:noFill/>
          <a:ln>
            <a:noFill/>
          </a:ln>
        </p:spPr>
        <p:txBody>
          <a:bodyPr anchorCtr="0" anchor="t" bIns="0" lIns="0" spcFirstLastPara="1" rIns="0" wrap="square" tIns="0">
            <a:spAutoFit/>
          </a:bodyPr>
          <a:lstStyle/>
          <a:p>
            <a:pPr indent="0" lvl="0" marL="0" marR="0" rtl="0" algn="ctr">
              <a:lnSpc>
                <a:spcPct val="120006"/>
              </a:lnSpc>
              <a:spcBef>
                <a:spcPts val="0"/>
              </a:spcBef>
              <a:spcAft>
                <a:spcPts val="0"/>
              </a:spcAft>
              <a:buNone/>
            </a:pPr>
            <a:r>
              <a:rPr b="1" i="0" lang="en-US" sz="3099" u="none" cap="none" strike="noStrike">
                <a:solidFill>
                  <a:srgbClr val="156479"/>
                </a:solidFill>
                <a:latin typeface="Cabin"/>
                <a:ea typeface="Cabin"/>
                <a:cs typeface="Cabin"/>
                <a:sym typeface="Cabin"/>
              </a:rPr>
              <a:t>Add a main point</a:t>
            </a:r>
            <a:endParaRPr/>
          </a:p>
        </p:txBody>
      </p:sp>
      <p:sp>
        <p:nvSpPr>
          <p:cNvPr id="472" name="Google Shape;472;p24"/>
          <p:cNvSpPr txBox="1"/>
          <p:nvPr/>
        </p:nvSpPr>
        <p:spPr>
          <a:xfrm>
            <a:off x="9431418" y="8098650"/>
            <a:ext cx="3364925" cy="824865"/>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0" i="0" lang="en-US" sz="2399" u="none" cap="none" strike="noStrike">
                <a:solidFill>
                  <a:srgbClr val="000000"/>
                </a:solidFill>
                <a:latin typeface="Nanum Gothic"/>
                <a:ea typeface="Nanum Gothic"/>
                <a:cs typeface="Nanum Gothic"/>
                <a:sym typeface="Nanum Gothic"/>
              </a:rPr>
              <a:t>Elaborate on what you want to discuss. </a:t>
            </a:r>
            <a:endParaRPr/>
          </a:p>
        </p:txBody>
      </p:sp>
      <p:cxnSp>
        <p:nvCxnSpPr>
          <p:cNvPr id="473" name="Google Shape;473;p24"/>
          <p:cNvCxnSpPr/>
          <p:nvPr/>
        </p:nvCxnSpPr>
        <p:spPr>
          <a:xfrm>
            <a:off x="524106" y="0"/>
            <a:ext cx="0" cy="4826811"/>
          </a:xfrm>
          <a:prstGeom prst="straightConnector1">
            <a:avLst/>
          </a:prstGeom>
          <a:noFill/>
          <a:ln cap="flat" cmpd="sng" w="38100">
            <a:solidFill>
              <a:srgbClr val="FFC24D"/>
            </a:solidFill>
            <a:prstDash val="solid"/>
            <a:round/>
            <a:headEnd len="sm" w="sm" type="none"/>
            <a:tailEnd len="sm" w="sm" type="none"/>
          </a:ln>
        </p:spPr>
      </p:cxnSp>
      <p:cxnSp>
        <p:nvCxnSpPr>
          <p:cNvPr id="474" name="Google Shape;474;p24"/>
          <p:cNvCxnSpPr/>
          <p:nvPr/>
        </p:nvCxnSpPr>
        <p:spPr>
          <a:xfrm rot="10800000">
            <a:off x="0" y="444224"/>
            <a:ext cx="4826811" cy="0"/>
          </a:xfrm>
          <a:prstGeom prst="straightConnector1">
            <a:avLst/>
          </a:prstGeom>
          <a:noFill/>
          <a:ln cap="flat" cmpd="sng" w="38100">
            <a:solidFill>
              <a:srgbClr val="FFC24D"/>
            </a:solidFill>
            <a:prstDash val="solid"/>
            <a:round/>
            <a:headEnd len="sm" w="sm" type="none"/>
            <a:tailEnd len="sm" w="sm" type="none"/>
          </a:ln>
        </p:spPr>
      </p:cxnSp>
      <p:pic>
        <p:nvPicPr>
          <p:cNvPr id="475" name="Google Shape;475;p24"/>
          <p:cNvPicPr preferRelativeResize="0"/>
          <p:nvPr/>
        </p:nvPicPr>
        <p:blipFill>
          <a:blip r:embed="rId4">
            <a:alphaModFix/>
          </a:blip>
          <a:stretch>
            <a:fillRect/>
          </a:stretch>
        </p:blipFill>
        <p:spPr>
          <a:xfrm>
            <a:off x="1956952" y="4970389"/>
            <a:ext cx="1323300" cy="1323300"/>
          </a:xfrm>
          <a:prstGeom prst="rect">
            <a:avLst/>
          </a:prstGeom>
          <a:noFill/>
          <a:ln>
            <a:noFill/>
          </a:ln>
        </p:spPr>
      </p:pic>
      <p:pic>
        <p:nvPicPr>
          <p:cNvPr id="476" name="Google Shape;476;p24"/>
          <p:cNvPicPr preferRelativeResize="0"/>
          <p:nvPr/>
        </p:nvPicPr>
        <p:blipFill>
          <a:blip r:embed="rId5">
            <a:alphaModFix/>
          </a:blip>
          <a:stretch>
            <a:fillRect/>
          </a:stretch>
        </p:blipFill>
        <p:spPr>
          <a:xfrm>
            <a:off x="6250187" y="5015638"/>
            <a:ext cx="1227375" cy="1232824"/>
          </a:xfrm>
          <a:prstGeom prst="rect">
            <a:avLst/>
          </a:prstGeom>
          <a:noFill/>
          <a:ln>
            <a:noFill/>
          </a:ln>
        </p:spPr>
      </p:pic>
      <p:pic>
        <p:nvPicPr>
          <p:cNvPr id="477" name="Google Shape;477;p24"/>
          <p:cNvPicPr preferRelativeResize="0"/>
          <p:nvPr/>
        </p:nvPicPr>
        <p:blipFill>
          <a:blip r:embed="rId6">
            <a:alphaModFix/>
          </a:blip>
          <a:stretch>
            <a:fillRect/>
          </a:stretch>
        </p:blipFill>
        <p:spPr>
          <a:xfrm>
            <a:off x="10543549" y="4953349"/>
            <a:ext cx="1227375" cy="1227375"/>
          </a:xfrm>
          <a:prstGeom prst="rect">
            <a:avLst/>
          </a:prstGeom>
          <a:noFill/>
          <a:ln>
            <a:noFill/>
          </a:ln>
        </p:spPr>
      </p:pic>
      <p:pic>
        <p:nvPicPr>
          <p:cNvPr id="478" name="Google Shape;478;p24"/>
          <p:cNvPicPr preferRelativeResize="0"/>
          <p:nvPr/>
        </p:nvPicPr>
        <p:blipFill>
          <a:blip r:embed="rId7">
            <a:alphaModFix/>
          </a:blip>
          <a:stretch>
            <a:fillRect/>
          </a:stretch>
        </p:blipFill>
        <p:spPr>
          <a:xfrm>
            <a:off x="14939638" y="4966458"/>
            <a:ext cx="1134100" cy="11341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BF4"/>
        </a:solidFill>
      </p:bgPr>
    </p:bg>
    <p:spTree>
      <p:nvGrpSpPr>
        <p:cNvPr id="482" name="Shape 482"/>
        <p:cNvGrpSpPr/>
        <p:nvPr/>
      </p:nvGrpSpPr>
      <p:grpSpPr>
        <a:xfrm>
          <a:off x="0" y="0"/>
          <a:ext cx="0" cy="0"/>
          <a:chOff x="0" y="0"/>
          <a:chExt cx="0" cy="0"/>
        </a:xfrm>
      </p:grpSpPr>
      <p:grpSp>
        <p:nvGrpSpPr>
          <p:cNvPr id="483" name="Google Shape;483;p25"/>
          <p:cNvGrpSpPr/>
          <p:nvPr/>
        </p:nvGrpSpPr>
        <p:grpSpPr>
          <a:xfrm>
            <a:off x="-34964" y="-253265"/>
            <a:ext cx="6909542" cy="10540265"/>
            <a:chOff x="0" y="-47625"/>
            <a:chExt cx="2315588" cy="3532349"/>
          </a:xfrm>
        </p:grpSpPr>
        <p:sp>
          <p:nvSpPr>
            <p:cNvPr id="484" name="Google Shape;484;p25"/>
            <p:cNvSpPr/>
            <p:nvPr/>
          </p:nvSpPr>
          <p:spPr>
            <a:xfrm>
              <a:off x="0" y="0"/>
              <a:ext cx="2315588" cy="3484723"/>
            </a:xfrm>
            <a:custGeom>
              <a:rect b="b" l="l" r="r" t="t"/>
              <a:pathLst>
                <a:path extrusionOk="0" h="3484723" w="2315588">
                  <a:moveTo>
                    <a:pt x="0" y="0"/>
                  </a:moveTo>
                  <a:lnTo>
                    <a:pt x="2315588" y="0"/>
                  </a:lnTo>
                  <a:lnTo>
                    <a:pt x="2315588" y="3484723"/>
                  </a:lnTo>
                  <a:lnTo>
                    <a:pt x="0" y="3484723"/>
                  </a:lnTo>
                  <a:close/>
                </a:path>
              </a:pathLst>
            </a:custGeom>
            <a:solidFill>
              <a:srgbClr val="156479"/>
            </a:solidFill>
            <a:ln>
              <a:noFill/>
            </a:ln>
          </p:spPr>
        </p:sp>
        <p:sp>
          <p:nvSpPr>
            <p:cNvPr id="485" name="Google Shape;485;p25"/>
            <p:cNvSpPr txBox="1"/>
            <p:nvPr/>
          </p:nvSpPr>
          <p:spPr>
            <a:xfrm>
              <a:off x="0" y="-47625"/>
              <a:ext cx="2315588" cy="353234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486" name="Google Shape;486;p25"/>
          <p:cNvPicPr preferRelativeResize="0"/>
          <p:nvPr/>
        </p:nvPicPr>
        <p:blipFill>
          <a:blip r:embed="rId3">
            <a:alphaModFix/>
          </a:blip>
          <a:stretch>
            <a:fillRect/>
          </a:stretch>
        </p:blipFill>
        <p:spPr>
          <a:xfrm>
            <a:off x="-2100426" y="1084275"/>
            <a:ext cx="11415250" cy="10286998"/>
          </a:xfrm>
          <a:prstGeom prst="rect">
            <a:avLst/>
          </a:prstGeom>
          <a:noFill/>
          <a:ln>
            <a:noFill/>
          </a:ln>
        </p:spPr>
      </p:pic>
      <p:pic>
        <p:nvPicPr>
          <p:cNvPr id="487" name="Google Shape;487;p25"/>
          <p:cNvPicPr preferRelativeResize="0"/>
          <p:nvPr/>
        </p:nvPicPr>
        <p:blipFill>
          <a:blip r:embed="rId4">
            <a:alphaModFix/>
          </a:blip>
          <a:stretch>
            <a:fillRect/>
          </a:stretch>
        </p:blipFill>
        <p:spPr>
          <a:xfrm>
            <a:off x="6877122" y="0"/>
            <a:ext cx="11408333" cy="10287001"/>
          </a:xfrm>
          <a:prstGeom prst="rect">
            <a:avLst/>
          </a:prstGeom>
          <a:noFill/>
          <a:ln>
            <a:noFill/>
          </a:ln>
        </p:spPr>
      </p:pic>
      <p:sp>
        <p:nvSpPr>
          <p:cNvPr id="488" name="Google Shape;488;p25"/>
          <p:cNvSpPr txBox="1"/>
          <p:nvPr/>
        </p:nvSpPr>
        <p:spPr>
          <a:xfrm>
            <a:off x="1144347" y="2705492"/>
            <a:ext cx="4550919" cy="41148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6800" u="none" cap="none" strike="noStrike">
                <a:solidFill>
                  <a:srgbClr val="FFFFFF"/>
                </a:solidFill>
                <a:latin typeface="Cabin"/>
                <a:ea typeface="Cabin"/>
                <a:cs typeface="Cabin"/>
                <a:sym typeface="Cabin"/>
              </a:rPr>
              <a:t>A picture is worth a thousand words</a:t>
            </a:r>
            <a:endParaRPr/>
          </a:p>
        </p:txBody>
      </p:sp>
      <p:cxnSp>
        <p:nvCxnSpPr>
          <p:cNvPr id="489" name="Google Shape;489;p25"/>
          <p:cNvCxnSpPr/>
          <p:nvPr/>
        </p:nvCxnSpPr>
        <p:spPr>
          <a:xfrm>
            <a:off x="524106" y="0"/>
            <a:ext cx="0" cy="4826811"/>
          </a:xfrm>
          <a:prstGeom prst="straightConnector1">
            <a:avLst/>
          </a:prstGeom>
          <a:noFill/>
          <a:ln cap="flat" cmpd="sng" w="38100">
            <a:solidFill>
              <a:srgbClr val="FFC24D"/>
            </a:solidFill>
            <a:prstDash val="solid"/>
            <a:round/>
            <a:headEnd len="sm" w="sm" type="none"/>
            <a:tailEnd len="sm" w="sm" type="none"/>
          </a:ln>
        </p:spPr>
      </p:cxnSp>
      <p:cxnSp>
        <p:nvCxnSpPr>
          <p:cNvPr id="490" name="Google Shape;490;p25"/>
          <p:cNvCxnSpPr/>
          <p:nvPr/>
        </p:nvCxnSpPr>
        <p:spPr>
          <a:xfrm rot="10800000">
            <a:off x="0" y="444224"/>
            <a:ext cx="4826811" cy="0"/>
          </a:xfrm>
          <a:prstGeom prst="straightConnector1">
            <a:avLst/>
          </a:prstGeom>
          <a:noFill/>
          <a:ln cap="flat" cmpd="sng" w="38100">
            <a:solidFill>
              <a:srgbClr val="FFC24D"/>
            </a:solidFill>
            <a:prstDash val="solid"/>
            <a:round/>
            <a:headEnd len="sm" w="sm" type="none"/>
            <a:tailEnd len="sm" w="sm" type="none"/>
          </a:ln>
        </p:spPr>
      </p:cxn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56479"/>
        </a:solidFill>
      </p:bgPr>
    </p:bg>
    <p:spTree>
      <p:nvGrpSpPr>
        <p:cNvPr id="494" name="Shape 494"/>
        <p:cNvGrpSpPr/>
        <p:nvPr/>
      </p:nvGrpSpPr>
      <p:grpSpPr>
        <a:xfrm>
          <a:off x="0" y="0"/>
          <a:ext cx="0" cy="0"/>
          <a:chOff x="0" y="0"/>
          <a:chExt cx="0" cy="0"/>
        </a:xfrm>
      </p:grpSpPr>
      <p:grpSp>
        <p:nvGrpSpPr>
          <p:cNvPr id="495" name="Google Shape;495;p26"/>
          <p:cNvGrpSpPr/>
          <p:nvPr/>
        </p:nvGrpSpPr>
        <p:grpSpPr>
          <a:xfrm>
            <a:off x="12494091" y="-142109"/>
            <a:ext cx="5355785" cy="10746766"/>
            <a:chOff x="0" y="-47625"/>
            <a:chExt cx="1794879" cy="3601553"/>
          </a:xfrm>
        </p:grpSpPr>
        <p:sp>
          <p:nvSpPr>
            <p:cNvPr id="496" name="Google Shape;496;p26"/>
            <p:cNvSpPr/>
            <p:nvPr/>
          </p:nvSpPr>
          <p:spPr>
            <a:xfrm>
              <a:off x="0" y="0"/>
              <a:ext cx="1794879" cy="3553928"/>
            </a:xfrm>
            <a:custGeom>
              <a:rect b="b" l="l" r="r" t="t"/>
              <a:pathLst>
                <a:path extrusionOk="0" h="3553928" w="1794879">
                  <a:moveTo>
                    <a:pt x="0" y="0"/>
                  </a:moveTo>
                  <a:lnTo>
                    <a:pt x="1794879" y="0"/>
                  </a:lnTo>
                  <a:lnTo>
                    <a:pt x="1794879" y="3553928"/>
                  </a:lnTo>
                  <a:lnTo>
                    <a:pt x="0" y="3553928"/>
                  </a:lnTo>
                  <a:close/>
                </a:path>
              </a:pathLst>
            </a:custGeom>
            <a:solidFill>
              <a:srgbClr val="FFC24D"/>
            </a:solidFill>
            <a:ln>
              <a:noFill/>
            </a:ln>
          </p:spPr>
        </p:sp>
        <p:sp>
          <p:nvSpPr>
            <p:cNvPr id="497" name="Google Shape;497;p26"/>
            <p:cNvSpPr txBox="1"/>
            <p:nvPr/>
          </p:nvSpPr>
          <p:spPr>
            <a:xfrm>
              <a:off x="0" y="-47625"/>
              <a:ext cx="1794879" cy="3601553"/>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498" name="Google Shape;498;p26"/>
          <p:cNvPicPr preferRelativeResize="0"/>
          <p:nvPr/>
        </p:nvPicPr>
        <p:blipFill>
          <a:blip r:embed="rId3">
            <a:alphaModFix/>
          </a:blip>
          <a:stretch>
            <a:fillRect/>
          </a:stretch>
        </p:blipFill>
        <p:spPr>
          <a:xfrm>
            <a:off x="-2206725" y="5345326"/>
            <a:ext cx="20071014" cy="5468551"/>
          </a:xfrm>
          <a:prstGeom prst="rect">
            <a:avLst/>
          </a:prstGeom>
          <a:noFill/>
          <a:ln>
            <a:noFill/>
          </a:ln>
        </p:spPr>
      </p:pic>
      <p:sp>
        <p:nvSpPr>
          <p:cNvPr id="499" name="Google Shape;499;p26"/>
          <p:cNvSpPr txBox="1"/>
          <p:nvPr/>
        </p:nvSpPr>
        <p:spPr>
          <a:xfrm>
            <a:off x="890994" y="1570604"/>
            <a:ext cx="10635134" cy="41243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9000" u="none" cap="none" strike="noStrike">
                <a:solidFill>
                  <a:srgbClr val="FFFBF4"/>
                </a:solidFill>
                <a:latin typeface="Cabin"/>
                <a:ea typeface="Cabin"/>
                <a:cs typeface="Cabin"/>
                <a:sym typeface="Cabin"/>
              </a:rPr>
              <a:t>Write an original statement or inspiring quote</a:t>
            </a:r>
            <a:endParaRPr/>
          </a:p>
        </p:txBody>
      </p:sp>
      <p:cxnSp>
        <p:nvCxnSpPr>
          <p:cNvPr id="500" name="Google Shape;500;p26"/>
          <p:cNvCxnSpPr/>
          <p:nvPr/>
        </p:nvCxnSpPr>
        <p:spPr>
          <a:xfrm>
            <a:off x="0" y="9762894"/>
            <a:ext cx="4826811" cy="0"/>
          </a:xfrm>
          <a:prstGeom prst="straightConnector1">
            <a:avLst/>
          </a:prstGeom>
          <a:noFill/>
          <a:ln cap="flat" cmpd="sng" w="38100">
            <a:solidFill>
              <a:srgbClr val="FFC24D"/>
            </a:solidFill>
            <a:prstDash val="solid"/>
            <a:round/>
            <a:headEnd len="sm" w="sm" type="none"/>
            <a:tailEnd len="sm" w="sm" type="none"/>
          </a:ln>
        </p:spPr>
      </p:cxnSp>
      <p:cxnSp>
        <p:nvCxnSpPr>
          <p:cNvPr id="501" name="Google Shape;501;p26"/>
          <p:cNvCxnSpPr/>
          <p:nvPr/>
        </p:nvCxnSpPr>
        <p:spPr>
          <a:xfrm>
            <a:off x="444224" y="5460189"/>
            <a:ext cx="0" cy="4826811"/>
          </a:xfrm>
          <a:prstGeom prst="straightConnector1">
            <a:avLst/>
          </a:prstGeom>
          <a:noFill/>
          <a:ln cap="flat" cmpd="sng" w="38100">
            <a:solidFill>
              <a:srgbClr val="FFC24D"/>
            </a:solidFill>
            <a:prstDash val="solid"/>
            <a:round/>
            <a:headEnd len="sm" w="sm" type="none"/>
            <a:tailEnd len="sm" w="sm" type="none"/>
          </a:ln>
        </p:spPr>
      </p:cxnSp>
      <p:cxnSp>
        <p:nvCxnSpPr>
          <p:cNvPr id="502" name="Google Shape;502;p26"/>
          <p:cNvCxnSpPr/>
          <p:nvPr/>
        </p:nvCxnSpPr>
        <p:spPr>
          <a:xfrm>
            <a:off x="0" y="9277350"/>
            <a:ext cx="4826811" cy="0"/>
          </a:xfrm>
          <a:prstGeom prst="straightConnector1">
            <a:avLst/>
          </a:prstGeom>
          <a:noFill/>
          <a:ln cap="flat" cmpd="sng" w="38100">
            <a:solidFill>
              <a:srgbClr val="FFFBF4"/>
            </a:solidFill>
            <a:prstDash val="solid"/>
            <a:round/>
            <a:headEnd len="sm" w="sm" type="none"/>
            <a:tailEnd len="sm" w="sm" type="none"/>
          </a:ln>
        </p:spPr>
      </p:cxnSp>
      <p:sp>
        <p:nvSpPr>
          <p:cNvPr id="503" name="Google Shape;503;p26"/>
          <p:cNvSpPr txBox="1"/>
          <p:nvPr/>
        </p:nvSpPr>
        <p:spPr>
          <a:xfrm>
            <a:off x="2140532" y="6866930"/>
            <a:ext cx="8136057" cy="405765"/>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FFFFFF"/>
                </a:solidFill>
                <a:latin typeface="Nanum Gothic"/>
                <a:ea typeface="Nanum Gothic"/>
                <a:cs typeface="Nanum Gothic"/>
                <a:sym typeface="Nanum Gothic"/>
              </a:rPr>
              <a:t>— Include a credit, citation, or supporting message</a:t>
            </a:r>
            <a:endParaRPr/>
          </a:p>
        </p:txBody>
      </p:sp>
      <p:pic>
        <p:nvPicPr>
          <p:cNvPr id="504" name="Google Shape;504;p26"/>
          <p:cNvPicPr preferRelativeResize="0"/>
          <p:nvPr/>
        </p:nvPicPr>
        <p:blipFill>
          <a:blip r:embed="rId4">
            <a:alphaModFix/>
          </a:blip>
          <a:stretch>
            <a:fillRect/>
          </a:stretch>
        </p:blipFill>
        <p:spPr>
          <a:xfrm>
            <a:off x="11677250" y="1274980"/>
            <a:ext cx="5223100" cy="13609247"/>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BF4"/>
        </a:solidFill>
      </p:bgPr>
    </p:bg>
    <p:spTree>
      <p:nvGrpSpPr>
        <p:cNvPr id="508" name="Shape 508"/>
        <p:cNvGrpSpPr/>
        <p:nvPr/>
      </p:nvGrpSpPr>
      <p:grpSpPr>
        <a:xfrm>
          <a:off x="0" y="0"/>
          <a:ext cx="0" cy="0"/>
          <a:chOff x="0" y="0"/>
          <a:chExt cx="0" cy="0"/>
        </a:xfrm>
      </p:grpSpPr>
      <p:grpSp>
        <p:nvGrpSpPr>
          <p:cNvPr id="509" name="Google Shape;509;p27"/>
          <p:cNvGrpSpPr/>
          <p:nvPr/>
        </p:nvGrpSpPr>
        <p:grpSpPr>
          <a:xfrm>
            <a:off x="11752079" y="-49649"/>
            <a:ext cx="6611307" cy="10429109"/>
            <a:chOff x="0" y="-47625"/>
            <a:chExt cx="2215641" cy="3495097"/>
          </a:xfrm>
        </p:grpSpPr>
        <p:sp>
          <p:nvSpPr>
            <p:cNvPr id="510" name="Google Shape;510;p27"/>
            <p:cNvSpPr/>
            <p:nvPr/>
          </p:nvSpPr>
          <p:spPr>
            <a:xfrm>
              <a:off x="0" y="0"/>
              <a:ext cx="2215641" cy="3447472"/>
            </a:xfrm>
            <a:custGeom>
              <a:rect b="b" l="l" r="r" t="t"/>
              <a:pathLst>
                <a:path extrusionOk="0" h="3447472" w="2215641">
                  <a:moveTo>
                    <a:pt x="0" y="0"/>
                  </a:moveTo>
                  <a:lnTo>
                    <a:pt x="2215641" y="0"/>
                  </a:lnTo>
                  <a:lnTo>
                    <a:pt x="2215641" y="3447472"/>
                  </a:lnTo>
                  <a:lnTo>
                    <a:pt x="0" y="3447472"/>
                  </a:lnTo>
                  <a:close/>
                </a:path>
              </a:pathLst>
            </a:custGeom>
            <a:solidFill>
              <a:srgbClr val="156479"/>
            </a:solidFill>
            <a:ln>
              <a:noFill/>
            </a:ln>
          </p:spPr>
        </p:sp>
        <p:sp>
          <p:nvSpPr>
            <p:cNvPr id="511" name="Google Shape;511;p27"/>
            <p:cNvSpPr txBox="1"/>
            <p:nvPr/>
          </p:nvSpPr>
          <p:spPr>
            <a:xfrm>
              <a:off x="0" y="-47625"/>
              <a:ext cx="2215641" cy="349509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512" name="Google Shape;512;p27"/>
          <p:cNvPicPr preferRelativeResize="0"/>
          <p:nvPr/>
        </p:nvPicPr>
        <p:blipFill>
          <a:blip r:embed="rId3">
            <a:alphaModFix/>
          </a:blip>
          <a:stretch>
            <a:fillRect/>
          </a:stretch>
        </p:blipFill>
        <p:spPr>
          <a:xfrm>
            <a:off x="4412683" y="5919250"/>
            <a:ext cx="13873178" cy="4396324"/>
          </a:xfrm>
          <a:prstGeom prst="rect">
            <a:avLst/>
          </a:prstGeom>
          <a:noFill/>
          <a:ln>
            <a:noFill/>
          </a:ln>
        </p:spPr>
      </p:pic>
      <p:sp>
        <p:nvSpPr>
          <p:cNvPr id="513" name="Google Shape;513;p27"/>
          <p:cNvSpPr txBox="1"/>
          <p:nvPr/>
        </p:nvSpPr>
        <p:spPr>
          <a:xfrm>
            <a:off x="2704072" y="5453120"/>
            <a:ext cx="4892954" cy="405765"/>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Nanum Gothic"/>
                <a:ea typeface="Nanum Gothic"/>
                <a:cs typeface="Nanum Gothic"/>
                <a:sym typeface="Nanum Gothic"/>
              </a:rPr>
              <a:t>hello@reallygreatsite.com</a:t>
            </a:r>
            <a:endParaRPr/>
          </a:p>
        </p:txBody>
      </p:sp>
      <p:sp>
        <p:nvSpPr>
          <p:cNvPr id="514" name="Google Shape;514;p27"/>
          <p:cNvSpPr txBox="1"/>
          <p:nvPr/>
        </p:nvSpPr>
        <p:spPr>
          <a:xfrm>
            <a:off x="2704072" y="7234766"/>
            <a:ext cx="4892954" cy="405765"/>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Nanum Gothic"/>
                <a:ea typeface="Nanum Gothic"/>
                <a:cs typeface="Nanum Gothic"/>
                <a:sym typeface="Nanum Gothic"/>
              </a:rPr>
              <a:t>reallygreatsite.com</a:t>
            </a:r>
            <a:endParaRPr/>
          </a:p>
        </p:txBody>
      </p:sp>
      <p:sp>
        <p:nvSpPr>
          <p:cNvPr id="515" name="Google Shape;515;p27"/>
          <p:cNvSpPr txBox="1"/>
          <p:nvPr/>
        </p:nvSpPr>
        <p:spPr>
          <a:xfrm>
            <a:off x="2704072" y="6330464"/>
            <a:ext cx="4892954" cy="405765"/>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Nanum Gothic"/>
                <a:ea typeface="Nanum Gothic"/>
                <a:cs typeface="Nanum Gothic"/>
                <a:sym typeface="Nanum Gothic"/>
              </a:rPr>
              <a:t>@reallygreatsite</a:t>
            </a:r>
            <a:endParaRPr/>
          </a:p>
        </p:txBody>
      </p:sp>
      <p:cxnSp>
        <p:nvCxnSpPr>
          <p:cNvPr id="516" name="Google Shape;516;p27"/>
          <p:cNvCxnSpPr/>
          <p:nvPr/>
        </p:nvCxnSpPr>
        <p:spPr>
          <a:xfrm rot="10800000">
            <a:off x="17043980" y="0"/>
            <a:ext cx="0" cy="10763183"/>
          </a:xfrm>
          <a:prstGeom prst="straightConnector1">
            <a:avLst/>
          </a:prstGeom>
          <a:noFill/>
          <a:ln cap="flat" cmpd="sng" w="9525">
            <a:solidFill>
              <a:srgbClr val="156479"/>
            </a:solidFill>
            <a:prstDash val="solid"/>
            <a:round/>
            <a:headEnd len="sm" w="sm" type="none"/>
            <a:tailEnd len="sm" w="sm" type="none"/>
          </a:ln>
        </p:spPr>
      </p:cxnSp>
      <p:grpSp>
        <p:nvGrpSpPr>
          <p:cNvPr id="517" name="Google Shape;517;p27"/>
          <p:cNvGrpSpPr/>
          <p:nvPr/>
        </p:nvGrpSpPr>
        <p:grpSpPr>
          <a:xfrm rot="-5400000">
            <a:off x="0" y="5460189"/>
            <a:ext cx="4826811" cy="4826811"/>
            <a:chOff x="0" y="0"/>
            <a:chExt cx="6435748" cy="6435748"/>
          </a:xfrm>
        </p:grpSpPr>
        <p:cxnSp>
          <p:nvCxnSpPr>
            <p:cNvPr id="518" name="Google Shape;518;p27"/>
            <p:cNvCxnSpPr/>
            <p:nvPr/>
          </p:nvCxnSpPr>
          <p:spPr>
            <a:xfrm>
              <a:off x="698808" y="0"/>
              <a:ext cx="0" cy="6435748"/>
            </a:xfrm>
            <a:prstGeom prst="straightConnector1">
              <a:avLst/>
            </a:prstGeom>
            <a:noFill/>
            <a:ln cap="flat" cmpd="sng" w="50800">
              <a:solidFill>
                <a:srgbClr val="FFC24D"/>
              </a:solidFill>
              <a:prstDash val="solid"/>
              <a:round/>
              <a:headEnd len="sm" w="sm" type="none"/>
              <a:tailEnd len="sm" w="sm" type="none"/>
            </a:ln>
          </p:spPr>
        </p:cxnSp>
        <p:cxnSp>
          <p:nvCxnSpPr>
            <p:cNvPr id="519" name="Google Shape;519;p27"/>
            <p:cNvCxnSpPr/>
            <p:nvPr/>
          </p:nvCxnSpPr>
          <p:spPr>
            <a:xfrm rot="10800000">
              <a:off x="0" y="592299"/>
              <a:ext cx="6435748" cy="0"/>
            </a:xfrm>
            <a:prstGeom prst="straightConnector1">
              <a:avLst/>
            </a:prstGeom>
            <a:noFill/>
            <a:ln cap="flat" cmpd="sng" w="50800">
              <a:solidFill>
                <a:srgbClr val="FFC24D"/>
              </a:solidFill>
              <a:prstDash val="solid"/>
              <a:round/>
              <a:headEnd len="sm" w="sm" type="none"/>
              <a:tailEnd len="sm" w="sm" type="none"/>
            </a:ln>
          </p:spPr>
        </p:cxnSp>
        <p:cxnSp>
          <p:nvCxnSpPr>
            <p:cNvPr id="520" name="Google Shape;520;p27"/>
            <p:cNvCxnSpPr/>
            <p:nvPr/>
          </p:nvCxnSpPr>
          <p:spPr>
            <a:xfrm>
              <a:off x="1346200" y="0"/>
              <a:ext cx="0" cy="6435748"/>
            </a:xfrm>
            <a:prstGeom prst="straightConnector1">
              <a:avLst/>
            </a:prstGeom>
            <a:noFill/>
            <a:ln cap="flat" cmpd="sng" w="50800">
              <a:solidFill>
                <a:srgbClr val="156479"/>
              </a:solidFill>
              <a:prstDash val="solid"/>
              <a:round/>
              <a:headEnd len="sm" w="sm" type="none"/>
              <a:tailEnd len="sm" w="sm" type="none"/>
            </a:ln>
          </p:spPr>
        </p:cxnSp>
      </p:grpSp>
      <p:sp>
        <p:nvSpPr>
          <p:cNvPr id="521" name="Google Shape;521;p27"/>
          <p:cNvSpPr txBox="1"/>
          <p:nvPr/>
        </p:nvSpPr>
        <p:spPr>
          <a:xfrm>
            <a:off x="1866386" y="910319"/>
            <a:ext cx="6568327" cy="13811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9000" u="none" cap="none" strike="noStrike">
                <a:solidFill>
                  <a:srgbClr val="156479"/>
                </a:solidFill>
                <a:latin typeface="Cabin"/>
                <a:ea typeface="Cabin"/>
                <a:cs typeface="Cabin"/>
                <a:sym typeface="Cabin"/>
              </a:rPr>
              <a:t>Contact Us</a:t>
            </a:r>
            <a:endParaRPr/>
          </a:p>
        </p:txBody>
      </p:sp>
      <p:sp>
        <p:nvSpPr>
          <p:cNvPr id="522" name="Google Shape;522;p27"/>
          <p:cNvSpPr txBox="1"/>
          <p:nvPr/>
        </p:nvSpPr>
        <p:spPr>
          <a:xfrm>
            <a:off x="2704072" y="3638938"/>
            <a:ext cx="5801458" cy="405765"/>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Nanum Gothic"/>
                <a:ea typeface="Nanum Gothic"/>
                <a:cs typeface="Nanum Gothic"/>
                <a:sym typeface="Nanum Gothic"/>
              </a:rPr>
              <a:t>123 Anywhere St., Any City,ST 12345</a:t>
            </a:r>
            <a:endParaRPr/>
          </a:p>
        </p:txBody>
      </p:sp>
      <p:sp>
        <p:nvSpPr>
          <p:cNvPr id="523" name="Google Shape;523;p27"/>
          <p:cNvSpPr txBox="1"/>
          <p:nvPr/>
        </p:nvSpPr>
        <p:spPr>
          <a:xfrm>
            <a:off x="2704072" y="4564561"/>
            <a:ext cx="4892954" cy="405765"/>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Nanum Gothic"/>
                <a:ea typeface="Nanum Gothic"/>
                <a:cs typeface="Nanum Gothic"/>
                <a:sym typeface="Nanum Gothic"/>
              </a:rPr>
              <a:t>123-456-7890</a:t>
            </a:r>
            <a:endParaRPr/>
          </a:p>
        </p:txBody>
      </p:sp>
      <p:pic>
        <p:nvPicPr>
          <p:cNvPr id="524" name="Google Shape;524;p27"/>
          <p:cNvPicPr preferRelativeResize="0"/>
          <p:nvPr/>
        </p:nvPicPr>
        <p:blipFill>
          <a:blip r:embed="rId4">
            <a:alphaModFix/>
          </a:blip>
          <a:stretch>
            <a:fillRect/>
          </a:stretch>
        </p:blipFill>
        <p:spPr>
          <a:xfrm>
            <a:off x="9591143" y="1050863"/>
            <a:ext cx="6925025" cy="16414874"/>
          </a:xfrm>
          <a:prstGeom prst="rect">
            <a:avLst/>
          </a:prstGeom>
          <a:noFill/>
          <a:ln>
            <a:noFill/>
          </a:ln>
        </p:spPr>
      </p:pic>
      <p:pic>
        <p:nvPicPr>
          <p:cNvPr id="525" name="Google Shape;525;p27"/>
          <p:cNvPicPr preferRelativeResize="0"/>
          <p:nvPr/>
        </p:nvPicPr>
        <p:blipFill>
          <a:blip r:embed="rId5">
            <a:alphaModFix/>
          </a:blip>
          <a:stretch>
            <a:fillRect/>
          </a:stretch>
        </p:blipFill>
        <p:spPr>
          <a:xfrm flipH="1">
            <a:off x="2159000" y="3673850"/>
            <a:ext cx="308750" cy="3964318"/>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BF4"/>
        </a:solidFill>
      </p:bgPr>
    </p:bg>
    <p:spTree>
      <p:nvGrpSpPr>
        <p:cNvPr id="529" name="Shape 529"/>
        <p:cNvGrpSpPr/>
        <p:nvPr/>
      </p:nvGrpSpPr>
      <p:grpSpPr>
        <a:xfrm>
          <a:off x="0" y="0"/>
          <a:ext cx="0" cy="0"/>
          <a:chOff x="0" y="0"/>
          <a:chExt cx="0" cy="0"/>
        </a:xfrm>
      </p:grpSpPr>
      <p:pic>
        <p:nvPicPr>
          <p:cNvPr id="530" name="Google Shape;530;p28"/>
          <p:cNvPicPr preferRelativeResize="0"/>
          <p:nvPr/>
        </p:nvPicPr>
        <p:blipFill>
          <a:blip r:embed="rId3">
            <a:alphaModFix/>
          </a:blip>
          <a:stretch>
            <a:fillRect/>
          </a:stretch>
        </p:blipFill>
        <p:spPr>
          <a:xfrm>
            <a:off x="8363985" y="2606549"/>
            <a:ext cx="7830176" cy="6440845"/>
          </a:xfrm>
          <a:prstGeom prst="rect">
            <a:avLst/>
          </a:prstGeom>
          <a:noFill/>
          <a:ln>
            <a:noFill/>
          </a:ln>
        </p:spPr>
      </p:pic>
      <p:grpSp>
        <p:nvGrpSpPr>
          <p:cNvPr id="531" name="Google Shape;531;p28"/>
          <p:cNvGrpSpPr/>
          <p:nvPr/>
        </p:nvGrpSpPr>
        <p:grpSpPr>
          <a:xfrm>
            <a:off x="17440275" y="-57658"/>
            <a:ext cx="1227396" cy="10429109"/>
            <a:chOff x="0" y="-47625"/>
            <a:chExt cx="411336" cy="3495097"/>
          </a:xfrm>
        </p:grpSpPr>
        <p:sp>
          <p:nvSpPr>
            <p:cNvPr id="532" name="Google Shape;532;p28"/>
            <p:cNvSpPr/>
            <p:nvPr/>
          </p:nvSpPr>
          <p:spPr>
            <a:xfrm>
              <a:off x="0" y="0"/>
              <a:ext cx="411336" cy="3447472"/>
            </a:xfrm>
            <a:custGeom>
              <a:rect b="b" l="l" r="r" t="t"/>
              <a:pathLst>
                <a:path extrusionOk="0" h="3447472" w="411336">
                  <a:moveTo>
                    <a:pt x="0" y="0"/>
                  </a:moveTo>
                  <a:lnTo>
                    <a:pt x="411336" y="0"/>
                  </a:lnTo>
                  <a:lnTo>
                    <a:pt x="411336" y="3447472"/>
                  </a:lnTo>
                  <a:lnTo>
                    <a:pt x="0" y="3447472"/>
                  </a:lnTo>
                  <a:close/>
                </a:path>
              </a:pathLst>
            </a:custGeom>
            <a:solidFill>
              <a:srgbClr val="156479"/>
            </a:solidFill>
            <a:ln>
              <a:noFill/>
            </a:ln>
          </p:spPr>
        </p:sp>
        <p:sp>
          <p:nvSpPr>
            <p:cNvPr id="533" name="Google Shape;533;p28"/>
            <p:cNvSpPr txBox="1"/>
            <p:nvPr/>
          </p:nvSpPr>
          <p:spPr>
            <a:xfrm>
              <a:off x="0" y="-47625"/>
              <a:ext cx="411336" cy="349509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34" name="Google Shape;534;p28"/>
          <p:cNvGrpSpPr/>
          <p:nvPr/>
        </p:nvGrpSpPr>
        <p:grpSpPr>
          <a:xfrm rot="-5400000">
            <a:off x="0" y="5460189"/>
            <a:ext cx="4826811" cy="4826811"/>
            <a:chOff x="0" y="0"/>
            <a:chExt cx="6435748" cy="6435748"/>
          </a:xfrm>
        </p:grpSpPr>
        <p:cxnSp>
          <p:nvCxnSpPr>
            <p:cNvPr id="535" name="Google Shape;535;p28"/>
            <p:cNvCxnSpPr/>
            <p:nvPr/>
          </p:nvCxnSpPr>
          <p:spPr>
            <a:xfrm>
              <a:off x="698808" y="0"/>
              <a:ext cx="0" cy="6435748"/>
            </a:xfrm>
            <a:prstGeom prst="straightConnector1">
              <a:avLst/>
            </a:prstGeom>
            <a:noFill/>
            <a:ln cap="flat" cmpd="sng" w="50800">
              <a:solidFill>
                <a:srgbClr val="FFC24D"/>
              </a:solidFill>
              <a:prstDash val="solid"/>
              <a:round/>
              <a:headEnd len="sm" w="sm" type="none"/>
              <a:tailEnd len="sm" w="sm" type="none"/>
            </a:ln>
          </p:spPr>
        </p:cxnSp>
        <p:cxnSp>
          <p:nvCxnSpPr>
            <p:cNvPr id="536" name="Google Shape;536;p28"/>
            <p:cNvCxnSpPr/>
            <p:nvPr/>
          </p:nvCxnSpPr>
          <p:spPr>
            <a:xfrm rot="10800000">
              <a:off x="0" y="592299"/>
              <a:ext cx="6435748" cy="0"/>
            </a:xfrm>
            <a:prstGeom prst="straightConnector1">
              <a:avLst/>
            </a:prstGeom>
            <a:noFill/>
            <a:ln cap="flat" cmpd="sng" w="50800">
              <a:solidFill>
                <a:srgbClr val="FFC24D"/>
              </a:solidFill>
              <a:prstDash val="solid"/>
              <a:round/>
              <a:headEnd len="sm" w="sm" type="none"/>
              <a:tailEnd len="sm" w="sm" type="none"/>
            </a:ln>
          </p:spPr>
        </p:cxnSp>
        <p:cxnSp>
          <p:nvCxnSpPr>
            <p:cNvPr id="537" name="Google Shape;537;p28"/>
            <p:cNvCxnSpPr/>
            <p:nvPr/>
          </p:nvCxnSpPr>
          <p:spPr>
            <a:xfrm>
              <a:off x="1346200" y="0"/>
              <a:ext cx="0" cy="6435748"/>
            </a:xfrm>
            <a:prstGeom prst="straightConnector1">
              <a:avLst/>
            </a:prstGeom>
            <a:noFill/>
            <a:ln cap="flat" cmpd="sng" w="50800">
              <a:solidFill>
                <a:srgbClr val="156479"/>
              </a:solidFill>
              <a:prstDash val="solid"/>
              <a:round/>
              <a:headEnd len="sm" w="sm" type="none"/>
              <a:tailEnd len="sm" w="sm" type="none"/>
            </a:ln>
          </p:spPr>
        </p:cxnSp>
      </p:grpSp>
      <p:sp>
        <p:nvSpPr>
          <p:cNvPr id="538" name="Google Shape;538;p28"/>
          <p:cNvSpPr txBox="1"/>
          <p:nvPr/>
        </p:nvSpPr>
        <p:spPr>
          <a:xfrm>
            <a:off x="1028700" y="765751"/>
            <a:ext cx="10926559" cy="13811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9000" u="none" cap="none" strike="noStrike">
                <a:solidFill>
                  <a:srgbClr val="156479"/>
                </a:solidFill>
                <a:latin typeface="Cabin"/>
                <a:ea typeface="Cabin"/>
                <a:cs typeface="Cabin"/>
                <a:sym typeface="Cabin"/>
              </a:rPr>
              <a:t>Resource Page</a:t>
            </a:r>
            <a:endParaRPr/>
          </a:p>
        </p:txBody>
      </p:sp>
      <p:sp>
        <p:nvSpPr>
          <p:cNvPr id="539" name="Google Shape;539;p28"/>
          <p:cNvSpPr txBox="1"/>
          <p:nvPr/>
        </p:nvSpPr>
        <p:spPr>
          <a:xfrm>
            <a:off x="1181123" y="2932141"/>
            <a:ext cx="5059200" cy="61323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2400" u="none" cap="none" strike="noStrike">
                <a:solidFill>
                  <a:srgbClr val="000000"/>
                </a:solidFill>
                <a:latin typeface="Nanum Gothic"/>
                <a:ea typeface="Nanum Gothic"/>
                <a:cs typeface="Nanum Gothic"/>
                <a:sym typeface="Nanum Gothic"/>
              </a:rPr>
              <a:t>Use these design resources in your Canva Presentation.</a:t>
            </a:r>
            <a:endParaRPr/>
          </a:p>
          <a:p>
            <a:pPr indent="0" lvl="0" marL="0" marR="0" rtl="0" algn="l">
              <a:lnSpc>
                <a:spcPct val="130000"/>
              </a:lnSpc>
              <a:spcBef>
                <a:spcPts val="0"/>
              </a:spcBef>
              <a:spcAft>
                <a:spcPts val="0"/>
              </a:spcAft>
              <a:buNone/>
            </a:pPr>
            <a:r>
              <a:t/>
            </a:r>
            <a:endParaRPr b="0" i="0" sz="2400" u="none" cap="none" strike="noStrike">
              <a:solidFill>
                <a:srgbClr val="000000"/>
              </a:solidFill>
              <a:latin typeface="Nanum Gothic"/>
              <a:ea typeface="Nanum Gothic"/>
              <a:cs typeface="Nanum Gothic"/>
              <a:sym typeface="Nanum Gothic"/>
            </a:endParaRPr>
          </a:p>
          <a:p>
            <a:pPr indent="0" lvl="0" marL="0" marR="0" rtl="0" algn="l">
              <a:lnSpc>
                <a:spcPct val="130000"/>
              </a:lnSpc>
              <a:spcBef>
                <a:spcPts val="0"/>
              </a:spcBef>
              <a:spcAft>
                <a:spcPts val="0"/>
              </a:spcAft>
              <a:buNone/>
            </a:pPr>
            <a:r>
              <a:t/>
            </a:r>
            <a:endParaRPr b="0" i="0" sz="2400" u="none" cap="none" strike="noStrike">
              <a:solidFill>
                <a:srgbClr val="000000"/>
              </a:solidFill>
              <a:latin typeface="Nanum Gothic"/>
              <a:ea typeface="Nanum Gothic"/>
              <a:cs typeface="Nanum Gothic"/>
              <a:sym typeface="Nanum Gothic"/>
            </a:endParaRPr>
          </a:p>
          <a:p>
            <a:pPr indent="0" lvl="0" marL="0" marR="0" rtl="0" algn="l">
              <a:lnSpc>
                <a:spcPct val="130000"/>
              </a:lnSpc>
              <a:spcBef>
                <a:spcPts val="0"/>
              </a:spcBef>
              <a:spcAft>
                <a:spcPts val="0"/>
              </a:spcAft>
              <a:buNone/>
            </a:pPr>
            <a:r>
              <a:t/>
            </a:r>
            <a:endParaRPr b="0" i="0" sz="2400" u="none" cap="none" strike="noStrike">
              <a:solidFill>
                <a:srgbClr val="000000"/>
              </a:solidFill>
              <a:latin typeface="Nanum Gothic"/>
              <a:ea typeface="Nanum Gothic"/>
              <a:cs typeface="Nanum Gothic"/>
              <a:sym typeface="Nanum Gothic"/>
            </a:endParaRPr>
          </a:p>
          <a:p>
            <a:pPr indent="0" lvl="0" marL="0" marR="0" rtl="0" algn="l">
              <a:lnSpc>
                <a:spcPct val="130000"/>
              </a:lnSpc>
              <a:spcBef>
                <a:spcPts val="0"/>
              </a:spcBef>
              <a:spcAft>
                <a:spcPts val="0"/>
              </a:spcAft>
              <a:buNone/>
            </a:pPr>
            <a:r>
              <a:t/>
            </a:r>
            <a:endParaRPr b="0" i="0" sz="2400" u="none" cap="none" strike="noStrike">
              <a:solidFill>
                <a:srgbClr val="000000"/>
              </a:solidFill>
              <a:latin typeface="Nanum Gothic"/>
              <a:ea typeface="Nanum Gothic"/>
              <a:cs typeface="Nanum Gothic"/>
              <a:sym typeface="Nanum Gothic"/>
            </a:endParaRPr>
          </a:p>
          <a:p>
            <a:pPr indent="0" lvl="0" marL="0" marR="0" rtl="0" algn="l">
              <a:lnSpc>
                <a:spcPct val="130000"/>
              </a:lnSpc>
              <a:spcBef>
                <a:spcPts val="0"/>
              </a:spcBef>
              <a:spcAft>
                <a:spcPts val="0"/>
              </a:spcAft>
              <a:buNone/>
            </a:pPr>
            <a:r>
              <a:t/>
            </a:r>
            <a:endParaRPr b="0" i="0" sz="2400" u="none" cap="none" strike="noStrike">
              <a:solidFill>
                <a:srgbClr val="000000"/>
              </a:solidFill>
              <a:latin typeface="Nanum Gothic"/>
              <a:ea typeface="Nanum Gothic"/>
              <a:cs typeface="Nanum Gothic"/>
              <a:sym typeface="Nanum Gothic"/>
            </a:endParaRPr>
          </a:p>
          <a:p>
            <a:pPr indent="0" lvl="0" marL="0" marR="0" rtl="0" algn="l">
              <a:lnSpc>
                <a:spcPct val="130000"/>
              </a:lnSpc>
              <a:spcBef>
                <a:spcPts val="0"/>
              </a:spcBef>
              <a:spcAft>
                <a:spcPts val="0"/>
              </a:spcAft>
              <a:buNone/>
            </a:pPr>
            <a:r>
              <a:t/>
            </a:r>
            <a:endParaRPr b="0" i="0" sz="2400" u="none" cap="none" strike="noStrike">
              <a:solidFill>
                <a:srgbClr val="000000"/>
              </a:solidFill>
              <a:latin typeface="Nanum Gothic"/>
              <a:ea typeface="Nanum Gothic"/>
              <a:cs typeface="Nanum Gothic"/>
              <a:sym typeface="Nanum Gothic"/>
            </a:endParaRPr>
          </a:p>
          <a:p>
            <a:pPr indent="0" lvl="0" marL="0" marR="0" rtl="0" algn="l">
              <a:lnSpc>
                <a:spcPct val="130000"/>
              </a:lnSpc>
              <a:spcBef>
                <a:spcPts val="0"/>
              </a:spcBef>
              <a:spcAft>
                <a:spcPts val="0"/>
              </a:spcAft>
              <a:buNone/>
            </a:pPr>
            <a:r>
              <a:rPr b="0" i="0" lang="en-US" sz="2400" u="none" cap="none" strike="noStrike">
                <a:solidFill>
                  <a:srgbClr val="000000"/>
                </a:solidFill>
                <a:latin typeface="Nanum Gothic"/>
                <a:ea typeface="Nanum Gothic"/>
                <a:cs typeface="Nanum Gothic"/>
                <a:sym typeface="Nanum Gothic"/>
              </a:rPr>
              <a:t>You can find these fonts online too. Happy designing! </a:t>
            </a:r>
            <a:endParaRPr/>
          </a:p>
          <a:p>
            <a:pPr indent="0" lvl="0" marL="0" marR="0" rtl="0" algn="l">
              <a:lnSpc>
                <a:spcPct val="130000"/>
              </a:lnSpc>
              <a:spcBef>
                <a:spcPts val="0"/>
              </a:spcBef>
              <a:spcAft>
                <a:spcPts val="0"/>
              </a:spcAft>
              <a:buNone/>
            </a:pPr>
            <a:r>
              <a:t/>
            </a:r>
            <a:endParaRPr b="0" i="0" sz="2400" u="none" cap="none" strike="noStrike">
              <a:solidFill>
                <a:srgbClr val="000000"/>
              </a:solidFill>
              <a:latin typeface="Nanum Gothic"/>
              <a:ea typeface="Nanum Gothic"/>
              <a:cs typeface="Nanum Gothic"/>
              <a:sym typeface="Nanum Gothic"/>
            </a:endParaRPr>
          </a:p>
          <a:p>
            <a:pPr indent="0" lvl="0" marL="0" marR="0" rtl="0" algn="l">
              <a:lnSpc>
                <a:spcPct val="130000"/>
              </a:lnSpc>
              <a:spcBef>
                <a:spcPts val="0"/>
              </a:spcBef>
              <a:spcAft>
                <a:spcPts val="0"/>
              </a:spcAft>
              <a:buNone/>
            </a:pPr>
            <a:r>
              <a:rPr b="0" i="0" lang="en-US" sz="2400" u="none" cap="none" strike="noStrike">
                <a:solidFill>
                  <a:srgbClr val="000000"/>
                </a:solidFill>
                <a:latin typeface="Nanum Gothic"/>
                <a:ea typeface="Nanum Gothic"/>
                <a:cs typeface="Nanum Gothic"/>
                <a:sym typeface="Nanum Gothic"/>
              </a:rPr>
              <a:t>Don't forget to delete this page before presenting. </a:t>
            </a:r>
            <a:endParaRPr/>
          </a:p>
        </p:txBody>
      </p:sp>
      <p:sp>
        <p:nvSpPr>
          <p:cNvPr id="540" name="Google Shape;540;p28"/>
          <p:cNvSpPr txBox="1"/>
          <p:nvPr/>
        </p:nvSpPr>
        <p:spPr>
          <a:xfrm>
            <a:off x="1185015" y="4082978"/>
            <a:ext cx="4676765" cy="77914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2400" u="none" cap="none" strike="noStrike">
                <a:solidFill>
                  <a:srgbClr val="000000"/>
                </a:solidFill>
                <a:latin typeface="Nanum Gothic"/>
                <a:ea typeface="Nanum Gothic"/>
                <a:cs typeface="Nanum Gothic"/>
                <a:sym typeface="Nanum Gothic"/>
              </a:rPr>
              <a:t>This presentation template uses the following free fonts:</a:t>
            </a:r>
            <a:endParaRPr/>
          </a:p>
        </p:txBody>
      </p:sp>
      <p:sp>
        <p:nvSpPr>
          <p:cNvPr id="541" name="Google Shape;541;p28"/>
          <p:cNvSpPr txBox="1"/>
          <p:nvPr/>
        </p:nvSpPr>
        <p:spPr>
          <a:xfrm>
            <a:off x="1181123" y="5228619"/>
            <a:ext cx="5059131" cy="1243965"/>
          </a:xfrm>
          <a:prstGeom prst="rect">
            <a:avLst/>
          </a:prstGeom>
          <a:noFill/>
          <a:ln>
            <a:noFill/>
          </a:ln>
        </p:spPr>
        <p:txBody>
          <a:bodyPr anchorCtr="0" anchor="t" bIns="0" lIns="0" spcFirstLastPara="1" rIns="0" wrap="square" tIns="0">
            <a:spAutoFit/>
          </a:bodyPr>
          <a:lstStyle/>
          <a:p>
            <a:pPr indent="-259079" lvl="1" marL="518160" marR="0" rtl="0" algn="l">
              <a:lnSpc>
                <a:spcPct val="139958"/>
              </a:lnSpc>
              <a:spcBef>
                <a:spcPts val="0"/>
              </a:spcBef>
              <a:spcAft>
                <a:spcPts val="0"/>
              </a:spcAft>
              <a:buClr>
                <a:srgbClr val="000000"/>
              </a:buClr>
              <a:buSzPts val="2400"/>
              <a:buFont typeface="Nanum Gothic"/>
              <a:buAutoNum type="arabicPeriod"/>
            </a:pPr>
            <a:r>
              <a:rPr b="0" i="0" lang="en-US" sz="2400" u="none" cap="none" strike="noStrike">
                <a:solidFill>
                  <a:srgbClr val="000000"/>
                </a:solidFill>
                <a:latin typeface="Nanum Gothic"/>
                <a:ea typeface="Nanum Gothic"/>
                <a:cs typeface="Nanum Gothic"/>
                <a:sym typeface="Nanum Gothic"/>
              </a:rPr>
              <a:t>Titles: Cabin</a:t>
            </a:r>
            <a:endParaRPr/>
          </a:p>
          <a:p>
            <a:pPr indent="-259079" lvl="1" marL="518160" marR="0" rtl="0" algn="l">
              <a:lnSpc>
                <a:spcPct val="139958"/>
              </a:lnSpc>
              <a:spcBef>
                <a:spcPts val="0"/>
              </a:spcBef>
              <a:spcAft>
                <a:spcPts val="0"/>
              </a:spcAft>
              <a:buClr>
                <a:srgbClr val="000000"/>
              </a:buClr>
              <a:buSzPts val="2400"/>
              <a:buFont typeface="Nanum Gothic"/>
              <a:buAutoNum type="arabicPeriod"/>
            </a:pPr>
            <a:r>
              <a:rPr b="0" i="0" lang="en-US" sz="2400" u="none" cap="none" strike="noStrike">
                <a:solidFill>
                  <a:srgbClr val="000000"/>
                </a:solidFill>
                <a:latin typeface="Nanum Gothic"/>
                <a:ea typeface="Nanum Gothic"/>
                <a:cs typeface="Nanum Gothic"/>
                <a:sym typeface="Nanum Gothic"/>
              </a:rPr>
              <a:t>Headers: Cabin</a:t>
            </a:r>
            <a:endParaRPr/>
          </a:p>
          <a:p>
            <a:pPr indent="-259079" lvl="1" marL="518160" marR="0" rtl="0" algn="l">
              <a:lnSpc>
                <a:spcPct val="139958"/>
              </a:lnSpc>
              <a:spcBef>
                <a:spcPts val="0"/>
              </a:spcBef>
              <a:spcAft>
                <a:spcPts val="0"/>
              </a:spcAft>
              <a:buClr>
                <a:srgbClr val="000000"/>
              </a:buClr>
              <a:buSzPts val="2400"/>
              <a:buFont typeface="Nanum Gothic"/>
              <a:buAutoNum type="arabicPeriod"/>
            </a:pPr>
            <a:r>
              <a:rPr b="0" i="0" lang="en-US" sz="2400" u="none" cap="none" strike="noStrike">
                <a:solidFill>
                  <a:srgbClr val="000000"/>
                </a:solidFill>
                <a:latin typeface="Nanum Gothic"/>
                <a:ea typeface="Nanum Gothic"/>
                <a:cs typeface="Nanum Gothic"/>
                <a:sym typeface="Nanum Gothic"/>
              </a:rPr>
              <a:t>Body Copy: Nanum Gothic</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56479"/>
        </a:solidFill>
      </p:bgPr>
    </p:bg>
    <p:spTree>
      <p:nvGrpSpPr>
        <p:cNvPr id="545" name="Shape 545"/>
        <p:cNvGrpSpPr/>
        <p:nvPr/>
      </p:nvGrpSpPr>
      <p:grpSpPr>
        <a:xfrm>
          <a:off x="0" y="0"/>
          <a:ext cx="0" cy="0"/>
          <a:chOff x="0" y="0"/>
          <a:chExt cx="0" cy="0"/>
        </a:xfrm>
      </p:grpSpPr>
      <p:sp>
        <p:nvSpPr>
          <p:cNvPr id="546" name="Google Shape;546;p29"/>
          <p:cNvSpPr txBox="1"/>
          <p:nvPr/>
        </p:nvSpPr>
        <p:spPr>
          <a:xfrm>
            <a:off x="5280936" y="1195181"/>
            <a:ext cx="7726128" cy="13811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9000" u="none" cap="none" strike="noStrike">
                <a:solidFill>
                  <a:srgbClr val="FFFBF4"/>
                </a:solidFill>
                <a:latin typeface="Cabin"/>
                <a:ea typeface="Cabin"/>
                <a:cs typeface="Cabin"/>
                <a:sym typeface="Cabin"/>
              </a:rPr>
              <a:t>Credits</a:t>
            </a:r>
            <a:endParaRPr/>
          </a:p>
        </p:txBody>
      </p:sp>
      <p:sp>
        <p:nvSpPr>
          <p:cNvPr id="547" name="Google Shape;547;p29"/>
          <p:cNvSpPr txBox="1"/>
          <p:nvPr/>
        </p:nvSpPr>
        <p:spPr>
          <a:xfrm>
            <a:off x="3143698" y="5093425"/>
            <a:ext cx="11810379" cy="1402715"/>
          </a:xfrm>
          <a:prstGeom prst="rect">
            <a:avLst/>
          </a:prstGeom>
          <a:noFill/>
          <a:ln>
            <a:noFill/>
          </a:ln>
        </p:spPr>
        <p:txBody>
          <a:bodyPr anchorCtr="0" anchor="t" bIns="0" lIns="0" spcFirstLastPara="1" rIns="0" wrap="square" tIns="0">
            <a:spAutoFit/>
          </a:bodyPr>
          <a:lstStyle/>
          <a:p>
            <a:pPr indent="0" lvl="0" marL="0" marR="0" rtl="0" algn="ctr">
              <a:lnSpc>
                <a:spcPct val="130006"/>
              </a:lnSpc>
              <a:spcBef>
                <a:spcPts val="0"/>
              </a:spcBef>
              <a:spcAft>
                <a:spcPts val="0"/>
              </a:spcAft>
              <a:buNone/>
            </a:pPr>
            <a:r>
              <a:rPr b="0" i="0" lang="en-US" sz="4299" u="none" cap="none" strike="noStrike">
                <a:solidFill>
                  <a:srgbClr val="FFFFFF"/>
                </a:solidFill>
                <a:latin typeface="Nanum Gothic"/>
                <a:ea typeface="Nanum Gothic"/>
                <a:cs typeface="Nanum Gothic"/>
                <a:sym typeface="Nanum Gothic"/>
              </a:rPr>
              <a:t>This presentation template is free for everyone to use thanks to the following:</a:t>
            </a:r>
            <a:endParaRPr/>
          </a:p>
        </p:txBody>
      </p:sp>
      <p:sp>
        <p:nvSpPr>
          <p:cNvPr id="548" name="Google Shape;548;p29"/>
          <p:cNvSpPr txBox="1"/>
          <p:nvPr/>
        </p:nvSpPr>
        <p:spPr>
          <a:xfrm>
            <a:off x="2818025" y="7261888"/>
            <a:ext cx="12651949" cy="824865"/>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FFFFFF"/>
                </a:solidFill>
                <a:latin typeface="Nanum Gothic"/>
                <a:ea typeface="Nanum Gothic"/>
                <a:cs typeface="Nanum Gothic"/>
                <a:sym typeface="Nanum Gothic"/>
              </a:rPr>
              <a:t>SlidesCarnival for the presentation template</a:t>
            </a:r>
            <a:endParaRPr/>
          </a:p>
          <a:p>
            <a:pPr indent="0" lvl="0" marL="0" marR="0" rtl="0" algn="ctr">
              <a:lnSpc>
                <a:spcPct val="139958"/>
              </a:lnSpc>
              <a:spcBef>
                <a:spcPts val="0"/>
              </a:spcBef>
              <a:spcAft>
                <a:spcPts val="0"/>
              </a:spcAft>
              <a:buNone/>
            </a:pPr>
            <a:r>
              <a:rPr b="0" i="0" lang="en-US" sz="2400" u="none" cap="none" strike="noStrike">
                <a:solidFill>
                  <a:srgbClr val="FFFFFF"/>
                </a:solidFill>
                <a:latin typeface="Nanum Gothic"/>
                <a:ea typeface="Nanum Gothic"/>
                <a:cs typeface="Nanum Gothic"/>
                <a:sym typeface="Nanum Gothic"/>
              </a:rPr>
              <a:t>Pexels for the photos</a:t>
            </a:r>
            <a:endParaRPr/>
          </a:p>
        </p:txBody>
      </p:sp>
      <p:sp>
        <p:nvSpPr>
          <p:cNvPr id="549" name="Google Shape;549;p29"/>
          <p:cNvSpPr txBox="1"/>
          <p:nvPr/>
        </p:nvSpPr>
        <p:spPr>
          <a:xfrm>
            <a:off x="2818025" y="8681113"/>
            <a:ext cx="12651949" cy="723900"/>
          </a:xfrm>
          <a:prstGeom prst="rect">
            <a:avLst/>
          </a:prstGeom>
          <a:noFill/>
          <a:ln>
            <a:noFill/>
          </a:ln>
        </p:spPr>
        <p:txBody>
          <a:bodyPr anchorCtr="0" anchor="t" bIns="0" lIns="0" spcFirstLastPara="1" rIns="0" wrap="square" tIns="0">
            <a:spAutoFit/>
          </a:bodyPr>
          <a:lstStyle/>
          <a:p>
            <a:pPr indent="0" lvl="0" marL="0" marR="0" rtl="0" algn="ctr">
              <a:lnSpc>
                <a:spcPct val="130006"/>
              </a:lnSpc>
              <a:spcBef>
                <a:spcPts val="0"/>
              </a:spcBef>
              <a:spcAft>
                <a:spcPts val="0"/>
              </a:spcAft>
              <a:buNone/>
            </a:pPr>
            <a:r>
              <a:rPr b="1" i="0" lang="en-US" sz="4499" u="none" cap="none" strike="noStrike">
                <a:solidFill>
                  <a:srgbClr val="FFFFFF"/>
                </a:solidFill>
                <a:latin typeface="Nanum Gothic"/>
                <a:ea typeface="Nanum Gothic"/>
                <a:cs typeface="Nanum Gothic"/>
                <a:sym typeface="Nanum Gothic"/>
              </a:rPr>
              <a:t>Happy designing! </a:t>
            </a:r>
            <a:endParaRPr/>
          </a:p>
        </p:txBody>
      </p:sp>
      <p:cxnSp>
        <p:nvCxnSpPr>
          <p:cNvPr id="550" name="Google Shape;550;p29"/>
          <p:cNvCxnSpPr/>
          <p:nvPr/>
        </p:nvCxnSpPr>
        <p:spPr>
          <a:xfrm>
            <a:off x="0" y="9762894"/>
            <a:ext cx="4826811" cy="0"/>
          </a:xfrm>
          <a:prstGeom prst="straightConnector1">
            <a:avLst/>
          </a:prstGeom>
          <a:noFill/>
          <a:ln cap="flat" cmpd="sng" w="38100">
            <a:solidFill>
              <a:srgbClr val="FFC24D"/>
            </a:solidFill>
            <a:prstDash val="solid"/>
            <a:round/>
            <a:headEnd len="sm" w="sm" type="none"/>
            <a:tailEnd len="sm" w="sm" type="none"/>
          </a:ln>
        </p:spPr>
      </p:cxnSp>
      <p:cxnSp>
        <p:nvCxnSpPr>
          <p:cNvPr id="551" name="Google Shape;551;p29"/>
          <p:cNvCxnSpPr/>
          <p:nvPr/>
        </p:nvCxnSpPr>
        <p:spPr>
          <a:xfrm>
            <a:off x="444224" y="5460189"/>
            <a:ext cx="0" cy="4826811"/>
          </a:xfrm>
          <a:prstGeom prst="straightConnector1">
            <a:avLst/>
          </a:prstGeom>
          <a:noFill/>
          <a:ln cap="flat" cmpd="sng" w="38100">
            <a:solidFill>
              <a:srgbClr val="FFC24D"/>
            </a:solidFill>
            <a:prstDash val="solid"/>
            <a:round/>
            <a:headEnd len="sm" w="sm" type="none"/>
            <a:tailEnd len="sm" w="sm" type="none"/>
          </a:ln>
        </p:spPr>
      </p:cxnSp>
      <p:cxnSp>
        <p:nvCxnSpPr>
          <p:cNvPr id="552" name="Google Shape;552;p29"/>
          <p:cNvCxnSpPr/>
          <p:nvPr/>
        </p:nvCxnSpPr>
        <p:spPr>
          <a:xfrm>
            <a:off x="0" y="9277350"/>
            <a:ext cx="4826811" cy="0"/>
          </a:xfrm>
          <a:prstGeom prst="straightConnector1">
            <a:avLst/>
          </a:prstGeom>
          <a:noFill/>
          <a:ln cap="flat" cmpd="sng" w="38100">
            <a:solidFill>
              <a:srgbClr val="FFFBF4"/>
            </a:solidFill>
            <a:prstDash val="solid"/>
            <a:round/>
            <a:headEnd len="sm" w="sm" type="none"/>
            <a:tailEnd len="sm" w="sm" type="none"/>
          </a:ln>
        </p:spPr>
      </p:cxnSp>
      <p:cxnSp>
        <p:nvCxnSpPr>
          <p:cNvPr id="553" name="Google Shape;553;p29"/>
          <p:cNvCxnSpPr/>
          <p:nvPr/>
        </p:nvCxnSpPr>
        <p:spPr>
          <a:xfrm rot="10800000">
            <a:off x="13461189" y="524106"/>
            <a:ext cx="4826811" cy="0"/>
          </a:xfrm>
          <a:prstGeom prst="straightConnector1">
            <a:avLst/>
          </a:prstGeom>
          <a:noFill/>
          <a:ln cap="flat" cmpd="sng" w="38100">
            <a:solidFill>
              <a:srgbClr val="FFC24D"/>
            </a:solidFill>
            <a:prstDash val="solid"/>
            <a:round/>
            <a:headEnd len="sm" w="sm" type="none"/>
            <a:tailEnd len="sm" w="sm" type="none"/>
          </a:ln>
        </p:spPr>
      </p:cxnSp>
      <p:cxnSp>
        <p:nvCxnSpPr>
          <p:cNvPr id="554" name="Google Shape;554;p29"/>
          <p:cNvCxnSpPr/>
          <p:nvPr/>
        </p:nvCxnSpPr>
        <p:spPr>
          <a:xfrm rot="10800000">
            <a:off x="17843776" y="0"/>
            <a:ext cx="0" cy="4826811"/>
          </a:xfrm>
          <a:prstGeom prst="straightConnector1">
            <a:avLst/>
          </a:prstGeom>
          <a:noFill/>
          <a:ln cap="flat" cmpd="sng" w="38100">
            <a:solidFill>
              <a:srgbClr val="FFC24D"/>
            </a:solidFill>
            <a:prstDash val="solid"/>
            <a:round/>
            <a:headEnd len="sm" w="sm" type="none"/>
            <a:tailEnd len="sm" w="sm" type="none"/>
          </a:ln>
        </p:spPr>
      </p:cxnSp>
      <p:cxnSp>
        <p:nvCxnSpPr>
          <p:cNvPr id="555" name="Google Shape;555;p29"/>
          <p:cNvCxnSpPr/>
          <p:nvPr/>
        </p:nvCxnSpPr>
        <p:spPr>
          <a:xfrm rot="10800000">
            <a:off x="13461189" y="1009650"/>
            <a:ext cx="4826811" cy="0"/>
          </a:xfrm>
          <a:prstGeom prst="straightConnector1">
            <a:avLst/>
          </a:prstGeom>
          <a:noFill/>
          <a:ln cap="flat" cmpd="sng" w="38100">
            <a:solidFill>
              <a:srgbClr val="FFFBF4"/>
            </a:solidFill>
            <a:prstDash val="solid"/>
            <a:round/>
            <a:headEnd len="sm" w="sm" type="none"/>
            <a:tailEnd len="sm" w="sm" type="none"/>
          </a:ln>
        </p:spPr>
      </p:cxnSp>
      <p:pic>
        <p:nvPicPr>
          <p:cNvPr id="556" name="Google Shape;556;p29"/>
          <p:cNvPicPr preferRelativeResize="0"/>
          <p:nvPr/>
        </p:nvPicPr>
        <p:blipFill>
          <a:blip r:embed="rId3">
            <a:alphaModFix/>
          </a:blip>
          <a:stretch>
            <a:fillRect/>
          </a:stretch>
        </p:blipFill>
        <p:spPr>
          <a:xfrm>
            <a:off x="6131288" y="2821300"/>
            <a:ext cx="6025424" cy="150637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56479"/>
        </a:solidFill>
      </p:bgPr>
    </p:bg>
    <p:spTree>
      <p:nvGrpSpPr>
        <p:cNvPr id="99" name="Shape 99"/>
        <p:cNvGrpSpPr/>
        <p:nvPr/>
      </p:nvGrpSpPr>
      <p:grpSpPr>
        <a:xfrm>
          <a:off x="0" y="0"/>
          <a:ext cx="0" cy="0"/>
          <a:chOff x="0" y="0"/>
          <a:chExt cx="0" cy="0"/>
        </a:xfrm>
      </p:grpSpPr>
      <p:pic>
        <p:nvPicPr>
          <p:cNvPr id="100" name="Google Shape;100;p12"/>
          <p:cNvPicPr preferRelativeResize="0"/>
          <p:nvPr/>
        </p:nvPicPr>
        <p:blipFill>
          <a:blip r:embed="rId3">
            <a:alphaModFix/>
          </a:blip>
          <a:stretch>
            <a:fillRect/>
          </a:stretch>
        </p:blipFill>
        <p:spPr>
          <a:xfrm>
            <a:off x="-1683200" y="3786625"/>
            <a:ext cx="15946051" cy="8697127"/>
          </a:xfrm>
          <a:prstGeom prst="rect">
            <a:avLst/>
          </a:prstGeom>
          <a:noFill/>
          <a:ln>
            <a:noFill/>
          </a:ln>
        </p:spPr>
      </p:pic>
      <p:sp>
        <p:nvSpPr>
          <p:cNvPr id="101" name="Google Shape;101;p12"/>
          <p:cNvSpPr txBox="1"/>
          <p:nvPr/>
        </p:nvSpPr>
        <p:spPr>
          <a:xfrm>
            <a:off x="890224" y="1019175"/>
            <a:ext cx="16507551" cy="13811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9000" u="none" cap="none" strike="noStrike">
                <a:solidFill>
                  <a:srgbClr val="FFFBF4"/>
                </a:solidFill>
                <a:latin typeface="Cabin"/>
                <a:ea typeface="Cabin"/>
                <a:cs typeface="Cabin"/>
                <a:sym typeface="Cabin"/>
              </a:rPr>
              <a:t>Table Of Contents</a:t>
            </a:r>
            <a:endParaRPr/>
          </a:p>
        </p:txBody>
      </p:sp>
      <p:grpSp>
        <p:nvGrpSpPr>
          <p:cNvPr id="102" name="Google Shape;102;p12"/>
          <p:cNvGrpSpPr/>
          <p:nvPr/>
        </p:nvGrpSpPr>
        <p:grpSpPr>
          <a:xfrm>
            <a:off x="7329321" y="7407095"/>
            <a:ext cx="1209786" cy="1332985"/>
            <a:chOff x="0" y="-47625"/>
            <a:chExt cx="467665" cy="515290"/>
          </a:xfrm>
        </p:grpSpPr>
        <p:sp>
          <p:nvSpPr>
            <p:cNvPr id="103" name="Google Shape;103;p12"/>
            <p:cNvSpPr/>
            <p:nvPr/>
          </p:nvSpPr>
          <p:spPr>
            <a:xfrm>
              <a:off x="0" y="0"/>
              <a:ext cx="467665" cy="467665"/>
            </a:xfrm>
            <a:custGeom>
              <a:rect b="b" l="l" r="r" t="t"/>
              <a:pathLst>
                <a:path extrusionOk="0" h="467665" w="467665">
                  <a:moveTo>
                    <a:pt x="0" y="0"/>
                  </a:moveTo>
                  <a:lnTo>
                    <a:pt x="467665" y="0"/>
                  </a:lnTo>
                  <a:lnTo>
                    <a:pt x="467665" y="467665"/>
                  </a:lnTo>
                  <a:lnTo>
                    <a:pt x="0" y="467665"/>
                  </a:lnTo>
                  <a:close/>
                </a:path>
              </a:pathLst>
            </a:custGeom>
            <a:solidFill>
              <a:srgbClr val="FFC24D"/>
            </a:solidFill>
            <a:ln>
              <a:noFill/>
            </a:ln>
          </p:spPr>
        </p:sp>
        <p:sp>
          <p:nvSpPr>
            <p:cNvPr id="104" name="Google Shape;104;p12"/>
            <p:cNvSpPr txBox="1"/>
            <p:nvPr/>
          </p:nvSpPr>
          <p:spPr>
            <a:xfrm>
              <a:off x="0" y="-47625"/>
              <a:ext cx="467665" cy="51529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5" name="Google Shape;105;p12"/>
          <p:cNvGrpSpPr/>
          <p:nvPr/>
        </p:nvGrpSpPr>
        <p:grpSpPr>
          <a:xfrm>
            <a:off x="7329321" y="3462766"/>
            <a:ext cx="1209786" cy="1332985"/>
            <a:chOff x="0" y="-47625"/>
            <a:chExt cx="467665" cy="515290"/>
          </a:xfrm>
        </p:grpSpPr>
        <p:sp>
          <p:nvSpPr>
            <p:cNvPr id="106" name="Google Shape;106;p12"/>
            <p:cNvSpPr/>
            <p:nvPr/>
          </p:nvSpPr>
          <p:spPr>
            <a:xfrm>
              <a:off x="0" y="0"/>
              <a:ext cx="467665" cy="467665"/>
            </a:xfrm>
            <a:custGeom>
              <a:rect b="b" l="l" r="r" t="t"/>
              <a:pathLst>
                <a:path extrusionOk="0" h="467665" w="467665">
                  <a:moveTo>
                    <a:pt x="0" y="0"/>
                  </a:moveTo>
                  <a:lnTo>
                    <a:pt x="467665" y="0"/>
                  </a:lnTo>
                  <a:lnTo>
                    <a:pt x="467665" y="467665"/>
                  </a:lnTo>
                  <a:lnTo>
                    <a:pt x="0" y="467665"/>
                  </a:lnTo>
                  <a:close/>
                </a:path>
              </a:pathLst>
            </a:custGeom>
            <a:solidFill>
              <a:srgbClr val="FFC24D"/>
            </a:solidFill>
            <a:ln>
              <a:noFill/>
            </a:ln>
          </p:spPr>
        </p:sp>
        <p:sp>
          <p:nvSpPr>
            <p:cNvPr id="107" name="Google Shape;107;p12"/>
            <p:cNvSpPr txBox="1"/>
            <p:nvPr/>
          </p:nvSpPr>
          <p:spPr>
            <a:xfrm>
              <a:off x="0" y="-47625"/>
              <a:ext cx="467665" cy="51529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8" name="Google Shape;108;p12"/>
          <p:cNvGrpSpPr/>
          <p:nvPr/>
        </p:nvGrpSpPr>
        <p:grpSpPr>
          <a:xfrm>
            <a:off x="7329321" y="5359109"/>
            <a:ext cx="1209786" cy="1332985"/>
            <a:chOff x="0" y="-47625"/>
            <a:chExt cx="467665" cy="515290"/>
          </a:xfrm>
        </p:grpSpPr>
        <p:sp>
          <p:nvSpPr>
            <p:cNvPr id="109" name="Google Shape;109;p12"/>
            <p:cNvSpPr/>
            <p:nvPr/>
          </p:nvSpPr>
          <p:spPr>
            <a:xfrm>
              <a:off x="0" y="0"/>
              <a:ext cx="467665" cy="467665"/>
            </a:xfrm>
            <a:custGeom>
              <a:rect b="b" l="l" r="r" t="t"/>
              <a:pathLst>
                <a:path extrusionOk="0" h="467665" w="467665">
                  <a:moveTo>
                    <a:pt x="0" y="0"/>
                  </a:moveTo>
                  <a:lnTo>
                    <a:pt x="467665" y="0"/>
                  </a:lnTo>
                  <a:lnTo>
                    <a:pt x="467665" y="467665"/>
                  </a:lnTo>
                  <a:lnTo>
                    <a:pt x="0" y="467665"/>
                  </a:lnTo>
                  <a:close/>
                </a:path>
              </a:pathLst>
            </a:custGeom>
            <a:solidFill>
              <a:srgbClr val="FFC24D"/>
            </a:solidFill>
            <a:ln>
              <a:noFill/>
            </a:ln>
          </p:spPr>
        </p:sp>
        <p:sp>
          <p:nvSpPr>
            <p:cNvPr id="110" name="Google Shape;110;p12"/>
            <p:cNvSpPr txBox="1"/>
            <p:nvPr/>
          </p:nvSpPr>
          <p:spPr>
            <a:xfrm>
              <a:off x="0" y="-47625"/>
              <a:ext cx="467665" cy="51529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111" name="Google Shape;111;p12"/>
          <p:cNvCxnSpPr/>
          <p:nvPr/>
        </p:nvCxnSpPr>
        <p:spPr>
          <a:xfrm rot="10800000">
            <a:off x="13461189" y="524106"/>
            <a:ext cx="4826811" cy="0"/>
          </a:xfrm>
          <a:prstGeom prst="straightConnector1">
            <a:avLst/>
          </a:prstGeom>
          <a:noFill/>
          <a:ln cap="flat" cmpd="sng" w="38100">
            <a:solidFill>
              <a:srgbClr val="FFC24D"/>
            </a:solidFill>
            <a:prstDash val="solid"/>
            <a:round/>
            <a:headEnd len="sm" w="sm" type="none"/>
            <a:tailEnd len="sm" w="sm" type="none"/>
          </a:ln>
        </p:spPr>
      </p:cxnSp>
      <p:cxnSp>
        <p:nvCxnSpPr>
          <p:cNvPr id="112" name="Google Shape;112;p12"/>
          <p:cNvCxnSpPr/>
          <p:nvPr/>
        </p:nvCxnSpPr>
        <p:spPr>
          <a:xfrm rot="10800000">
            <a:off x="17843776" y="0"/>
            <a:ext cx="0" cy="4826811"/>
          </a:xfrm>
          <a:prstGeom prst="straightConnector1">
            <a:avLst/>
          </a:prstGeom>
          <a:noFill/>
          <a:ln cap="flat" cmpd="sng" w="38100">
            <a:solidFill>
              <a:srgbClr val="FFC24D"/>
            </a:solidFill>
            <a:prstDash val="solid"/>
            <a:round/>
            <a:headEnd len="sm" w="sm" type="none"/>
            <a:tailEnd len="sm" w="sm" type="none"/>
          </a:ln>
        </p:spPr>
      </p:cxnSp>
      <p:cxnSp>
        <p:nvCxnSpPr>
          <p:cNvPr id="113" name="Google Shape;113;p12"/>
          <p:cNvCxnSpPr/>
          <p:nvPr/>
        </p:nvCxnSpPr>
        <p:spPr>
          <a:xfrm>
            <a:off x="17278350" y="0"/>
            <a:ext cx="0" cy="4826811"/>
          </a:xfrm>
          <a:prstGeom prst="straightConnector1">
            <a:avLst/>
          </a:prstGeom>
          <a:noFill/>
          <a:ln cap="flat" cmpd="sng" w="38100">
            <a:solidFill>
              <a:srgbClr val="FFFBF4"/>
            </a:solidFill>
            <a:prstDash val="solid"/>
            <a:round/>
            <a:headEnd len="sm" w="sm" type="none"/>
            <a:tailEnd len="sm" w="sm" type="none"/>
          </a:ln>
        </p:spPr>
      </p:cxnSp>
      <p:grpSp>
        <p:nvGrpSpPr>
          <p:cNvPr id="114" name="Google Shape;114;p12"/>
          <p:cNvGrpSpPr/>
          <p:nvPr/>
        </p:nvGrpSpPr>
        <p:grpSpPr>
          <a:xfrm rot="5400000">
            <a:off x="0" y="-31059"/>
            <a:ext cx="4826811" cy="4826811"/>
            <a:chOff x="0" y="0"/>
            <a:chExt cx="6435748" cy="6435748"/>
          </a:xfrm>
        </p:grpSpPr>
        <p:cxnSp>
          <p:nvCxnSpPr>
            <p:cNvPr id="115" name="Google Shape;115;p12"/>
            <p:cNvCxnSpPr/>
            <p:nvPr/>
          </p:nvCxnSpPr>
          <p:spPr>
            <a:xfrm>
              <a:off x="0" y="5736940"/>
              <a:ext cx="6435748" cy="0"/>
            </a:xfrm>
            <a:prstGeom prst="straightConnector1">
              <a:avLst/>
            </a:prstGeom>
            <a:noFill/>
            <a:ln cap="flat" cmpd="sng" w="50800">
              <a:solidFill>
                <a:srgbClr val="FFC24D"/>
              </a:solidFill>
              <a:prstDash val="solid"/>
              <a:round/>
              <a:headEnd len="sm" w="sm" type="none"/>
              <a:tailEnd len="sm" w="sm" type="none"/>
            </a:ln>
          </p:spPr>
        </p:cxnSp>
        <p:cxnSp>
          <p:nvCxnSpPr>
            <p:cNvPr id="116" name="Google Shape;116;p12"/>
            <p:cNvCxnSpPr/>
            <p:nvPr/>
          </p:nvCxnSpPr>
          <p:spPr>
            <a:xfrm>
              <a:off x="592299" y="0"/>
              <a:ext cx="0" cy="6435748"/>
            </a:xfrm>
            <a:prstGeom prst="straightConnector1">
              <a:avLst/>
            </a:prstGeom>
            <a:noFill/>
            <a:ln cap="flat" cmpd="sng" w="50800">
              <a:solidFill>
                <a:srgbClr val="FFC24D"/>
              </a:solidFill>
              <a:prstDash val="solid"/>
              <a:round/>
              <a:headEnd len="sm" w="sm" type="none"/>
              <a:tailEnd len="sm" w="sm" type="none"/>
            </a:ln>
          </p:spPr>
        </p:cxnSp>
        <p:cxnSp>
          <p:nvCxnSpPr>
            <p:cNvPr id="117" name="Google Shape;117;p12"/>
            <p:cNvCxnSpPr/>
            <p:nvPr/>
          </p:nvCxnSpPr>
          <p:spPr>
            <a:xfrm>
              <a:off x="0" y="5089548"/>
              <a:ext cx="6435748" cy="0"/>
            </a:xfrm>
            <a:prstGeom prst="straightConnector1">
              <a:avLst/>
            </a:prstGeom>
            <a:noFill/>
            <a:ln cap="flat" cmpd="sng" w="50800">
              <a:solidFill>
                <a:srgbClr val="FFFBF4"/>
              </a:solidFill>
              <a:prstDash val="solid"/>
              <a:round/>
              <a:headEnd len="sm" w="sm" type="none"/>
              <a:tailEnd len="sm" w="sm" type="none"/>
            </a:ln>
          </p:spPr>
        </p:cxnSp>
      </p:grpSp>
      <p:sp>
        <p:nvSpPr>
          <p:cNvPr id="118" name="Google Shape;118;p12"/>
          <p:cNvSpPr txBox="1"/>
          <p:nvPr/>
        </p:nvSpPr>
        <p:spPr>
          <a:xfrm>
            <a:off x="8912671" y="5810976"/>
            <a:ext cx="3306074" cy="5429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3500" u="none" cap="none" strike="noStrike">
                <a:solidFill>
                  <a:srgbClr val="FFFBF4"/>
                </a:solidFill>
                <a:latin typeface="Cabin"/>
                <a:ea typeface="Cabin"/>
                <a:cs typeface="Cabin"/>
                <a:sym typeface="Cabin"/>
              </a:rPr>
              <a:t>Our Projects</a:t>
            </a:r>
            <a:endParaRPr/>
          </a:p>
        </p:txBody>
      </p:sp>
      <p:sp>
        <p:nvSpPr>
          <p:cNvPr id="119" name="Google Shape;119;p12"/>
          <p:cNvSpPr txBox="1"/>
          <p:nvPr/>
        </p:nvSpPr>
        <p:spPr>
          <a:xfrm>
            <a:off x="12615346" y="5932028"/>
            <a:ext cx="3306074" cy="824865"/>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FFFFFF"/>
                </a:solidFill>
                <a:latin typeface="Nanum Gothic"/>
                <a:ea typeface="Nanum Gothic"/>
                <a:cs typeface="Nanum Gothic"/>
                <a:sym typeface="Nanum Gothic"/>
              </a:rPr>
              <a:t>Elaborate on what you want to discuss. </a:t>
            </a:r>
            <a:endParaRPr/>
          </a:p>
        </p:txBody>
      </p:sp>
      <p:sp>
        <p:nvSpPr>
          <p:cNvPr id="120" name="Google Shape;120;p12"/>
          <p:cNvSpPr txBox="1"/>
          <p:nvPr/>
        </p:nvSpPr>
        <p:spPr>
          <a:xfrm>
            <a:off x="8912671" y="3914633"/>
            <a:ext cx="3306074" cy="5429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3500" u="none" cap="none" strike="noStrike">
                <a:solidFill>
                  <a:srgbClr val="FFFBF4"/>
                </a:solidFill>
                <a:latin typeface="Cabin"/>
                <a:ea typeface="Cabin"/>
                <a:cs typeface="Cabin"/>
                <a:sym typeface="Cabin"/>
              </a:rPr>
              <a:t>Introduction</a:t>
            </a:r>
            <a:endParaRPr/>
          </a:p>
        </p:txBody>
      </p:sp>
      <p:sp>
        <p:nvSpPr>
          <p:cNvPr id="121" name="Google Shape;121;p12"/>
          <p:cNvSpPr txBox="1"/>
          <p:nvPr/>
        </p:nvSpPr>
        <p:spPr>
          <a:xfrm>
            <a:off x="12615346" y="3754613"/>
            <a:ext cx="3306074" cy="824865"/>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FFFFFF"/>
                </a:solidFill>
                <a:latin typeface="Nanum Gothic"/>
                <a:ea typeface="Nanum Gothic"/>
                <a:cs typeface="Nanum Gothic"/>
                <a:sym typeface="Nanum Gothic"/>
              </a:rPr>
              <a:t>Elaborate on what you want to discuss. </a:t>
            </a:r>
            <a:endParaRPr/>
          </a:p>
        </p:txBody>
      </p:sp>
      <p:sp>
        <p:nvSpPr>
          <p:cNvPr id="122" name="Google Shape;122;p12"/>
          <p:cNvSpPr txBox="1"/>
          <p:nvPr/>
        </p:nvSpPr>
        <p:spPr>
          <a:xfrm>
            <a:off x="8668469" y="7892131"/>
            <a:ext cx="3794478" cy="5429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3500" u="none" cap="none" strike="noStrike">
                <a:solidFill>
                  <a:srgbClr val="FFFBF4"/>
                </a:solidFill>
                <a:latin typeface="Cabin"/>
                <a:ea typeface="Cabin"/>
                <a:cs typeface="Cabin"/>
                <a:sym typeface="Cabin"/>
              </a:rPr>
              <a:t>About Us</a:t>
            </a:r>
            <a:endParaRPr/>
          </a:p>
        </p:txBody>
      </p:sp>
      <p:sp>
        <p:nvSpPr>
          <p:cNvPr id="123" name="Google Shape;123;p12"/>
          <p:cNvSpPr txBox="1"/>
          <p:nvPr/>
        </p:nvSpPr>
        <p:spPr>
          <a:xfrm>
            <a:off x="12615346" y="7732111"/>
            <a:ext cx="3306074" cy="824865"/>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FFFFFF"/>
                </a:solidFill>
                <a:latin typeface="Nanum Gothic"/>
                <a:ea typeface="Nanum Gothic"/>
                <a:cs typeface="Nanum Gothic"/>
                <a:sym typeface="Nanum Gothic"/>
              </a:rPr>
              <a:t>Elaborate on what you want to discuss. </a:t>
            </a:r>
            <a:endParaRPr/>
          </a:p>
        </p:txBody>
      </p:sp>
      <p:sp>
        <p:nvSpPr>
          <p:cNvPr id="124" name="Google Shape;124;p12"/>
          <p:cNvSpPr txBox="1"/>
          <p:nvPr/>
        </p:nvSpPr>
        <p:spPr>
          <a:xfrm>
            <a:off x="7745946" y="7612106"/>
            <a:ext cx="376535" cy="941387"/>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5500" u="none" cap="none" strike="noStrike">
                <a:solidFill>
                  <a:srgbClr val="156479"/>
                </a:solidFill>
                <a:latin typeface="Cabin"/>
                <a:ea typeface="Cabin"/>
                <a:cs typeface="Cabin"/>
                <a:sym typeface="Cabin"/>
              </a:rPr>
              <a:t>3</a:t>
            </a:r>
            <a:endParaRPr/>
          </a:p>
        </p:txBody>
      </p:sp>
      <p:sp>
        <p:nvSpPr>
          <p:cNvPr id="125" name="Google Shape;125;p12"/>
          <p:cNvSpPr txBox="1"/>
          <p:nvPr/>
        </p:nvSpPr>
        <p:spPr>
          <a:xfrm>
            <a:off x="7793601" y="3609833"/>
            <a:ext cx="281226" cy="103822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6000" u="none" cap="none" strike="noStrike">
                <a:solidFill>
                  <a:srgbClr val="156479"/>
                </a:solidFill>
                <a:latin typeface="Cabin"/>
                <a:ea typeface="Cabin"/>
                <a:cs typeface="Cabin"/>
                <a:sym typeface="Cabin"/>
              </a:rPr>
              <a:t>1</a:t>
            </a:r>
            <a:endParaRPr/>
          </a:p>
        </p:txBody>
      </p:sp>
      <p:sp>
        <p:nvSpPr>
          <p:cNvPr id="126" name="Google Shape;126;p12"/>
          <p:cNvSpPr txBox="1"/>
          <p:nvPr/>
        </p:nvSpPr>
        <p:spPr>
          <a:xfrm>
            <a:off x="7732641" y="5506176"/>
            <a:ext cx="403146" cy="103822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6000" u="none" cap="none" strike="noStrike">
                <a:solidFill>
                  <a:srgbClr val="156479"/>
                </a:solidFill>
                <a:latin typeface="Cabin"/>
                <a:ea typeface="Cabin"/>
                <a:cs typeface="Cabin"/>
                <a:sym typeface="Cabin"/>
              </a:rPr>
              <a:t>2</a:t>
            </a:r>
            <a:endParaRPr/>
          </a:p>
        </p:txBody>
      </p:sp>
      <p:pic>
        <p:nvPicPr>
          <p:cNvPr id="127" name="Google Shape;127;p12"/>
          <p:cNvPicPr preferRelativeResize="0"/>
          <p:nvPr/>
        </p:nvPicPr>
        <p:blipFill>
          <a:blip r:embed="rId4">
            <a:alphaModFix/>
          </a:blip>
          <a:stretch>
            <a:fillRect/>
          </a:stretch>
        </p:blipFill>
        <p:spPr>
          <a:xfrm>
            <a:off x="-695075" y="3081950"/>
            <a:ext cx="6770451" cy="119694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BF4"/>
        </a:solidFill>
      </p:bgPr>
    </p:bg>
    <p:spTree>
      <p:nvGrpSpPr>
        <p:cNvPr id="131" name="Shape 131"/>
        <p:cNvGrpSpPr/>
        <p:nvPr/>
      </p:nvGrpSpPr>
      <p:grpSpPr>
        <a:xfrm>
          <a:off x="0" y="0"/>
          <a:ext cx="0" cy="0"/>
          <a:chOff x="0" y="0"/>
          <a:chExt cx="0" cy="0"/>
        </a:xfrm>
      </p:grpSpPr>
      <p:pic>
        <p:nvPicPr>
          <p:cNvPr id="132" name="Google Shape;132;p13"/>
          <p:cNvPicPr preferRelativeResize="0"/>
          <p:nvPr/>
        </p:nvPicPr>
        <p:blipFill>
          <a:blip r:embed="rId3">
            <a:alphaModFix/>
          </a:blip>
          <a:stretch>
            <a:fillRect/>
          </a:stretch>
        </p:blipFill>
        <p:spPr>
          <a:xfrm>
            <a:off x="0" y="3268872"/>
            <a:ext cx="18288000" cy="7027652"/>
          </a:xfrm>
          <a:prstGeom prst="rect">
            <a:avLst/>
          </a:prstGeom>
          <a:noFill/>
          <a:ln>
            <a:noFill/>
          </a:ln>
        </p:spPr>
      </p:pic>
      <p:grpSp>
        <p:nvGrpSpPr>
          <p:cNvPr id="133" name="Google Shape;133;p13"/>
          <p:cNvGrpSpPr/>
          <p:nvPr/>
        </p:nvGrpSpPr>
        <p:grpSpPr>
          <a:xfrm>
            <a:off x="14115418" y="-142109"/>
            <a:ext cx="4239627" cy="10429109"/>
            <a:chOff x="0" y="-47625"/>
            <a:chExt cx="1420822" cy="3495097"/>
          </a:xfrm>
        </p:grpSpPr>
        <p:sp>
          <p:nvSpPr>
            <p:cNvPr id="134" name="Google Shape;134;p13"/>
            <p:cNvSpPr/>
            <p:nvPr/>
          </p:nvSpPr>
          <p:spPr>
            <a:xfrm>
              <a:off x="0" y="0"/>
              <a:ext cx="1420822" cy="3447472"/>
            </a:xfrm>
            <a:custGeom>
              <a:rect b="b" l="l" r="r" t="t"/>
              <a:pathLst>
                <a:path extrusionOk="0" h="3447472" w="1420822">
                  <a:moveTo>
                    <a:pt x="0" y="0"/>
                  </a:moveTo>
                  <a:lnTo>
                    <a:pt x="1420822" y="0"/>
                  </a:lnTo>
                  <a:lnTo>
                    <a:pt x="1420822" y="3447472"/>
                  </a:lnTo>
                  <a:lnTo>
                    <a:pt x="0" y="3447472"/>
                  </a:lnTo>
                  <a:close/>
                </a:path>
              </a:pathLst>
            </a:custGeom>
            <a:solidFill>
              <a:srgbClr val="156479"/>
            </a:solidFill>
            <a:ln>
              <a:noFill/>
            </a:ln>
          </p:spPr>
        </p:sp>
        <p:sp>
          <p:nvSpPr>
            <p:cNvPr id="135" name="Google Shape;135;p13"/>
            <p:cNvSpPr txBox="1"/>
            <p:nvPr/>
          </p:nvSpPr>
          <p:spPr>
            <a:xfrm>
              <a:off x="0" y="-47625"/>
              <a:ext cx="1420822" cy="349509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36" name="Google Shape;136;p13"/>
          <p:cNvSpPr txBox="1"/>
          <p:nvPr/>
        </p:nvSpPr>
        <p:spPr>
          <a:xfrm>
            <a:off x="580085" y="5782636"/>
            <a:ext cx="9196290" cy="13811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9000" u="none" cap="none" strike="noStrike">
                <a:solidFill>
                  <a:srgbClr val="156479"/>
                </a:solidFill>
                <a:latin typeface="Cabin"/>
                <a:ea typeface="Cabin"/>
                <a:cs typeface="Cabin"/>
                <a:sym typeface="Cabin"/>
              </a:rPr>
              <a:t>Introduction</a:t>
            </a:r>
            <a:endParaRPr/>
          </a:p>
        </p:txBody>
      </p:sp>
      <p:cxnSp>
        <p:nvCxnSpPr>
          <p:cNvPr id="137" name="Google Shape;137;p13"/>
          <p:cNvCxnSpPr/>
          <p:nvPr/>
        </p:nvCxnSpPr>
        <p:spPr>
          <a:xfrm>
            <a:off x="524106" y="0"/>
            <a:ext cx="0" cy="4826811"/>
          </a:xfrm>
          <a:prstGeom prst="straightConnector1">
            <a:avLst/>
          </a:prstGeom>
          <a:noFill/>
          <a:ln cap="flat" cmpd="sng" w="38100">
            <a:solidFill>
              <a:srgbClr val="FFC24D"/>
            </a:solidFill>
            <a:prstDash val="solid"/>
            <a:round/>
            <a:headEnd len="sm" w="sm" type="none"/>
            <a:tailEnd len="sm" w="sm" type="none"/>
          </a:ln>
        </p:spPr>
      </p:cxnSp>
      <p:cxnSp>
        <p:nvCxnSpPr>
          <p:cNvPr id="138" name="Google Shape;138;p13"/>
          <p:cNvCxnSpPr/>
          <p:nvPr/>
        </p:nvCxnSpPr>
        <p:spPr>
          <a:xfrm rot="10800000">
            <a:off x="0" y="444224"/>
            <a:ext cx="18355045" cy="0"/>
          </a:xfrm>
          <a:prstGeom prst="straightConnector1">
            <a:avLst/>
          </a:prstGeom>
          <a:noFill/>
          <a:ln cap="flat" cmpd="sng" w="38100">
            <a:solidFill>
              <a:srgbClr val="FFC24D"/>
            </a:solidFill>
            <a:prstDash val="solid"/>
            <a:round/>
            <a:headEnd len="sm" w="sm" type="none"/>
            <a:tailEnd len="sm" w="sm" type="none"/>
          </a:ln>
        </p:spPr>
      </p:cxnSp>
      <p:cxnSp>
        <p:nvCxnSpPr>
          <p:cNvPr id="139" name="Google Shape;139;p13"/>
          <p:cNvCxnSpPr/>
          <p:nvPr/>
        </p:nvCxnSpPr>
        <p:spPr>
          <a:xfrm>
            <a:off x="1009650" y="0"/>
            <a:ext cx="0" cy="4826811"/>
          </a:xfrm>
          <a:prstGeom prst="straightConnector1">
            <a:avLst/>
          </a:prstGeom>
          <a:noFill/>
          <a:ln cap="flat" cmpd="sng" w="38100">
            <a:solidFill>
              <a:srgbClr val="156479"/>
            </a:solidFill>
            <a:prstDash val="solid"/>
            <a:round/>
            <a:headEnd len="sm" w="sm" type="none"/>
            <a:tailEnd len="sm" w="sm" type="none"/>
          </a:ln>
        </p:spPr>
      </p:cxnSp>
      <p:sp>
        <p:nvSpPr>
          <p:cNvPr id="140" name="Google Shape;140;p13"/>
          <p:cNvSpPr txBox="1"/>
          <p:nvPr/>
        </p:nvSpPr>
        <p:spPr>
          <a:xfrm>
            <a:off x="2152749" y="7360375"/>
            <a:ext cx="6050961" cy="38862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400" u="none" cap="none" strike="noStrike">
                <a:solidFill>
                  <a:srgbClr val="000000"/>
                </a:solidFill>
                <a:latin typeface="Nanum Gothic"/>
                <a:ea typeface="Nanum Gothic"/>
                <a:cs typeface="Nanum Gothic"/>
                <a:sym typeface="Nanum Gothic"/>
              </a:rPr>
              <a:t>Elaborate on what you want to discuss. </a:t>
            </a:r>
            <a:endParaRPr/>
          </a:p>
        </p:txBody>
      </p:sp>
      <p:sp>
        <p:nvSpPr>
          <p:cNvPr id="141" name="Google Shape;141;p13"/>
          <p:cNvSpPr txBox="1"/>
          <p:nvPr/>
        </p:nvSpPr>
        <p:spPr>
          <a:xfrm>
            <a:off x="4619963" y="2166530"/>
            <a:ext cx="937260" cy="34162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20000" u="none" cap="none" strike="noStrike">
                <a:solidFill>
                  <a:srgbClr val="156479"/>
                </a:solidFill>
                <a:latin typeface="Cabin"/>
                <a:ea typeface="Cabin"/>
                <a:cs typeface="Cabin"/>
                <a:sym typeface="Cabin"/>
              </a:rPr>
              <a:t>1</a:t>
            </a:r>
            <a:endParaRPr/>
          </a:p>
        </p:txBody>
      </p:sp>
      <p:pic>
        <p:nvPicPr>
          <p:cNvPr id="142" name="Google Shape;142;p13"/>
          <p:cNvPicPr preferRelativeResize="0"/>
          <p:nvPr/>
        </p:nvPicPr>
        <p:blipFill>
          <a:blip r:embed="rId4">
            <a:alphaModFix/>
          </a:blip>
          <a:stretch>
            <a:fillRect/>
          </a:stretch>
        </p:blipFill>
        <p:spPr>
          <a:xfrm>
            <a:off x="8994050" y="2019530"/>
            <a:ext cx="8145425" cy="8267369"/>
          </a:xfrm>
          <a:prstGeom prst="rect">
            <a:avLst/>
          </a:prstGeom>
          <a:noFill/>
          <a:ln>
            <a:noFill/>
          </a:ln>
        </p:spPr>
      </p:pic>
      <p:grpSp>
        <p:nvGrpSpPr>
          <p:cNvPr id="143" name="Google Shape;143;p13"/>
          <p:cNvGrpSpPr/>
          <p:nvPr/>
        </p:nvGrpSpPr>
        <p:grpSpPr>
          <a:xfrm>
            <a:off x="3778719" y="2308897"/>
            <a:ext cx="2700728" cy="3186805"/>
            <a:chOff x="0" y="-22088"/>
            <a:chExt cx="905100" cy="1068000"/>
          </a:xfrm>
        </p:grpSpPr>
        <p:sp>
          <p:nvSpPr>
            <p:cNvPr id="144" name="Google Shape;144;p13"/>
            <p:cNvSpPr/>
            <p:nvPr/>
          </p:nvSpPr>
          <p:spPr>
            <a:xfrm>
              <a:off x="0" y="0"/>
              <a:ext cx="905031" cy="1020409"/>
            </a:xfrm>
            <a:custGeom>
              <a:rect b="b" l="l" r="r" t="t"/>
              <a:pathLst>
                <a:path extrusionOk="0" h="1020409" w="905031">
                  <a:moveTo>
                    <a:pt x="0" y="0"/>
                  </a:moveTo>
                  <a:lnTo>
                    <a:pt x="905031" y="0"/>
                  </a:lnTo>
                  <a:lnTo>
                    <a:pt x="905031" y="1020409"/>
                  </a:lnTo>
                  <a:lnTo>
                    <a:pt x="0" y="1020409"/>
                  </a:lnTo>
                  <a:close/>
                </a:path>
              </a:pathLst>
            </a:custGeom>
            <a:solidFill>
              <a:srgbClr val="000000">
                <a:alpha val="0"/>
              </a:srgbClr>
            </a:solidFill>
            <a:ln cap="sq" cmpd="sng" w="38100">
              <a:solidFill>
                <a:srgbClr val="156479"/>
              </a:solidFill>
              <a:prstDash val="solid"/>
              <a:miter lim="8000"/>
              <a:headEnd len="sm" w="sm" type="none"/>
              <a:tailEnd len="sm" w="sm" type="none"/>
            </a:ln>
          </p:spPr>
        </p:sp>
        <p:sp>
          <p:nvSpPr>
            <p:cNvPr id="145" name="Google Shape;145;p13"/>
            <p:cNvSpPr txBox="1"/>
            <p:nvPr/>
          </p:nvSpPr>
          <p:spPr>
            <a:xfrm>
              <a:off x="0" y="-22088"/>
              <a:ext cx="905100" cy="106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BF4"/>
        </a:solidFill>
      </p:bgPr>
    </p:bg>
    <p:spTree>
      <p:nvGrpSpPr>
        <p:cNvPr id="149" name="Shape 149"/>
        <p:cNvGrpSpPr/>
        <p:nvPr/>
      </p:nvGrpSpPr>
      <p:grpSpPr>
        <a:xfrm>
          <a:off x="0" y="0"/>
          <a:ext cx="0" cy="0"/>
          <a:chOff x="0" y="0"/>
          <a:chExt cx="0" cy="0"/>
        </a:xfrm>
      </p:grpSpPr>
      <p:grpSp>
        <p:nvGrpSpPr>
          <p:cNvPr id="150" name="Google Shape;150;p14"/>
          <p:cNvGrpSpPr/>
          <p:nvPr/>
        </p:nvGrpSpPr>
        <p:grpSpPr>
          <a:xfrm rot="-1612051">
            <a:off x="-2808664" y="-772261"/>
            <a:ext cx="6941398" cy="13526291"/>
            <a:chOff x="0" y="-47625"/>
            <a:chExt cx="2326264" cy="4533052"/>
          </a:xfrm>
        </p:grpSpPr>
        <p:sp>
          <p:nvSpPr>
            <p:cNvPr id="151" name="Google Shape;151;p14"/>
            <p:cNvSpPr/>
            <p:nvPr/>
          </p:nvSpPr>
          <p:spPr>
            <a:xfrm>
              <a:off x="0" y="0"/>
              <a:ext cx="2326264" cy="4485427"/>
            </a:xfrm>
            <a:custGeom>
              <a:rect b="b" l="l" r="r" t="t"/>
              <a:pathLst>
                <a:path extrusionOk="0" h="4485427" w="2326264">
                  <a:moveTo>
                    <a:pt x="0" y="0"/>
                  </a:moveTo>
                  <a:lnTo>
                    <a:pt x="2326264" y="0"/>
                  </a:lnTo>
                  <a:lnTo>
                    <a:pt x="2326264" y="4485427"/>
                  </a:lnTo>
                  <a:lnTo>
                    <a:pt x="0" y="4485427"/>
                  </a:lnTo>
                  <a:close/>
                </a:path>
              </a:pathLst>
            </a:custGeom>
            <a:solidFill>
              <a:srgbClr val="156479"/>
            </a:solidFill>
            <a:ln>
              <a:noFill/>
            </a:ln>
          </p:spPr>
        </p:sp>
        <p:sp>
          <p:nvSpPr>
            <p:cNvPr id="152" name="Google Shape;152;p14"/>
            <p:cNvSpPr txBox="1"/>
            <p:nvPr/>
          </p:nvSpPr>
          <p:spPr>
            <a:xfrm>
              <a:off x="0" y="-47625"/>
              <a:ext cx="2326264" cy="453305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153" name="Google Shape;153;p14"/>
          <p:cNvPicPr preferRelativeResize="0"/>
          <p:nvPr/>
        </p:nvPicPr>
        <p:blipFill>
          <a:blip r:embed="rId3">
            <a:alphaModFix/>
          </a:blip>
          <a:stretch>
            <a:fillRect/>
          </a:stretch>
        </p:blipFill>
        <p:spPr>
          <a:xfrm>
            <a:off x="0" y="5822158"/>
            <a:ext cx="18288000" cy="5018484"/>
          </a:xfrm>
          <a:prstGeom prst="rect">
            <a:avLst/>
          </a:prstGeom>
          <a:noFill/>
          <a:ln>
            <a:noFill/>
          </a:ln>
        </p:spPr>
      </p:pic>
      <p:cxnSp>
        <p:nvCxnSpPr>
          <p:cNvPr id="154" name="Google Shape;154;p14"/>
          <p:cNvCxnSpPr/>
          <p:nvPr/>
        </p:nvCxnSpPr>
        <p:spPr>
          <a:xfrm rot="10800000">
            <a:off x="17763894" y="5460189"/>
            <a:ext cx="0" cy="4826811"/>
          </a:xfrm>
          <a:prstGeom prst="straightConnector1">
            <a:avLst/>
          </a:prstGeom>
          <a:noFill/>
          <a:ln cap="flat" cmpd="sng" w="38100">
            <a:solidFill>
              <a:srgbClr val="FFC24D"/>
            </a:solidFill>
            <a:prstDash val="solid"/>
            <a:round/>
            <a:headEnd len="sm" w="sm" type="none"/>
            <a:tailEnd len="sm" w="sm" type="none"/>
          </a:ln>
        </p:spPr>
      </p:cxnSp>
      <p:cxnSp>
        <p:nvCxnSpPr>
          <p:cNvPr id="155" name="Google Shape;155;p14"/>
          <p:cNvCxnSpPr/>
          <p:nvPr/>
        </p:nvCxnSpPr>
        <p:spPr>
          <a:xfrm>
            <a:off x="13461189" y="9842776"/>
            <a:ext cx="4826811" cy="0"/>
          </a:xfrm>
          <a:prstGeom prst="straightConnector1">
            <a:avLst/>
          </a:prstGeom>
          <a:noFill/>
          <a:ln cap="flat" cmpd="sng" w="38100">
            <a:solidFill>
              <a:srgbClr val="FFC24D"/>
            </a:solidFill>
            <a:prstDash val="solid"/>
            <a:round/>
            <a:headEnd len="sm" w="sm" type="none"/>
            <a:tailEnd len="sm" w="sm" type="none"/>
          </a:ln>
        </p:spPr>
      </p:cxnSp>
      <p:cxnSp>
        <p:nvCxnSpPr>
          <p:cNvPr id="156" name="Google Shape;156;p14"/>
          <p:cNvCxnSpPr/>
          <p:nvPr/>
        </p:nvCxnSpPr>
        <p:spPr>
          <a:xfrm rot="10800000">
            <a:off x="17278350" y="5460189"/>
            <a:ext cx="0" cy="4826811"/>
          </a:xfrm>
          <a:prstGeom prst="straightConnector1">
            <a:avLst/>
          </a:prstGeom>
          <a:noFill/>
          <a:ln cap="flat" cmpd="sng" w="38100">
            <a:solidFill>
              <a:srgbClr val="156479"/>
            </a:solidFill>
            <a:prstDash val="solid"/>
            <a:round/>
            <a:headEnd len="sm" w="sm" type="none"/>
            <a:tailEnd len="sm" w="sm" type="none"/>
          </a:ln>
        </p:spPr>
      </p:cxnSp>
      <p:sp>
        <p:nvSpPr>
          <p:cNvPr id="157" name="Google Shape;157;p14"/>
          <p:cNvSpPr txBox="1"/>
          <p:nvPr/>
        </p:nvSpPr>
        <p:spPr>
          <a:xfrm>
            <a:off x="7268945" y="1261569"/>
            <a:ext cx="9263700" cy="30477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9000" u="none" cap="none" strike="noStrike">
                <a:solidFill>
                  <a:srgbClr val="156479"/>
                </a:solidFill>
                <a:latin typeface="Cabin"/>
                <a:ea typeface="Cabin"/>
                <a:cs typeface="Cabin"/>
                <a:sym typeface="Cabin"/>
              </a:rPr>
              <a:t>Welcome To Presentation</a:t>
            </a:r>
            <a:endParaRPr/>
          </a:p>
        </p:txBody>
      </p:sp>
      <p:sp>
        <p:nvSpPr>
          <p:cNvPr id="158" name="Google Shape;158;p14"/>
          <p:cNvSpPr txBox="1"/>
          <p:nvPr/>
        </p:nvSpPr>
        <p:spPr>
          <a:xfrm>
            <a:off x="8049451" y="4681044"/>
            <a:ext cx="7702544" cy="77914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400" u="none" cap="none" strike="noStrike">
                <a:solidFill>
                  <a:srgbClr val="000000"/>
                </a:solidFill>
                <a:latin typeface="Nanum Gothic"/>
                <a:ea typeface="Nanum Gothic"/>
                <a:cs typeface="Nanum Gothic"/>
                <a:sym typeface="Nanum Gothic"/>
              </a:rPr>
              <a:t>I'm Rain, and I'll be sharing with you my beautiful ideas. Follow me at @reallygreatsite to learn more. </a:t>
            </a:r>
            <a:endParaRPr/>
          </a:p>
        </p:txBody>
      </p:sp>
      <p:grpSp>
        <p:nvGrpSpPr>
          <p:cNvPr id="159" name="Google Shape;159;p14"/>
          <p:cNvGrpSpPr/>
          <p:nvPr/>
        </p:nvGrpSpPr>
        <p:grpSpPr>
          <a:xfrm>
            <a:off x="0" y="-69141"/>
            <a:ext cx="4826811" cy="4826811"/>
            <a:chOff x="0" y="0"/>
            <a:chExt cx="6435748" cy="6435748"/>
          </a:xfrm>
        </p:grpSpPr>
        <p:cxnSp>
          <p:nvCxnSpPr>
            <p:cNvPr id="160" name="Google Shape;160;p14"/>
            <p:cNvCxnSpPr/>
            <p:nvPr/>
          </p:nvCxnSpPr>
          <p:spPr>
            <a:xfrm>
              <a:off x="698808" y="0"/>
              <a:ext cx="0" cy="6435748"/>
            </a:xfrm>
            <a:prstGeom prst="straightConnector1">
              <a:avLst/>
            </a:prstGeom>
            <a:noFill/>
            <a:ln cap="flat" cmpd="sng" w="50800">
              <a:solidFill>
                <a:srgbClr val="FFC24D"/>
              </a:solidFill>
              <a:prstDash val="solid"/>
              <a:round/>
              <a:headEnd len="sm" w="sm" type="none"/>
              <a:tailEnd len="sm" w="sm" type="none"/>
            </a:ln>
          </p:spPr>
        </p:cxnSp>
        <p:cxnSp>
          <p:nvCxnSpPr>
            <p:cNvPr id="161" name="Google Shape;161;p14"/>
            <p:cNvCxnSpPr/>
            <p:nvPr/>
          </p:nvCxnSpPr>
          <p:spPr>
            <a:xfrm rot="10800000">
              <a:off x="0" y="592299"/>
              <a:ext cx="6435748" cy="0"/>
            </a:xfrm>
            <a:prstGeom prst="straightConnector1">
              <a:avLst/>
            </a:prstGeom>
            <a:noFill/>
            <a:ln cap="flat" cmpd="sng" w="50800">
              <a:solidFill>
                <a:srgbClr val="FFC24D"/>
              </a:solidFill>
              <a:prstDash val="solid"/>
              <a:round/>
              <a:headEnd len="sm" w="sm" type="none"/>
              <a:tailEnd len="sm" w="sm" type="none"/>
            </a:ln>
          </p:spPr>
        </p:cxnSp>
        <p:cxnSp>
          <p:nvCxnSpPr>
            <p:cNvPr id="162" name="Google Shape;162;p14"/>
            <p:cNvCxnSpPr/>
            <p:nvPr/>
          </p:nvCxnSpPr>
          <p:spPr>
            <a:xfrm>
              <a:off x="1346200" y="0"/>
              <a:ext cx="0" cy="6435748"/>
            </a:xfrm>
            <a:prstGeom prst="straightConnector1">
              <a:avLst/>
            </a:prstGeom>
            <a:noFill/>
            <a:ln cap="flat" cmpd="sng" w="50800">
              <a:solidFill>
                <a:srgbClr val="FFFFFF"/>
              </a:solidFill>
              <a:prstDash val="solid"/>
              <a:round/>
              <a:headEnd len="sm" w="sm" type="none"/>
              <a:tailEnd len="sm" w="sm" type="none"/>
            </a:ln>
          </p:spPr>
        </p:cxnSp>
      </p:grpSp>
      <p:pic>
        <p:nvPicPr>
          <p:cNvPr id="163" name="Google Shape;163;p14"/>
          <p:cNvPicPr preferRelativeResize="0"/>
          <p:nvPr/>
        </p:nvPicPr>
        <p:blipFill>
          <a:blip r:embed="rId4">
            <a:alphaModFix/>
          </a:blip>
          <a:stretch>
            <a:fillRect/>
          </a:stretch>
        </p:blipFill>
        <p:spPr>
          <a:xfrm>
            <a:off x="2102750" y="1181152"/>
            <a:ext cx="4310174" cy="8559346"/>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BF4"/>
        </a:solidFill>
      </p:bgPr>
    </p:bg>
    <p:spTree>
      <p:nvGrpSpPr>
        <p:cNvPr id="167" name="Shape 167"/>
        <p:cNvGrpSpPr/>
        <p:nvPr/>
      </p:nvGrpSpPr>
      <p:grpSpPr>
        <a:xfrm>
          <a:off x="0" y="0"/>
          <a:ext cx="0" cy="0"/>
          <a:chOff x="0" y="0"/>
          <a:chExt cx="0" cy="0"/>
        </a:xfrm>
      </p:grpSpPr>
      <p:pic>
        <p:nvPicPr>
          <p:cNvPr id="168" name="Google Shape;168;p15"/>
          <p:cNvPicPr preferRelativeResize="0"/>
          <p:nvPr/>
        </p:nvPicPr>
        <p:blipFill>
          <a:blip r:embed="rId3">
            <a:alphaModFix/>
          </a:blip>
          <a:stretch>
            <a:fillRect/>
          </a:stretch>
        </p:blipFill>
        <p:spPr>
          <a:xfrm>
            <a:off x="1447795" y="3524872"/>
            <a:ext cx="9571074" cy="8620711"/>
          </a:xfrm>
          <a:prstGeom prst="rect">
            <a:avLst/>
          </a:prstGeom>
          <a:noFill/>
          <a:ln>
            <a:noFill/>
          </a:ln>
        </p:spPr>
      </p:pic>
      <p:grpSp>
        <p:nvGrpSpPr>
          <p:cNvPr id="169" name="Google Shape;169;p15"/>
          <p:cNvGrpSpPr/>
          <p:nvPr/>
        </p:nvGrpSpPr>
        <p:grpSpPr>
          <a:xfrm>
            <a:off x="11622528" y="3379161"/>
            <a:ext cx="6665472" cy="6907839"/>
            <a:chOff x="0" y="-47625"/>
            <a:chExt cx="2233793" cy="2315017"/>
          </a:xfrm>
        </p:grpSpPr>
        <p:sp>
          <p:nvSpPr>
            <p:cNvPr id="170" name="Google Shape;170;p15"/>
            <p:cNvSpPr/>
            <p:nvPr/>
          </p:nvSpPr>
          <p:spPr>
            <a:xfrm>
              <a:off x="0" y="0"/>
              <a:ext cx="2233793" cy="2267392"/>
            </a:xfrm>
            <a:custGeom>
              <a:rect b="b" l="l" r="r" t="t"/>
              <a:pathLst>
                <a:path extrusionOk="0" h="2267392" w="2233793">
                  <a:moveTo>
                    <a:pt x="0" y="0"/>
                  </a:moveTo>
                  <a:lnTo>
                    <a:pt x="2233793" y="0"/>
                  </a:lnTo>
                  <a:lnTo>
                    <a:pt x="2233793" y="2267392"/>
                  </a:lnTo>
                  <a:lnTo>
                    <a:pt x="0" y="2267392"/>
                  </a:lnTo>
                  <a:close/>
                </a:path>
              </a:pathLst>
            </a:custGeom>
            <a:solidFill>
              <a:srgbClr val="156479"/>
            </a:solidFill>
            <a:ln>
              <a:noFill/>
            </a:ln>
          </p:spPr>
        </p:sp>
        <p:sp>
          <p:nvSpPr>
            <p:cNvPr id="171" name="Google Shape;171;p15"/>
            <p:cNvSpPr txBox="1"/>
            <p:nvPr/>
          </p:nvSpPr>
          <p:spPr>
            <a:xfrm>
              <a:off x="0" y="-47625"/>
              <a:ext cx="2233793" cy="231501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172" name="Google Shape;172;p15"/>
          <p:cNvCxnSpPr/>
          <p:nvPr/>
        </p:nvCxnSpPr>
        <p:spPr>
          <a:xfrm>
            <a:off x="0" y="9762894"/>
            <a:ext cx="18288000" cy="0"/>
          </a:xfrm>
          <a:prstGeom prst="straightConnector1">
            <a:avLst/>
          </a:prstGeom>
          <a:noFill/>
          <a:ln cap="flat" cmpd="sng" w="38100">
            <a:solidFill>
              <a:srgbClr val="156479"/>
            </a:solidFill>
            <a:prstDash val="solid"/>
            <a:round/>
            <a:headEnd len="sm" w="sm" type="none"/>
            <a:tailEnd len="sm" w="sm" type="none"/>
          </a:ln>
        </p:spPr>
      </p:cxnSp>
      <p:cxnSp>
        <p:nvCxnSpPr>
          <p:cNvPr id="173" name="Google Shape;173;p15"/>
          <p:cNvCxnSpPr/>
          <p:nvPr/>
        </p:nvCxnSpPr>
        <p:spPr>
          <a:xfrm>
            <a:off x="524106" y="0"/>
            <a:ext cx="0" cy="2409825"/>
          </a:xfrm>
          <a:prstGeom prst="straightConnector1">
            <a:avLst/>
          </a:prstGeom>
          <a:noFill/>
          <a:ln cap="flat" cmpd="sng" w="38100">
            <a:solidFill>
              <a:srgbClr val="FFC24D"/>
            </a:solidFill>
            <a:prstDash val="solid"/>
            <a:round/>
            <a:headEnd len="sm" w="sm" type="none"/>
            <a:tailEnd len="sm" w="sm" type="none"/>
          </a:ln>
        </p:spPr>
      </p:cxnSp>
      <p:cxnSp>
        <p:nvCxnSpPr>
          <p:cNvPr id="174" name="Google Shape;174;p15"/>
          <p:cNvCxnSpPr/>
          <p:nvPr/>
        </p:nvCxnSpPr>
        <p:spPr>
          <a:xfrm rot="10800000">
            <a:off x="0" y="444224"/>
            <a:ext cx="4826811" cy="0"/>
          </a:xfrm>
          <a:prstGeom prst="straightConnector1">
            <a:avLst/>
          </a:prstGeom>
          <a:noFill/>
          <a:ln cap="flat" cmpd="sng" w="38100">
            <a:solidFill>
              <a:srgbClr val="FFC24D"/>
            </a:solidFill>
            <a:prstDash val="solid"/>
            <a:round/>
            <a:headEnd len="sm" w="sm" type="none"/>
            <a:tailEnd len="sm" w="sm" type="none"/>
          </a:ln>
        </p:spPr>
      </p:cxnSp>
      <p:cxnSp>
        <p:nvCxnSpPr>
          <p:cNvPr id="175" name="Google Shape;175;p15"/>
          <p:cNvCxnSpPr/>
          <p:nvPr/>
        </p:nvCxnSpPr>
        <p:spPr>
          <a:xfrm>
            <a:off x="444224" y="8024963"/>
            <a:ext cx="0" cy="2262037"/>
          </a:xfrm>
          <a:prstGeom prst="straightConnector1">
            <a:avLst/>
          </a:prstGeom>
          <a:noFill/>
          <a:ln cap="flat" cmpd="sng" w="38100">
            <a:solidFill>
              <a:srgbClr val="156479"/>
            </a:solidFill>
            <a:prstDash val="solid"/>
            <a:round/>
            <a:headEnd len="sm" w="sm" type="none"/>
            <a:tailEnd len="sm" w="sm" type="none"/>
          </a:ln>
        </p:spPr>
      </p:cxnSp>
      <p:grpSp>
        <p:nvGrpSpPr>
          <p:cNvPr id="176" name="Google Shape;176;p15"/>
          <p:cNvGrpSpPr/>
          <p:nvPr/>
        </p:nvGrpSpPr>
        <p:grpSpPr>
          <a:xfrm>
            <a:off x="2231033" y="6310158"/>
            <a:ext cx="4584125" cy="940884"/>
            <a:chOff x="0" y="-47625"/>
            <a:chExt cx="1536273" cy="315318"/>
          </a:xfrm>
        </p:grpSpPr>
        <p:sp>
          <p:nvSpPr>
            <p:cNvPr id="177" name="Google Shape;177;p15"/>
            <p:cNvSpPr/>
            <p:nvPr/>
          </p:nvSpPr>
          <p:spPr>
            <a:xfrm>
              <a:off x="0" y="0"/>
              <a:ext cx="1536273" cy="267693"/>
            </a:xfrm>
            <a:custGeom>
              <a:rect b="b" l="l" r="r" t="t"/>
              <a:pathLst>
                <a:path extrusionOk="0" h="267693" w="1536273">
                  <a:moveTo>
                    <a:pt x="0" y="0"/>
                  </a:moveTo>
                  <a:lnTo>
                    <a:pt x="1536273" y="0"/>
                  </a:lnTo>
                  <a:lnTo>
                    <a:pt x="1536273" y="267693"/>
                  </a:lnTo>
                  <a:lnTo>
                    <a:pt x="0" y="267693"/>
                  </a:lnTo>
                  <a:close/>
                </a:path>
              </a:pathLst>
            </a:custGeom>
            <a:solidFill>
              <a:srgbClr val="FFC24D"/>
            </a:solidFill>
            <a:ln>
              <a:noFill/>
            </a:ln>
          </p:spPr>
        </p:sp>
        <p:sp>
          <p:nvSpPr>
            <p:cNvPr id="178" name="Google Shape;178;p15"/>
            <p:cNvSpPr txBox="1"/>
            <p:nvPr/>
          </p:nvSpPr>
          <p:spPr>
            <a:xfrm>
              <a:off x="0" y="-47625"/>
              <a:ext cx="1536273" cy="315318"/>
            </a:xfrm>
            <a:prstGeom prst="rect">
              <a:avLst/>
            </a:prstGeom>
            <a:noFill/>
            <a:ln>
              <a:noFill/>
            </a:ln>
          </p:spPr>
          <p:txBody>
            <a:bodyPr anchorCtr="0" anchor="ctr" bIns="50800" lIns="50800" spcFirstLastPara="1" rIns="50800" wrap="square" tIns="50800">
              <a:noAutofit/>
            </a:bodyPr>
            <a:lstStyle/>
            <a:p>
              <a:pPr indent="0" lvl="0" marL="0" marR="0" rtl="0" algn="l">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9" name="Google Shape;179;p15"/>
          <p:cNvGrpSpPr/>
          <p:nvPr/>
        </p:nvGrpSpPr>
        <p:grpSpPr>
          <a:xfrm>
            <a:off x="2231033" y="3239255"/>
            <a:ext cx="4584125" cy="940884"/>
            <a:chOff x="0" y="-47625"/>
            <a:chExt cx="1536273" cy="315318"/>
          </a:xfrm>
        </p:grpSpPr>
        <p:sp>
          <p:nvSpPr>
            <p:cNvPr id="180" name="Google Shape;180;p15"/>
            <p:cNvSpPr/>
            <p:nvPr/>
          </p:nvSpPr>
          <p:spPr>
            <a:xfrm>
              <a:off x="0" y="0"/>
              <a:ext cx="1536273" cy="267693"/>
            </a:xfrm>
            <a:custGeom>
              <a:rect b="b" l="l" r="r" t="t"/>
              <a:pathLst>
                <a:path extrusionOk="0" h="267693" w="1536273">
                  <a:moveTo>
                    <a:pt x="0" y="0"/>
                  </a:moveTo>
                  <a:lnTo>
                    <a:pt x="1536273" y="0"/>
                  </a:lnTo>
                  <a:lnTo>
                    <a:pt x="1536273" y="267693"/>
                  </a:lnTo>
                  <a:lnTo>
                    <a:pt x="0" y="267693"/>
                  </a:lnTo>
                  <a:close/>
                </a:path>
              </a:pathLst>
            </a:custGeom>
            <a:solidFill>
              <a:srgbClr val="FFC24D"/>
            </a:solidFill>
            <a:ln>
              <a:noFill/>
            </a:ln>
          </p:spPr>
        </p:sp>
        <p:sp>
          <p:nvSpPr>
            <p:cNvPr id="181" name="Google Shape;181;p15"/>
            <p:cNvSpPr txBox="1"/>
            <p:nvPr/>
          </p:nvSpPr>
          <p:spPr>
            <a:xfrm>
              <a:off x="0" y="-47625"/>
              <a:ext cx="1536273" cy="315318"/>
            </a:xfrm>
            <a:prstGeom prst="rect">
              <a:avLst/>
            </a:prstGeom>
            <a:noFill/>
            <a:ln>
              <a:noFill/>
            </a:ln>
          </p:spPr>
          <p:txBody>
            <a:bodyPr anchorCtr="0" anchor="ctr" bIns="50800" lIns="50800" spcFirstLastPara="1" rIns="50800" wrap="square" tIns="50800">
              <a:noAutofit/>
            </a:bodyPr>
            <a:lstStyle/>
            <a:p>
              <a:pPr indent="0" lvl="0" marL="0" marR="0" rtl="0" algn="l">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182" name="Google Shape;182;p15"/>
          <p:cNvCxnSpPr/>
          <p:nvPr/>
        </p:nvCxnSpPr>
        <p:spPr>
          <a:xfrm rot="10800000">
            <a:off x="13461189" y="524106"/>
            <a:ext cx="4826811" cy="0"/>
          </a:xfrm>
          <a:prstGeom prst="straightConnector1">
            <a:avLst/>
          </a:prstGeom>
          <a:noFill/>
          <a:ln cap="flat" cmpd="sng" w="38100">
            <a:solidFill>
              <a:srgbClr val="FFC24D"/>
            </a:solidFill>
            <a:prstDash val="solid"/>
            <a:round/>
            <a:headEnd len="sm" w="sm" type="none"/>
            <a:tailEnd len="sm" w="sm" type="none"/>
          </a:ln>
        </p:spPr>
      </p:cxnSp>
      <p:cxnSp>
        <p:nvCxnSpPr>
          <p:cNvPr id="183" name="Google Shape;183;p15"/>
          <p:cNvCxnSpPr/>
          <p:nvPr/>
        </p:nvCxnSpPr>
        <p:spPr>
          <a:xfrm rot="10800000">
            <a:off x="17843776" y="0"/>
            <a:ext cx="0" cy="2409825"/>
          </a:xfrm>
          <a:prstGeom prst="straightConnector1">
            <a:avLst/>
          </a:prstGeom>
          <a:noFill/>
          <a:ln cap="flat" cmpd="sng" w="38100">
            <a:solidFill>
              <a:srgbClr val="FFC24D"/>
            </a:solidFill>
            <a:prstDash val="solid"/>
            <a:round/>
            <a:headEnd len="sm" w="sm" type="none"/>
            <a:tailEnd len="sm" w="sm" type="none"/>
          </a:ln>
        </p:spPr>
      </p:cxnSp>
      <p:sp>
        <p:nvSpPr>
          <p:cNvPr id="184" name="Google Shape;184;p15"/>
          <p:cNvSpPr txBox="1"/>
          <p:nvPr/>
        </p:nvSpPr>
        <p:spPr>
          <a:xfrm>
            <a:off x="2231033" y="6589717"/>
            <a:ext cx="4584125" cy="523875"/>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1" i="0" lang="en-US" sz="3499" u="none" cap="none" strike="noStrike">
                <a:solidFill>
                  <a:srgbClr val="156479"/>
                </a:solidFill>
                <a:latin typeface="Cabin"/>
                <a:ea typeface="Cabin"/>
                <a:cs typeface="Cabin"/>
                <a:sym typeface="Cabin"/>
              </a:rPr>
              <a:t>What we do? </a:t>
            </a:r>
            <a:endParaRPr/>
          </a:p>
        </p:txBody>
      </p:sp>
      <p:sp>
        <p:nvSpPr>
          <p:cNvPr id="185" name="Google Shape;185;p15"/>
          <p:cNvSpPr txBox="1"/>
          <p:nvPr/>
        </p:nvSpPr>
        <p:spPr>
          <a:xfrm>
            <a:off x="2231033" y="3521270"/>
            <a:ext cx="4584125" cy="523875"/>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1" i="0" lang="en-US" sz="3499" u="none" cap="none" strike="noStrike">
                <a:solidFill>
                  <a:srgbClr val="156479"/>
                </a:solidFill>
                <a:latin typeface="Cabin"/>
                <a:ea typeface="Cabin"/>
                <a:cs typeface="Cabin"/>
                <a:sym typeface="Cabin"/>
              </a:rPr>
              <a:t>Who we are?</a:t>
            </a:r>
            <a:endParaRPr/>
          </a:p>
        </p:txBody>
      </p:sp>
      <p:grpSp>
        <p:nvGrpSpPr>
          <p:cNvPr id="186" name="Google Shape;186;p15"/>
          <p:cNvGrpSpPr/>
          <p:nvPr/>
        </p:nvGrpSpPr>
        <p:grpSpPr>
          <a:xfrm>
            <a:off x="1885416" y="6115491"/>
            <a:ext cx="5275357" cy="1330217"/>
            <a:chOff x="0" y="-47625"/>
            <a:chExt cx="1767925" cy="445795"/>
          </a:xfrm>
        </p:grpSpPr>
        <p:sp>
          <p:nvSpPr>
            <p:cNvPr id="187" name="Google Shape;187;p15"/>
            <p:cNvSpPr/>
            <p:nvPr/>
          </p:nvSpPr>
          <p:spPr>
            <a:xfrm>
              <a:off x="0" y="0"/>
              <a:ext cx="1767925" cy="398170"/>
            </a:xfrm>
            <a:custGeom>
              <a:rect b="b" l="l" r="r" t="t"/>
              <a:pathLst>
                <a:path extrusionOk="0" h="398170" w="1767925">
                  <a:moveTo>
                    <a:pt x="0" y="0"/>
                  </a:moveTo>
                  <a:lnTo>
                    <a:pt x="1767925" y="0"/>
                  </a:lnTo>
                  <a:lnTo>
                    <a:pt x="1767925" y="398170"/>
                  </a:lnTo>
                  <a:lnTo>
                    <a:pt x="0" y="398170"/>
                  </a:lnTo>
                  <a:close/>
                </a:path>
              </a:pathLst>
            </a:custGeom>
            <a:solidFill>
              <a:srgbClr val="000000">
                <a:alpha val="0"/>
              </a:srgbClr>
            </a:solidFill>
            <a:ln cap="sq" cmpd="sng" w="38100">
              <a:solidFill>
                <a:srgbClr val="156479"/>
              </a:solidFill>
              <a:prstDash val="solid"/>
              <a:miter lim="8000"/>
              <a:headEnd len="sm" w="sm" type="none"/>
              <a:tailEnd len="sm" w="sm" type="none"/>
            </a:ln>
          </p:spPr>
        </p:sp>
        <p:sp>
          <p:nvSpPr>
            <p:cNvPr id="188" name="Google Shape;188;p15"/>
            <p:cNvSpPr txBox="1"/>
            <p:nvPr/>
          </p:nvSpPr>
          <p:spPr>
            <a:xfrm>
              <a:off x="0" y="-47625"/>
              <a:ext cx="1767925" cy="44579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9" name="Google Shape;189;p15"/>
          <p:cNvGrpSpPr/>
          <p:nvPr/>
        </p:nvGrpSpPr>
        <p:grpSpPr>
          <a:xfrm>
            <a:off x="1885416" y="3047044"/>
            <a:ext cx="5275357" cy="1330217"/>
            <a:chOff x="0" y="-47625"/>
            <a:chExt cx="1767925" cy="445795"/>
          </a:xfrm>
        </p:grpSpPr>
        <p:sp>
          <p:nvSpPr>
            <p:cNvPr id="190" name="Google Shape;190;p15"/>
            <p:cNvSpPr/>
            <p:nvPr/>
          </p:nvSpPr>
          <p:spPr>
            <a:xfrm>
              <a:off x="0" y="0"/>
              <a:ext cx="1767925" cy="398170"/>
            </a:xfrm>
            <a:custGeom>
              <a:rect b="b" l="l" r="r" t="t"/>
              <a:pathLst>
                <a:path extrusionOk="0" h="398170" w="1767925">
                  <a:moveTo>
                    <a:pt x="0" y="0"/>
                  </a:moveTo>
                  <a:lnTo>
                    <a:pt x="1767925" y="0"/>
                  </a:lnTo>
                  <a:lnTo>
                    <a:pt x="1767925" y="398170"/>
                  </a:lnTo>
                  <a:lnTo>
                    <a:pt x="0" y="398170"/>
                  </a:lnTo>
                  <a:close/>
                </a:path>
              </a:pathLst>
            </a:custGeom>
            <a:solidFill>
              <a:srgbClr val="000000">
                <a:alpha val="0"/>
              </a:srgbClr>
            </a:solidFill>
            <a:ln cap="sq" cmpd="sng" w="38100">
              <a:solidFill>
                <a:srgbClr val="156479"/>
              </a:solidFill>
              <a:prstDash val="solid"/>
              <a:miter lim="8000"/>
              <a:headEnd len="sm" w="sm" type="none"/>
              <a:tailEnd len="sm" w="sm" type="none"/>
            </a:ln>
          </p:spPr>
        </p:sp>
        <p:sp>
          <p:nvSpPr>
            <p:cNvPr id="191" name="Google Shape;191;p15"/>
            <p:cNvSpPr txBox="1"/>
            <p:nvPr/>
          </p:nvSpPr>
          <p:spPr>
            <a:xfrm>
              <a:off x="0" y="-47625"/>
              <a:ext cx="1767925" cy="44579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92" name="Google Shape;192;p15"/>
          <p:cNvSpPr txBox="1"/>
          <p:nvPr/>
        </p:nvSpPr>
        <p:spPr>
          <a:xfrm>
            <a:off x="3781187" y="1171350"/>
            <a:ext cx="10725627" cy="1390650"/>
          </a:xfrm>
          <a:prstGeom prst="rect">
            <a:avLst/>
          </a:prstGeom>
          <a:noFill/>
          <a:ln>
            <a:noFill/>
          </a:ln>
        </p:spPr>
        <p:txBody>
          <a:bodyPr anchorCtr="0" anchor="t" bIns="0" lIns="0" spcFirstLastPara="1" rIns="0" wrap="square" tIns="0">
            <a:spAutoFit/>
          </a:bodyPr>
          <a:lstStyle/>
          <a:p>
            <a:pPr indent="0" lvl="0" marL="0" marR="0" rtl="0" algn="ctr">
              <a:lnSpc>
                <a:spcPct val="120002"/>
              </a:lnSpc>
              <a:spcBef>
                <a:spcPts val="0"/>
              </a:spcBef>
              <a:spcAft>
                <a:spcPts val="0"/>
              </a:spcAft>
              <a:buNone/>
            </a:pPr>
            <a:r>
              <a:rPr b="1" i="0" lang="en-US" sz="9099" u="none" cap="none" strike="noStrike">
                <a:solidFill>
                  <a:srgbClr val="156479"/>
                </a:solidFill>
                <a:latin typeface="Cabin"/>
                <a:ea typeface="Cabin"/>
                <a:cs typeface="Cabin"/>
                <a:sym typeface="Cabin"/>
              </a:rPr>
              <a:t>What Is Ergonomics? </a:t>
            </a:r>
            <a:endParaRPr/>
          </a:p>
        </p:txBody>
      </p:sp>
      <p:sp>
        <p:nvSpPr>
          <p:cNvPr id="193" name="Google Shape;193;p15"/>
          <p:cNvSpPr txBox="1"/>
          <p:nvPr/>
        </p:nvSpPr>
        <p:spPr>
          <a:xfrm>
            <a:off x="2546486" y="4442207"/>
            <a:ext cx="3953218" cy="824865"/>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0" i="0" lang="en-US" sz="2399" u="none" cap="none" strike="noStrike">
                <a:solidFill>
                  <a:srgbClr val="000000"/>
                </a:solidFill>
                <a:latin typeface="Nanum Gothic"/>
                <a:ea typeface="Nanum Gothic"/>
                <a:cs typeface="Nanum Gothic"/>
                <a:sym typeface="Nanum Gothic"/>
              </a:rPr>
              <a:t>Briefly elaborate on what you want to discuss. </a:t>
            </a:r>
            <a:endParaRPr/>
          </a:p>
        </p:txBody>
      </p:sp>
      <p:sp>
        <p:nvSpPr>
          <p:cNvPr id="194" name="Google Shape;194;p15"/>
          <p:cNvSpPr txBox="1"/>
          <p:nvPr/>
        </p:nvSpPr>
        <p:spPr>
          <a:xfrm>
            <a:off x="2546486" y="7610990"/>
            <a:ext cx="3953218" cy="824865"/>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0" i="0" lang="en-US" sz="2399" u="none" cap="none" strike="noStrike">
                <a:solidFill>
                  <a:srgbClr val="000000"/>
                </a:solidFill>
                <a:latin typeface="Nanum Gothic"/>
                <a:ea typeface="Nanum Gothic"/>
                <a:cs typeface="Nanum Gothic"/>
                <a:sym typeface="Nanum Gothic"/>
              </a:rPr>
              <a:t>Briefly elaborate on what you want to discuss. </a:t>
            </a:r>
            <a:endParaRPr/>
          </a:p>
        </p:txBody>
      </p:sp>
      <p:pic>
        <p:nvPicPr>
          <p:cNvPr id="195" name="Google Shape;195;p15"/>
          <p:cNvPicPr preferRelativeResize="0"/>
          <p:nvPr/>
        </p:nvPicPr>
        <p:blipFill>
          <a:blip r:embed="rId4">
            <a:alphaModFix/>
          </a:blip>
          <a:stretch>
            <a:fillRect/>
          </a:stretch>
        </p:blipFill>
        <p:spPr>
          <a:xfrm>
            <a:off x="8601968" y="5051466"/>
            <a:ext cx="9310433" cy="5234076"/>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BF4"/>
        </a:solidFill>
      </p:bgPr>
    </p:bg>
    <p:spTree>
      <p:nvGrpSpPr>
        <p:cNvPr id="199" name="Shape 199"/>
        <p:cNvGrpSpPr/>
        <p:nvPr/>
      </p:nvGrpSpPr>
      <p:grpSpPr>
        <a:xfrm>
          <a:off x="0" y="0"/>
          <a:ext cx="0" cy="0"/>
          <a:chOff x="0" y="0"/>
          <a:chExt cx="0" cy="0"/>
        </a:xfrm>
      </p:grpSpPr>
      <p:grpSp>
        <p:nvGrpSpPr>
          <p:cNvPr id="200" name="Google Shape;200;p16"/>
          <p:cNvGrpSpPr/>
          <p:nvPr/>
        </p:nvGrpSpPr>
        <p:grpSpPr>
          <a:xfrm>
            <a:off x="10412822" y="3093148"/>
            <a:ext cx="4584125" cy="3186933"/>
            <a:chOff x="0" y="-47625"/>
            <a:chExt cx="1536273" cy="1068034"/>
          </a:xfrm>
        </p:grpSpPr>
        <p:sp>
          <p:nvSpPr>
            <p:cNvPr id="201" name="Google Shape;201;p16"/>
            <p:cNvSpPr/>
            <p:nvPr/>
          </p:nvSpPr>
          <p:spPr>
            <a:xfrm>
              <a:off x="0" y="0"/>
              <a:ext cx="1536273" cy="1020409"/>
            </a:xfrm>
            <a:custGeom>
              <a:rect b="b" l="l" r="r" t="t"/>
              <a:pathLst>
                <a:path extrusionOk="0" h="1020409" w="1536273">
                  <a:moveTo>
                    <a:pt x="0" y="0"/>
                  </a:moveTo>
                  <a:lnTo>
                    <a:pt x="1536273" y="0"/>
                  </a:lnTo>
                  <a:lnTo>
                    <a:pt x="1536273" y="1020409"/>
                  </a:lnTo>
                  <a:lnTo>
                    <a:pt x="0" y="1020409"/>
                  </a:lnTo>
                  <a:close/>
                </a:path>
              </a:pathLst>
            </a:custGeom>
            <a:solidFill>
              <a:srgbClr val="000000">
                <a:alpha val="0"/>
              </a:srgbClr>
            </a:solidFill>
            <a:ln cap="sq" cmpd="sng" w="38100">
              <a:solidFill>
                <a:srgbClr val="156479"/>
              </a:solidFill>
              <a:prstDash val="solid"/>
              <a:miter lim="8000"/>
              <a:headEnd len="sm" w="sm" type="none"/>
              <a:tailEnd len="sm" w="sm" type="none"/>
            </a:ln>
          </p:spPr>
        </p:sp>
        <p:sp>
          <p:nvSpPr>
            <p:cNvPr id="202" name="Google Shape;202;p16"/>
            <p:cNvSpPr txBox="1"/>
            <p:nvPr/>
          </p:nvSpPr>
          <p:spPr>
            <a:xfrm>
              <a:off x="0" y="-47625"/>
              <a:ext cx="1536273" cy="106803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3" name="Google Shape;203;p16"/>
          <p:cNvGrpSpPr/>
          <p:nvPr/>
        </p:nvGrpSpPr>
        <p:grpSpPr>
          <a:xfrm>
            <a:off x="3255413" y="3093148"/>
            <a:ext cx="4584206" cy="3186933"/>
            <a:chOff x="0" y="-47625"/>
            <a:chExt cx="1536300" cy="1068034"/>
          </a:xfrm>
        </p:grpSpPr>
        <p:sp>
          <p:nvSpPr>
            <p:cNvPr id="204" name="Google Shape;204;p16"/>
            <p:cNvSpPr/>
            <p:nvPr/>
          </p:nvSpPr>
          <p:spPr>
            <a:xfrm>
              <a:off x="0" y="0"/>
              <a:ext cx="1536273" cy="1020409"/>
            </a:xfrm>
            <a:custGeom>
              <a:rect b="b" l="l" r="r" t="t"/>
              <a:pathLst>
                <a:path extrusionOk="0" h="1020409" w="1536273">
                  <a:moveTo>
                    <a:pt x="0" y="0"/>
                  </a:moveTo>
                  <a:lnTo>
                    <a:pt x="1536273" y="0"/>
                  </a:lnTo>
                  <a:lnTo>
                    <a:pt x="1536273" y="1020409"/>
                  </a:lnTo>
                  <a:lnTo>
                    <a:pt x="0" y="1020409"/>
                  </a:lnTo>
                  <a:close/>
                </a:path>
              </a:pathLst>
            </a:custGeom>
            <a:solidFill>
              <a:srgbClr val="000000">
                <a:alpha val="0"/>
              </a:srgbClr>
            </a:solidFill>
            <a:ln cap="sq" cmpd="sng" w="38100">
              <a:solidFill>
                <a:srgbClr val="156479"/>
              </a:solidFill>
              <a:prstDash val="solid"/>
              <a:miter lim="8000"/>
              <a:headEnd len="sm" w="sm" type="none"/>
              <a:tailEnd len="sm" w="sm" type="none"/>
            </a:ln>
          </p:spPr>
        </p:sp>
        <p:sp>
          <p:nvSpPr>
            <p:cNvPr id="205" name="Google Shape;205;p16"/>
            <p:cNvSpPr txBox="1"/>
            <p:nvPr/>
          </p:nvSpPr>
          <p:spPr>
            <a:xfrm>
              <a:off x="0" y="-47625"/>
              <a:ext cx="1536300" cy="106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206" name="Google Shape;206;p16"/>
          <p:cNvPicPr preferRelativeResize="0"/>
          <p:nvPr/>
        </p:nvPicPr>
        <p:blipFill>
          <a:blip r:embed="rId3">
            <a:alphaModFix/>
          </a:blip>
          <a:stretch>
            <a:fillRect/>
          </a:stretch>
        </p:blipFill>
        <p:spPr>
          <a:xfrm>
            <a:off x="-3546450" y="7727424"/>
            <a:ext cx="26523100" cy="3509655"/>
          </a:xfrm>
          <a:prstGeom prst="rect">
            <a:avLst/>
          </a:prstGeom>
          <a:noFill/>
          <a:ln>
            <a:noFill/>
          </a:ln>
        </p:spPr>
      </p:pic>
      <p:grpSp>
        <p:nvGrpSpPr>
          <p:cNvPr id="207" name="Google Shape;207;p16"/>
          <p:cNvGrpSpPr/>
          <p:nvPr/>
        </p:nvGrpSpPr>
        <p:grpSpPr>
          <a:xfrm>
            <a:off x="3444873" y="3405774"/>
            <a:ext cx="4205204" cy="2561682"/>
            <a:chOff x="0" y="-47625"/>
            <a:chExt cx="1409286" cy="858494"/>
          </a:xfrm>
        </p:grpSpPr>
        <p:sp>
          <p:nvSpPr>
            <p:cNvPr id="208" name="Google Shape;208;p16"/>
            <p:cNvSpPr/>
            <p:nvPr/>
          </p:nvSpPr>
          <p:spPr>
            <a:xfrm>
              <a:off x="0" y="0"/>
              <a:ext cx="1409286" cy="810869"/>
            </a:xfrm>
            <a:custGeom>
              <a:rect b="b" l="l" r="r" t="t"/>
              <a:pathLst>
                <a:path extrusionOk="0" h="810869" w="1409286">
                  <a:moveTo>
                    <a:pt x="0" y="0"/>
                  </a:moveTo>
                  <a:lnTo>
                    <a:pt x="1409286" y="0"/>
                  </a:lnTo>
                  <a:lnTo>
                    <a:pt x="1409286" y="810869"/>
                  </a:lnTo>
                  <a:lnTo>
                    <a:pt x="0" y="810869"/>
                  </a:lnTo>
                  <a:close/>
                </a:path>
              </a:pathLst>
            </a:custGeom>
            <a:solidFill>
              <a:srgbClr val="FFC24D"/>
            </a:solidFill>
            <a:ln>
              <a:noFill/>
            </a:ln>
          </p:spPr>
        </p:sp>
        <p:sp>
          <p:nvSpPr>
            <p:cNvPr id="209" name="Google Shape;209;p16"/>
            <p:cNvSpPr txBox="1"/>
            <p:nvPr/>
          </p:nvSpPr>
          <p:spPr>
            <a:xfrm>
              <a:off x="0" y="-47625"/>
              <a:ext cx="1409286" cy="85849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0" name="Google Shape;210;p16"/>
          <p:cNvGrpSpPr/>
          <p:nvPr/>
        </p:nvGrpSpPr>
        <p:grpSpPr>
          <a:xfrm>
            <a:off x="10602282" y="3405774"/>
            <a:ext cx="4205204" cy="2561682"/>
            <a:chOff x="0" y="-47625"/>
            <a:chExt cx="1409286" cy="858494"/>
          </a:xfrm>
        </p:grpSpPr>
        <p:sp>
          <p:nvSpPr>
            <p:cNvPr id="211" name="Google Shape;211;p16"/>
            <p:cNvSpPr/>
            <p:nvPr/>
          </p:nvSpPr>
          <p:spPr>
            <a:xfrm>
              <a:off x="0" y="0"/>
              <a:ext cx="1409286" cy="810869"/>
            </a:xfrm>
            <a:custGeom>
              <a:rect b="b" l="l" r="r" t="t"/>
              <a:pathLst>
                <a:path extrusionOk="0" h="810869" w="1409286">
                  <a:moveTo>
                    <a:pt x="0" y="0"/>
                  </a:moveTo>
                  <a:lnTo>
                    <a:pt x="1409286" y="0"/>
                  </a:lnTo>
                  <a:lnTo>
                    <a:pt x="1409286" y="810869"/>
                  </a:lnTo>
                  <a:lnTo>
                    <a:pt x="0" y="810869"/>
                  </a:lnTo>
                  <a:close/>
                </a:path>
              </a:pathLst>
            </a:custGeom>
            <a:solidFill>
              <a:srgbClr val="FFC24D"/>
            </a:solidFill>
            <a:ln>
              <a:noFill/>
            </a:ln>
          </p:spPr>
        </p:sp>
        <p:sp>
          <p:nvSpPr>
            <p:cNvPr id="212" name="Google Shape;212;p16"/>
            <p:cNvSpPr txBox="1"/>
            <p:nvPr/>
          </p:nvSpPr>
          <p:spPr>
            <a:xfrm>
              <a:off x="0" y="-47625"/>
              <a:ext cx="1409286" cy="85849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13" name="Google Shape;213;p16"/>
          <p:cNvSpPr txBox="1"/>
          <p:nvPr/>
        </p:nvSpPr>
        <p:spPr>
          <a:xfrm>
            <a:off x="3926305" y="1019175"/>
            <a:ext cx="10435391" cy="13811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9000" u="none" cap="none" strike="noStrike">
                <a:solidFill>
                  <a:srgbClr val="156479"/>
                </a:solidFill>
                <a:latin typeface="Cabin"/>
                <a:ea typeface="Cabin"/>
                <a:cs typeface="Cabin"/>
                <a:sym typeface="Cabin"/>
              </a:rPr>
              <a:t>Mission And Vision</a:t>
            </a:r>
            <a:endParaRPr/>
          </a:p>
        </p:txBody>
      </p:sp>
      <p:grpSp>
        <p:nvGrpSpPr>
          <p:cNvPr id="214" name="Google Shape;214;p16"/>
          <p:cNvGrpSpPr/>
          <p:nvPr/>
        </p:nvGrpSpPr>
        <p:grpSpPr>
          <a:xfrm rot="5400000">
            <a:off x="13461189" y="-3580"/>
            <a:ext cx="4826811" cy="4826811"/>
            <a:chOff x="0" y="0"/>
            <a:chExt cx="6435748" cy="6435748"/>
          </a:xfrm>
        </p:grpSpPr>
        <p:cxnSp>
          <p:nvCxnSpPr>
            <p:cNvPr id="215" name="Google Shape;215;p16"/>
            <p:cNvCxnSpPr/>
            <p:nvPr/>
          </p:nvCxnSpPr>
          <p:spPr>
            <a:xfrm>
              <a:off x="698808" y="0"/>
              <a:ext cx="0" cy="6435748"/>
            </a:xfrm>
            <a:prstGeom prst="straightConnector1">
              <a:avLst/>
            </a:prstGeom>
            <a:noFill/>
            <a:ln cap="flat" cmpd="sng" w="50800">
              <a:solidFill>
                <a:srgbClr val="FFC24D"/>
              </a:solidFill>
              <a:prstDash val="solid"/>
              <a:round/>
              <a:headEnd len="sm" w="sm" type="none"/>
              <a:tailEnd len="sm" w="sm" type="none"/>
            </a:ln>
          </p:spPr>
        </p:cxnSp>
        <p:cxnSp>
          <p:nvCxnSpPr>
            <p:cNvPr id="216" name="Google Shape;216;p16"/>
            <p:cNvCxnSpPr/>
            <p:nvPr/>
          </p:nvCxnSpPr>
          <p:spPr>
            <a:xfrm rot="10800000">
              <a:off x="0" y="592299"/>
              <a:ext cx="6435748" cy="0"/>
            </a:xfrm>
            <a:prstGeom prst="straightConnector1">
              <a:avLst/>
            </a:prstGeom>
            <a:noFill/>
            <a:ln cap="flat" cmpd="sng" w="50800">
              <a:solidFill>
                <a:srgbClr val="FFC24D"/>
              </a:solidFill>
              <a:prstDash val="solid"/>
              <a:round/>
              <a:headEnd len="sm" w="sm" type="none"/>
              <a:tailEnd len="sm" w="sm" type="none"/>
            </a:ln>
          </p:spPr>
        </p:cxnSp>
        <p:cxnSp>
          <p:nvCxnSpPr>
            <p:cNvPr id="217" name="Google Shape;217;p16"/>
            <p:cNvCxnSpPr/>
            <p:nvPr/>
          </p:nvCxnSpPr>
          <p:spPr>
            <a:xfrm>
              <a:off x="1346200" y="0"/>
              <a:ext cx="0" cy="6435748"/>
            </a:xfrm>
            <a:prstGeom prst="straightConnector1">
              <a:avLst/>
            </a:prstGeom>
            <a:noFill/>
            <a:ln cap="flat" cmpd="sng" w="50800">
              <a:solidFill>
                <a:srgbClr val="156479"/>
              </a:solidFill>
              <a:prstDash val="solid"/>
              <a:round/>
              <a:headEnd len="sm" w="sm" type="none"/>
              <a:tailEnd len="sm" w="sm" type="none"/>
            </a:ln>
          </p:spPr>
        </p:cxnSp>
      </p:grpSp>
      <p:sp>
        <p:nvSpPr>
          <p:cNvPr id="218" name="Google Shape;218;p16"/>
          <p:cNvSpPr txBox="1"/>
          <p:nvPr/>
        </p:nvSpPr>
        <p:spPr>
          <a:xfrm>
            <a:off x="3255413" y="6817995"/>
            <a:ext cx="4584125" cy="523875"/>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1" i="0" lang="en-US" sz="3499" u="none" cap="none" strike="noStrike">
                <a:solidFill>
                  <a:srgbClr val="156479"/>
                </a:solidFill>
                <a:latin typeface="Cabin"/>
                <a:ea typeface="Cabin"/>
                <a:cs typeface="Cabin"/>
                <a:sym typeface="Cabin"/>
              </a:rPr>
              <a:t>Mission</a:t>
            </a:r>
            <a:endParaRPr/>
          </a:p>
        </p:txBody>
      </p:sp>
      <p:sp>
        <p:nvSpPr>
          <p:cNvPr id="219" name="Google Shape;219;p16"/>
          <p:cNvSpPr txBox="1"/>
          <p:nvPr/>
        </p:nvSpPr>
        <p:spPr>
          <a:xfrm>
            <a:off x="3255413" y="7544283"/>
            <a:ext cx="4584125" cy="1243965"/>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0" i="0" lang="en-US" sz="2399" u="none" cap="none" strike="noStrike">
                <a:solidFill>
                  <a:srgbClr val="000000"/>
                </a:solidFill>
                <a:latin typeface="Nanum Gothic"/>
                <a:ea typeface="Nanum Gothic"/>
                <a:cs typeface="Nanum Gothic"/>
                <a:sym typeface="Nanum Gothic"/>
              </a:rPr>
              <a:t>Enter your grand vision statement! Enter your grand vision statement!</a:t>
            </a:r>
            <a:endParaRPr/>
          </a:p>
        </p:txBody>
      </p:sp>
      <p:grpSp>
        <p:nvGrpSpPr>
          <p:cNvPr id="220" name="Google Shape;220;p16"/>
          <p:cNvGrpSpPr/>
          <p:nvPr/>
        </p:nvGrpSpPr>
        <p:grpSpPr>
          <a:xfrm>
            <a:off x="0" y="-69141"/>
            <a:ext cx="4826811" cy="4826811"/>
            <a:chOff x="0" y="0"/>
            <a:chExt cx="6435748" cy="6435748"/>
          </a:xfrm>
        </p:grpSpPr>
        <p:cxnSp>
          <p:nvCxnSpPr>
            <p:cNvPr id="221" name="Google Shape;221;p16"/>
            <p:cNvCxnSpPr/>
            <p:nvPr/>
          </p:nvCxnSpPr>
          <p:spPr>
            <a:xfrm>
              <a:off x="698808" y="0"/>
              <a:ext cx="0" cy="6435748"/>
            </a:xfrm>
            <a:prstGeom prst="straightConnector1">
              <a:avLst/>
            </a:prstGeom>
            <a:noFill/>
            <a:ln cap="flat" cmpd="sng" w="50800">
              <a:solidFill>
                <a:srgbClr val="FFC24D"/>
              </a:solidFill>
              <a:prstDash val="solid"/>
              <a:round/>
              <a:headEnd len="sm" w="sm" type="none"/>
              <a:tailEnd len="sm" w="sm" type="none"/>
            </a:ln>
          </p:spPr>
        </p:cxnSp>
        <p:cxnSp>
          <p:nvCxnSpPr>
            <p:cNvPr id="222" name="Google Shape;222;p16"/>
            <p:cNvCxnSpPr/>
            <p:nvPr/>
          </p:nvCxnSpPr>
          <p:spPr>
            <a:xfrm rot="10800000">
              <a:off x="0" y="592299"/>
              <a:ext cx="6435748" cy="0"/>
            </a:xfrm>
            <a:prstGeom prst="straightConnector1">
              <a:avLst/>
            </a:prstGeom>
            <a:noFill/>
            <a:ln cap="flat" cmpd="sng" w="50800">
              <a:solidFill>
                <a:srgbClr val="FFC24D"/>
              </a:solidFill>
              <a:prstDash val="solid"/>
              <a:round/>
              <a:headEnd len="sm" w="sm" type="none"/>
              <a:tailEnd len="sm" w="sm" type="none"/>
            </a:ln>
          </p:spPr>
        </p:cxnSp>
        <p:cxnSp>
          <p:nvCxnSpPr>
            <p:cNvPr id="223" name="Google Shape;223;p16"/>
            <p:cNvCxnSpPr/>
            <p:nvPr/>
          </p:nvCxnSpPr>
          <p:spPr>
            <a:xfrm>
              <a:off x="1346200" y="0"/>
              <a:ext cx="0" cy="6435748"/>
            </a:xfrm>
            <a:prstGeom prst="straightConnector1">
              <a:avLst/>
            </a:prstGeom>
            <a:noFill/>
            <a:ln cap="flat" cmpd="sng" w="50800">
              <a:solidFill>
                <a:srgbClr val="156479"/>
              </a:solidFill>
              <a:prstDash val="solid"/>
              <a:round/>
              <a:headEnd len="sm" w="sm" type="none"/>
              <a:tailEnd len="sm" w="sm" type="none"/>
            </a:ln>
          </p:spPr>
        </p:cxnSp>
      </p:grpSp>
      <p:sp>
        <p:nvSpPr>
          <p:cNvPr id="224" name="Google Shape;224;p16"/>
          <p:cNvSpPr txBox="1"/>
          <p:nvPr/>
        </p:nvSpPr>
        <p:spPr>
          <a:xfrm>
            <a:off x="10412822" y="6817995"/>
            <a:ext cx="4584125" cy="523875"/>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1" i="0" lang="en-US" sz="3499" u="none" cap="none" strike="noStrike">
                <a:solidFill>
                  <a:srgbClr val="156479"/>
                </a:solidFill>
                <a:latin typeface="Cabin"/>
                <a:ea typeface="Cabin"/>
                <a:cs typeface="Cabin"/>
                <a:sym typeface="Cabin"/>
              </a:rPr>
              <a:t>Vision</a:t>
            </a:r>
            <a:endParaRPr/>
          </a:p>
        </p:txBody>
      </p:sp>
      <p:sp>
        <p:nvSpPr>
          <p:cNvPr id="225" name="Google Shape;225;p16"/>
          <p:cNvSpPr txBox="1"/>
          <p:nvPr/>
        </p:nvSpPr>
        <p:spPr>
          <a:xfrm>
            <a:off x="10412822" y="7544283"/>
            <a:ext cx="4584125" cy="1243965"/>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0" i="0" lang="en-US" sz="2399" u="none" cap="none" strike="noStrike">
                <a:solidFill>
                  <a:srgbClr val="000000"/>
                </a:solidFill>
                <a:latin typeface="Nanum Gothic"/>
                <a:ea typeface="Nanum Gothic"/>
                <a:cs typeface="Nanum Gothic"/>
                <a:sym typeface="Nanum Gothic"/>
              </a:rPr>
              <a:t>Enter your grand vision statement! Enter your grand vision statement!</a:t>
            </a:r>
            <a:endParaRPr/>
          </a:p>
        </p:txBody>
      </p:sp>
      <p:pic>
        <p:nvPicPr>
          <p:cNvPr id="226" name="Google Shape;226;p16"/>
          <p:cNvPicPr preferRelativeResize="0"/>
          <p:nvPr/>
        </p:nvPicPr>
        <p:blipFill>
          <a:blip r:embed="rId4">
            <a:alphaModFix/>
          </a:blip>
          <a:stretch>
            <a:fillRect/>
          </a:stretch>
        </p:blipFill>
        <p:spPr>
          <a:xfrm>
            <a:off x="4666963" y="3902638"/>
            <a:ext cx="1760989" cy="1755125"/>
          </a:xfrm>
          <a:prstGeom prst="rect">
            <a:avLst/>
          </a:prstGeom>
          <a:noFill/>
          <a:ln>
            <a:noFill/>
          </a:ln>
        </p:spPr>
      </p:pic>
      <p:pic>
        <p:nvPicPr>
          <p:cNvPr id="227" name="Google Shape;227;p16"/>
          <p:cNvPicPr preferRelativeResize="0"/>
          <p:nvPr/>
        </p:nvPicPr>
        <p:blipFill>
          <a:blip r:embed="rId5">
            <a:alphaModFix/>
          </a:blip>
          <a:stretch>
            <a:fillRect/>
          </a:stretch>
        </p:blipFill>
        <p:spPr>
          <a:xfrm>
            <a:off x="11785212" y="3863600"/>
            <a:ext cx="1839350" cy="18332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BF4"/>
        </a:solidFill>
      </p:bgPr>
    </p:bg>
    <p:spTree>
      <p:nvGrpSpPr>
        <p:cNvPr id="231" name="Shape 231"/>
        <p:cNvGrpSpPr/>
        <p:nvPr/>
      </p:nvGrpSpPr>
      <p:grpSpPr>
        <a:xfrm>
          <a:off x="0" y="0"/>
          <a:ext cx="0" cy="0"/>
          <a:chOff x="0" y="0"/>
          <a:chExt cx="0" cy="0"/>
        </a:xfrm>
      </p:grpSpPr>
      <p:grpSp>
        <p:nvGrpSpPr>
          <p:cNvPr id="232" name="Google Shape;232;p17"/>
          <p:cNvGrpSpPr/>
          <p:nvPr/>
        </p:nvGrpSpPr>
        <p:grpSpPr>
          <a:xfrm>
            <a:off x="0" y="-142109"/>
            <a:ext cx="3615592" cy="10429109"/>
            <a:chOff x="0" y="-47625"/>
            <a:chExt cx="1211690" cy="3495097"/>
          </a:xfrm>
        </p:grpSpPr>
        <p:sp>
          <p:nvSpPr>
            <p:cNvPr id="233" name="Google Shape;233;p17"/>
            <p:cNvSpPr/>
            <p:nvPr/>
          </p:nvSpPr>
          <p:spPr>
            <a:xfrm>
              <a:off x="0" y="0"/>
              <a:ext cx="1211690" cy="3447472"/>
            </a:xfrm>
            <a:custGeom>
              <a:rect b="b" l="l" r="r" t="t"/>
              <a:pathLst>
                <a:path extrusionOk="0" h="3447472" w="1211690">
                  <a:moveTo>
                    <a:pt x="0" y="0"/>
                  </a:moveTo>
                  <a:lnTo>
                    <a:pt x="1211690" y="0"/>
                  </a:lnTo>
                  <a:lnTo>
                    <a:pt x="1211690" y="3447472"/>
                  </a:lnTo>
                  <a:lnTo>
                    <a:pt x="0" y="3447472"/>
                  </a:lnTo>
                  <a:close/>
                </a:path>
              </a:pathLst>
            </a:custGeom>
            <a:solidFill>
              <a:srgbClr val="156479"/>
            </a:solidFill>
            <a:ln>
              <a:noFill/>
            </a:ln>
          </p:spPr>
        </p:sp>
        <p:sp>
          <p:nvSpPr>
            <p:cNvPr id="234" name="Google Shape;234;p17"/>
            <p:cNvSpPr txBox="1"/>
            <p:nvPr/>
          </p:nvSpPr>
          <p:spPr>
            <a:xfrm>
              <a:off x="0" y="-47625"/>
              <a:ext cx="1211690" cy="349509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235" name="Google Shape;235;p17"/>
          <p:cNvPicPr preferRelativeResize="0"/>
          <p:nvPr/>
        </p:nvPicPr>
        <p:blipFill>
          <a:blip r:embed="rId3">
            <a:alphaModFix/>
          </a:blip>
          <a:stretch>
            <a:fillRect/>
          </a:stretch>
        </p:blipFill>
        <p:spPr>
          <a:xfrm>
            <a:off x="0" y="-3599000"/>
            <a:ext cx="28190674" cy="13875080"/>
          </a:xfrm>
          <a:prstGeom prst="rect">
            <a:avLst/>
          </a:prstGeom>
          <a:noFill/>
          <a:ln>
            <a:noFill/>
          </a:ln>
        </p:spPr>
      </p:pic>
      <p:grpSp>
        <p:nvGrpSpPr>
          <p:cNvPr id="236" name="Google Shape;236;p17"/>
          <p:cNvGrpSpPr/>
          <p:nvPr/>
        </p:nvGrpSpPr>
        <p:grpSpPr>
          <a:xfrm>
            <a:off x="6848210" y="684473"/>
            <a:ext cx="11747387" cy="2895755"/>
            <a:chOff x="0" y="-47625"/>
            <a:chExt cx="3936890" cy="970451"/>
          </a:xfrm>
        </p:grpSpPr>
        <p:sp>
          <p:nvSpPr>
            <p:cNvPr id="237" name="Google Shape;237;p17"/>
            <p:cNvSpPr/>
            <p:nvPr/>
          </p:nvSpPr>
          <p:spPr>
            <a:xfrm>
              <a:off x="0" y="0"/>
              <a:ext cx="3936890" cy="922826"/>
            </a:xfrm>
            <a:custGeom>
              <a:rect b="b" l="l" r="r" t="t"/>
              <a:pathLst>
                <a:path extrusionOk="0" h="922826" w="3936890">
                  <a:moveTo>
                    <a:pt x="0" y="0"/>
                  </a:moveTo>
                  <a:lnTo>
                    <a:pt x="3936890" y="0"/>
                  </a:lnTo>
                  <a:lnTo>
                    <a:pt x="3936890" y="922826"/>
                  </a:lnTo>
                  <a:lnTo>
                    <a:pt x="0" y="922826"/>
                  </a:lnTo>
                  <a:close/>
                </a:path>
              </a:pathLst>
            </a:custGeom>
            <a:solidFill>
              <a:srgbClr val="FFC24D"/>
            </a:solidFill>
            <a:ln>
              <a:noFill/>
            </a:ln>
          </p:spPr>
        </p:sp>
        <p:sp>
          <p:nvSpPr>
            <p:cNvPr id="238" name="Google Shape;238;p17"/>
            <p:cNvSpPr txBox="1"/>
            <p:nvPr/>
          </p:nvSpPr>
          <p:spPr>
            <a:xfrm>
              <a:off x="0" y="-47625"/>
              <a:ext cx="3936890" cy="97045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9" name="Google Shape;239;p17"/>
          <p:cNvGrpSpPr/>
          <p:nvPr/>
        </p:nvGrpSpPr>
        <p:grpSpPr>
          <a:xfrm>
            <a:off x="11190301" y="424222"/>
            <a:ext cx="2700728" cy="3301569"/>
            <a:chOff x="0" y="-86052"/>
            <a:chExt cx="905100" cy="1106461"/>
          </a:xfrm>
        </p:grpSpPr>
        <p:sp>
          <p:nvSpPr>
            <p:cNvPr id="240" name="Google Shape;240;p17"/>
            <p:cNvSpPr/>
            <p:nvPr/>
          </p:nvSpPr>
          <p:spPr>
            <a:xfrm>
              <a:off x="0" y="0"/>
              <a:ext cx="905031" cy="1020409"/>
            </a:xfrm>
            <a:custGeom>
              <a:rect b="b" l="l" r="r" t="t"/>
              <a:pathLst>
                <a:path extrusionOk="0" h="1020409" w="905031">
                  <a:moveTo>
                    <a:pt x="0" y="0"/>
                  </a:moveTo>
                  <a:lnTo>
                    <a:pt x="905031" y="0"/>
                  </a:lnTo>
                  <a:lnTo>
                    <a:pt x="905031" y="1020409"/>
                  </a:lnTo>
                  <a:lnTo>
                    <a:pt x="0" y="1020409"/>
                  </a:lnTo>
                  <a:close/>
                </a:path>
              </a:pathLst>
            </a:custGeom>
            <a:solidFill>
              <a:srgbClr val="000000">
                <a:alpha val="0"/>
              </a:srgbClr>
            </a:solidFill>
            <a:ln cap="sq" cmpd="sng" w="38100">
              <a:solidFill>
                <a:srgbClr val="156479"/>
              </a:solidFill>
              <a:prstDash val="solid"/>
              <a:miter lim="8000"/>
              <a:headEnd len="sm" w="sm" type="none"/>
              <a:tailEnd len="sm" w="sm" type="none"/>
            </a:ln>
          </p:spPr>
        </p:sp>
        <p:sp>
          <p:nvSpPr>
            <p:cNvPr id="241" name="Google Shape;241;p17"/>
            <p:cNvSpPr txBox="1"/>
            <p:nvPr/>
          </p:nvSpPr>
          <p:spPr>
            <a:xfrm>
              <a:off x="0" y="-86052"/>
              <a:ext cx="905100" cy="106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242" name="Google Shape;242;p17"/>
          <p:cNvCxnSpPr/>
          <p:nvPr/>
        </p:nvCxnSpPr>
        <p:spPr>
          <a:xfrm>
            <a:off x="380075" y="9842776"/>
            <a:ext cx="17907925" cy="0"/>
          </a:xfrm>
          <a:prstGeom prst="straightConnector1">
            <a:avLst/>
          </a:prstGeom>
          <a:noFill/>
          <a:ln cap="flat" cmpd="sng" w="38100">
            <a:solidFill>
              <a:srgbClr val="FFC24D"/>
            </a:solidFill>
            <a:prstDash val="solid"/>
            <a:round/>
            <a:headEnd len="sm" w="sm" type="none"/>
            <a:tailEnd len="sm" w="sm" type="none"/>
          </a:ln>
        </p:spPr>
      </p:cxnSp>
      <p:cxnSp>
        <p:nvCxnSpPr>
          <p:cNvPr id="243" name="Google Shape;243;p17"/>
          <p:cNvCxnSpPr/>
          <p:nvPr/>
        </p:nvCxnSpPr>
        <p:spPr>
          <a:xfrm rot="10800000">
            <a:off x="17763894" y="5460189"/>
            <a:ext cx="0" cy="4826811"/>
          </a:xfrm>
          <a:prstGeom prst="straightConnector1">
            <a:avLst/>
          </a:prstGeom>
          <a:noFill/>
          <a:ln cap="flat" cmpd="sng" w="38100">
            <a:solidFill>
              <a:srgbClr val="FFC24D"/>
            </a:solidFill>
            <a:prstDash val="solid"/>
            <a:round/>
            <a:headEnd len="sm" w="sm" type="none"/>
            <a:tailEnd len="sm" w="sm" type="none"/>
          </a:ln>
        </p:spPr>
      </p:cxnSp>
      <p:cxnSp>
        <p:nvCxnSpPr>
          <p:cNvPr id="244" name="Google Shape;244;p17"/>
          <p:cNvCxnSpPr/>
          <p:nvPr/>
        </p:nvCxnSpPr>
        <p:spPr>
          <a:xfrm rot="10800000">
            <a:off x="17278350" y="5460189"/>
            <a:ext cx="0" cy="4826811"/>
          </a:xfrm>
          <a:prstGeom prst="straightConnector1">
            <a:avLst/>
          </a:prstGeom>
          <a:noFill/>
          <a:ln cap="flat" cmpd="sng" w="38100">
            <a:solidFill>
              <a:srgbClr val="156479"/>
            </a:solidFill>
            <a:prstDash val="solid"/>
            <a:round/>
            <a:headEnd len="sm" w="sm" type="none"/>
            <a:tailEnd len="sm" w="sm" type="none"/>
          </a:ln>
        </p:spPr>
      </p:cxnSp>
      <p:sp>
        <p:nvSpPr>
          <p:cNvPr id="245" name="Google Shape;245;p17"/>
          <p:cNvSpPr txBox="1"/>
          <p:nvPr/>
        </p:nvSpPr>
        <p:spPr>
          <a:xfrm>
            <a:off x="11868703" y="461918"/>
            <a:ext cx="1343700" cy="30786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20000" u="none" cap="none" strike="noStrike">
                <a:solidFill>
                  <a:srgbClr val="156479"/>
                </a:solidFill>
                <a:latin typeface="Cabin"/>
                <a:ea typeface="Cabin"/>
                <a:cs typeface="Cabin"/>
                <a:sym typeface="Cabin"/>
              </a:rPr>
              <a:t>2</a:t>
            </a:r>
            <a:endParaRPr/>
          </a:p>
        </p:txBody>
      </p:sp>
      <p:sp>
        <p:nvSpPr>
          <p:cNvPr id="246" name="Google Shape;246;p17"/>
          <p:cNvSpPr txBox="1"/>
          <p:nvPr/>
        </p:nvSpPr>
        <p:spPr>
          <a:xfrm>
            <a:off x="9431367" y="4386262"/>
            <a:ext cx="6781562" cy="1514475"/>
          </a:xfrm>
          <a:prstGeom prst="rect">
            <a:avLst/>
          </a:prstGeom>
          <a:noFill/>
          <a:ln>
            <a:noFill/>
          </a:ln>
        </p:spPr>
        <p:txBody>
          <a:bodyPr anchorCtr="0" anchor="t" bIns="0" lIns="0" spcFirstLastPara="1" rIns="0" wrap="square" tIns="0">
            <a:spAutoFit/>
          </a:bodyPr>
          <a:lstStyle/>
          <a:p>
            <a:pPr indent="0" lvl="0" marL="0" marR="0" rtl="0" algn="ctr">
              <a:lnSpc>
                <a:spcPct val="120002"/>
              </a:lnSpc>
              <a:spcBef>
                <a:spcPts val="0"/>
              </a:spcBef>
              <a:spcAft>
                <a:spcPts val="0"/>
              </a:spcAft>
              <a:buNone/>
            </a:pPr>
            <a:r>
              <a:rPr b="1" i="0" lang="en-US" sz="9999" u="none" cap="none" strike="noStrike">
                <a:solidFill>
                  <a:srgbClr val="156479"/>
                </a:solidFill>
                <a:latin typeface="Cabin"/>
                <a:ea typeface="Cabin"/>
                <a:cs typeface="Cabin"/>
                <a:sym typeface="Cabin"/>
              </a:rPr>
              <a:t>Our Projects</a:t>
            </a:r>
            <a:endParaRPr/>
          </a:p>
        </p:txBody>
      </p:sp>
      <p:sp>
        <p:nvSpPr>
          <p:cNvPr id="247" name="Google Shape;247;p17"/>
          <p:cNvSpPr txBox="1"/>
          <p:nvPr/>
        </p:nvSpPr>
        <p:spPr>
          <a:xfrm>
            <a:off x="10024003" y="6113888"/>
            <a:ext cx="5596289" cy="38862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400" u="none" cap="none" strike="noStrike">
                <a:solidFill>
                  <a:srgbClr val="000000"/>
                </a:solidFill>
                <a:latin typeface="Nanum Gothic"/>
                <a:ea typeface="Nanum Gothic"/>
                <a:cs typeface="Nanum Gothic"/>
                <a:sym typeface="Nanum Gothic"/>
              </a:rPr>
              <a:t>Elaborate on what you want to discuss. </a:t>
            </a:r>
            <a:endParaRPr/>
          </a:p>
        </p:txBody>
      </p:sp>
      <p:pic>
        <p:nvPicPr>
          <p:cNvPr id="248" name="Google Shape;248;p17"/>
          <p:cNvPicPr preferRelativeResize="0"/>
          <p:nvPr/>
        </p:nvPicPr>
        <p:blipFill>
          <a:blip r:embed="rId4">
            <a:alphaModFix/>
          </a:blip>
          <a:stretch>
            <a:fillRect/>
          </a:stretch>
        </p:blipFill>
        <p:spPr>
          <a:xfrm>
            <a:off x="1028700" y="2730100"/>
            <a:ext cx="6781549" cy="1103721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BF4"/>
        </a:solidFill>
      </p:bgPr>
    </p:bg>
    <p:spTree>
      <p:nvGrpSpPr>
        <p:cNvPr id="252" name="Shape 252"/>
        <p:cNvGrpSpPr/>
        <p:nvPr/>
      </p:nvGrpSpPr>
      <p:grpSpPr>
        <a:xfrm>
          <a:off x="0" y="0"/>
          <a:ext cx="0" cy="0"/>
          <a:chOff x="0" y="0"/>
          <a:chExt cx="0" cy="0"/>
        </a:xfrm>
      </p:grpSpPr>
      <p:grpSp>
        <p:nvGrpSpPr>
          <p:cNvPr id="253" name="Google Shape;253;p18"/>
          <p:cNvGrpSpPr/>
          <p:nvPr/>
        </p:nvGrpSpPr>
        <p:grpSpPr>
          <a:xfrm>
            <a:off x="12159532" y="-679662"/>
            <a:ext cx="6128468" cy="10966662"/>
            <a:chOff x="0" y="-47625"/>
            <a:chExt cx="2053827" cy="3675247"/>
          </a:xfrm>
        </p:grpSpPr>
        <p:sp>
          <p:nvSpPr>
            <p:cNvPr id="254" name="Google Shape;254;p18"/>
            <p:cNvSpPr/>
            <p:nvPr/>
          </p:nvSpPr>
          <p:spPr>
            <a:xfrm>
              <a:off x="0" y="0"/>
              <a:ext cx="2053827" cy="3627622"/>
            </a:xfrm>
            <a:custGeom>
              <a:rect b="b" l="l" r="r" t="t"/>
              <a:pathLst>
                <a:path extrusionOk="0" h="3627622" w="2053827">
                  <a:moveTo>
                    <a:pt x="0" y="0"/>
                  </a:moveTo>
                  <a:lnTo>
                    <a:pt x="2053827" y="0"/>
                  </a:lnTo>
                  <a:lnTo>
                    <a:pt x="2053827" y="3627622"/>
                  </a:lnTo>
                  <a:lnTo>
                    <a:pt x="0" y="3627622"/>
                  </a:lnTo>
                  <a:close/>
                </a:path>
              </a:pathLst>
            </a:custGeom>
            <a:solidFill>
              <a:srgbClr val="156479"/>
            </a:solidFill>
            <a:ln>
              <a:noFill/>
            </a:ln>
          </p:spPr>
        </p:sp>
        <p:sp>
          <p:nvSpPr>
            <p:cNvPr id="255" name="Google Shape;255;p18"/>
            <p:cNvSpPr txBox="1"/>
            <p:nvPr/>
          </p:nvSpPr>
          <p:spPr>
            <a:xfrm>
              <a:off x="0" y="-47625"/>
              <a:ext cx="2053827" cy="367524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256" name="Google Shape;256;p18"/>
          <p:cNvPicPr preferRelativeResize="0"/>
          <p:nvPr/>
        </p:nvPicPr>
        <p:blipFill>
          <a:blip r:embed="rId3">
            <a:alphaModFix/>
          </a:blip>
          <a:stretch>
            <a:fillRect/>
          </a:stretch>
        </p:blipFill>
        <p:spPr>
          <a:xfrm>
            <a:off x="12260225" y="1619913"/>
            <a:ext cx="7415125" cy="9598189"/>
          </a:xfrm>
          <a:prstGeom prst="rect">
            <a:avLst/>
          </a:prstGeom>
          <a:noFill/>
          <a:ln>
            <a:noFill/>
          </a:ln>
        </p:spPr>
      </p:pic>
      <p:grpSp>
        <p:nvGrpSpPr>
          <p:cNvPr id="257" name="Google Shape;257;p18"/>
          <p:cNvGrpSpPr/>
          <p:nvPr/>
        </p:nvGrpSpPr>
        <p:grpSpPr>
          <a:xfrm>
            <a:off x="2451521" y="3330125"/>
            <a:ext cx="2784113" cy="888048"/>
            <a:chOff x="0" y="-47625"/>
            <a:chExt cx="933037" cy="297610"/>
          </a:xfrm>
        </p:grpSpPr>
        <p:sp>
          <p:nvSpPr>
            <p:cNvPr id="258" name="Google Shape;258;p18"/>
            <p:cNvSpPr/>
            <p:nvPr/>
          </p:nvSpPr>
          <p:spPr>
            <a:xfrm>
              <a:off x="0" y="0"/>
              <a:ext cx="933037" cy="249985"/>
            </a:xfrm>
            <a:custGeom>
              <a:rect b="b" l="l" r="r" t="t"/>
              <a:pathLst>
                <a:path extrusionOk="0" h="249985" w="933037">
                  <a:moveTo>
                    <a:pt x="0" y="0"/>
                  </a:moveTo>
                  <a:lnTo>
                    <a:pt x="933037" y="0"/>
                  </a:lnTo>
                  <a:lnTo>
                    <a:pt x="933037" y="249985"/>
                  </a:lnTo>
                  <a:lnTo>
                    <a:pt x="0" y="249985"/>
                  </a:lnTo>
                  <a:close/>
                </a:path>
              </a:pathLst>
            </a:custGeom>
            <a:solidFill>
              <a:srgbClr val="FFC24D"/>
            </a:solidFill>
            <a:ln>
              <a:noFill/>
            </a:ln>
          </p:spPr>
        </p:sp>
        <p:sp>
          <p:nvSpPr>
            <p:cNvPr id="259" name="Google Shape;259;p18"/>
            <p:cNvSpPr txBox="1"/>
            <p:nvPr/>
          </p:nvSpPr>
          <p:spPr>
            <a:xfrm>
              <a:off x="0" y="-47625"/>
              <a:ext cx="933037" cy="29761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0" name="Google Shape;260;p18"/>
          <p:cNvGrpSpPr/>
          <p:nvPr/>
        </p:nvGrpSpPr>
        <p:grpSpPr>
          <a:xfrm>
            <a:off x="7171298" y="3330125"/>
            <a:ext cx="2784113" cy="888048"/>
            <a:chOff x="0" y="-47625"/>
            <a:chExt cx="933037" cy="297610"/>
          </a:xfrm>
        </p:grpSpPr>
        <p:sp>
          <p:nvSpPr>
            <p:cNvPr id="261" name="Google Shape;261;p18"/>
            <p:cNvSpPr/>
            <p:nvPr/>
          </p:nvSpPr>
          <p:spPr>
            <a:xfrm>
              <a:off x="0" y="0"/>
              <a:ext cx="933037" cy="249985"/>
            </a:xfrm>
            <a:custGeom>
              <a:rect b="b" l="l" r="r" t="t"/>
              <a:pathLst>
                <a:path extrusionOk="0" h="249985" w="933037">
                  <a:moveTo>
                    <a:pt x="0" y="0"/>
                  </a:moveTo>
                  <a:lnTo>
                    <a:pt x="933037" y="0"/>
                  </a:lnTo>
                  <a:lnTo>
                    <a:pt x="933037" y="249985"/>
                  </a:lnTo>
                  <a:lnTo>
                    <a:pt x="0" y="249985"/>
                  </a:lnTo>
                  <a:close/>
                </a:path>
              </a:pathLst>
            </a:custGeom>
            <a:solidFill>
              <a:srgbClr val="FFC24D"/>
            </a:solidFill>
            <a:ln>
              <a:noFill/>
            </a:ln>
          </p:spPr>
        </p:sp>
        <p:sp>
          <p:nvSpPr>
            <p:cNvPr id="262" name="Google Shape;262;p18"/>
            <p:cNvSpPr txBox="1"/>
            <p:nvPr/>
          </p:nvSpPr>
          <p:spPr>
            <a:xfrm>
              <a:off x="0" y="-47625"/>
              <a:ext cx="933037" cy="29761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3" name="Google Shape;263;p18"/>
          <p:cNvGrpSpPr/>
          <p:nvPr/>
        </p:nvGrpSpPr>
        <p:grpSpPr>
          <a:xfrm>
            <a:off x="7171298" y="6277809"/>
            <a:ext cx="2784113" cy="888048"/>
            <a:chOff x="0" y="-47625"/>
            <a:chExt cx="933037" cy="297610"/>
          </a:xfrm>
        </p:grpSpPr>
        <p:sp>
          <p:nvSpPr>
            <p:cNvPr id="264" name="Google Shape;264;p18"/>
            <p:cNvSpPr/>
            <p:nvPr/>
          </p:nvSpPr>
          <p:spPr>
            <a:xfrm>
              <a:off x="0" y="0"/>
              <a:ext cx="933037" cy="249985"/>
            </a:xfrm>
            <a:custGeom>
              <a:rect b="b" l="l" r="r" t="t"/>
              <a:pathLst>
                <a:path extrusionOk="0" h="249985" w="933037">
                  <a:moveTo>
                    <a:pt x="0" y="0"/>
                  </a:moveTo>
                  <a:lnTo>
                    <a:pt x="933037" y="0"/>
                  </a:lnTo>
                  <a:lnTo>
                    <a:pt x="933037" y="249985"/>
                  </a:lnTo>
                  <a:lnTo>
                    <a:pt x="0" y="249985"/>
                  </a:lnTo>
                  <a:close/>
                </a:path>
              </a:pathLst>
            </a:custGeom>
            <a:solidFill>
              <a:srgbClr val="FFC24D"/>
            </a:solidFill>
            <a:ln>
              <a:noFill/>
            </a:ln>
          </p:spPr>
        </p:sp>
        <p:sp>
          <p:nvSpPr>
            <p:cNvPr id="265" name="Google Shape;265;p18"/>
            <p:cNvSpPr txBox="1"/>
            <p:nvPr/>
          </p:nvSpPr>
          <p:spPr>
            <a:xfrm>
              <a:off x="0" y="-47625"/>
              <a:ext cx="933037" cy="29761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6" name="Google Shape;266;p18"/>
          <p:cNvGrpSpPr/>
          <p:nvPr/>
        </p:nvGrpSpPr>
        <p:grpSpPr>
          <a:xfrm rot="-5400000">
            <a:off x="0" y="5460189"/>
            <a:ext cx="4826811" cy="4826811"/>
            <a:chOff x="0" y="0"/>
            <a:chExt cx="6435748" cy="6435748"/>
          </a:xfrm>
        </p:grpSpPr>
        <p:cxnSp>
          <p:nvCxnSpPr>
            <p:cNvPr id="267" name="Google Shape;267;p18"/>
            <p:cNvCxnSpPr/>
            <p:nvPr/>
          </p:nvCxnSpPr>
          <p:spPr>
            <a:xfrm>
              <a:off x="698808" y="0"/>
              <a:ext cx="0" cy="6435748"/>
            </a:xfrm>
            <a:prstGeom prst="straightConnector1">
              <a:avLst/>
            </a:prstGeom>
            <a:noFill/>
            <a:ln cap="flat" cmpd="sng" w="50800">
              <a:solidFill>
                <a:srgbClr val="FFC24D"/>
              </a:solidFill>
              <a:prstDash val="solid"/>
              <a:round/>
              <a:headEnd len="sm" w="sm" type="none"/>
              <a:tailEnd len="sm" w="sm" type="none"/>
            </a:ln>
          </p:spPr>
        </p:cxnSp>
        <p:cxnSp>
          <p:nvCxnSpPr>
            <p:cNvPr id="268" name="Google Shape;268;p18"/>
            <p:cNvCxnSpPr/>
            <p:nvPr/>
          </p:nvCxnSpPr>
          <p:spPr>
            <a:xfrm rot="10800000">
              <a:off x="0" y="592299"/>
              <a:ext cx="6435748" cy="0"/>
            </a:xfrm>
            <a:prstGeom prst="straightConnector1">
              <a:avLst/>
            </a:prstGeom>
            <a:noFill/>
            <a:ln cap="flat" cmpd="sng" w="50800">
              <a:solidFill>
                <a:srgbClr val="FFC24D"/>
              </a:solidFill>
              <a:prstDash val="solid"/>
              <a:round/>
              <a:headEnd len="sm" w="sm" type="none"/>
              <a:tailEnd len="sm" w="sm" type="none"/>
            </a:ln>
          </p:spPr>
        </p:cxnSp>
        <p:cxnSp>
          <p:nvCxnSpPr>
            <p:cNvPr id="269" name="Google Shape;269;p18"/>
            <p:cNvCxnSpPr/>
            <p:nvPr/>
          </p:nvCxnSpPr>
          <p:spPr>
            <a:xfrm>
              <a:off x="1346200" y="0"/>
              <a:ext cx="0" cy="6435748"/>
            </a:xfrm>
            <a:prstGeom prst="straightConnector1">
              <a:avLst/>
            </a:prstGeom>
            <a:noFill/>
            <a:ln cap="flat" cmpd="sng" w="50800">
              <a:solidFill>
                <a:srgbClr val="156479"/>
              </a:solidFill>
              <a:prstDash val="solid"/>
              <a:round/>
              <a:headEnd len="sm" w="sm" type="none"/>
              <a:tailEnd len="sm" w="sm" type="none"/>
            </a:ln>
          </p:spPr>
        </p:cxnSp>
      </p:grpSp>
      <p:grpSp>
        <p:nvGrpSpPr>
          <p:cNvPr id="270" name="Google Shape;270;p18"/>
          <p:cNvGrpSpPr/>
          <p:nvPr/>
        </p:nvGrpSpPr>
        <p:grpSpPr>
          <a:xfrm>
            <a:off x="2451521" y="6277809"/>
            <a:ext cx="2784113" cy="888048"/>
            <a:chOff x="0" y="-47625"/>
            <a:chExt cx="933037" cy="297610"/>
          </a:xfrm>
        </p:grpSpPr>
        <p:sp>
          <p:nvSpPr>
            <p:cNvPr id="271" name="Google Shape;271;p18"/>
            <p:cNvSpPr/>
            <p:nvPr/>
          </p:nvSpPr>
          <p:spPr>
            <a:xfrm>
              <a:off x="0" y="0"/>
              <a:ext cx="933037" cy="249985"/>
            </a:xfrm>
            <a:custGeom>
              <a:rect b="b" l="l" r="r" t="t"/>
              <a:pathLst>
                <a:path extrusionOk="0" h="249985" w="933037">
                  <a:moveTo>
                    <a:pt x="0" y="0"/>
                  </a:moveTo>
                  <a:lnTo>
                    <a:pt x="933037" y="0"/>
                  </a:lnTo>
                  <a:lnTo>
                    <a:pt x="933037" y="249985"/>
                  </a:lnTo>
                  <a:lnTo>
                    <a:pt x="0" y="249985"/>
                  </a:lnTo>
                  <a:close/>
                </a:path>
              </a:pathLst>
            </a:custGeom>
            <a:solidFill>
              <a:srgbClr val="FFC24D"/>
            </a:solidFill>
            <a:ln>
              <a:noFill/>
            </a:ln>
          </p:spPr>
        </p:sp>
        <p:sp>
          <p:nvSpPr>
            <p:cNvPr id="272" name="Google Shape;272;p18"/>
            <p:cNvSpPr txBox="1"/>
            <p:nvPr/>
          </p:nvSpPr>
          <p:spPr>
            <a:xfrm>
              <a:off x="0" y="-47625"/>
              <a:ext cx="933037" cy="29761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73" name="Google Shape;273;p18"/>
          <p:cNvSpPr txBox="1"/>
          <p:nvPr/>
        </p:nvSpPr>
        <p:spPr>
          <a:xfrm>
            <a:off x="1261176" y="1019175"/>
            <a:ext cx="9821217" cy="13811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9000" u="none" cap="none" strike="noStrike">
                <a:solidFill>
                  <a:srgbClr val="156479"/>
                </a:solidFill>
                <a:latin typeface="Cabin"/>
                <a:ea typeface="Cabin"/>
                <a:cs typeface="Cabin"/>
                <a:sym typeface="Cabin"/>
              </a:rPr>
              <a:t>The Benefits</a:t>
            </a:r>
            <a:endParaRPr/>
          </a:p>
        </p:txBody>
      </p:sp>
      <p:sp>
        <p:nvSpPr>
          <p:cNvPr id="274" name="Google Shape;274;p18"/>
          <p:cNvSpPr txBox="1"/>
          <p:nvPr/>
        </p:nvSpPr>
        <p:spPr>
          <a:xfrm>
            <a:off x="2118544" y="3583266"/>
            <a:ext cx="3450068" cy="523875"/>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1" i="0" lang="en-US" sz="3499" u="none" cap="none" strike="noStrike">
                <a:solidFill>
                  <a:srgbClr val="156479"/>
                </a:solidFill>
                <a:latin typeface="Cabin"/>
                <a:ea typeface="Cabin"/>
                <a:cs typeface="Cabin"/>
                <a:sym typeface="Cabin"/>
              </a:rPr>
              <a:t>One</a:t>
            </a:r>
            <a:endParaRPr/>
          </a:p>
        </p:txBody>
      </p:sp>
      <p:sp>
        <p:nvSpPr>
          <p:cNvPr id="275" name="Google Shape;275;p18"/>
          <p:cNvSpPr txBox="1"/>
          <p:nvPr/>
        </p:nvSpPr>
        <p:spPr>
          <a:xfrm>
            <a:off x="6766123" y="3583266"/>
            <a:ext cx="3594462" cy="523875"/>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1" i="0" lang="en-US" sz="3499" u="none" cap="none" strike="noStrike">
                <a:solidFill>
                  <a:srgbClr val="156479"/>
                </a:solidFill>
                <a:latin typeface="Cabin"/>
                <a:ea typeface="Cabin"/>
                <a:cs typeface="Cabin"/>
                <a:sym typeface="Cabin"/>
              </a:rPr>
              <a:t>Two</a:t>
            </a:r>
            <a:endParaRPr/>
          </a:p>
        </p:txBody>
      </p:sp>
      <p:sp>
        <p:nvSpPr>
          <p:cNvPr id="276" name="Google Shape;276;p18"/>
          <p:cNvSpPr txBox="1"/>
          <p:nvPr/>
        </p:nvSpPr>
        <p:spPr>
          <a:xfrm>
            <a:off x="2118544" y="6530950"/>
            <a:ext cx="3450068" cy="523875"/>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1" i="0" lang="en-US" sz="3499" u="none" cap="none" strike="noStrike">
                <a:solidFill>
                  <a:srgbClr val="156479"/>
                </a:solidFill>
                <a:latin typeface="Cabin"/>
                <a:ea typeface="Cabin"/>
                <a:cs typeface="Cabin"/>
                <a:sym typeface="Cabin"/>
              </a:rPr>
              <a:t>Three</a:t>
            </a:r>
            <a:endParaRPr/>
          </a:p>
        </p:txBody>
      </p:sp>
      <p:sp>
        <p:nvSpPr>
          <p:cNvPr id="277" name="Google Shape;277;p18"/>
          <p:cNvSpPr txBox="1"/>
          <p:nvPr/>
        </p:nvSpPr>
        <p:spPr>
          <a:xfrm>
            <a:off x="6766123" y="6530950"/>
            <a:ext cx="3594462" cy="523875"/>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1" i="0" lang="en-US" sz="3499" u="none" cap="none" strike="noStrike">
                <a:solidFill>
                  <a:srgbClr val="156479"/>
                </a:solidFill>
                <a:latin typeface="Cabin"/>
                <a:ea typeface="Cabin"/>
                <a:cs typeface="Cabin"/>
                <a:sym typeface="Cabin"/>
              </a:rPr>
              <a:t>Four</a:t>
            </a:r>
            <a:endParaRPr/>
          </a:p>
        </p:txBody>
      </p:sp>
      <p:sp>
        <p:nvSpPr>
          <p:cNvPr id="278" name="Google Shape;278;p18"/>
          <p:cNvSpPr txBox="1"/>
          <p:nvPr/>
        </p:nvSpPr>
        <p:spPr>
          <a:xfrm>
            <a:off x="2118544" y="4607139"/>
            <a:ext cx="3450068" cy="824865"/>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000000"/>
                </a:solidFill>
                <a:latin typeface="Nanum Gothic"/>
                <a:ea typeface="Nanum Gothic"/>
                <a:cs typeface="Nanum Gothic"/>
                <a:sym typeface="Nanum Gothic"/>
              </a:rPr>
              <a:t>Elaborate on what you want to discuss. </a:t>
            </a:r>
            <a:endParaRPr/>
          </a:p>
        </p:txBody>
      </p:sp>
      <p:sp>
        <p:nvSpPr>
          <p:cNvPr id="279" name="Google Shape;279;p18"/>
          <p:cNvSpPr txBox="1"/>
          <p:nvPr/>
        </p:nvSpPr>
        <p:spPr>
          <a:xfrm>
            <a:off x="6838320" y="4607139"/>
            <a:ext cx="3450068" cy="824865"/>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000000"/>
                </a:solidFill>
                <a:latin typeface="Nanum Gothic"/>
                <a:ea typeface="Nanum Gothic"/>
                <a:cs typeface="Nanum Gothic"/>
                <a:sym typeface="Nanum Gothic"/>
              </a:rPr>
              <a:t>Elaborate on what you want to discuss. </a:t>
            </a:r>
            <a:endParaRPr/>
          </a:p>
        </p:txBody>
      </p:sp>
      <p:sp>
        <p:nvSpPr>
          <p:cNvPr id="280" name="Google Shape;280;p18"/>
          <p:cNvSpPr txBox="1"/>
          <p:nvPr/>
        </p:nvSpPr>
        <p:spPr>
          <a:xfrm>
            <a:off x="2069804" y="7586134"/>
            <a:ext cx="3547547" cy="824865"/>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000000"/>
                </a:solidFill>
                <a:latin typeface="Nanum Gothic"/>
                <a:ea typeface="Nanum Gothic"/>
                <a:cs typeface="Nanum Gothic"/>
                <a:sym typeface="Nanum Gothic"/>
              </a:rPr>
              <a:t>Elaborate on what you want to discuss. </a:t>
            </a:r>
            <a:endParaRPr/>
          </a:p>
        </p:txBody>
      </p:sp>
      <p:sp>
        <p:nvSpPr>
          <p:cNvPr id="281" name="Google Shape;281;p18"/>
          <p:cNvSpPr txBox="1"/>
          <p:nvPr/>
        </p:nvSpPr>
        <p:spPr>
          <a:xfrm>
            <a:off x="6789581" y="7586134"/>
            <a:ext cx="3547547" cy="824865"/>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000000"/>
                </a:solidFill>
                <a:latin typeface="Nanum Gothic"/>
                <a:ea typeface="Nanum Gothic"/>
                <a:cs typeface="Nanum Gothic"/>
                <a:sym typeface="Nanum Gothic"/>
              </a:rPr>
              <a:t>Elaborate on what you want to discuss. </a:t>
            </a:r>
            <a:endParaRPr/>
          </a:p>
        </p:txBody>
      </p:sp>
      <p:grpSp>
        <p:nvGrpSpPr>
          <p:cNvPr id="282" name="Google Shape;282;p18"/>
          <p:cNvGrpSpPr/>
          <p:nvPr/>
        </p:nvGrpSpPr>
        <p:grpSpPr>
          <a:xfrm>
            <a:off x="2288518" y="3138448"/>
            <a:ext cx="3110119" cy="1271402"/>
            <a:chOff x="0" y="-47625"/>
            <a:chExt cx="1042291" cy="426084"/>
          </a:xfrm>
        </p:grpSpPr>
        <p:sp>
          <p:nvSpPr>
            <p:cNvPr id="283" name="Google Shape;283;p18"/>
            <p:cNvSpPr/>
            <p:nvPr/>
          </p:nvSpPr>
          <p:spPr>
            <a:xfrm>
              <a:off x="0" y="0"/>
              <a:ext cx="1042291" cy="378459"/>
            </a:xfrm>
            <a:custGeom>
              <a:rect b="b" l="l" r="r" t="t"/>
              <a:pathLst>
                <a:path extrusionOk="0" h="378459" w="1042291">
                  <a:moveTo>
                    <a:pt x="0" y="0"/>
                  </a:moveTo>
                  <a:lnTo>
                    <a:pt x="1042291" y="0"/>
                  </a:lnTo>
                  <a:lnTo>
                    <a:pt x="1042291" y="378459"/>
                  </a:lnTo>
                  <a:lnTo>
                    <a:pt x="0" y="378459"/>
                  </a:lnTo>
                  <a:close/>
                </a:path>
              </a:pathLst>
            </a:custGeom>
            <a:solidFill>
              <a:srgbClr val="000000">
                <a:alpha val="0"/>
              </a:srgbClr>
            </a:solidFill>
            <a:ln cap="sq" cmpd="sng" w="38100">
              <a:solidFill>
                <a:srgbClr val="156479"/>
              </a:solidFill>
              <a:prstDash val="solid"/>
              <a:miter lim="8000"/>
              <a:headEnd len="sm" w="sm" type="none"/>
              <a:tailEnd len="sm" w="sm" type="none"/>
            </a:ln>
          </p:spPr>
        </p:sp>
        <p:sp>
          <p:nvSpPr>
            <p:cNvPr id="284" name="Google Shape;284;p18"/>
            <p:cNvSpPr txBox="1"/>
            <p:nvPr/>
          </p:nvSpPr>
          <p:spPr>
            <a:xfrm>
              <a:off x="0" y="-47625"/>
              <a:ext cx="1042291" cy="42608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5" name="Google Shape;285;p18"/>
          <p:cNvGrpSpPr/>
          <p:nvPr/>
        </p:nvGrpSpPr>
        <p:grpSpPr>
          <a:xfrm>
            <a:off x="7008295" y="3138448"/>
            <a:ext cx="3110119" cy="1271402"/>
            <a:chOff x="0" y="-47625"/>
            <a:chExt cx="1042291" cy="426084"/>
          </a:xfrm>
        </p:grpSpPr>
        <p:sp>
          <p:nvSpPr>
            <p:cNvPr id="286" name="Google Shape;286;p18"/>
            <p:cNvSpPr/>
            <p:nvPr/>
          </p:nvSpPr>
          <p:spPr>
            <a:xfrm>
              <a:off x="0" y="0"/>
              <a:ext cx="1042291" cy="378459"/>
            </a:xfrm>
            <a:custGeom>
              <a:rect b="b" l="l" r="r" t="t"/>
              <a:pathLst>
                <a:path extrusionOk="0" h="378459" w="1042291">
                  <a:moveTo>
                    <a:pt x="0" y="0"/>
                  </a:moveTo>
                  <a:lnTo>
                    <a:pt x="1042291" y="0"/>
                  </a:lnTo>
                  <a:lnTo>
                    <a:pt x="1042291" y="378459"/>
                  </a:lnTo>
                  <a:lnTo>
                    <a:pt x="0" y="378459"/>
                  </a:lnTo>
                  <a:close/>
                </a:path>
              </a:pathLst>
            </a:custGeom>
            <a:solidFill>
              <a:srgbClr val="000000">
                <a:alpha val="0"/>
              </a:srgbClr>
            </a:solidFill>
            <a:ln cap="sq" cmpd="sng" w="38100">
              <a:solidFill>
                <a:srgbClr val="156479"/>
              </a:solidFill>
              <a:prstDash val="solid"/>
              <a:miter lim="8000"/>
              <a:headEnd len="sm" w="sm" type="none"/>
              <a:tailEnd len="sm" w="sm" type="none"/>
            </a:ln>
          </p:spPr>
        </p:sp>
        <p:sp>
          <p:nvSpPr>
            <p:cNvPr id="287" name="Google Shape;287;p18"/>
            <p:cNvSpPr txBox="1"/>
            <p:nvPr/>
          </p:nvSpPr>
          <p:spPr>
            <a:xfrm>
              <a:off x="0" y="-47625"/>
              <a:ext cx="1042291" cy="42608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8" name="Google Shape;288;p18"/>
          <p:cNvGrpSpPr/>
          <p:nvPr/>
        </p:nvGrpSpPr>
        <p:grpSpPr>
          <a:xfrm>
            <a:off x="7008295" y="6086132"/>
            <a:ext cx="3110119" cy="1271402"/>
            <a:chOff x="0" y="-47625"/>
            <a:chExt cx="1042291" cy="426084"/>
          </a:xfrm>
        </p:grpSpPr>
        <p:sp>
          <p:nvSpPr>
            <p:cNvPr id="289" name="Google Shape;289;p18"/>
            <p:cNvSpPr/>
            <p:nvPr/>
          </p:nvSpPr>
          <p:spPr>
            <a:xfrm>
              <a:off x="0" y="0"/>
              <a:ext cx="1042291" cy="378459"/>
            </a:xfrm>
            <a:custGeom>
              <a:rect b="b" l="l" r="r" t="t"/>
              <a:pathLst>
                <a:path extrusionOk="0" h="378459" w="1042291">
                  <a:moveTo>
                    <a:pt x="0" y="0"/>
                  </a:moveTo>
                  <a:lnTo>
                    <a:pt x="1042291" y="0"/>
                  </a:lnTo>
                  <a:lnTo>
                    <a:pt x="1042291" y="378459"/>
                  </a:lnTo>
                  <a:lnTo>
                    <a:pt x="0" y="378459"/>
                  </a:lnTo>
                  <a:close/>
                </a:path>
              </a:pathLst>
            </a:custGeom>
            <a:solidFill>
              <a:srgbClr val="000000">
                <a:alpha val="0"/>
              </a:srgbClr>
            </a:solidFill>
            <a:ln cap="sq" cmpd="sng" w="38100">
              <a:solidFill>
                <a:srgbClr val="156479"/>
              </a:solidFill>
              <a:prstDash val="solid"/>
              <a:miter lim="8000"/>
              <a:headEnd len="sm" w="sm" type="none"/>
              <a:tailEnd len="sm" w="sm" type="none"/>
            </a:ln>
          </p:spPr>
        </p:sp>
        <p:sp>
          <p:nvSpPr>
            <p:cNvPr id="290" name="Google Shape;290;p18"/>
            <p:cNvSpPr txBox="1"/>
            <p:nvPr/>
          </p:nvSpPr>
          <p:spPr>
            <a:xfrm>
              <a:off x="0" y="-47625"/>
              <a:ext cx="1042291" cy="42608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91" name="Google Shape;291;p18"/>
          <p:cNvGrpSpPr/>
          <p:nvPr/>
        </p:nvGrpSpPr>
        <p:grpSpPr>
          <a:xfrm>
            <a:off x="2288518" y="6086132"/>
            <a:ext cx="3110119" cy="1271402"/>
            <a:chOff x="0" y="-47625"/>
            <a:chExt cx="1042291" cy="426084"/>
          </a:xfrm>
        </p:grpSpPr>
        <p:sp>
          <p:nvSpPr>
            <p:cNvPr id="292" name="Google Shape;292;p18"/>
            <p:cNvSpPr/>
            <p:nvPr/>
          </p:nvSpPr>
          <p:spPr>
            <a:xfrm>
              <a:off x="0" y="0"/>
              <a:ext cx="1042291" cy="378459"/>
            </a:xfrm>
            <a:custGeom>
              <a:rect b="b" l="l" r="r" t="t"/>
              <a:pathLst>
                <a:path extrusionOk="0" h="378459" w="1042291">
                  <a:moveTo>
                    <a:pt x="0" y="0"/>
                  </a:moveTo>
                  <a:lnTo>
                    <a:pt x="1042291" y="0"/>
                  </a:lnTo>
                  <a:lnTo>
                    <a:pt x="1042291" y="378459"/>
                  </a:lnTo>
                  <a:lnTo>
                    <a:pt x="0" y="378459"/>
                  </a:lnTo>
                  <a:close/>
                </a:path>
              </a:pathLst>
            </a:custGeom>
            <a:solidFill>
              <a:srgbClr val="000000">
                <a:alpha val="0"/>
              </a:srgbClr>
            </a:solidFill>
            <a:ln cap="sq" cmpd="sng" w="38100">
              <a:solidFill>
                <a:srgbClr val="156479"/>
              </a:solidFill>
              <a:prstDash val="solid"/>
              <a:miter lim="8000"/>
              <a:headEnd len="sm" w="sm" type="none"/>
              <a:tailEnd len="sm" w="sm" type="none"/>
            </a:ln>
          </p:spPr>
        </p:sp>
        <p:sp>
          <p:nvSpPr>
            <p:cNvPr id="293" name="Google Shape;293;p18"/>
            <p:cNvSpPr txBox="1"/>
            <p:nvPr/>
          </p:nvSpPr>
          <p:spPr>
            <a:xfrm>
              <a:off x="0" y="-47625"/>
              <a:ext cx="1042291" cy="42608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294" name="Google Shape;294;p18"/>
          <p:cNvPicPr preferRelativeResize="0"/>
          <p:nvPr/>
        </p:nvPicPr>
        <p:blipFill>
          <a:blip r:embed="rId4">
            <a:alphaModFix/>
          </a:blip>
          <a:stretch>
            <a:fillRect/>
          </a:stretch>
        </p:blipFill>
        <p:spPr>
          <a:xfrm>
            <a:off x="11509350" y="1395550"/>
            <a:ext cx="5535526" cy="831230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BF4"/>
        </a:solidFill>
      </p:bgPr>
    </p:bg>
    <p:spTree>
      <p:nvGrpSpPr>
        <p:cNvPr id="298" name="Shape 298"/>
        <p:cNvGrpSpPr/>
        <p:nvPr/>
      </p:nvGrpSpPr>
      <p:grpSpPr>
        <a:xfrm>
          <a:off x="0" y="0"/>
          <a:ext cx="0" cy="0"/>
          <a:chOff x="0" y="0"/>
          <a:chExt cx="0" cy="0"/>
        </a:xfrm>
      </p:grpSpPr>
      <p:grpSp>
        <p:nvGrpSpPr>
          <p:cNvPr id="299" name="Google Shape;299;p19"/>
          <p:cNvGrpSpPr/>
          <p:nvPr/>
        </p:nvGrpSpPr>
        <p:grpSpPr>
          <a:xfrm>
            <a:off x="0" y="3421866"/>
            <a:ext cx="18288000" cy="5372022"/>
            <a:chOff x="0" y="-47625"/>
            <a:chExt cx="6128839" cy="1800321"/>
          </a:xfrm>
        </p:grpSpPr>
        <p:sp>
          <p:nvSpPr>
            <p:cNvPr id="300" name="Google Shape;300;p19"/>
            <p:cNvSpPr/>
            <p:nvPr/>
          </p:nvSpPr>
          <p:spPr>
            <a:xfrm>
              <a:off x="0" y="0"/>
              <a:ext cx="6128839" cy="1752696"/>
            </a:xfrm>
            <a:custGeom>
              <a:rect b="b" l="l" r="r" t="t"/>
              <a:pathLst>
                <a:path extrusionOk="0" h="1752696" w="6128839">
                  <a:moveTo>
                    <a:pt x="0" y="0"/>
                  </a:moveTo>
                  <a:lnTo>
                    <a:pt x="6128839" y="0"/>
                  </a:lnTo>
                  <a:lnTo>
                    <a:pt x="6128839" y="1752696"/>
                  </a:lnTo>
                  <a:lnTo>
                    <a:pt x="0" y="1752696"/>
                  </a:lnTo>
                  <a:close/>
                </a:path>
              </a:pathLst>
            </a:custGeom>
            <a:solidFill>
              <a:srgbClr val="156479"/>
            </a:solidFill>
            <a:ln>
              <a:noFill/>
            </a:ln>
          </p:spPr>
        </p:sp>
        <p:sp>
          <p:nvSpPr>
            <p:cNvPr id="301" name="Google Shape;301;p19"/>
            <p:cNvSpPr txBox="1"/>
            <p:nvPr/>
          </p:nvSpPr>
          <p:spPr>
            <a:xfrm>
              <a:off x="0" y="-47625"/>
              <a:ext cx="6128839" cy="180032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02" name="Google Shape;302;p19"/>
          <p:cNvGrpSpPr/>
          <p:nvPr/>
        </p:nvGrpSpPr>
        <p:grpSpPr>
          <a:xfrm>
            <a:off x="1642977" y="4128152"/>
            <a:ext cx="4505382" cy="3352473"/>
            <a:chOff x="0" y="-47625"/>
            <a:chExt cx="1509884" cy="1123511"/>
          </a:xfrm>
        </p:grpSpPr>
        <p:sp>
          <p:nvSpPr>
            <p:cNvPr id="303" name="Google Shape;303;p19"/>
            <p:cNvSpPr/>
            <p:nvPr/>
          </p:nvSpPr>
          <p:spPr>
            <a:xfrm>
              <a:off x="0" y="0"/>
              <a:ext cx="1509884" cy="1075886"/>
            </a:xfrm>
            <a:custGeom>
              <a:rect b="b" l="l" r="r" t="t"/>
              <a:pathLst>
                <a:path extrusionOk="0" h="1075886" w="1509884">
                  <a:moveTo>
                    <a:pt x="0" y="0"/>
                  </a:moveTo>
                  <a:lnTo>
                    <a:pt x="1509884" y="0"/>
                  </a:lnTo>
                  <a:lnTo>
                    <a:pt x="1509884" y="1075886"/>
                  </a:lnTo>
                  <a:lnTo>
                    <a:pt x="0" y="1075886"/>
                  </a:lnTo>
                  <a:close/>
                </a:path>
              </a:pathLst>
            </a:custGeom>
            <a:solidFill>
              <a:srgbClr val="000000">
                <a:alpha val="0"/>
              </a:srgbClr>
            </a:solidFill>
            <a:ln cap="sq" cmpd="sng" w="38100">
              <a:solidFill>
                <a:srgbClr val="FFC24D"/>
              </a:solidFill>
              <a:prstDash val="solid"/>
              <a:miter lim="8000"/>
              <a:headEnd len="sm" w="sm" type="none"/>
              <a:tailEnd len="sm" w="sm" type="none"/>
            </a:ln>
          </p:spPr>
        </p:sp>
        <p:sp>
          <p:nvSpPr>
            <p:cNvPr id="304" name="Google Shape;304;p19"/>
            <p:cNvSpPr txBox="1"/>
            <p:nvPr/>
          </p:nvSpPr>
          <p:spPr>
            <a:xfrm>
              <a:off x="0" y="-47625"/>
              <a:ext cx="1509884" cy="112351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05" name="Google Shape;305;p19"/>
          <p:cNvGrpSpPr/>
          <p:nvPr/>
        </p:nvGrpSpPr>
        <p:grpSpPr>
          <a:xfrm>
            <a:off x="6891309" y="4128152"/>
            <a:ext cx="4505382" cy="3352473"/>
            <a:chOff x="0" y="-47625"/>
            <a:chExt cx="1509884" cy="1123511"/>
          </a:xfrm>
        </p:grpSpPr>
        <p:sp>
          <p:nvSpPr>
            <p:cNvPr id="306" name="Google Shape;306;p19"/>
            <p:cNvSpPr/>
            <p:nvPr/>
          </p:nvSpPr>
          <p:spPr>
            <a:xfrm>
              <a:off x="0" y="0"/>
              <a:ext cx="1509884" cy="1075886"/>
            </a:xfrm>
            <a:custGeom>
              <a:rect b="b" l="l" r="r" t="t"/>
              <a:pathLst>
                <a:path extrusionOk="0" h="1075886" w="1509884">
                  <a:moveTo>
                    <a:pt x="0" y="0"/>
                  </a:moveTo>
                  <a:lnTo>
                    <a:pt x="1509884" y="0"/>
                  </a:lnTo>
                  <a:lnTo>
                    <a:pt x="1509884" y="1075886"/>
                  </a:lnTo>
                  <a:lnTo>
                    <a:pt x="0" y="1075886"/>
                  </a:lnTo>
                  <a:close/>
                </a:path>
              </a:pathLst>
            </a:custGeom>
            <a:solidFill>
              <a:srgbClr val="000000">
                <a:alpha val="0"/>
              </a:srgbClr>
            </a:solidFill>
            <a:ln cap="sq" cmpd="sng" w="38100">
              <a:solidFill>
                <a:srgbClr val="FFC24D"/>
              </a:solidFill>
              <a:prstDash val="solid"/>
              <a:miter lim="8000"/>
              <a:headEnd len="sm" w="sm" type="none"/>
              <a:tailEnd len="sm" w="sm" type="none"/>
            </a:ln>
          </p:spPr>
        </p:sp>
        <p:sp>
          <p:nvSpPr>
            <p:cNvPr id="307" name="Google Shape;307;p19"/>
            <p:cNvSpPr txBox="1"/>
            <p:nvPr/>
          </p:nvSpPr>
          <p:spPr>
            <a:xfrm>
              <a:off x="0" y="-47625"/>
              <a:ext cx="1509884" cy="112351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08" name="Google Shape;308;p19"/>
          <p:cNvGrpSpPr/>
          <p:nvPr/>
        </p:nvGrpSpPr>
        <p:grpSpPr>
          <a:xfrm>
            <a:off x="12139641" y="4128152"/>
            <a:ext cx="4505382" cy="3352473"/>
            <a:chOff x="0" y="-47625"/>
            <a:chExt cx="1509884" cy="1123511"/>
          </a:xfrm>
        </p:grpSpPr>
        <p:sp>
          <p:nvSpPr>
            <p:cNvPr id="309" name="Google Shape;309;p19"/>
            <p:cNvSpPr/>
            <p:nvPr/>
          </p:nvSpPr>
          <p:spPr>
            <a:xfrm>
              <a:off x="0" y="0"/>
              <a:ext cx="1509884" cy="1075886"/>
            </a:xfrm>
            <a:custGeom>
              <a:rect b="b" l="l" r="r" t="t"/>
              <a:pathLst>
                <a:path extrusionOk="0" h="1075886" w="1509884">
                  <a:moveTo>
                    <a:pt x="0" y="0"/>
                  </a:moveTo>
                  <a:lnTo>
                    <a:pt x="1509884" y="0"/>
                  </a:lnTo>
                  <a:lnTo>
                    <a:pt x="1509884" y="1075886"/>
                  </a:lnTo>
                  <a:lnTo>
                    <a:pt x="0" y="1075886"/>
                  </a:lnTo>
                  <a:close/>
                </a:path>
              </a:pathLst>
            </a:custGeom>
            <a:solidFill>
              <a:srgbClr val="000000">
                <a:alpha val="0"/>
              </a:srgbClr>
            </a:solidFill>
            <a:ln cap="sq" cmpd="sng" w="38100">
              <a:solidFill>
                <a:srgbClr val="FFC24D"/>
              </a:solidFill>
              <a:prstDash val="solid"/>
              <a:miter lim="8000"/>
              <a:headEnd len="sm" w="sm" type="none"/>
              <a:tailEnd len="sm" w="sm" type="none"/>
            </a:ln>
          </p:spPr>
        </p:sp>
        <p:sp>
          <p:nvSpPr>
            <p:cNvPr id="310" name="Google Shape;310;p19"/>
            <p:cNvSpPr txBox="1"/>
            <p:nvPr/>
          </p:nvSpPr>
          <p:spPr>
            <a:xfrm>
              <a:off x="0" y="-47625"/>
              <a:ext cx="1509884" cy="112351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311" name="Google Shape;311;p19"/>
          <p:cNvCxnSpPr/>
          <p:nvPr/>
        </p:nvCxnSpPr>
        <p:spPr>
          <a:xfrm rot="10800000">
            <a:off x="13461189" y="520526"/>
            <a:ext cx="4826811" cy="0"/>
          </a:xfrm>
          <a:prstGeom prst="straightConnector1">
            <a:avLst/>
          </a:prstGeom>
          <a:noFill/>
          <a:ln cap="flat" cmpd="sng" w="38100">
            <a:solidFill>
              <a:srgbClr val="FFC24D"/>
            </a:solidFill>
            <a:prstDash val="solid"/>
            <a:round/>
            <a:headEnd len="sm" w="sm" type="none"/>
            <a:tailEnd len="sm" w="sm" type="none"/>
          </a:ln>
        </p:spPr>
      </p:cxnSp>
      <p:cxnSp>
        <p:nvCxnSpPr>
          <p:cNvPr id="312" name="Google Shape;312;p19"/>
          <p:cNvCxnSpPr/>
          <p:nvPr/>
        </p:nvCxnSpPr>
        <p:spPr>
          <a:xfrm rot="10800000">
            <a:off x="17843776" y="-3580"/>
            <a:ext cx="0" cy="4826811"/>
          </a:xfrm>
          <a:prstGeom prst="straightConnector1">
            <a:avLst/>
          </a:prstGeom>
          <a:noFill/>
          <a:ln cap="flat" cmpd="sng" w="38100">
            <a:solidFill>
              <a:srgbClr val="FFC24D"/>
            </a:solidFill>
            <a:prstDash val="solid"/>
            <a:round/>
            <a:headEnd len="sm" w="sm" type="none"/>
            <a:tailEnd len="sm" w="sm" type="none"/>
          </a:ln>
        </p:spPr>
      </p:cxnSp>
      <p:cxnSp>
        <p:nvCxnSpPr>
          <p:cNvPr id="313" name="Google Shape;313;p19"/>
          <p:cNvCxnSpPr/>
          <p:nvPr/>
        </p:nvCxnSpPr>
        <p:spPr>
          <a:xfrm>
            <a:off x="524106" y="0"/>
            <a:ext cx="0" cy="4826811"/>
          </a:xfrm>
          <a:prstGeom prst="straightConnector1">
            <a:avLst/>
          </a:prstGeom>
          <a:noFill/>
          <a:ln cap="flat" cmpd="sng" w="38100">
            <a:solidFill>
              <a:srgbClr val="FFC24D"/>
            </a:solidFill>
            <a:prstDash val="solid"/>
            <a:round/>
            <a:headEnd len="sm" w="sm" type="none"/>
            <a:tailEnd len="sm" w="sm" type="none"/>
          </a:ln>
        </p:spPr>
      </p:cxnSp>
      <p:cxnSp>
        <p:nvCxnSpPr>
          <p:cNvPr id="314" name="Google Shape;314;p19"/>
          <p:cNvCxnSpPr/>
          <p:nvPr/>
        </p:nvCxnSpPr>
        <p:spPr>
          <a:xfrm rot="10800000">
            <a:off x="0" y="444224"/>
            <a:ext cx="4826811" cy="0"/>
          </a:xfrm>
          <a:prstGeom prst="straightConnector1">
            <a:avLst/>
          </a:prstGeom>
          <a:noFill/>
          <a:ln cap="flat" cmpd="sng" w="38100">
            <a:solidFill>
              <a:srgbClr val="FFC24D"/>
            </a:solidFill>
            <a:prstDash val="solid"/>
            <a:round/>
            <a:headEnd len="sm" w="sm" type="none"/>
            <a:tailEnd len="sm" w="sm" type="none"/>
          </a:ln>
        </p:spPr>
      </p:cxnSp>
      <p:grpSp>
        <p:nvGrpSpPr>
          <p:cNvPr id="315" name="Google Shape;315;p19"/>
          <p:cNvGrpSpPr/>
          <p:nvPr/>
        </p:nvGrpSpPr>
        <p:grpSpPr>
          <a:xfrm>
            <a:off x="-276553" y="8327315"/>
            <a:ext cx="9978001" cy="791037"/>
            <a:chOff x="0" y="-47625"/>
            <a:chExt cx="3343917" cy="265100"/>
          </a:xfrm>
        </p:grpSpPr>
        <p:sp>
          <p:nvSpPr>
            <p:cNvPr id="316" name="Google Shape;316;p19"/>
            <p:cNvSpPr/>
            <p:nvPr/>
          </p:nvSpPr>
          <p:spPr>
            <a:xfrm>
              <a:off x="0" y="0"/>
              <a:ext cx="3343917" cy="217475"/>
            </a:xfrm>
            <a:custGeom>
              <a:rect b="b" l="l" r="r" t="t"/>
              <a:pathLst>
                <a:path extrusionOk="0" h="217475" w="3343917">
                  <a:moveTo>
                    <a:pt x="0" y="0"/>
                  </a:moveTo>
                  <a:lnTo>
                    <a:pt x="3343917" y="0"/>
                  </a:lnTo>
                  <a:lnTo>
                    <a:pt x="3343917" y="217475"/>
                  </a:lnTo>
                  <a:lnTo>
                    <a:pt x="0" y="217475"/>
                  </a:lnTo>
                  <a:close/>
                </a:path>
              </a:pathLst>
            </a:custGeom>
            <a:solidFill>
              <a:srgbClr val="FFC24D"/>
            </a:solidFill>
            <a:ln>
              <a:noFill/>
            </a:ln>
          </p:spPr>
        </p:sp>
        <p:sp>
          <p:nvSpPr>
            <p:cNvPr id="317" name="Google Shape;317;p19"/>
            <p:cNvSpPr txBox="1"/>
            <p:nvPr/>
          </p:nvSpPr>
          <p:spPr>
            <a:xfrm>
              <a:off x="0" y="-47625"/>
              <a:ext cx="3343917" cy="2651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18" name="Google Shape;318;p19"/>
          <p:cNvSpPr txBox="1"/>
          <p:nvPr/>
        </p:nvSpPr>
        <p:spPr>
          <a:xfrm>
            <a:off x="5480189" y="1019175"/>
            <a:ext cx="7327621" cy="13811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9000" u="none" cap="none" strike="noStrike">
                <a:solidFill>
                  <a:srgbClr val="156479"/>
                </a:solidFill>
                <a:latin typeface="Cabin"/>
                <a:ea typeface="Cabin"/>
                <a:cs typeface="Cabin"/>
                <a:sym typeface="Cabin"/>
              </a:rPr>
              <a:t>Portfolio</a:t>
            </a:r>
            <a:endParaRPr/>
          </a:p>
        </p:txBody>
      </p:sp>
      <p:sp>
        <p:nvSpPr>
          <p:cNvPr id="319" name="Google Shape;319;p19"/>
          <p:cNvSpPr txBox="1"/>
          <p:nvPr/>
        </p:nvSpPr>
        <p:spPr>
          <a:xfrm>
            <a:off x="4442167" y="2632430"/>
            <a:ext cx="9403667" cy="38862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400" u="none" cap="none" strike="noStrike">
                <a:solidFill>
                  <a:srgbClr val="000000"/>
                </a:solidFill>
                <a:latin typeface="Nanum Gothic"/>
                <a:ea typeface="Nanum Gothic"/>
                <a:cs typeface="Nanum Gothic"/>
                <a:sym typeface="Nanum Gothic"/>
              </a:rPr>
              <a:t>What can you say about your projects? Share it here!</a:t>
            </a:r>
            <a:endParaRPr/>
          </a:p>
        </p:txBody>
      </p:sp>
      <p:pic>
        <p:nvPicPr>
          <p:cNvPr id="320" name="Google Shape;320;p19"/>
          <p:cNvPicPr preferRelativeResize="0"/>
          <p:nvPr/>
        </p:nvPicPr>
        <p:blipFill>
          <a:blip r:embed="rId3">
            <a:alphaModFix/>
          </a:blip>
          <a:stretch>
            <a:fillRect/>
          </a:stretch>
        </p:blipFill>
        <p:spPr>
          <a:xfrm>
            <a:off x="1826971" y="4493250"/>
            <a:ext cx="4137366" cy="2764401"/>
          </a:xfrm>
          <a:prstGeom prst="rect">
            <a:avLst/>
          </a:prstGeom>
          <a:noFill/>
          <a:ln>
            <a:noFill/>
          </a:ln>
        </p:spPr>
      </p:pic>
      <p:pic>
        <p:nvPicPr>
          <p:cNvPr id="321" name="Google Shape;321;p19"/>
          <p:cNvPicPr preferRelativeResize="0"/>
          <p:nvPr/>
        </p:nvPicPr>
        <p:blipFill>
          <a:blip r:embed="rId4">
            <a:alphaModFix/>
          </a:blip>
          <a:stretch>
            <a:fillRect/>
          </a:stretch>
        </p:blipFill>
        <p:spPr>
          <a:xfrm>
            <a:off x="7075297" y="4493250"/>
            <a:ext cx="4137366" cy="2764401"/>
          </a:xfrm>
          <a:prstGeom prst="rect">
            <a:avLst/>
          </a:prstGeom>
          <a:noFill/>
          <a:ln>
            <a:noFill/>
          </a:ln>
        </p:spPr>
      </p:pic>
      <p:pic>
        <p:nvPicPr>
          <p:cNvPr id="322" name="Google Shape;322;p19"/>
          <p:cNvPicPr preferRelativeResize="0"/>
          <p:nvPr/>
        </p:nvPicPr>
        <p:blipFill>
          <a:blip r:embed="rId5">
            <a:alphaModFix/>
          </a:blip>
          <a:stretch>
            <a:fillRect/>
          </a:stretch>
        </p:blipFill>
        <p:spPr>
          <a:xfrm>
            <a:off x="12323596" y="4493250"/>
            <a:ext cx="4137366" cy="2764401"/>
          </a:xfrm>
          <a:prstGeom prst="rect">
            <a:avLst/>
          </a:prstGeom>
          <a:noFill/>
          <a:ln>
            <a:noFill/>
          </a:ln>
        </p:spPr>
      </p:pic>
      <p:pic>
        <p:nvPicPr>
          <p:cNvPr id="323" name="Google Shape;323;p19"/>
          <p:cNvPicPr preferRelativeResize="0"/>
          <p:nvPr/>
        </p:nvPicPr>
        <p:blipFill>
          <a:blip r:embed="rId6">
            <a:alphaModFix/>
          </a:blip>
          <a:stretch>
            <a:fillRect/>
          </a:stretch>
        </p:blipFill>
        <p:spPr>
          <a:xfrm>
            <a:off x="-228600" y="8729850"/>
            <a:ext cx="20815575" cy="163637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Ergonomics In Industrial Engineering Slides   ">
  <a:themeElements>
    <a:clrScheme name="Office">
      <a:dk1>
        <a:srgbClr val="000000"/>
      </a:dk1>
      <a:lt1>
        <a:srgbClr val="FFFFFF"/>
      </a:lt1>
      <a:dk2>
        <a:srgbClr val="156479"/>
      </a:dk2>
      <a:lt2>
        <a:srgbClr val="FFC24D"/>
      </a:lt2>
      <a:accent1>
        <a:srgbClr val="FFFBF4"/>
      </a:accent1>
      <a:accent2>
        <a:srgbClr val="888888"/>
      </a:accent2>
      <a:accent3>
        <a:srgbClr val="FFFFFF"/>
      </a:accent3>
      <a:accent4>
        <a:srgbClr val="156479"/>
      </a:accent4>
      <a:accent5>
        <a:srgbClr val="FFC24D"/>
      </a:accent5>
      <a:accent6>
        <a:srgbClr val="FFFBF4"/>
      </a:accent6>
      <a:hlink>
        <a:srgbClr val="888888"/>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