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nton"/>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119576" y="-2225100"/>
            <a:ext cx="17837573" cy="16322100"/>
          </a:xfrm>
          <a:prstGeom prst="rect">
            <a:avLst/>
          </a:prstGeom>
          <a:noFill/>
          <a:ln>
            <a:noFill/>
          </a:ln>
        </p:spPr>
      </p:pic>
      <p:grpSp>
        <p:nvGrpSpPr>
          <p:cNvPr id="11" name="Google Shape;11;p3"/>
          <p:cNvGrpSpPr/>
          <p:nvPr/>
        </p:nvGrpSpPr>
        <p:grpSpPr>
          <a:xfrm>
            <a:off x="549789" y="263983"/>
            <a:ext cx="17188566" cy="9506955"/>
            <a:chOff x="0" y="-47625"/>
            <a:chExt cx="4527000" cy="2503873"/>
          </a:xfrm>
        </p:grpSpPr>
        <p:sp>
          <p:nvSpPr>
            <p:cNvPr id="12" name="Google Shape;12;p3"/>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3"/>
            <p:cNvSpPr txBox="1"/>
            <p:nvPr/>
          </p:nvSpPr>
          <p:spPr>
            <a:xfrm>
              <a:off x="0" y="-47625"/>
              <a:ext cx="4527000" cy="250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 name="Google Shape;14;p3"/>
          <p:cNvSpPr txBox="1"/>
          <p:nvPr>
            <p:ph type="ctrTitle"/>
          </p:nvPr>
        </p:nvSpPr>
        <p:spPr>
          <a:xfrm>
            <a:off x="1104900" y="2259188"/>
            <a:ext cx="123468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3"/>
          <p:cNvSpPr txBox="1"/>
          <p:nvPr>
            <p:ph idx="1" type="subTitle"/>
          </p:nvPr>
        </p:nvSpPr>
        <p:spPr>
          <a:xfrm>
            <a:off x="5943600" y="50596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6" name="Google Shape;16;p3"/>
          <p:cNvGrpSpPr/>
          <p:nvPr/>
        </p:nvGrpSpPr>
        <p:grpSpPr>
          <a:xfrm>
            <a:off x="1028700" y="772800"/>
            <a:ext cx="16230610" cy="613133"/>
            <a:chOff x="0" y="0"/>
            <a:chExt cx="21640813" cy="817510"/>
          </a:xfrm>
        </p:grpSpPr>
        <p:grpSp>
          <p:nvGrpSpPr>
            <p:cNvPr id="17" name="Google Shape;17;p3"/>
            <p:cNvGrpSpPr/>
            <p:nvPr/>
          </p:nvGrpSpPr>
          <p:grpSpPr>
            <a:xfrm>
              <a:off x="20293290" y="0"/>
              <a:ext cx="341213" cy="341213"/>
              <a:chOff x="0" y="0"/>
              <a:chExt cx="812800" cy="812800"/>
            </a:xfrm>
          </p:grpSpPr>
          <p:sp>
            <p:nvSpPr>
              <p:cNvPr id="18" name="Google Shape;1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20793300" y="0"/>
              <a:ext cx="341213" cy="341213"/>
              <a:chOff x="0" y="0"/>
              <a:chExt cx="812800" cy="812800"/>
            </a:xfrm>
          </p:grpSpPr>
          <p:sp>
            <p:nvSpPr>
              <p:cNvPr id="21" name="Google Shape;2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21299600" y="0"/>
              <a:ext cx="341213" cy="341213"/>
              <a:chOff x="0" y="0"/>
              <a:chExt cx="812800" cy="812800"/>
            </a:xfrm>
          </p:grpSpPr>
          <p:sp>
            <p:nvSpPr>
              <p:cNvPr id="24" name="Google Shape;2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 name="Google Shape;26;p3"/>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3">
                <a:alphaModFix/>
              </a:blip>
              <a:stretch>
                <a:fillRect b="0" l="0" r="0" t="0"/>
              </a:stretch>
            </a:blipFill>
            <a:ln>
              <a:noFill/>
            </a:ln>
          </p:spPr>
        </p:sp>
        <p:sp>
          <p:nvSpPr>
            <p:cNvPr id="27" name="Google Shape;27;p3"/>
            <p:cNvSpPr txBox="1"/>
            <p:nvPr/>
          </p:nvSpPr>
          <p:spPr>
            <a:xfrm>
              <a:off x="1189601" y="334510"/>
              <a:ext cx="2311200" cy="48300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pic>
        <p:nvPicPr>
          <p:cNvPr id="28" name="Google Shape;28;p3"/>
          <p:cNvPicPr preferRelativeResize="0"/>
          <p:nvPr/>
        </p:nvPicPr>
        <p:blipFill>
          <a:blip r:embed="rId4">
            <a:alphaModFix/>
          </a:blip>
          <a:stretch>
            <a:fillRect/>
          </a:stretch>
        </p:blipFill>
        <p:spPr>
          <a:xfrm>
            <a:off x="13966575" y="1578000"/>
            <a:ext cx="3292726" cy="44512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grpSp>
        <p:nvGrpSpPr>
          <p:cNvPr id="30" name="Google Shape;30;p4"/>
          <p:cNvGrpSpPr/>
          <p:nvPr/>
        </p:nvGrpSpPr>
        <p:grpSpPr>
          <a:xfrm>
            <a:off x="549789" y="263983"/>
            <a:ext cx="17188566" cy="9506955"/>
            <a:chOff x="0" y="-47625"/>
            <a:chExt cx="4527000" cy="2503873"/>
          </a:xfrm>
        </p:grpSpPr>
        <p:sp>
          <p:nvSpPr>
            <p:cNvPr id="31" name="Google Shape;31;p4"/>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txBox="1"/>
            <p:nvPr/>
          </p:nvSpPr>
          <p:spPr>
            <a:xfrm>
              <a:off x="0" y="-47625"/>
              <a:ext cx="4527000" cy="250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 name="Google Shape;33;p4"/>
          <p:cNvPicPr preferRelativeResize="0"/>
          <p:nvPr/>
        </p:nvPicPr>
        <p:blipFill>
          <a:blip r:embed="rId2">
            <a:alphaModFix/>
          </a:blip>
          <a:stretch>
            <a:fillRect/>
          </a:stretch>
        </p:blipFill>
        <p:spPr>
          <a:xfrm>
            <a:off x="-6057900" y="-10209701"/>
            <a:ext cx="29972524" cy="30861635"/>
          </a:xfrm>
          <a:prstGeom prst="rect">
            <a:avLst/>
          </a:prstGeom>
          <a:noFill/>
          <a:ln>
            <a:noFill/>
          </a:ln>
        </p:spPr>
      </p:pic>
      <p:sp>
        <p:nvSpPr>
          <p:cNvPr id="34" name="Google Shape;34;p4"/>
          <p:cNvSpPr txBox="1"/>
          <p:nvPr>
            <p:ph type="title"/>
          </p:nvPr>
        </p:nvSpPr>
        <p:spPr>
          <a:xfrm>
            <a:off x="1104900" y="2451975"/>
            <a:ext cx="14984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
          <p:cNvSpPr txBox="1"/>
          <p:nvPr>
            <p:ph idx="1" type="body"/>
          </p:nvPr>
        </p:nvSpPr>
        <p:spPr>
          <a:xfrm>
            <a:off x="5443850" y="45086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36" name="Google Shape;36;p4"/>
          <p:cNvGrpSpPr/>
          <p:nvPr/>
        </p:nvGrpSpPr>
        <p:grpSpPr>
          <a:xfrm>
            <a:off x="1028700" y="772800"/>
            <a:ext cx="16230610" cy="613133"/>
            <a:chOff x="0" y="0"/>
            <a:chExt cx="21640813" cy="817510"/>
          </a:xfrm>
        </p:grpSpPr>
        <p:grpSp>
          <p:nvGrpSpPr>
            <p:cNvPr id="37" name="Google Shape;37;p4"/>
            <p:cNvGrpSpPr/>
            <p:nvPr/>
          </p:nvGrpSpPr>
          <p:grpSpPr>
            <a:xfrm>
              <a:off x="20293290" y="0"/>
              <a:ext cx="341213" cy="341213"/>
              <a:chOff x="0" y="0"/>
              <a:chExt cx="812800" cy="812800"/>
            </a:xfrm>
          </p:grpSpPr>
          <p:sp>
            <p:nvSpPr>
              <p:cNvPr id="38" name="Google Shape;3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4"/>
            <p:cNvGrpSpPr/>
            <p:nvPr/>
          </p:nvGrpSpPr>
          <p:grpSpPr>
            <a:xfrm>
              <a:off x="20793300" y="0"/>
              <a:ext cx="341213" cy="341213"/>
              <a:chOff x="0" y="0"/>
              <a:chExt cx="812800" cy="812800"/>
            </a:xfrm>
          </p:grpSpPr>
          <p:sp>
            <p:nvSpPr>
              <p:cNvPr id="41" name="Google Shape;4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 name="Google Shape;43;p4"/>
            <p:cNvGrpSpPr/>
            <p:nvPr/>
          </p:nvGrpSpPr>
          <p:grpSpPr>
            <a:xfrm>
              <a:off x="21299600" y="0"/>
              <a:ext cx="341213" cy="341213"/>
              <a:chOff x="0" y="0"/>
              <a:chExt cx="812800" cy="812800"/>
            </a:xfrm>
          </p:grpSpPr>
          <p:sp>
            <p:nvSpPr>
              <p:cNvPr id="44" name="Google Shape;4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 name="Google Shape;46;p4"/>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3">
                <a:alphaModFix/>
              </a:blip>
              <a:stretch>
                <a:fillRect b="0" l="0" r="0" t="0"/>
              </a:stretch>
            </a:blipFill>
            <a:ln>
              <a:noFill/>
            </a:ln>
          </p:spPr>
        </p:sp>
        <p:sp>
          <p:nvSpPr>
            <p:cNvPr id="47" name="Google Shape;47;p4"/>
            <p:cNvSpPr txBox="1"/>
            <p:nvPr/>
          </p:nvSpPr>
          <p:spPr>
            <a:xfrm>
              <a:off x="1189601" y="334510"/>
              <a:ext cx="2311200" cy="48300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 name="Shape 48"/>
        <p:cNvGrpSpPr/>
        <p:nvPr/>
      </p:nvGrpSpPr>
      <p:grpSpPr>
        <a:xfrm>
          <a:off x="0" y="0"/>
          <a:ext cx="0" cy="0"/>
          <a:chOff x="0" y="0"/>
          <a:chExt cx="0" cy="0"/>
        </a:xfrm>
      </p:grpSpPr>
      <p:grpSp>
        <p:nvGrpSpPr>
          <p:cNvPr id="49" name="Google Shape;49;p5"/>
          <p:cNvGrpSpPr/>
          <p:nvPr/>
        </p:nvGrpSpPr>
        <p:grpSpPr>
          <a:xfrm>
            <a:off x="549789" y="263983"/>
            <a:ext cx="17188566" cy="9506955"/>
            <a:chOff x="0" y="-47625"/>
            <a:chExt cx="4527000" cy="2503873"/>
          </a:xfrm>
        </p:grpSpPr>
        <p:sp>
          <p:nvSpPr>
            <p:cNvPr id="50" name="Google Shape;50;p5"/>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txBox="1"/>
            <p:nvPr/>
          </p:nvSpPr>
          <p:spPr>
            <a:xfrm>
              <a:off x="0" y="-47625"/>
              <a:ext cx="4527000" cy="250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 name="Google Shape;52;p5"/>
          <p:cNvPicPr preferRelativeResize="0"/>
          <p:nvPr/>
        </p:nvPicPr>
        <p:blipFill>
          <a:blip r:embed="rId2">
            <a:alphaModFix/>
          </a:blip>
          <a:stretch>
            <a:fillRect/>
          </a:stretch>
        </p:blipFill>
        <p:spPr>
          <a:xfrm>
            <a:off x="-7" y="-6698236"/>
            <a:ext cx="18288000" cy="16859179"/>
          </a:xfrm>
          <a:prstGeom prst="rect">
            <a:avLst/>
          </a:prstGeom>
          <a:noFill/>
          <a:ln>
            <a:noFill/>
          </a:ln>
        </p:spPr>
      </p:pic>
      <p:sp>
        <p:nvSpPr>
          <p:cNvPr id="53" name="Google Shape;53;p5"/>
          <p:cNvSpPr txBox="1"/>
          <p:nvPr>
            <p:ph type="title"/>
          </p:nvPr>
        </p:nvSpPr>
        <p:spPr>
          <a:xfrm>
            <a:off x="1104898" y="1453200"/>
            <a:ext cx="138510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500"/>
              <a:buNone/>
              <a:defRPr cap="none"/>
            </a:lvl1pPr>
            <a:lvl2pPr lvl="1">
              <a:spcBef>
                <a:spcPts val="0"/>
              </a:spcBef>
              <a:spcAft>
                <a:spcPts val="0"/>
              </a:spcAft>
              <a:buSzPts val="9500"/>
              <a:buFont typeface="Anton"/>
              <a:buNone/>
              <a:defRPr sz="9500">
                <a:latin typeface="Anton"/>
                <a:ea typeface="Anton"/>
                <a:cs typeface="Anton"/>
                <a:sym typeface="Anton"/>
              </a:defRPr>
            </a:lvl2pPr>
            <a:lvl3pPr lvl="2">
              <a:spcBef>
                <a:spcPts val="0"/>
              </a:spcBef>
              <a:spcAft>
                <a:spcPts val="0"/>
              </a:spcAft>
              <a:buSzPts val="9500"/>
              <a:buFont typeface="Anton"/>
              <a:buNone/>
              <a:defRPr sz="9500">
                <a:latin typeface="Anton"/>
                <a:ea typeface="Anton"/>
                <a:cs typeface="Anton"/>
                <a:sym typeface="Anton"/>
              </a:defRPr>
            </a:lvl3pPr>
            <a:lvl4pPr lvl="3">
              <a:spcBef>
                <a:spcPts val="0"/>
              </a:spcBef>
              <a:spcAft>
                <a:spcPts val="0"/>
              </a:spcAft>
              <a:buSzPts val="9500"/>
              <a:buFont typeface="Anton"/>
              <a:buNone/>
              <a:defRPr sz="9500">
                <a:latin typeface="Anton"/>
                <a:ea typeface="Anton"/>
                <a:cs typeface="Anton"/>
                <a:sym typeface="Anton"/>
              </a:defRPr>
            </a:lvl4pPr>
            <a:lvl5pPr lvl="4">
              <a:spcBef>
                <a:spcPts val="0"/>
              </a:spcBef>
              <a:spcAft>
                <a:spcPts val="0"/>
              </a:spcAft>
              <a:buSzPts val="9500"/>
              <a:buFont typeface="Anton"/>
              <a:buNone/>
              <a:defRPr sz="9500">
                <a:latin typeface="Anton"/>
                <a:ea typeface="Anton"/>
                <a:cs typeface="Anton"/>
                <a:sym typeface="Anton"/>
              </a:defRPr>
            </a:lvl5pPr>
            <a:lvl6pPr lvl="5">
              <a:spcBef>
                <a:spcPts val="0"/>
              </a:spcBef>
              <a:spcAft>
                <a:spcPts val="0"/>
              </a:spcAft>
              <a:buSzPts val="9500"/>
              <a:buFont typeface="Anton"/>
              <a:buNone/>
              <a:defRPr sz="9500">
                <a:latin typeface="Anton"/>
                <a:ea typeface="Anton"/>
                <a:cs typeface="Anton"/>
                <a:sym typeface="Anton"/>
              </a:defRPr>
            </a:lvl6pPr>
            <a:lvl7pPr lvl="6">
              <a:spcBef>
                <a:spcPts val="0"/>
              </a:spcBef>
              <a:spcAft>
                <a:spcPts val="0"/>
              </a:spcAft>
              <a:buSzPts val="9500"/>
              <a:buFont typeface="Anton"/>
              <a:buNone/>
              <a:defRPr sz="9500">
                <a:latin typeface="Anton"/>
                <a:ea typeface="Anton"/>
                <a:cs typeface="Anton"/>
                <a:sym typeface="Anton"/>
              </a:defRPr>
            </a:lvl7pPr>
            <a:lvl8pPr lvl="7">
              <a:spcBef>
                <a:spcPts val="0"/>
              </a:spcBef>
              <a:spcAft>
                <a:spcPts val="0"/>
              </a:spcAft>
              <a:buSzPts val="9500"/>
              <a:buFont typeface="Anton"/>
              <a:buNone/>
              <a:defRPr sz="9500">
                <a:latin typeface="Anton"/>
                <a:ea typeface="Anton"/>
                <a:cs typeface="Anton"/>
                <a:sym typeface="Anton"/>
              </a:defRPr>
            </a:lvl8pPr>
            <a:lvl9pPr lvl="8">
              <a:spcBef>
                <a:spcPts val="0"/>
              </a:spcBef>
              <a:spcAft>
                <a:spcPts val="0"/>
              </a:spcAft>
              <a:buSzPts val="9500"/>
              <a:buFont typeface="Anton"/>
              <a:buNone/>
              <a:defRPr sz="9500">
                <a:latin typeface="Anton"/>
                <a:ea typeface="Anton"/>
                <a:cs typeface="Anton"/>
                <a:sym typeface="Anton"/>
              </a:defRPr>
            </a:lvl9pPr>
          </a:lstStyle>
          <a:p/>
        </p:txBody>
      </p:sp>
      <p:sp>
        <p:nvSpPr>
          <p:cNvPr id="54" name="Google Shape;54;p5"/>
          <p:cNvSpPr txBox="1"/>
          <p:nvPr>
            <p:ph idx="1" type="body"/>
          </p:nvPr>
        </p:nvSpPr>
        <p:spPr>
          <a:xfrm>
            <a:off x="5400763" y="69408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000"/>
              <a:buNone/>
              <a:defRPr/>
            </a:lvl1pPr>
            <a:lvl2pPr indent="-228600" lvl="1" marL="914400" algn="l">
              <a:spcBef>
                <a:spcPts val="360"/>
              </a:spcBef>
              <a:spcAft>
                <a:spcPts val="0"/>
              </a:spcAft>
              <a:buSzPts val="2000"/>
              <a:buNone/>
              <a:defRPr/>
            </a:lvl2pPr>
            <a:lvl3pPr indent="-228600" lvl="2" marL="1371600" algn="l">
              <a:spcBef>
                <a:spcPts val="320"/>
              </a:spcBef>
              <a:spcAft>
                <a:spcPts val="0"/>
              </a:spcAft>
              <a:buSzPts val="2000"/>
              <a:buNone/>
              <a:defRPr/>
            </a:lvl3pPr>
            <a:lvl4pPr indent="-228600" lvl="3" marL="1828800" algn="l">
              <a:spcBef>
                <a:spcPts val="280"/>
              </a:spcBef>
              <a:spcAft>
                <a:spcPts val="0"/>
              </a:spcAft>
              <a:buSzPts val="2000"/>
              <a:buNone/>
              <a:defRPr/>
            </a:lvl4pPr>
            <a:lvl5pPr indent="-228600" lvl="4" marL="2286000" algn="l">
              <a:spcBef>
                <a:spcPts val="280"/>
              </a:spcBef>
              <a:spcAft>
                <a:spcPts val="0"/>
              </a:spcAft>
              <a:buSzPts val="2000"/>
              <a:buNone/>
              <a:defRPr/>
            </a:lvl5pPr>
            <a:lvl6pPr indent="-228600" lvl="5" marL="2743200" algn="l">
              <a:spcBef>
                <a:spcPts val="280"/>
              </a:spcBef>
              <a:spcAft>
                <a:spcPts val="0"/>
              </a:spcAft>
              <a:buSzPts val="2000"/>
              <a:buNone/>
              <a:defRPr/>
            </a:lvl6pPr>
            <a:lvl7pPr indent="-228600" lvl="6" marL="3200400" algn="l">
              <a:spcBef>
                <a:spcPts val="280"/>
              </a:spcBef>
              <a:spcAft>
                <a:spcPts val="0"/>
              </a:spcAft>
              <a:buSzPts val="2000"/>
              <a:buNone/>
              <a:defRPr/>
            </a:lvl7pPr>
            <a:lvl8pPr indent="-228600" lvl="7" marL="3657600" algn="l">
              <a:spcBef>
                <a:spcPts val="280"/>
              </a:spcBef>
              <a:spcAft>
                <a:spcPts val="0"/>
              </a:spcAft>
              <a:buSzPts val="2000"/>
              <a:buNone/>
              <a:defRPr/>
            </a:lvl8pPr>
            <a:lvl9pPr indent="-228600" lvl="8" marL="4114800" algn="l">
              <a:spcBef>
                <a:spcPts val="280"/>
              </a:spcBef>
              <a:spcAft>
                <a:spcPts val="0"/>
              </a:spcAft>
              <a:buSzPts val="2000"/>
              <a:buNone/>
              <a:defRPr/>
            </a:lvl9pPr>
          </a:lstStyle>
          <a:p/>
        </p:txBody>
      </p:sp>
      <p:grpSp>
        <p:nvGrpSpPr>
          <p:cNvPr id="55" name="Google Shape;55;p5"/>
          <p:cNvGrpSpPr/>
          <p:nvPr/>
        </p:nvGrpSpPr>
        <p:grpSpPr>
          <a:xfrm>
            <a:off x="1028700" y="772800"/>
            <a:ext cx="16230610" cy="613133"/>
            <a:chOff x="0" y="0"/>
            <a:chExt cx="21640813" cy="817510"/>
          </a:xfrm>
        </p:grpSpPr>
        <p:grpSp>
          <p:nvGrpSpPr>
            <p:cNvPr id="56" name="Google Shape;56;p5"/>
            <p:cNvGrpSpPr/>
            <p:nvPr/>
          </p:nvGrpSpPr>
          <p:grpSpPr>
            <a:xfrm>
              <a:off x="20293290" y="0"/>
              <a:ext cx="341213" cy="341213"/>
              <a:chOff x="0" y="0"/>
              <a:chExt cx="812800" cy="812800"/>
            </a:xfrm>
          </p:grpSpPr>
          <p:sp>
            <p:nvSpPr>
              <p:cNvPr id="57" name="Google Shape;5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 name="Google Shape;59;p5"/>
            <p:cNvGrpSpPr/>
            <p:nvPr/>
          </p:nvGrpSpPr>
          <p:grpSpPr>
            <a:xfrm>
              <a:off x="20793300" y="0"/>
              <a:ext cx="341213" cy="341213"/>
              <a:chOff x="0" y="0"/>
              <a:chExt cx="812800" cy="812800"/>
            </a:xfrm>
          </p:grpSpPr>
          <p:sp>
            <p:nvSpPr>
              <p:cNvPr id="60" name="Google Shape;6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 name="Google Shape;62;p5"/>
            <p:cNvGrpSpPr/>
            <p:nvPr/>
          </p:nvGrpSpPr>
          <p:grpSpPr>
            <a:xfrm>
              <a:off x="21299600" y="0"/>
              <a:ext cx="341213" cy="341213"/>
              <a:chOff x="0" y="0"/>
              <a:chExt cx="812800" cy="812800"/>
            </a:xfrm>
          </p:grpSpPr>
          <p:sp>
            <p:nvSpPr>
              <p:cNvPr id="63" name="Google Shape;63;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 name="Google Shape;65;p5"/>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3">
                <a:alphaModFix/>
              </a:blip>
              <a:stretch>
                <a:fillRect b="0" l="0" r="0" t="0"/>
              </a:stretch>
            </a:blipFill>
            <a:ln>
              <a:noFill/>
            </a:ln>
          </p:spPr>
        </p:sp>
        <p:sp>
          <p:nvSpPr>
            <p:cNvPr id="66" name="Google Shape;66;p5"/>
            <p:cNvSpPr txBox="1"/>
            <p:nvPr/>
          </p:nvSpPr>
          <p:spPr>
            <a:xfrm>
              <a:off x="1189601" y="334510"/>
              <a:ext cx="2311200" cy="48300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pic>
        <p:nvPicPr>
          <p:cNvPr id="67" name="Google Shape;67;p5"/>
          <p:cNvPicPr preferRelativeResize="0"/>
          <p:nvPr/>
        </p:nvPicPr>
        <p:blipFill>
          <a:blip r:embed="rId4">
            <a:alphaModFix/>
          </a:blip>
          <a:stretch>
            <a:fillRect/>
          </a:stretch>
        </p:blipFill>
        <p:spPr>
          <a:xfrm>
            <a:off x="13966575" y="1578000"/>
            <a:ext cx="3292726" cy="44512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 name="Shape 68"/>
        <p:cNvGrpSpPr/>
        <p:nvPr/>
      </p:nvGrpSpPr>
      <p:grpSpPr>
        <a:xfrm>
          <a:off x="0" y="0"/>
          <a:ext cx="0" cy="0"/>
          <a:chOff x="0" y="0"/>
          <a:chExt cx="0" cy="0"/>
        </a:xfrm>
      </p:grpSpPr>
      <p:grpSp>
        <p:nvGrpSpPr>
          <p:cNvPr id="69" name="Google Shape;69;p6"/>
          <p:cNvGrpSpPr/>
          <p:nvPr/>
        </p:nvGrpSpPr>
        <p:grpSpPr>
          <a:xfrm>
            <a:off x="549789" y="263983"/>
            <a:ext cx="17188566" cy="9506955"/>
            <a:chOff x="0" y="-47625"/>
            <a:chExt cx="4527000" cy="2503873"/>
          </a:xfrm>
        </p:grpSpPr>
        <p:sp>
          <p:nvSpPr>
            <p:cNvPr id="70" name="Google Shape;70;p6"/>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txBox="1"/>
            <p:nvPr/>
          </p:nvSpPr>
          <p:spPr>
            <a:xfrm>
              <a:off x="0" y="-47625"/>
              <a:ext cx="4527000" cy="250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2" name="Google Shape;72;p6"/>
          <p:cNvPicPr preferRelativeResize="0"/>
          <p:nvPr/>
        </p:nvPicPr>
        <p:blipFill>
          <a:blip r:embed="rId2">
            <a:alphaModFix/>
          </a:blip>
          <a:stretch>
            <a:fillRect/>
          </a:stretch>
        </p:blipFill>
        <p:spPr>
          <a:xfrm>
            <a:off x="-59800" y="-2448525"/>
            <a:ext cx="18288000" cy="16734225"/>
          </a:xfrm>
          <a:prstGeom prst="rect">
            <a:avLst/>
          </a:prstGeom>
          <a:noFill/>
          <a:ln>
            <a:noFill/>
          </a:ln>
        </p:spPr>
      </p:pic>
      <p:sp>
        <p:nvSpPr>
          <p:cNvPr id="73" name="Google Shape;73;p6"/>
          <p:cNvSpPr txBox="1"/>
          <p:nvPr>
            <p:ph type="title"/>
          </p:nvPr>
        </p:nvSpPr>
        <p:spPr>
          <a:xfrm>
            <a:off x="1028700" y="2479975"/>
            <a:ext cx="14984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
          <p:cNvSpPr txBox="1"/>
          <p:nvPr>
            <p:ph idx="1" type="body"/>
          </p:nvPr>
        </p:nvSpPr>
        <p:spPr>
          <a:xfrm>
            <a:off x="3541188" y="5192850"/>
            <a:ext cx="5499000" cy="4526100"/>
          </a:xfrm>
          <a:prstGeom prst="rect">
            <a:avLst/>
          </a:prstGeom>
          <a:noFill/>
          <a:ln>
            <a:noFill/>
          </a:ln>
        </p:spPr>
        <p:txBody>
          <a:bodyPr anchorCtr="0" anchor="t" bIns="45700" lIns="91425" spcFirstLastPara="1" rIns="91425" wrap="square" tIns="45700">
            <a:normAutofit/>
          </a:bodyPr>
          <a:lstStyle>
            <a:lvl1pPr indent="-355600" lvl="0" marL="457200" algn="l">
              <a:spcBef>
                <a:spcPts val="560"/>
              </a:spcBef>
              <a:spcAft>
                <a:spcPts val="0"/>
              </a:spcAft>
              <a:buClr>
                <a:schemeClr val="dk1"/>
              </a:buClr>
              <a:buSzPts val="2000"/>
              <a:buChar char="•"/>
              <a:defRPr/>
            </a:lvl1pPr>
            <a:lvl2pPr indent="-355600" lvl="1" marL="914400" algn="l">
              <a:spcBef>
                <a:spcPts val="480"/>
              </a:spcBef>
              <a:spcAft>
                <a:spcPts val="0"/>
              </a:spcAft>
              <a:buClr>
                <a:schemeClr val="dk1"/>
              </a:buClr>
              <a:buSzPts val="2000"/>
              <a:buChar char="–"/>
              <a:defRPr/>
            </a:lvl2pPr>
            <a:lvl3pPr indent="-355600" lvl="2" marL="1371600" algn="l">
              <a:spcBef>
                <a:spcPts val="400"/>
              </a:spcBef>
              <a:spcAft>
                <a:spcPts val="0"/>
              </a:spcAft>
              <a:buClr>
                <a:schemeClr val="dk1"/>
              </a:buClr>
              <a:buSzPts val="2000"/>
              <a:buChar char="•"/>
              <a:defRPr/>
            </a:lvl3pPr>
            <a:lvl4pPr indent="-355600" lvl="3" marL="1828800" algn="l">
              <a:spcBef>
                <a:spcPts val="360"/>
              </a:spcBef>
              <a:spcAft>
                <a:spcPts val="0"/>
              </a:spcAft>
              <a:buClr>
                <a:schemeClr val="dk1"/>
              </a:buClr>
              <a:buSzPts val="2000"/>
              <a:buChar char="–"/>
              <a:defRPr/>
            </a:lvl4pPr>
            <a:lvl5pPr indent="-355600" lvl="4" marL="2286000" algn="l">
              <a:spcBef>
                <a:spcPts val="360"/>
              </a:spcBef>
              <a:spcAft>
                <a:spcPts val="0"/>
              </a:spcAft>
              <a:buClr>
                <a:schemeClr val="dk1"/>
              </a:buClr>
              <a:buSzPts val="2000"/>
              <a:buChar char="»"/>
              <a:defRPr/>
            </a:lvl5pPr>
            <a:lvl6pPr indent="-355600" lvl="5" marL="2743200" algn="l">
              <a:spcBef>
                <a:spcPts val="360"/>
              </a:spcBef>
              <a:spcAft>
                <a:spcPts val="0"/>
              </a:spcAft>
              <a:buClr>
                <a:schemeClr val="dk1"/>
              </a:buClr>
              <a:buSzPts val="2000"/>
              <a:buChar char="•"/>
              <a:defRPr/>
            </a:lvl6pPr>
            <a:lvl7pPr indent="-355600" lvl="6" marL="3200400" algn="l">
              <a:spcBef>
                <a:spcPts val="360"/>
              </a:spcBef>
              <a:spcAft>
                <a:spcPts val="0"/>
              </a:spcAft>
              <a:buClr>
                <a:schemeClr val="dk1"/>
              </a:buClr>
              <a:buSzPts val="2000"/>
              <a:buChar char="•"/>
              <a:defRPr/>
            </a:lvl7pPr>
            <a:lvl8pPr indent="-355600" lvl="7" marL="3657600" algn="l">
              <a:spcBef>
                <a:spcPts val="360"/>
              </a:spcBef>
              <a:spcAft>
                <a:spcPts val="0"/>
              </a:spcAft>
              <a:buClr>
                <a:schemeClr val="dk1"/>
              </a:buClr>
              <a:buSzPts val="2000"/>
              <a:buChar char="•"/>
              <a:defRPr/>
            </a:lvl8pPr>
            <a:lvl9pPr indent="-355600" lvl="8" marL="4114800" algn="l">
              <a:spcBef>
                <a:spcPts val="360"/>
              </a:spcBef>
              <a:spcAft>
                <a:spcPts val="0"/>
              </a:spcAft>
              <a:buClr>
                <a:schemeClr val="dk1"/>
              </a:buClr>
              <a:buSzPts val="2000"/>
              <a:buChar char="•"/>
              <a:defRPr/>
            </a:lvl9pPr>
          </a:lstStyle>
          <a:p/>
        </p:txBody>
      </p:sp>
      <p:sp>
        <p:nvSpPr>
          <p:cNvPr id="75" name="Google Shape;75;p6"/>
          <p:cNvSpPr txBox="1"/>
          <p:nvPr>
            <p:ph idx="2" type="body"/>
          </p:nvPr>
        </p:nvSpPr>
        <p:spPr>
          <a:xfrm>
            <a:off x="9247955" y="5192850"/>
            <a:ext cx="5499000" cy="4526100"/>
          </a:xfrm>
          <a:prstGeom prst="rect">
            <a:avLst/>
          </a:prstGeom>
          <a:noFill/>
          <a:ln>
            <a:noFill/>
          </a:ln>
        </p:spPr>
        <p:txBody>
          <a:bodyPr anchorCtr="0" anchor="t" bIns="45700" lIns="91425" spcFirstLastPara="1" rIns="91425" wrap="square" tIns="45700">
            <a:normAutofit/>
          </a:bodyPr>
          <a:lstStyle>
            <a:lvl1pPr indent="-355600" lvl="0" marL="457200" algn="l">
              <a:spcBef>
                <a:spcPts val="560"/>
              </a:spcBef>
              <a:spcAft>
                <a:spcPts val="0"/>
              </a:spcAft>
              <a:buClr>
                <a:schemeClr val="dk1"/>
              </a:buClr>
              <a:buSzPts val="2000"/>
              <a:buChar char="•"/>
              <a:defRPr/>
            </a:lvl1pPr>
            <a:lvl2pPr indent="-355600" lvl="1" marL="914400" algn="l">
              <a:spcBef>
                <a:spcPts val="480"/>
              </a:spcBef>
              <a:spcAft>
                <a:spcPts val="0"/>
              </a:spcAft>
              <a:buClr>
                <a:schemeClr val="dk1"/>
              </a:buClr>
              <a:buSzPts val="2000"/>
              <a:buChar char="–"/>
              <a:defRPr/>
            </a:lvl2pPr>
            <a:lvl3pPr indent="-355600" lvl="2" marL="1371600" algn="l">
              <a:spcBef>
                <a:spcPts val="400"/>
              </a:spcBef>
              <a:spcAft>
                <a:spcPts val="0"/>
              </a:spcAft>
              <a:buClr>
                <a:schemeClr val="dk1"/>
              </a:buClr>
              <a:buSzPts val="2000"/>
              <a:buChar char="•"/>
              <a:defRPr/>
            </a:lvl3pPr>
            <a:lvl4pPr indent="-355600" lvl="3" marL="1828800" algn="l">
              <a:spcBef>
                <a:spcPts val="360"/>
              </a:spcBef>
              <a:spcAft>
                <a:spcPts val="0"/>
              </a:spcAft>
              <a:buClr>
                <a:schemeClr val="dk1"/>
              </a:buClr>
              <a:buSzPts val="2000"/>
              <a:buChar char="–"/>
              <a:defRPr/>
            </a:lvl4pPr>
            <a:lvl5pPr indent="-355600" lvl="4" marL="2286000" algn="l">
              <a:spcBef>
                <a:spcPts val="360"/>
              </a:spcBef>
              <a:spcAft>
                <a:spcPts val="0"/>
              </a:spcAft>
              <a:buClr>
                <a:schemeClr val="dk1"/>
              </a:buClr>
              <a:buSzPts val="2000"/>
              <a:buChar char="»"/>
              <a:defRPr/>
            </a:lvl5pPr>
            <a:lvl6pPr indent="-355600" lvl="5" marL="2743200" algn="l">
              <a:spcBef>
                <a:spcPts val="360"/>
              </a:spcBef>
              <a:spcAft>
                <a:spcPts val="0"/>
              </a:spcAft>
              <a:buClr>
                <a:schemeClr val="dk1"/>
              </a:buClr>
              <a:buSzPts val="2000"/>
              <a:buChar char="•"/>
              <a:defRPr/>
            </a:lvl6pPr>
            <a:lvl7pPr indent="-355600" lvl="6" marL="3200400" algn="l">
              <a:spcBef>
                <a:spcPts val="360"/>
              </a:spcBef>
              <a:spcAft>
                <a:spcPts val="0"/>
              </a:spcAft>
              <a:buClr>
                <a:schemeClr val="dk1"/>
              </a:buClr>
              <a:buSzPts val="2000"/>
              <a:buChar char="•"/>
              <a:defRPr/>
            </a:lvl7pPr>
            <a:lvl8pPr indent="-355600" lvl="7" marL="3657600" algn="l">
              <a:spcBef>
                <a:spcPts val="360"/>
              </a:spcBef>
              <a:spcAft>
                <a:spcPts val="0"/>
              </a:spcAft>
              <a:buClr>
                <a:schemeClr val="dk1"/>
              </a:buClr>
              <a:buSzPts val="2000"/>
              <a:buChar char="•"/>
              <a:defRPr/>
            </a:lvl8pPr>
            <a:lvl9pPr indent="-355600" lvl="8" marL="4114800" algn="l">
              <a:spcBef>
                <a:spcPts val="360"/>
              </a:spcBef>
              <a:spcAft>
                <a:spcPts val="0"/>
              </a:spcAft>
              <a:buClr>
                <a:schemeClr val="dk1"/>
              </a:buClr>
              <a:buSzPts val="2000"/>
              <a:buChar char="•"/>
              <a:defRPr/>
            </a:lvl9pPr>
          </a:lstStyle>
          <a:p/>
        </p:txBody>
      </p:sp>
      <p:grpSp>
        <p:nvGrpSpPr>
          <p:cNvPr id="76" name="Google Shape;76;p6"/>
          <p:cNvGrpSpPr/>
          <p:nvPr/>
        </p:nvGrpSpPr>
        <p:grpSpPr>
          <a:xfrm>
            <a:off x="1028700" y="772800"/>
            <a:ext cx="16230610" cy="613133"/>
            <a:chOff x="0" y="0"/>
            <a:chExt cx="21640813" cy="817510"/>
          </a:xfrm>
        </p:grpSpPr>
        <p:grpSp>
          <p:nvGrpSpPr>
            <p:cNvPr id="77" name="Google Shape;77;p6"/>
            <p:cNvGrpSpPr/>
            <p:nvPr/>
          </p:nvGrpSpPr>
          <p:grpSpPr>
            <a:xfrm>
              <a:off x="20293290" y="0"/>
              <a:ext cx="341213" cy="341213"/>
              <a:chOff x="0" y="0"/>
              <a:chExt cx="812800" cy="812800"/>
            </a:xfrm>
          </p:grpSpPr>
          <p:sp>
            <p:nvSpPr>
              <p:cNvPr id="78" name="Google Shape;7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 name="Google Shape;80;p6"/>
            <p:cNvGrpSpPr/>
            <p:nvPr/>
          </p:nvGrpSpPr>
          <p:grpSpPr>
            <a:xfrm>
              <a:off x="20793300" y="0"/>
              <a:ext cx="341213" cy="341213"/>
              <a:chOff x="0" y="0"/>
              <a:chExt cx="812800" cy="812800"/>
            </a:xfrm>
          </p:grpSpPr>
          <p:sp>
            <p:nvSpPr>
              <p:cNvPr id="81" name="Google Shape;8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6"/>
            <p:cNvGrpSpPr/>
            <p:nvPr/>
          </p:nvGrpSpPr>
          <p:grpSpPr>
            <a:xfrm>
              <a:off x="21299600" y="0"/>
              <a:ext cx="341213" cy="341213"/>
              <a:chOff x="0" y="0"/>
              <a:chExt cx="812800" cy="812800"/>
            </a:xfrm>
          </p:grpSpPr>
          <p:sp>
            <p:nvSpPr>
              <p:cNvPr id="84" name="Google Shape;8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 name="Google Shape;86;p6"/>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3">
                <a:alphaModFix/>
              </a:blip>
              <a:stretch>
                <a:fillRect b="0" l="0" r="0" t="0"/>
              </a:stretch>
            </a:blipFill>
            <a:ln>
              <a:noFill/>
            </a:ln>
          </p:spPr>
        </p:sp>
        <p:sp>
          <p:nvSpPr>
            <p:cNvPr id="87" name="Google Shape;87;p6"/>
            <p:cNvSpPr txBox="1"/>
            <p:nvPr/>
          </p:nvSpPr>
          <p:spPr>
            <a:xfrm>
              <a:off x="1189601" y="334510"/>
              <a:ext cx="2311200" cy="48300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pic>
        <p:nvPicPr>
          <p:cNvPr id="88" name="Google Shape;88;p6"/>
          <p:cNvPicPr preferRelativeResize="0"/>
          <p:nvPr/>
        </p:nvPicPr>
        <p:blipFill>
          <a:blip r:embed="rId4">
            <a:alphaModFix/>
          </a:blip>
          <a:stretch>
            <a:fillRect/>
          </a:stretch>
        </p:blipFill>
        <p:spPr>
          <a:xfrm>
            <a:off x="13966575" y="8804550"/>
            <a:ext cx="3292726" cy="44512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9" name="Shape 89"/>
        <p:cNvGrpSpPr/>
        <p:nvPr/>
      </p:nvGrpSpPr>
      <p:grpSpPr>
        <a:xfrm>
          <a:off x="0" y="0"/>
          <a:ext cx="0" cy="0"/>
          <a:chOff x="0" y="0"/>
          <a:chExt cx="0" cy="0"/>
        </a:xfrm>
      </p:grpSpPr>
      <p:grpSp>
        <p:nvGrpSpPr>
          <p:cNvPr id="90" name="Google Shape;90;p7"/>
          <p:cNvGrpSpPr/>
          <p:nvPr/>
        </p:nvGrpSpPr>
        <p:grpSpPr>
          <a:xfrm>
            <a:off x="549789" y="263983"/>
            <a:ext cx="17188566" cy="9506955"/>
            <a:chOff x="0" y="-47625"/>
            <a:chExt cx="4527000" cy="2503873"/>
          </a:xfrm>
        </p:grpSpPr>
        <p:sp>
          <p:nvSpPr>
            <p:cNvPr id="91" name="Google Shape;91;p7"/>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p:cNvSpPr txBox="1"/>
            <p:nvPr/>
          </p:nvSpPr>
          <p:spPr>
            <a:xfrm>
              <a:off x="0" y="-47625"/>
              <a:ext cx="4527000" cy="250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3" name="Google Shape;93;p7"/>
          <p:cNvPicPr preferRelativeResize="0"/>
          <p:nvPr/>
        </p:nvPicPr>
        <p:blipFill>
          <a:blip r:embed="rId2">
            <a:alphaModFix/>
          </a:blip>
          <a:stretch>
            <a:fillRect/>
          </a:stretch>
        </p:blipFill>
        <p:spPr>
          <a:xfrm>
            <a:off x="0" y="-372000"/>
            <a:ext cx="18288000" cy="10662050"/>
          </a:xfrm>
          <a:prstGeom prst="rect">
            <a:avLst/>
          </a:prstGeom>
          <a:noFill/>
          <a:ln>
            <a:noFill/>
          </a:ln>
        </p:spPr>
      </p:pic>
      <p:sp>
        <p:nvSpPr>
          <p:cNvPr id="94" name="Google Shape;94;p7"/>
          <p:cNvSpPr txBox="1"/>
          <p:nvPr>
            <p:ph type="title"/>
          </p:nvPr>
        </p:nvSpPr>
        <p:spPr>
          <a:xfrm>
            <a:off x="1033175" y="2437075"/>
            <a:ext cx="14984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7"/>
          <p:cNvSpPr txBox="1"/>
          <p:nvPr>
            <p:ph idx="1" type="body"/>
          </p:nvPr>
        </p:nvSpPr>
        <p:spPr>
          <a:xfrm>
            <a:off x="4123775" y="5088425"/>
            <a:ext cx="5212500" cy="3951300"/>
          </a:xfrm>
          <a:prstGeom prst="rect">
            <a:avLst/>
          </a:prstGeom>
          <a:noFill/>
          <a:ln>
            <a:noFill/>
          </a:ln>
        </p:spPr>
        <p:txBody>
          <a:bodyPr anchorCtr="0" anchor="t" bIns="45700" lIns="91425" spcFirstLastPara="1" rIns="91425" wrap="square" tIns="45700">
            <a:normAutofit/>
          </a:bodyPr>
          <a:lstStyle>
            <a:lvl1pPr indent="-355600" lvl="0" marL="457200" algn="l">
              <a:spcBef>
                <a:spcPts val="480"/>
              </a:spcBef>
              <a:spcAft>
                <a:spcPts val="0"/>
              </a:spcAft>
              <a:buClr>
                <a:schemeClr val="dk1"/>
              </a:buClr>
              <a:buSzPts val="2000"/>
              <a:buChar char="•"/>
              <a:defRPr/>
            </a:lvl1pPr>
            <a:lvl2pPr indent="-355600" lvl="1" marL="914400" algn="l">
              <a:spcBef>
                <a:spcPts val="400"/>
              </a:spcBef>
              <a:spcAft>
                <a:spcPts val="0"/>
              </a:spcAft>
              <a:buClr>
                <a:schemeClr val="dk1"/>
              </a:buClr>
              <a:buSzPts val="2000"/>
              <a:buChar char="–"/>
              <a:defRPr/>
            </a:lvl2pPr>
            <a:lvl3pPr indent="-355600" lvl="2" marL="1371600" algn="l">
              <a:spcBef>
                <a:spcPts val="360"/>
              </a:spcBef>
              <a:spcAft>
                <a:spcPts val="0"/>
              </a:spcAft>
              <a:buClr>
                <a:schemeClr val="dk1"/>
              </a:buClr>
              <a:buSzPts val="2000"/>
              <a:buChar char="•"/>
              <a:defRPr/>
            </a:lvl3pPr>
            <a:lvl4pPr indent="-355600" lvl="3" marL="1828800" algn="l">
              <a:spcBef>
                <a:spcPts val="320"/>
              </a:spcBef>
              <a:spcAft>
                <a:spcPts val="0"/>
              </a:spcAft>
              <a:buClr>
                <a:schemeClr val="dk1"/>
              </a:buClr>
              <a:buSzPts val="2000"/>
              <a:buChar char="–"/>
              <a:defRPr/>
            </a:lvl4pPr>
            <a:lvl5pPr indent="-355600" lvl="4" marL="2286000" algn="l">
              <a:spcBef>
                <a:spcPts val="320"/>
              </a:spcBef>
              <a:spcAft>
                <a:spcPts val="0"/>
              </a:spcAft>
              <a:buClr>
                <a:schemeClr val="dk1"/>
              </a:buClr>
              <a:buSzPts val="2000"/>
              <a:buChar char="»"/>
              <a:defRPr/>
            </a:lvl5pPr>
            <a:lvl6pPr indent="-355600" lvl="5" marL="2743200" algn="l">
              <a:spcBef>
                <a:spcPts val="320"/>
              </a:spcBef>
              <a:spcAft>
                <a:spcPts val="0"/>
              </a:spcAft>
              <a:buClr>
                <a:schemeClr val="dk1"/>
              </a:buClr>
              <a:buSzPts val="2000"/>
              <a:buChar char="•"/>
              <a:defRPr/>
            </a:lvl6pPr>
            <a:lvl7pPr indent="-355600" lvl="6" marL="3200400" algn="l">
              <a:spcBef>
                <a:spcPts val="320"/>
              </a:spcBef>
              <a:spcAft>
                <a:spcPts val="0"/>
              </a:spcAft>
              <a:buClr>
                <a:schemeClr val="dk1"/>
              </a:buClr>
              <a:buSzPts val="2000"/>
              <a:buChar char="•"/>
              <a:defRPr/>
            </a:lvl7pPr>
            <a:lvl8pPr indent="-355600" lvl="7" marL="3657600" algn="l">
              <a:spcBef>
                <a:spcPts val="320"/>
              </a:spcBef>
              <a:spcAft>
                <a:spcPts val="0"/>
              </a:spcAft>
              <a:buClr>
                <a:schemeClr val="dk1"/>
              </a:buClr>
              <a:buSzPts val="2000"/>
              <a:buChar char="•"/>
              <a:defRPr/>
            </a:lvl8pPr>
            <a:lvl9pPr indent="-355600" lvl="8" marL="4114800" algn="l">
              <a:spcBef>
                <a:spcPts val="320"/>
              </a:spcBef>
              <a:spcAft>
                <a:spcPts val="0"/>
              </a:spcAft>
              <a:buClr>
                <a:schemeClr val="dk1"/>
              </a:buClr>
              <a:buSzPts val="2000"/>
              <a:buChar char="•"/>
              <a:defRPr/>
            </a:lvl9pPr>
          </a:lstStyle>
          <a:p/>
        </p:txBody>
      </p:sp>
      <p:sp>
        <p:nvSpPr>
          <p:cNvPr id="96" name="Google Shape;96;p7"/>
          <p:cNvSpPr txBox="1"/>
          <p:nvPr>
            <p:ph idx="2" type="body"/>
          </p:nvPr>
        </p:nvSpPr>
        <p:spPr>
          <a:xfrm>
            <a:off x="9526745" y="5088425"/>
            <a:ext cx="5214600" cy="3951300"/>
          </a:xfrm>
          <a:prstGeom prst="rect">
            <a:avLst/>
          </a:prstGeom>
          <a:noFill/>
          <a:ln>
            <a:noFill/>
          </a:ln>
        </p:spPr>
        <p:txBody>
          <a:bodyPr anchorCtr="0" anchor="t" bIns="45700" lIns="91425" spcFirstLastPara="1" rIns="91425" wrap="square" tIns="45700">
            <a:normAutofit/>
          </a:bodyPr>
          <a:lstStyle>
            <a:lvl1pPr indent="-355600" lvl="0" marL="457200" algn="l">
              <a:spcBef>
                <a:spcPts val="480"/>
              </a:spcBef>
              <a:spcAft>
                <a:spcPts val="0"/>
              </a:spcAft>
              <a:buClr>
                <a:schemeClr val="dk1"/>
              </a:buClr>
              <a:buSzPts val="2000"/>
              <a:buChar char="•"/>
              <a:defRPr/>
            </a:lvl1pPr>
            <a:lvl2pPr indent="-355600" lvl="1" marL="914400" algn="l">
              <a:spcBef>
                <a:spcPts val="400"/>
              </a:spcBef>
              <a:spcAft>
                <a:spcPts val="0"/>
              </a:spcAft>
              <a:buClr>
                <a:schemeClr val="dk1"/>
              </a:buClr>
              <a:buSzPts val="2000"/>
              <a:buChar char="–"/>
              <a:defRPr/>
            </a:lvl2pPr>
            <a:lvl3pPr indent="-355600" lvl="2" marL="1371600" algn="l">
              <a:spcBef>
                <a:spcPts val="360"/>
              </a:spcBef>
              <a:spcAft>
                <a:spcPts val="0"/>
              </a:spcAft>
              <a:buClr>
                <a:schemeClr val="dk1"/>
              </a:buClr>
              <a:buSzPts val="2000"/>
              <a:buChar char="•"/>
              <a:defRPr/>
            </a:lvl3pPr>
            <a:lvl4pPr indent="-355600" lvl="3" marL="1828800" algn="l">
              <a:spcBef>
                <a:spcPts val="320"/>
              </a:spcBef>
              <a:spcAft>
                <a:spcPts val="0"/>
              </a:spcAft>
              <a:buClr>
                <a:schemeClr val="dk1"/>
              </a:buClr>
              <a:buSzPts val="2000"/>
              <a:buChar char="–"/>
              <a:defRPr/>
            </a:lvl4pPr>
            <a:lvl5pPr indent="-355600" lvl="4" marL="2286000" algn="l">
              <a:spcBef>
                <a:spcPts val="320"/>
              </a:spcBef>
              <a:spcAft>
                <a:spcPts val="0"/>
              </a:spcAft>
              <a:buClr>
                <a:schemeClr val="dk1"/>
              </a:buClr>
              <a:buSzPts val="2000"/>
              <a:buChar char="»"/>
              <a:defRPr/>
            </a:lvl5pPr>
            <a:lvl6pPr indent="-355600" lvl="5" marL="2743200" algn="l">
              <a:spcBef>
                <a:spcPts val="320"/>
              </a:spcBef>
              <a:spcAft>
                <a:spcPts val="0"/>
              </a:spcAft>
              <a:buClr>
                <a:schemeClr val="dk1"/>
              </a:buClr>
              <a:buSzPts val="2000"/>
              <a:buChar char="•"/>
              <a:defRPr/>
            </a:lvl6pPr>
            <a:lvl7pPr indent="-355600" lvl="6" marL="3200400" algn="l">
              <a:spcBef>
                <a:spcPts val="320"/>
              </a:spcBef>
              <a:spcAft>
                <a:spcPts val="0"/>
              </a:spcAft>
              <a:buClr>
                <a:schemeClr val="dk1"/>
              </a:buClr>
              <a:buSzPts val="2000"/>
              <a:buChar char="•"/>
              <a:defRPr/>
            </a:lvl7pPr>
            <a:lvl8pPr indent="-355600" lvl="7" marL="3657600" algn="l">
              <a:spcBef>
                <a:spcPts val="320"/>
              </a:spcBef>
              <a:spcAft>
                <a:spcPts val="0"/>
              </a:spcAft>
              <a:buClr>
                <a:schemeClr val="dk1"/>
              </a:buClr>
              <a:buSzPts val="2000"/>
              <a:buChar char="•"/>
              <a:defRPr/>
            </a:lvl8pPr>
            <a:lvl9pPr indent="-355600" lvl="8" marL="4114800" algn="l">
              <a:spcBef>
                <a:spcPts val="320"/>
              </a:spcBef>
              <a:spcAft>
                <a:spcPts val="0"/>
              </a:spcAft>
              <a:buClr>
                <a:schemeClr val="dk1"/>
              </a:buClr>
              <a:buSzPts val="2000"/>
              <a:buChar char="•"/>
              <a:defRPr/>
            </a:lvl9pPr>
          </a:lstStyle>
          <a:p/>
        </p:txBody>
      </p:sp>
      <p:grpSp>
        <p:nvGrpSpPr>
          <p:cNvPr id="97" name="Google Shape;97;p7"/>
          <p:cNvGrpSpPr/>
          <p:nvPr/>
        </p:nvGrpSpPr>
        <p:grpSpPr>
          <a:xfrm>
            <a:off x="1028700" y="772800"/>
            <a:ext cx="16230610" cy="613133"/>
            <a:chOff x="0" y="0"/>
            <a:chExt cx="21640813" cy="817510"/>
          </a:xfrm>
        </p:grpSpPr>
        <p:grpSp>
          <p:nvGrpSpPr>
            <p:cNvPr id="98" name="Google Shape;98;p7"/>
            <p:cNvGrpSpPr/>
            <p:nvPr/>
          </p:nvGrpSpPr>
          <p:grpSpPr>
            <a:xfrm>
              <a:off x="20293290" y="0"/>
              <a:ext cx="341213" cy="341213"/>
              <a:chOff x="0" y="0"/>
              <a:chExt cx="812800" cy="812800"/>
            </a:xfrm>
          </p:grpSpPr>
          <p:sp>
            <p:nvSpPr>
              <p:cNvPr id="99" name="Google Shape;9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7"/>
            <p:cNvGrpSpPr/>
            <p:nvPr/>
          </p:nvGrpSpPr>
          <p:grpSpPr>
            <a:xfrm>
              <a:off x="20793300" y="0"/>
              <a:ext cx="341213" cy="341213"/>
              <a:chOff x="0" y="0"/>
              <a:chExt cx="812800" cy="812800"/>
            </a:xfrm>
          </p:grpSpPr>
          <p:sp>
            <p:nvSpPr>
              <p:cNvPr id="102" name="Google Shape;10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7"/>
            <p:cNvGrpSpPr/>
            <p:nvPr/>
          </p:nvGrpSpPr>
          <p:grpSpPr>
            <a:xfrm>
              <a:off x="21299600" y="0"/>
              <a:ext cx="341213" cy="341213"/>
              <a:chOff x="0" y="0"/>
              <a:chExt cx="812800" cy="812800"/>
            </a:xfrm>
          </p:grpSpPr>
          <p:sp>
            <p:nvSpPr>
              <p:cNvPr id="105" name="Google Shape;10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 name="Google Shape;107;p7"/>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3">
                <a:alphaModFix/>
              </a:blip>
              <a:stretch>
                <a:fillRect b="0" l="0" r="0" t="0"/>
              </a:stretch>
            </a:blipFill>
            <a:ln>
              <a:noFill/>
            </a:ln>
          </p:spPr>
        </p:sp>
        <p:sp>
          <p:nvSpPr>
            <p:cNvPr id="108" name="Google Shape;108;p7"/>
            <p:cNvSpPr txBox="1"/>
            <p:nvPr/>
          </p:nvSpPr>
          <p:spPr>
            <a:xfrm>
              <a:off x="1189601" y="334510"/>
              <a:ext cx="2311200" cy="48300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pic>
        <p:nvPicPr>
          <p:cNvPr id="109" name="Google Shape;109;p7"/>
          <p:cNvPicPr preferRelativeResize="0"/>
          <p:nvPr/>
        </p:nvPicPr>
        <p:blipFill>
          <a:blip r:embed="rId4">
            <a:alphaModFix/>
          </a:blip>
          <a:stretch>
            <a:fillRect/>
          </a:stretch>
        </p:blipFill>
        <p:spPr>
          <a:xfrm>
            <a:off x="13966575" y="1578000"/>
            <a:ext cx="3292726" cy="44512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0" name="Shape 110"/>
        <p:cNvGrpSpPr/>
        <p:nvPr/>
      </p:nvGrpSpPr>
      <p:grpSpPr>
        <a:xfrm>
          <a:off x="0" y="0"/>
          <a:ext cx="0" cy="0"/>
          <a:chOff x="0" y="0"/>
          <a:chExt cx="0" cy="0"/>
        </a:xfrm>
      </p:grpSpPr>
      <p:grpSp>
        <p:nvGrpSpPr>
          <p:cNvPr id="111" name="Google Shape;111;p8"/>
          <p:cNvGrpSpPr/>
          <p:nvPr/>
        </p:nvGrpSpPr>
        <p:grpSpPr>
          <a:xfrm>
            <a:off x="549789" y="263983"/>
            <a:ext cx="17188566" cy="9506955"/>
            <a:chOff x="0" y="-47625"/>
            <a:chExt cx="4527000" cy="2503873"/>
          </a:xfrm>
        </p:grpSpPr>
        <p:sp>
          <p:nvSpPr>
            <p:cNvPr id="112" name="Google Shape;112;p8"/>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8"/>
            <p:cNvSpPr txBox="1"/>
            <p:nvPr/>
          </p:nvSpPr>
          <p:spPr>
            <a:xfrm>
              <a:off x="0" y="-47625"/>
              <a:ext cx="4527000" cy="250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4" name="Google Shape;114;p8"/>
          <p:cNvPicPr preferRelativeResize="0"/>
          <p:nvPr/>
        </p:nvPicPr>
        <p:blipFill>
          <a:blip r:embed="rId2">
            <a:alphaModFix/>
          </a:blip>
          <a:stretch>
            <a:fillRect/>
          </a:stretch>
        </p:blipFill>
        <p:spPr>
          <a:xfrm>
            <a:off x="-5888966" y="-9475363"/>
            <a:ext cx="29238902" cy="30106199"/>
          </a:xfrm>
          <a:prstGeom prst="rect">
            <a:avLst/>
          </a:prstGeom>
          <a:noFill/>
          <a:ln>
            <a:noFill/>
          </a:ln>
        </p:spPr>
      </p:pic>
      <p:pic>
        <p:nvPicPr>
          <p:cNvPr id="115" name="Google Shape;115;p8"/>
          <p:cNvPicPr preferRelativeResize="0"/>
          <p:nvPr/>
        </p:nvPicPr>
        <p:blipFill>
          <a:blip r:embed="rId3">
            <a:alphaModFix/>
          </a:blip>
          <a:stretch>
            <a:fillRect/>
          </a:stretch>
        </p:blipFill>
        <p:spPr>
          <a:xfrm>
            <a:off x="13966575" y="8804550"/>
            <a:ext cx="3292726" cy="445128"/>
          </a:xfrm>
          <a:prstGeom prst="rect">
            <a:avLst/>
          </a:prstGeom>
          <a:noFill/>
          <a:ln>
            <a:noFill/>
          </a:ln>
        </p:spPr>
      </p:pic>
      <p:sp>
        <p:nvSpPr>
          <p:cNvPr id="116" name="Google Shape;116;p8"/>
          <p:cNvSpPr txBox="1"/>
          <p:nvPr>
            <p:ph type="title"/>
          </p:nvPr>
        </p:nvSpPr>
        <p:spPr>
          <a:xfrm>
            <a:off x="1104900" y="1389650"/>
            <a:ext cx="14984400" cy="1143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17" name="Google Shape;117;p8"/>
          <p:cNvGrpSpPr/>
          <p:nvPr/>
        </p:nvGrpSpPr>
        <p:grpSpPr>
          <a:xfrm>
            <a:off x="1028700" y="772800"/>
            <a:ext cx="16230610" cy="613133"/>
            <a:chOff x="0" y="0"/>
            <a:chExt cx="21640813" cy="817510"/>
          </a:xfrm>
        </p:grpSpPr>
        <p:grpSp>
          <p:nvGrpSpPr>
            <p:cNvPr id="118" name="Google Shape;118;p8"/>
            <p:cNvGrpSpPr/>
            <p:nvPr/>
          </p:nvGrpSpPr>
          <p:grpSpPr>
            <a:xfrm>
              <a:off x="20293290" y="0"/>
              <a:ext cx="341213" cy="341213"/>
              <a:chOff x="0" y="0"/>
              <a:chExt cx="812800" cy="812800"/>
            </a:xfrm>
          </p:grpSpPr>
          <p:sp>
            <p:nvSpPr>
              <p:cNvPr id="119" name="Google Shape;11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8"/>
            <p:cNvGrpSpPr/>
            <p:nvPr/>
          </p:nvGrpSpPr>
          <p:grpSpPr>
            <a:xfrm>
              <a:off x="20793300" y="0"/>
              <a:ext cx="341213" cy="341213"/>
              <a:chOff x="0" y="0"/>
              <a:chExt cx="812800" cy="812800"/>
            </a:xfrm>
          </p:grpSpPr>
          <p:sp>
            <p:nvSpPr>
              <p:cNvPr id="122" name="Google Shape;12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8"/>
            <p:cNvGrpSpPr/>
            <p:nvPr/>
          </p:nvGrpSpPr>
          <p:grpSpPr>
            <a:xfrm>
              <a:off x="21299600" y="0"/>
              <a:ext cx="341213" cy="341213"/>
              <a:chOff x="0" y="0"/>
              <a:chExt cx="812800" cy="812800"/>
            </a:xfrm>
          </p:grpSpPr>
          <p:sp>
            <p:nvSpPr>
              <p:cNvPr id="125" name="Google Shape;12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8"/>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4">
                <a:alphaModFix/>
              </a:blip>
              <a:stretch>
                <a:fillRect b="0" l="0" r="0" t="0"/>
              </a:stretch>
            </a:blipFill>
            <a:ln>
              <a:noFill/>
            </a:ln>
          </p:spPr>
        </p:sp>
        <p:sp>
          <p:nvSpPr>
            <p:cNvPr id="128" name="Google Shape;128;p8"/>
            <p:cNvSpPr txBox="1"/>
            <p:nvPr/>
          </p:nvSpPr>
          <p:spPr>
            <a:xfrm>
              <a:off x="1189601" y="334510"/>
              <a:ext cx="2311200" cy="48300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grpSp>
        <p:nvGrpSpPr>
          <p:cNvPr id="130" name="Google Shape;130;p9"/>
          <p:cNvGrpSpPr/>
          <p:nvPr/>
        </p:nvGrpSpPr>
        <p:grpSpPr>
          <a:xfrm>
            <a:off x="549789" y="263983"/>
            <a:ext cx="17188566" cy="9506955"/>
            <a:chOff x="0" y="-47625"/>
            <a:chExt cx="4527000" cy="2503873"/>
          </a:xfrm>
        </p:grpSpPr>
        <p:sp>
          <p:nvSpPr>
            <p:cNvPr id="131" name="Google Shape;131;p9"/>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9"/>
            <p:cNvSpPr txBox="1"/>
            <p:nvPr/>
          </p:nvSpPr>
          <p:spPr>
            <a:xfrm>
              <a:off x="0" y="-47625"/>
              <a:ext cx="4527000" cy="250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3" name="Google Shape;133;p9"/>
          <p:cNvPicPr preferRelativeResize="0"/>
          <p:nvPr/>
        </p:nvPicPr>
        <p:blipFill>
          <a:blip r:embed="rId2">
            <a:alphaModFix/>
          </a:blip>
          <a:stretch>
            <a:fillRect/>
          </a:stretch>
        </p:blipFill>
        <p:spPr>
          <a:xfrm>
            <a:off x="0" y="-375049"/>
            <a:ext cx="18288000" cy="10662050"/>
          </a:xfrm>
          <a:prstGeom prst="rect">
            <a:avLst/>
          </a:prstGeom>
          <a:noFill/>
          <a:ln>
            <a:noFill/>
          </a:ln>
        </p:spPr>
      </p:pic>
      <p:sp>
        <p:nvSpPr>
          <p:cNvPr id="134" name="Google Shape;134;p9"/>
          <p:cNvSpPr txBox="1"/>
          <p:nvPr>
            <p:ph type="title"/>
          </p:nvPr>
        </p:nvSpPr>
        <p:spPr>
          <a:xfrm>
            <a:off x="1076900" y="3268375"/>
            <a:ext cx="136677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500"/>
              <a:buNone/>
              <a:defRPr/>
            </a:lvl1pPr>
            <a:lvl2pPr lvl="1">
              <a:spcBef>
                <a:spcPts val="0"/>
              </a:spcBef>
              <a:spcAft>
                <a:spcPts val="0"/>
              </a:spcAft>
              <a:buSzPts val="9500"/>
              <a:buFont typeface="Anton"/>
              <a:buNone/>
              <a:defRPr sz="9500">
                <a:latin typeface="Anton"/>
                <a:ea typeface="Anton"/>
                <a:cs typeface="Anton"/>
                <a:sym typeface="Anton"/>
              </a:defRPr>
            </a:lvl2pPr>
            <a:lvl3pPr lvl="2">
              <a:spcBef>
                <a:spcPts val="0"/>
              </a:spcBef>
              <a:spcAft>
                <a:spcPts val="0"/>
              </a:spcAft>
              <a:buSzPts val="9500"/>
              <a:buFont typeface="Anton"/>
              <a:buNone/>
              <a:defRPr sz="9500">
                <a:latin typeface="Anton"/>
                <a:ea typeface="Anton"/>
                <a:cs typeface="Anton"/>
                <a:sym typeface="Anton"/>
              </a:defRPr>
            </a:lvl3pPr>
            <a:lvl4pPr lvl="3">
              <a:spcBef>
                <a:spcPts val="0"/>
              </a:spcBef>
              <a:spcAft>
                <a:spcPts val="0"/>
              </a:spcAft>
              <a:buSzPts val="9500"/>
              <a:buFont typeface="Anton"/>
              <a:buNone/>
              <a:defRPr sz="9500">
                <a:latin typeface="Anton"/>
                <a:ea typeface="Anton"/>
                <a:cs typeface="Anton"/>
                <a:sym typeface="Anton"/>
              </a:defRPr>
            </a:lvl4pPr>
            <a:lvl5pPr lvl="4">
              <a:spcBef>
                <a:spcPts val="0"/>
              </a:spcBef>
              <a:spcAft>
                <a:spcPts val="0"/>
              </a:spcAft>
              <a:buSzPts val="9500"/>
              <a:buFont typeface="Anton"/>
              <a:buNone/>
              <a:defRPr sz="9500">
                <a:latin typeface="Anton"/>
                <a:ea typeface="Anton"/>
                <a:cs typeface="Anton"/>
                <a:sym typeface="Anton"/>
              </a:defRPr>
            </a:lvl5pPr>
            <a:lvl6pPr lvl="5">
              <a:spcBef>
                <a:spcPts val="0"/>
              </a:spcBef>
              <a:spcAft>
                <a:spcPts val="0"/>
              </a:spcAft>
              <a:buSzPts val="9500"/>
              <a:buFont typeface="Anton"/>
              <a:buNone/>
              <a:defRPr sz="9500">
                <a:latin typeface="Anton"/>
                <a:ea typeface="Anton"/>
                <a:cs typeface="Anton"/>
                <a:sym typeface="Anton"/>
              </a:defRPr>
            </a:lvl6pPr>
            <a:lvl7pPr lvl="6">
              <a:spcBef>
                <a:spcPts val="0"/>
              </a:spcBef>
              <a:spcAft>
                <a:spcPts val="0"/>
              </a:spcAft>
              <a:buSzPts val="9500"/>
              <a:buFont typeface="Anton"/>
              <a:buNone/>
              <a:defRPr sz="9500">
                <a:latin typeface="Anton"/>
                <a:ea typeface="Anton"/>
                <a:cs typeface="Anton"/>
                <a:sym typeface="Anton"/>
              </a:defRPr>
            </a:lvl7pPr>
            <a:lvl8pPr lvl="7">
              <a:spcBef>
                <a:spcPts val="0"/>
              </a:spcBef>
              <a:spcAft>
                <a:spcPts val="0"/>
              </a:spcAft>
              <a:buSzPts val="9500"/>
              <a:buFont typeface="Anton"/>
              <a:buNone/>
              <a:defRPr sz="9500">
                <a:latin typeface="Anton"/>
                <a:ea typeface="Anton"/>
                <a:cs typeface="Anton"/>
                <a:sym typeface="Anton"/>
              </a:defRPr>
            </a:lvl8pPr>
            <a:lvl9pPr lvl="8">
              <a:spcBef>
                <a:spcPts val="0"/>
              </a:spcBef>
              <a:spcAft>
                <a:spcPts val="0"/>
              </a:spcAft>
              <a:buSzPts val="9500"/>
              <a:buFont typeface="Anton"/>
              <a:buNone/>
              <a:defRPr sz="9500">
                <a:latin typeface="Anton"/>
                <a:ea typeface="Anton"/>
                <a:cs typeface="Anton"/>
                <a:sym typeface="Anton"/>
              </a:defRPr>
            </a:lvl9pPr>
          </a:lstStyle>
          <a:p/>
        </p:txBody>
      </p:sp>
      <p:sp>
        <p:nvSpPr>
          <p:cNvPr id="135" name="Google Shape;135;p9"/>
          <p:cNvSpPr txBox="1"/>
          <p:nvPr>
            <p:ph idx="1" type="body"/>
          </p:nvPr>
        </p:nvSpPr>
        <p:spPr>
          <a:xfrm>
            <a:off x="8283525" y="4852875"/>
            <a:ext cx="6888600" cy="3865200"/>
          </a:xfrm>
          <a:prstGeom prst="rect">
            <a:avLst/>
          </a:prstGeom>
          <a:noFill/>
          <a:ln>
            <a:noFill/>
          </a:ln>
        </p:spPr>
        <p:txBody>
          <a:bodyPr anchorCtr="0" anchor="t" bIns="45700" lIns="91425" spcFirstLastPara="1" rIns="91425" wrap="square" tIns="45700">
            <a:normAutofit/>
          </a:bodyPr>
          <a:lstStyle>
            <a:lvl1pPr indent="-355600" lvl="0" marL="457200" algn="l">
              <a:spcBef>
                <a:spcPts val="640"/>
              </a:spcBef>
              <a:spcAft>
                <a:spcPts val="0"/>
              </a:spcAft>
              <a:buClr>
                <a:schemeClr val="dk1"/>
              </a:buClr>
              <a:buSzPts val="2000"/>
              <a:buChar char="•"/>
              <a:defRPr/>
            </a:lvl1pPr>
            <a:lvl2pPr indent="-355600" lvl="1" marL="914400" algn="l">
              <a:spcBef>
                <a:spcPts val="560"/>
              </a:spcBef>
              <a:spcAft>
                <a:spcPts val="0"/>
              </a:spcAft>
              <a:buClr>
                <a:schemeClr val="dk1"/>
              </a:buClr>
              <a:buSzPts val="2000"/>
              <a:buChar char="–"/>
              <a:defRPr/>
            </a:lvl2pPr>
            <a:lvl3pPr indent="-355600" lvl="2" marL="1371600" algn="l">
              <a:spcBef>
                <a:spcPts val="480"/>
              </a:spcBef>
              <a:spcAft>
                <a:spcPts val="0"/>
              </a:spcAft>
              <a:buClr>
                <a:schemeClr val="dk1"/>
              </a:buClr>
              <a:buSzPts val="2000"/>
              <a:buChar char="•"/>
              <a:defRPr/>
            </a:lvl3pPr>
            <a:lvl4pPr indent="-355600" lvl="3" marL="1828800" algn="l">
              <a:spcBef>
                <a:spcPts val="400"/>
              </a:spcBef>
              <a:spcAft>
                <a:spcPts val="0"/>
              </a:spcAft>
              <a:buClr>
                <a:schemeClr val="dk1"/>
              </a:buClr>
              <a:buSzPts val="2000"/>
              <a:buChar char="–"/>
              <a:defRPr/>
            </a:lvl4pPr>
            <a:lvl5pPr indent="-355600" lvl="4" marL="2286000" algn="l">
              <a:spcBef>
                <a:spcPts val="400"/>
              </a:spcBef>
              <a:spcAft>
                <a:spcPts val="0"/>
              </a:spcAft>
              <a:buClr>
                <a:schemeClr val="dk1"/>
              </a:buClr>
              <a:buSzPts val="2000"/>
              <a:buChar char="»"/>
              <a:defRPr/>
            </a:lvl5pPr>
            <a:lvl6pPr indent="-355600" lvl="5" marL="2743200" algn="l">
              <a:spcBef>
                <a:spcPts val="400"/>
              </a:spcBef>
              <a:spcAft>
                <a:spcPts val="0"/>
              </a:spcAft>
              <a:buClr>
                <a:schemeClr val="dk1"/>
              </a:buClr>
              <a:buSzPts val="2000"/>
              <a:buChar char="•"/>
              <a:defRPr/>
            </a:lvl6pPr>
            <a:lvl7pPr indent="-355600" lvl="6" marL="3200400" algn="l">
              <a:spcBef>
                <a:spcPts val="400"/>
              </a:spcBef>
              <a:spcAft>
                <a:spcPts val="0"/>
              </a:spcAft>
              <a:buClr>
                <a:schemeClr val="dk1"/>
              </a:buClr>
              <a:buSzPts val="2000"/>
              <a:buChar char="•"/>
              <a:defRPr/>
            </a:lvl7pPr>
            <a:lvl8pPr indent="-355600" lvl="7" marL="3657600" algn="l">
              <a:spcBef>
                <a:spcPts val="400"/>
              </a:spcBef>
              <a:spcAft>
                <a:spcPts val="0"/>
              </a:spcAft>
              <a:buClr>
                <a:schemeClr val="dk1"/>
              </a:buClr>
              <a:buSzPts val="2000"/>
              <a:buChar char="•"/>
              <a:defRPr/>
            </a:lvl8pPr>
            <a:lvl9pPr indent="-355600" lvl="8" marL="4114800" algn="l">
              <a:spcBef>
                <a:spcPts val="400"/>
              </a:spcBef>
              <a:spcAft>
                <a:spcPts val="0"/>
              </a:spcAft>
              <a:buClr>
                <a:schemeClr val="dk1"/>
              </a:buClr>
              <a:buSzPts val="2000"/>
              <a:buChar char="•"/>
              <a:defRPr/>
            </a:lvl9pPr>
          </a:lstStyle>
          <a:p/>
        </p:txBody>
      </p:sp>
      <p:sp>
        <p:nvSpPr>
          <p:cNvPr id="136" name="Google Shape;136;p9"/>
          <p:cNvSpPr txBox="1"/>
          <p:nvPr>
            <p:ph idx="2" type="body"/>
          </p:nvPr>
        </p:nvSpPr>
        <p:spPr>
          <a:xfrm>
            <a:off x="2610950" y="4852875"/>
            <a:ext cx="48807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000"/>
              <a:buNone/>
              <a:defRPr/>
            </a:lvl1pPr>
            <a:lvl2pPr indent="-228600" lvl="1" marL="914400" algn="l">
              <a:spcBef>
                <a:spcPts val="240"/>
              </a:spcBef>
              <a:spcAft>
                <a:spcPts val="0"/>
              </a:spcAft>
              <a:buClr>
                <a:schemeClr val="dk1"/>
              </a:buClr>
              <a:buSzPts val="2000"/>
              <a:buNone/>
              <a:defRPr/>
            </a:lvl2pPr>
            <a:lvl3pPr indent="-228600" lvl="2" marL="1371600" algn="l">
              <a:spcBef>
                <a:spcPts val="200"/>
              </a:spcBef>
              <a:spcAft>
                <a:spcPts val="0"/>
              </a:spcAft>
              <a:buClr>
                <a:schemeClr val="dk1"/>
              </a:buClr>
              <a:buSzPts val="2000"/>
              <a:buNone/>
              <a:defRPr/>
            </a:lvl3pPr>
            <a:lvl4pPr indent="-228600" lvl="3" marL="1828800" algn="l">
              <a:spcBef>
                <a:spcPts val="180"/>
              </a:spcBef>
              <a:spcAft>
                <a:spcPts val="0"/>
              </a:spcAft>
              <a:buClr>
                <a:schemeClr val="dk1"/>
              </a:buClr>
              <a:buSzPts val="2000"/>
              <a:buNone/>
              <a:defRPr/>
            </a:lvl4pPr>
            <a:lvl5pPr indent="-228600" lvl="4" marL="2286000" algn="l">
              <a:spcBef>
                <a:spcPts val="180"/>
              </a:spcBef>
              <a:spcAft>
                <a:spcPts val="0"/>
              </a:spcAft>
              <a:buClr>
                <a:schemeClr val="dk1"/>
              </a:buClr>
              <a:buSzPts val="2000"/>
              <a:buNone/>
              <a:defRPr/>
            </a:lvl5pPr>
            <a:lvl6pPr indent="-228600" lvl="5" marL="2743200" algn="l">
              <a:spcBef>
                <a:spcPts val="180"/>
              </a:spcBef>
              <a:spcAft>
                <a:spcPts val="0"/>
              </a:spcAft>
              <a:buClr>
                <a:schemeClr val="dk1"/>
              </a:buClr>
              <a:buSzPts val="2000"/>
              <a:buNone/>
              <a:defRPr/>
            </a:lvl6pPr>
            <a:lvl7pPr indent="-228600" lvl="6" marL="3200400" algn="l">
              <a:spcBef>
                <a:spcPts val="180"/>
              </a:spcBef>
              <a:spcAft>
                <a:spcPts val="0"/>
              </a:spcAft>
              <a:buClr>
                <a:schemeClr val="dk1"/>
              </a:buClr>
              <a:buSzPts val="2000"/>
              <a:buNone/>
              <a:defRPr/>
            </a:lvl7pPr>
            <a:lvl8pPr indent="-228600" lvl="7" marL="3657600" algn="l">
              <a:spcBef>
                <a:spcPts val="180"/>
              </a:spcBef>
              <a:spcAft>
                <a:spcPts val="0"/>
              </a:spcAft>
              <a:buClr>
                <a:schemeClr val="dk1"/>
              </a:buClr>
              <a:buSzPts val="2000"/>
              <a:buNone/>
              <a:defRPr/>
            </a:lvl8pPr>
            <a:lvl9pPr indent="-228600" lvl="8" marL="4114800" algn="l">
              <a:spcBef>
                <a:spcPts val="180"/>
              </a:spcBef>
              <a:spcAft>
                <a:spcPts val="0"/>
              </a:spcAft>
              <a:buClr>
                <a:schemeClr val="dk1"/>
              </a:buClr>
              <a:buSzPts val="2000"/>
              <a:buNone/>
              <a:defRPr/>
            </a:lvl9pPr>
          </a:lstStyle>
          <a:p/>
        </p:txBody>
      </p:sp>
      <p:grpSp>
        <p:nvGrpSpPr>
          <p:cNvPr id="137" name="Google Shape;137;p9"/>
          <p:cNvGrpSpPr/>
          <p:nvPr/>
        </p:nvGrpSpPr>
        <p:grpSpPr>
          <a:xfrm>
            <a:off x="1028700" y="772800"/>
            <a:ext cx="16230610" cy="613133"/>
            <a:chOff x="0" y="0"/>
            <a:chExt cx="21640813" cy="817510"/>
          </a:xfrm>
        </p:grpSpPr>
        <p:grpSp>
          <p:nvGrpSpPr>
            <p:cNvPr id="138" name="Google Shape;138;p9"/>
            <p:cNvGrpSpPr/>
            <p:nvPr/>
          </p:nvGrpSpPr>
          <p:grpSpPr>
            <a:xfrm>
              <a:off x="20293290" y="0"/>
              <a:ext cx="341213" cy="341213"/>
              <a:chOff x="0" y="0"/>
              <a:chExt cx="812800" cy="812800"/>
            </a:xfrm>
          </p:grpSpPr>
          <p:sp>
            <p:nvSpPr>
              <p:cNvPr id="139" name="Google Shape;13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9"/>
            <p:cNvGrpSpPr/>
            <p:nvPr/>
          </p:nvGrpSpPr>
          <p:grpSpPr>
            <a:xfrm>
              <a:off x="20793300" y="0"/>
              <a:ext cx="341213" cy="341213"/>
              <a:chOff x="0" y="0"/>
              <a:chExt cx="812800" cy="812800"/>
            </a:xfrm>
          </p:grpSpPr>
          <p:sp>
            <p:nvSpPr>
              <p:cNvPr id="142" name="Google Shape;14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9"/>
            <p:cNvGrpSpPr/>
            <p:nvPr/>
          </p:nvGrpSpPr>
          <p:grpSpPr>
            <a:xfrm>
              <a:off x="21299600" y="0"/>
              <a:ext cx="341213" cy="341213"/>
              <a:chOff x="0" y="0"/>
              <a:chExt cx="812800" cy="812800"/>
            </a:xfrm>
          </p:grpSpPr>
          <p:sp>
            <p:nvSpPr>
              <p:cNvPr id="145" name="Google Shape;14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 name="Google Shape;147;p9"/>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3">
                <a:alphaModFix/>
              </a:blip>
              <a:stretch>
                <a:fillRect b="0" l="0" r="0" t="0"/>
              </a:stretch>
            </a:blipFill>
            <a:ln>
              <a:noFill/>
            </a:ln>
          </p:spPr>
        </p:sp>
        <p:sp>
          <p:nvSpPr>
            <p:cNvPr id="148" name="Google Shape;148;p9"/>
            <p:cNvSpPr txBox="1"/>
            <p:nvPr/>
          </p:nvSpPr>
          <p:spPr>
            <a:xfrm>
              <a:off x="1189601" y="334510"/>
              <a:ext cx="2311200" cy="48300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pic>
        <p:nvPicPr>
          <p:cNvPr id="149" name="Google Shape;149;p9"/>
          <p:cNvPicPr preferRelativeResize="0"/>
          <p:nvPr/>
        </p:nvPicPr>
        <p:blipFill>
          <a:blip r:embed="rId4">
            <a:alphaModFix/>
          </a:blip>
          <a:stretch>
            <a:fillRect/>
          </a:stretch>
        </p:blipFill>
        <p:spPr>
          <a:xfrm>
            <a:off x="13966575" y="1578000"/>
            <a:ext cx="3292726" cy="44512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0" name="Shape 150"/>
        <p:cNvGrpSpPr/>
        <p:nvPr/>
      </p:nvGrpSpPr>
      <p:grpSpPr>
        <a:xfrm>
          <a:off x="0" y="0"/>
          <a:ext cx="0" cy="0"/>
          <a:chOff x="0" y="0"/>
          <a:chExt cx="0" cy="0"/>
        </a:xfrm>
      </p:grpSpPr>
      <p:pic>
        <p:nvPicPr>
          <p:cNvPr id="151" name="Google Shape;151;p10"/>
          <p:cNvPicPr preferRelativeResize="0"/>
          <p:nvPr/>
        </p:nvPicPr>
        <p:blipFill>
          <a:blip r:embed="rId2">
            <a:alphaModFix/>
          </a:blip>
          <a:stretch>
            <a:fillRect/>
          </a:stretch>
        </p:blipFill>
        <p:spPr>
          <a:xfrm>
            <a:off x="-93500" y="-372000"/>
            <a:ext cx="18288000" cy="10662050"/>
          </a:xfrm>
          <a:prstGeom prst="rect">
            <a:avLst/>
          </a:prstGeom>
          <a:noFill/>
          <a:ln>
            <a:noFill/>
          </a:ln>
        </p:spPr>
      </p:pic>
      <p:grpSp>
        <p:nvGrpSpPr>
          <p:cNvPr id="152" name="Google Shape;152;p10"/>
          <p:cNvGrpSpPr/>
          <p:nvPr/>
        </p:nvGrpSpPr>
        <p:grpSpPr>
          <a:xfrm>
            <a:off x="549789" y="263983"/>
            <a:ext cx="17188566" cy="9506955"/>
            <a:chOff x="0" y="-47625"/>
            <a:chExt cx="4527000" cy="2503873"/>
          </a:xfrm>
        </p:grpSpPr>
        <p:sp>
          <p:nvSpPr>
            <p:cNvPr id="153" name="Google Shape;153;p10"/>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0"/>
            <p:cNvSpPr txBox="1"/>
            <p:nvPr/>
          </p:nvSpPr>
          <p:spPr>
            <a:xfrm>
              <a:off x="0" y="-47625"/>
              <a:ext cx="4527000" cy="250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5" name="Google Shape;155;p10"/>
          <p:cNvSpPr txBox="1"/>
          <p:nvPr>
            <p:ph type="title"/>
          </p:nvPr>
        </p:nvSpPr>
        <p:spPr>
          <a:xfrm>
            <a:off x="1028696" y="3890500"/>
            <a:ext cx="145458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500"/>
              <a:buNone/>
              <a:defRPr/>
            </a:lvl1pPr>
            <a:lvl2pPr lvl="1">
              <a:spcBef>
                <a:spcPts val="0"/>
              </a:spcBef>
              <a:spcAft>
                <a:spcPts val="0"/>
              </a:spcAft>
              <a:buSzPts val="9500"/>
              <a:buFont typeface="Anton"/>
              <a:buNone/>
              <a:defRPr sz="9500">
                <a:latin typeface="Anton"/>
                <a:ea typeface="Anton"/>
                <a:cs typeface="Anton"/>
                <a:sym typeface="Anton"/>
              </a:defRPr>
            </a:lvl2pPr>
            <a:lvl3pPr lvl="2">
              <a:spcBef>
                <a:spcPts val="0"/>
              </a:spcBef>
              <a:spcAft>
                <a:spcPts val="0"/>
              </a:spcAft>
              <a:buSzPts val="9500"/>
              <a:buFont typeface="Anton"/>
              <a:buNone/>
              <a:defRPr sz="9500">
                <a:latin typeface="Anton"/>
                <a:ea typeface="Anton"/>
                <a:cs typeface="Anton"/>
                <a:sym typeface="Anton"/>
              </a:defRPr>
            </a:lvl3pPr>
            <a:lvl4pPr lvl="3">
              <a:spcBef>
                <a:spcPts val="0"/>
              </a:spcBef>
              <a:spcAft>
                <a:spcPts val="0"/>
              </a:spcAft>
              <a:buSzPts val="9500"/>
              <a:buFont typeface="Anton"/>
              <a:buNone/>
              <a:defRPr sz="9500">
                <a:latin typeface="Anton"/>
                <a:ea typeface="Anton"/>
                <a:cs typeface="Anton"/>
                <a:sym typeface="Anton"/>
              </a:defRPr>
            </a:lvl4pPr>
            <a:lvl5pPr lvl="4">
              <a:spcBef>
                <a:spcPts val="0"/>
              </a:spcBef>
              <a:spcAft>
                <a:spcPts val="0"/>
              </a:spcAft>
              <a:buSzPts val="9500"/>
              <a:buFont typeface="Anton"/>
              <a:buNone/>
              <a:defRPr sz="9500">
                <a:latin typeface="Anton"/>
                <a:ea typeface="Anton"/>
                <a:cs typeface="Anton"/>
                <a:sym typeface="Anton"/>
              </a:defRPr>
            </a:lvl5pPr>
            <a:lvl6pPr lvl="5">
              <a:spcBef>
                <a:spcPts val="0"/>
              </a:spcBef>
              <a:spcAft>
                <a:spcPts val="0"/>
              </a:spcAft>
              <a:buSzPts val="9500"/>
              <a:buFont typeface="Anton"/>
              <a:buNone/>
              <a:defRPr sz="9500">
                <a:latin typeface="Anton"/>
                <a:ea typeface="Anton"/>
                <a:cs typeface="Anton"/>
                <a:sym typeface="Anton"/>
              </a:defRPr>
            </a:lvl6pPr>
            <a:lvl7pPr lvl="6">
              <a:spcBef>
                <a:spcPts val="0"/>
              </a:spcBef>
              <a:spcAft>
                <a:spcPts val="0"/>
              </a:spcAft>
              <a:buSzPts val="9500"/>
              <a:buFont typeface="Anton"/>
              <a:buNone/>
              <a:defRPr sz="9500">
                <a:latin typeface="Anton"/>
                <a:ea typeface="Anton"/>
                <a:cs typeface="Anton"/>
                <a:sym typeface="Anton"/>
              </a:defRPr>
            </a:lvl7pPr>
            <a:lvl8pPr lvl="7">
              <a:spcBef>
                <a:spcPts val="0"/>
              </a:spcBef>
              <a:spcAft>
                <a:spcPts val="0"/>
              </a:spcAft>
              <a:buSzPts val="9500"/>
              <a:buFont typeface="Anton"/>
              <a:buNone/>
              <a:defRPr sz="9500">
                <a:latin typeface="Anton"/>
                <a:ea typeface="Anton"/>
                <a:cs typeface="Anton"/>
                <a:sym typeface="Anton"/>
              </a:defRPr>
            </a:lvl8pPr>
            <a:lvl9pPr lvl="8">
              <a:spcBef>
                <a:spcPts val="0"/>
              </a:spcBef>
              <a:spcAft>
                <a:spcPts val="0"/>
              </a:spcAft>
              <a:buSzPts val="9500"/>
              <a:buFont typeface="Anton"/>
              <a:buNone/>
              <a:defRPr sz="9500">
                <a:latin typeface="Anton"/>
                <a:ea typeface="Anton"/>
                <a:cs typeface="Anton"/>
                <a:sym typeface="Anton"/>
              </a:defRPr>
            </a:lvl9pPr>
          </a:lstStyle>
          <a:p/>
        </p:txBody>
      </p:sp>
      <p:sp>
        <p:nvSpPr>
          <p:cNvPr id="156" name="Google Shape;156;p10"/>
          <p:cNvSpPr/>
          <p:nvPr>
            <p:ph idx="2" type="pic"/>
          </p:nvPr>
        </p:nvSpPr>
        <p:spPr>
          <a:xfrm>
            <a:off x="12668246" y="6297025"/>
            <a:ext cx="3491100" cy="2618400"/>
          </a:xfrm>
          <a:prstGeom prst="rect">
            <a:avLst/>
          </a:prstGeom>
          <a:noFill/>
          <a:ln>
            <a:noFill/>
          </a:ln>
        </p:spPr>
      </p:sp>
      <p:sp>
        <p:nvSpPr>
          <p:cNvPr id="157" name="Google Shape;157;p10"/>
          <p:cNvSpPr txBox="1"/>
          <p:nvPr>
            <p:ph idx="1" type="body"/>
          </p:nvPr>
        </p:nvSpPr>
        <p:spPr>
          <a:xfrm>
            <a:off x="2223163" y="5385051"/>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000"/>
              <a:buNone/>
              <a:defRPr/>
            </a:lvl1pPr>
            <a:lvl2pPr indent="-228600" lvl="1" marL="914400" algn="l">
              <a:spcBef>
                <a:spcPts val="240"/>
              </a:spcBef>
              <a:spcAft>
                <a:spcPts val="0"/>
              </a:spcAft>
              <a:buClr>
                <a:schemeClr val="dk1"/>
              </a:buClr>
              <a:buSzPts val="2000"/>
              <a:buNone/>
              <a:defRPr/>
            </a:lvl2pPr>
            <a:lvl3pPr indent="-228600" lvl="2" marL="1371600" algn="l">
              <a:spcBef>
                <a:spcPts val="200"/>
              </a:spcBef>
              <a:spcAft>
                <a:spcPts val="0"/>
              </a:spcAft>
              <a:buClr>
                <a:schemeClr val="dk1"/>
              </a:buClr>
              <a:buSzPts val="2000"/>
              <a:buNone/>
              <a:defRPr/>
            </a:lvl3pPr>
            <a:lvl4pPr indent="-228600" lvl="3" marL="1828800" algn="l">
              <a:spcBef>
                <a:spcPts val="180"/>
              </a:spcBef>
              <a:spcAft>
                <a:spcPts val="0"/>
              </a:spcAft>
              <a:buClr>
                <a:schemeClr val="dk1"/>
              </a:buClr>
              <a:buSzPts val="2000"/>
              <a:buNone/>
              <a:defRPr/>
            </a:lvl4pPr>
            <a:lvl5pPr indent="-228600" lvl="4" marL="2286000" algn="l">
              <a:spcBef>
                <a:spcPts val="180"/>
              </a:spcBef>
              <a:spcAft>
                <a:spcPts val="0"/>
              </a:spcAft>
              <a:buClr>
                <a:schemeClr val="dk1"/>
              </a:buClr>
              <a:buSzPts val="2000"/>
              <a:buNone/>
              <a:defRPr/>
            </a:lvl5pPr>
            <a:lvl6pPr indent="-228600" lvl="5" marL="2743200" algn="l">
              <a:spcBef>
                <a:spcPts val="180"/>
              </a:spcBef>
              <a:spcAft>
                <a:spcPts val="0"/>
              </a:spcAft>
              <a:buClr>
                <a:schemeClr val="dk1"/>
              </a:buClr>
              <a:buSzPts val="2000"/>
              <a:buNone/>
              <a:defRPr/>
            </a:lvl6pPr>
            <a:lvl7pPr indent="-228600" lvl="6" marL="3200400" algn="l">
              <a:spcBef>
                <a:spcPts val="180"/>
              </a:spcBef>
              <a:spcAft>
                <a:spcPts val="0"/>
              </a:spcAft>
              <a:buClr>
                <a:schemeClr val="dk1"/>
              </a:buClr>
              <a:buSzPts val="2000"/>
              <a:buNone/>
              <a:defRPr/>
            </a:lvl7pPr>
            <a:lvl8pPr indent="-228600" lvl="7" marL="3657600" algn="l">
              <a:spcBef>
                <a:spcPts val="180"/>
              </a:spcBef>
              <a:spcAft>
                <a:spcPts val="0"/>
              </a:spcAft>
              <a:buClr>
                <a:schemeClr val="dk1"/>
              </a:buClr>
              <a:buSzPts val="2000"/>
              <a:buNone/>
              <a:defRPr/>
            </a:lvl8pPr>
            <a:lvl9pPr indent="-228600" lvl="8" marL="4114800" algn="l">
              <a:spcBef>
                <a:spcPts val="180"/>
              </a:spcBef>
              <a:spcAft>
                <a:spcPts val="0"/>
              </a:spcAft>
              <a:buClr>
                <a:schemeClr val="dk1"/>
              </a:buClr>
              <a:buSzPts val="2000"/>
              <a:buNone/>
              <a:defRPr/>
            </a:lvl9pPr>
          </a:lstStyle>
          <a:p/>
        </p:txBody>
      </p:sp>
      <p:grpSp>
        <p:nvGrpSpPr>
          <p:cNvPr id="158" name="Google Shape;158;p10"/>
          <p:cNvGrpSpPr/>
          <p:nvPr/>
        </p:nvGrpSpPr>
        <p:grpSpPr>
          <a:xfrm>
            <a:off x="1028700" y="772800"/>
            <a:ext cx="16230610" cy="613133"/>
            <a:chOff x="0" y="0"/>
            <a:chExt cx="21640813" cy="817510"/>
          </a:xfrm>
        </p:grpSpPr>
        <p:grpSp>
          <p:nvGrpSpPr>
            <p:cNvPr id="159" name="Google Shape;159;p10"/>
            <p:cNvGrpSpPr/>
            <p:nvPr/>
          </p:nvGrpSpPr>
          <p:grpSpPr>
            <a:xfrm>
              <a:off x="20293290" y="0"/>
              <a:ext cx="341213" cy="341213"/>
              <a:chOff x="0" y="0"/>
              <a:chExt cx="812800" cy="812800"/>
            </a:xfrm>
          </p:grpSpPr>
          <p:sp>
            <p:nvSpPr>
              <p:cNvPr id="160" name="Google Shape;16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0"/>
            <p:cNvGrpSpPr/>
            <p:nvPr/>
          </p:nvGrpSpPr>
          <p:grpSpPr>
            <a:xfrm>
              <a:off x="20793300" y="0"/>
              <a:ext cx="341213" cy="341213"/>
              <a:chOff x="0" y="0"/>
              <a:chExt cx="812800" cy="812800"/>
            </a:xfrm>
          </p:grpSpPr>
          <p:sp>
            <p:nvSpPr>
              <p:cNvPr id="163" name="Google Shape;16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0"/>
            <p:cNvGrpSpPr/>
            <p:nvPr/>
          </p:nvGrpSpPr>
          <p:grpSpPr>
            <a:xfrm>
              <a:off x="21299600" y="0"/>
              <a:ext cx="341213" cy="341213"/>
              <a:chOff x="0" y="0"/>
              <a:chExt cx="812800" cy="812800"/>
            </a:xfrm>
          </p:grpSpPr>
          <p:sp>
            <p:nvSpPr>
              <p:cNvPr id="166" name="Google Shape;16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8" name="Google Shape;168;p10"/>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3">
                <a:alphaModFix/>
              </a:blip>
              <a:stretch>
                <a:fillRect b="0" l="0" r="0" t="0"/>
              </a:stretch>
            </a:blipFill>
            <a:ln>
              <a:noFill/>
            </a:ln>
          </p:spPr>
        </p:sp>
        <p:sp>
          <p:nvSpPr>
            <p:cNvPr id="169" name="Google Shape;169;p10"/>
            <p:cNvSpPr txBox="1"/>
            <p:nvPr/>
          </p:nvSpPr>
          <p:spPr>
            <a:xfrm>
              <a:off x="1189601" y="334510"/>
              <a:ext cx="2311200" cy="48300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pic>
        <p:nvPicPr>
          <p:cNvPr id="170" name="Google Shape;170;p10"/>
          <p:cNvPicPr preferRelativeResize="0"/>
          <p:nvPr/>
        </p:nvPicPr>
        <p:blipFill>
          <a:blip r:embed="rId4">
            <a:alphaModFix/>
          </a:blip>
          <a:stretch>
            <a:fillRect/>
          </a:stretch>
        </p:blipFill>
        <p:spPr>
          <a:xfrm>
            <a:off x="13966575" y="1578000"/>
            <a:ext cx="3292726" cy="44512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90350" y="2297325"/>
            <a:ext cx="149844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9500"/>
              <a:buFont typeface="Anton"/>
              <a:buNone/>
              <a:defRPr i="0" sz="9500" u="none" cap="none" strike="noStrik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771475" y="4835325"/>
            <a:ext cx="8229600" cy="45261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Clr>
                <a:schemeClr val="dk1"/>
              </a:buClr>
              <a:buSzPts val="2000"/>
              <a:buFont typeface="Anton"/>
              <a:buChar char="•"/>
              <a:defRPr i="0" sz="2000" u="none" cap="none" strike="noStrike">
                <a:solidFill>
                  <a:schemeClr val="dk1"/>
                </a:solidFill>
                <a:latin typeface="Anton"/>
                <a:ea typeface="Anton"/>
                <a:cs typeface="Anton"/>
                <a:sym typeface="Anton"/>
              </a:defRPr>
            </a:lvl1pPr>
            <a:lvl2pPr indent="-355600" lvl="1" marL="914400" marR="0" rtl="0" algn="l">
              <a:spcBef>
                <a:spcPts val="560"/>
              </a:spcBef>
              <a:spcAft>
                <a:spcPts val="0"/>
              </a:spcAft>
              <a:buClr>
                <a:schemeClr val="dk1"/>
              </a:buClr>
              <a:buSzPts val="2000"/>
              <a:buFont typeface="Anton"/>
              <a:buChar char="–"/>
              <a:defRPr i="0" sz="2000" u="none" cap="none" strike="noStrike">
                <a:solidFill>
                  <a:schemeClr val="dk1"/>
                </a:solidFill>
                <a:latin typeface="Anton"/>
                <a:ea typeface="Anton"/>
                <a:cs typeface="Anton"/>
                <a:sym typeface="Anton"/>
              </a:defRPr>
            </a:lvl2pPr>
            <a:lvl3pPr indent="-355600" lvl="2" marL="1371600" marR="0" rtl="0" algn="l">
              <a:spcBef>
                <a:spcPts val="480"/>
              </a:spcBef>
              <a:spcAft>
                <a:spcPts val="0"/>
              </a:spcAft>
              <a:buClr>
                <a:schemeClr val="dk1"/>
              </a:buClr>
              <a:buSzPts val="2000"/>
              <a:buFont typeface="Anton"/>
              <a:buChar char="•"/>
              <a:defRPr i="0" sz="2000" u="none" cap="none" strike="noStrike">
                <a:solidFill>
                  <a:schemeClr val="dk1"/>
                </a:solidFill>
                <a:latin typeface="Anton"/>
                <a:ea typeface="Anton"/>
                <a:cs typeface="Anton"/>
                <a:sym typeface="Anton"/>
              </a:defRPr>
            </a:lvl3pPr>
            <a:lvl4pPr indent="-355600" lvl="3" marL="1828800" marR="0" rtl="0" algn="l">
              <a:spcBef>
                <a:spcPts val="400"/>
              </a:spcBef>
              <a:spcAft>
                <a:spcPts val="0"/>
              </a:spcAft>
              <a:buClr>
                <a:schemeClr val="dk1"/>
              </a:buClr>
              <a:buSzPts val="2000"/>
              <a:buFont typeface="Anton"/>
              <a:buChar char="–"/>
              <a:defRPr i="0" sz="2000" u="none" cap="none" strike="noStrike">
                <a:solidFill>
                  <a:schemeClr val="dk1"/>
                </a:solidFill>
                <a:latin typeface="Anton"/>
                <a:ea typeface="Anton"/>
                <a:cs typeface="Anton"/>
                <a:sym typeface="Anton"/>
              </a:defRPr>
            </a:lvl4pPr>
            <a:lvl5pPr indent="-355600" lvl="4" marL="2286000" marR="0" rtl="0" algn="l">
              <a:spcBef>
                <a:spcPts val="400"/>
              </a:spcBef>
              <a:spcAft>
                <a:spcPts val="0"/>
              </a:spcAft>
              <a:buClr>
                <a:schemeClr val="dk1"/>
              </a:buClr>
              <a:buSzPts val="2000"/>
              <a:buFont typeface="Anton"/>
              <a:buChar char="»"/>
              <a:defRPr i="0" sz="2000" u="none" cap="none" strike="noStrike">
                <a:solidFill>
                  <a:schemeClr val="dk1"/>
                </a:solidFill>
                <a:latin typeface="Anton"/>
                <a:ea typeface="Anton"/>
                <a:cs typeface="Anton"/>
                <a:sym typeface="Anton"/>
              </a:defRPr>
            </a:lvl5pPr>
            <a:lvl6pPr indent="-355600" lvl="5" marL="2743200" marR="0" rtl="0" algn="l">
              <a:spcBef>
                <a:spcPts val="400"/>
              </a:spcBef>
              <a:spcAft>
                <a:spcPts val="0"/>
              </a:spcAft>
              <a:buClr>
                <a:schemeClr val="dk1"/>
              </a:buClr>
              <a:buSzPts val="2000"/>
              <a:buFont typeface="Anton"/>
              <a:buChar char="•"/>
              <a:defRPr i="0" sz="2000" u="none" cap="none" strike="noStrike">
                <a:solidFill>
                  <a:schemeClr val="dk1"/>
                </a:solidFill>
                <a:latin typeface="Anton"/>
                <a:ea typeface="Anton"/>
                <a:cs typeface="Anton"/>
                <a:sym typeface="Anton"/>
              </a:defRPr>
            </a:lvl6pPr>
            <a:lvl7pPr indent="-355600" lvl="6" marL="3200400" marR="0" rtl="0" algn="l">
              <a:spcBef>
                <a:spcPts val="400"/>
              </a:spcBef>
              <a:spcAft>
                <a:spcPts val="0"/>
              </a:spcAft>
              <a:buClr>
                <a:schemeClr val="dk1"/>
              </a:buClr>
              <a:buSzPts val="2000"/>
              <a:buFont typeface="Anton"/>
              <a:buChar char="•"/>
              <a:defRPr i="0" sz="2000" u="none" cap="none" strike="noStrike">
                <a:solidFill>
                  <a:schemeClr val="dk1"/>
                </a:solidFill>
                <a:latin typeface="Anton"/>
                <a:ea typeface="Anton"/>
                <a:cs typeface="Anton"/>
                <a:sym typeface="Anton"/>
              </a:defRPr>
            </a:lvl7pPr>
            <a:lvl8pPr indent="-355600" lvl="7" marL="3657600" marR="0" rtl="0" algn="l">
              <a:spcBef>
                <a:spcPts val="400"/>
              </a:spcBef>
              <a:spcAft>
                <a:spcPts val="0"/>
              </a:spcAft>
              <a:buClr>
                <a:schemeClr val="dk1"/>
              </a:buClr>
              <a:buSzPts val="2000"/>
              <a:buFont typeface="Anton"/>
              <a:buChar char="•"/>
              <a:defRPr i="0" sz="2000" u="none" cap="none" strike="noStrike">
                <a:solidFill>
                  <a:schemeClr val="dk1"/>
                </a:solidFill>
                <a:latin typeface="Anton"/>
                <a:ea typeface="Anton"/>
                <a:cs typeface="Anton"/>
                <a:sym typeface="Anton"/>
              </a:defRPr>
            </a:lvl8pPr>
            <a:lvl9pPr indent="-355600" lvl="8" marL="4114800" marR="0" rtl="0" algn="l">
              <a:spcBef>
                <a:spcPts val="400"/>
              </a:spcBef>
              <a:spcAft>
                <a:spcPts val="0"/>
              </a:spcAft>
              <a:buClr>
                <a:schemeClr val="dk1"/>
              </a:buClr>
              <a:buSzPts val="2000"/>
              <a:buFont typeface="Anton"/>
              <a:buChar char="•"/>
              <a:defRPr i="0" sz="2000" u="none" cap="none" strike="noStrike">
                <a:solidFill>
                  <a:schemeClr val="dk1"/>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1.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42.png"/><Relationship Id="rId5" Type="http://schemas.openxmlformats.org/officeDocument/2006/relationships/image" Target="../media/image47.png"/><Relationship Id="rId6" Type="http://schemas.openxmlformats.org/officeDocument/2006/relationships/image" Target="../media/image36.png"/><Relationship Id="rId7" Type="http://schemas.openxmlformats.org/officeDocument/2006/relationships/image" Target="../media/image2.png"/><Relationship Id="rId8"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49.png"/><Relationship Id="rId5" Type="http://schemas.openxmlformats.org/officeDocument/2006/relationships/image" Target="../media/image2.pn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2.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55.png"/><Relationship Id="rId9" Type="http://schemas.openxmlformats.org/officeDocument/2006/relationships/image" Target="../media/image50.png"/><Relationship Id="rId5" Type="http://schemas.openxmlformats.org/officeDocument/2006/relationships/image" Target="../media/image2.png"/><Relationship Id="rId6" Type="http://schemas.openxmlformats.org/officeDocument/2006/relationships/image" Target="../media/image40.png"/><Relationship Id="rId7" Type="http://schemas.openxmlformats.org/officeDocument/2006/relationships/image" Target="../media/image1.png"/><Relationship Id="rId8"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45.png"/><Relationship Id="rId5" Type="http://schemas.openxmlformats.org/officeDocument/2006/relationships/image" Target="../media/image44.png"/><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2.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2.png"/><Relationship Id="rId5"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0.png"/><Relationship Id="rId5" Type="http://schemas.openxmlformats.org/officeDocument/2006/relationships/image" Target="../media/image1.png"/><Relationship Id="rId6" Type="http://schemas.openxmlformats.org/officeDocument/2006/relationships/image" Target="../media/image18.png"/><Relationship Id="rId7" Type="http://schemas.openxmlformats.org/officeDocument/2006/relationships/image" Target="../media/image25.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11"/>
          <p:cNvPicPr preferRelativeResize="0"/>
          <p:nvPr/>
        </p:nvPicPr>
        <p:blipFill>
          <a:blip r:embed="rId3">
            <a:alphaModFix/>
          </a:blip>
          <a:stretch>
            <a:fillRect/>
          </a:stretch>
        </p:blipFill>
        <p:spPr>
          <a:xfrm>
            <a:off x="-60337" y="-6623259"/>
            <a:ext cx="18408801" cy="16970581"/>
          </a:xfrm>
          <a:prstGeom prst="rect">
            <a:avLst/>
          </a:prstGeom>
          <a:noFill/>
          <a:ln>
            <a:noFill/>
          </a:ln>
        </p:spPr>
      </p:pic>
      <p:grpSp>
        <p:nvGrpSpPr>
          <p:cNvPr id="176" name="Google Shape;176;p11"/>
          <p:cNvGrpSpPr/>
          <p:nvPr/>
        </p:nvGrpSpPr>
        <p:grpSpPr>
          <a:xfrm>
            <a:off x="549789" y="263984"/>
            <a:ext cx="17188422" cy="9506891"/>
            <a:chOff x="0" y="-47625"/>
            <a:chExt cx="4526992" cy="2503873"/>
          </a:xfrm>
        </p:grpSpPr>
        <p:sp>
          <p:nvSpPr>
            <p:cNvPr id="177" name="Google Shape;177;p11"/>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txBox="1"/>
            <p:nvPr/>
          </p:nvSpPr>
          <p:spPr>
            <a:xfrm>
              <a:off x="0" y="-47625"/>
              <a:ext cx="4526992" cy="25038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9" name="Google Shape;179;p11"/>
          <p:cNvPicPr preferRelativeResize="0"/>
          <p:nvPr/>
        </p:nvPicPr>
        <p:blipFill>
          <a:blip r:embed="rId4">
            <a:alphaModFix/>
          </a:blip>
          <a:stretch>
            <a:fillRect/>
          </a:stretch>
        </p:blipFill>
        <p:spPr>
          <a:xfrm>
            <a:off x="10920450" y="1853675"/>
            <a:ext cx="6037225" cy="6019096"/>
          </a:xfrm>
          <a:prstGeom prst="rect">
            <a:avLst/>
          </a:prstGeom>
          <a:noFill/>
          <a:ln>
            <a:noFill/>
          </a:ln>
        </p:spPr>
      </p:pic>
      <p:grpSp>
        <p:nvGrpSpPr>
          <p:cNvPr id="180" name="Google Shape;180;p11"/>
          <p:cNvGrpSpPr/>
          <p:nvPr/>
        </p:nvGrpSpPr>
        <p:grpSpPr>
          <a:xfrm>
            <a:off x="1028700" y="772800"/>
            <a:ext cx="16230600" cy="615570"/>
            <a:chOff x="0" y="0"/>
            <a:chExt cx="21640800" cy="820760"/>
          </a:xfrm>
        </p:grpSpPr>
        <p:grpSp>
          <p:nvGrpSpPr>
            <p:cNvPr id="181" name="Google Shape;181;p11"/>
            <p:cNvGrpSpPr/>
            <p:nvPr/>
          </p:nvGrpSpPr>
          <p:grpSpPr>
            <a:xfrm>
              <a:off x="20293290" y="0"/>
              <a:ext cx="341200" cy="341200"/>
              <a:chOff x="0" y="0"/>
              <a:chExt cx="812800" cy="812800"/>
            </a:xfrm>
          </p:grpSpPr>
          <p:sp>
            <p:nvSpPr>
              <p:cNvPr id="182" name="Google Shape;18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1"/>
            <p:cNvGrpSpPr/>
            <p:nvPr/>
          </p:nvGrpSpPr>
          <p:grpSpPr>
            <a:xfrm>
              <a:off x="20793300" y="0"/>
              <a:ext cx="341200" cy="341200"/>
              <a:chOff x="0" y="0"/>
              <a:chExt cx="812800" cy="812800"/>
            </a:xfrm>
          </p:grpSpPr>
          <p:sp>
            <p:nvSpPr>
              <p:cNvPr id="185" name="Google Shape;18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11"/>
            <p:cNvGrpSpPr/>
            <p:nvPr/>
          </p:nvGrpSpPr>
          <p:grpSpPr>
            <a:xfrm>
              <a:off x="21299600" y="0"/>
              <a:ext cx="341200" cy="341200"/>
              <a:chOff x="0" y="0"/>
              <a:chExt cx="812800" cy="812800"/>
            </a:xfrm>
          </p:grpSpPr>
          <p:sp>
            <p:nvSpPr>
              <p:cNvPr id="188" name="Google Shape;18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0" name="Google Shape;190;p11"/>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5">
                <a:alphaModFix/>
              </a:blip>
              <a:stretch>
                <a:fillRect b="0" l="0" r="0" t="0"/>
              </a:stretch>
            </a:blipFill>
            <a:ln>
              <a:noFill/>
            </a:ln>
          </p:spPr>
        </p:sp>
        <p:sp>
          <p:nvSpPr>
            <p:cNvPr id="191" name="Google Shape;191;p11"/>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grpSp>
        <p:nvGrpSpPr>
          <p:cNvPr id="192" name="Google Shape;192;p11"/>
          <p:cNvGrpSpPr/>
          <p:nvPr/>
        </p:nvGrpSpPr>
        <p:grpSpPr>
          <a:xfrm>
            <a:off x="1380667" y="7538532"/>
            <a:ext cx="3341495" cy="964177"/>
            <a:chOff x="0" y="-47625"/>
            <a:chExt cx="1071782" cy="309259"/>
          </a:xfrm>
        </p:grpSpPr>
        <p:sp>
          <p:nvSpPr>
            <p:cNvPr id="193" name="Google Shape;193;p11"/>
            <p:cNvSpPr/>
            <p:nvPr/>
          </p:nvSpPr>
          <p:spPr>
            <a:xfrm>
              <a:off x="0" y="0"/>
              <a:ext cx="1071782" cy="261634"/>
            </a:xfrm>
            <a:custGeom>
              <a:rect b="b" l="l" r="r" t="t"/>
              <a:pathLst>
                <a:path extrusionOk="0" h="261634" w="1071782">
                  <a:moveTo>
                    <a:pt x="118162" y="0"/>
                  </a:moveTo>
                  <a:lnTo>
                    <a:pt x="953620" y="0"/>
                  </a:lnTo>
                  <a:cubicBezTo>
                    <a:pt x="1018879" y="0"/>
                    <a:pt x="1071782" y="52903"/>
                    <a:pt x="1071782" y="118162"/>
                  </a:cubicBezTo>
                  <a:lnTo>
                    <a:pt x="1071782" y="143472"/>
                  </a:lnTo>
                  <a:cubicBezTo>
                    <a:pt x="1071782" y="208731"/>
                    <a:pt x="1018879" y="261634"/>
                    <a:pt x="953620" y="261634"/>
                  </a:cubicBezTo>
                  <a:lnTo>
                    <a:pt x="118162" y="261634"/>
                  </a:lnTo>
                  <a:cubicBezTo>
                    <a:pt x="52903" y="261634"/>
                    <a:pt x="0" y="208731"/>
                    <a:pt x="0" y="143472"/>
                  </a:cubicBezTo>
                  <a:lnTo>
                    <a:pt x="0" y="118162"/>
                  </a:lnTo>
                  <a:cubicBezTo>
                    <a:pt x="0" y="52903"/>
                    <a:pt x="52903" y="0"/>
                    <a:pt x="118162"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1"/>
            <p:cNvSpPr txBox="1"/>
            <p:nvPr/>
          </p:nvSpPr>
          <p:spPr>
            <a:xfrm>
              <a:off x="0" y="-47625"/>
              <a:ext cx="1071782" cy="3092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1"/>
          <p:cNvGrpSpPr/>
          <p:nvPr/>
        </p:nvGrpSpPr>
        <p:grpSpPr>
          <a:xfrm>
            <a:off x="7628426" y="1028700"/>
            <a:ext cx="1120296" cy="1120296"/>
            <a:chOff x="0" y="0"/>
            <a:chExt cx="812800" cy="812800"/>
          </a:xfrm>
        </p:grpSpPr>
        <p:sp>
          <p:nvSpPr>
            <p:cNvPr id="196" name="Google Shape;19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1"/>
          <p:cNvGrpSpPr/>
          <p:nvPr/>
        </p:nvGrpSpPr>
        <p:grpSpPr>
          <a:xfrm>
            <a:off x="9144000" y="7514075"/>
            <a:ext cx="758068" cy="758068"/>
            <a:chOff x="0" y="0"/>
            <a:chExt cx="812800" cy="812800"/>
          </a:xfrm>
        </p:grpSpPr>
        <p:sp>
          <p:nvSpPr>
            <p:cNvPr id="199" name="Google Shape;19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1"/>
          <p:cNvGrpSpPr/>
          <p:nvPr/>
        </p:nvGrpSpPr>
        <p:grpSpPr>
          <a:xfrm>
            <a:off x="1772853" y="8698152"/>
            <a:ext cx="560148" cy="560148"/>
            <a:chOff x="0" y="0"/>
            <a:chExt cx="812800" cy="812800"/>
          </a:xfrm>
        </p:grpSpPr>
        <p:sp>
          <p:nvSpPr>
            <p:cNvPr id="202" name="Google Shape;20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4" name="Google Shape;204;p11"/>
          <p:cNvSpPr txBox="1"/>
          <p:nvPr/>
        </p:nvSpPr>
        <p:spPr>
          <a:xfrm>
            <a:off x="1380667" y="1932708"/>
            <a:ext cx="11147400" cy="4876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560" u="none" cap="none" strike="noStrike">
                <a:solidFill>
                  <a:srgbClr val="000000"/>
                </a:solidFill>
                <a:latin typeface="Anton"/>
                <a:ea typeface="Anton"/>
                <a:cs typeface="Anton"/>
                <a:sym typeface="Anton"/>
              </a:rPr>
              <a:t>INDUSTRIAL ORGANIZATION </a:t>
            </a:r>
            <a:endParaRPr/>
          </a:p>
          <a:p>
            <a:pPr indent="0" lvl="0" marL="0" marR="0" rtl="0" algn="l">
              <a:lnSpc>
                <a:spcPct val="100000"/>
              </a:lnSpc>
              <a:spcBef>
                <a:spcPts val="0"/>
              </a:spcBef>
              <a:spcAft>
                <a:spcPts val="0"/>
              </a:spcAft>
              <a:buNone/>
            </a:pPr>
            <a:r>
              <a:rPr b="0" i="0" lang="en-US" sz="10560" u="none" cap="none" strike="noStrike">
                <a:solidFill>
                  <a:srgbClr val="000000"/>
                </a:solidFill>
                <a:latin typeface="Anton"/>
                <a:ea typeface="Anton"/>
                <a:cs typeface="Anton"/>
                <a:sym typeface="Anton"/>
              </a:rPr>
              <a:t>AND MANAGEMENT </a:t>
            </a:r>
            <a:endParaRPr/>
          </a:p>
        </p:txBody>
      </p:sp>
      <p:sp>
        <p:nvSpPr>
          <p:cNvPr id="205" name="Google Shape;205;p11"/>
          <p:cNvSpPr txBox="1"/>
          <p:nvPr/>
        </p:nvSpPr>
        <p:spPr>
          <a:xfrm>
            <a:off x="1989778" y="7874367"/>
            <a:ext cx="2134500" cy="4800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3118" u="none" cap="none" strike="noStrike">
                <a:solidFill>
                  <a:srgbClr val="000000"/>
                </a:solidFill>
                <a:latin typeface="Anton"/>
                <a:ea typeface="Anton"/>
                <a:cs typeface="Anton"/>
                <a:sym typeface="Anton"/>
              </a:rPr>
              <a:t>PRESENTATION</a:t>
            </a:r>
            <a:endParaRPr/>
          </a:p>
        </p:txBody>
      </p:sp>
      <p:pic>
        <p:nvPicPr>
          <p:cNvPr id="206" name="Google Shape;206;p11"/>
          <p:cNvPicPr preferRelativeResize="0"/>
          <p:nvPr/>
        </p:nvPicPr>
        <p:blipFill>
          <a:blip r:embed="rId6">
            <a:alphaModFix/>
          </a:blip>
          <a:stretch>
            <a:fillRect/>
          </a:stretch>
        </p:blipFill>
        <p:spPr>
          <a:xfrm>
            <a:off x="13966575" y="8804550"/>
            <a:ext cx="3292726" cy="4451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20"/>
          <p:cNvPicPr preferRelativeResize="0"/>
          <p:nvPr/>
        </p:nvPicPr>
        <p:blipFill>
          <a:blip r:embed="rId3">
            <a:alphaModFix/>
          </a:blip>
          <a:stretch>
            <a:fillRect/>
          </a:stretch>
        </p:blipFill>
        <p:spPr>
          <a:xfrm>
            <a:off x="-5288829" y="-9891362"/>
            <a:ext cx="29203448" cy="30069724"/>
          </a:xfrm>
          <a:prstGeom prst="rect">
            <a:avLst/>
          </a:prstGeom>
          <a:noFill/>
          <a:ln>
            <a:noFill/>
          </a:ln>
        </p:spPr>
      </p:pic>
      <p:grpSp>
        <p:nvGrpSpPr>
          <p:cNvPr id="532" name="Google Shape;532;p20"/>
          <p:cNvGrpSpPr/>
          <p:nvPr/>
        </p:nvGrpSpPr>
        <p:grpSpPr>
          <a:xfrm>
            <a:off x="549789" y="444810"/>
            <a:ext cx="17188422" cy="9326065"/>
            <a:chOff x="0" y="0"/>
            <a:chExt cx="4526992" cy="2456248"/>
          </a:xfrm>
        </p:grpSpPr>
        <p:sp>
          <p:nvSpPr>
            <p:cNvPr id="533" name="Google Shape;533;p20"/>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0"/>
            <p:cNvSpPr txBox="1"/>
            <p:nvPr/>
          </p:nvSpPr>
          <p:spPr>
            <a:xfrm>
              <a:off x="0" y="0"/>
              <a:ext cx="4526992" cy="2456248"/>
            </a:xfrm>
            <a:prstGeom prst="rect">
              <a:avLst/>
            </a:prstGeom>
            <a:noFill/>
            <a:ln>
              <a:noFill/>
            </a:ln>
          </p:spPr>
          <p:txBody>
            <a:bodyPr anchorCtr="0" anchor="ctr" bIns="50800" lIns="50800" spcFirstLastPara="1" rIns="50800" wrap="square" tIns="50800">
              <a:noAutofit/>
            </a:bodyPr>
            <a:lstStyle/>
            <a:p>
              <a:pPr indent="0" lvl="0" marL="0" marR="0" rtl="0" algn="l">
                <a:lnSpc>
                  <a:spcPct val="35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20"/>
          <p:cNvGrpSpPr/>
          <p:nvPr/>
        </p:nvGrpSpPr>
        <p:grpSpPr>
          <a:xfrm>
            <a:off x="1028700" y="772800"/>
            <a:ext cx="16230600" cy="615570"/>
            <a:chOff x="0" y="0"/>
            <a:chExt cx="21640800" cy="820760"/>
          </a:xfrm>
        </p:grpSpPr>
        <p:grpSp>
          <p:nvGrpSpPr>
            <p:cNvPr id="536" name="Google Shape;536;p20"/>
            <p:cNvGrpSpPr/>
            <p:nvPr/>
          </p:nvGrpSpPr>
          <p:grpSpPr>
            <a:xfrm>
              <a:off x="20293290" y="0"/>
              <a:ext cx="341200" cy="341200"/>
              <a:chOff x="0" y="0"/>
              <a:chExt cx="812800" cy="812800"/>
            </a:xfrm>
          </p:grpSpPr>
          <p:sp>
            <p:nvSpPr>
              <p:cNvPr id="537" name="Google Shape;53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20"/>
            <p:cNvGrpSpPr/>
            <p:nvPr/>
          </p:nvGrpSpPr>
          <p:grpSpPr>
            <a:xfrm>
              <a:off x="20793300" y="0"/>
              <a:ext cx="341200" cy="341200"/>
              <a:chOff x="0" y="0"/>
              <a:chExt cx="812800" cy="812800"/>
            </a:xfrm>
          </p:grpSpPr>
          <p:sp>
            <p:nvSpPr>
              <p:cNvPr id="540" name="Google Shape;54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20"/>
            <p:cNvGrpSpPr/>
            <p:nvPr/>
          </p:nvGrpSpPr>
          <p:grpSpPr>
            <a:xfrm>
              <a:off x="21299600" y="0"/>
              <a:ext cx="341200" cy="341200"/>
              <a:chOff x="0" y="0"/>
              <a:chExt cx="812800" cy="812800"/>
            </a:xfrm>
          </p:grpSpPr>
          <p:sp>
            <p:nvSpPr>
              <p:cNvPr id="543" name="Google Shape;54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5" name="Google Shape;545;p20"/>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4">
                <a:alphaModFix/>
              </a:blip>
              <a:stretch>
                <a:fillRect b="0" l="0" r="0" t="0"/>
              </a:stretch>
            </a:blipFill>
            <a:ln>
              <a:noFill/>
            </a:ln>
          </p:spPr>
        </p:sp>
        <p:sp>
          <p:nvSpPr>
            <p:cNvPr id="546" name="Google Shape;546;p20"/>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pic>
        <p:nvPicPr>
          <p:cNvPr id="547" name="Google Shape;547;p20"/>
          <p:cNvPicPr preferRelativeResize="0"/>
          <p:nvPr/>
        </p:nvPicPr>
        <p:blipFill rotWithShape="1">
          <a:blip r:embed="rId5">
            <a:alphaModFix/>
          </a:blip>
          <a:srcRect b="0" l="0" r="0" t="0"/>
          <a:stretch/>
        </p:blipFill>
        <p:spPr>
          <a:xfrm>
            <a:off x="707894" y="3874951"/>
            <a:ext cx="3849673" cy="3849673"/>
          </a:xfrm>
          <a:prstGeom prst="rect">
            <a:avLst/>
          </a:prstGeom>
          <a:noFill/>
          <a:ln>
            <a:noFill/>
          </a:ln>
        </p:spPr>
      </p:pic>
      <p:sp>
        <p:nvSpPr>
          <p:cNvPr id="548" name="Google Shape;548;p20"/>
          <p:cNvSpPr txBox="1"/>
          <p:nvPr/>
        </p:nvSpPr>
        <p:spPr>
          <a:xfrm>
            <a:off x="1028700" y="7855541"/>
            <a:ext cx="2690804" cy="692352"/>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the featured statistic.</a:t>
            </a:r>
            <a:endParaRPr/>
          </a:p>
        </p:txBody>
      </p:sp>
      <p:sp>
        <p:nvSpPr>
          <p:cNvPr id="549" name="Google Shape;549;p20"/>
          <p:cNvSpPr txBox="1"/>
          <p:nvPr/>
        </p:nvSpPr>
        <p:spPr>
          <a:xfrm>
            <a:off x="6507209" y="7855541"/>
            <a:ext cx="2690804" cy="692352"/>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the featured statistic.</a:t>
            </a:r>
            <a:endParaRPr/>
          </a:p>
        </p:txBody>
      </p:sp>
      <p:sp>
        <p:nvSpPr>
          <p:cNvPr id="550" name="Google Shape;550;p20"/>
          <p:cNvSpPr txBox="1"/>
          <p:nvPr/>
        </p:nvSpPr>
        <p:spPr>
          <a:xfrm>
            <a:off x="11842374" y="7855541"/>
            <a:ext cx="2690804" cy="692352"/>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the featured statistic.</a:t>
            </a:r>
            <a:endParaRPr/>
          </a:p>
        </p:txBody>
      </p:sp>
      <p:pic>
        <p:nvPicPr>
          <p:cNvPr id="551" name="Google Shape;551;p20"/>
          <p:cNvPicPr preferRelativeResize="0"/>
          <p:nvPr/>
        </p:nvPicPr>
        <p:blipFill rotWithShape="1">
          <a:blip r:embed="rId6">
            <a:alphaModFix/>
          </a:blip>
          <a:srcRect b="0" l="0" r="0" t="0"/>
          <a:stretch/>
        </p:blipFill>
        <p:spPr>
          <a:xfrm>
            <a:off x="6186403" y="3907575"/>
            <a:ext cx="3849673" cy="3849673"/>
          </a:xfrm>
          <a:prstGeom prst="rect">
            <a:avLst/>
          </a:prstGeom>
          <a:noFill/>
          <a:ln>
            <a:noFill/>
          </a:ln>
        </p:spPr>
      </p:pic>
      <p:pic>
        <p:nvPicPr>
          <p:cNvPr id="552" name="Google Shape;552;p20"/>
          <p:cNvPicPr preferRelativeResize="0"/>
          <p:nvPr/>
        </p:nvPicPr>
        <p:blipFill rotWithShape="1">
          <a:blip r:embed="rId7">
            <a:alphaModFix/>
          </a:blip>
          <a:srcRect b="0" l="0" r="0" t="0"/>
          <a:stretch/>
        </p:blipFill>
        <p:spPr>
          <a:xfrm>
            <a:off x="11521568" y="3907575"/>
            <a:ext cx="3849673" cy="3849673"/>
          </a:xfrm>
          <a:prstGeom prst="rect">
            <a:avLst/>
          </a:prstGeom>
          <a:noFill/>
          <a:ln>
            <a:noFill/>
          </a:ln>
        </p:spPr>
      </p:pic>
      <p:sp>
        <p:nvSpPr>
          <p:cNvPr id="553" name="Google Shape;553;p20"/>
          <p:cNvSpPr txBox="1"/>
          <p:nvPr/>
        </p:nvSpPr>
        <p:spPr>
          <a:xfrm>
            <a:off x="1028700" y="1842916"/>
            <a:ext cx="8686569" cy="143821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MARKET RESEARCH</a:t>
            </a:r>
            <a:endParaRPr/>
          </a:p>
        </p:txBody>
      </p:sp>
      <p:sp>
        <p:nvSpPr>
          <p:cNvPr id="554" name="Google Shape;554;p20"/>
          <p:cNvSpPr txBox="1"/>
          <p:nvPr/>
        </p:nvSpPr>
        <p:spPr>
          <a:xfrm>
            <a:off x="1028700" y="3433848"/>
            <a:ext cx="4710923" cy="339986"/>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the featured statistic.</a:t>
            </a:r>
            <a:endParaRPr/>
          </a:p>
        </p:txBody>
      </p:sp>
      <p:grpSp>
        <p:nvGrpSpPr>
          <p:cNvPr id="555" name="Google Shape;555;p20"/>
          <p:cNvGrpSpPr/>
          <p:nvPr/>
        </p:nvGrpSpPr>
        <p:grpSpPr>
          <a:xfrm>
            <a:off x="10889030" y="2139513"/>
            <a:ext cx="1447592" cy="1447592"/>
            <a:chOff x="0" y="0"/>
            <a:chExt cx="812800" cy="812800"/>
          </a:xfrm>
        </p:grpSpPr>
        <p:sp>
          <p:nvSpPr>
            <p:cNvPr id="556" name="Google Shape;55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 name="Google Shape;558;p20"/>
          <p:cNvGrpSpPr/>
          <p:nvPr/>
        </p:nvGrpSpPr>
        <p:grpSpPr>
          <a:xfrm>
            <a:off x="15811708" y="8423688"/>
            <a:ext cx="917545" cy="917545"/>
            <a:chOff x="0" y="0"/>
            <a:chExt cx="812800" cy="812800"/>
          </a:xfrm>
        </p:grpSpPr>
        <p:sp>
          <p:nvSpPr>
            <p:cNvPr id="559" name="Google Shape;55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p20"/>
          <p:cNvGrpSpPr/>
          <p:nvPr/>
        </p:nvGrpSpPr>
        <p:grpSpPr>
          <a:xfrm>
            <a:off x="4822078" y="6977669"/>
            <a:ext cx="917545" cy="917545"/>
            <a:chOff x="0" y="0"/>
            <a:chExt cx="812800" cy="812800"/>
          </a:xfrm>
        </p:grpSpPr>
        <p:sp>
          <p:nvSpPr>
            <p:cNvPr id="562" name="Google Shape;56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64" name="Google Shape;564;p20"/>
          <p:cNvPicPr preferRelativeResize="0"/>
          <p:nvPr/>
        </p:nvPicPr>
        <p:blipFill>
          <a:blip r:embed="rId8">
            <a:alphaModFix/>
          </a:blip>
          <a:stretch>
            <a:fillRect/>
          </a:stretch>
        </p:blipFill>
        <p:spPr>
          <a:xfrm>
            <a:off x="13966575" y="1578000"/>
            <a:ext cx="3292726" cy="4451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21"/>
          <p:cNvPicPr preferRelativeResize="0"/>
          <p:nvPr/>
        </p:nvPicPr>
        <p:blipFill>
          <a:blip r:embed="rId3">
            <a:alphaModFix/>
          </a:blip>
          <a:stretch>
            <a:fillRect/>
          </a:stretch>
        </p:blipFill>
        <p:spPr>
          <a:xfrm>
            <a:off x="-5288829" y="-9891362"/>
            <a:ext cx="29203448" cy="30069724"/>
          </a:xfrm>
          <a:prstGeom prst="rect">
            <a:avLst/>
          </a:prstGeom>
          <a:noFill/>
          <a:ln>
            <a:noFill/>
          </a:ln>
        </p:spPr>
      </p:pic>
      <p:pic>
        <p:nvPicPr>
          <p:cNvPr id="570" name="Google Shape;570;p21"/>
          <p:cNvPicPr preferRelativeResize="0"/>
          <p:nvPr/>
        </p:nvPicPr>
        <p:blipFill rotWithShape="1">
          <a:blip r:embed="rId4">
            <a:alphaModFix/>
          </a:blip>
          <a:srcRect b="9190" l="0" r="0" t="9189"/>
          <a:stretch/>
        </p:blipFill>
        <p:spPr>
          <a:xfrm>
            <a:off x="640300" y="516375"/>
            <a:ext cx="17316333" cy="9422350"/>
          </a:xfrm>
          <a:prstGeom prst="rect">
            <a:avLst/>
          </a:prstGeom>
          <a:noFill/>
          <a:ln>
            <a:noFill/>
          </a:ln>
        </p:spPr>
      </p:pic>
      <p:sp>
        <p:nvSpPr>
          <p:cNvPr id="571" name="Google Shape;571;p21"/>
          <p:cNvSpPr txBox="1"/>
          <p:nvPr/>
        </p:nvSpPr>
        <p:spPr>
          <a:xfrm>
            <a:off x="2989650" y="3119604"/>
            <a:ext cx="12308700" cy="349209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1515" u="none" cap="none" strike="noStrike">
                <a:solidFill>
                  <a:srgbClr val="FFFFFF"/>
                </a:solidFill>
                <a:latin typeface="Anton"/>
                <a:ea typeface="Anton"/>
                <a:cs typeface="Anton"/>
                <a:sym typeface="Anton"/>
              </a:rPr>
              <a:t>A PICTURE IS WORTH A THOUSAND WORDS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22"/>
          <p:cNvPicPr preferRelativeResize="0"/>
          <p:nvPr/>
        </p:nvPicPr>
        <p:blipFill>
          <a:blip r:embed="rId3">
            <a:alphaModFix/>
          </a:blip>
          <a:stretch>
            <a:fillRect/>
          </a:stretch>
        </p:blipFill>
        <p:spPr>
          <a:xfrm>
            <a:off x="0" y="-372000"/>
            <a:ext cx="18288000" cy="10662050"/>
          </a:xfrm>
          <a:prstGeom prst="rect">
            <a:avLst/>
          </a:prstGeom>
          <a:noFill/>
          <a:ln>
            <a:noFill/>
          </a:ln>
        </p:spPr>
      </p:pic>
      <p:grpSp>
        <p:nvGrpSpPr>
          <p:cNvPr id="577" name="Google Shape;577;p22"/>
          <p:cNvGrpSpPr/>
          <p:nvPr/>
        </p:nvGrpSpPr>
        <p:grpSpPr>
          <a:xfrm>
            <a:off x="549789" y="444810"/>
            <a:ext cx="17188422" cy="9326065"/>
            <a:chOff x="0" y="0"/>
            <a:chExt cx="4526992" cy="2456248"/>
          </a:xfrm>
        </p:grpSpPr>
        <p:sp>
          <p:nvSpPr>
            <p:cNvPr id="578" name="Google Shape;578;p22"/>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2"/>
            <p:cNvSpPr txBox="1"/>
            <p:nvPr/>
          </p:nvSpPr>
          <p:spPr>
            <a:xfrm>
              <a:off x="0" y="0"/>
              <a:ext cx="4526992" cy="2456248"/>
            </a:xfrm>
            <a:prstGeom prst="rect">
              <a:avLst/>
            </a:prstGeom>
            <a:noFill/>
            <a:ln>
              <a:noFill/>
            </a:ln>
          </p:spPr>
          <p:txBody>
            <a:bodyPr anchorCtr="0" anchor="ctr" bIns="50800" lIns="50800" spcFirstLastPara="1" rIns="50800" wrap="square" tIns="50800">
              <a:noAutofit/>
            </a:bodyPr>
            <a:lstStyle/>
            <a:p>
              <a:pPr indent="0" lvl="0" marL="0" marR="0" rtl="0" algn="l">
                <a:lnSpc>
                  <a:spcPct val="35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0" name="Google Shape;580;p22"/>
          <p:cNvGrpSpPr/>
          <p:nvPr/>
        </p:nvGrpSpPr>
        <p:grpSpPr>
          <a:xfrm>
            <a:off x="1028700" y="772800"/>
            <a:ext cx="16230600" cy="615570"/>
            <a:chOff x="0" y="0"/>
            <a:chExt cx="21640800" cy="820760"/>
          </a:xfrm>
        </p:grpSpPr>
        <p:grpSp>
          <p:nvGrpSpPr>
            <p:cNvPr id="581" name="Google Shape;581;p22"/>
            <p:cNvGrpSpPr/>
            <p:nvPr/>
          </p:nvGrpSpPr>
          <p:grpSpPr>
            <a:xfrm>
              <a:off x="20293290" y="0"/>
              <a:ext cx="341200" cy="341200"/>
              <a:chOff x="0" y="0"/>
              <a:chExt cx="812800" cy="812800"/>
            </a:xfrm>
          </p:grpSpPr>
          <p:sp>
            <p:nvSpPr>
              <p:cNvPr id="582" name="Google Shape;58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22"/>
            <p:cNvGrpSpPr/>
            <p:nvPr/>
          </p:nvGrpSpPr>
          <p:grpSpPr>
            <a:xfrm>
              <a:off x="20793300" y="0"/>
              <a:ext cx="341200" cy="341200"/>
              <a:chOff x="0" y="0"/>
              <a:chExt cx="812800" cy="812800"/>
            </a:xfrm>
          </p:grpSpPr>
          <p:sp>
            <p:nvSpPr>
              <p:cNvPr id="585" name="Google Shape;58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22"/>
            <p:cNvGrpSpPr/>
            <p:nvPr/>
          </p:nvGrpSpPr>
          <p:grpSpPr>
            <a:xfrm>
              <a:off x="21299600" y="0"/>
              <a:ext cx="341200" cy="341200"/>
              <a:chOff x="0" y="0"/>
              <a:chExt cx="812800" cy="812800"/>
            </a:xfrm>
          </p:grpSpPr>
          <p:sp>
            <p:nvSpPr>
              <p:cNvPr id="588" name="Google Shape;58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0" name="Google Shape;590;p22"/>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4">
                <a:alphaModFix/>
              </a:blip>
              <a:stretch>
                <a:fillRect b="0" l="0" r="0" t="0"/>
              </a:stretch>
            </a:blipFill>
            <a:ln>
              <a:noFill/>
            </a:ln>
          </p:spPr>
        </p:sp>
        <p:sp>
          <p:nvSpPr>
            <p:cNvPr id="591" name="Google Shape;591;p22"/>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grpSp>
        <p:nvGrpSpPr>
          <p:cNvPr id="592" name="Google Shape;592;p22"/>
          <p:cNvGrpSpPr/>
          <p:nvPr/>
        </p:nvGrpSpPr>
        <p:grpSpPr>
          <a:xfrm>
            <a:off x="1560147" y="2725141"/>
            <a:ext cx="2112754" cy="2112754"/>
            <a:chOff x="0" y="0"/>
            <a:chExt cx="812800" cy="812800"/>
          </a:xfrm>
        </p:grpSpPr>
        <p:sp>
          <p:nvSpPr>
            <p:cNvPr id="593" name="Google Shape;59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5" name="Google Shape;595;p22"/>
          <p:cNvGrpSpPr/>
          <p:nvPr/>
        </p:nvGrpSpPr>
        <p:grpSpPr>
          <a:xfrm>
            <a:off x="5707335" y="2725141"/>
            <a:ext cx="2112754" cy="2112754"/>
            <a:chOff x="0" y="0"/>
            <a:chExt cx="812800" cy="812800"/>
          </a:xfrm>
        </p:grpSpPr>
        <p:sp>
          <p:nvSpPr>
            <p:cNvPr id="596" name="Google Shape;59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8" name="Google Shape;598;p22"/>
          <p:cNvGrpSpPr/>
          <p:nvPr/>
        </p:nvGrpSpPr>
        <p:grpSpPr>
          <a:xfrm>
            <a:off x="10053536" y="2725141"/>
            <a:ext cx="2112754" cy="2112754"/>
            <a:chOff x="0" y="0"/>
            <a:chExt cx="812800" cy="812800"/>
          </a:xfrm>
        </p:grpSpPr>
        <p:sp>
          <p:nvSpPr>
            <p:cNvPr id="599" name="Google Shape;59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1" name="Google Shape;601;p22"/>
          <p:cNvGrpSpPr/>
          <p:nvPr/>
        </p:nvGrpSpPr>
        <p:grpSpPr>
          <a:xfrm>
            <a:off x="14523257" y="2725141"/>
            <a:ext cx="2112754" cy="2112754"/>
            <a:chOff x="0" y="0"/>
            <a:chExt cx="812800" cy="812800"/>
          </a:xfrm>
        </p:grpSpPr>
        <p:sp>
          <p:nvSpPr>
            <p:cNvPr id="602" name="Google Shape;60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4" name="Google Shape;604;p22"/>
          <p:cNvSpPr txBox="1"/>
          <p:nvPr/>
        </p:nvSpPr>
        <p:spPr>
          <a:xfrm>
            <a:off x="2272011" y="2893776"/>
            <a:ext cx="960782" cy="1775485"/>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1709" u="none" cap="none" strike="noStrike">
                <a:solidFill>
                  <a:srgbClr val="000000"/>
                </a:solidFill>
                <a:latin typeface="Anton"/>
                <a:ea typeface="Anton"/>
                <a:cs typeface="Anton"/>
                <a:sym typeface="Anton"/>
              </a:rPr>
              <a:t>S</a:t>
            </a:r>
            <a:endParaRPr/>
          </a:p>
        </p:txBody>
      </p:sp>
      <p:sp>
        <p:nvSpPr>
          <p:cNvPr id="605" name="Google Shape;605;p22"/>
          <p:cNvSpPr txBox="1"/>
          <p:nvPr/>
        </p:nvSpPr>
        <p:spPr>
          <a:xfrm>
            <a:off x="6283320" y="2893776"/>
            <a:ext cx="960782" cy="1775485"/>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1709" u="none" cap="none" strike="noStrike">
                <a:solidFill>
                  <a:srgbClr val="000000"/>
                </a:solidFill>
                <a:latin typeface="Anton"/>
                <a:ea typeface="Anton"/>
                <a:cs typeface="Anton"/>
                <a:sym typeface="Anton"/>
              </a:rPr>
              <a:t>W</a:t>
            </a:r>
            <a:endParaRPr/>
          </a:p>
        </p:txBody>
      </p:sp>
      <p:sp>
        <p:nvSpPr>
          <p:cNvPr id="606" name="Google Shape;606;p22"/>
          <p:cNvSpPr txBox="1"/>
          <p:nvPr/>
        </p:nvSpPr>
        <p:spPr>
          <a:xfrm>
            <a:off x="10824988" y="2893776"/>
            <a:ext cx="960782" cy="1775485"/>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1709" u="none" cap="none" strike="noStrike">
                <a:solidFill>
                  <a:srgbClr val="000000"/>
                </a:solidFill>
                <a:latin typeface="Anton"/>
                <a:ea typeface="Anton"/>
                <a:cs typeface="Anton"/>
                <a:sym typeface="Anton"/>
              </a:rPr>
              <a:t>O</a:t>
            </a:r>
            <a:endParaRPr/>
          </a:p>
        </p:txBody>
      </p:sp>
      <p:sp>
        <p:nvSpPr>
          <p:cNvPr id="607" name="Google Shape;607;p22"/>
          <p:cNvSpPr txBox="1"/>
          <p:nvPr/>
        </p:nvSpPr>
        <p:spPr>
          <a:xfrm>
            <a:off x="15294393" y="2893776"/>
            <a:ext cx="960782" cy="1775485"/>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1709" u="none" cap="none" strike="noStrike">
                <a:solidFill>
                  <a:srgbClr val="000000"/>
                </a:solidFill>
                <a:latin typeface="Anton"/>
                <a:ea typeface="Anton"/>
                <a:cs typeface="Anton"/>
                <a:sym typeface="Anton"/>
              </a:rPr>
              <a:t>T</a:t>
            </a:r>
            <a:endParaRPr/>
          </a:p>
        </p:txBody>
      </p:sp>
      <p:sp>
        <p:nvSpPr>
          <p:cNvPr id="608" name="Google Shape;608;p22"/>
          <p:cNvSpPr txBox="1"/>
          <p:nvPr/>
        </p:nvSpPr>
        <p:spPr>
          <a:xfrm>
            <a:off x="1560147" y="5125980"/>
            <a:ext cx="3255898" cy="80772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STRENGTHS</a:t>
            </a:r>
            <a:endParaRPr/>
          </a:p>
        </p:txBody>
      </p:sp>
      <p:sp>
        <p:nvSpPr>
          <p:cNvPr id="609" name="Google Shape;609;p22"/>
          <p:cNvSpPr txBox="1"/>
          <p:nvPr/>
        </p:nvSpPr>
        <p:spPr>
          <a:xfrm>
            <a:off x="5707335" y="5125980"/>
            <a:ext cx="3255898" cy="80772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WEAKNESSES</a:t>
            </a:r>
            <a:endParaRPr/>
          </a:p>
        </p:txBody>
      </p:sp>
      <p:sp>
        <p:nvSpPr>
          <p:cNvPr id="610" name="Google Shape;610;p22"/>
          <p:cNvSpPr txBox="1"/>
          <p:nvPr/>
        </p:nvSpPr>
        <p:spPr>
          <a:xfrm>
            <a:off x="10053536" y="5125980"/>
            <a:ext cx="3764743" cy="80772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OPPORTUNITIES</a:t>
            </a:r>
            <a:endParaRPr/>
          </a:p>
        </p:txBody>
      </p:sp>
      <p:sp>
        <p:nvSpPr>
          <p:cNvPr id="611" name="Google Shape;611;p22"/>
          <p:cNvSpPr txBox="1"/>
          <p:nvPr/>
        </p:nvSpPr>
        <p:spPr>
          <a:xfrm>
            <a:off x="14523257" y="5125980"/>
            <a:ext cx="3764743" cy="80772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THREATS</a:t>
            </a:r>
            <a:endParaRPr/>
          </a:p>
        </p:txBody>
      </p:sp>
      <p:sp>
        <p:nvSpPr>
          <p:cNvPr id="612" name="Google Shape;612;p22"/>
          <p:cNvSpPr txBox="1"/>
          <p:nvPr/>
        </p:nvSpPr>
        <p:spPr>
          <a:xfrm>
            <a:off x="1560147" y="6467734"/>
            <a:ext cx="2897450" cy="1042237"/>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1482" u="none" cap="none" strike="noStrike">
                <a:solidFill>
                  <a:srgbClr val="000000"/>
                </a:solidFill>
                <a:latin typeface="Arial"/>
                <a:ea typeface="Arial"/>
                <a:cs typeface="Arial"/>
                <a:sym typeface="Arial"/>
              </a:rPr>
              <a:t>What are you doing well? </a:t>
            </a:r>
            <a:endParaRPr/>
          </a:p>
          <a:p>
            <a:pPr indent="0" lvl="0" marL="0" marR="0" rtl="0" algn="l">
              <a:lnSpc>
                <a:spcPct val="140013"/>
              </a:lnSpc>
              <a:spcBef>
                <a:spcPts val="0"/>
              </a:spcBef>
              <a:spcAft>
                <a:spcPts val="0"/>
              </a:spcAft>
              <a:buNone/>
            </a:pPr>
            <a:r>
              <a:rPr b="0" i="0" lang="en-US" sz="1482" u="none" cap="none" strike="noStrike">
                <a:solidFill>
                  <a:srgbClr val="000000"/>
                </a:solidFill>
                <a:latin typeface="Arial"/>
                <a:ea typeface="Arial"/>
                <a:cs typeface="Arial"/>
                <a:sym typeface="Arial"/>
              </a:rPr>
              <a:t>What sets you apart? </a:t>
            </a:r>
            <a:endParaRPr/>
          </a:p>
          <a:p>
            <a:pPr indent="0" lvl="0" marL="0" marR="0" rtl="0" algn="l">
              <a:lnSpc>
                <a:spcPct val="140013"/>
              </a:lnSpc>
              <a:spcBef>
                <a:spcPts val="0"/>
              </a:spcBef>
              <a:spcAft>
                <a:spcPts val="0"/>
              </a:spcAft>
              <a:buNone/>
            </a:pPr>
            <a:r>
              <a:rPr b="0" i="0" lang="en-US" sz="1482" u="none" cap="none" strike="noStrike">
                <a:solidFill>
                  <a:srgbClr val="000000"/>
                </a:solidFill>
                <a:latin typeface="Arial"/>
                <a:ea typeface="Arial"/>
                <a:cs typeface="Arial"/>
                <a:sym typeface="Arial"/>
              </a:rPr>
              <a:t>What are your good qualities?</a:t>
            </a:r>
            <a:endParaRPr/>
          </a:p>
          <a:p>
            <a:pPr indent="0" lvl="0" marL="0" marR="0" rtl="0" algn="l">
              <a:lnSpc>
                <a:spcPct val="140013"/>
              </a:lnSpc>
              <a:spcBef>
                <a:spcPts val="0"/>
              </a:spcBef>
              <a:spcAft>
                <a:spcPts val="0"/>
              </a:spcAft>
              <a:buNone/>
            </a:pPr>
            <a:r>
              <a:t/>
            </a:r>
            <a:endParaRPr b="0" i="0" sz="1482" u="none" cap="none" strike="noStrike">
              <a:solidFill>
                <a:srgbClr val="000000"/>
              </a:solidFill>
              <a:latin typeface="Arial"/>
              <a:ea typeface="Arial"/>
              <a:cs typeface="Arial"/>
              <a:sym typeface="Arial"/>
            </a:endParaRPr>
          </a:p>
        </p:txBody>
      </p:sp>
      <p:sp>
        <p:nvSpPr>
          <p:cNvPr id="613" name="Google Shape;613;p22"/>
          <p:cNvSpPr txBox="1"/>
          <p:nvPr/>
        </p:nvSpPr>
        <p:spPr>
          <a:xfrm>
            <a:off x="5707335" y="6467734"/>
            <a:ext cx="2897450" cy="1042237"/>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1482" u="none" cap="none" strike="noStrike">
                <a:solidFill>
                  <a:srgbClr val="000000"/>
                </a:solidFill>
                <a:latin typeface="Arial"/>
                <a:ea typeface="Arial"/>
                <a:cs typeface="Arial"/>
                <a:sym typeface="Arial"/>
              </a:rPr>
              <a:t>What are you doing well? </a:t>
            </a:r>
            <a:endParaRPr/>
          </a:p>
          <a:p>
            <a:pPr indent="0" lvl="0" marL="0" marR="0" rtl="0" algn="l">
              <a:lnSpc>
                <a:spcPct val="140013"/>
              </a:lnSpc>
              <a:spcBef>
                <a:spcPts val="0"/>
              </a:spcBef>
              <a:spcAft>
                <a:spcPts val="0"/>
              </a:spcAft>
              <a:buNone/>
            </a:pPr>
            <a:r>
              <a:rPr b="0" i="0" lang="en-US" sz="1482" u="none" cap="none" strike="noStrike">
                <a:solidFill>
                  <a:srgbClr val="000000"/>
                </a:solidFill>
                <a:latin typeface="Arial"/>
                <a:ea typeface="Arial"/>
                <a:cs typeface="Arial"/>
                <a:sym typeface="Arial"/>
              </a:rPr>
              <a:t>What sets you apart? </a:t>
            </a:r>
            <a:endParaRPr/>
          </a:p>
          <a:p>
            <a:pPr indent="0" lvl="0" marL="0" marR="0" rtl="0" algn="l">
              <a:lnSpc>
                <a:spcPct val="140013"/>
              </a:lnSpc>
              <a:spcBef>
                <a:spcPts val="0"/>
              </a:spcBef>
              <a:spcAft>
                <a:spcPts val="0"/>
              </a:spcAft>
              <a:buNone/>
            </a:pPr>
            <a:r>
              <a:rPr b="0" i="0" lang="en-US" sz="1482" u="none" cap="none" strike="noStrike">
                <a:solidFill>
                  <a:srgbClr val="000000"/>
                </a:solidFill>
                <a:latin typeface="Arial"/>
                <a:ea typeface="Arial"/>
                <a:cs typeface="Arial"/>
                <a:sym typeface="Arial"/>
              </a:rPr>
              <a:t>What are your good qualities?</a:t>
            </a:r>
            <a:endParaRPr/>
          </a:p>
          <a:p>
            <a:pPr indent="0" lvl="0" marL="0" marR="0" rtl="0" algn="l">
              <a:lnSpc>
                <a:spcPct val="140013"/>
              </a:lnSpc>
              <a:spcBef>
                <a:spcPts val="0"/>
              </a:spcBef>
              <a:spcAft>
                <a:spcPts val="0"/>
              </a:spcAft>
              <a:buNone/>
            </a:pPr>
            <a:r>
              <a:t/>
            </a:r>
            <a:endParaRPr b="0" i="0" sz="1482" u="none" cap="none" strike="noStrike">
              <a:solidFill>
                <a:srgbClr val="000000"/>
              </a:solidFill>
              <a:latin typeface="Arial"/>
              <a:ea typeface="Arial"/>
              <a:cs typeface="Arial"/>
              <a:sym typeface="Arial"/>
            </a:endParaRPr>
          </a:p>
        </p:txBody>
      </p:sp>
      <p:grpSp>
        <p:nvGrpSpPr>
          <p:cNvPr id="614" name="Google Shape;614;p22"/>
          <p:cNvGrpSpPr/>
          <p:nvPr/>
        </p:nvGrpSpPr>
        <p:grpSpPr>
          <a:xfrm>
            <a:off x="4913212" y="134451"/>
            <a:ext cx="620719" cy="620719"/>
            <a:chOff x="0" y="0"/>
            <a:chExt cx="812800" cy="812800"/>
          </a:xfrm>
        </p:grpSpPr>
        <p:sp>
          <p:nvSpPr>
            <p:cNvPr id="615" name="Google Shape;61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22"/>
          <p:cNvGrpSpPr/>
          <p:nvPr/>
        </p:nvGrpSpPr>
        <p:grpSpPr>
          <a:xfrm>
            <a:off x="4295506" y="8072582"/>
            <a:ext cx="917545" cy="917545"/>
            <a:chOff x="0" y="0"/>
            <a:chExt cx="812800" cy="812800"/>
          </a:xfrm>
        </p:grpSpPr>
        <p:sp>
          <p:nvSpPr>
            <p:cNvPr id="618" name="Google Shape;61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2"/>
          <p:cNvGrpSpPr/>
          <p:nvPr/>
        </p:nvGrpSpPr>
        <p:grpSpPr>
          <a:xfrm>
            <a:off x="12908743" y="778673"/>
            <a:ext cx="1219395" cy="1219395"/>
            <a:chOff x="0" y="0"/>
            <a:chExt cx="812800" cy="812800"/>
          </a:xfrm>
        </p:grpSpPr>
        <p:sp>
          <p:nvSpPr>
            <p:cNvPr id="621" name="Google Shape;62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3" name="Google Shape;623;p22"/>
          <p:cNvSpPr txBox="1"/>
          <p:nvPr/>
        </p:nvSpPr>
        <p:spPr>
          <a:xfrm>
            <a:off x="10053536" y="6467734"/>
            <a:ext cx="2897450" cy="1042237"/>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1482" u="none" cap="none" strike="noStrike">
                <a:solidFill>
                  <a:srgbClr val="000000"/>
                </a:solidFill>
                <a:latin typeface="Arial"/>
                <a:ea typeface="Arial"/>
                <a:cs typeface="Arial"/>
                <a:sym typeface="Arial"/>
              </a:rPr>
              <a:t>What are you doing well? </a:t>
            </a:r>
            <a:endParaRPr/>
          </a:p>
          <a:p>
            <a:pPr indent="0" lvl="0" marL="0" marR="0" rtl="0" algn="l">
              <a:lnSpc>
                <a:spcPct val="140013"/>
              </a:lnSpc>
              <a:spcBef>
                <a:spcPts val="0"/>
              </a:spcBef>
              <a:spcAft>
                <a:spcPts val="0"/>
              </a:spcAft>
              <a:buNone/>
            </a:pPr>
            <a:r>
              <a:rPr b="0" i="0" lang="en-US" sz="1482" u="none" cap="none" strike="noStrike">
                <a:solidFill>
                  <a:srgbClr val="000000"/>
                </a:solidFill>
                <a:latin typeface="Arial"/>
                <a:ea typeface="Arial"/>
                <a:cs typeface="Arial"/>
                <a:sym typeface="Arial"/>
              </a:rPr>
              <a:t>What sets you apart? </a:t>
            </a:r>
            <a:endParaRPr/>
          </a:p>
          <a:p>
            <a:pPr indent="0" lvl="0" marL="0" marR="0" rtl="0" algn="l">
              <a:lnSpc>
                <a:spcPct val="140013"/>
              </a:lnSpc>
              <a:spcBef>
                <a:spcPts val="0"/>
              </a:spcBef>
              <a:spcAft>
                <a:spcPts val="0"/>
              </a:spcAft>
              <a:buNone/>
            </a:pPr>
            <a:r>
              <a:rPr b="0" i="0" lang="en-US" sz="1482" u="none" cap="none" strike="noStrike">
                <a:solidFill>
                  <a:srgbClr val="000000"/>
                </a:solidFill>
                <a:latin typeface="Arial"/>
                <a:ea typeface="Arial"/>
                <a:cs typeface="Arial"/>
                <a:sym typeface="Arial"/>
              </a:rPr>
              <a:t>What are your good qualities?</a:t>
            </a:r>
            <a:endParaRPr/>
          </a:p>
          <a:p>
            <a:pPr indent="0" lvl="0" marL="0" marR="0" rtl="0" algn="l">
              <a:lnSpc>
                <a:spcPct val="140013"/>
              </a:lnSpc>
              <a:spcBef>
                <a:spcPts val="0"/>
              </a:spcBef>
              <a:spcAft>
                <a:spcPts val="0"/>
              </a:spcAft>
              <a:buNone/>
            </a:pPr>
            <a:r>
              <a:t/>
            </a:r>
            <a:endParaRPr b="0" i="0" sz="1482" u="none" cap="none" strike="noStrike">
              <a:solidFill>
                <a:srgbClr val="000000"/>
              </a:solidFill>
              <a:latin typeface="Arial"/>
              <a:ea typeface="Arial"/>
              <a:cs typeface="Arial"/>
              <a:sym typeface="Arial"/>
            </a:endParaRPr>
          </a:p>
        </p:txBody>
      </p:sp>
      <p:sp>
        <p:nvSpPr>
          <p:cNvPr id="624" name="Google Shape;624;p22"/>
          <p:cNvSpPr txBox="1"/>
          <p:nvPr/>
        </p:nvSpPr>
        <p:spPr>
          <a:xfrm>
            <a:off x="14523257" y="6467734"/>
            <a:ext cx="2897450" cy="1042237"/>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1482" u="none" cap="none" strike="noStrike">
                <a:solidFill>
                  <a:srgbClr val="000000"/>
                </a:solidFill>
                <a:latin typeface="Arial"/>
                <a:ea typeface="Arial"/>
                <a:cs typeface="Arial"/>
                <a:sym typeface="Arial"/>
              </a:rPr>
              <a:t>What are you doing well? </a:t>
            </a:r>
            <a:endParaRPr/>
          </a:p>
          <a:p>
            <a:pPr indent="0" lvl="0" marL="0" marR="0" rtl="0" algn="l">
              <a:lnSpc>
                <a:spcPct val="140013"/>
              </a:lnSpc>
              <a:spcBef>
                <a:spcPts val="0"/>
              </a:spcBef>
              <a:spcAft>
                <a:spcPts val="0"/>
              </a:spcAft>
              <a:buNone/>
            </a:pPr>
            <a:r>
              <a:rPr b="0" i="0" lang="en-US" sz="1482" u="none" cap="none" strike="noStrike">
                <a:solidFill>
                  <a:srgbClr val="000000"/>
                </a:solidFill>
                <a:latin typeface="Arial"/>
                <a:ea typeface="Arial"/>
                <a:cs typeface="Arial"/>
                <a:sym typeface="Arial"/>
              </a:rPr>
              <a:t>What sets you apart? </a:t>
            </a:r>
            <a:endParaRPr/>
          </a:p>
          <a:p>
            <a:pPr indent="0" lvl="0" marL="0" marR="0" rtl="0" algn="l">
              <a:lnSpc>
                <a:spcPct val="140013"/>
              </a:lnSpc>
              <a:spcBef>
                <a:spcPts val="0"/>
              </a:spcBef>
              <a:spcAft>
                <a:spcPts val="0"/>
              </a:spcAft>
              <a:buNone/>
            </a:pPr>
            <a:r>
              <a:rPr b="0" i="0" lang="en-US" sz="1482" u="none" cap="none" strike="noStrike">
                <a:solidFill>
                  <a:srgbClr val="000000"/>
                </a:solidFill>
                <a:latin typeface="Arial"/>
                <a:ea typeface="Arial"/>
                <a:cs typeface="Arial"/>
                <a:sym typeface="Arial"/>
              </a:rPr>
              <a:t>What are your good qualities?</a:t>
            </a:r>
            <a:endParaRPr/>
          </a:p>
          <a:p>
            <a:pPr indent="0" lvl="0" marL="0" marR="0" rtl="0" algn="l">
              <a:lnSpc>
                <a:spcPct val="140013"/>
              </a:lnSpc>
              <a:spcBef>
                <a:spcPts val="0"/>
              </a:spcBef>
              <a:spcAft>
                <a:spcPts val="0"/>
              </a:spcAft>
              <a:buNone/>
            </a:pPr>
            <a:r>
              <a:t/>
            </a:r>
            <a:endParaRPr b="0" i="0" sz="1482" u="none" cap="none" strike="noStrike">
              <a:solidFill>
                <a:srgbClr val="000000"/>
              </a:solidFill>
              <a:latin typeface="Arial"/>
              <a:ea typeface="Arial"/>
              <a:cs typeface="Arial"/>
              <a:sym typeface="Arial"/>
            </a:endParaRPr>
          </a:p>
        </p:txBody>
      </p:sp>
      <p:pic>
        <p:nvPicPr>
          <p:cNvPr id="625" name="Google Shape;625;p22"/>
          <p:cNvPicPr preferRelativeResize="0"/>
          <p:nvPr/>
        </p:nvPicPr>
        <p:blipFill>
          <a:blip r:embed="rId5">
            <a:alphaModFix/>
          </a:blip>
          <a:stretch>
            <a:fillRect/>
          </a:stretch>
        </p:blipFill>
        <p:spPr>
          <a:xfrm>
            <a:off x="13966575" y="8804550"/>
            <a:ext cx="3292726" cy="44512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p23"/>
          <p:cNvPicPr preferRelativeResize="0"/>
          <p:nvPr/>
        </p:nvPicPr>
        <p:blipFill>
          <a:blip r:embed="rId3">
            <a:alphaModFix/>
          </a:blip>
          <a:stretch>
            <a:fillRect/>
          </a:stretch>
        </p:blipFill>
        <p:spPr>
          <a:xfrm>
            <a:off x="-5863175" y="-10337650"/>
            <a:ext cx="29777801" cy="30661079"/>
          </a:xfrm>
          <a:prstGeom prst="rect">
            <a:avLst/>
          </a:prstGeom>
          <a:noFill/>
          <a:ln>
            <a:noFill/>
          </a:ln>
        </p:spPr>
      </p:pic>
      <p:grpSp>
        <p:nvGrpSpPr>
          <p:cNvPr id="631" name="Google Shape;631;p23"/>
          <p:cNvGrpSpPr/>
          <p:nvPr/>
        </p:nvGrpSpPr>
        <p:grpSpPr>
          <a:xfrm>
            <a:off x="549789" y="480467"/>
            <a:ext cx="17188422" cy="9326065"/>
            <a:chOff x="0" y="0"/>
            <a:chExt cx="4526992" cy="2456248"/>
          </a:xfrm>
        </p:grpSpPr>
        <p:sp>
          <p:nvSpPr>
            <p:cNvPr id="632" name="Google Shape;632;p23"/>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3"/>
            <p:cNvSpPr txBox="1"/>
            <p:nvPr/>
          </p:nvSpPr>
          <p:spPr>
            <a:xfrm>
              <a:off x="0" y="0"/>
              <a:ext cx="4526992" cy="2456248"/>
            </a:xfrm>
            <a:prstGeom prst="rect">
              <a:avLst/>
            </a:prstGeom>
            <a:noFill/>
            <a:ln>
              <a:noFill/>
            </a:ln>
          </p:spPr>
          <p:txBody>
            <a:bodyPr anchorCtr="0" anchor="ctr" bIns="50800" lIns="50800" spcFirstLastPara="1" rIns="50800" wrap="square" tIns="50800">
              <a:noAutofit/>
            </a:bodyPr>
            <a:lstStyle/>
            <a:p>
              <a:pPr indent="0" lvl="0" marL="0" marR="0" rtl="0" algn="l">
                <a:lnSpc>
                  <a:spcPct val="35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34" name="Google Shape;634;p23"/>
          <p:cNvPicPr preferRelativeResize="0"/>
          <p:nvPr/>
        </p:nvPicPr>
        <p:blipFill>
          <a:blip r:embed="rId4">
            <a:alphaModFix/>
          </a:blip>
          <a:stretch>
            <a:fillRect/>
          </a:stretch>
        </p:blipFill>
        <p:spPr>
          <a:xfrm>
            <a:off x="7217375" y="3464775"/>
            <a:ext cx="3002450" cy="3002450"/>
          </a:xfrm>
          <a:prstGeom prst="rect">
            <a:avLst/>
          </a:prstGeom>
          <a:noFill/>
          <a:ln>
            <a:noFill/>
          </a:ln>
        </p:spPr>
      </p:pic>
      <p:pic>
        <p:nvPicPr>
          <p:cNvPr id="635" name="Google Shape;635;p23"/>
          <p:cNvPicPr preferRelativeResize="0"/>
          <p:nvPr/>
        </p:nvPicPr>
        <p:blipFill>
          <a:blip r:embed="rId5">
            <a:alphaModFix/>
          </a:blip>
          <a:stretch>
            <a:fillRect/>
          </a:stretch>
        </p:blipFill>
        <p:spPr>
          <a:xfrm>
            <a:off x="13482325" y="3434150"/>
            <a:ext cx="3002450" cy="3002450"/>
          </a:xfrm>
          <a:prstGeom prst="rect">
            <a:avLst/>
          </a:prstGeom>
          <a:noFill/>
          <a:ln>
            <a:noFill/>
          </a:ln>
        </p:spPr>
      </p:pic>
      <p:pic>
        <p:nvPicPr>
          <p:cNvPr id="636" name="Google Shape;636;p23"/>
          <p:cNvPicPr preferRelativeResize="0"/>
          <p:nvPr/>
        </p:nvPicPr>
        <p:blipFill>
          <a:blip r:embed="rId6">
            <a:alphaModFix/>
          </a:blip>
          <a:stretch>
            <a:fillRect/>
          </a:stretch>
        </p:blipFill>
        <p:spPr>
          <a:xfrm>
            <a:off x="1130450" y="3499575"/>
            <a:ext cx="2926200" cy="2926200"/>
          </a:xfrm>
          <a:prstGeom prst="rect">
            <a:avLst/>
          </a:prstGeom>
          <a:noFill/>
          <a:ln>
            <a:noFill/>
          </a:ln>
        </p:spPr>
      </p:pic>
      <p:sp>
        <p:nvSpPr>
          <p:cNvPr id="637" name="Google Shape;637;p23"/>
          <p:cNvSpPr txBox="1"/>
          <p:nvPr/>
        </p:nvSpPr>
        <p:spPr>
          <a:xfrm>
            <a:off x="1028700" y="7062518"/>
            <a:ext cx="3306074" cy="80956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CLIENT NAME</a:t>
            </a:r>
            <a:endParaRPr/>
          </a:p>
        </p:txBody>
      </p:sp>
      <p:sp>
        <p:nvSpPr>
          <p:cNvPr id="638" name="Google Shape;638;p23"/>
          <p:cNvSpPr txBox="1"/>
          <p:nvPr/>
        </p:nvSpPr>
        <p:spPr>
          <a:xfrm>
            <a:off x="7293630" y="7180209"/>
            <a:ext cx="3306074" cy="80956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CLIENT NAME</a:t>
            </a:r>
            <a:endParaRPr/>
          </a:p>
        </p:txBody>
      </p:sp>
      <p:sp>
        <p:nvSpPr>
          <p:cNvPr id="639" name="Google Shape;639;p23"/>
          <p:cNvSpPr txBox="1"/>
          <p:nvPr/>
        </p:nvSpPr>
        <p:spPr>
          <a:xfrm>
            <a:off x="13558561" y="7062518"/>
            <a:ext cx="3306074" cy="80956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CLIENT NAME</a:t>
            </a:r>
            <a:endParaRPr/>
          </a:p>
        </p:txBody>
      </p:sp>
      <p:sp>
        <p:nvSpPr>
          <p:cNvPr id="640" name="Google Shape;640;p23"/>
          <p:cNvSpPr txBox="1"/>
          <p:nvPr/>
        </p:nvSpPr>
        <p:spPr>
          <a:xfrm>
            <a:off x="1028700" y="8024600"/>
            <a:ext cx="3002400" cy="73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sp>
        <p:nvSpPr>
          <p:cNvPr id="641" name="Google Shape;641;p23"/>
          <p:cNvSpPr txBox="1"/>
          <p:nvPr/>
        </p:nvSpPr>
        <p:spPr>
          <a:xfrm>
            <a:off x="7293625" y="8142300"/>
            <a:ext cx="3066600" cy="73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sp>
        <p:nvSpPr>
          <p:cNvPr id="642" name="Google Shape;642;p23"/>
          <p:cNvSpPr txBox="1"/>
          <p:nvPr/>
        </p:nvSpPr>
        <p:spPr>
          <a:xfrm>
            <a:off x="13558551" y="8024600"/>
            <a:ext cx="3066600" cy="73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sp>
        <p:nvSpPr>
          <p:cNvPr id="643" name="Google Shape;643;p23"/>
          <p:cNvSpPr txBox="1"/>
          <p:nvPr/>
        </p:nvSpPr>
        <p:spPr>
          <a:xfrm>
            <a:off x="1028700" y="1686752"/>
            <a:ext cx="6839500" cy="143821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TESTIMONIALS</a:t>
            </a:r>
            <a:endParaRPr/>
          </a:p>
        </p:txBody>
      </p:sp>
      <p:grpSp>
        <p:nvGrpSpPr>
          <p:cNvPr id="644" name="Google Shape;644;p23"/>
          <p:cNvGrpSpPr/>
          <p:nvPr/>
        </p:nvGrpSpPr>
        <p:grpSpPr>
          <a:xfrm>
            <a:off x="1028700" y="772800"/>
            <a:ext cx="16230600" cy="615570"/>
            <a:chOff x="0" y="0"/>
            <a:chExt cx="21640800" cy="820760"/>
          </a:xfrm>
        </p:grpSpPr>
        <p:grpSp>
          <p:nvGrpSpPr>
            <p:cNvPr id="645" name="Google Shape;645;p23"/>
            <p:cNvGrpSpPr/>
            <p:nvPr/>
          </p:nvGrpSpPr>
          <p:grpSpPr>
            <a:xfrm>
              <a:off x="20293290" y="0"/>
              <a:ext cx="341200" cy="341200"/>
              <a:chOff x="0" y="0"/>
              <a:chExt cx="812800" cy="812800"/>
            </a:xfrm>
          </p:grpSpPr>
          <p:sp>
            <p:nvSpPr>
              <p:cNvPr id="646" name="Google Shape;64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23"/>
            <p:cNvGrpSpPr/>
            <p:nvPr/>
          </p:nvGrpSpPr>
          <p:grpSpPr>
            <a:xfrm>
              <a:off x="20793300" y="0"/>
              <a:ext cx="341200" cy="341200"/>
              <a:chOff x="0" y="0"/>
              <a:chExt cx="812800" cy="812800"/>
            </a:xfrm>
          </p:grpSpPr>
          <p:sp>
            <p:nvSpPr>
              <p:cNvPr id="649" name="Google Shape;64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23"/>
            <p:cNvGrpSpPr/>
            <p:nvPr/>
          </p:nvGrpSpPr>
          <p:grpSpPr>
            <a:xfrm>
              <a:off x="21299600" y="0"/>
              <a:ext cx="341200" cy="341200"/>
              <a:chOff x="0" y="0"/>
              <a:chExt cx="812800" cy="812800"/>
            </a:xfrm>
          </p:grpSpPr>
          <p:sp>
            <p:nvSpPr>
              <p:cNvPr id="652" name="Google Shape;65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4" name="Google Shape;654;p23"/>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7">
                <a:alphaModFix/>
              </a:blip>
              <a:stretch>
                <a:fillRect b="0" l="0" r="0" t="0"/>
              </a:stretch>
            </a:blipFill>
            <a:ln>
              <a:noFill/>
            </a:ln>
          </p:spPr>
        </p:sp>
        <p:sp>
          <p:nvSpPr>
            <p:cNvPr id="655" name="Google Shape;655;p23"/>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grpSp>
        <p:nvGrpSpPr>
          <p:cNvPr id="656" name="Google Shape;656;p23"/>
          <p:cNvGrpSpPr/>
          <p:nvPr/>
        </p:nvGrpSpPr>
        <p:grpSpPr>
          <a:xfrm>
            <a:off x="9635364" y="146448"/>
            <a:ext cx="917545" cy="917545"/>
            <a:chOff x="0" y="0"/>
            <a:chExt cx="812800" cy="812800"/>
          </a:xfrm>
        </p:grpSpPr>
        <p:sp>
          <p:nvSpPr>
            <p:cNvPr id="657" name="Google Shape;65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p23"/>
          <p:cNvGrpSpPr/>
          <p:nvPr/>
        </p:nvGrpSpPr>
        <p:grpSpPr>
          <a:xfrm>
            <a:off x="4864944" y="8258188"/>
            <a:ext cx="917545" cy="917545"/>
            <a:chOff x="0" y="0"/>
            <a:chExt cx="812800" cy="812800"/>
          </a:xfrm>
        </p:grpSpPr>
        <p:sp>
          <p:nvSpPr>
            <p:cNvPr id="660" name="Google Shape;66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2" name="Google Shape;662;p23"/>
          <p:cNvGrpSpPr/>
          <p:nvPr/>
        </p:nvGrpSpPr>
        <p:grpSpPr>
          <a:xfrm>
            <a:off x="11123000" y="2774840"/>
            <a:ext cx="1532399" cy="1532399"/>
            <a:chOff x="0" y="0"/>
            <a:chExt cx="812800" cy="812800"/>
          </a:xfrm>
        </p:grpSpPr>
        <p:sp>
          <p:nvSpPr>
            <p:cNvPr id="663" name="Google Shape;66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5" name="Google Shape;665;p23"/>
          <p:cNvPicPr preferRelativeResize="0"/>
          <p:nvPr/>
        </p:nvPicPr>
        <p:blipFill>
          <a:blip r:embed="rId8">
            <a:alphaModFix/>
          </a:blip>
          <a:stretch>
            <a:fillRect/>
          </a:stretch>
        </p:blipFill>
        <p:spPr>
          <a:xfrm>
            <a:off x="13966575" y="1578000"/>
            <a:ext cx="3292726" cy="44512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24"/>
          <p:cNvPicPr preferRelativeResize="0"/>
          <p:nvPr/>
        </p:nvPicPr>
        <p:blipFill>
          <a:blip r:embed="rId3">
            <a:alphaModFix/>
          </a:blip>
          <a:stretch>
            <a:fillRect/>
          </a:stretch>
        </p:blipFill>
        <p:spPr>
          <a:xfrm>
            <a:off x="-93500" y="-372000"/>
            <a:ext cx="18288000" cy="10662050"/>
          </a:xfrm>
          <a:prstGeom prst="rect">
            <a:avLst/>
          </a:prstGeom>
          <a:noFill/>
          <a:ln>
            <a:noFill/>
          </a:ln>
        </p:spPr>
      </p:pic>
      <p:grpSp>
        <p:nvGrpSpPr>
          <p:cNvPr id="671" name="Google Shape;671;p24"/>
          <p:cNvGrpSpPr/>
          <p:nvPr/>
        </p:nvGrpSpPr>
        <p:grpSpPr>
          <a:xfrm>
            <a:off x="549789" y="480467"/>
            <a:ext cx="17188422" cy="9326065"/>
            <a:chOff x="0" y="0"/>
            <a:chExt cx="4526992" cy="2456248"/>
          </a:xfrm>
        </p:grpSpPr>
        <p:sp>
          <p:nvSpPr>
            <p:cNvPr id="672" name="Google Shape;672;p24"/>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4"/>
            <p:cNvSpPr txBox="1"/>
            <p:nvPr/>
          </p:nvSpPr>
          <p:spPr>
            <a:xfrm>
              <a:off x="0" y="0"/>
              <a:ext cx="4526992" cy="2456248"/>
            </a:xfrm>
            <a:prstGeom prst="rect">
              <a:avLst/>
            </a:prstGeom>
            <a:noFill/>
            <a:ln>
              <a:noFill/>
            </a:ln>
          </p:spPr>
          <p:txBody>
            <a:bodyPr anchorCtr="0" anchor="ctr" bIns="50800" lIns="50800" spcFirstLastPara="1" rIns="50800" wrap="square" tIns="50800">
              <a:noAutofit/>
            </a:bodyPr>
            <a:lstStyle/>
            <a:p>
              <a:pPr indent="0" lvl="0" marL="0" marR="0" rtl="0" algn="l">
                <a:lnSpc>
                  <a:spcPct val="35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74" name="Google Shape;674;p24"/>
          <p:cNvPicPr preferRelativeResize="0"/>
          <p:nvPr/>
        </p:nvPicPr>
        <p:blipFill>
          <a:blip r:embed="rId4">
            <a:alphaModFix/>
          </a:blip>
          <a:stretch>
            <a:fillRect/>
          </a:stretch>
        </p:blipFill>
        <p:spPr>
          <a:xfrm>
            <a:off x="10262600" y="2428225"/>
            <a:ext cx="6996699" cy="6880090"/>
          </a:xfrm>
          <a:prstGeom prst="rect">
            <a:avLst/>
          </a:prstGeom>
          <a:noFill/>
          <a:ln>
            <a:noFill/>
          </a:ln>
        </p:spPr>
      </p:pic>
      <p:grpSp>
        <p:nvGrpSpPr>
          <p:cNvPr id="675" name="Google Shape;675;p24"/>
          <p:cNvGrpSpPr/>
          <p:nvPr/>
        </p:nvGrpSpPr>
        <p:grpSpPr>
          <a:xfrm>
            <a:off x="1028700" y="1770765"/>
            <a:ext cx="2112754" cy="2112754"/>
            <a:chOff x="0" y="0"/>
            <a:chExt cx="812800" cy="812800"/>
          </a:xfrm>
        </p:grpSpPr>
        <p:sp>
          <p:nvSpPr>
            <p:cNvPr id="676" name="Google Shape;67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8" name="Google Shape;678;p24"/>
          <p:cNvSpPr txBox="1"/>
          <p:nvPr/>
        </p:nvSpPr>
        <p:spPr>
          <a:xfrm>
            <a:off x="3409755" y="2108035"/>
            <a:ext cx="4770245" cy="143821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ABOUT US</a:t>
            </a:r>
            <a:endParaRPr/>
          </a:p>
        </p:txBody>
      </p:sp>
      <p:sp>
        <p:nvSpPr>
          <p:cNvPr id="679" name="Google Shape;679;p24"/>
          <p:cNvSpPr txBox="1"/>
          <p:nvPr/>
        </p:nvSpPr>
        <p:spPr>
          <a:xfrm>
            <a:off x="1349939" y="2072848"/>
            <a:ext cx="1470276" cy="143727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FFFFFF"/>
                </a:solidFill>
                <a:latin typeface="Anton"/>
                <a:ea typeface="Anton"/>
                <a:cs typeface="Anton"/>
                <a:sym typeface="Anton"/>
              </a:rPr>
              <a:t>03.</a:t>
            </a:r>
            <a:endParaRPr/>
          </a:p>
        </p:txBody>
      </p:sp>
      <p:sp>
        <p:nvSpPr>
          <p:cNvPr id="680" name="Google Shape;680;p24"/>
          <p:cNvSpPr txBox="1"/>
          <p:nvPr/>
        </p:nvSpPr>
        <p:spPr>
          <a:xfrm>
            <a:off x="3409755" y="3702340"/>
            <a:ext cx="6509953" cy="4920737"/>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Welcome to our story. We are a passionate team dedicated to bringing you the best in what we do. Our journey began with a simple idea: to make a positive impact in our community and beyond. With a strong foundation built on trust, innovation, and excellence, we have grown into a company that values every customer, every project, and every opportunity to make a difference.</a:t>
            </a:r>
            <a:endParaRPr/>
          </a:p>
          <a:p>
            <a:pPr indent="0" lvl="0" marL="0" marR="0" rtl="0" algn="l">
              <a:lnSpc>
                <a:spcPct val="140010"/>
              </a:lnSpc>
              <a:spcBef>
                <a:spcPts val="0"/>
              </a:spcBef>
              <a:spcAft>
                <a:spcPts val="0"/>
              </a:spcAft>
              <a:buNone/>
            </a:pPr>
            <a:r>
              <a:t/>
            </a:r>
            <a:endParaRPr b="0" i="0" sz="1987" u="none" cap="none" strike="noStrike">
              <a:solidFill>
                <a:srgbClr val="000000"/>
              </a:solidFill>
              <a:latin typeface="Arial"/>
              <a:ea typeface="Arial"/>
              <a:cs typeface="Arial"/>
              <a:sym typeface="Arial"/>
            </a:endParaRPr>
          </a:p>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Our mission is to deliver high-quality products and services that exceed your expectations. We believe in the power of collaboration, and we are committed to fostering an environment where creativity and teamwork thrive. </a:t>
            </a:r>
            <a:endParaRPr/>
          </a:p>
        </p:txBody>
      </p:sp>
      <p:grpSp>
        <p:nvGrpSpPr>
          <p:cNvPr id="681" name="Google Shape;681;p24"/>
          <p:cNvGrpSpPr/>
          <p:nvPr/>
        </p:nvGrpSpPr>
        <p:grpSpPr>
          <a:xfrm>
            <a:off x="1028700" y="772800"/>
            <a:ext cx="16230600" cy="615570"/>
            <a:chOff x="0" y="0"/>
            <a:chExt cx="21640800" cy="820760"/>
          </a:xfrm>
        </p:grpSpPr>
        <p:grpSp>
          <p:nvGrpSpPr>
            <p:cNvPr id="682" name="Google Shape;682;p24"/>
            <p:cNvGrpSpPr/>
            <p:nvPr/>
          </p:nvGrpSpPr>
          <p:grpSpPr>
            <a:xfrm>
              <a:off x="20293290" y="0"/>
              <a:ext cx="341200" cy="341200"/>
              <a:chOff x="0" y="0"/>
              <a:chExt cx="812800" cy="812800"/>
            </a:xfrm>
          </p:grpSpPr>
          <p:sp>
            <p:nvSpPr>
              <p:cNvPr id="683" name="Google Shape;68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5" name="Google Shape;685;p24"/>
            <p:cNvGrpSpPr/>
            <p:nvPr/>
          </p:nvGrpSpPr>
          <p:grpSpPr>
            <a:xfrm>
              <a:off x="20793300" y="0"/>
              <a:ext cx="341200" cy="341200"/>
              <a:chOff x="0" y="0"/>
              <a:chExt cx="812800" cy="812800"/>
            </a:xfrm>
          </p:grpSpPr>
          <p:sp>
            <p:nvSpPr>
              <p:cNvPr id="686" name="Google Shape;68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8" name="Google Shape;688;p24"/>
            <p:cNvGrpSpPr/>
            <p:nvPr/>
          </p:nvGrpSpPr>
          <p:grpSpPr>
            <a:xfrm>
              <a:off x="21299600" y="0"/>
              <a:ext cx="341200" cy="341200"/>
              <a:chOff x="0" y="0"/>
              <a:chExt cx="812800" cy="812800"/>
            </a:xfrm>
          </p:grpSpPr>
          <p:sp>
            <p:nvSpPr>
              <p:cNvPr id="689" name="Google Shape;68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1" name="Google Shape;691;p24"/>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5">
                <a:alphaModFix/>
              </a:blip>
              <a:stretch>
                <a:fillRect b="0" l="0" r="0" t="0"/>
              </a:stretch>
            </a:blipFill>
            <a:ln>
              <a:noFill/>
            </a:ln>
          </p:spPr>
        </p:sp>
        <p:sp>
          <p:nvSpPr>
            <p:cNvPr id="692" name="Google Shape;692;p24"/>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grpSp>
        <p:nvGrpSpPr>
          <p:cNvPr id="693" name="Google Shape;693;p24"/>
          <p:cNvGrpSpPr/>
          <p:nvPr/>
        </p:nvGrpSpPr>
        <p:grpSpPr>
          <a:xfrm>
            <a:off x="8975173" y="772800"/>
            <a:ext cx="1532399" cy="1532399"/>
            <a:chOff x="0" y="0"/>
            <a:chExt cx="812800" cy="812800"/>
          </a:xfrm>
        </p:grpSpPr>
        <p:sp>
          <p:nvSpPr>
            <p:cNvPr id="694" name="Google Shape;69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 name="Google Shape;696;p24"/>
          <p:cNvGrpSpPr/>
          <p:nvPr/>
        </p:nvGrpSpPr>
        <p:grpSpPr>
          <a:xfrm>
            <a:off x="1167532" y="7554684"/>
            <a:ext cx="917545" cy="917545"/>
            <a:chOff x="0" y="0"/>
            <a:chExt cx="812800" cy="812800"/>
          </a:xfrm>
        </p:grpSpPr>
        <p:sp>
          <p:nvSpPr>
            <p:cNvPr id="697" name="Google Shape;69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9" name="Google Shape;699;p24"/>
          <p:cNvPicPr preferRelativeResize="0"/>
          <p:nvPr/>
        </p:nvPicPr>
        <p:blipFill>
          <a:blip r:embed="rId6">
            <a:alphaModFix/>
          </a:blip>
          <a:stretch>
            <a:fillRect/>
          </a:stretch>
        </p:blipFill>
        <p:spPr>
          <a:xfrm>
            <a:off x="13966575" y="1578000"/>
            <a:ext cx="3292726" cy="4451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grpSp>
        <p:nvGrpSpPr>
          <p:cNvPr id="704" name="Google Shape;704;p25"/>
          <p:cNvGrpSpPr/>
          <p:nvPr/>
        </p:nvGrpSpPr>
        <p:grpSpPr>
          <a:xfrm>
            <a:off x="549789" y="480467"/>
            <a:ext cx="17188422" cy="9326065"/>
            <a:chOff x="0" y="0"/>
            <a:chExt cx="4526992" cy="2456248"/>
          </a:xfrm>
        </p:grpSpPr>
        <p:sp>
          <p:nvSpPr>
            <p:cNvPr id="705" name="Google Shape;705;p25"/>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5"/>
            <p:cNvSpPr txBox="1"/>
            <p:nvPr/>
          </p:nvSpPr>
          <p:spPr>
            <a:xfrm>
              <a:off x="0" y="0"/>
              <a:ext cx="4526992" cy="2456248"/>
            </a:xfrm>
            <a:prstGeom prst="rect">
              <a:avLst/>
            </a:prstGeom>
            <a:noFill/>
            <a:ln>
              <a:noFill/>
            </a:ln>
          </p:spPr>
          <p:txBody>
            <a:bodyPr anchorCtr="0" anchor="ctr" bIns="50800" lIns="50800" spcFirstLastPara="1" rIns="50800" wrap="square" tIns="50800">
              <a:noAutofit/>
            </a:bodyPr>
            <a:lstStyle/>
            <a:p>
              <a:pPr indent="0" lvl="0" marL="0" marR="0" rtl="0" algn="l">
                <a:lnSpc>
                  <a:spcPct val="35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07" name="Google Shape;707;p25"/>
          <p:cNvPicPr preferRelativeResize="0"/>
          <p:nvPr/>
        </p:nvPicPr>
        <p:blipFill>
          <a:blip r:embed="rId3">
            <a:alphaModFix/>
          </a:blip>
          <a:stretch>
            <a:fillRect/>
          </a:stretch>
        </p:blipFill>
        <p:spPr>
          <a:xfrm>
            <a:off x="-6040079" y="-10872000"/>
            <a:ext cx="30368276" cy="31269079"/>
          </a:xfrm>
          <a:prstGeom prst="rect">
            <a:avLst/>
          </a:prstGeom>
          <a:noFill/>
          <a:ln>
            <a:noFill/>
          </a:ln>
        </p:spPr>
      </p:pic>
      <p:pic>
        <p:nvPicPr>
          <p:cNvPr id="708" name="Google Shape;708;p25"/>
          <p:cNvPicPr preferRelativeResize="0"/>
          <p:nvPr/>
        </p:nvPicPr>
        <p:blipFill>
          <a:blip r:embed="rId4">
            <a:alphaModFix/>
          </a:blip>
          <a:stretch>
            <a:fillRect/>
          </a:stretch>
        </p:blipFill>
        <p:spPr>
          <a:xfrm>
            <a:off x="1605550" y="1665001"/>
            <a:ext cx="6807900" cy="7673344"/>
          </a:xfrm>
          <a:prstGeom prst="rect">
            <a:avLst/>
          </a:prstGeom>
          <a:noFill/>
          <a:ln>
            <a:noFill/>
          </a:ln>
        </p:spPr>
      </p:pic>
      <p:grpSp>
        <p:nvGrpSpPr>
          <p:cNvPr id="709" name="Google Shape;709;p25"/>
          <p:cNvGrpSpPr/>
          <p:nvPr/>
        </p:nvGrpSpPr>
        <p:grpSpPr>
          <a:xfrm>
            <a:off x="1028700" y="772800"/>
            <a:ext cx="16230600" cy="615570"/>
            <a:chOff x="0" y="0"/>
            <a:chExt cx="21640800" cy="820760"/>
          </a:xfrm>
        </p:grpSpPr>
        <p:grpSp>
          <p:nvGrpSpPr>
            <p:cNvPr id="710" name="Google Shape;710;p25"/>
            <p:cNvGrpSpPr/>
            <p:nvPr/>
          </p:nvGrpSpPr>
          <p:grpSpPr>
            <a:xfrm>
              <a:off x="20293290" y="0"/>
              <a:ext cx="341200" cy="341200"/>
              <a:chOff x="0" y="0"/>
              <a:chExt cx="812800" cy="812800"/>
            </a:xfrm>
          </p:grpSpPr>
          <p:sp>
            <p:nvSpPr>
              <p:cNvPr id="711" name="Google Shape;71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3" name="Google Shape;713;p25"/>
            <p:cNvGrpSpPr/>
            <p:nvPr/>
          </p:nvGrpSpPr>
          <p:grpSpPr>
            <a:xfrm>
              <a:off x="20793300" y="0"/>
              <a:ext cx="341200" cy="341200"/>
              <a:chOff x="0" y="0"/>
              <a:chExt cx="812800" cy="812800"/>
            </a:xfrm>
          </p:grpSpPr>
          <p:sp>
            <p:nvSpPr>
              <p:cNvPr id="714" name="Google Shape;71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6" name="Google Shape;716;p25"/>
            <p:cNvGrpSpPr/>
            <p:nvPr/>
          </p:nvGrpSpPr>
          <p:grpSpPr>
            <a:xfrm>
              <a:off x="21299600" y="0"/>
              <a:ext cx="341200" cy="341200"/>
              <a:chOff x="0" y="0"/>
              <a:chExt cx="812800" cy="812800"/>
            </a:xfrm>
          </p:grpSpPr>
          <p:sp>
            <p:nvSpPr>
              <p:cNvPr id="717" name="Google Shape;71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9" name="Google Shape;719;p25"/>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5">
                <a:alphaModFix/>
              </a:blip>
              <a:stretch>
                <a:fillRect b="0" l="0" r="0" t="0"/>
              </a:stretch>
            </a:blipFill>
            <a:ln>
              <a:noFill/>
            </a:ln>
          </p:spPr>
        </p:sp>
        <p:sp>
          <p:nvSpPr>
            <p:cNvPr id="720" name="Google Shape;720;p25"/>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sp>
        <p:nvSpPr>
          <p:cNvPr id="721" name="Google Shape;721;p25"/>
          <p:cNvSpPr txBox="1"/>
          <p:nvPr/>
        </p:nvSpPr>
        <p:spPr>
          <a:xfrm>
            <a:off x="9874200" y="1582899"/>
            <a:ext cx="6330074" cy="143821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OUR HISTORY</a:t>
            </a:r>
            <a:endParaRPr/>
          </a:p>
        </p:txBody>
      </p:sp>
      <p:sp>
        <p:nvSpPr>
          <p:cNvPr id="722" name="Google Shape;722;p25"/>
          <p:cNvSpPr txBox="1"/>
          <p:nvPr/>
        </p:nvSpPr>
        <p:spPr>
          <a:xfrm>
            <a:off x="9874200" y="3500040"/>
            <a:ext cx="6116100" cy="45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87" u="none" cap="none" strike="noStrike">
                <a:solidFill>
                  <a:srgbClr val="000000"/>
                </a:solidFill>
                <a:latin typeface="Arial"/>
                <a:ea typeface="Arial"/>
                <a:cs typeface="Arial"/>
                <a:sym typeface="Arial"/>
              </a:rPr>
              <a:t>is a rich tapestry woven with threads of triumph and tragedy, innovation and tradition. It tells the stories of countless individuals whose lives and actions have shaped the world we live in today. From ancient civilizations that built monumental wonders to modern movements that fight for equality and justice, our history is a testament to human resilience and ingenuity.</a:t>
            </a:r>
            <a:endParaRPr/>
          </a:p>
          <a:p>
            <a:pPr indent="0" lvl="0" marL="0" marR="0" rtl="0" algn="l">
              <a:lnSpc>
                <a:spcPct val="115000"/>
              </a:lnSpc>
              <a:spcBef>
                <a:spcPts val="0"/>
              </a:spcBef>
              <a:spcAft>
                <a:spcPts val="0"/>
              </a:spcAft>
              <a:buNone/>
            </a:pPr>
            <a:r>
              <a:t/>
            </a:r>
            <a:endParaRPr b="0" i="0" sz="1987"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0" i="0" lang="en-US" sz="1987" u="none" cap="none" strike="noStrike">
                <a:solidFill>
                  <a:srgbClr val="000000"/>
                </a:solidFill>
                <a:latin typeface="Arial"/>
                <a:ea typeface="Arial"/>
                <a:cs typeface="Arial"/>
                <a:sym typeface="Arial"/>
              </a:rPr>
              <a:t>As we delve into the past, we uncover lessons that guide our present and future. We learn about the rise and fall of empires, the evolution of cultures, and the breakthroughs that have propelled humanity forward.</a:t>
            </a:r>
            <a:endParaRPr/>
          </a:p>
        </p:txBody>
      </p:sp>
      <p:grpSp>
        <p:nvGrpSpPr>
          <p:cNvPr id="723" name="Google Shape;723;p25"/>
          <p:cNvGrpSpPr/>
          <p:nvPr/>
        </p:nvGrpSpPr>
        <p:grpSpPr>
          <a:xfrm>
            <a:off x="8161738" y="1029798"/>
            <a:ext cx="1272208" cy="1272208"/>
            <a:chOff x="0" y="0"/>
            <a:chExt cx="812800" cy="812800"/>
          </a:xfrm>
        </p:grpSpPr>
        <p:sp>
          <p:nvSpPr>
            <p:cNvPr id="724" name="Google Shape;72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 name="Google Shape;726;p25"/>
          <p:cNvGrpSpPr/>
          <p:nvPr/>
        </p:nvGrpSpPr>
        <p:grpSpPr>
          <a:xfrm>
            <a:off x="1028700" y="8420777"/>
            <a:ext cx="917545" cy="917545"/>
            <a:chOff x="0" y="0"/>
            <a:chExt cx="812800" cy="812800"/>
          </a:xfrm>
        </p:grpSpPr>
        <p:sp>
          <p:nvSpPr>
            <p:cNvPr id="727" name="Google Shape;72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25"/>
          <p:cNvGrpSpPr/>
          <p:nvPr/>
        </p:nvGrpSpPr>
        <p:grpSpPr>
          <a:xfrm>
            <a:off x="17259300" y="2562342"/>
            <a:ext cx="917545" cy="917545"/>
            <a:chOff x="0" y="0"/>
            <a:chExt cx="812800" cy="812800"/>
          </a:xfrm>
        </p:grpSpPr>
        <p:sp>
          <p:nvSpPr>
            <p:cNvPr id="730" name="Google Shape;73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32" name="Google Shape;732;p25"/>
          <p:cNvPicPr preferRelativeResize="0"/>
          <p:nvPr/>
        </p:nvPicPr>
        <p:blipFill>
          <a:blip r:embed="rId6">
            <a:alphaModFix/>
          </a:blip>
          <a:stretch>
            <a:fillRect/>
          </a:stretch>
        </p:blipFill>
        <p:spPr>
          <a:xfrm>
            <a:off x="13966575" y="8804550"/>
            <a:ext cx="3292726" cy="4451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id="737" name="Google Shape;737;p26"/>
          <p:cNvPicPr preferRelativeResize="0"/>
          <p:nvPr/>
        </p:nvPicPr>
        <p:blipFill>
          <a:blip r:embed="rId3">
            <a:alphaModFix/>
          </a:blip>
          <a:stretch>
            <a:fillRect/>
          </a:stretch>
        </p:blipFill>
        <p:spPr>
          <a:xfrm>
            <a:off x="0" y="-375048"/>
            <a:ext cx="18288000" cy="10662023"/>
          </a:xfrm>
          <a:prstGeom prst="rect">
            <a:avLst/>
          </a:prstGeom>
          <a:noFill/>
          <a:ln>
            <a:noFill/>
          </a:ln>
        </p:spPr>
      </p:pic>
      <p:grpSp>
        <p:nvGrpSpPr>
          <p:cNvPr id="738" name="Google Shape;738;p26"/>
          <p:cNvGrpSpPr/>
          <p:nvPr/>
        </p:nvGrpSpPr>
        <p:grpSpPr>
          <a:xfrm>
            <a:off x="549789" y="480467"/>
            <a:ext cx="17188422" cy="9326065"/>
            <a:chOff x="0" y="0"/>
            <a:chExt cx="4526992" cy="2456248"/>
          </a:xfrm>
        </p:grpSpPr>
        <p:sp>
          <p:nvSpPr>
            <p:cNvPr id="739" name="Google Shape;739;p26"/>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6"/>
            <p:cNvSpPr txBox="1"/>
            <p:nvPr/>
          </p:nvSpPr>
          <p:spPr>
            <a:xfrm>
              <a:off x="0" y="0"/>
              <a:ext cx="4526992" cy="2456248"/>
            </a:xfrm>
            <a:prstGeom prst="rect">
              <a:avLst/>
            </a:prstGeom>
            <a:noFill/>
            <a:ln>
              <a:noFill/>
            </a:ln>
          </p:spPr>
          <p:txBody>
            <a:bodyPr anchorCtr="0" anchor="ctr" bIns="50800" lIns="50800" spcFirstLastPara="1" rIns="50800" wrap="square" tIns="50800">
              <a:noAutofit/>
            </a:bodyPr>
            <a:lstStyle/>
            <a:p>
              <a:pPr indent="0" lvl="0" marL="0" marR="0" rtl="0" algn="l">
                <a:lnSpc>
                  <a:spcPct val="35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 name="Google Shape;741;p26"/>
          <p:cNvGrpSpPr/>
          <p:nvPr/>
        </p:nvGrpSpPr>
        <p:grpSpPr>
          <a:xfrm>
            <a:off x="1028700" y="772800"/>
            <a:ext cx="16230600" cy="615570"/>
            <a:chOff x="0" y="0"/>
            <a:chExt cx="21640800" cy="820760"/>
          </a:xfrm>
        </p:grpSpPr>
        <p:grpSp>
          <p:nvGrpSpPr>
            <p:cNvPr id="742" name="Google Shape;742;p26"/>
            <p:cNvGrpSpPr/>
            <p:nvPr/>
          </p:nvGrpSpPr>
          <p:grpSpPr>
            <a:xfrm>
              <a:off x="20293290" y="0"/>
              <a:ext cx="341200" cy="341200"/>
              <a:chOff x="0" y="0"/>
              <a:chExt cx="812800" cy="812800"/>
            </a:xfrm>
          </p:grpSpPr>
          <p:sp>
            <p:nvSpPr>
              <p:cNvPr id="743" name="Google Shape;74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5" name="Google Shape;745;p26"/>
            <p:cNvGrpSpPr/>
            <p:nvPr/>
          </p:nvGrpSpPr>
          <p:grpSpPr>
            <a:xfrm>
              <a:off x="20793300" y="0"/>
              <a:ext cx="341200" cy="341200"/>
              <a:chOff x="0" y="0"/>
              <a:chExt cx="812800" cy="812800"/>
            </a:xfrm>
          </p:grpSpPr>
          <p:sp>
            <p:nvSpPr>
              <p:cNvPr id="746" name="Google Shape;74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8" name="Google Shape;748;p26"/>
            <p:cNvGrpSpPr/>
            <p:nvPr/>
          </p:nvGrpSpPr>
          <p:grpSpPr>
            <a:xfrm>
              <a:off x="21299600" y="0"/>
              <a:ext cx="341200" cy="341200"/>
              <a:chOff x="0" y="0"/>
              <a:chExt cx="812800" cy="812800"/>
            </a:xfrm>
          </p:grpSpPr>
          <p:sp>
            <p:nvSpPr>
              <p:cNvPr id="749" name="Google Shape;74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1" name="Google Shape;751;p26"/>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4">
                <a:alphaModFix/>
              </a:blip>
              <a:stretch>
                <a:fillRect b="0" l="0" r="0" t="0"/>
              </a:stretch>
            </a:blipFill>
            <a:ln>
              <a:noFill/>
            </a:ln>
          </p:spPr>
        </p:sp>
        <p:sp>
          <p:nvSpPr>
            <p:cNvPr id="752" name="Google Shape;752;p26"/>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grpSp>
        <p:nvGrpSpPr>
          <p:cNvPr id="753" name="Google Shape;753;p26"/>
          <p:cNvGrpSpPr/>
          <p:nvPr/>
        </p:nvGrpSpPr>
        <p:grpSpPr>
          <a:xfrm>
            <a:off x="1028700" y="4364636"/>
            <a:ext cx="11791272" cy="1557729"/>
            <a:chOff x="0" y="0"/>
            <a:chExt cx="15721697" cy="2076972"/>
          </a:xfrm>
        </p:grpSpPr>
        <p:cxnSp>
          <p:nvCxnSpPr>
            <p:cNvPr id="754" name="Google Shape;754;p26"/>
            <p:cNvCxnSpPr/>
            <p:nvPr/>
          </p:nvCxnSpPr>
          <p:spPr>
            <a:xfrm>
              <a:off x="2076972" y="1063886"/>
              <a:ext cx="11567753" cy="0"/>
            </a:xfrm>
            <a:prstGeom prst="straightConnector1">
              <a:avLst/>
            </a:prstGeom>
            <a:noFill/>
            <a:ln cap="flat" cmpd="sng" w="50800">
              <a:solidFill>
                <a:srgbClr val="000000"/>
              </a:solidFill>
              <a:prstDash val="solid"/>
              <a:round/>
              <a:headEnd len="sm" w="sm" type="none"/>
              <a:tailEnd len="sm" w="sm" type="none"/>
            </a:ln>
          </p:spPr>
        </p:cxnSp>
        <p:grpSp>
          <p:nvGrpSpPr>
            <p:cNvPr id="755" name="Google Shape;755;p26"/>
            <p:cNvGrpSpPr/>
            <p:nvPr/>
          </p:nvGrpSpPr>
          <p:grpSpPr>
            <a:xfrm>
              <a:off x="0" y="0"/>
              <a:ext cx="2076972" cy="2076972"/>
              <a:chOff x="0" y="0"/>
              <a:chExt cx="812800" cy="812800"/>
            </a:xfrm>
          </p:grpSpPr>
          <p:sp>
            <p:nvSpPr>
              <p:cNvPr id="756" name="Google Shape;75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8" name="Google Shape;758;p26"/>
            <p:cNvGrpSpPr/>
            <p:nvPr/>
          </p:nvGrpSpPr>
          <p:grpSpPr>
            <a:xfrm>
              <a:off x="6679734" y="0"/>
              <a:ext cx="2076972" cy="2076972"/>
              <a:chOff x="0" y="0"/>
              <a:chExt cx="812800" cy="812800"/>
            </a:xfrm>
          </p:grpSpPr>
          <p:sp>
            <p:nvSpPr>
              <p:cNvPr id="759" name="Google Shape;75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 name="Google Shape;761;p26"/>
            <p:cNvGrpSpPr/>
            <p:nvPr/>
          </p:nvGrpSpPr>
          <p:grpSpPr>
            <a:xfrm>
              <a:off x="13644725" y="0"/>
              <a:ext cx="2076972" cy="2076972"/>
              <a:chOff x="0" y="0"/>
              <a:chExt cx="812800" cy="812800"/>
            </a:xfrm>
          </p:grpSpPr>
          <p:sp>
            <p:nvSpPr>
              <p:cNvPr id="762" name="Google Shape;76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64" name="Google Shape;764;p26"/>
          <p:cNvSpPr txBox="1"/>
          <p:nvPr/>
        </p:nvSpPr>
        <p:spPr>
          <a:xfrm>
            <a:off x="1028700" y="2028222"/>
            <a:ext cx="6353626" cy="143821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OUR HISTORY</a:t>
            </a:r>
            <a:endParaRPr/>
          </a:p>
        </p:txBody>
      </p:sp>
      <p:sp>
        <p:nvSpPr>
          <p:cNvPr id="765" name="Google Shape;765;p26"/>
          <p:cNvSpPr txBox="1"/>
          <p:nvPr/>
        </p:nvSpPr>
        <p:spPr>
          <a:xfrm>
            <a:off x="1028700" y="6730278"/>
            <a:ext cx="3507552" cy="80956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MAIN POINT</a:t>
            </a:r>
            <a:endParaRPr/>
          </a:p>
        </p:txBody>
      </p:sp>
      <p:sp>
        <p:nvSpPr>
          <p:cNvPr id="766" name="Google Shape;766;p26"/>
          <p:cNvSpPr txBox="1"/>
          <p:nvPr/>
        </p:nvSpPr>
        <p:spPr>
          <a:xfrm>
            <a:off x="6145472" y="6730278"/>
            <a:ext cx="3507552" cy="80956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MAIN POINT</a:t>
            </a:r>
            <a:endParaRPr/>
          </a:p>
        </p:txBody>
      </p:sp>
      <p:sp>
        <p:nvSpPr>
          <p:cNvPr id="767" name="Google Shape;767;p26"/>
          <p:cNvSpPr txBox="1"/>
          <p:nvPr/>
        </p:nvSpPr>
        <p:spPr>
          <a:xfrm>
            <a:off x="1028700" y="7695700"/>
            <a:ext cx="3110400" cy="73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sp>
        <p:nvSpPr>
          <p:cNvPr id="768" name="Google Shape;768;p26"/>
          <p:cNvSpPr txBox="1"/>
          <p:nvPr/>
        </p:nvSpPr>
        <p:spPr>
          <a:xfrm>
            <a:off x="6145475" y="7695700"/>
            <a:ext cx="3009000" cy="73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sp>
        <p:nvSpPr>
          <p:cNvPr id="769" name="Google Shape;769;p26"/>
          <p:cNvSpPr txBox="1"/>
          <p:nvPr/>
        </p:nvSpPr>
        <p:spPr>
          <a:xfrm>
            <a:off x="11262243" y="6730278"/>
            <a:ext cx="3507552" cy="80956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MAIN POINT</a:t>
            </a:r>
            <a:endParaRPr/>
          </a:p>
        </p:txBody>
      </p:sp>
      <p:sp>
        <p:nvSpPr>
          <p:cNvPr id="770" name="Google Shape;770;p26"/>
          <p:cNvSpPr txBox="1"/>
          <p:nvPr/>
        </p:nvSpPr>
        <p:spPr>
          <a:xfrm>
            <a:off x="11262250" y="7695700"/>
            <a:ext cx="2922600" cy="73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grpSp>
        <p:nvGrpSpPr>
          <p:cNvPr id="771" name="Google Shape;771;p26"/>
          <p:cNvGrpSpPr/>
          <p:nvPr/>
        </p:nvGrpSpPr>
        <p:grpSpPr>
          <a:xfrm>
            <a:off x="9550710" y="1432350"/>
            <a:ext cx="1532627" cy="1532627"/>
            <a:chOff x="0" y="0"/>
            <a:chExt cx="812800" cy="812800"/>
          </a:xfrm>
        </p:grpSpPr>
        <p:sp>
          <p:nvSpPr>
            <p:cNvPr id="772" name="Google Shape;77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 name="Google Shape;774;p26"/>
          <p:cNvGrpSpPr/>
          <p:nvPr/>
        </p:nvGrpSpPr>
        <p:grpSpPr>
          <a:xfrm>
            <a:off x="15809053" y="4499541"/>
            <a:ext cx="796947" cy="796947"/>
            <a:chOff x="0" y="0"/>
            <a:chExt cx="812800" cy="812800"/>
          </a:xfrm>
        </p:grpSpPr>
        <p:sp>
          <p:nvSpPr>
            <p:cNvPr id="775" name="Google Shape;77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77" name="Google Shape;777;p26"/>
          <p:cNvPicPr preferRelativeResize="0"/>
          <p:nvPr/>
        </p:nvPicPr>
        <p:blipFill>
          <a:blip r:embed="rId5">
            <a:alphaModFix/>
          </a:blip>
          <a:stretch>
            <a:fillRect/>
          </a:stretch>
        </p:blipFill>
        <p:spPr>
          <a:xfrm>
            <a:off x="13966575" y="1578000"/>
            <a:ext cx="3292726" cy="445128"/>
          </a:xfrm>
          <a:prstGeom prst="rect">
            <a:avLst/>
          </a:prstGeom>
          <a:noFill/>
          <a:ln>
            <a:noFill/>
          </a:ln>
        </p:spPr>
      </p:pic>
      <p:pic>
        <p:nvPicPr>
          <p:cNvPr id="778" name="Google Shape;778;p26"/>
          <p:cNvPicPr preferRelativeResize="0"/>
          <p:nvPr/>
        </p:nvPicPr>
        <p:blipFill>
          <a:blip r:embed="rId6">
            <a:alphaModFix/>
          </a:blip>
          <a:stretch>
            <a:fillRect/>
          </a:stretch>
        </p:blipFill>
        <p:spPr>
          <a:xfrm>
            <a:off x="1305450" y="4630750"/>
            <a:ext cx="911600" cy="1025550"/>
          </a:xfrm>
          <a:prstGeom prst="rect">
            <a:avLst/>
          </a:prstGeom>
          <a:noFill/>
          <a:ln>
            <a:noFill/>
          </a:ln>
        </p:spPr>
      </p:pic>
      <p:pic>
        <p:nvPicPr>
          <p:cNvPr id="779" name="Google Shape;779;p26"/>
          <p:cNvPicPr preferRelativeResize="0"/>
          <p:nvPr/>
        </p:nvPicPr>
        <p:blipFill>
          <a:blip r:embed="rId7">
            <a:alphaModFix/>
          </a:blip>
          <a:stretch>
            <a:fillRect/>
          </a:stretch>
        </p:blipFill>
        <p:spPr>
          <a:xfrm>
            <a:off x="6407150" y="4647914"/>
            <a:ext cx="911600" cy="900863"/>
          </a:xfrm>
          <a:prstGeom prst="rect">
            <a:avLst/>
          </a:prstGeom>
          <a:noFill/>
          <a:ln>
            <a:noFill/>
          </a:ln>
        </p:spPr>
      </p:pic>
      <p:pic>
        <p:nvPicPr>
          <p:cNvPr id="780" name="Google Shape;780;p26"/>
          <p:cNvPicPr preferRelativeResize="0"/>
          <p:nvPr/>
        </p:nvPicPr>
        <p:blipFill>
          <a:blip r:embed="rId8">
            <a:alphaModFix/>
          </a:blip>
          <a:stretch>
            <a:fillRect/>
          </a:stretch>
        </p:blipFill>
        <p:spPr>
          <a:xfrm>
            <a:off x="11508850" y="4532449"/>
            <a:ext cx="1038850" cy="12221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id="785" name="Google Shape;785;p27"/>
          <p:cNvPicPr preferRelativeResize="0"/>
          <p:nvPr/>
        </p:nvPicPr>
        <p:blipFill>
          <a:blip r:embed="rId3">
            <a:alphaModFix/>
          </a:blip>
          <a:stretch>
            <a:fillRect/>
          </a:stretch>
        </p:blipFill>
        <p:spPr>
          <a:xfrm>
            <a:off x="-119577" y="-2218790"/>
            <a:ext cx="18407572" cy="16843638"/>
          </a:xfrm>
          <a:prstGeom prst="rect">
            <a:avLst/>
          </a:prstGeom>
          <a:noFill/>
          <a:ln>
            <a:noFill/>
          </a:ln>
        </p:spPr>
      </p:pic>
      <p:grpSp>
        <p:nvGrpSpPr>
          <p:cNvPr id="786" name="Google Shape;786;p27"/>
          <p:cNvGrpSpPr/>
          <p:nvPr/>
        </p:nvGrpSpPr>
        <p:grpSpPr>
          <a:xfrm>
            <a:off x="549789" y="480467"/>
            <a:ext cx="17188422" cy="9326065"/>
            <a:chOff x="0" y="0"/>
            <a:chExt cx="4526992" cy="2456248"/>
          </a:xfrm>
        </p:grpSpPr>
        <p:sp>
          <p:nvSpPr>
            <p:cNvPr id="787" name="Google Shape;787;p27"/>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7"/>
            <p:cNvSpPr txBox="1"/>
            <p:nvPr/>
          </p:nvSpPr>
          <p:spPr>
            <a:xfrm>
              <a:off x="0" y="0"/>
              <a:ext cx="4526992" cy="2456248"/>
            </a:xfrm>
            <a:prstGeom prst="rect">
              <a:avLst/>
            </a:prstGeom>
            <a:noFill/>
            <a:ln>
              <a:noFill/>
            </a:ln>
          </p:spPr>
          <p:txBody>
            <a:bodyPr anchorCtr="0" anchor="ctr" bIns="50800" lIns="50800" spcFirstLastPara="1" rIns="50800" wrap="square" tIns="50800">
              <a:noAutofit/>
            </a:bodyPr>
            <a:lstStyle/>
            <a:p>
              <a:pPr indent="0" lvl="0" marL="0" marR="0" rtl="0" algn="l">
                <a:lnSpc>
                  <a:spcPct val="35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27"/>
          <p:cNvGrpSpPr/>
          <p:nvPr/>
        </p:nvGrpSpPr>
        <p:grpSpPr>
          <a:xfrm>
            <a:off x="1028700" y="772800"/>
            <a:ext cx="16230600" cy="615570"/>
            <a:chOff x="0" y="0"/>
            <a:chExt cx="21640800" cy="820760"/>
          </a:xfrm>
        </p:grpSpPr>
        <p:grpSp>
          <p:nvGrpSpPr>
            <p:cNvPr id="790" name="Google Shape;790;p27"/>
            <p:cNvGrpSpPr/>
            <p:nvPr/>
          </p:nvGrpSpPr>
          <p:grpSpPr>
            <a:xfrm>
              <a:off x="20293290" y="0"/>
              <a:ext cx="341200" cy="341200"/>
              <a:chOff x="0" y="0"/>
              <a:chExt cx="812800" cy="812800"/>
            </a:xfrm>
          </p:grpSpPr>
          <p:sp>
            <p:nvSpPr>
              <p:cNvPr id="791" name="Google Shape;79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 name="Google Shape;793;p27"/>
            <p:cNvGrpSpPr/>
            <p:nvPr/>
          </p:nvGrpSpPr>
          <p:grpSpPr>
            <a:xfrm>
              <a:off x="20793300" y="0"/>
              <a:ext cx="341200" cy="341200"/>
              <a:chOff x="0" y="0"/>
              <a:chExt cx="812800" cy="812800"/>
            </a:xfrm>
          </p:grpSpPr>
          <p:sp>
            <p:nvSpPr>
              <p:cNvPr id="794" name="Google Shape;79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6" name="Google Shape;796;p27"/>
            <p:cNvGrpSpPr/>
            <p:nvPr/>
          </p:nvGrpSpPr>
          <p:grpSpPr>
            <a:xfrm>
              <a:off x="21299600" y="0"/>
              <a:ext cx="341200" cy="341200"/>
              <a:chOff x="0" y="0"/>
              <a:chExt cx="812800" cy="812800"/>
            </a:xfrm>
          </p:grpSpPr>
          <p:sp>
            <p:nvSpPr>
              <p:cNvPr id="797" name="Google Shape;79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9" name="Google Shape;799;p27"/>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4">
                <a:alphaModFix/>
              </a:blip>
              <a:stretch>
                <a:fillRect b="0" l="0" r="0" t="0"/>
              </a:stretch>
            </a:blipFill>
            <a:ln>
              <a:noFill/>
            </a:ln>
          </p:spPr>
        </p:sp>
        <p:sp>
          <p:nvSpPr>
            <p:cNvPr id="800" name="Google Shape;800;p27"/>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sp>
        <p:nvSpPr>
          <p:cNvPr id="801" name="Google Shape;801;p27"/>
          <p:cNvSpPr txBox="1"/>
          <p:nvPr/>
        </p:nvSpPr>
        <p:spPr>
          <a:xfrm>
            <a:off x="3733036" y="2135729"/>
            <a:ext cx="10821900" cy="4963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WRITE AN ORIGINAL STATEMENT OR INSPIRING QUOTE</a:t>
            </a:r>
            <a:endParaRPr/>
          </a:p>
        </p:txBody>
      </p:sp>
      <p:sp>
        <p:nvSpPr>
          <p:cNvPr id="802" name="Google Shape;802;p27"/>
          <p:cNvSpPr txBox="1"/>
          <p:nvPr/>
        </p:nvSpPr>
        <p:spPr>
          <a:xfrm>
            <a:off x="2741618" y="7469510"/>
            <a:ext cx="12804900" cy="3057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 Include a credit, citation, or supporting message</a:t>
            </a:r>
            <a:endParaRPr/>
          </a:p>
        </p:txBody>
      </p:sp>
      <p:grpSp>
        <p:nvGrpSpPr>
          <p:cNvPr id="803" name="Google Shape;803;p27"/>
          <p:cNvGrpSpPr/>
          <p:nvPr/>
        </p:nvGrpSpPr>
        <p:grpSpPr>
          <a:xfrm>
            <a:off x="15349821" y="1897021"/>
            <a:ext cx="1532627" cy="1532627"/>
            <a:chOff x="0" y="0"/>
            <a:chExt cx="812800" cy="812800"/>
          </a:xfrm>
        </p:grpSpPr>
        <p:sp>
          <p:nvSpPr>
            <p:cNvPr id="804" name="Google Shape;80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6" name="Google Shape;806;p27"/>
          <p:cNvGrpSpPr/>
          <p:nvPr/>
        </p:nvGrpSpPr>
        <p:grpSpPr>
          <a:xfrm>
            <a:off x="1734517" y="6573590"/>
            <a:ext cx="2314247" cy="2314247"/>
            <a:chOff x="0" y="0"/>
            <a:chExt cx="812800" cy="812800"/>
          </a:xfrm>
        </p:grpSpPr>
        <p:sp>
          <p:nvSpPr>
            <p:cNvPr id="807" name="Google Shape;80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9" name="Google Shape;809;p27"/>
          <p:cNvGrpSpPr/>
          <p:nvPr/>
        </p:nvGrpSpPr>
        <p:grpSpPr>
          <a:xfrm>
            <a:off x="16116135" y="7258623"/>
            <a:ext cx="796947" cy="796947"/>
            <a:chOff x="0" y="0"/>
            <a:chExt cx="812800" cy="812800"/>
          </a:xfrm>
        </p:grpSpPr>
        <p:sp>
          <p:nvSpPr>
            <p:cNvPr id="810" name="Google Shape;81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2" name="Google Shape;812;p27"/>
          <p:cNvGrpSpPr/>
          <p:nvPr/>
        </p:nvGrpSpPr>
        <p:grpSpPr>
          <a:xfrm>
            <a:off x="5198678" y="81994"/>
            <a:ext cx="796947" cy="796947"/>
            <a:chOff x="0" y="0"/>
            <a:chExt cx="812800" cy="812800"/>
          </a:xfrm>
        </p:grpSpPr>
        <p:sp>
          <p:nvSpPr>
            <p:cNvPr id="813" name="Google Shape;81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15" name="Google Shape;815;p27"/>
          <p:cNvPicPr preferRelativeResize="0"/>
          <p:nvPr/>
        </p:nvPicPr>
        <p:blipFill>
          <a:blip r:embed="rId5">
            <a:alphaModFix/>
          </a:blip>
          <a:stretch>
            <a:fillRect/>
          </a:stretch>
        </p:blipFill>
        <p:spPr>
          <a:xfrm>
            <a:off x="13966575" y="8804550"/>
            <a:ext cx="3292726" cy="44512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id="820" name="Google Shape;820;p28"/>
          <p:cNvPicPr preferRelativeResize="0"/>
          <p:nvPr/>
        </p:nvPicPr>
        <p:blipFill>
          <a:blip r:embed="rId3">
            <a:alphaModFix/>
          </a:blip>
          <a:stretch>
            <a:fillRect/>
          </a:stretch>
        </p:blipFill>
        <p:spPr>
          <a:xfrm>
            <a:off x="32823" y="-2388474"/>
            <a:ext cx="18288000" cy="16734225"/>
          </a:xfrm>
          <a:prstGeom prst="rect">
            <a:avLst/>
          </a:prstGeom>
          <a:noFill/>
          <a:ln>
            <a:noFill/>
          </a:ln>
        </p:spPr>
      </p:pic>
      <p:grpSp>
        <p:nvGrpSpPr>
          <p:cNvPr id="821" name="Google Shape;821;p28"/>
          <p:cNvGrpSpPr/>
          <p:nvPr/>
        </p:nvGrpSpPr>
        <p:grpSpPr>
          <a:xfrm>
            <a:off x="549789" y="480467"/>
            <a:ext cx="17188422" cy="9326065"/>
            <a:chOff x="0" y="0"/>
            <a:chExt cx="4526992" cy="2456248"/>
          </a:xfrm>
        </p:grpSpPr>
        <p:sp>
          <p:nvSpPr>
            <p:cNvPr id="822" name="Google Shape;822;p28"/>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8"/>
            <p:cNvSpPr txBox="1"/>
            <p:nvPr/>
          </p:nvSpPr>
          <p:spPr>
            <a:xfrm>
              <a:off x="0" y="0"/>
              <a:ext cx="4526992" cy="2456248"/>
            </a:xfrm>
            <a:prstGeom prst="rect">
              <a:avLst/>
            </a:prstGeom>
            <a:noFill/>
            <a:ln>
              <a:noFill/>
            </a:ln>
          </p:spPr>
          <p:txBody>
            <a:bodyPr anchorCtr="0" anchor="ctr" bIns="50800" lIns="50800" spcFirstLastPara="1" rIns="50800" wrap="square" tIns="50800">
              <a:noAutofit/>
            </a:bodyPr>
            <a:lstStyle/>
            <a:p>
              <a:pPr indent="0" lvl="0" marL="0" marR="0" rtl="0" algn="l">
                <a:lnSpc>
                  <a:spcPct val="35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24" name="Google Shape;824;p28"/>
          <p:cNvPicPr preferRelativeResize="0"/>
          <p:nvPr/>
        </p:nvPicPr>
        <p:blipFill>
          <a:blip r:embed="rId4">
            <a:alphaModFix/>
          </a:blip>
          <a:stretch>
            <a:fillRect/>
          </a:stretch>
        </p:blipFill>
        <p:spPr>
          <a:xfrm>
            <a:off x="9842825" y="1953176"/>
            <a:ext cx="6453475" cy="6410758"/>
          </a:xfrm>
          <a:prstGeom prst="rect">
            <a:avLst/>
          </a:prstGeom>
          <a:noFill/>
          <a:ln>
            <a:noFill/>
          </a:ln>
        </p:spPr>
      </p:pic>
      <p:grpSp>
        <p:nvGrpSpPr>
          <p:cNvPr id="825" name="Google Shape;825;p28"/>
          <p:cNvGrpSpPr/>
          <p:nvPr/>
        </p:nvGrpSpPr>
        <p:grpSpPr>
          <a:xfrm>
            <a:off x="1028700" y="772800"/>
            <a:ext cx="16230600" cy="615570"/>
            <a:chOff x="0" y="0"/>
            <a:chExt cx="21640800" cy="820760"/>
          </a:xfrm>
        </p:grpSpPr>
        <p:grpSp>
          <p:nvGrpSpPr>
            <p:cNvPr id="826" name="Google Shape;826;p28"/>
            <p:cNvGrpSpPr/>
            <p:nvPr/>
          </p:nvGrpSpPr>
          <p:grpSpPr>
            <a:xfrm>
              <a:off x="20293290" y="0"/>
              <a:ext cx="341200" cy="341200"/>
              <a:chOff x="0" y="0"/>
              <a:chExt cx="812800" cy="812800"/>
            </a:xfrm>
          </p:grpSpPr>
          <p:sp>
            <p:nvSpPr>
              <p:cNvPr id="827" name="Google Shape;82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9" name="Google Shape;829;p28"/>
            <p:cNvGrpSpPr/>
            <p:nvPr/>
          </p:nvGrpSpPr>
          <p:grpSpPr>
            <a:xfrm>
              <a:off x="20793300" y="0"/>
              <a:ext cx="341200" cy="341200"/>
              <a:chOff x="0" y="0"/>
              <a:chExt cx="812800" cy="812800"/>
            </a:xfrm>
          </p:grpSpPr>
          <p:sp>
            <p:nvSpPr>
              <p:cNvPr id="830" name="Google Shape;83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2" name="Google Shape;832;p28"/>
            <p:cNvGrpSpPr/>
            <p:nvPr/>
          </p:nvGrpSpPr>
          <p:grpSpPr>
            <a:xfrm>
              <a:off x="21299600" y="0"/>
              <a:ext cx="341200" cy="341200"/>
              <a:chOff x="0" y="0"/>
              <a:chExt cx="812800" cy="812800"/>
            </a:xfrm>
          </p:grpSpPr>
          <p:sp>
            <p:nvSpPr>
              <p:cNvPr id="833" name="Google Shape;83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5" name="Google Shape;835;p28"/>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5">
                <a:alphaModFix/>
              </a:blip>
              <a:stretch>
                <a:fillRect b="0" l="0" r="0" t="0"/>
              </a:stretch>
            </a:blipFill>
            <a:ln>
              <a:noFill/>
            </a:ln>
          </p:spPr>
        </p:sp>
        <p:sp>
          <p:nvSpPr>
            <p:cNvPr id="836" name="Google Shape;836;p28"/>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grpSp>
        <p:nvGrpSpPr>
          <p:cNvPr id="837" name="Google Shape;837;p28"/>
          <p:cNvGrpSpPr/>
          <p:nvPr/>
        </p:nvGrpSpPr>
        <p:grpSpPr>
          <a:xfrm>
            <a:off x="1028700" y="4265470"/>
            <a:ext cx="1186076" cy="1186076"/>
            <a:chOff x="0" y="0"/>
            <a:chExt cx="812800" cy="812800"/>
          </a:xfrm>
        </p:grpSpPr>
        <p:sp>
          <p:nvSpPr>
            <p:cNvPr id="838" name="Google Shape;83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0" name="Google Shape;840;p28"/>
          <p:cNvGrpSpPr/>
          <p:nvPr/>
        </p:nvGrpSpPr>
        <p:grpSpPr>
          <a:xfrm>
            <a:off x="1028700" y="5761228"/>
            <a:ext cx="1186076" cy="1186076"/>
            <a:chOff x="0" y="0"/>
            <a:chExt cx="812800" cy="812800"/>
          </a:xfrm>
        </p:grpSpPr>
        <p:sp>
          <p:nvSpPr>
            <p:cNvPr id="841" name="Google Shape;84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3" name="Google Shape;843;p28"/>
          <p:cNvSpPr/>
          <p:nvPr/>
        </p:nvSpPr>
        <p:spPr>
          <a:xfrm>
            <a:off x="1295933" y="6011063"/>
            <a:ext cx="686406" cy="686406"/>
          </a:xfrm>
          <a:custGeom>
            <a:rect b="b" l="l" r="r" t="t"/>
            <a:pathLst>
              <a:path extrusionOk="0" h="686406" w="686406">
                <a:moveTo>
                  <a:pt x="0" y="0"/>
                </a:moveTo>
                <a:lnTo>
                  <a:pt x="686405" y="0"/>
                </a:lnTo>
                <a:lnTo>
                  <a:pt x="686405" y="686406"/>
                </a:lnTo>
                <a:lnTo>
                  <a:pt x="0" y="686406"/>
                </a:lnTo>
                <a:lnTo>
                  <a:pt x="0" y="0"/>
                </a:lnTo>
                <a:close/>
              </a:path>
            </a:pathLst>
          </a:custGeom>
          <a:blipFill rotWithShape="1">
            <a:blip r:embed="rId6">
              <a:alphaModFix/>
            </a:blip>
            <a:stretch>
              <a:fillRect b="0" l="0" r="0" t="0"/>
            </a:stretch>
          </a:blipFill>
          <a:ln>
            <a:noFill/>
          </a:ln>
        </p:spPr>
      </p:sp>
      <p:grpSp>
        <p:nvGrpSpPr>
          <p:cNvPr id="844" name="Google Shape;844;p28"/>
          <p:cNvGrpSpPr/>
          <p:nvPr/>
        </p:nvGrpSpPr>
        <p:grpSpPr>
          <a:xfrm>
            <a:off x="1028700" y="7256985"/>
            <a:ext cx="1186076" cy="1186076"/>
            <a:chOff x="0" y="0"/>
            <a:chExt cx="812800" cy="812800"/>
          </a:xfrm>
        </p:grpSpPr>
        <p:sp>
          <p:nvSpPr>
            <p:cNvPr id="845" name="Google Shape;84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7" name="Google Shape;847;p28"/>
          <p:cNvGrpSpPr/>
          <p:nvPr/>
        </p:nvGrpSpPr>
        <p:grpSpPr>
          <a:xfrm>
            <a:off x="6684873" y="109740"/>
            <a:ext cx="796947" cy="796947"/>
            <a:chOff x="0" y="0"/>
            <a:chExt cx="812800" cy="812800"/>
          </a:xfrm>
        </p:grpSpPr>
        <p:sp>
          <p:nvSpPr>
            <p:cNvPr id="848" name="Google Shape;84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0" name="Google Shape;850;p28"/>
          <p:cNvGrpSpPr/>
          <p:nvPr/>
        </p:nvGrpSpPr>
        <p:grpSpPr>
          <a:xfrm>
            <a:off x="17339738" y="4888440"/>
            <a:ext cx="796947" cy="796947"/>
            <a:chOff x="0" y="0"/>
            <a:chExt cx="812800" cy="812800"/>
          </a:xfrm>
        </p:grpSpPr>
        <p:sp>
          <p:nvSpPr>
            <p:cNvPr id="851" name="Google Shape;85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3" name="Google Shape;853;p28"/>
          <p:cNvGrpSpPr/>
          <p:nvPr/>
        </p:nvGrpSpPr>
        <p:grpSpPr>
          <a:xfrm>
            <a:off x="7083346" y="8369263"/>
            <a:ext cx="1014409" cy="1014409"/>
            <a:chOff x="0" y="0"/>
            <a:chExt cx="812800" cy="812800"/>
          </a:xfrm>
        </p:grpSpPr>
        <p:sp>
          <p:nvSpPr>
            <p:cNvPr id="854" name="Google Shape;85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6" name="Google Shape;856;p28"/>
          <p:cNvSpPr txBox="1"/>
          <p:nvPr/>
        </p:nvSpPr>
        <p:spPr>
          <a:xfrm>
            <a:off x="1028700" y="2342268"/>
            <a:ext cx="5562600" cy="143821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CONTACT US</a:t>
            </a:r>
            <a:endParaRPr/>
          </a:p>
        </p:txBody>
      </p:sp>
      <p:sp>
        <p:nvSpPr>
          <p:cNvPr id="857" name="Google Shape;857;p28"/>
          <p:cNvSpPr txBox="1"/>
          <p:nvPr/>
        </p:nvSpPr>
        <p:spPr>
          <a:xfrm>
            <a:off x="2749902" y="4631846"/>
            <a:ext cx="5801458"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123 Anywhere St., Any City,ST 12345</a:t>
            </a:r>
            <a:endParaRPr/>
          </a:p>
        </p:txBody>
      </p:sp>
      <p:sp>
        <p:nvSpPr>
          <p:cNvPr id="858" name="Google Shape;858;p28"/>
          <p:cNvSpPr txBox="1"/>
          <p:nvPr/>
        </p:nvSpPr>
        <p:spPr>
          <a:xfrm>
            <a:off x="2749902" y="6127604"/>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123-456-7890</a:t>
            </a:r>
            <a:endParaRPr/>
          </a:p>
        </p:txBody>
      </p:sp>
      <p:sp>
        <p:nvSpPr>
          <p:cNvPr id="859" name="Google Shape;859;p28"/>
          <p:cNvSpPr txBox="1"/>
          <p:nvPr/>
        </p:nvSpPr>
        <p:spPr>
          <a:xfrm>
            <a:off x="2749902" y="7623362"/>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hello@reallygreatsite.com</a:t>
            </a:r>
            <a:endParaRPr/>
          </a:p>
        </p:txBody>
      </p:sp>
      <p:pic>
        <p:nvPicPr>
          <p:cNvPr id="860" name="Google Shape;860;p28"/>
          <p:cNvPicPr preferRelativeResize="0"/>
          <p:nvPr/>
        </p:nvPicPr>
        <p:blipFill>
          <a:blip r:embed="rId7">
            <a:alphaModFix/>
          </a:blip>
          <a:stretch>
            <a:fillRect/>
          </a:stretch>
        </p:blipFill>
        <p:spPr>
          <a:xfrm>
            <a:off x="13966575" y="8804550"/>
            <a:ext cx="3292726" cy="445128"/>
          </a:xfrm>
          <a:prstGeom prst="rect">
            <a:avLst/>
          </a:prstGeom>
          <a:noFill/>
          <a:ln>
            <a:noFill/>
          </a:ln>
        </p:spPr>
      </p:pic>
      <p:pic>
        <p:nvPicPr>
          <p:cNvPr id="861" name="Google Shape;861;p28"/>
          <p:cNvPicPr preferRelativeResize="0"/>
          <p:nvPr/>
        </p:nvPicPr>
        <p:blipFill>
          <a:blip r:embed="rId8">
            <a:alphaModFix/>
          </a:blip>
          <a:stretch>
            <a:fillRect/>
          </a:stretch>
        </p:blipFill>
        <p:spPr>
          <a:xfrm>
            <a:off x="1295925" y="7613632"/>
            <a:ext cx="686425" cy="472727"/>
          </a:xfrm>
          <a:prstGeom prst="rect">
            <a:avLst/>
          </a:prstGeom>
          <a:noFill/>
          <a:ln>
            <a:noFill/>
          </a:ln>
        </p:spPr>
      </p:pic>
      <p:pic>
        <p:nvPicPr>
          <p:cNvPr id="862" name="Google Shape;862;p28"/>
          <p:cNvPicPr preferRelativeResize="0"/>
          <p:nvPr/>
        </p:nvPicPr>
        <p:blipFill>
          <a:blip r:embed="rId9">
            <a:alphaModFix/>
          </a:blip>
          <a:stretch>
            <a:fillRect/>
          </a:stretch>
        </p:blipFill>
        <p:spPr>
          <a:xfrm>
            <a:off x="1367725" y="4505426"/>
            <a:ext cx="477258" cy="686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id="867" name="Google Shape;867;p29"/>
          <p:cNvPicPr preferRelativeResize="0"/>
          <p:nvPr/>
        </p:nvPicPr>
        <p:blipFill>
          <a:blip r:embed="rId3">
            <a:alphaModFix/>
          </a:blip>
          <a:stretch>
            <a:fillRect/>
          </a:stretch>
        </p:blipFill>
        <p:spPr>
          <a:xfrm>
            <a:off x="-6132741" y="-9973100"/>
            <a:ext cx="29726450" cy="30608225"/>
          </a:xfrm>
          <a:prstGeom prst="rect">
            <a:avLst/>
          </a:prstGeom>
          <a:noFill/>
          <a:ln>
            <a:noFill/>
          </a:ln>
        </p:spPr>
      </p:pic>
      <p:pic>
        <p:nvPicPr>
          <p:cNvPr id="868" name="Google Shape;868;p29"/>
          <p:cNvPicPr preferRelativeResize="0"/>
          <p:nvPr/>
        </p:nvPicPr>
        <p:blipFill>
          <a:blip r:embed="rId4">
            <a:alphaModFix/>
          </a:blip>
          <a:stretch>
            <a:fillRect/>
          </a:stretch>
        </p:blipFill>
        <p:spPr>
          <a:xfrm>
            <a:off x="15625175" y="1605641"/>
            <a:ext cx="861550" cy="1013208"/>
          </a:xfrm>
          <a:prstGeom prst="rect">
            <a:avLst/>
          </a:prstGeom>
          <a:noFill/>
          <a:ln>
            <a:noFill/>
          </a:ln>
        </p:spPr>
      </p:pic>
      <p:grpSp>
        <p:nvGrpSpPr>
          <p:cNvPr id="869" name="Google Shape;869;p29"/>
          <p:cNvGrpSpPr/>
          <p:nvPr/>
        </p:nvGrpSpPr>
        <p:grpSpPr>
          <a:xfrm>
            <a:off x="549789" y="480467"/>
            <a:ext cx="17188566" cy="9326128"/>
            <a:chOff x="0" y="0"/>
            <a:chExt cx="4527000" cy="2456248"/>
          </a:xfrm>
        </p:grpSpPr>
        <p:sp>
          <p:nvSpPr>
            <p:cNvPr id="870" name="Google Shape;870;p29"/>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9"/>
            <p:cNvSpPr txBox="1"/>
            <p:nvPr/>
          </p:nvSpPr>
          <p:spPr>
            <a:xfrm>
              <a:off x="0" y="0"/>
              <a:ext cx="4527000" cy="2456100"/>
            </a:xfrm>
            <a:prstGeom prst="rect">
              <a:avLst/>
            </a:prstGeom>
            <a:noFill/>
            <a:ln>
              <a:noFill/>
            </a:ln>
          </p:spPr>
          <p:txBody>
            <a:bodyPr anchorCtr="0" anchor="ctr" bIns="50800" lIns="50800" spcFirstLastPara="1" rIns="50800" wrap="square" tIns="50800">
              <a:noAutofit/>
            </a:bodyPr>
            <a:lstStyle/>
            <a:p>
              <a:pPr indent="0" lvl="0" marL="0" marR="0" rtl="0" algn="l">
                <a:lnSpc>
                  <a:spcPct val="35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72" name="Google Shape;872;p29"/>
          <p:cNvPicPr preferRelativeResize="0"/>
          <p:nvPr/>
        </p:nvPicPr>
        <p:blipFill>
          <a:blip r:embed="rId5">
            <a:alphaModFix/>
          </a:blip>
          <a:stretch>
            <a:fillRect/>
          </a:stretch>
        </p:blipFill>
        <p:spPr>
          <a:xfrm>
            <a:off x="9513575" y="1606049"/>
            <a:ext cx="7437774" cy="7449926"/>
          </a:xfrm>
          <a:prstGeom prst="rect">
            <a:avLst/>
          </a:prstGeom>
          <a:noFill/>
          <a:ln>
            <a:noFill/>
          </a:ln>
        </p:spPr>
      </p:pic>
      <p:sp>
        <p:nvSpPr>
          <p:cNvPr id="873" name="Google Shape;873;p29"/>
          <p:cNvSpPr txBox="1"/>
          <p:nvPr/>
        </p:nvSpPr>
        <p:spPr>
          <a:xfrm>
            <a:off x="998949" y="1688151"/>
            <a:ext cx="8115300" cy="143821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RESOURCE PAGE</a:t>
            </a:r>
            <a:endParaRPr/>
          </a:p>
        </p:txBody>
      </p:sp>
      <p:sp>
        <p:nvSpPr>
          <p:cNvPr id="874" name="Google Shape;874;p29"/>
          <p:cNvSpPr txBox="1"/>
          <p:nvPr/>
        </p:nvSpPr>
        <p:spPr>
          <a:xfrm>
            <a:off x="1028700" y="3735165"/>
            <a:ext cx="5059200" cy="5365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Arial"/>
                <a:ea typeface="Arial"/>
                <a:cs typeface="Arial"/>
                <a:sym typeface="Arial"/>
              </a:rPr>
              <a:t>Use these design resources in your Canva Presentation.</a:t>
            </a:r>
            <a:endParaRPr/>
          </a:p>
          <a:p>
            <a:pPr indent="0" lvl="0" marL="0" marR="0" rtl="0" algn="l">
              <a:lnSpc>
                <a:spcPct val="130000"/>
              </a:lnSpc>
              <a:spcBef>
                <a:spcPts val="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rPr b="0" i="0" lang="en-US" sz="2100" u="none" cap="none" strike="noStrike">
                <a:solidFill>
                  <a:srgbClr val="000000"/>
                </a:solidFill>
                <a:latin typeface="Arial"/>
                <a:ea typeface="Arial"/>
                <a:cs typeface="Arial"/>
                <a:sym typeface="Arial"/>
              </a:rPr>
              <a:t>You can find these fonts online too. Happy designing! </a:t>
            </a:r>
            <a:endParaRPr/>
          </a:p>
          <a:p>
            <a:pPr indent="0" lvl="0" marL="0" marR="0" rtl="0" algn="l">
              <a:lnSpc>
                <a:spcPct val="130000"/>
              </a:lnSpc>
              <a:spcBef>
                <a:spcPts val="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None/>
            </a:pPr>
            <a:r>
              <a:rPr b="0" i="0" lang="en-US" sz="2100" u="none" cap="none" strike="noStrike">
                <a:solidFill>
                  <a:srgbClr val="000000"/>
                </a:solidFill>
                <a:latin typeface="Arial"/>
                <a:ea typeface="Arial"/>
                <a:cs typeface="Arial"/>
                <a:sym typeface="Arial"/>
              </a:rPr>
              <a:t>Don't forget to delete this page </a:t>
            </a:r>
            <a:endParaRPr/>
          </a:p>
          <a:p>
            <a:pPr indent="0" lvl="0" marL="0" marR="0" rtl="0" algn="l">
              <a:lnSpc>
                <a:spcPct val="130000"/>
              </a:lnSpc>
              <a:spcBef>
                <a:spcPts val="0"/>
              </a:spcBef>
              <a:spcAft>
                <a:spcPts val="0"/>
              </a:spcAft>
              <a:buNone/>
            </a:pPr>
            <a:r>
              <a:rPr b="0" i="0" lang="en-US" sz="2100" u="none" cap="none" strike="noStrike">
                <a:solidFill>
                  <a:srgbClr val="000000"/>
                </a:solidFill>
                <a:latin typeface="Arial"/>
                <a:ea typeface="Arial"/>
                <a:cs typeface="Arial"/>
                <a:sym typeface="Arial"/>
              </a:rPr>
              <a:t>before presenting. </a:t>
            </a:r>
            <a:endParaRPr/>
          </a:p>
        </p:txBody>
      </p:sp>
      <p:sp>
        <p:nvSpPr>
          <p:cNvPr id="875" name="Google Shape;875;p29"/>
          <p:cNvSpPr txBox="1"/>
          <p:nvPr/>
        </p:nvSpPr>
        <p:spPr>
          <a:xfrm>
            <a:off x="1028700" y="4658834"/>
            <a:ext cx="467676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Arial"/>
                <a:ea typeface="Arial"/>
                <a:cs typeface="Arial"/>
                <a:sym typeface="Arial"/>
              </a:rPr>
              <a:t>This presentation template uses the following free fonts:</a:t>
            </a:r>
            <a:endParaRPr/>
          </a:p>
        </p:txBody>
      </p:sp>
      <p:sp>
        <p:nvSpPr>
          <p:cNvPr id="876" name="Google Shape;876;p29"/>
          <p:cNvSpPr txBox="1"/>
          <p:nvPr/>
        </p:nvSpPr>
        <p:spPr>
          <a:xfrm>
            <a:off x="1028700" y="5643135"/>
            <a:ext cx="6396300" cy="122820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000000"/>
              </a:buClr>
              <a:buSzPts val="2100"/>
              <a:buFont typeface="Arial"/>
              <a:buAutoNum type="arabicPeriod"/>
            </a:pPr>
            <a:r>
              <a:rPr b="0" i="0" lang="en-US" sz="2100" u="none" cap="none" strike="noStrike">
                <a:solidFill>
                  <a:srgbClr val="000000"/>
                </a:solidFill>
                <a:latin typeface="Arial"/>
                <a:ea typeface="Arial"/>
                <a:cs typeface="Arial"/>
                <a:sym typeface="Arial"/>
              </a:rPr>
              <a:t>Titles: Anton</a:t>
            </a:r>
            <a:endParaRPr/>
          </a:p>
          <a:p>
            <a:pPr indent="-226695" lvl="1" marL="453390" marR="0" rtl="0" algn="l">
              <a:lnSpc>
                <a:spcPct val="140000"/>
              </a:lnSpc>
              <a:spcBef>
                <a:spcPts val="0"/>
              </a:spcBef>
              <a:spcAft>
                <a:spcPts val="0"/>
              </a:spcAft>
              <a:buClr>
                <a:srgbClr val="000000"/>
              </a:buClr>
              <a:buSzPts val="2100"/>
              <a:buFont typeface="Arial"/>
              <a:buAutoNum type="arabicPeriod"/>
            </a:pPr>
            <a:r>
              <a:rPr b="0" i="0" lang="en-US" sz="2100" u="none" cap="none" strike="noStrike">
                <a:solidFill>
                  <a:srgbClr val="000000"/>
                </a:solidFill>
                <a:latin typeface="Arial"/>
                <a:ea typeface="Arial"/>
                <a:cs typeface="Arial"/>
                <a:sym typeface="Arial"/>
              </a:rPr>
              <a:t>Headers: Anton</a:t>
            </a:r>
            <a:endParaRPr/>
          </a:p>
          <a:p>
            <a:pPr indent="-226695" lvl="1" marL="453390" marR="0" rtl="0" algn="l">
              <a:lnSpc>
                <a:spcPct val="140000"/>
              </a:lnSpc>
              <a:spcBef>
                <a:spcPts val="0"/>
              </a:spcBef>
              <a:spcAft>
                <a:spcPts val="0"/>
              </a:spcAft>
              <a:buClr>
                <a:srgbClr val="000000"/>
              </a:buClr>
              <a:buSzPts val="2100"/>
              <a:buFont typeface="Arial"/>
              <a:buAutoNum type="arabicPeriod"/>
            </a:pPr>
            <a:r>
              <a:rPr b="0" i="0" lang="en-US" sz="2100" u="none" cap="none" strike="noStrike">
                <a:solidFill>
                  <a:srgbClr val="000000"/>
                </a:solidFill>
                <a:latin typeface="Arial"/>
                <a:ea typeface="Arial"/>
                <a:cs typeface="Arial"/>
                <a:sym typeface="Arial"/>
              </a:rPr>
              <a:t>Body Copy: </a:t>
            </a:r>
            <a:r>
              <a:rPr lang="en-US" sz="2100"/>
              <a:t>Arial</a:t>
            </a:r>
            <a:endParaRPr/>
          </a:p>
        </p:txBody>
      </p:sp>
      <p:grpSp>
        <p:nvGrpSpPr>
          <p:cNvPr id="877" name="Google Shape;877;p29"/>
          <p:cNvGrpSpPr/>
          <p:nvPr/>
        </p:nvGrpSpPr>
        <p:grpSpPr>
          <a:xfrm>
            <a:off x="1028700" y="772800"/>
            <a:ext cx="16230600" cy="615570"/>
            <a:chOff x="0" y="0"/>
            <a:chExt cx="21640800" cy="820760"/>
          </a:xfrm>
        </p:grpSpPr>
        <p:grpSp>
          <p:nvGrpSpPr>
            <p:cNvPr id="878" name="Google Shape;878;p29"/>
            <p:cNvGrpSpPr/>
            <p:nvPr/>
          </p:nvGrpSpPr>
          <p:grpSpPr>
            <a:xfrm>
              <a:off x="20293290" y="0"/>
              <a:ext cx="341200" cy="341200"/>
              <a:chOff x="0" y="0"/>
              <a:chExt cx="812800" cy="812800"/>
            </a:xfrm>
          </p:grpSpPr>
          <p:sp>
            <p:nvSpPr>
              <p:cNvPr id="879" name="Google Shape;87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1" name="Google Shape;881;p29"/>
            <p:cNvGrpSpPr/>
            <p:nvPr/>
          </p:nvGrpSpPr>
          <p:grpSpPr>
            <a:xfrm>
              <a:off x="20793300" y="0"/>
              <a:ext cx="341200" cy="341200"/>
              <a:chOff x="0" y="0"/>
              <a:chExt cx="812800" cy="812800"/>
            </a:xfrm>
          </p:grpSpPr>
          <p:sp>
            <p:nvSpPr>
              <p:cNvPr id="882" name="Google Shape;88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4" name="Google Shape;884;p29"/>
            <p:cNvGrpSpPr/>
            <p:nvPr/>
          </p:nvGrpSpPr>
          <p:grpSpPr>
            <a:xfrm>
              <a:off x="21299600" y="0"/>
              <a:ext cx="341200" cy="341200"/>
              <a:chOff x="0" y="0"/>
              <a:chExt cx="812800" cy="812800"/>
            </a:xfrm>
          </p:grpSpPr>
          <p:sp>
            <p:nvSpPr>
              <p:cNvPr id="885" name="Google Shape;88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7" name="Google Shape;887;p29"/>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6">
                <a:alphaModFix/>
              </a:blip>
              <a:stretch>
                <a:fillRect b="0" l="0" r="0" t="0"/>
              </a:stretch>
            </a:blipFill>
            <a:ln>
              <a:noFill/>
            </a:ln>
          </p:spPr>
        </p:sp>
        <p:sp>
          <p:nvSpPr>
            <p:cNvPr id="888" name="Google Shape;888;p29"/>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12"/>
          <p:cNvPicPr preferRelativeResize="0"/>
          <p:nvPr/>
        </p:nvPicPr>
        <p:blipFill>
          <a:blip r:embed="rId3">
            <a:alphaModFix/>
          </a:blip>
          <a:stretch>
            <a:fillRect/>
          </a:stretch>
        </p:blipFill>
        <p:spPr>
          <a:xfrm>
            <a:off x="-119576" y="-2225100"/>
            <a:ext cx="17837573" cy="16322100"/>
          </a:xfrm>
          <a:prstGeom prst="rect">
            <a:avLst/>
          </a:prstGeom>
          <a:noFill/>
          <a:ln>
            <a:noFill/>
          </a:ln>
        </p:spPr>
      </p:pic>
      <p:grpSp>
        <p:nvGrpSpPr>
          <p:cNvPr id="212" name="Google Shape;212;p12"/>
          <p:cNvGrpSpPr/>
          <p:nvPr/>
        </p:nvGrpSpPr>
        <p:grpSpPr>
          <a:xfrm>
            <a:off x="549789" y="263984"/>
            <a:ext cx="17188422" cy="9506891"/>
            <a:chOff x="0" y="-47625"/>
            <a:chExt cx="4526992" cy="2503873"/>
          </a:xfrm>
        </p:grpSpPr>
        <p:sp>
          <p:nvSpPr>
            <p:cNvPr id="213" name="Google Shape;213;p12"/>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2"/>
            <p:cNvSpPr txBox="1"/>
            <p:nvPr/>
          </p:nvSpPr>
          <p:spPr>
            <a:xfrm>
              <a:off x="0" y="-47625"/>
              <a:ext cx="4526992" cy="25038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2"/>
          <p:cNvGrpSpPr/>
          <p:nvPr/>
        </p:nvGrpSpPr>
        <p:grpSpPr>
          <a:xfrm>
            <a:off x="1028700" y="4087123"/>
            <a:ext cx="2112754" cy="2112754"/>
            <a:chOff x="0" y="0"/>
            <a:chExt cx="812800" cy="812800"/>
          </a:xfrm>
        </p:grpSpPr>
        <p:sp>
          <p:nvSpPr>
            <p:cNvPr id="216" name="Google Shape;21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2"/>
          <p:cNvGrpSpPr/>
          <p:nvPr/>
        </p:nvGrpSpPr>
        <p:grpSpPr>
          <a:xfrm>
            <a:off x="6286763" y="4087123"/>
            <a:ext cx="2112754" cy="2112754"/>
            <a:chOff x="0" y="0"/>
            <a:chExt cx="812800" cy="812800"/>
          </a:xfrm>
        </p:grpSpPr>
        <p:sp>
          <p:nvSpPr>
            <p:cNvPr id="219" name="Google Shape;21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2"/>
          <p:cNvGrpSpPr/>
          <p:nvPr/>
        </p:nvGrpSpPr>
        <p:grpSpPr>
          <a:xfrm>
            <a:off x="1028700" y="772800"/>
            <a:ext cx="16230600" cy="615570"/>
            <a:chOff x="0" y="0"/>
            <a:chExt cx="21640800" cy="820760"/>
          </a:xfrm>
        </p:grpSpPr>
        <p:grpSp>
          <p:nvGrpSpPr>
            <p:cNvPr id="222" name="Google Shape;222;p12"/>
            <p:cNvGrpSpPr/>
            <p:nvPr/>
          </p:nvGrpSpPr>
          <p:grpSpPr>
            <a:xfrm>
              <a:off x="20293290" y="0"/>
              <a:ext cx="341200" cy="341200"/>
              <a:chOff x="0" y="0"/>
              <a:chExt cx="812800" cy="812800"/>
            </a:xfrm>
          </p:grpSpPr>
          <p:sp>
            <p:nvSpPr>
              <p:cNvPr id="223" name="Google Shape;22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2"/>
            <p:cNvGrpSpPr/>
            <p:nvPr/>
          </p:nvGrpSpPr>
          <p:grpSpPr>
            <a:xfrm>
              <a:off x="20793300" y="0"/>
              <a:ext cx="341200" cy="341200"/>
              <a:chOff x="0" y="0"/>
              <a:chExt cx="812800" cy="812800"/>
            </a:xfrm>
          </p:grpSpPr>
          <p:sp>
            <p:nvSpPr>
              <p:cNvPr id="226" name="Google Shape;22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12"/>
            <p:cNvGrpSpPr/>
            <p:nvPr/>
          </p:nvGrpSpPr>
          <p:grpSpPr>
            <a:xfrm>
              <a:off x="21299600" y="0"/>
              <a:ext cx="341200" cy="341200"/>
              <a:chOff x="0" y="0"/>
              <a:chExt cx="812800" cy="812800"/>
            </a:xfrm>
          </p:grpSpPr>
          <p:sp>
            <p:nvSpPr>
              <p:cNvPr id="229" name="Google Shape;22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1" name="Google Shape;231;p12"/>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4">
                <a:alphaModFix/>
              </a:blip>
              <a:stretch>
                <a:fillRect b="0" l="0" r="0" t="0"/>
              </a:stretch>
            </a:blipFill>
            <a:ln>
              <a:noFill/>
            </a:ln>
          </p:spPr>
        </p:sp>
        <p:sp>
          <p:nvSpPr>
            <p:cNvPr id="232" name="Google Shape;232;p12"/>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sp>
        <p:nvSpPr>
          <p:cNvPr id="233" name="Google Shape;233;p12"/>
          <p:cNvSpPr txBox="1"/>
          <p:nvPr/>
        </p:nvSpPr>
        <p:spPr>
          <a:xfrm>
            <a:off x="1028700" y="7084054"/>
            <a:ext cx="4422253" cy="806331"/>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INTRODUCTION</a:t>
            </a:r>
            <a:endParaRPr/>
          </a:p>
        </p:txBody>
      </p:sp>
      <p:sp>
        <p:nvSpPr>
          <p:cNvPr id="234" name="Google Shape;234;p12"/>
          <p:cNvSpPr txBox="1"/>
          <p:nvPr/>
        </p:nvSpPr>
        <p:spPr>
          <a:xfrm>
            <a:off x="6286763" y="7084054"/>
            <a:ext cx="3489371" cy="806331"/>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OUR PROJECT</a:t>
            </a:r>
            <a:endParaRPr/>
          </a:p>
        </p:txBody>
      </p:sp>
      <p:sp>
        <p:nvSpPr>
          <p:cNvPr id="235" name="Google Shape;235;p12"/>
          <p:cNvSpPr txBox="1"/>
          <p:nvPr/>
        </p:nvSpPr>
        <p:spPr>
          <a:xfrm>
            <a:off x="1028700" y="7997332"/>
            <a:ext cx="2737661" cy="68166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sp>
        <p:nvSpPr>
          <p:cNvPr id="236" name="Google Shape;236;p12"/>
          <p:cNvSpPr txBox="1"/>
          <p:nvPr/>
        </p:nvSpPr>
        <p:spPr>
          <a:xfrm>
            <a:off x="6286763" y="7997332"/>
            <a:ext cx="2737661" cy="68166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sp>
        <p:nvSpPr>
          <p:cNvPr id="237" name="Google Shape;237;p12"/>
          <p:cNvSpPr txBox="1"/>
          <p:nvPr/>
        </p:nvSpPr>
        <p:spPr>
          <a:xfrm>
            <a:off x="1028700" y="2118723"/>
            <a:ext cx="9097319" cy="143727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TABLE OF CONTENTS</a:t>
            </a:r>
            <a:endParaRPr/>
          </a:p>
        </p:txBody>
      </p:sp>
      <p:sp>
        <p:nvSpPr>
          <p:cNvPr id="238" name="Google Shape;238;p12"/>
          <p:cNvSpPr txBox="1"/>
          <p:nvPr/>
        </p:nvSpPr>
        <p:spPr>
          <a:xfrm>
            <a:off x="1495147" y="4389206"/>
            <a:ext cx="1470276" cy="143727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FFFFFF"/>
                </a:solidFill>
                <a:latin typeface="Anton"/>
                <a:ea typeface="Anton"/>
                <a:cs typeface="Anton"/>
                <a:sym typeface="Anton"/>
              </a:rPr>
              <a:t>01.</a:t>
            </a:r>
            <a:endParaRPr/>
          </a:p>
        </p:txBody>
      </p:sp>
      <p:sp>
        <p:nvSpPr>
          <p:cNvPr id="239" name="Google Shape;239;p12"/>
          <p:cNvSpPr txBox="1"/>
          <p:nvPr/>
        </p:nvSpPr>
        <p:spPr>
          <a:xfrm>
            <a:off x="6689100" y="4389206"/>
            <a:ext cx="1470276" cy="143727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FFFFFF"/>
                </a:solidFill>
                <a:latin typeface="Anton"/>
                <a:ea typeface="Anton"/>
                <a:cs typeface="Anton"/>
                <a:sym typeface="Anton"/>
              </a:rPr>
              <a:t>02.</a:t>
            </a:r>
            <a:endParaRPr/>
          </a:p>
        </p:txBody>
      </p:sp>
      <p:grpSp>
        <p:nvGrpSpPr>
          <p:cNvPr id="240" name="Google Shape;240;p12"/>
          <p:cNvGrpSpPr/>
          <p:nvPr/>
        </p:nvGrpSpPr>
        <p:grpSpPr>
          <a:xfrm>
            <a:off x="11544826" y="4087123"/>
            <a:ext cx="2112754" cy="2112754"/>
            <a:chOff x="0" y="0"/>
            <a:chExt cx="812800" cy="812800"/>
          </a:xfrm>
        </p:grpSpPr>
        <p:sp>
          <p:nvSpPr>
            <p:cNvPr id="241" name="Google Shape;24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12"/>
          <p:cNvSpPr txBox="1"/>
          <p:nvPr/>
        </p:nvSpPr>
        <p:spPr>
          <a:xfrm>
            <a:off x="11866065" y="4389206"/>
            <a:ext cx="1470276" cy="143727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FFFFFF"/>
                </a:solidFill>
                <a:latin typeface="Anton"/>
                <a:ea typeface="Anton"/>
                <a:cs typeface="Anton"/>
                <a:sym typeface="Anton"/>
              </a:rPr>
              <a:t>03.</a:t>
            </a:r>
            <a:endParaRPr/>
          </a:p>
        </p:txBody>
      </p:sp>
      <p:sp>
        <p:nvSpPr>
          <p:cNvPr id="244" name="Google Shape;244;p12"/>
          <p:cNvSpPr txBox="1"/>
          <p:nvPr/>
        </p:nvSpPr>
        <p:spPr>
          <a:xfrm>
            <a:off x="11544826" y="7084054"/>
            <a:ext cx="4422253" cy="806331"/>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OUR PROJECT</a:t>
            </a:r>
            <a:endParaRPr/>
          </a:p>
        </p:txBody>
      </p:sp>
      <p:sp>
        <p:nvSpPr>
          <p:cNvPr id="245" name="Google Shape;245;p12"/>
          <p:cNvSpPr txBox="1"/>
          <p:nvPr/>
        </p:nvSpPr>
        <p:spPr>
          <a:xfrm>
            <a:off x="11544826" y="7997332"/>
            <a:ext cx="2737661" cy="68166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grpSp>
        <p:nvGrpSpPr>
          <p:cNvPr id="246" name="Google Shape;246;p12"/>
          <p:cNvGrpSpPr/>
          <p:nvPr/>
        </p:nvGrpSpPr>
        <p:grpSpPr>
          <a:xfrm>
            <a:off x="10924167" y="1399041"/>
            <a:ext cx="560148" cy="560148"/>
            <a:chOff x="0" y="0"/>
            <a:chExt cx="812800" cy="812800"/>
          </a:xfrm>
        </p:grpSpPr>
        <p:sp>
          <p:nvSpPr>
            <p:cNvPr id="247" name="Google Shape;24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2"/>
          <p:cNvGrpSpPr/>
          <p:nvPr/>
        </p:nvGrpSpPr>
        <p:grpSpPr>
          <a:xfrm>
            <a:off x="4245578" y="9490802"/>
            <a:ext cx="560148" cy="560148"/>
            <a:chOff x="0" y="0"/>
            <a:chExt cx="812800" cy="812800"/>
          </a:xfrm>
        </p:grpSpPr>
        <p:sp>
          <p:nvSpPr>
            <p:cNvPr id="250" name="Google Shape;25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12"/>
          <p:cNvGrpSpPr/>
          <p:nvPr/>
        </p:nvGrpSpPr>
        <p:grpSpPr>
          <a:xfrm>
            <a:off x="15967079" y="4793581"/>
            <a:ext cx="1032899" cy="1032899"/>
            <a:chOff x="0" y="0"/>
            <a:chExt cx="812800" cy="812800"/>
          </a:xfrm>
        </p:grpSpPr>
        <p:sp>
          <p:nvSpPr>
            <p:cNvPr id="253" name="Google Shape;25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5" name="Google Shape;255;p12"/>
          <p:cNvPicPr preferRelativeResize="0"/>
          <p:nvPr/>
        </p:nvPicPr>
        <p:blipFill>
          <a:blip r:embed="rId5">
            <a:alphaModFix/>
          </a:blip>
          <a:stretch>
            <a:fillRect/>
          </a:stretch>
        </p:blipFill>
        <p:spPr>
          <a:xfrm>
            <a:off x="13966575" y="1578000"/>
            <a:ext cx="3292726" cy="44512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id="893" name="Google Shape;893;p30"/>
          <p:cNvPicPr preferRelativeResize="0"/>
          <p:nvPr/>
        </p:nvPicPr>
        <p:blipFill>
          <a:blip r:embed="rId3">
            <a:alphaModFix/>
          </a:blip>
          <a:stretch>
            <a:fillRect/>
          </a:stretch>
        </p:blipFill>
        <p:spPr>
          <a:xfrm>
            <a:off x="-119577" y="-2225100"/>
            <a:ext cx="18407572" cy="16843638"/>
          </a:xfrm>
          <a:prstGeom prst="rect">
            <a:avLst/>
          </a:prstGeom>
          <a:noFill/>
          <a:ln>
            <a:noFill/>
          </a:ln>
        </p:spPr>
      </p:pic>
      <p:grpSp>
        <p:nvGrpSpPr>
          <p:cNvPr id="894" name="Google Shape;894;p30"/>
          <p:cNvGrpSpPr/>
          <p:nvPr/>
        </p:nvGrpSpPr>
        <p:grpSpPr>
          <a:xfrm>
            <a:off x="549789" y="480467"/>
            <a:ext cx="17188422" cy="9326065"/>
            <a:chOff x="0" y="0"/>
            <a:chExt cx="4526992" cy="2456248"/>
          </a:xfrm>
        </p:grpSpPr>
        <p:sp>
          <p:nvSpPr>
            <p:cNvPr id="895" name="Google Shape;895;p30"/>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0"/>
            <p:cNvSpPr txBox="1"/>
            <p:nvPr/>
          </p:nvSpPr>
          <p:spPr>
            <a:xfrm>
              <a:off x="0" y="0"/>
              <a:ext cx="4526992" cy="2456248"/>
            </a:xfrm>
            <a:prstGeom prst="rect">
              <a:avLst/>
            </a:prstGeom>
            <a:noFill/>
            <a:ln>
              <a:noFill/>
            </a:ln>
          </p:spPr>
          <p:txBody>
            <a:bodyPr anchorCtr="0" anchor="ctr" bIns="50800" lIns="50800" spcFirstLastPara="1" rIns="50800" wrap="square" tIns="50800">
              <a:noAutofit/>
            </a:bodyPr>
            <a:lstStyle/>
            <a:p>
              <a:pPr indent="0" lvl="0" marL="0" marR="0" rtl="0" algn="l">
                <a:lnSpc>
                  <a:spcPct val="35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7" name="Google Shape;897;p30"/>
          <p:cNvGrpSpPr/>
          <p:nvPr/>
        </p:nvGrpSpPr>
        <p:grpSpPr>
          <a:xfrm>
            <a:off x="1028700" y="772800"/>
            <a:ext cx="16230600" cy="615570"/>
            <a:chOff x="0" y="0"/>
            <a:chExt cx="21640800" cy="820760"/>
          </a:xfrm>
        </p:grpSpPr>
        <p:grpSp>
          <p:nvGrpSpPr>
            <p:cNvPr id="898" name="Google Shape;898;p30"/>
            <p:cNvGrpSpPr/>
            <p:nvPr/>
          </p:nvGrpSpPr>
          <p:grpSpPr>
            <a:xfrm>
              <a:off x="20293290" y="0"/>
              <a:ext cx="341200" cy="341200"/>
              <a:chOff x="0" y="0"/>
              <a:chExt cx="812800" cy="812800"/>
            </a:xfrm>
          </p:grpSpPr>
          <p:sp>
            <p:nvSpPr>
              <p:cNvPr id="899" name="Google Shape;89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30"/>
            <p:cNvGrpSpPr/>
            <p:nvPr/>
          </p:nvGrpSpPr>
          <p:grpSpPr>
            <a:xfrm>
              <a:off x="20793300" y="0"/>
              <a:ext cx="341200" cy="341200"/>
              <a:chOff x="0" y="0"/>
              <a:chExt cx="812800" cy="812800"/>
            </a:xfrm>
          </p:grpSpPr>
          <p:sp>
            <p:nvSpPr>
              <p:cNvPr id="902" name="Google Shape;90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4" name="Google Shape;904;p30"/>
            <p:cNvGrpSpPr/>
            <p:nvPr/>
          </p:nvGrpSpPr>
          <p:grpSpPr>
            <a:xfrm>
              <a:off x="21299600" y="0"/>
              <a:ext cx="341200" cy="341200"/>
              <a:chOff x="0" y="0"/>
              <a:chExt cx="812800" cy="812800"/>
            </a:xfrm>
          </p:grpSpPr>
          <p:sp>
            <p:nvSpPr>
              <p:cNvPr id="905" name="Google Shape;90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7" name="Google Shape;907;p30"/>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4">
                <a:alphaModFix/>
              </a:blip>
              <a:stretch>
                <a:fillRect b="0" l="0" r="0" t="0"/>
              </a:stretch>
            </a:blipFill>
            <a:ln>
              <a:noFill/>
            </a:ln>
          </p:spPr>
        </p:sp>
        <p:sp>
          <p:nvSpPr>
            <p:cNvPr id="908" name="Google Shape;908;p30"/>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sp>
        <p:nvSpPr>
          <p:cNvPr id="909" name="Google Shape;909;p30"/>
          <p:cNvSpPr txBox="1"/>
          <p:nvPr/>
        </p:nvSpPr>
        <p:spPr>
          <a:xfrm>
            <a:off x="5280936" y="1470111"/>
            <a:ext cx="7726128" cy="143821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CREDITS</a:t>
            </a:r>
            <a:endParaRPr/>
          </a:p>
        </p:txBody>
      </p:sp>
      <p:sp>
        <p:nvSpPr>
          <p:cNvPr id="910" name="Google Shape;910;p30"/>
          <p:cNvSpPr txBox="1"/>
          <p:nvPr/>
        </p:nvSpPr>
        <p:spPr>
          <a:xfrm>
            <a:off x="3143698" y="5405298"/>
            <a:ext cx="11810379" cy="3885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Arial"/>
                <a:ea typeface="Arial"/>
                <a:cs typeface="Arial"/>
                <a:sym typeface="Arial"/>
              </a:rPr>
              <a:t>This presentation template is free for everyone to use thanks to the following:</a:t>
            </a:r>
            <a:endParaRPr/>
          </a:p>
        </p:txBody>
      </p:sp>
      <p:sp>
        <p:nvSpPr>
          <p:cNvPr id="911" name="Google Shape;911;p30"/>
          <p:cNvSpPr txBox="1"/>
          <p:nvPr/>
        </p:nvSpPr>
        <p:spPr>
          <a:xfrm>
            <a:off x="2818025" y="6241564"/>
            <a:ext cx="12651949" cy="82480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Pexels for the photos</a:t>
            </a:r>
            <a:endParaRPr/>
          </a:p>
        </p:txBody>
      </p:sp>
      <p:sp>
        <p:nvSpPr>
          <p:cNvPr id="912" name="Google Shape;912;p30"/>
          <p:cNvSpPr txBox="1"/>
          <p:nvPr/>
        </p:nvSpPr>
        <p:spPr>
          <a:xfrm>
            <a:off x="2818025" y="7456894"/>
            <a:ext cx="12651949" cy="143821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HAPPY DESIGNING! </a:t>
            </a:r>
            <a:endParaRPr/>
          </a:p>
        </p:txBody>
      </p:sp>
      <p:grpSp>
        <p:nvGrpSpPr>
          <p:cNvPr id="913" name="Google Shape;913;p30"/>
          <p:cNvGrpSpPr/>
          <p:nvPr/>
        </p:nvGrpSpPr>
        <p:grpSpPr>
          <a:xfrm>
            <a:off x="14114695" y="1682014"/>
            <a:ext cx="1862484" cy="1862484"/>
            <a:chOff x="0" y="0"/>
            <a:chExt cx="812800" cy="812800"/>
          </a:xfrm>
        </p:grpSpPr>
        <p:sp>
          <p:nvSpPr>
            <p:cNvPr id="914" name="Google Shape;91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6" name="Google Shape;916;p30"/>
          <p:cNvGrpSpPr/>
          <p:nvPr/>
        </p:nvGrpSpPr>
        <p:grpSpPr>
          <a:xfrm>
            <a:off x="1281215" y="7066369"/>
            <a:ext cx="1243546" cy="1243546"/>
            <a:chOff x="0" y="0"/>
            <a:chExt cx="812800" cy="812800"/>
          </a:xfrm>
        </p:grpSpPr>
        <p:sp>
          <p:nvSpPr>
            <p:cNvPr id="917" name="Google Shape;91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9" name="Google Shape;919;p30"/>
          <p:cNvGrpSpPr/>
          <p:nvPr/>
        </p:nvGrpSpPr>
        <p:grpSpPr>
          <a:xfrm>
            <a:off x="5280936" y="226565"/>
            <a:ext cx="850320" cy="850320"/>
            <a:chOff x="0" y="0"/>
            <a:chExt cx="812800" cy="812800"/>
          </a:xfrm>
        </p:grpSpPr>
        <p:sp>
          <p:nvSpPr>
            <p:cNvPr id="920" name="Google Shape;92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22" name="Google Shape;922;p30"/>
          <p:cNvPicPr preferRelativeResize="0"/>
          <p:nvPr/>
        </p:nvPicPr>
        <p:blipFill>
          <a:blip r:embed="rId5">
            <a:alphaModFix/>
          </a:blip>
          <a:stretch>
            <a:fillRect/>
          </a:stretch>
        </p:blipFill>
        <p:spPr>
          <a:xfrm>
            <a:off x="6131250" y="3264875"/>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13"/>
          <p:cNvPicPr preferRelativeResize="0"/>
          <p:nvPr/>
        </p:nvPicPr>
        <p:blipFill>
          <a:blip r:embed="rId3">
            <a:alphaModFix/>
          </a:blip>
          <a:stretch>
            <a:fillRect/>
          </a:stretch>
        </p:blipFill>
        <p:spPr>
          <a:xfrm>
            <a:off x="-6057900" y="-10209701"/>
            <a:ext cx="29972524" cy="30861635"/>
          </a:xfrm>
          <a:prstGeom prst="rect">
            <a:avLst/>
          </a:prstGeom>
          <a:noFill/>
          <a:ln>
            <a:noFill/>
          </a:ln>
        </p:spPr>
      </p:pic>
      <p:grpSp>
        <p:nvGrpSpPr>
          <p:cNvPr id="261" name="Google Shape;261;p13"/>
          <p:cNvGrpSpPr/>
          <p:nvPr/>
        </p:nvGrpSpPr>
        <p:grpSpPr>
          <a:xfrm>
            <a:off x="549789" y="263984"/>
            <a:ext cx="17188422" cy="9506891"/>
            <a:chOff x="0" y="-47625"/>
            <a:chExt cx="4526992" cy="2503873"/>
          </a:xfrm>
        </p:grpSpPr>
        <p:sp>
          <p:nvSpPr>
            <p:cNvPr id="262" name="Google Shape;262;p13"/>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
            <p:cNvSpPr txBox="1"/>
            <p:nvPr/>
          </p:nvSpPr>
          <p:spPr>
            <a:xfrm>
              <a:off x="0" y="-47625"/>
              <a:ext cx="4526992" cy="25038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4" name="Google Shape;264;p13"/>
          <p:cNvPicPr preferRelativeResize="0"/>
          <p:nvPr/>
        </p:nvPicPr>
        <p:blipFill>
          <a:blip r:embed="rId4">
            <a:alphaModFix/>
          </a:blip>
          <a:stretch>
            <a:fillRect/>
          </a:stretch>
        </p:blipFill>
        <p:spPr>
          <a:xfrm>
            <a:off x="11529000" y="1835876"/>
            <a:ext cx="5313350" cy="7100720"/>
          </a:xfrm>
          <a:prstGeom prst="rect">
            <a:avLst/>
          </a:prstGeom>
          <a:noFill/>
          <a:ln>
            <a:noFill/>
          </a:ln>
        </p:spPr>
      </p:pic>
      <p:grpSp>
        <p:nvGrpSpPr>
          <p:cNvPr id="265" name="Google Shape;265;p13"/>
          <p:cNvGrpSpPr/>
          <p:nvPr/>
        </p:nvGrpSpPr>
        <p:grpSpPr>
          <a:xfrm>
            <a:off x="1028700" y="772800"/>
            <a:ext cx="16230600" cy="615570"/>
            <a:chOff x="0" y="0"/>
            <a:chExt cx="21640800" cy="820760"/>
          </a:xfrm>
        </p:grpSpPr>
        <p:grpSp>
          <p:nvGrpSpPr>
            <p:cNvPr id="266" name="Google Shape;266;p13"/>
            <p:cNvGrpSpPr/>
            <p:nvPr/>
          </p:nvGrpSpPr>
          <p:grpSpPr>
            <a:xfrm>
              <a:off x="20293290" y="0"/>
              <a:ext cx="341200" cy="341200"/>
              <a:chOff x="0" y="0"/>
              <a:chExt cx="812800" cy="812800"/>
            </a:xfrm>
          </p:grpSpPr>
          <p:sp>
            <p:nvSpPr>
              <p:cNvPr id="267" name="Google Shape;26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3"/>
            <p:cNvGrpSpPr/>
            <p:nvPr/>
          </p:nvGrpSpPr>
          <p:grpSpPr>
            <a:xfrm>
              <a:off x="20793300" y="0"/>
              <a:ext cx="341200" cy="341200"/>
              <a:chOff x="0" y="0"/>
              <a:chExt cx="812800" cy="812800"/>
            </a:xfrm>
          </p:grpSpPr>
          <p:sp>
            <p:nvSpPr>
              <p:cNvPr id="270" name="Google Shape;27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3"/>
            <p:cNvGrpSpPr/>
            <p:nvPr/>
          </p:nvGrpSpPr>
          <p:grpSpPr>
            <a:xfrm>
              <a:off x="21299600" y="0"/>
              <a:ext cx="341200" cy="341200"/>
              <a:chOff x="0" y="0"/>
              <a:chExt cx="812800" cy="812800"/>
            </a:xfrm>
          </p:grpSpPr>
          <p:sp>
            <p:nvSpPr>
              <p:cNvPr id="273" name="Google Shape;27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13"/>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5">
                <a:alphaModFix/>
              </a:blip>
              <a:stretch>
                <a:fillRect b="0" l="0" r="0" t="0"/>
              </a:stretch>
            </a:blipFill>
            <a:ln>
              <a:noFill/>
            </a:ln>
          </p:spPr>
        </p:sp>
        <p:sp>
          <p:nvSpPr>
            <p:cNvPr id="276" name="Google Shape;276;p13"/>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grpSp>
        <p:nvGrpSpPr>
          <p:cNvPr id="277" name="Google Shape;277;p13"/>
          <p:cNvGrpSpPr/>
          <p:nvPr/>
        </p:nvGrpSpPr>
        <p:grpSpPr>
          <a:xfrm>
            <a:off x="1028700" y="2157753"/>
            <a:ext cx="2112754" cy="2112754"/>
            <a:chOff x="0" y="0"/>
            <a:chExt cx="812800" cy="812800"/>
          </a:xfrm>
        </p:grpSpPr>
        <p:sp>
          <p:nvSpPr>
            <p:cNvPr id="278" name="Google Shape;27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13"/>
          <p:cNvGrpSpPr/>
          <p:nvPr/>
        </p:nvGrpSpPr>
        <p:grpSpPr>
          <a:xfrm>
            <a:off x="9891268" y="1138550"/>
            <a:ext cx="1032899" cy="1032899"/>
            <a:chOff x="0" y="0"/>
            <a:chExt cx="812800" cy="812800"/>
          </a:xfrm>
        </p:grpSpPr>
        <p:sp>
          <p:nvSpPr>
            <p:cNvPr id="281" name="Google Shape;28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3"/>
          <p:cNvGrpSpPr/>
          <p:nvPr/>
        </p:nvGrpSpPr>
        <p:grpSpPr>
          <a:xfrm>
            <a:off x="1197387" y="6711826"/>
            <a:ext cx="619462" cy="619462"/>
            <a:chOff x="0" y="0"/>
            <a:chExt cx="812800" cy="812800"/>
          </a:xfrm>
        </p:grpSpPr>
        <p:sp>
          <p:nvSpPr>
            <p:cNvPr id="284" name="Google Shape;28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3"/>
          <p:cNvGrpSpPr/>
          <p:nvPr/>
        </p:nvGrpSpPr>
        <p:grpSpPr>
          <a:xfrm>
            <a:off x="17428480" y="6711826"/>
            <a:ext cx="619462" cy="619462"/>
            <a:chOff x="0" y="0"/>
            <a:chExt cx="812800" cy="812800"/>
          </a:xfrm>
        </p:grpSpPr>
        <p:sp>
          <p:nvSpPr>
            <p:cNvPr id="287" name="Google Shape;28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9" name="Google Shape;289;p13"/>
          <p:cNvSpPr txBox="1"/>
          <p:nvPr/>
        </p:nvSpPr>
        <p:spPr>
          <a:xfrm>
            <a:off x="3558168" y="2495022"/>
            <a:ext cx="7378075" cy="143821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INTRODUCTION</a:t>
            </a:r>
            <a:endParaRPr/>
          </a:p>
        </p:txBody>
      </p:sp>
      <p:sp>
        <p:nvSpPr>
          <p:cNvPr id="290" name="Google Shape;290;p13"/>
          <p:cNvSpPr txBox="1"/>
          <p:nvPr/>
        </p:nvSpPr>
        <p:spPr>
          <a:xfrm>
            <a:off x="1495147" y="2459836"/>
            <a:ext cx="1470276" cy="143727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FFFFFF"/>
                </a:solidFill>
                <a:latin typeface="Anton"/>
                <a:ea typeface="Anton"/>
                <a:cs typeface="Anton"/>
                <a:sym typeface="Anton"/>
              </a:rPr>
              <a:t>01.</a:t>
            </a:r>
            <a:endParaRPr/>
          </a:p>
        </p:txBody>
      </p:sp>
      <p:sp>
        <p:nvSpPr>
          <p:cNvPr id="291" name="Google Shape;291;p13"/>
          <p:cNvSpPr txBox="1"/>
          <p:nvPr/>
        </p:nvSpPr>
        <p:spPr>
          <a:xfrm>
            <a:off x="3558168" y="4232407"/>
            <a:ext cx="7696200" cy="45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87" u="none" cap="none" strike="noStrike">
                <a:solidFill>
                  <a:srgbClr val="000000"/>
                </a:solidFill>
                <a:latin typeface="Arial"/>
                <a:ea typeface="Arial"/>
                <a:cs typeface="Arial"/>
                <a:sym typeface="Arial"/>
              </a:rPr>
              <a:t>to the world of creative writing is like opening a door to boundless possibilities and uncharted territories. Here, words transform into vivid images, emotions come alive, and stories take flight on the wings of imagination. Whether you are a seasoned writer or just beginning your journey, this realm offers endless opportunities for expression and discovery.</a:t>
            </a:r>
            <a:endParaRPr/>
          </a:p>
          <a:p>
            <a:pPr indent="0" lvl="0" marL="0" marR="0" rtl="0" algn="l">
              <a:lnSpc>
                <a:spcPct val="115000"/>
              </a:lnSpc>
              <a:spcBef>
                <a:spcPts val="0"/>
              </a:spcBef>
              <a:spcAft>
                <a:spcPts val="0"/>
              </a:spcAft>
              <a:buNone/>
            </a:pPr>
            <a:r>
              <a:t/>
            </a:r>
            <a:endParaRPr b="0" i="0" sz="1987"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0" i="0" lang="en-US" sz="1987" u="none" cap="none" strike="noStrike">
                <a:solidFill>
                  <a:srgbClr val="000000"/>
                </a:solidFill>
                <a:latin typeface="Arial"/>
                <a:ea typeface="Arial"/>
                <a:cs typeface="Arial"/>
                <a:sym typeface="Arial"/>
              </a:rPr>
              <a:t>In this guide, we will explore the essential elements of storytelling, delve into the art of character development, and uncover the secrets of creating compelling plots. We will also provide practical tips and exercises to help you hone your craft and find your unique voice. So, take a deep breath, let your creativity flow, and prepare to embark on an exciting adventure through the magical world of writing.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grpSp>
        <p:nvGrpSpPr>
          <p:cNvPr id="296" name="Google Shape;296;p14"/>
          <p:cNvGrpSpPr/>
          <p:nvPr/>
        </p:nvGrpSpPr>
        <p:grpSpPr>
          <a:xfrm>
            <a:off x="549789" y="263984"/>
            <a:ext cx="17188422" cy="9506891"/>
            <a:chOff x="0" y="-47625"/>
            <a:chExt cx="4526992" cy="2503873"/>
          </a:xfrm>
        </p:grpSpPr>
        <p:sp>
          <p:nvSpPr>
            <p:cNvPr id="297" name="Google Shape;297;p14"/>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4"/>
            <p:cNvSpPr txBox="1"/>
            <p:nvPr/>
          </p:nvSpPr>
          <p:spPr>
            <a:xfrm>
              <a:off x="0" y="-47625"/>
              <a:ext cx="4526992" cy="25038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9" name="Google Shape;299;p14"/>
          <p:cNvPicPr preferRelativeResize="0"/>
          <p:nvPr/>
        </p:nvPicPr>
        <p:blipFill>
          <a:blip r:embed="rId3">
            <a:alphaModFix/>
          </a:blip>
          <a:stretch>
            <a:fillRect/>
          </a:stretch>
        </p:blipFill>
        <p:spPr>
          <a:xfrm>
            <a:off x="-7" y="-6698236"/>
            <a:ext cx="18288000" cy="16859179"/>
          </a:xfrm>
          <a:prstGeom prst="rect">
            <a:avLst/>
          </a:prstGeom>
          <a:noFill/>
          <a:ln>
            <a:noFill/>
          </a:ln>
        </p:spPr>
      </p:pic>
      <p:grpSp>
        <p:nvGrpSpPr>
          <p:cNvPr id="300" name="Google Shape;300;p14"/>
          <p:cNvGrpSpPr/>
          <p:nvPr/>
        </p:nvGrpSpPr>
        <p:grpSpPr>
          <a:xfrm>
            <a:off x="1028700" y="772800"/>
            <a:ext cx="16230600" cy="615570"/>
            <a:chOff x="0" y="0"/>
            <a:chExt cx="21640800" cy="820760"/>
          </a:xfrm>
        </p:grpSpPr>
        <p:grpSp>
          <p:nvGrpSpPr>
            <p:cNvPr id="301" name="Google Shape;301;p14"/>
            <p:cNvGrpSpPr/>
            <p:nvPr/>
          </p:nvGrpSpPr>
          <p:grpSpPr>
            <a:xfrm>
              <a:off x="20293290" y="0"/>
              <a:ext cx="341200" cy="341200"/>
              <a:chOff x="0" y="0"/>
              <a:chExt cx="812800" cy="812800"/>
            </a:xfrm>
          </p:grpSpPr>
          <p:sp>
            <p:nvSpPr>
              <p:cNvPr id="302" name="Google Shape;30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14"/>
            <p:cNvGrpSpPr/>
            <p:nvPr/>
          </p:nvGrpSpPr>
          <p:grpSpPr>
            <a:xfrm>
              <a:off x="20793300" y="0"/>
              <a:ext cx="341200" cy="341200"/>
              <a:chOff x="0" y="0"/>
              <a:chExt cx="812800" cy="812800"/>
            </a:xfrm>
          </p:grpSpPr>
          <p:sp>
            <p:nvSpPr>
              <p:cNvPr id="305" name="Google Shape;30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4"/>
            <p:cNvGrpSpPr/>
            <p:nvPr/>
          </p:nvGrpSpPr>
          <p:grpSpPr>
            <a:xfrm>
              <a:off x="21299600" y="0"/>
              <a:ext cx="341200" cy="341200"/>
              <a:chOff x="0" y="0"/>
              <a:chExt cx="812800" cy="812800"/>
            </a:xfrm>
          </p:grpSpPr>
          <p:sp>
            <p:nvSpPr>
              <p:cNvPr id="308" name="Google Shape;30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14"/>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4">
                <a:alphaModFix/>
              </a:blip>
              <a:stretch>
                <a:fillRect b="0" l="0" r="0" t="0"/>
              </a:stretch>
            </a:blipFill>
            <a:ln>
              <a:noFill/>
            </a:ln>
          </p:spPr>
        </p:sp>
        <p:sp>
          <p:nvSpPr>
            <p:cNvPr id="311" name="Google Shape;311;p14"/>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sp>
        <p:nvSpPr>
          <p:cNvPr id="312" name="Google Shape;312;p14"/>
          <p:cNvSpPr txBox="1"/>
          <p:nvPr/>
        </p:nvSpPr>
        <p:spPr>
          <a:xfrm>
            <a:off x="1365337" y="7144349"/>
            <a:ext cx="15557326" cy="143821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WELCOME TO PRESENTATION</a:t>
            </a:r>
            <a:endParaRPr/>
          </a:p>
        </p:txBody>
      </p:sp>
      <p:sp>
        <p:nvSpPr>
          <p:cNvPr id="313" name="Google Shape;313;p14"/>
          <p:cNvSpPr txBox="1"/>
          <p:nvPr/>
        </p:nvSpPr>
        <p:spPr>
          <a:xfrm>
            <a:off x="1365337" y="8706295"/>
            <a:ext cx="15557326" cy="339986"/>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I'm Rain, and I'll be sharing with you my beautiful ideas. Follow me at @reallygreatsite to learn more. </a:t>
            </a:r>
            <a:endParaRPr/>
          </a:p>
        </p:txBody>
      </p:sp>
      <p:grpSp>
        <p:nvGrpSpPr>
          <p:cNvPr id="314" name="Google Shape;314;p14"/>
          <p:cNvGrpSpPr/>
          <p:nvPr/>
        </p:nvGrpSpPr>
        <p:grpSpPr>
          <a:xfrm>
            <a:off x="2230285" y="3127683"/>
            <a:ext cx="1032899" cy="1032899"/>
            <a:chOff x="0" y="0"/>
            <a:chExt cx="812800" cy="812800"/>
          </a:xfrm>
        </p:grpSpPr>
        <p:sp>
          <p:nvSpPr>
            <p:cNvPr id="315" name="Google Shape;31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14"/>
          <p:cNvGrpSpPr/>
          <p:nvPr/>
        </p:nvGrpSpPr>
        <p:grpSpPr>
          <a:xfrm>
            <a:off x="14972607" y="4611813"/>
            <a:ext cx="1711358" cy="1711358"/>
            <a:chOff x="0" y="0"/>
            <a:chExt cx="812800" cy="812800"/>
          </a:xfrm>
        </p:grpSpPr>
        <p:sp>
          <p:nvSpPr>
            <p:cNvPr id="318" name="Google Shape;31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14"/>
          <p:cNvGrpSpPr/>
          <p:nvPr/>
        </p:nvGrpSpPr>
        <p:grpSpPr>
          <a:xfrm>
            <a:off x="240058" y="6389955"/>
            <a:ext cx="619462" cy="619462"/>
            <a:chOff x="0" y="0"/>
            <a:chExt cx="812800" cy="812800"/>
          </a:xfrm>
        </p:grpSpPr>
        <p:sp>
          <p:nvSpPr>
            <p:cNvPr id="321" name="Google Shape;32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3" name="Google Shape;323;p14"/>
          <p:cNvPicPr preferRelativeResize="0"/>
          <p:nvPr/>
        </p:nvPicPr>
        <p:blipFill>
          <a:blip r:embed="rId5">
            <a:alphaModFix/>
          </a:blip>
          <a:stretch>
            <a:fillRect/>
          </a:stretch>
        </p:blipFill>
        <p:spPr>
          <a:xfrm>
            <a:off x="13966575" y="1578000"/>
            <a:ext cx="3292726" cy="445128"/>
          </a:xfrm>
          <a:prstGeom prst="rect">
            <a:avLst/>
          </a:prstGeom>
          <a:noFill/>
          <a:ln>
            <a:noFill/>
          </a:ln>
        </p:spPr>
      </p:pic>
      <p:pic>
        <p:nvPicPr>
          <p:cNvPr id="324" name="Google Shape;324;p14"/>
          <p:cNvPicPr preferRelativeResize="0"/>
          <p:nvPr/>
        </p:nvPicPr>
        <p:blipFill>
          <a:blip r:embed="rId6">
            <a:alphaModFix/>
          </a:blip>
          <a:stretch>
            <a:fillRect/>
          </a:stretch>
        </p:blipFill>
        <p:spPr>
          <a:xfrm>
            <a:off x="5528625" y="1295275"/>
            <a:ext cx="7230876" cy="5269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15"/>
          <p:cNvPicPr preferRelativeResize="0"/>
          <p:nvPr/>
        </p:nvPicPr>
        <p:blipFill>
          <a:blip r:embed="rId3">
            <a:alphaModFix/>
          </a:blip>
          <a:stretch>
            <a:fillRect/>
          </a:stretch>
        </p:blipFill>
        <p:spPr>
          <a:xfrm>
            <a:off x="-59800" y="-2448525"/>
            <a:ext cx="18288000" cy="16734225"/>
          </a:xfrm>
          <a:prstGeom prst="rect">
            <a:avLst/>
          </a:prstGeom>
          <a:noFill/>
          <a:ln>
            <a:noFill/>
          </a:ln>
        </p:spPr>
      </p:pic>
      <p:grpSp>
        <p:nvGrpSpPr>
          <p:cNvPr id="330" name="Google Shape;330;p15"/>
          <p:cNvGrpSpPr/>
          <p:nvPr/>
        </p:nvGrpSpPr>
        <p:grpSpPr>
          <a:xfrm>
            <a:off x="549789" y="263984"/>
            <a:ext cx="17188422" cy="9506891"/>
            <a:chOff x="0" y="-47625"/>
            <a:chExt cx="4526992" cy="2503873"/>
          </a:xfrm>
        </p:grpSpPr>
        <p:sp>
          <p:nvSpPr>
            <p:cNvPr id="331" name="Google Shape;331;p15"/>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5"/>
            <p:cNvSpPr txBox="1"/>
            <p:nvPr/>
          </p:nvSpPr>
          <p:spPr>
            <a:xfrm>
              <a:off x="0" y="-47625"/>
              <a:ext cx="4526992" cy="25038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3" name="Google Shape;333;p15"/>
          <p:cNvPicPr preferRelativeResize="0"/>
          <p:nvPr/>
        </p:nvPicPr>
        <p:blipFill>
          <a:blip r:embed="rId4">
            <a:alphaModFix/>
          </a:blip>
          <a:stretch>
            <a:fillRect/>
          </a:stretch>
        </p:blipFill>
        <p:spPr>
          <a:xfrm>
            <a:off x="1463688" y="1819914"/>
            <a:ext cx="6996549" cy="6966351"/>
          </a:xfrm>
          <a:prstGeom prst="rect">
            <a:avLst/>
          </a:prstGeom>
          <a:noFill/>
          <a:ln>
            <a:noFill/>
          </a:ln>
        </p:spPr>
      </p:pic>
      <p:grpSp>
        <p:nvGrpSpPr>
          <p:cNvPr id="334" name="Google Shape;334;p15"/>
          <p:cNvGrpSpPr/>
          <p:nvPr/>
        </p:nvGrpSpPr>
        <p:grpSpPr>
          <a:xfrm>
            <a:off x="1028700" y="772800"/>
            <a:ext cx="16230600" cy="615570"/>
            <a:chOff x="0" y="0"/>
            <a:chExt cx="21640800" cy="820760"/>
          </a:xfrm>
        </p:grpSpPr>
        <p:grpSp>
          <p:nvGrpSpPr>
            <p:cNvPr id="335" name="Google Shape;335;p15"/>
            <p:cNvGrpSpPr/>
            <p:nvPr/>
          </p:nvGrpSpPr>
          <p:grpSpPr>
            <a:xfrm>
              <a:off x="20293290" y="0"/>
              <a:ext cx="341200" cy="341200"/>
              <a:chOff x="0" y="0"/>
              <a:chExt cx="812800" cy="812800"/>
            </a:xfrm>
          </p:grpSpPr>
          <p:sp>
            <p:nvSpPr>
              <p:cNvPr id="336" name="Google Shape;33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15"/>
            <p:cNvGrpSpPr/>
            <p:nvPr/>
          </p:nvGrpSpPr>
          <p:grpSpPr>
            <a:xfrm>
              <a:off x="20793300" y="0"/>
              <a:ext cx="341200" cy="341200"/>
              <a:chOff x="0" y="0"/>
              <a:chExt cx="812800" cy="812800"/>
            </a:xfrm>
          </p:grpSpPr>
          <p:sp>
            <p:nvSpPr>
              <p:cNvPr id="339" name="Google Shape;33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15"/>
            <p:cNvGrpSpPr/>
            <p:nvPr/>
          </p:nvGrpSpPr>
          <p:grpSpPr>
            <a:xfrm>
              <a:off x="21299600" y="0"/>
              <a:ext cx="341200" cy="341200"/>
              <a:chOff x="0" y="0"/>
              <a:chExt cx="812800" cy="812800"/>
            </a:xfrm>
          </p:grpSpPr>
          <p:sp>
            <p:nvSpPr>
              <p:cNvPr id="342" name="Google Shape;34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4" name="Google Shape;344;p15"/>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5">
                <a:alphaModFix/>
              </a:blip>
              <a:stretch>
                <a:fillRect b="0" l="0" r="0" t="0"/>
              </a:stretch>
            </a:blipFill>
            <a:ln>
              <a:noFill/>
            </a:ln>
          </p:spPr>
        </p:sp>
        <p:sp>
          <p:nvSpPr>
            <p:cNvPr id="345" name="Google Shape;345;p15"/>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grpSp>
        <p:nvGrpSpPr>
          <p:cNvPr id="346" name="Google Shape;346;p15"/>
          <p:cNvGrpSpPr/>
          <p:nvPr/>
        </p:nvGrpSpPr>
        <p:grpSpPr>
          <a:xfrm>
            <a:off x="9445841" y="3651947"/>
            <a:ext cx="2112754" cy="2112754"/>
            <a:chOff x="0" y="0"/>
            <a:chExt cx="812800" cy="812800"/>
          </a:xfrm>
        </p:grpSpPr>
        <p:sp>
          <p:nvSpPr>
            <p:cNvPr id="347" name="Google Shape;3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15"/>
          <p:cNvGrpSpPr/>
          <p:nvPr/>
        </p:nvGrpSpPr>
        <p:grpSpPr>
          <a:xfrm>
            <a:off x="9445841" y="6534205"/>
            <a:ext cx="2112754" cy="2112754"/>
            <a:chOff x="0" y="0"/>
            <a:chExt cx="812800" cy="812800"/>
          </a:xfrm>
        </p:grpSpPr>
        <p:sp>
          <p:nvSpPr>
            <p:cNvPr id="350" name="Google Shape;35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2" name="Google Shape;352;p15"/>
          <p:cNvSpPr txBox="1"/>
          <p:nvPr/>
        </p:nvSpPr>
        <p:spPr>
          <a:xfrm>
            <a:off x="9445841" y="1442207"/>
            <a:ext cx="6657559" cy="143821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OUR COMPANY</a:t>
            </a:r>
            <a:endParaRPr/>
          </a:p>
        </p:txBody>
      </p:sp>
      <p:sp>
        <p:nvSpPr>
          <p:cNvPr id="353" name="Google Shape;353;p15"/>
          <p:cNvSpPr txBox="1"/>
          <p:nvPr/>
        </p:nvSpPr>
        <p:spPr>
          <a:xfrm>
            <a:off x="11858506" y="6761689"/>
            <a:ext cx="4584125" cy="80956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WHAT WE DO? </a:t>
            </a:r>
            <a:endParaRPr/>
          </a:p>
        </p:txBody>
      </p:sp>
      <p:sp>
        <p:nvSpPr>
          <p:cNvPr id="354" name="Google Shape;354;p15"/>
          <p:cNvSpPr txBox="1"/>
          <p:nvPr/>
        </p:nvSpPr>
        <p:spPr>
          <a:xfrm>
            <a:off x="11858506" y="3843783"/>
            <a:ext cx="4584125" cy="80956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WHO WE ARE?</a:t>
            </a:r>
            <a:endParaRPr/>
          </a:p>
        </p:txBody>
      </p:sp>
      <p:sp>
        <p:nvSpPr>
          <p:cNvPr id="355" name="Google Shape;355;p15"/>
          <p:cNvSpPr txBox="1"/>
          <p:nvPr/>
        </p:nvSpPr>
        <p:spPr>
          <a:xfrm>
            <a:off x="11858506" y="4809215"/>
            <a:ext cx="3566435" cy="692352"/>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Briefly elaborate on what you want to discuss. </a:t>
            </a:r>
            <a:endParaRPr/>
          </a:p>
        </p:txBody>
      </p:sp>
      <p:sp>
        <p:nvSpPr>
          <p:cNvPr id="356" name="Google Shape;356;p15"/>
          <p:cNvSpPr txBox="1"/>
          <p:nvPr/>
        </p:nvSpPr>
        <p:spPr>
          <a:xfrm>
            <a:off x="11858506" y="7727122"/>
            <a:ext cx="3566435" cy="692352"/>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Briefly elaborate on what you want to discuss. </a:t>
            </a:r>
            <a:endParaRPr/>
          </a:p>
        </p:txBody>
      </p:sp>
      <p:grpSp>
        <p:nvGrpSpPr>
          <p:cNvPr id="357" name="Google Shape;357;p15"/>
          <p:cNvGrpSpPr/>
          <p:nvPr/>
        </p:nvGrpSpPr>
        <p:grpSpPr>
          <a:xfrm>
            <a:off x="7787922" y="237572"/>
            <a:ext cx="619462" cy="619462"/>
            <a:chOff x="0" y="0"/>
            <a:chExt cx="812800" cy="812800"/>
          </a:xfrm>
        </p:grpSpPr>
        <p:sp>
          <p:nvSpPr>
            <p:cNvPr id="358" name="Google Shape;3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5"/>
          <p:cNvGrpSpPr/>
          <p:nvPr/>
        </p:nvGrpSpPr>
        <p:grpSpPr>
          <a:xfrm>
            <a:off x="1028700" y="7832449"/>
            <a:ext cx="1204341" cy="1204341"/>
            <a:chOff x="0" y="0"/>
            <a:chExt cx="812800" cy="812800"/>
          </a:xfrm>
        </p:grpSpPr>
        <p:sp>
          <p:nvSpPr>
            <p:cNvPr id="361" name="Google Shape;36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3" name="Google Shape;363;p15"/>
          <p:cNvPicPr preferRelativeResize="0"/>
          <p:nvPr/>
        </p:nvPicPr>
        <p:blipFill>
          <a:blip r:embed="rId6">
            <a:alphaModFix/>
          </a:blip>
          <a:stretch>
            <a:fillRect/>
          </a:stretch>
        </p:blipFill>
        <p:spPr>
          <a:xfrm>
            <a:off x="9883642" y="4082628"/>
            <a:ext cx="1237193" cy="1249375"/>
          </a:xfrm>
          <a:prstGeom prst="rect">
            <a:avLst/>
          </a:prstGeom>
          <a:noFill/>
          <a:ln>
            <a:noFill/>
          </a:ln>
        </p:spPr>
      </p:pic>
      <p:pic>
        <p:nvPicPr>
          <p:cNvPr id="364" name="Google Shape;364;p15"/>
          <p:cNvPicPr preferRelativeResize="0"/>
          <p:nvPr/>
        </p:nvPicPr>
        <p:blipFill>
          <a:blip r:embed="rId7">
            <a:alphaModFix/>
          </a:blip>
          <a:stretch>
            <a:fillRect/>
          </a:stretch>
        </p:blipFill>
        <p:spPr>
          <a:xfrm>
            <a:off x="9917711" y="7054175"/>
            <a:ext cx="1169064" cy="1204325"/>
          </a:xfrm>
          <a:prstGeom prst="rect">
            <a:avLst/>
          </a:prstGeom>
          <a:noFill/>
          <a:ln>
            <a:noFill/>
          </a:ln>
        </p:spPr>
      </p:pic>
      <p:pic>
        <p:nvPicPr>
          <p:cNvPr id="365" name="Google Shape;365;p15"/>
          <p:cNvPicPr preferRelativeResize="0"/>
          <p:nvPr/>
        </p:nvPicPr>
        <p:blipFill>
          <a:blip r:embed="rId8">
            <a:alphaModFix/>
          </a:blip>
          <a:stretch>
            <a:fillRect/>
          </a:stretch>
        </p:blipFill>
        <p:spPr>
          <a:xfrm>
            <a:off x="13966575" y="8804550"/>
            <a:ext cx="3292726" cy="44512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16"/>
          <p:cNvPicPr preferRelativeResize="0"/>
          <p:nvPr/>
        </p:nvPicPr>
        <p:blipFill>
          <a:blip r:embed="rId3">
            <a:alphaModFix/>
          </a:blip>
          <a:stretch>
            <a:fillRect/>
          </a:stretch>
        </p:blipFill>
        <p:spPr>
          <a:xfrm>
            <a:off x="0" y="-372000"/>
            <a:ext cx="18288000" cy="10662050"/>
          </a:xfrm>
          <a:prstGeom prst="rect">
            <a:avLst/>
          </a:prstGeom>
          <a:noFill/>
          <a:ln>
            <a:noFill/>
          </a:ln>
        </p:spPr>
      </p:pic>
      <p:grpSp>
        <p:nvGrpSpPr>
          <p:cNvPr id="371" name="Google Shape;371;p16"/>
          <p:cNvGrpSpPr/>
          <p:nvPr/>
        </p:nvGrpSpPr>
        <p:grpSpPr>
          <a:xfrm>
            <a:off x="549789" y="263984"/>
            <a:ext cx="17188422" cy="9506891"/>
            <a:chOff x="0" y="-47625"/>
            <a:chExt cx="4526992" cy="2503873"/>
          </a:xfrm>
        </p:grpSpPr>
        <p:sp>
          <p:nvSpPr>
            <p:cNvPr id="372" name="Google Shape;372;p16"/>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6"/>
            <p:cNvSpPr txBox="1"/>
            <p:nvPr/>
          </p:nvSpPr>
          <p:spPr>
            <a:xfrm>
              <a:off x="0" y="-47625"/>
              <a:ext cx="4526992" cy="25038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16"/>
          <p:cNvGrpSpPr/>
          <p:nvPr/>
        </p:nvGrpSpPr>
        <p:grpSpPr>
          <a:xfrm>
            <a:off x="1028700" y="772800"/>
            <a:ext cx="16230600" cy="615570"/>
            <a:chOff x="0" y="0"/>
            <a:chExt cx="21640800" cy="820760"/>
          </a:xfrm>
        </p:grpSpPr>
        <p:grpSp>
          <p:nvGrpSpPr>
            <p:cNvPr id="375" name="Google Shape;375;p16"/>
            <p:cNvGrpSpPr/>
            <p:nvPr/>
          </p:nvGrpSpPr>
          <p:grpSpPr>
            <a:xfrm>
              <a:off x="20293290" y="0"/>
              <a:ext cx="341200" cy="341200"/>
              <a:chOff x="0" y="0"/>
              <a:chExt cx="812800" cy="812800"/>
            </a:xfrm>
          </p:grpSpPr>
          <p:sp>
            <p:nvSpPr>
              <p:cNvPr id="376" name="Google Shape;37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16"/>
            <p:cNvGrpSpPr/>
            <p:nvPr/>
          </p:nvGrpSpPr>
          <p:grpSpPr>
            <a:xfrm>
              <a:off x="20793300" y="0"/>
              <a:ext cx="341200" cy="341200"/>
              <a:chOff x="0" y="0"/>
              <a:chExt cx="812800" cy="812800"/>
            </a:xfrm>
          </p:grpSpPr>
          <p:sp>
            <p:nvSpPr>
              <p:cNvPr id="379" name="Google Shape;37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16"/>
            <p:cNvGrpSpPr/>
            <p:nvPr/>
          </p:nvGrpSpPr>
          <p:grpSpPr>
            <a:xfrm>
              <a:off x="21299600" y="0"/>
              <a:ext cx="341200" cy="341200"/>
              <a:chOff x="0" y="0"/>
              <a:chExt cx="812800" cy="812800"/>
            </a:xfrm>
          </p:grpSpPr>
          <p:sp>
            <p:nvSpPr>
              <p:cNvPr id="382" name="Google Shape;38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16"/>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4">
                <a:alphaModFix/>
              </a:blip>
              <a:stretch>
                <a:fillRect b="0" l="0" r="0" t="0"/>
              </a:stretch>
            </a:blipFill>
            <a:ln>
              <a:noFill/>
            </a:ln>
          </p:spPr>
        </p:sp>
        <p:sp>
          <p:nvSpPr>
            <p:cNvPr id="385" name="Google Shape;385;p16"/>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grpSp>
        <p:nvGrpSpPr>
          <p:cNvPr id="386" name="Google Shape;386;p16"/>
          <p:cNvGrpSpPr/>
          <p:nvPr/>
        </p:nvGrpSpPr>
        <p:grpSpPr>
          <a:xfrm>
            <a:off x="3773818" y="2308816"/>
            <a:ext cx="4808856" cy="1387578"/>
            <a:chOff x="0" y="-47625"/>
            <a:chExt cx="1071782" cy="309259"/>
          </a:xfrm>
        </p:grpSpPr>
        <p:sp>
          <p:nvSpPr>
            <p:cNvPr id="387" name="Google Shape;387;p16"/>
            <p:cNvSpPr/>
            <p:nvPr/>
          </p:nvSpPr>
          <p:spPr>
            <a:xfrm>
              <a:off x="0" y="0"/>
              <a:ext cx="1071782" cy="261634"/>
            </a:xfrm>
            <a:custGeom>
              <a:rect b="b" l="l" r="r" t="t"/>
              <a:pathLst>
                <a:path extrusionOk="0" h="261634" w="1071782">
                  <a:moveTo>
                    <a:pt x="82106" y="0"/>
                  </a:moveTo>
                  <a:lnTo>
                    <a:pt x="989675" y="0"/>
                  </a:lnTo>
                  <a:cubicBezTo>
                    <a:pt x="1011451" y="0"/>
                    <a:pt x="1032335" y="8650"/>
                    <a:pt x="1047733" y="24048"/>
                  </a:cubicBezTo>
                  <a:cubicBezTo>
                    <a:pt x="1063131" y="39446"/>
                    <a:pt x="1071782" y="60330"/>
                    <a:pt x="1071782" y="82106"/>
                  </a:cubicBezTo>
                  <a:lnTo>
                    <a:pt x="1071782" y="179527"/>
                  </a:lnTo>
                  <a:cubicBezTo>
                    <a:pt x="1071782" y="201303"/>
                    <a:pt x="1063131" y="222187"/>
                    <a:pt x="1047733" y="237585"/>
                  </a:cubicBezTo>
                  <a:cubicBezTo>
                    <a:pt x="1032335" y="252983"/>
                    <a:pt x="1011451" y="261634"/>
                    <a:pt x="989675" y="261634"/>
                  </a:cubicBezTo>
                  <a:lnTo>
                    <a:pt x="82106" y="261634"/>
                  </a:lnTo>
                  <a:cubicBezTo>
                    <a:pt x="60330" y="261634"/>
                    <a:pt x="39446" y="252983"/>
                    <a:pt x="24048" y="237585"/>
                  </a:cubicBezTo>
                  <a:cubicBezTo>
                    <a:pt x="8650" y="222187"/>
                    <a:pt x="0" y="201303"/>
                    <a:pt x="0" y="179527"/>
                  </a:cubicBezTo>
                  <a:lnTo>
                    <a:pt x="0" y="82106"/>
                  </a:lnTo>
                  <a:cubicBezTo>
                    <a:pt x="0" y="60330"/>
                    <a:pt x="8650" y="39446"/>
                    <a:pt x="24048" y="24048"/>
                  </a:cubicBezTo>
                  <a:cubicBezTo>
                    <a:pt x="39446" y="8650"/>
                    <a:pt x="60330" y="0"/>
                    <a:pt x="82106"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6"/>
            <p:cNvSpPr txBox="1"/>
            <p:nvPr/>
          </p:nvSpPr>
          <p:spPr>
            <a:xfrm>
              <a:off x="0" y="-47625"/>
              <a:ext cx="1071782" cy="3092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16"/>
          <p:cNvGrpSpPr/>
          <p:nvPr/>
        </p:nvGrpSpPr>
        <p:grpSpPr>
          <a:xfrm>
            <a:off x="9705326" y="2307964"/>
            <a:ext cx="4808856" cy="1387578"/>
            <a:chOff x="0" y="-47625"/>
            <a:chExt cx="1071782" cy="309259"/>
          </a:xfrm>
        </p:grpSpPr>
        <p:sp>
          <p:nvSpPr>
            <p:cNvPr id="390" name="Google Shape;390;p16"/>
            <p:cNvSpPr/>
            <p:nvPr/>
          </p:nvSpPr>
          <p:spPr>
            <a:xfrm>
              <a:off x="0" y="0"/>
              <a:ext cx="1071782" cy="261634"/>
            </a:xfrm>
            <a:custGeom>
              <a:rect b="b" l="l" r="r" t="t"/>
              <a:pathLst>
                <a:path extrusionOk="0" h="261634" w="1071782">
                  <a:moveTo>
                    <a:pt x="82106" y="0"/>
                  </a:moveTo>
                  <a:lnTo>
                    <a:pt x="989675" y="0"/>
                  </a:lnTo>
                  <a:cubicBezTo>
                    <a:pt x="1011451" y="0"/>
                    <a:pt x="1032335" y="8650"/>
                    <a:pt x="1047733" y="24048"/>
                  </a:cubicBezTo>
                  <a:cubicBezTo>
                    <a:pt x="1063131" y="39446"/>
                    <a:pt x="1071782" y="60330"/>
                    <a:pt x="1071782" y="82106"/>
                  </a:cubicBezTo>
                  <a:lnTo>
                    <a:pt x="1071782" y="179527"/>
                  </a:lnTo>
                  <a:cubicBezTo>
                    <a:pt x="1071782" y="201303"/>
                    <a:pt x="1063131" y="222187"/>
                    <a:pt x="1047733" y="237585"/>
                  </a:cubicBezTo>
                  <a:cubicBezTo>
                    <a:pt x="1032335" y="252983"/>
                    <a:pt x="1011451" y="261634"/>
                    <a:pt x="989675" y="261634"/>
                  </a:cubicBezTo>
                  <a:lnTo>
                    <a:pt x="82106" y="261634"/>
                  </a:lnTo>
                  <a:cubicBezTo>
                    <a:pt x="60330" y="261634"/>
                    <a:pt x="39446" y="252983"/>
                    <a:pt x="24048" y="237585"/>
                  </a:cubicBezTo>
                  <a:cubicBezTo>
                    <a:pt x="8650" y="222187"/>
                    <a:pt x="0" y="201303"/>
                    <a:pt x="0" y="179527"/>
                  </a:cubicBezTo>
                  <a:lnTo>
                    <a:pt x="0" y="82106"/>
                  </a:lnTo>
                  <a:cubicBezTo>
                    <a:pt x="0" y="60330"/>
                    <a:pt x="8650" y="39446"/>
                    <a:pt x="24048" y="24048"/>
                  </a:cubicBezTo>
                  <a:cubicBezTo>
                    <a:pt x="39446" y="8650"/>
                    <a:pt x="60330" y="0"/>
                    <a:pt x="82106"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6"/>
            <p:cNvSpPr txBox="1"/>
            <p:nvPr/>
          </p:nvSpPr>
          <p:spPr>
            <a:xfrm>
              <a:off x="0" y="-47625"/>
              <a:ext cx="1071782" cy="3092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2" name="Google Shape;392;p16"/>
          <p:cNvSpPr txBox="1"/>
          <p:nvPr/>
        </p:nvSpPr>
        <p:spPr>
          <a:xfrm>
            <a:off x="5693104" y="2723714"/>
            <a:ext cx="2718360" cy="80956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MISSION</a:t>
            </a:r>
            <a:endParaRPr/>
          </a:p>
        </p:txBody>
      </p:sp>
      <p:sp>
        <p:nvSpPr>
          <p:cNvPr id="393" name="Google Shape;393;p16"/>
          <p:cNvSpPr txBox="1"/>
          <p:nvPr/>
        </p:nvSpPr>
        <p:spPr>
          <a:xfrm>
            <a:off x="11871890" y="2722862"/>
            <a:ext cx="2400332" cy="80956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VISION</a:t>
            </a:r>
            <a:endParaRPr/>
          </a:p>
        </p:txBody>
      </p:sp>
      <p:sp>
        <p:nvSpPr>
          <p:cNvPr id="394" name="Google Shape;394;p16"/>
          <p:cNvSpPr txBox="1"/>
          <p:nvPr/>
        </p:nvSpPr>
        <p:spPr>
          <a:xfrm>
            <a:off x="4019873" y="4117204"/>
            <a:ext cx="4316700" cy="45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87" u="none" cap="none" strike="noStrike">
                <a:solidFill>
                  <a:srgbClr val="000000"/>
                </a:solidFill>
                <a:latin typeface="Arial"/>
                <a:ea typeface="Arial"/>
                <a:cs typeface="Arial"/>
                <a:sym typeface="Arial"/>
              </a:rPr>
              <a:t>control was abuzz with activity. The room was filled with the hum of computers and the quiet murmur of voices, each person focused on their specific task. Engineers and scientists worked side by side, their eyes glued to screens displaying critical data. Anticipation hung in the air as everyone awaited the final countdown.Outside, the rocket stood tall against the clear blue sky, a marvel of human ingenuity and determination. </a:t>
            </a:r>
            <a:endParaRPr/>
          </a:p>
        </p:txBody>
      </p:sp>
      <p:sp>
        <p:nvSpPr>
          <p:cNvPr id="395" name="Google Shape;395;p16"/>
          <p:cNvSpPr txBox="1"/>
          <p:nvPr/>
        </p:nvSpPr>
        <p:spPr>
          <a:xfrm>
            <a:off x="9955477" y="4117204"/>
            <a:ext cx="4316700" cy="45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87" u="none" cap="none" strike="noStrike">
                <a:solidFill>
                  <a:srgbClr val="000000"/>
                </a:solidFill>
                <a:latin typeface="Arial"/>
                <a:ea typeface="Arial"/>
                <a:cs typeface="Arial"/>
                <a:sym typeface="Arial"/>
              </a:rPr>
              <a:t>control was abuzz with activity. The room was filled with the hum of computers and the quiet murmur of voices, each person focused on their specific task. Engineers and scientists worked side by side, their eyes glued to screens displaying critical data. Anticipation hung in the air as everyone awaited the final countdown.Outside, the rocket stood tall against the clear blue sky, a marvel of human ingenuity and determination. </a:t>
            </a:r>
            <a:endParaRPr/>
          </a:p>
        </p:txBody>
      </p:sp>
      <p:grpSp>
        <p:nvGrpSpPr>
          <p:cNvPr id="396" name="Google Shape;396;p16"/>
          <p:cNvGrpSpPr/>
          <p:nvPr/>
        </p:nvGrpSpPr>
        <p:grpSpPr>
          <a:xfrm>
            <a:off x="1028700" y="3150794"/>
            <a:ext cx="1204341" cy="1204341"/>
            <a:chOff x="0" y="0"/>
            <a:chExt cx="812800" cy="812800"/>
          </a:xfrm>
        </p:grpSpPr>
        <p:sp>
          <p:nvSpPr>
            <p:cNvPr id="397" name="Google Shape;39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16"/>
          <p:cNvGrpSpPr/>
          <p:nvPr/>
        </p:nvGrpSpPr>
        <p:grpSpPr>
          <a:xfrm>
            <a:off x="16215760" y="5107843"/>
            <a:ext cx="2835011" cy="2835011"/>
            <a:chOff x="0" y="0"/>
            <a:chExt cx="812800" cy="812800"/>
          </a:xfrm>
        </p:grpSpPr>
        <p:sp>
          <p:nvSpPr>
            <p:cNvPr id="400" name="Google Shape;40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16"/>
          <p:cNvGrpSpPr/>
          <p:nvPr/>
        </p:nvGrpSpPr>
        <p:grpSpPr>
          <a:xfrm>
            <a:off x="1859076" y="7618754"/>
            <a:ext cx="531470" cy="531470"/>
            <a:chOff x="0" y="0"/>
            <a:chExt cx="812800" cy="812800"/>
          </a:xfrm>
        </p:grpSpPr>
        <p:sp>
          <p:nvSpPr>
            <p:cNvPr id="403" name="Google Shape;40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5" name="Google Shape;405;p16"/>
          <p:cNvPicPr preferRelativeResize="0"/>
          <p:nvPr/>
        </p:nvPicPr>
        <p:blipFill>
          <a:blip r:embed="rId5">
            <a:alphaModFix/>
          </a:blip>
          <a:stretch>
            <a:fillRect/>
          </a:stretch>
        </p:blipFill>
        <p:spPr>
          <a:xfrm>
            <a:off x="13966575" y="1578000"/>
            <a:ext cx="3292726" cy="445128"/>
          </a:xfrm>
          <a:prstGeom prst="rect">
            <a:avLst/>
          </a:prstGeom>
          <a:noFill/>
          <a:ln>
            <a:noFill/>
          </a:ln>
        </p:spPr>
      </p:pic>
      <p:pic>
        <p:nvPicPr>
          <p:cNvPr id="406" name="Google Shape;406;p16"/>
          <p:cNvPicPr preferRelativeResize="0"/>
          <p:nvPr/>
        </p:nvPicPr>
        <p:blipFill>
          <a:blip r:embed="rId6">
            <a:alphaModFix/>
          </a:blip>
          <a:stretch>
            <a:fillRect/>
          </a:stretch>
        </p:blipFill>
        <p:spPr>
          <a:xfrm>
            <a:off x="4312450" y="2672175"/>
            <a:ext cx="908618" cy="874550"/>
          </a:xfrm>
          <a:prstGeom prst="rect">
            <a:avLst/>
          </a:prstGeom>
          <a:noFill/>
          <a:ln>
            <a:noFill/>
          </a:ln>
        </p:spPr>
      </p:pic>
      <p:pic>
        <p:nvPicPr>
          <p:cNvPr id="407" name="Google Shape;407;p16"/>
          <p:cNvPicPr preferRelativeResize="0"/>
          <p:nvPr/>
        </p:nvPicPr>
        <p:blipFill>
          <a:blip r:embed="rId7">
            <a:alphaModFix/>
          </a:blip>
          <a:stretch>
            <a:fillRect/>
          </a:stretch>
        </p:blipFill>
        <p:spPr>
          <a:xfrm>
            <a:off x="10331698" y="2756813"/>
            <a:ext cx="1084626" cy="705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17"/>
          <p:cNvPicPr preferRelativeResize="0"/>
          <p:nvPr/>
        </p:nvPicPr>
        <p:blipFill>
          <a:blip r:embed="rId3">
            <a:alphaModFix/>
          </a:blip>
          <a:stretch>
            <a:fillRect/>
          </a:stretch>
        </p:blipFill>
        <p:spPr>
          <a:xfrm>
            <a:off x="-5888966" y="-9475363"/>
            <a:ext cx="29238902" cy="30106199"/>
          </a:xfrm>
          <a:prstGeom prst="rect">
            <a:avLst/>
          </a:prstGeom>
          <a:noFill/>
          <a:ln>
            <a:noFill/>
          </a:ln>
        </p:spPr>
      </p:pic>
      <p:grpSp>
        <p:nvGrpSpPr>
          <p:cNvPr id="413" name="Google Shape;413;p17"/>
          <p:cNvGrpSpPr/>
          <p:nvPr/>
        </p:nvGrpSpPr>
        <p:grpSpPr>
          <a:xfrm>
            <a:off x="549789" y="263984"/>
            <a:ext cx="17188422" cy="9506891"/>
            <a:chOff x="0" y="-47625"/>
            <a:chExt cx="4526992" cy="2503873"/>
          </a:xfrm>
        </p:grpSpPr>
        <p:sp>
          <p:nvSpPr>
            <p:cNvPr id="414" name="Google Shape;414;p17"/>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7"/>
            <p:cNvSpPr txBox="1"/>
            <p:nvPr/>
          </p:nvSpPr>
          <p:spPr>
            <a:xfrm>
              <a:off x="0" y="-47625"/>
              <a:ext cx="4526992" cy="25038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6" name="Google Shape;416;p17"/>
          <p:cNvPicPr preferRelativeResize="0"/>
          <p:nvPr/>
        </p:nvPicPr>
        <p:blipFill>
          <a:blip r:embed="rId4">
            <a:alphaModFix/>
          </a:blip>
          <a:stretch>
            <a:fillRect/>
          </a:stretch>
        </p:blipFill>
        <p:spPr>
          <a:xfrm>
            <a:off x="12234892" y="1894437"/>
            <a:ext cx="4994308" cy="6404049"/>
          </a:xfrm>
          <a:prstGeom prst="rect">
            <a:avLst/>
          </a:prstGeom>
          <a:noFill/>
          <a:ln>
            <a:noFill/>
          </a:ln>
        </p:spPr>
      </p:pic>
      <p:grpSp>
        <p:nvGrpSpPr>
          <p:cNvPr id="417" name="Google Shape;417;p17"/>
          <p:cNvGrpSpPr/>
          <p:nvPr/>
        </p:nvGrpSpPr>
        <p:grpSpPr>
          <a:xfrm>
            <a:off x="1028700" y="2318448"/>
            <a:ext cx="2112754" cy="2112754"/>
            <a:chOff x="0" y="0"/>
            <a:chExt cx="812800" cy="812800"/>
          </a:xfrm>
        </p:grpSpPr>
        <p:sp>
          <p:nvSpPr>
            <p:cNvPr id="418" name="Google Shape;41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17"/>
          <p:cNvGrpSpPr/>
          <p:nvPr/>
        </p:nvGrpSpPr>
        <p:grpSpPr>
          <a:xfrm>
            <a:off x="1028700" y="772800"/>
            <a:ext cx="16230600" cy="615570"/>
            <a:chOff x="0" y="0"/>
            <a:chExt cx="21640800" cy="820760"/>
          </a:xfrm>
        </p:grpSpPr>
        <p:grpSp>
          <p:nvGrpSpPr>
            <p:cNvPr id="421" name="Google Shape;421;p17"/>
            <p:cNvGrpSpPr/>
            <p:nvPr/>
          </p:nvGrpSpPr>
          <p:grpSpPr>
            <a:xfrm>
              <a:off x="20293290" y="0"/>
              <a:ext cx="341200" cy="341200"/>
              <a:chOff x="0" y="0"/>
              <a:chExt cx="812800" cy="812800"/>
            </a:xfrm>
          </p:grpSpPr>
          <p:sp>
            <p:nvSpPr>
              <p:cNvPr id="422" name="Google Shape;42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17"/>
            <p:cNvGrpSpPr/>
            <p:nvPr/>
          </p:nvGrpSpPr>
          <p:grpSpPr>
            <a:xfrm>
              <a:off x="20793300" y="0"/>
              <a:ext cx="341200" cy="341200"/>
              <a:chOff x="0" y="0"/>
              <a:chExt cx="812800" cy="812800"/>
            </a:xfrm>
          </p:grpSpPr>
          <p:sp>
            <p:nvSpPr>
              <p:cNvPr id="425" name="Google Shape;42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17"/>
            <p:cNvGrpSpPr/>
            <p:nvPr/>
          </p:nvGrpSpPr>
          <p:grpSpPr>
            <a:xfrm>
              <a:off x="21299600" y="0"/>
              <a:ext cx="341200" cy="341200"/>
              <a:chOff x="0" y="0"/>
              <a:chExt cx="812800" cy="812800"/>
            </a:xfrm>
          </p:grpSpPr>
          <p:sp>
            <p:nvSpPr>
              <p:cNvPr id="428" name="Google Shape;42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0" name="Google Shape;430;p17"/>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5">
                <a:alphaModFix/>
              </a:blip>
              <a:stretch>
                <a:fillRect b="0" l="0" r="0" t="0"/>
              </a:stretch>
            </a:blipFill>
            <a:ln>
              <a:noFill/>
            </a:ln>
          </p:spPr>
        </p:sp>
        <p:sp>
          <p:nvSpPr>
            <p:cNvPr id="431" name="Google Shape;431;p17"/>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grpSp>
        <p:nvGrpSpPr>
          <p:cNvPr id="432" name="Google Shape;432;p17"/>
          <p:cNvGrpSpPr/>
          <p:nvPr/>
        </p:nvGrpSpPr>
        <p:grpSpPr>
          <a:xfrm>
            <a:off x="7378333" y="941957"/>
            <a:ext cx="1204341" cy="1204341"/>
            <a:chOff x="0" y="0"/>
            <a:chExt cx="812800" cy="812800"/>
          </a:xfrm>
        </p:grpSpPr>
        <p:sp>
          <p:nvSpPr>
            <p:cNvPr id="433" name="Google Shape;43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17"/>
          <p:cNvGrpSpPr/>
          <p:nvPr/>
        </p:nvGrpSpPr>
        <p:grpSpPr>
          <a:xfrm>
            <a:off x="175824" y="7525662"/>
            <a:ext cx="747930" cy="747930"/>
            <a:chOff x="0" y="0"/>
            <a:chExt cx="812800" cy="812800"/>
          </a:xfrm>
        </p:grpSpPr>
        <p:sp>
          <p:nvSpPr>
            <p:cNvPr id="436" name="Google Shape;43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17"/>
          <p:cNvGrpSpPr/>
          <p:nvPr/>
        </p:nvGrpSpPr>
        <p:grpSpPr>
          <a:xfrm>
            <a:off x="10986066" y="3204923"/>
            <a:ext cx="531470" cy="531470"/>
            <a:chOff x="0" y="0"/>
            <a:chExt cx="812800" cy="812800"/>
          </a:xfrm>
        </p:grpSpPr>
        <p:sp>
          <p:nvSpPr>
            <p:cNvPr id="439" name="Google Shape;43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1" name="Google Shape;441;p17"/>
          <p:cNvSpPr txBox="1"/>
          <p:nvPr/>
        </p:nvSpPr>
        <p:spPr>
          <a:xfrm>
            <a:off x="3388553" y="2655717"/>
            <a:ext cx="7378075" cy="143821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OUR PROJECTS</a:t>
            </a:r>
            <a:endParaRPr/>
          </a:p>
        </p:txBody>
      </p:sp>
      <p:sp>
        <p:nvSpPr>
          <p:cNvPr id="442" name="Google Shape;442;p17"/>
          <p:cNvSpPr txBox="1"/>
          <p:nvPr/>
        </p:nvSpPr>
        <p:spPr>
          <a:xfrm>
            <a:off x="1431037" y="2620531"/>
            <a:ext cx="1470276" cy="143727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FFFFFF"/>
                </a:solidFill>
                <a:latin typeface="Anton"/>
                <a:ea typeface="Anton"/>
                <a:cs typeface="Anton"/>
                <a:sym typeface="Anton"/>
              </a:rPr>
              <a:t>02.</a:t>
            </a:r>
            <a:endParaRPr/>
          </a:p>
        </p:txBody>
      </p:sp>
      <p:sp>
        <p:nvSpPr>
          <p:cNvPr id="443" name="Google Shape;443;p17"/>
          <p:cNvSpPr txBox="1"/>
          <p:nvPr/>
        </p:nvSpPr>
        <p:spPr>
          <a:xfrm>
            <a:off x="3388553" y="4393102"/>
            <a:ext cx="8353361" cy="4216006"/>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span a wide range of innovative and impactful initiatives. From community-driven environmental sustainability programs to cutting-edge technological advancements, we are committed to making a positive difference. Each project is carefully designed to address specific challenges and create lasting benefits.</a:t>
            </a:r>
            <a:endParaRPr/>
          </a:p>
          <a:p>
            <a:pPr indent="0" lvl="0" marL="0" marR="0" rtl="0" algn="l">
              <a:lnSpc>
                <a:spcPct val="140010"/>
              </a:lnSpc>
              <a:spcBef>
                <a:spcPts val="0"/>
              </a:spcBef>
              <a:spcAft>
                <a:spcPts val="0"/>
              </a:spcAft>
              <a:buNone/>
            </a:pPr>
            <a:r>
              <a:t/>
            </a:r>
            <a:endParaRPr b="0" i="0" sz="1987" u="none" cap="none" strike="noStrike">
              <a:solidFill>
                <a:srgbClr val="000000"/>
              </a:solidFill>
              <a:latin typeface="Arial"/>
              <a:ea typeface="Arial"/>
              <a:cs typeface="Arial"/>
              <a:sym typeface="Arial"/>
            </a:endParaRPr>
          </a:p>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One of our flagship projects focuses on renewable energy solutions. By harnessing the power of wind, solar, and hydroelectric sources, we aim to reduce carbon footprints and promote a cleaner, greener future. Our team of experts collaborates with local communities to implement these technologies, ensuring that they are both effective and sustainable.</a:t>
            </a:r>
            <a:endParaRPr/>
          </a:p>
        </p:txBody>
      </p:sp>
      <p:pic>
        <p:nvPicPr>
          <p:cNvPr id="444" name="Google Shape;444;p17"/>
          <p:cNvPicPr preferRelativeResize="0"/>
          <p:nvPr/>
        </p:nvPicPr>
        <p:blipFill>
          <a:blip r:embed="rId6">
            <a:alphaModFix/>
          </a:blip>
          <a:stretch>
            <a:fillRect/>
          </a:stretch>
        </p:blipFill>
        <p:spPr>
          <a:xfrm>
            <a:off x="13966575" y="8804550"/>
            <a:ext cx="3292726" cy="4451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18"/>
          <p:cNvPicPr preferRelativeResize="0"/>
          <p:nvPr/>
        </p:nvPicPr>
        <p:blipFill>
          <a:blip r:embed="rId3">
            <a:alphaModFix/>
          </a:blip>
          <a:stretch>
            <a:fillRect/>
          </a:stretch>
        </p:blipFill>
        <p:spPr>
          <a:xfrm>
            <a:off x="-119577" y="-2218790"/>
            <a:ext cx="18407572" cy="16843638"/>
          </a:xfrm>
          <a:prstGeom prst="rect">
            <a:avLst/>
          </a:prstGeom>
          <a:noFill/>
          <a:ln>
            <a:noFill/>
          </a:ln>
        </p:spPr>
      </p:pic>
      <p:grpSp>
        <p:nvGrpSpPr>
          <p:cNvPr id="450" name="Google Shape;450;p18"/>
          <p:cNvGrpSpPr/>
          <p:nvPr/>
        </p:nvGrpSpPr>
        <p:grpSpPr>
          <a:xfrm>
            <a:off x="549789" y="444810"/>
            <a:ext cx="17188422" cy="9326065"/>
            <a:chOff x="0" y="0"/>
            <a:chExt cx="4526992" cy="2456248"/>
          </a:xfrm>
        </p:grpSpPr>
        <p:sp>
          <p:nvSpPr>
            <p:cNvPr id="451" name="Google Shape;451;p18"/>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8"/>
            <p:cNvSpPr txBox="1"/>
            <p:nvPr/>
          </p:nvSpPr>
          <p:spPr>
            <a:xfrm>
              <a:off x="0" y="0"/>
              <a:ext cx="4526992" cy="2456248"/>
            </a:xfrm>
            <a:prstGeom prst="rect">
              <a:avLst/>
            </a:prstGeom>
            <a:noFill/>
            <a:ln>
              <a:noFill/>
            </a:ln>
          </p:spPr>
          <p:txBody>
            <a:bodyPr anchorCtr="0" anchor="ctr" bIns="50800" lIns="50800" spcFirstLastPara="1" rIns="50800" wrap="square" tIns="50800">
              <a:noAutofit/>
            </a:bodyPr>
            <a:lstStyle/>
            <a:p>
              <a:pPr indent="0" lvl="0" marL="0" marR="0" rtl="0" algn="l">
                <a:lnSpc>
                  <a:spcPct val="35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3" name="Google Shape;453;p18"/>
          <p:cNvSpPr txBox="1"/>
          <p:nvPr/>
        </p:nvSpPr>
        <p:spPr>
          <a:xfrm>
            <a:off x="1028700" y="1812337"/>
            <a:ext cx="8115300" cy="143821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WHAT WE OFFER</a:t>
            </a:r>
            <a:endParaRPr/>
          </a:p>
        </p:txBody>
      </p:sp>
      <p:sp>
        <p:nvSpPr>
          <p:cNvPr id="454" name="Google Shape;454;p18"/>
          <p:cNvSpPr txBox="1"/>
          <p:nvPr/>
        </p:nvSpPr>
        <p:spPr>
          <a:xfrm>
            <a:off x="3388880" y="3841690"/>
            <a:ext cx="3870752" cy="80772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SERVICE ONE</a:t>
            </a:r>
            <a:endParaRPr/>
          </a:p>
        </p:txBody>
      </p:sp>
      <p:sp>
        <p:nvSpPr>
          <p:cNvPr id="455" name="Google Shape;455;p18"/>
          <p:cNvSpPr txBox="1"/>
          <p:nvPr/>
        </p:nvSpPr>
        <p:spPr>
          <a:xfrm>
            <a:off x="10736386" y="3841690"/>
            <a:ext cx="4032753" cy="80772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SERVICE TWO</a:t>
            </a:r>
            <a:endParaRPr/>
          </a:p>
        </p:txBody>
      </p:sp>
      <p:grpSp>
        <p:nvGrpSpPr>
          <p:cNvPr id="456" name="Google Shape;456;p18"/>
          <p:cNvGrpSpPr/>
          <p:nvPr/>
        </p:nvGrpSpPr>
        <p:grpSpPr>
          <a:xfrm>
            <a:off x="1028700" y="772800"/>
            <a:ext cx="16230600" cy="615570"/>
            <a:chOff x="0" y="0"/>
            <a:chExt cx="21640800" cy="820760"/>
          </a:xfrm>
        </p:grpSpPr>
        <p:grpSp>
          <p:nvGrpSpPr>
            <p:cNvPr id="457" name="Google Shape;457;p18"/>
            <p:cNvGrpSpPr/>
            <p:nvPr/>
          </p:nvGrpSpPr>
          <p:grpSpPr>
            <a:xfrm>
              <a:off x="20293290" y="0"/>
              <a:ext cx="341200" cy="341200"/>
              <a:chOff x="0" y="0"/>
              <a:chExt cx="812800" cy="812800"/>
            </a:xfrm>
          </p:grpSpPr>
          <p:sp>
            <p:nvSpPr>
              <p:cNvPr id="458" name="Google Shape;45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18"/>
            <p:cNvGrpSpPr/>
            <p:nvPr/>
          </p:nvGrpSpPr>
          <p:grpSpPr>
            <a:xfrm>
              <a:off x="20793300" y="0"/>
              <a:ext cx="341200" cy="341200"/>
              <a:chOff x="0" y="0"/>
              <a:chExt cx="812800" cy="812800"/>
            </a:xfrm>
          </p:grpSpPr>
          <p:sp>
            <p:nvSpPr>
              <p:cNvPr id="461" name="Google Shape;46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18"/>
            <p:cNvGrpSpPr/>
            <p:nvPr/>
          </p:nvGrpSpPr>
          <p:grpSpPr>
            <a:xfrm>
              <a:off x="21299600" y="0"/>
              <a:ext cx="341200" cy="341200"/>
              <a:chOff x="0" y="0"/>
              <a:chExt cx="812800" cy="812800"/>
            </a:xfrm>
          </p:grpSpPr>
          <p:sp>
            <p:nvSpPr>
              <p:cNvPr id="464" name="Google Shape;46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6" name="Google Shape;466;p18"/>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4">
                <a:alphaModFix/>
              </a:blip>
              <a:stretch>
                <a:fillRect b="0" l="0" r="0" t="0"/>
              </a:stretch>
            </a:blipFill>
            <a:ln>
              <a:noFill/>
            </a:ln>
          </p:spPr>
        </p:sp>
        <p:sp>
          <p:nvSpPr>
            <p:cNvPr id="467" name="Google Shape;467;p18"/>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grpSp>
        <p:nvGrpSpPr>
          <p:cNvPr id="468" name="Google Shape;468;p18"/>
          <p:cNvGrpSpPr/>
          <p:nvPr/>
        </p:nvGrpSpPr>
        <p:grpSpPr>
          <a:xfrm>
            <a:off x="1028700" y="3674519"/>
            <a:ext cx="2112754" cy="2112754"/>
            <a:chOff x="0" y="0"/>
            <a:chExt cx="812800" cy="812800"/>
          </a:xfrm>
        </p:grpSpPr>
        <p:sp>
          <p:nvSpPr>
            <p:cNvPr id="469" name="Google Shape;46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18"/>
          <p:cNvGrpSpPr/>
          <p:nvPr/>
        </p:nvGrpSpPr>
        <p:grpSpPr>
          <a:xfrm>
            <a:off x="8379914" y="3674519"/>
            <a:ext cx="2112754" cy="2112754"/>
            <a:chOff x="0" y="0"/>
            <a:chExt cx="812800" cy="812800"/>
          </a:xfrm>
        </p:grpSpPr>
        <p:sp>
          <p:nvSpPr>
            <p:cNvPr id="472" name="Google Shape;47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4" name="Google Shape;474;p18"/>
          <p:cNvGrpSpPr/>
          <p:nvPr/>
        </p:nvGrpSpPr>
        <p:grpSpPr>
          <a:xfrm>
            <a:off x="1028700" y="6835023"/>
            <a:ext cx="2112754" cy="2112754"/>
            <a:chOff x="0" y="0"/>
            <a:chExt cx="812800" cy="812800"/>
          </a:xfrm>
        </p:grpSpPr>
        <p:sp>
          <p:nvSpPr>
            <p:cNvPr id="475" name="Google Shape;47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p18"/>
          <p:cNvGrpSpPr/>
          <p:nvPr/>
        </p:nvGrpSpPr>
        <p:grpSpPr>
          <a:xfrm>
            <a:off x="8379914" y="6835023"/>
            <a:ext cx="2112754" cy="2112754"/>
            <a:chOff x="0" y="0"/>
            <a:chExt cx="812800" cy="812800"/>
          </a:xfrm>
        </p:grpSpPr>
        <p:sp>
          <p:nvSpPr>
            <p:cNvPr id="478" name="Google Shape;47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0" name="Google Shape;480;p18"/>
          <p:cNvSpPr txBox="1"/>
          <p:nvPr/>
        </p:nvSpPr>
        <p:spPr>
          <a:xfrm>
            <a:off x="3388880" y="7047108"/>
            <a:ext cx="3870752" cy="80772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SERVICE THREE</a:t>
            </a:r>
            <a:endParaRPr/>
          </a:p>
        </p:txBody>
      </p:sp>
      <p:sp>
        <p:nvSpPr>
          <p:cNvPr id="481" name="Google Shape;481;p18"/>
          <p:cNvSpPr txBox="1"/>
          <p:nvPr/>
        </p:nvSpPr>
        <p:spPr>
          <a:xfrm>
            <a:off x="10736386" y="7078722"/>
            <a:ext cx="4032753" cy="80772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5321" u="none" cap="none" strike="noStrike">
                <a:solidFill>
                  <a:srgbClr val="000000"/>
                </a:solidFill>
                <a:latin typeface="Anton"/>
                <a:ea typeface="Anton"/>
                <a:cs typeface="Anton"/>
                <a:sym typeface="Anton"/>
              </a:rPr>
              <a:t>SERVICE FOUR</a:t>
            </a:r>
            <a:endParaRPr/>
          </a:p>
        </p:txBody>
      </p:sp>
      <p:sp>
        <p:nvSpPr>
          <p:cNvPr id="482" name="Google Shape;482;p18"/>
          <p:cNvSpPr txBox="1"/>
          <p:nvPr/>
        </p:nvSpPr>
        <p:spPr>
          <a:xfrm>
            <a:off x="3388875" y="4692800"/>
            <a:ext cx="3043800" cy="73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sp>
        <p:nvSpPr>
          <p:cNvPr id="483" name="Google Shape;483;p18"/>
          <p:cNvSpPr txBox="1"/>
          <p:nvPr/>
        </p:nvSpPr>
        <p:spPr>
          <a:xfrm>
            <a:off x="10736386" y="4692796"/>
            <a:ext cx="3043879" cy="688661"/>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sp>
        <p:nvSpPr>
          <p:cNvPr id="484" name="Google Shape;484;p18"/>
          <p:cNvSpPr txBox="1"/>
          <p:nvPr/>
        </p:nvSpPr>
        <p:spPr>
          <a:xfrm>
            <a:off x="3388875" y="7898225"/>
            <a:ext cx="2956500" cy="73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sp>
        <p:nvSpPr>
          <p:cNvPr id="485" name="Google Shape;485;p18"/>
          <p:cNvSpPr txBox="1"/>
          <p:nvPr/>
        </p:nvSpPr>
        <p:spPr>
          <a:xfrm>
            <a:off x="10736376" y="7929825"/>
            <a:ext cx="2956500" cy="73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Elaborate on what you want to discuss. </a:t>
            </a:r>
            <a:endParaRPr/>
          </a:p>
        </p:txBody>
      </p:sp>
      <p:grpSp>
        <p:nvGrpSpPr>
          <p:cNvPr id="486" name="Google Shape;486;p18"/>
          <p:cNvGrpSpPr/>
          <p:nvPr/>
        </p:nvGrpSpPr>
        <p:grpSpPr>
          <a:xfrm>
            <a:off x="9568251" y="822030"/>
            <a:ext cx="747930" cy="747930"/>
            <a:chOff x="0" y="0"/>
            <a:chExt cx="812800" cy="812800"/>
          </a:xfrm>
        </p:grpSpPr>
        <p:sp>
          <p:nvSpPr>
            <p:cNvPr id="487" name="Google Shape;48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18"/>
          <p:cNvGrpSpPr/>
          <p:nvPr/>
        </p:nvGrpSpPr>
        <p:grpSpPr>
          <a:xfrm>
            <a:off x="17259300" y="8573812"/>
            <a:ext cx="747930" cy="747930"/>
            <a:chOff x="0" y="0"/>
            <a:chExt cx="812800" cy="812800"/>
          </a:xfrm>
        </p:grpSpPr>
        <p:sp>
          <p:nvSpPr>
            <p:cNvPr id="490" name="Google Shape;49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2" name="Google Shape;492;p18"/>
          <p:cNvPicPr preferRelativeResize="0"/>
          <p:nvPr/>
        </p:nvPicPr>
        <p:blipFill>
          <a:blip r:embed="rId5">
            <a:alphaModFix/>
          </a:blip>
          <a:stretch>
            <a:fillRect/>
          </a:stretch>
        </p:blipFill>
        <p:spPr>
          <a:xfrm>
            <a:off x="13966575" y="1578000"/>
            <a:ext cx="3292726" cy="445128"/>
          </a:xfrm>
          <a:prstGeom prst="rect">
            <a:avLst/>
          </a:prstGeom>
          <a:noFill/>
          <a:ln>
            <a:noFill/>
          </a:ln>
        </p:spPr>
      </p:pic>
      <p:pic>
        <p:nvPicPr>
          <p:cNvPr id="493" name="Google Shape;493;p18"/>
          <p:cNvPicPr preferRelativeResize="0"/>
          <p:nvPr/>
        </p:nvPicPr>
        <p:blipFill>
          <a:blip r:embed="rId6">
            <a:alphaModFix/>
          </a:blip>
          <a:stretch>
            <a:fillRect/>
          </a:stretch>
        </p:blipFill>
        <p:spPr>
          <a:xfrm>
            <a:off x="1397938" y="4113725"/>
            <a:ext cx="1374325" cy="1362581"/>
          </a:xfrm>
          <a:prstGeom prst="rect">
            <a:avLst/>
          </a:prstGeom>
          <a:noFill/>
          <a:ln>
            <a:noFill/>
          </a:ln>
        </p:spPr>
      </p:pic>
      <p:pic>
        <p:nvPicPr>
          <p:cNvPr id="494" name="Google Shape;494;p18"/>
          <p:cNvPicPr preferRelativeResize="0"/>
          <p:nvPr/>
        </p:nvPicPr>
        <p:blipFill>
          <a:blip r:embed="rId7">
            <a:alphaModFix/>
          </a:blip>
          <a:stretch>
            <a:fillRect/>
          </a:stretch>
        </p:blipFill>
        <p:spPr>
          <a:xfrm>
            <a:off x="1452050" y="7169163"/>
            <a:ext cx="1374325" cy="1313237"/>
          </a:xfrm>
          <a:prstGeom prst="rect">
            <a:avLst/>
          </a:prstGeom>
          <a:noFill/>
          <a:ln>
            <a:noFill/>
          </a:ln>
        </p:spPr>
      </p:pic>
      <p:pic>
        <p:nvPicPr>
          <p:cNvPr id="495" name="Google Shape;495;p18"/>
          <p:cNvPicPr preferRelativeResize="0"/>
          <p:nvPr/>
        </p:nvPicPr>
        <p:blipFill>
          <a:blip r:embed="rId8">
            <a:alphaModFix/>
          </a:blip>
          <a:stretch>
            <a:fillRect/>
          </a:stretch>
        </p:blipFill>
        <p:spPr>
          <a:xfrm>
            <a:off x="8719775" y="7243600"/>
            <a:ext cx="1433075" cy="1433075"/>
          </a:xfrm>
          <a:prstGeom prst="rect">
            <a:avLst/>
          </a:prstGeom>
          <a:noFill/>
          <a:ln>
            <a:noFill/>
          </a:ln>
        </p:spPr>
      </p:pic>
      <p:pic>
        <p:nvPicPr>
          <p:cNvPr id="496" name="Google Shape;496;p18"/>
          <p:cNvPicPr preferRelativeResize="0"/>
          <p:nvPr/>
        </p:nvPicPr>
        <p:blipFill>
          <a:blip r:embed="rId9">
            <a:alphaModFix/>
          </a:blip>
          <a:stretch>
            <a:fillRect/>
          </a:stretch>
        </p:blipFill>
        <p:spPr>
          <a:xfrm>
            <a:off x="8788224" y="4025923"/>
            <a:ext cx="1296188" cy="12575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19"/>
          <p:cNvPicPr preferRelativeResize="0"/>
          <p:nvPr/>
        </p:nvPicPr>
        <p:blipFill>
          <a:blip r:embed="rId3">
            <a:alphaModFix/>
          </a:blip>
          <a:stretch>
            <a:fillRect/>
          </a:stretch>
        </p:blipFill>
        <p:spPr>
          <a:xfrm>
            <a:off x="0" y="-375049"/>
            <a:ext cx="18288000" cy="10662050"/>
          </a:xfrm>
          <a:prstGeom prst="rect">
            <a:avLst/>
          </a:prstGeom>
          <a:noFill/>
          <a:ln>
            <a:noFill/>
          </a:ln>
        </p:spPr>
      </p:pic>
      <p:grpSp>
        <p:nvGrpSpPr>
          <p:cNvPr id="502" name="Google Shape;502;p19"/>
          <p:cNvGrpSpPr/>
          <p:nvPr/>
        </p:nvGrpSpPr>
        <p:grpSpPr>
          <a:xfrm>
            <a:off x="549789" y="444810"/>
            <a:ext cx="17188422" cy="9326065"/>
            <a:chOff x="0" y="0"/>
            <a:chExt cx="4526992" cy="2456248"/>
          </a:xfrm>
        </p:grpSpPr>
        <p:sp>
          <p:nvSpPr>
            <p:cNvPr id="503" name="Google Shape;503;p19"/>
            <p:cNvSpPr/>
            <p:nvPr/>
          </p:nvSpPr>
          <p:spPr>
            <a:xfrm>
              <a:off x="0" y="0"/>
              <a:ext cx="4526992" cy="2456248"/>
            </a:xfrm>
            <a:custGeom>
              <a:rect b="b" l="l" r="r" t="t"/>
              <a:pathLst>
                <a:path extrusionOk="0" h="2456248" w="4526992">
                  <a:moveTo>
                    <a:pt x="22971" y="0"/>
                  </a:moveTo>
                  <a:lnTo>
                    <a:pt x="4504021" y="0"/>
                  </a:lnTo>
                  <a:cubicBezTo>
                    <a:pt x="4510113" y="0"/>
                    <a:pt x="4515956" y="2420"/>
                    <a:pt x="4520264" y="6728"/>
                  </a:cubicBezTo>
                  <a:cubicBezTo>
                    <a:pt x="4524572" y="11036"/>
                    <a:pt x="4526992" y="16879"/>
                    <a:pt x="4526992" y="22971"/>
                  </a:cubicBezTo>
                  <a:lnTo>
                    <a:pt x="4526992" y="2433277"/>
                  </a:lnTo>
                  <a:cubicBezTo>
                    <a:pt x="4526992" y="2439369"/>
                    <a:pt x="4524572" y="2445212"/>
                    <a:pt x="4520264" y="2449520"/>
                  </a:cubicBezTo>
                  <a:cubicBezTo>
                    <a:pt x="4515956" y="2453828"/>
                    <a:pt x="4510113" y="2456248"/>
                    <a:pt x="4504021" y="2456248"/>
                  </a:cubicBezTo>
                  <a:lnTo>
                    <a:pt x="22971" y="2456248"/>
                  </a:lnTo>
                  <a:cubicBezTo>
                    <a:pt x="16879" y="2456248"/>
                    <a:pt x="11036" y="2453828"/>
                    <a:pt x="6728" y="2449520"/>
                  </a:cubicBezTo>
                  <a:cubicBezTo>
                    <a:pt x="2420" y="2445212"/>
                    <a:pt x="0" y="2439369"/>
                    <a:pt x="0" y="2433277"/>
                  </a:cubicBezTo>
                  <a:lnTo>
                    <a:pt x="0" y="22971"/>
                  </a:lnTo>
                  <a:cubicBezTo>
                    <a:pt x="0" y="16879"/>
                    <a:pt x="2420" y="11036"/>
                    <a:pt x="6728" y="6728"/>
                  </a:cubicBezTo>
                  <a:cubicBezTo>
                    <a:pt x="11036" y="2420"/>
                    <a:pt x="16879" y="0"/>
                    <a:pt x="2297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txBox="1"/>
            <p:nvPr/>
          </p:nvSpPr>
          <p:spPr>
            <a:xfrm>
              <a:off x="0" y="0"/>
              <a:ext cx="4526992" cy="2456248"/>
            </a:xfrm>
            <a:prstGeom prst="rect">
              <a:avLst/>
            </a:prstGeom>
            <a:noFill/>
            <a:ln>
              <a:noFill/>
            </a:ln>
          </p:spPr>
          <p:txBody>
            <a:bodyPr anchorCtr="0" anchor="ctr" bIns="50800" lIns="50800" spcFirstLastPara="1" rIns="50800" wrap="square" tIns="50800">
              <a:noAutofit/>
            </a:bodyPr>
            <a:lstStyle/>
            <a:p>
              <a:pPr indent="0" lvl="0" marL="0" marR="0" rtl="0" algn="l">
                <a:lnSpc>
                  <a:spcPct val="35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19"/>
          <p:cNvGrpSpPr/>
          <p:nvPr/>
        </p:nvGrpSpPr>
        <p:grpSpPr>
          <a:xfrm>
            <a:off x="1028700" y="772800"/>
            <a:ext cx="16230600" cy="615570"/>
            <a:chOff x="0" y="0"/>
            <a:chExt cx="21640800" cy="820760"/>
          </a:xfrm>
        </p:grpSpPr>
        <p:grpSp>
          <p:nvGrpSpPr>
            <p:cNvPr id="506" name="Google Shape;506;p19"/>
            <p:cNvGrpSpPr/>
            <p:nvPr/>
          </p:nvGrpSpPr>
          <p:grpSpPr>
            <a:xfrm>
              <a:off x="20293290" y="0"/>
              <a:ext cx="341200" cy="341200"/>
              <a:chOff x="0" y="0"/>
              <a:chExt cx="812800" cy="812800"/>
            </a:xfrm>
          </p:grpSpPr>
          <p:sp>
            <p:nvSpPr>
              <p:cNvPr id="507" name="Google Shape;50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19"/>
            <p:cNvGrpSpPr/>
            <p:nvPr/>
          </p:nvGrpSpPr>
          <p:grpSpPr>
            <a:xfrm>
              <a:off x="20793300" y="0"/>
              <a:ext cx="341200" cy="341200"/>
              <a:chOff x="0" y="0"/>
              <a:chExt cx="812800" cy="812800"/>
            </a:xfrm>
          </p:grpSpPr>
          <p:sp>
            <p:nvSpPr>
              <p:cNvPr id="510" name="Google Shape;51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19"/>
            <p:cNvGrpSpPr/>
            <p:nvPr/>
          </p:nvGrpSpPr>
          <p:grpSpPr>
            <a:xfrm>
              <a:off x="21299600" y="0"/>
              <a:ext cx="341200" cy="341200"/>
              <a:chOff x="0" y="0"/>
              <a:chExt cx="812800" cy="812800"/>
            </a:xfrm>
          </p:grpSpPr>
          <p:sp>
            <p:nvSpPr>
              <p:cNvPr id="513" name="Google Shape;51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5" name="Google Shape;515;p19"/>
            <p:cNvSpPr/>
            <p:nvPr/>
          </p:nvSpPr>
          <p:spPr>
            <a:xfrm>
              <a:off x="0" y="7904"/>
              <a:ext cx="938200" cy="782970"/>
            </a:xfrm>
            <a:custGeom>
              <a:rect b="b" l="l" r="r" t="t"/>
              <a:pathLst>
                <a:path extrusionOk="0" h="782970" w="938200">
                  <a:moveTo>
                    <a:pt x="0" y="0"/>
                  </a:moveTo>
                  <a:lnTo>
                    <a:pt x="938200" y="0"/>
                  </a:lnTo>
                  <a:lnTo>
                    <a:pt x="938200" y="782971"/>
                  </a:lnTo>
                  <a:lnTo>
                    <a:pt x="0" y="782971"/>
                  </a:lnTo>
                  <a:lnTo>
                    <a:pt x="0" y="0"/>
                  </a:lnTo>
                  <a:close/>
                </a:path>
              </a:pathLst>
            </a:custGeom>
            <a:blipFill rotWithShape="1">
              <a:blip r:embed="rId4">
                <a:alphaModFix/>
              </a:blip>
              <a:stretch>
                <a:fillRect b="0" l="0" r="0" t="0"/>
              </a:stretch>
            </a:blipFill>
            <a:ln>
              <a:noFill/>
            </a:ln>
          </p:spPr>
        </p:sp>
        <p:sp>
          <p:nvSpPr>
            <p:cNvPr id="516" name="Google Shape;516;p19"/>
            <p:cNvSpPr txBox="1"/>
            <p:nvPr/>
          </p:nvSpPr>
          <p:spPr>
            <a:xfrm>
              <a:off x="1189601" y="334510"/>
              <a:ext cx="2311264" cy="486250"/>
            </a:xfrm>
            <a:prstGeom prst="rect">
              <a:avLst/>
            </a:prstGeom>
            <a:noFill/>
            <a:ln>
              <a:noFill/>
            </a:ln>
          </p:spPr>
          <p:txBody>
            <a:bodyPr anchorCtr="0" anchor="t" bIns="0" lIns="0" spcFirstLastPara="1" rIns="0" wrap="square" tIns="0">
              <a:spAutoFit/>
            </a:bodyPr>
            <a:lstStyle/>
            <a:p>
              <a:pPr indent="0" lvl="0" marL="0" marR="0" rtl="0" algn="l">
                <a:lnSpc>
                  <a:spcPct val="119974"/>
                </a:lnSpc>
                <a:spcBef>
                  <a:spcPts val="0"/>
                </a:spcBef>
                <a:spcAft>
                  <a:spcPts val="0"/>
                </a:spcAft>
                <a:buNone/>
              </a:pPr>
              <a:r>
                <a:rPr b="0" i="0" lang="en-US" sz="2353" u="none" cap="none" strike="noStrike">
                  <a:solidFill>
                    <a:srgbClr val="000000"/>
                  </a:solidFill>
                  <a:latin typeface="Anton"/>
                  <a:ea typeface="Anton"/>
                  <a:cs typeface="Anton"/>
                  <a:sym typeface="Anton"/>
                </a:rPr>
                <a:t>LOGO COMPANY</a:t>
              </a:r>
              <a:endParaRPr/>
            </a:p>
          </p:txBody>
        </p:sp>
      </p:grpSp>
      <p:sp>
        <p:nvSpPr>
          <p:cNvPr id="517" name="Google Shape;517;p19"/>
          <p:cNvSpPr txBox="1"/>
          <p:nvPr/>
        </p:nvSpPr>
        <p:spPr>
          <a:xfrm>
            <a:off x="1028700" y="1888986"/>
            <a:ext cx="7729031" cy="143821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485" u="none" cap="none" strike="noStrike">
                <a:solidFill>
                  <a:srgbClr val="000000"/>
                </a:solidFill>
                <a:latin typeface="Anton"/>
                <a:ea typeface="Anton"/>
                <a:cs typeface="Anton"/>
                <a:sym typeface="Anton"/>
              </a:rPr>
              <a:t>GALLERY IMAGE</a:t>
            </a:r>
            <a:endParaRPr/>
          </a:p>
        </p:txBody>
      </p:sp>
      <p:sp>
        <p:nvSpPr>
          <p:cNvPr id="518" name="Google Shape;518;p19"/>
          <p:cNvSpPr txBox="1"/>
          <p:nvPr/>
        </p:nvSpPr>
        <p:spPr>
          <a:xfrm>
            <a:off x="1028700" y="3289101"/>
            <a:ext cx="7244758" cy="339986"/>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987" u="none" cap="none" strike="noStrike">
                <a:solidFill>
                  <a:srgbClr val="000000"/>
                </a:solidFill>
                <a:latin typeface="Arial"/>
                <a:ea typeface="Arial"/>
                <a:cs typeface="Arial"/>
                <a:sym typeface="Arial"/>
              </a:rPr>
              <a:t>What can you say about your projects? Share it here!</a:t>
            </a:r>
            <a:endParaRPr/>
          </a:p>
        </p:txBody>
      </p:sp>
      <p:grpSp>
        <p:nvGrpSpPr>
          <p:cNvPr id="519" name="Google Shape;519;p19"/>
          <p:cNvGrpSpPr/>
          <p:nvPr/>
        </p:nvGrpSpPr>
        <p:grpSpPr>
          <a:xfrm>
            <a:off x="8273458" y="772800"/>
            <a:ext cx="747930" cy="747930"/>
            <a:chOff x="0" y="0"/>
            <a:chExt cx="812800" cy="812800"/>
          </a:xfrm>
        </p:grpSpPr>
        <p:sp>
          <p:nvSpPr>
            <p:cNvPr id="520" name="Google Shape;52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19"/>
          <p:cNvGrpSpPr/>
          <p:nvPr/>
        </p:nvGrpSpPr>
        <p:grpSpPr>
          <a:xfrm>
            <a:off x="11376673" y="2037345"/>
            <a:ext cx="1447592" cy="1447592"/>
            <a:chOff x="0" y="0"/>
            <a:chExt cx="812800" cy="812800"/>
          </a:xfrm>
        </p:grpSpPr>
        <p:sp>
          <p:nvSpPr>
            <p:cNvPr id="523" name="Google Shape;52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DE59"/>
                </a:gs>
                <a:gs pos="100000">
                  <a:srgbClr val="FF914D"/>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5" name="Google Shape;525;p19"/>
          <p:cNvPicPr preferRelativeResize="0"/>
          <p:nvPr/>
        </p:nvPicPr>
        <p:blipFill>
          <a:blip r:embed="rId5">
            <a:alphaModFix/>
          </a:blip>
          <a:stretch>
            <a:fillRect/>
          </a:stretch>
        </p:blipFill>
        <p:spPr>
          <a:xfrm>
            <a:off x="13966575" y="1578000"/>
            <a:ext cx="3292726" cy="445128"/>
          </a:xfrm>
          <a:prstGeom prst="rect">
            <a:avLst/>
          </a:prstGeom>
          <a:noFill/>
          <a:ln>
            <a:noFill/>
          </a:ln>
        </p:spPr>
      </p:pic>
      <p:pic>
        <p:nvPicPr>
          <p:cNvPr id="526" name="Google Shape;526;p19"/>
          <p:cNvPicPr preferRelativeResize="0"/>
          <p:nvPr/>
        </p:nvPicPr>
        <p:blipFill>
          <a:blip r:embed="rId6">
            <a:alphaModFix/>
          </a:blip>
          <a:stretch>
            <a:fillRect/>
          </a:stretch>
        </p:blipFill>
        <p:spPr>
          <a:xfrm>
            <a:off x="1028700" y="4133925"/>
            <a:ext cx="16109123" cy="5089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dustrial Organization And Management Slides   ">
  <a:themeElements>
    <a:clrScheme name="Office">
      <a:dk1>
        <a:srgbClr val="000000"/>
      </a:dk1>
      <a:lt1>
        <a:srgbClr val="FFFFFF"/>
      </a:lt1>
      <a:dk2>
        <a:srgbClr val="FFDE59"/>
      </a:dk2>
      <a:lt2>
        <a:srgbClr val="888888"/>
      </a:lt2>
      <a:accent1>
        <a:srgbClr val="FFFFFF"/>
      </a:accent1>
      <a:accent2>
        <a:srgbClr val="FFDE59"/>
      </a:accent2>
      <a:accent3>
        <a:srgbClr val="888888"/>
      </a:accent3>
      <a:accent4>
        <a:srgbClr val="FFFFFF"/>
      </a:accent4>
      <a:accent5>
        <a:srgbClr val="FFDE59"/>
      </a:accent5>
      <a:accent6>
        <a:srgbClr val="888888"/>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