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7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y="10287000" cx="18288000"/>
  <p:notesSz cx="6858000" cy="9144000"/>
  <p:embeddedFontLst>
    <p:embeddedFont>
      <p:font typeface="Lora"/>
      <p:regular r:id="rId25"/>
      <p:bold r:id="rId26"/>
      <p:italic r:id="rId27"/>
      <p:boldItalic r:id="rId28"/>
    </p:embeddedFont>
    <p:embeddedFont>
      <p:font typeface="Alfa Slab One"/>
      <p:regular r:id="rId2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Lora-bold.fntdata"/><Relationship Id="rId25" Type="http://schemas.openxmlformats.org/officeDocument/2006/relationships/font" Target="fonts/Lora-regular.fntdata"/><Relationship Id="rId28" Type="http://schemas.openxmlformats.org/officeDocument/2006/relationships/font" Target="fonts/Lora-boldItalic.fntdata"/><Relationship Id="rId27" Type="http://schemas.openxmlformats.org/officeDocument/2006/relationships/font" Target="fonts/Lora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AlfaSlabOne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" name="Google Shape;54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6" name="Google Shape;356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" name="Google Shape;363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6" name="Google Shape;376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4" name="Google Shape;394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5" name="Google Shape;405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" name="Google Shape;78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0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3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0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2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3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2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5227" y="0"/>
            <a:ext cx="18177546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31" y="0"/>
            <a:ext cx="18272138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3"/>
          <p:cNvSpPr txBox="1"/>
          <p:nvPr>
            <p:ph type="ctrTitle"/>
          </p:nvPr>
        </p:nvSpPr>
        <p:spPr>
          <a:xfrm>
            <a:off x="2274600" y="1313725"/>
            <a:ext cx="13738800" cy="14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3"/>
          <p:cNvSpPr txBox="1"/>
          <p:nvPr>
            <p:ph idx="1" type="subTitle"/>
          </p:nvPr>
        </p:nvSpPr>
        <p:spPr>
          <a:xfrm>
            <a:off x="4416000" y="4529125"/>
            <a:ext cx="94560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SzPts val="3200"/>
              <a:buNone/>
              <a:defRPr/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31" y="0"/>
            <a:ext cx="18272138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4"/>
          <p:cNvSpPr txBox="1"/>
          <p:nvPr>
            <p:ph type="title"/>
          </p:nvPr>
        </p:nvSpPr>
        <p:spPr>
          <a:xfrm>
            <a:off x="2351400" y="1430775"/>
            <a:ext cx="135852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4"/>
          <p:cNvSpPr txBox="1"/>
          <p:nvPr>
            <p:ph idx="1" type="body"/>
          </p:nvPr>
        </p:nvSpPr>
        <p:spPr>
          <a:xfrm>
            <a:off x="5029200" y="4380475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18" name="Google Shape;18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147" y="14275"/>
            <a:ext cx="4103857" cy="1028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5227" y="0"/>
            <a:ext cx="18177546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31" y="0"/>
            <a:ext cx="18272138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5"/>
          <p:cNvSpPr txBox="1"/>
          <p:nvPr>
            <p:ph type="title"/>
          </p:nvPr>
        </p:nvSpPr>
        <p:spPr>
          <a:xfrm>
            <a:off x="2939874" y="614650"/>
            <a:ext cx="12337500" cy="13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None/>
              <a:defRPr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9000"/>
              <a:buFont typeface="Alfa Slab One"/>
              <a:buNone/>
              <a:defRPr sz="9000"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9000"/>
              <a:buFont typeface="Alfa Slab One"/>
              <a:buNone/>
              <a:defRPr sz="9000"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9000"/>
              <a:buFont typeface="Alfa Slab One"/>
              <a:buNone/>
              <a:defRPr sz="9000"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9000"/>
              <a:buFont typeface="Alfa Slab One"/>
              <a:buNone/>
              <a:defRPr sz="9000"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9000"/>
              <a:buFont typeface="Alfa Slab One"/>
              <a:buNone/>
              <a:defRPr sz="9000"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9000"/>
              <a:buFont typeface="Alfa Slab One"/>
              <a:buNone/>
              <a:defRPr sz="9000"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9000"/>
              <a:buFont typeface="Alfa Slab One"/>
              <a:buNone/>
              <a:defRPr sz="9000"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9000"/>
              <a:buFont typeface="Alfa Slab One"/>
              <a:buNone/>
              <a:defRPr sz="9000"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/>
        </p:txBody>
      </p:sp>
      <p:sp>
        <p:nvSpPr>
          <p:cNvPr id="23" name="Google Shape;23;p5"/>
          <p:cNvSpPr txBox="1"/>
          <p:nvPr>
            <p:ph idx="1" type="body"/>
          </p:nvPr>
        </p:nvSpPr>
        <p:spPr>
          <a:xfrm>
            <a:off x="5562588" y="6797938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SzPts val="2400"/>
              <a:buNone/>
              <a:defRPr/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SzPts val="2400"/>
              <a:buNone/>
              <a:defRPr/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SzPts val="2400"/>
              <a:buNone/>
              <a:defRPr/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SzPts val="2400"/>
              <a:buNone/>
              <a:defRPr/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SzPts val="2400"/>
              <a:buNone/>
              <a:defRPr/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SzPts val="2400"/>
              <a:buNone/>
              <a:defRPr/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SzPts val="2400"/>
              <a:buNone/>
              <a:defRPr/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31" y="0"/>
            <a:ext cx="18272138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6"/>
          <p:cNvSpPr txBox="1"/>
          <p:nvPr>
            <p:ph type="title"/>
          </p:nvPr>
        </p:nvSpPr>
        <p:spPr>
          <a:xfrm>
            <a:off x="2351400" y="1430775"/>
            <a:ext cx="135852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" type="body"/>
          </p:nvPr>
        </p:nvSpPr>
        <p:spPr>
          <a:xfrm>
            <a:off x="2608424" y="3980800"/>
            <a:ext cx="6105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2pPr>
            <a:lvl3pPr indent="-3810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indent="-3810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4pPr>
            <a:lvl5pPr indent="-3810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/>
            </a:lvl5pPr>
            <a:lvl6pPr indent="-3810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28" name="Google Shape;28;p6"/>
          <p:cNvSpPr txBox="1"/>
          <p:nvPr>
            <p:ph idx="2" type="body"/>
          </p:nvPr>
        </p:nvSpPr>
        <p:spPr>
          <a:xfrm>
            <a:off x="8944488" y="3980800"/>
            <a:ext cx="6105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2pPr>
            <a:lvl3pPr indent="-3810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indent="-3810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4pPr>
            <a:lvl5pPr indent="-3810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/>
            </a:lvl5pPr>
            <a:lvl6pPr indent="-3810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pic>
        <p:nvPicPr>
          <p:cNvPr id="29" name="Google Shape;29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227" y="0"/>
            <a:ext cx="18177546" cy="1028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oogle Shape;31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31" y="0"/>
            <a:ext cx="18272138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7"/>
          <p:cNvSpPr txBox="1"/>
          <p:nvPr>
            <p:ph type="title"/>
          </p:nvPr>
        </p:nvSpPr>
        <p:spPr>
          <a:xfrm>
            <a:off x="2351400" y="1430775"/>
            <a:ext cx="135852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7"/>
          <p:cNvSpPr txBox="1"/>
          <p:nvPr>
            <p:ph idx="1" type="body"/>
          </p:nvPr>
        </p:nvSpPr>
        <p:spPr>
          <a:xfrm>
            <a:off x="3678963" y="4520725"/>
            <a:ext cx="53658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indent="-3810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2pPr>
            <a:lvl3pPr indent="-3810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indent="-3810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4pPr>
            <a:lvl5pPr indent="-3810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/>
            </a:lvl5pPr>
            <a:lvl6pPr indent="-3810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34" name="Google Shape;34;p7"/>
          <p:cNvSpPr txBox="1"/>
          <p:nvPr>
            <p:ph idx="2" type="body"/>
          </p:nvPr>
        </p:nvSpPr>
        <p:spPr>
          <a:xfrm>
            <a:off x="9240829" y="4520725"/>
            <a:ext cx="53682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indent="-3810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2pPr>
            <a:lvl3pPr indent="-3810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indent="-3810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4pPr>
            <a:lvl5pPr indent="-3810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/>
            </a:lvl5pPr>
            <a:lvl6pPr indent="-3810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pic>
        <p:nvPicPr>
          <p:cNvPr id="35" name="Google Shape;35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21472" y="-12"/>
            <a:ext cx="4103857" cy="1028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31" y="0"/>
            <a:ext cx="18272138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8"/>
          <p:cNvSpPr txBox="1"/>
          <p:nvPr>
            <p:ph type="title"/>
          </p:nvPr>
        </p:nvSpPr>
        <p:spPr>
          <a:xfrm>
            <a:off x="2351400" y="1430775"/>
            <a:ext cx="135852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39" name="Google Shape;39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147" y="14275"/>
            <a:ext cx="4103857" cy="1028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31" y="0"/>
            <a:ext cx="18272138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9"/>
          <p:cNvSpPr txBox="1"/>
          <p:nvPr>
            <p:ph type="title"/>
          </p:nvPr>
        </p:nvSpPr>
        <p:spPr>
          <a:xfrm>
            <a:off x="2049300" y="2367650"/>
            <a:ext cx="14037000" cy="1161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9000"/>
              <a:buFont typeface="Alfa Slab One"/>
              <a:buNone/>
              <a:defRPr sz="9000"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9000"/>
              <a:buFont typeface="Alfa Slab One"/>
              <a:buNone/>
              <a:defRPr sz="9000"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9000"/>
              <a:buFont typeface="Alfa Slab One"/>
              <a:buNone/>
              <a:defRPr sz="9000"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9000"/>
              <a:buFont typeface="Alfa Slab One"/>
              <a:buNone/>
              <a:defRPr sz="9000"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9000"/>
              <a:buFont typeface="Alfa Slab One"/>
              <a:buNone/>
              <a:defRPr sz="9000"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9000"/>
              <a:buFont typeface="Alfa Slab One"/>
              <a:buNone/>
              <a:defRPr sz="9000"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9000"/>
              <a:buFont typeface="Alfa Slab One"/>
              <a:buNone/>
              <a:defRPr sz="9000"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9000"/>
              <a:buFont typeface="Alfa Slab One"/>
              <a:buNone/>
              <a:defRPr sz="9000"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/>
        </p:txBody>
      </p:sp>
      <p:sp>
        <p:nvSpPr>
          <p:cNvPr id="43" name="Google Shape;43;p9"/>
          <p:cNvSpPr txBox="1"/>
          <p:nvPr>
            <p:ph idx="1" type="body"/>
          </p:nvPr>
        </p:nvSpPr>
        <p:spPr>
          <a:xfrm>
            <a:off x="9205363" y="4111100"/>
            <a:ext cx="6315900" cy="439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indent="-3810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indent="-3810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4pPr>
            <a:lvl5pPr indent="-3810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/>
            </a:lvl5pPr>
            <a:lvl6pPr indent="-3810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44" name="Google Shape;44;p9"/>
          <p:cNvSpPr txBox="1"/>
          <p:nvPr>
            <p:ph idx="2" type="body"/>
          </p:nvPr>
        </p:nvSpPr>
        <p:spPr>
          <a:xfrm>
            <a:off x="2766738" y="4111100"/>
            <a:ext cx="6207600" cy="46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9pPr>
          </a:lstStyle>
          <a:p/>
        </p:txBody>
      </p:sp>
      <p:pic>
        <p:nvPicPr>
          <p:cNvPr id="45" name="Google Shape;45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21472" y="-12"/>
            <a:ext cx="4103857" cy="1028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31" y="0"/>
            <a:ext cx="18272138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227" y="0"/>
            <a:ext cx="18177546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10"/>
          <p:cNvSpPr txBox="1"/>
          <p:nvPr>
            <p:ph type="title"/>
          </p:nvPr>
        </p:nvSpPr>
        <p:spPr>
          <a:xfrm>
            <a:off x="1639495" y="2875900"/>
            <a:ext cx="14856600" cy="566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9000"/>
              <a:buFont typeface="Alfa Slab One"/>
              <a:buNone/>
              <a:defRPr sz="9000"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9000"/>
              <a:buFont typeface="Alfa Slab One"/>
              <a:buNone/>
              <a:defRPr sz="9000"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9000"/>
              <a:buFont typeface="Alfa Slab One"/>
              <a:buNone/>
              <a:defRPr sz="9000"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9000"/>
              <a:buFont typeface="Alfa Slab One"/>
              <a:buNone/>
              <a:defRPr sz="9000"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9000"/>
              <a:buFont typeface="Alfa Slab One"/>
              <a:buNone/>
              <a:defRPr sz="9000"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9000"/>
              <a:buFont typeface="Alfa Slab One"/>
              <a:buNone/>
              <a:defRPr sz="9000"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9000"/>
              <a:buFont typeface="Alfa Slab One"/>
              <a:buNone/>
              <a:defRPr sz="9000"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9000"/>
              <a:buFont typeface="Alfa Slab One"/>
              <a:buNone/>
              <a:defRPr sz="9000"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/>
        </p:txBody>
      </p:sp>
      <p:sp>
        <p:nvSpPr>
          <p:cNvPr id="50" name="Google Shape;50;p10"/>
          <p:cNvSpPr/>
          <p:nvPr>
            <p:ph idx="2" type="pic"/>
          </p:nvPr>
        </p:nvSpPr>
        <p:spPr>
          <a:xfrm>
            <a:off x="9976713" y="37405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51" name="Google Shape;51;p10"/>
          <p:cNvSpPr txBox="1"/>
          <p:nvPr>
            <p:ph idx="1" type="body"/>
          </p:nvPr>
        </p:nvSpPr>
        <p:spPr>
          <a:xfrm>
            <a:off x="1715688" y="4505138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0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FE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2351400" y="1430775"/>
            <a:ext cx="135852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Font typeface="Alfa Slab One"/>
              <a:buNone/>
              <a:defRPr i="0" sz="9000" u="none" cap="none" strike="noStrike">
                <a:solidFill>
                  <a:schemeClr val="dk2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5029200" y="4380475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fa Slab One"/>
              <a:buChar char="•"/>
              <a:defRPr i="0" sz="2400" u="none" cap="none" strike="noStrike">
                <a:solidFill>
                  <a:schemeClr val="dk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 indent="-3810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fa Slab One"/>
              <a:buChar char="–"/>
              <a:defRPr i="0" sz="2400" u="none" cap="none" strike="noStrike">
                <a:solidFill>
                  <a:schemeClr val="dk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fa Slab One"/>
              <a:buChar char="•"/>
              <a:defRPr i="0" sz="2400" u="none" cap="none" strike="noStrike">
                <a:solidFill>
                  <a:schemeClr val="dk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indent="-3810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fa Slab One"/>
              <a:buChar char="–"/>
              <a:defRPr i="0" sz="2400" u="none" cap="none" strike="noStrike">
                <a:solidFill>
                  <a:schemeClr val="dk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indent="-3810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fa Slab One"/>
              <a:buChar char="»"/>
              <a:defRPr i="0" sz="2400" u="none" cap="none" strike="noStrike">
                <a:solidFill>
                  <a:schemeClr val="dk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indent="-3810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fa Slab One"/>
              <a:buChar char="•"/>
              <a:defRPr i="0" sz="2400" u="none" cap="none" strike="noStrike">
                <a:solidFill>
                  <a:schemeClr val="dk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indent="-3810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fa Slab One"/>
              <a:buChar char="•"/>
              <a:defRPr i="0" sz="2400" u="none" cap="none" strike="noStrike">
                <a:solidFill>
                  <a:schemeClr val="dk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indent="-3810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fa Slab One"/>
              <a:buChar char="•"/>
              <a:defRPr i="0" sz="2400" u="none" cap="none" strike="noStrike">
                <a:solidFill>
                  <a:schemeClr val="dk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indent="-3810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fa Slab One"/>
              <a:buChar char="•"/>
              <a:defRPr i="0" sz="2400" u="none" cap="none" strike="noStrike">
                <a:solidFill>
                  <a:schemeClr val="dk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13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5.png"/><Relationship Id="rId8" Type="http://schemas.openxmlformats.org/officeDocument/2006/relationships/image" Target="../media/image1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Relationship Id="rId4" Type="http://schemas.openxmlformats.org/officeDocument/2006/relationships/image" Target="../media/image1.png"/><Relationship Id="rId9" Type="http://schemas.openxmlformats.org/officeDocument/2006/relationships/image" Target="../media/image11.png"/><Relationship Id="rId5" Type="http://schemas.openxmlformats.org/officeDocument/2006/relationships/image" Target="../media/image31.png"/><Relationship Id="rId6" Type="http://schemas.openxmlformats.org/officeDocument/2006/relationships/image" Target="../media/image34.png"/><Relationship Id="rId7" Type="http://schemas.openxmlformats.org/officeDocument/2006/relationships/image" Target="../media/image33.png"/><Relationship Id="rId8" Type="http://schemas.openxmlformats.org/officeDocument/2006/relationships/image" Target="../media/image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Relationship Id="rId4" Type="http://schemas.openxmlformats.org/officeDocument/2006/relationships/image" Target="../media/image1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8" Type="http://schemas.openxmlformats.org/officeDocument/2006/relationships/image" Target="../media/image1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png"/><Relationship Id="rId4" Type="http://schemas.openxmlformats.org/officeDocument/2006/relationships/image" Target="../media/image3.png"/><Relationship Id="rId5" Type="http://schemas.openxmlformats.org/officeDocument/2006/relationships/image" Target="../media/image11.png"/><Relationship Id="rId6" Type="http://schemas.openxmlformats.org/officeDocument/2006/relationships/image" Target="../media/image4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png"/><Relationship Id="rId4" Type="http://schemas.openxmlformats.org/officeDocument/2006/relationships/image" Target="../media/image2.png"/><Relationship Id="rId5" Type="http://schemas.openxmlformats.org/officeDocument/2006/relationships/image" Target="../media/image5.png"/><Relationship Id="rId6" Type="http://schemas.openxmlformats.org/officeDocument/2006/relationships/image" Target="../media/image4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png"/><Relationship Id="rId4" Type="http://schemas.openxmlformats.org/officeDocument/2006/relationships/image" Target="../media/image1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6.png"/><Relationship Id="rId8" Type="http://schemas.openxmlformats.org/officeDocument/2006/relationships/image" Target="../media/image4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1.png"/><Relationship Id="rId4" Type="http://schemas.openxmlformats.org/officeDocument/2006/relationships/image" Target="../media/image4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0.png"/><Relationship Id="rId4" Type="http://schemas.openxmlformats.org/officeDocument/2006/relationships/image" Target="../media/image1.png"/><Relationship Id="rId5" Type="http://schemas.openxmlformats.org/officeDocument/2006/relationships/image" Target="../media/image1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0.png"/><Relationship Id="rId4" Type="http://schemas.openxmlformats.org/officeDocument/2006/relationships/image" Target="../media/image3.png"/><Relationship Id="rId5" Type="http://schemas.openxmlformats.org/officeDocument/2006/relationships/image" Target="../media/image11.png"/><Relationship Id="rId6" Type="http://schemas.openxmlformats.org/officeDocument/2006/relationships/image" Target="../media/image48.png"/><Relationship Id="rId7" Type="http://schemas.openxmlformats.org/officeDocument/2006/relationships/image" Target="../media/image4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0.png"/><Relationship Id="rId4" Type="http://schemas.openxmlformats.org/officeDocument/2006/relationships/image" Target="../media/image1.png"/><Relationship Id="rId5" Type="http://schemas.openxmlformats.org/officeDocument/2006/relationships/image" Target="../media/image4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0.png"/><Relationship Id="rId4" Type="http://schemas.openxmlformats.org/officeDocument/2006/relationships/image" Target="../media/image50.png"/><Relationship Id="rId5" Type="http://schemas.openxmlformats.org/officeDocument/2006/relationships/image" Target="../media/image1.png"/><Relationship Id="rId6" Type="http://schemas.openxmlformats.org/officeDocument/2006/relationships/image" Target="../media/image1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Relationship Id="rId4" Type="http://schemas.openxmlformats.org/officeDocument/2006/relationships/image" Target="../media/image1.png"/><Relationship Id="rId5" Type="http://schemas.openxmlformats.org/officeDocument/2006/relationships/image" Target="../media/image1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Relationship Id="rId4" Type="http://schemas.openxmlformats.org/officeDocument/2006/relationships/image" Target="../media/image16.png"/><Relationship Id="rId5" Type="http://schemas.openxmlformats.org/officeDocument/2006/relationships/image" Target="../media/image11.png"/><Relationship Id="rId6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Relationship Id="rId4" Type="http://schemas.openxmlformats.org/officeDocument/2006/relationships/image" Target="../media/image1.png"/><Relationship Id="rId5" Type="http://schemas.openxmlformats.org/officeDocument/2006/relationships/image" Target="../media/image1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Relationship Id="rId4" Type="http://schemas.openxmlformats.org/officeDocument/2006/relationships/image" Target="../media/image3.png"/><Relationship Id="rId5" Type="http://schemas.openxmlformats.org/officeDocument/2006/relationships/image" Target="../media/image23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Relationship Id="rId4" Type="http://schemas.openxmlformats.org/officeDocument/2006/relationships/image" Target="../media/image1.png"/><Relationship Id="rId9" Type="http://schemas.openxmlformats.org/officeDocument/2006/relationships/image" Target="../media/image24.png"/><Relationship Id="rId5" Type="http://schemas.openxmlformats.org/officeDocument/2006/relationships/image" Target="../media/image11.png"/><Relationship Id="rId6" Type="http://schemas.openxmlformats.org/officeDocument/2006/relationships/image" Target="../media/image22.png"/><Relationship Id="rId7" Type="http://schemas.openxmlformats.org/officeDocument/2006/relationships/image" Target="../media/image5.png"/><Relationship Id="rId8" Type="http://schemas.openxmlformats.org/officeDocument/2006/relationships/image" Target="../media/image2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Relationship Id="rId4" Type="http://schemas.openxmlformats.org/officeDocument/2006/relationships/image" Target="../media/image5.png"/><Relationship Id="rId5" Type="http://schemas.openxmlformats.org/officeDocument/2006/relationships/image" Target="../media/image32.png"/><Relationship Id="rId6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Relationship Id="rId4" Type="http://schemas.openxmlformats.org/officeDocument/2006/relationships/image" Target="../media/image3.png"/><Relationship Id="rId5" Type="http://schemas.openxmlformats.org/officeDocument/2006/relationships/image" Target="../media/image2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Relationship Id="rId4" Type="http://schemas.openxmlformats.org/officeDocument/2006/relationships/image" Target="../media/image28.png"/><Relationship Id="rId5" Type="http://schemas.openxmlformats.org/officeDocument/2006/relationships/image" Target="../media/image11.png"/><Relationship Id="rId6" Type="http://schemas.openxmlformats.org/officeDocument/2006/relationships/image" Target="../media/image5.png"/><Relationship Id="rId7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FEF"/>
        </a:solid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31" y="0"/>
            <a:ext cx="18272138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7" name="Google Shape;57;p11"/>
          <p:cNvGrpSpPr/>
          <p:nvPr/>
        </p:nvGrpSpPr>
        <p:grpSpPr>
          <a:xfrm rot="8580029">
            <a:off x="-2224191" y="-318067"/>
            <a:ext cx="8966044" cy="15421661"/>
            <a:chOff x="0" y="-57150"/>
            <a:chExt cx="3004781" cy="5168246"/>
          </a:xfrm>
        </p:grpSpPr>
        <p:sp>
          <p:nvSpPr>
            <p:cNvPr id="58" name="Google Shape;58;p11"/>
            <p:cNvSpPr/>
            <p:nvPr/>
          </p:nvSpPr>
          <p:spPr>
            <a:xfrm>
              <a:off x="0" y="0"/>
              <a:ext cx="3004781" cy="5111096"/>
            </a:xfrm>
            <a:custGeom>
              <a:rect b="b" l="l" r="r" t="t"/>
              <a:pathLst>
                <a:path extrusionOk="0" h="5111096" w="3004781">
                  <a:moveTo>
                    <a:pt x="25904" y="0"/>
                  </a:moveTo>
                  <a:lnTo>
                    <a:pt x="2978877" y="0"/>
                  </a:lnTo>
                  <a:cubicBezTo>
                    <a:pt x="2985747" y="0"/>
                    <a:pt x="2992336" y="2729"/>
                    <a:pt x="2997194" y="7587"/>
                  </a:cubicBezTo>
                  <a:cubicBezTo>
                    <a:pt x="3002052" y="12445"/>
                    <a:pt x="3004781" y="19034"/>
                    <a:pt x="3004781" y="25904"/>
                  </a:cubicBezTo>
                  <a:lnTo>
                    <a:pt x="3004781" y="5085192"/>
                  </a:lnTo>
                  <a:cubicBezTo>
                    <a:pt x="3004781" y="5099498"/>
                    <a:pt x="2993184" y="5111096"/>
                    <a:pt x="2978877" y="5111096"/>
                  </a:cubicBezTo>
                  <a:lnTo>
                    <a:pt x="25904" y="5111096"/>
                  </a:lnTo>
                  <a:cubicBezTo>
                    <a:pt x="11598" y="5111096"/>
                    <a:pt x="0" y="5099498"/>
                    <a:pt x="0" y="5085192"/>
                  </a:cubicBezTo>
                  <a:lnTo>
                    <a:pt x="0" y="25904"/>
                  </a:lnTo>
                  <a:cubicBezTo>
                    <a:pt x="0" y="11598"/>
                    <a:pt x="11598" y="0"/>
                    <a:pt x="25904" y="0"/>
                  </a:cubicBezTo>
                  <a:close/>
                </a:path>
              </a:pathLst>
            </a:custGeom>
            <a:solidFill>
              <a:srgbClr val="6D2F2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11"/>
            <p:cNvSpPr txBox="1"/>
            <p:nvPr/>
          </p:nvSpPr>
          <p:spPr>
            <a:xfrm>
              <a:off x="0" y="-57150"/>
              <a:ext cx="3004781" cy="516824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0" name="Google Shape;60;p11"/>
          <p:cNvGrpSpPr/>
          <p:nvPr/>
        </p:nvGrpSpPr>
        <p:grpSpPr>
          <a:xfrm>
            <a:off x="465615" y="311247"/>
            <a:ext cx="17500756" cy="9618334"/>
            <a:chOff x="0" y="-47625"/>
            <a:chExt cx="4609253" cy="2533224"/>
          </a:xfrm>
        </p:grpSpPr>
        <p:sp>
          <p:nvSpPr>
            <p:cNvPr id="61" name="Google Shape;61;p11"/>
            <p:cNvSpPr/>
            <p:nvPr/>
          </p:nvSpPr>
          <p:spPr>
            <a:xfrm>
              <a:off x="0" y="0"/>
              <a:ext cx="4609253" cy="2485599"/>
            </a:xfrm>
            <a:custGeom>
              <a:rect b="b" l="l" r="r" t="t"/>
              <a:pathLst>
                <a:path extrusionOk="0" h="2485599" w="4609253">
                  <a:moveTo>
                    <a:pt x="0" y="0"/>
                  </a:moveTo>
                  <a:lnTo>
                    <a:pt x="4609253" y="0"/>
                  </a:lnTo>
                  <a:lnTo>
                    <a:pt x="4609253" y="2485599"/>
                  </a:lnTo>
                  <a:lnTo>
                    <a:pt x="0" y="248559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62" name="Google Shape;62;p11"/>
            <p:cNvSpPr txBox="1"/>
            <p:nvPr/>
          </p:nvSpPr>
          <p:spPr>
            <a:xfrm>
              <a:off x="0" y="-47625"/>
              <a:ext cx="4609253" cy="253322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3" name="Google Shape;63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7575" y="377326"/>
            <a:ext cx="3242875" cy="9218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6209650" y="855338"/>
            <a:ext cx="11642298" cy="8262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329425" y="1007750"/>
            <a:ext cx="12361766" cy="92183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6" name="Google Shape;66;p11"/>
          <p:cNvGrpSpPr/>
          <p:nvPr/>
        </p:nvGrpSpPr>
        <p:grpSpPr>
          <a:xfrm rot="10800000">
            <a:off x="9635014" y="6136704"/>
            <a:ext cx="6115541" cy="1148945"/>
            <a:chOff x="0" y="-57150"/>
            <a:chExt cx="2049495" cy="385045"/>
          </a:xfrm>
        </p:grpSpPr>
        <p:sp>
          <p:nvSpPr>
            <p:cNvPr id="67" name="Google Shape;67;p11"/>
            <p:cNvSpPr/>
            <p:nvPr/>
          </p:nvSpPr>
          <p:spPr>
            <a:xfrm>
              <a:off x="0" y="0"/>
              <a:ext cx="2049495" cy="327895"/>
            </a:xfrm>
            <a:custGeom>
              <a:rect b="b" l="l" r="r" t="t"/>
              <a:pathLst>
                <a:path extrusionOk="0" h="327895" w="2049495">
                  <a:moveTo>
                    <a:pt x="37978" y="0"/>
                  </a:moveTo>
                  <a:lnTo>
                    <a:pt x="2011517" y="0"/>
                  </a:lnTo>
                  <a:cubicBezTo>
                    <a:pt x="2021589" y="0"/>
                    <a:pt x="2031249" y="4001"/>
                    <a:pt x="2038372" y="11124"/>
                  </a:cubicBezTo>
                  <a:cubicBezTo>
                    <a:pt x="2045494" y="18246"/>
                    <a:pt x="2049495" y="27906"/>
                    <a:pt x="2049495" y="37978"/>
                  </a:cubicBezTo>
                  <a:lnTo>
                    <a:pt x="2049495" y="289917"/>
                  </a:lnTo>
                  <a:cubicBezTo>
                    <a:pt x="2049495" y="310891"/>
                    <a:pt x="2032492" y="327895"/>
                    <a:pt x="2011517" y="327895"/>
                  </a:cubicBezTo>
                  <a:lnTo>
                    <a:pt x="37978" y="327895"/>
                  </a:lnTo>
                  <a:cubicBezTo>
                    <a:pt x="27906" y="327895"/>
                    <a:pt x="18246" y="323894"/>
                    <a:pt x="11124" y="316771"/>
                  </a:cubicBezTo>
                  <a:cubicBezTo>
                    <a:pt x="4001" y="309649"/>
                    <a:pt x="0" y="299989"/>
                    <a:pt x="0" y="289917"/>
                  </a:cubicBezTo>
                  <a:lnTo>
                    <a:pt x="0" y="37978"/>
                  </a:lnTo>
                  <a:cubicBezTo>
                    <a:pt x="0" y="27906"/>
                    <a:pt x="4001" y="18246"/>
                    <a:pt x="11124" y="11124"/>
                  </a:cubicBezTo>
                  <a:cubicBezTo>
                    <a:pt x="18246" y="4001"/>
                    <a:pt x="27906" y="0"/>
                    <a:pt x="37978" y="0"/>
                  </a:cubicBezTo>
                  <a:close/>
                </a:path>
              </a:pathLst>
            </a:custGeom>
            <a:solidFill>
              <a:srgbClr val="6E1D1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" name="Google Shape;68;p11"/>
            <p:cNvSpPr txBox="1"/>
            <p:nvPr/>
          </p:nvSpPr>
          <p:spPr>
            <a:xfrm>
              <a:off x="0" y="-57150"/>
              <a:ext cx="2049495" cy="3850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9" name="Google Shape;69;p11"/>
          <p:cNvSpPr txBox="1"/>
          <p:nvPr/>
        </p:nvSpPr>
        <p:spPr>
          <a:xfrm>
            <a:off x="7571950" y="2695629"/>
            <a:ext cx="9825600" cy="307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999" u="none" cap="none" strike="noStrike">
                <a:solidFill>
                  <a:srgbClr val="6E1D13"/>
                </a:solidFill>
                <a:latin typeface="Alfa Slab One"/>
                <a:ea typeface="Alfa Slab One"/>
                <a:cs typeface="Alfa Slab One"/>
                <a:sym typeface="Alfa Slab One"/>
              </a:rPr>
              <a:t>Industrial Revolution </a:t>
            </a:r>
            <a:endParaRPr/>
          </a:p>
        </p:txBody>
      </p:sp>
      <p:sp>
        <p:nvSpPr>
          <p:cNvPr id="70" name="Google Shape;70;p11"/>
          <p:cNvSpPr/>
          <p:nvPr/>
        </p:nvSpPr>
        <p:spPr>
          <a:xfrm>
            <a:off x="16059085" y="8028132"/>
            <a:ext cx="997575" cy="993948"/>
          </a:xfrm>
          <a:custGeom>
            <a:rect b="b" l="l" r="r" t="t"/>
            <a:pathLst>
              <a:path extrusionOk="0" h="993948" w="997575">
                <a:moveTo>
                  <a:pt x="0" y="0"/>
                </a:moveTo>
                <a:lnTo>
                  <a:pt x="997576" y="0"/>
                </a:lnTo>
                <a:lnTo>
                  <a:pt x="997576" y="993947"/>
                </a:lnTo>
                <a:lnTo>
                  <a:pt x="0" y="9939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1" name="Google Shape;71;p11"/>
          <p:cNvSpPr/>
          <p:nvPr/>
        </p:nvSpPr>
        <p:spPr>
          <a:xfrm>
            <a:off x="16185081" y="7279826"/>
            <a:ext cx="498788" cy="496974"/>
          </a:xfrm>
          <a:custGeom>
            <a:rect b="b" l="l" r="r" t="t"/>
            <a:pathLst>
              <a:path extrusionOk="0" h="496974" w="498788">
                <a:moveTo>
                  <a:pt x="0" y="0"/>
                </a:moveTo>
                <a:lnTo>
                  <a:pt x="498787" y="0"/>
                </a:lnTo>
                <a:lnTo>
                  <a:pt x="498787" y="496974"/>
                </a:lnTo>
                <a:lnTo>
                  <a:pt x="0" y="4969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2" name="Google Shape;72;p11"/>
          <p:cNvSpPr/>
          <p:nvPr/>
        </p:nvSpPr>
        <p:spPr>
          <a:xfrm rot="-3144096">
            <a:off x="7094251" y="1834248"/>
            <a:ext cx="1211374" cy="1006489"/>
          </a:xfrm>
          <a:custGeom>
            <a:rect b="b" l="l" r="r" t="t"/>
            <a:pathLst>
              <a:path extrusionOk="0" h="1006489" w="1211374">
                <a:moveTo>
                  <a:pt x="0" y="0"/>
                </a:moveTo>
                <a:lnTo>
                  <a:pt x="1211374" y="0"/>
                </a:lnTo>
                <a:lnTo>
                  <a:pt x="1211374" y="1006489"/>
                </a:lnTo>
                <a:lnTo>
                  <a:pt x="0" y="10064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3" name="Google Shape;73;p11"/>
          <p:cNvSpPr/>
          <p:nvPr/>
        </p:nvSpPr>
        <p:spPr>
          <a:xfrm>
            <a:off x="15382981" y="7691309"/>
            <a:ext cx="676104" cy="673646"/>
          </a:xfrm>
          <a:custGeom>
            <a:rect b="b" l="l" r="r" t="t"/>
            <a:pathLst>
              <a:path extrusionOk="0" h="673646" w="676104">
                <a:moveTo>
                  <a:pt x="0" y="0"/>
                </a:moveTo>
                <a:lnTo>
                  <a:pt x="676104" y="0"/>
                </a:lnTo>
                <a:lnTo>
                  <a:pt x="676104" y="673645"/>
                </a:lnTo>
                <a:lnTo>
                  <a:pt x="0" y="6736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4" name="Google Shape;74;p11"/>
          <p:cNvSpPr txBox="1"/>
          <p:nvPr/>
        </p:nvSpPr>
        <p:spPr>
          <a:xfrm>
            <a:off x="9673126" y="6264600"/>
            <a:ext cx="60774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800" u="none" cap="none" strike="noStrike">
                <a:solidFill>
                  <a:srgbClr val="EFEFEF"/>
                </a:solidFill>
                <a:latin typeface="Alfa Slab One"/>
                <a:ea typeface="Alfa Slab One"/>
                <a:cs typeface="Alfa Slab One"/>
                <a:sym typeface="Alfa Slab One"/>
              </a:rPr>
              <a:t>Presentation Slides</a:t>
            </a:r>
            <a:endParaRPr/>
          </a:p>
        </p:txBody>
      </p:sp>
      <p:pic>
        <p:nvPicPr>
          <p:cNvPr id="75" name="Google Shape;75;p1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4576639" y="855350"/>
            <a:ext cx="3154660" cy="8811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FEF"/>
        </a:solidFill>
      </p:bgPr>
    </p:bg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31" y="0"/>
            <a:ext cx="18272138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227" y="0"/>
            <a:ext cx="18177546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20"/>
          <p:cNvSpPr txBox="1"/>
          <p:nvPr/>
        </p:nvSpPr>
        <p:spPr>
          <a:xfrm>
            <a:off x="5062650" y="1019175"/>
            <a:ext cx="81627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6D2F28"/>
                </a:solidFill>
                <a:latin typeface="Alfa Slab One"/>
                <a:ea typeface="Alfa Slab One"/>
                <a:cs typeface="Alfa Slab One"/>
                <a:sym typeface="Alfa Slab One"/>
              </a:rPr>
              <a:t>The Process</a:t>
            </a:r>
            <a:endParaRPr/>
          </a:p>
        </p:txBody>
      </p:sp>
      <p:sp>
        <p:nvSpPr>
          <p:cNvPr id="243" name="Google Shape;243;p20"/>
          <p:cNvSpPr txBox="1"/>
          <p:nvPr/>
        </p:nvSpPr>
        <p:spPr>
          <a:xfrm>
            <a:off x="6724293" y="2554929"/>
            <a:ext cx="4839414" cy="3886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Elaborate on the featured statistic</a:t>
            </a:r>
            <a:endParaRPr/>
          </a:p>
        </p:txBody>
      </p:sp>
      <p:sp>
        <p:nvSpPr>
          <p:cNvPr id="244" name="Google Shape;244;p20"/>
          <p:cNvSpPr txBox="1"/>
          <p:nvPr/>
        </p:nvSpPr>
        <p:spPr>
          <a:xfrm>
            <a:off x="3736019" y="5947261"/>
            <a:ext cx="1343994" cy="5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6D2F28"/>
                </a:solidFill>
                <a:latin typeface="Alfa Slab One"/>
                <a:ea typeface="Alfa Slab One"/>
                <a:cs typeface="Alfa Slab One"/>
                <a:sym typeface="Alfa Slab One"/>
              </a:rPr>
              <a:t>67%</a:t>
            </a:r>
            <a:endParaRPr/>
          </a:p>
        </p:txBody>
      </p:sp>
      <p:pic>
        <p:nvPicPr>
          <p:cNvPr id="245" name="Google Shape;245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858595" y="4159715"/>
            <a:ext cx="3098840" cy="1807657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20"/>
          <p:cNvSpPr txBox="1"/>
          <p:nvPr/>
        </p:nvSpPr>
        <p:spPr>
          <a:xfrm>
            <a:off x="3116832" y="6791108"/>
            <a:ext cx="2582367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Elaborate on the featured statistic.</a:t>
            </a:r>
            <a:endParaRPr/>
          </a:p>
        </p:txBody>
      </p:sp>
      <p:pic>
        <p:nvPicPr>
          <p:cNvPr id="247" name="Google Shape;247;p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436575" y="4159715"/>
            <a:ext cx="3098840" cy="1807657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20"/>
          <p:cNvSpPr txBox="1"/>
          <p:nvPr/>
        </p:nvSpPr>
        <p:spPr>
          <a:xfrm>
            <a:off x="8313998" y="5947261"/>
            <a:ext cx="1343994" cy="5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6D2F28"/>
                </a:solidFill>
                <a:latin typeface="Alfa Slab One"/>
                <a:ea typeface="Alfa Slab One"/>
                <a:cs typeface="Alfa Slab One"/>
                <a:sym typeface="Alfa Slab One"/>
              </a:rPr>
              <a:t>33%</a:t>
            </a:r>
            <a:endParaRPr/>
          </a:p>
        </p:txBody>
      </p:sp>
      <p:sp>
        <p:nvSpPr>
          <p:cNvPr id="249" name="Google Shape;249;p20"/>
          <p:cNvSpPr txBox="1"/>
          <p:nvPr/>
        </p:nvSpPr>
        <p:spPr>
          <a:xfrm>
            <a:off x="7694812" y="6791108"/>
            <a:ext cx="2582367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Elaborate on the featured statistic.</a:t>
            </a:r>
            <a:endParaRPr/>
          </a:p>
        </p:txBody>
      </p:sp>
      <p:pic>
        <p:nvPicPr>
          <p:cNvPr id="250" name="Google Shape;250;p2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2347929" y="4159715"/>
            <a:ext cx="3098840" cy="1807657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20"/>
          <p:cNvSpPr txBox="1"/>
          <p:nvPr/>
        </p:nvSpPr>
        <p:spPr>
          <a:xfrm>
            <a:off x="13225353" y="5947261"/>
            <a:ext cx="1343994" cy="5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6D2F28"/>
                </a:solidFill>
                <a:latin typeface="Alfa Slab One"/>
                <a:ea typeface="Alfa Slab One"/>
                <a:cs typeface="Alfa Slab One"/>
                <a:sym typeface="Alfa Slab One"/>
              </a:rPr>
              <a:t>59%</a:t>
            </a:r>
            <a:endParaRPr/>
          </a:p>
        </p:txBody>
      </p:sp>
      <p:sp>
        <p:nvSpPr>
          <p:cNvPr id="252" name="Google Shape;252;p20"/>
          <p:cNvSpPr txBox="1"/>
          <p:nvPr/>
        </p:nvSpPr>
        <p:spPr>
          <a:xfrm>
            <a:off x="12606166" y="6791108"/>
            <a:ext cx="2582367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Elaborate on the featured statistic.</a:t>
            </a:r>
            <a:endParaRPr/>
          </a:p>
        </p:txBody>
      </p:sp>
      <p:sp>
        <p:nvSpPr>
          <p:cNvPr id="253" name="Google Shape;253;p20"/>
          <p:cNvSpPr/>
          <p:nvPr/>
        </p:nvSpPr>
        <p:spPr>
          <a:xfrm>
            <a:off x="16238933" y="2943549"/>
            <a:ext cx="1020367" cy="1016656"/>
          </a:xfrm>
          <a:custGeom>
            <a:rect b="b" l="l" r="r" t="t"/>
            <a:pathLst>
              <a:path extrusionOk="0" h="1016656" w="1020367">
                <a:moveTo>
                  <a:pt x="0" y="0"/>
                </a:moveTo>
                <a:lnTo>
                  <a:pt x="1020367" y="0"/>
                </a:lnTo>
                <a:lnTo>
                  <a:pt x="1020367" y="1016656"/>
                </a:lnTo>
                <a:lnTo>
                  <a:pt x="0" y="10166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4" name="Google Shape;254;p20"/>
          <p:cNvSpPr/>
          <p:nvPr/>
        </p:nvSpPr>
        <p:spPr>
          <a:xfrm>
            <a:off x="16932372" y="2400300"/>
            <a:ext cx="653857" cy="651479"/>
          </a:xfrm>
          <a:custGeom>
            <a:rect b="b" l="l" r="r" t="t"/>
            <a:pathLst>
              <a:path extrusionOk="0" h="651479" w="653857">
                <a:moveTo>
                  <a:pt x="0" y="0"/>
                </a:moveTo>
                <a:lnTo>
                  <a:pt x="653856" y="0"/>
                </a:lnTo>
                <a:lnTo>
                  <a:pt x="653856" y="651479"/>
                </a:lnTo>
                <a:lnTo>
                  <a:pt x="0" y="6514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5" name="Google Shape;255;p20"/>
          <p:cNvSpPr/>
          <p:nvPr/>
        </p:nvSpPr>
        <p:spPr>
          <a:xfrm rot="-8534797">
            <a:off x="1191733" y="7777111"/>
            <a:ext cx="1089198" cy="904977"/>
          </a:xfrm>
          <a:custGeom>
            <a:rect b="b" l="l" r="r" t="t"/>
            <a:pathLst>
              <a:path extrusionOk="0" h="904977" w="1089198">
                <a:moveTo>
                  <a:pt x="0" y="0"/>
                </a:moveTo>
                <a:lnTo>
                  <a:pt x="1089198" y="0"/>
                </a:lnTo>
                <a:lnTo>
                  <a:pt x="1089198" y="904978"/>
                </a:lnTo>
                <a:lnTo>
                  <a:pt x="0" y="9049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FEF"/>
        </a:solidFill>
      </p:bgPr>
    </p:bg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31" y="0"/>
            <a:ext cx="18272138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1" name="Google Shape;261;p21"/>
          <p:cNvGrpSpPr/>
          <p:nvPr/>
        </p:nvGrpSpPr>
        <p:grpSpPr>
          <a:xfrm>
            <a:off x="3258369" y="3084026"/>
            <a:ext cx="2943677" cy="3176638"/>
            <a:chOff x="0" y="-57150"/>
            <a:chExt cx="722143" cy="779293"/>
          </a:xfrm>
        </p:grpSpPr>
        <p:sp>
          <p:nvSpPr>
            <p:cNvPr id="262" name="Google Shape;262;p21"/>
            <p:cNvSpPr/>
            <p:nvPr/>
          </p:nvSpPr>
          <p:spPr>
            <a:xfrm>
              <a:off x="0" y="0"/>
              <a:ext cx="722143" cy="722143"/>
            </a:xfrm>
            <a:custGeom>
              <a:rect b="b" l="l" r="r" t="t"/>
              <a:pathLst>
                <a:path extrusionOk="0" h="722143" w="722143">
                  <a:moveTo>
                    <a:pt x="142943" y="0"/>
                  </a:moveTo>
                  <a:lnTo>
                    <a:pt x="579200" y="0"/>
                  </a:lnTo>
                  <a:cubicBezTo>
                    <a:pt x="658145" y="0"/>
                    <a:pt x="722143" y="63998"/>
                    <a:pt x="722143" y="142943"/>
                  </a:cubicBezTo>
                  <a:lnTo>
                    <a:pt x="722143" y="579200"/>
                  </a:lnTo>
                  <a:cubicBezTo>
                    <a:pt x="722143" y="617111"/>
                    <a:pt x="707083" y="653469"/>
                    <a:pt x="680276" y="680276"/>
                  </a:cubicBezTo>
                  <a:cubicBezTo>
                    <a:pt x="653469" y="707083"/>
                    <a:pt x="617111" y="722143"/>
                    <a:pt x="579200" y="722143"/>
                  </a:cubicBezTo>
                  <a:lnTo>
                    <a:pt x="142943" y="722143"/>
                  </a:lnTo>
                  <a:cubicBezTo>
                    <a:pt x="105032" y="722143"/>
                    <a:pt x="68674" y="707083"/>
                    <a:pt x="41867" y="680276"/>
                  </a:cubicBezTo>
                  <a:cubicBezTo>
                    <a:pt x="15060" y="653469"/>
                    <a:pt x="0" y="617111"/>
                    <a:pt x="0" y="579200"/>
                  </a:cubicBezTo>
                  <a:lnTo>
                    <a:pt x="0" y="142943"/>
                  </a:lnTo>
                  <a:cubicBezTo>
                    <a:pt x="0" y="105032"/>
                    <a:pt x="15060" y="68674"/>
                    <a:pt x="41867" y="41867"/>
                  </a:cubicBezTo>
                  <a:cubicBezTo>
                    <a:pt x="68674" y="15060"/>
                    <a:pt x="105032" y="0"/>
                    <a:pt x="142943" y="0"/>
                  </a:cubicBezTo>
                  <a:close/>
                </a:path>
              </a:pathLst>
            </a:custGeom>
            <a:solidFill>
              <a:srgbClr val="6D2F2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" name="Google Shape;263;p21"/>
            <p:cNvSpPr txBox="1"/>
            <p:nvPr/>
          </p:nvSpPr>
          <p:spPr>
            <a:xfrm>
              <a:off x="0" y="-57150"/>
              <a:ext cx="722143" cy="77929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4" name="Google Shape;264;p21"/>
          <p:cNvGrpSpPr/>
          <p:nvPr/>
        </p:nvGrpSpPr>
        <p:grpSpPr>
          <a:xfrm>
            <a:off x="12267152" y="3084026"/>
            <a:ext cx="2943677" cy="3176638"/>
            <a:chOff x="0" y="-57150"/>
            <a:chExt cx="722143" cy="779293"/>
          </a:xfrm>
        </p:grpSpPr>
        <p:sp>
          <p:nvSpPr>
            <p:cNvPr id="265" name="Google Shape;265;p21"/>
            <p:cNvSpPr/>
            <p:nvPr/>
          </p:nvSpPr>
          <p:spPr>
            <a:xfrm>
              <a:off x="0" y="0"/>
              <a:ext cx="722143" cy="722143"/>
            </a:xfrm>
            <a:custGeom>
              <a:rect b="b" l="l" r="r" t="t"/>
              <a:pathLst>
                <a:path extrusionOk="0" h="722143" w="722143">
                  <a:moveTo>
                    <a:pt x="142943" y="0"/>
                  </a:moveTo>
                  <a:lnTo>
                    <a:pt x="579200" y="0"/>
                  </a:lnTo>
                  <a:cubicBezTo>
                    <a:pt x="658145" y="0"/>
                    <a:pt x="722143" y="63998"/>
                    <a:pt x="722143" y="142943"/>
                  </a:cubicBezTo>
                  <a:lnTo>
                    <a:pt x="722143" y="579200"/>
                  </a:lnTo>
                  <a:cubicBezTo>
                    <a:pt x="722143" y="617111"/>
                    <a:pt x="707083" y="653469"/>
                    <a:pt x="680276" y="680276"/>
                  </a:cubicBezTo>
                  <a:cubicBezTo>
                    <a:pt x="653469" y="707083"/>
                    <a:pt x="617111" y="722143"/>
                    <a:pt x="579200" y="722143"/>
                  </a:cubicBezTo>
                  <a:lnTo>
                    <a:pt x="142943" y="722143"/>
                  </a:lnTo>
                  <a:cubicBezTo>
                    <a:pt x="105032" y="722143"/>
                    <a:pt x="68674" y="707083"/>
                    <a:pt x="41867" y="680276"/>
                  </a:cubicBezTo>
                  <a:cubicBezTo>
                    <a:pt x="15060" y="653469"/>
                    <a:pt x="0" y="617111"/>
                    <a:pt x="0" y="579200"/>
                  </a:cubicBezTo>
                  <a:lnTo>
                    <a:pt x="0" y="142943"/>
                  </a:lnTo>
                  <a:cubicBezTo>
                    <a:pt x="0" y="105032"/>
                    <a:pt x="15060" y="68674"/>
                    <a:pt x="41867" y="41867"/>
                  </a:cubicBezTo>
                  <a:cubicBezTo>
                    <a:pt x="68674" y="15060"/>
                    <a:pt x="105032" y="0"/>
                    <a:pt x="142943" y="0"/>
                  </a:cubicBezTo>
                  <a:close/>
                </a:path>
              </a:pathLst>
            </a:custGeom>
            <a:solidFill>
              <a:srgbClr val="6D2F2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" name="Google Shape;266;p21"/>
            <p:cNvSpPr txBox="1"/>
            <p:nvPr/>
          </p:nvSpPr>
          <p:spPr>
            <a:xfrm>
              <a:off x="0" y="-57150"/>
              <a:ext cx="722143" cy="77929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7" name="Google Shape;267;p21"/>
          <p:cNvGrpSpPr/>
          <p:nvPr/>
        </p:nvGrpSpPr>
        <p:grpSpPr>
          <a:xfrm>
            <a:off x="7762761" y="3084026"/>
            <a:ext cx="2943677" cy="3176638"/>
            <a:chOff x="0" y="-57150"/>
            <a:chExt cx="722143" cy="779293"/>
          </a:xfrm>
        </p:grpSpPr>
        <p:sp>
          <p:nvSpPr>
            <p:cNvPr id="268" name="Google Shape;268;p21"/>
            <p:cNvSpPr/>
            <p:nvPr/>
          </p:nvSpPr>
          <p:spPr>
            <a:xfrm>
              <a:off x="0" y="0"/>
              <a:ext cx="722143" cy="722143"/>
            </a:xfrm>
            <a:custGeom>
              <a:rect b="b" l="l" r="r" t="t"/>
              <a:pathLst>
                <a:path extrusionOk="0" h="722143" w="722143">
                  <a:moveTo>
                    <a:pt x="142943" y="0"/>
                  </a:moveTo>
                  <a:lnTo>
                    <a:pt x="579200" y="0"/>
                  </a:lnTo>
                  <a:cubicBezTo>
                    <a:pt x="658145" y="0"/>
                    <a:pt x="722143" y="63998"/>
                    <a:pt x="722143" y="142943"/>
                  </a:cubicBezTo>
                  <a:lnTo>
                    <a:pt x="722143" y="579200"/>
                  </a:lnTo>
                  <a:cubicBezTo>
                    <a:pt x="722143" y="617111"/>
                    <a:pt x="707083" y="653469"/>
                    <a:pt x="680276" y="680276"/>
                  </a:cubicBezTo>
                  <a:cubicBezTo>
                    <a:pt x="653469" y="707083"/>
                    <a:pt x="617111" y="722143"/>
                    <a:pt x="579200" y="722143"/>
                  </a:cubicBezTo>
                  <a:lnTo>
                    <a:pt x="142943" y="722143"/>
                  </a:lnTo>
                  <a:cubicBezTo>
                    <a:pt x="105032" y="722143"/>
                    <a:pt x="68674" y="707083"/>
                    <a:pt x="41867" y="680276"/>
                  </a:cubicBezTo>
                  <a:cubicBezTo>
                    <a:pt x="15060" y="653469"/>
                    <a:pt x="0" y="617111"/>
                    <a:pt x="0" y="579200"/>
                  </a:cubicBezTo>
                  <a:lnTo>
                    <a:pt x="0" y="142943"/>
                  </a:lnTo>
                  <a:cubicBezTo>
                    <a:pt x="0" y="105032"/>
                    <a:pt x="15060" y="68674"/>
                    <a:pt x="41867" y="41867"/>
                  </a:cubicBezTo>
                  <a:cubicBezTo>
                    <a:pt x="68674" y="15060"/>
                    <a:pt x="105032" y="0"/>
                    <a:pt x="142943" y="0"/>
                  </a:cubicBezTo>
                  <a:close/>
                </a:path>
              </a:pathLst>
            </a:custGeom>
            <a:solidFill>
              <a:srgbClr val="6D2F2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" name="Google Shape;269;p21"/>
            <p:cNvSpPr txBox="1"/>
            <p:nvPr/>
          </p:nvSpPr>
          <p:spPr>
            <a:xfrm>
              <a:off x="0" y="-57150"/>
              <a:ext cx="722143" cy="77929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70" name="Google Shape;27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227" y="0"/>
            <a:ext cx="18177546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08200" y="3566825"/>
            <a:ext cx="2444000" cy="244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32999" y="3561350"/>
            <a:ext cx="2444000" cy="244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516952" y="3566825"/>
            <a:ext cx="2444000" cy="24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21"/>
          <p:cNvSpPr txBox="1"/>
          <p:nvPr/>
        </p:nvSpPr>
        <p:spPr>
          <a:xfrm>
            <a:off x="2895973" y="6765490"/>
            <a:ext cx="3306074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6D2F28"/>
                </a:solidFill>
                <a:latin typeface="Alfa Slab One"/>
                <a:ea typeface="Alfa Slab One"/>
                <a:cs typeface="Alfa Slab One"/>
                <a:sym typeface="Alfa Slab One"/>
              </a:rPr>
              <a:t>Name</a:t>
            </a:r>
            <a:endParaRPr/>
          </a:p>
        </p:txBody>
      </p:sp>
      <p:sp>
        <p:nvSpPr>
          <p:cNvPr id="275" name="Google Shape;275;p21"/>
          <p:cNvSpPr txBox="1"/>
          <p:nvPr/>
        </p:nvSpPr>
        <p:spPr>
          <a:xfrm>
            <a:off x="2895973" y="7546626"/>
            <a:ext cx="3306074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Elaborate on what you want to discuss. </a:t>
            </a:r>
            <a:endParaRPr/>
          </a:p>
        </p:txBody>
      </p:sp>
      <p:sp>
        <p:nvSpPr>
          <p:cNvPr id="276" name="Google Shape;276;p21"/>
          <p:cNvSpPr txBox="1"/>
          <p:nvPr/>
        </p:nvSpPr>
        <p:spPr>
          <a:xfrm>
            <a:off x="6112575" y="1019175"/>
            <a:ext cx="60627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6D2F28"/>
                </a:solidFill>
                <a:latin typeface="Alfa Slab One"/>
                <a:ea typeface="Alfa Slab One"/>
                <a:cs typeface="Alfa Slab One"/>
                <a:sym typeface="Alfa Slab One"/>
              </a:rPr>
              <a:t>Our Team</a:t>
            </a:r>
            <a:endParaRPr/>
          </a:p>
        </p:txBody>
      </p:sp>
      <p:sp>
        <p:nvSpPr>
          <p:cNvPr id="277" name="Google Shape;277;p21"/>
          <p:cNvSpPr txBox="1"/>
          <p:nvPr/>
        </p:nvSpPr>
        <p:spPr>
          <a:xfrm>
            <a:off x="12085953" y="6765490"/>
            <a:ext cx="3306074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6D2F28"/>
                </a:solidFill>
                <a:latin typeface="Alfa Slab One"/>
                <a:ea typeface="Alfa Slab One"/>
                <a:cs typeface="Alfa Slab One"/>
                <a:sym typeface="Alfa Slab One"/>
              </a:rPr>
              <a:t>Name</a:t>
            </a:r>
            <a:endParaRPr/>
          </a:p>
        </p:txBody>
      </p:sp>
      <p:sp>
        <p:nvSpPr>
          <p:cNvPr id="278" name="Google Shape;278;p21"/>
          <p:cNvSpPr txBox="1"/>
          <p:nvPr/>
        </p:nvSpPr>
        <p:spPr>
          <a:xfrm>
            <a:off x="12085953" y="7546626"/>
            <a:ext cx="3306074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Elaborate on what you want to discuss. </a:t>
            </a:r>
            <a:endParaRPr/>
          </a:p>
        </p:txBody>
      </p:sp>
      <p:sp>
        <p:nvSpPr>
          <p:cNvPr id="279" name="Google Shape;279;p21"/>
          <p:cNvSpPr txBox="1"/>
          <p:nvPr/>
        </p:nvSpPr>
        <p:spPr>
          <a:xfrm>
            <a:off x="7490963" y="6765490"/>
            <a:ext cx="3306074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6D2F28"/>
                </a:solidFill>
                <a:latin typeface="Alfa Slab One"/>
                <a:ea typeface="Alfa Slab One"/>
                <a:cs typeface="Alfa Slab One"/>
                <a:sym typeface="Alfa Slab One"/>
              </a:rPr>
              <a:t>Name</a:t>
            </a:r>
            <a:endParaRPr/>
          </a:p>
        </p:txBody>
      </p:sp>
      <p:sp>
        <p:nvSpPr>
          <p:cNvPr id="280" name="Google Shape;280;p21"/>
          <p:cNvSpPr txBox="1"/>
          <p:nvPr/>
        </p:nvSpPr>
        <p:spPr>
          <a:xfrm>
            <a:off x="7490963" y="7546626"/>
            <a:ext cx="3306074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Elaborate on what you want to discuss. </a:t>
            </a:r>
            <a:endParaRPr/>
          </a:p>
        </p:txBody>
      </p:sp>
      <p:sp>
        <p:nvSpPr>
          <p:cNvPr id="281" name="Google Shape;281;p21"/>
          <p:cNvSpPr/>
          <p:nvPr/>
        </p:nvSpPr>
        <p:spPr>
          <a:xfrm rot="1757675">
            <a:off x="15944628" y="1081817"/>
            <a:ext cx="1426458" cy="1185195"/>
          </a:xfrm>
          <a:custGeom>
            <a:rect b="b" l="l" r="r" t="t"/>
            <a:pathLst>
              <a:path extrusionOk="0" h="1185195" w="1426458">
                <a:moveTo>
                  <a:pt x="0" y="0"/>
                </a:moveTo>
                <a:lnTo>
                  <a:pt x="1426458" y="0"/>
                </a:lnTo>
                <a:lnTo>
                  <a:pt x="1426458" y="1185195"/>
                </a:lnTo>
                <a:lnTo>
                  <a:pt x="0" y="11851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2" name="Google Shape;282;p21"/>
          <p:cNvSpPr/>
          <p:nvPr/>
        </p:nvSpPr>
        <p:spPr>
          <a:xfrm rot="-7753518">
            <a:off x="996769" y="7928909"/>
            <a:ext cx="1426458" cy="1185195"/>
          </a:xfrm>
          <a:custGeom>
            <a:rect b="b" l="l" r="r" t="t"/>
            <a:pathLst>
              <a:path extrusionOk="0" h="1185195" w="1426458">
                <a:moveTo>
                  <a:pt x="0" y="0"/>
                </a:moveTo>
                <a:lnTo>
                  <a:pt x="1426458" y="0"/>
                </a:lnTo>
                <a:lnTo>
                  <a:pt x="1426458" y="1185195"/>
                </a:lnTo>
                <a:lnTo>
                  <a:pt x="0" y="11851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FEF"/>
        </a:solidFill>
      </p:bgPr>
    </p:bg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Google Shape;28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31" y="14275"/>
            <a:ext cx="18272138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147" y="14275"/>
            <a:ext cx="4103857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9" name="Google Shape;289;p22"/>
          <p:cNvGrpSpPr/>
          <p:nvPr/>
        </p:nvGrpSpPr>
        <p:grpSpPr>
          <a:xfrm>
            <a:off x="9144000" y="-170531"/>
            <a:ext cx="9144000" cy="10457531"/>
            <a:chOff x="0" y="-57150"/>
            <a:chExt cx="3064420" cy="3504622"/>
          </a:xfrm>
        </p:grpSpPr>
        <p:sp>
          <p:nvSpPr>
            <p:cNvPr id="290" name="Google Shape;290;p22"/>
            <p:cNvSpPr/>
            <p:nvPr/>
          </p:nvSpPr>
          <p:spPr>
            <a:xfrm>
              <a:off x="0" y="0"/>
              <a:ext cx="3064420" cy="3447472"/>
            </a:xfrm>
            <a:custGeom>
              <a:rect b="b" l="l" r="r" t="t"/>
              <a:pathLst>
                <a:path extrusionOk="0" h="3447472" w="3064420">
                  <a:moveTo>
                    <a:pt x="0" y="0"/>
                  </a:moveTo>
                  <a:lnTo>
                    <a:pt x="3064420" y="0"/>
                  </a:lnTo>
                  <a:lnTo>
                    <a:pt x="3064420" y="3447472"/>
                  </a:lnTo>
                  <a:lnTo>
                    <a:pt x="0" y="3447472"/>
                  </a:lnTo>
                  <a:close/>
                </a:path>
              </a:pathLst>
            </a:custGeom>
            <a:solidFill>
              <a:srgbClr val="6D2F28"/>
            </a:solidFill>
            <a:ln>
              <a:noFill/>
            </a:ln>
          </p:spPr>
        </p:sp>
        <p:sp>
          <p:nvSpPr>
            <p:cNvPr id="291" name="Google Shape;291;p22"/>
            <p:cNvSpPr txBox="1"/>
            <p:nvPr/>
          </p:nvSpPr>
          <p:spPr>
            <a:xfrm>
              <a:off x="0" y="-57150"/>
              <a:ext cx="3064420" cy="350462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2" name="Google Shape;292;p22"/>
          <p:cNvSpPr txBox="1"/>
          <p:nvPr/>
        </p:nvSpPr>
        <p:spPr>
          <a:xfrm>
            <a:off x="1285608" y="5440988"/>
            <a:ext cx="7378075" cy="1381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6D2F28"/>
                </a:solidFill>
                <a:latin typeface="Alfa Slab One"/>
                <a:ea typeface="Alfa Slab One"/>
                <a:cs typeface="Alfa Slab One"/>
                <a:sym typeface="Alfa Slab One"/>
              </a:rPr>
              <a:t>About Us</a:t>
            </a:r>
            <a:endParaRPr/>
          </a:p>
        </p:txBody>
      </p:sp>
      <p:sp>
        <p:nvSpPr>
          <p:cNvPr id="293" name="Google Shape;293;p22"/>
          <p:cNvSpPr txBox="1"/>
          <p:nvPr/>
        </p:nvSpPr>
        <p:spPr>
          <a:xfrm>
            <a:off x="2114125" y="6944033"/>
            <a:ext cx="5721040" cy="3886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Elaborate on what you want to discuss. </a:t>
            </a:r>
            <a:endParaRPr/>
          </a:p>
        </p:txBody>
      </p:sp>
      <p:grpSp>
        <p:nvGrpSpPr>
          <p:cNvPr id="294" name="Google Shape;294;p22"/>
          <p:cNvGrpSpPr/>
          <p:nvPr/>
        </p:nvGrpSpPr>
        <p:grpSpPr>
          <a:xfrm>
            <a:off x="3768853" y="2363571"/>
            <a:ext cx="2411585" cy="2644546"/>
            <a:chOff x="0" y="-57150"/>
            <a:chExt cx="591610" cy="648760"/>
          </a:xfrm>
        </p:grpSpPr>
        <p:sp>
          <p:nvSpPr>
            <p:cNvPr id="295" name="Google Shape;295;p22"/>
            <p:cNvSpPr/>
            <p:nvPr/>
          </p:nvSpPr>
          <p:spPr>
            <a:xfrm>
              <a:off x="0" y="0"/>
              <a:ext cx="591610" cy="591610"/>
            </a:xfrm>
            <a:custGeom>
              <a:rect b="b" l="l" r="r" t="t"/>
              <a:pathLst>
                <a:path extrusionOk="0" h="591610" w="591610">
                  <a:moveTo>
                    <a:pt x="174482" y="0"/>
                  </a:moveTo>
                  <a:lnTo>
                    <a:pt x="417128" y="0"/>
                  </a:lnTo>
                  <a:cubicBezTo>
                    <a:pt x="463404" y="0"/>
                    <a:pt x="507784" y="18383"/>
                    <a:pt x="540506" y="51105"/>
                  </a:cubicBezTo>
                  <a:cubicBezTo>
                    <a:pt x="573227" y="83827"/>
                    <a:pt x="591610" y="128207"/>
                    <a:pt x="591610" y="174482"/>
                  </a:cubicBezTo>
                  <a:lnTo>
                    <a:pt x="591610" y="417128"/>
                  </a:lnTo>
                  <a:cubicBezTo>
                    <a:pt x="591610" y="463404"/>
                    <a:pt x="573227" y="507784"/>
                    <a:pt x="540506" y="540506"/>
                  </a:cubicBezTo>
                  <a:cubicBezTo>
                    <a:pt x="507784" y="573227"/>
                    <a:pt x="463404" y="591610"/>
                    <a:pt x="417128" y="591610"/>
                  </a:cubicBezTo>
                  <a:lnTo>
                    <a:pt x="174482" y="591610"/>
                  </a:lnTo>
                  <a:cubicBezTo>
                    <a:pt x="128207" y="591610"/>
                    <a:pt x="83827" y="573227"/>
                    <a:pt x="51105" y="540506"/>
                  </a:cubicBezTo>
                  <a:cubicBezTo>
                    <a:pt x="18383" y="507784"/>
                    <a:pt x="0" y="463404"/>
                    <a:pt x="0" y="417128"/>
                  </a:cubicBezTo>
                  <a:lnTo>
                    <a:pt x="0" y="174482"/>
                  </a:lnTo>
                  <a:cubicBezTo>
                    <a:pt x="0" y="128207"/>
                    <a:pt x="18383" y="83827"/>
                    <a:pt x="51105" y="51105"/>
                  </a:cubicBezTo>
                  <a:cubicBezTo>
                    <a:pt x="83827" y="18383"/>
                    <a:pt x="128207" y="0"/>
                    <a:pt x="174482" y="0"/>
                  </a:cubicBezTo>
                  <a:close/>
                </a:path>
              </a:pathLst>
            </a:custGeom>
            <a:solidFill>
              <a:srgbClr val="6D2F2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" name="Google Shape;296;p22"/>
            <p:cNvSpPr txBox="1"/>
            <p:nvPr/>
          </p:nvSpPr>
          <p:spPr>
            <a:xfrm>
              <a:off x="0" y="-57150"/>
              <a:ext cx="591610" cy="6487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7" name="Google Shape;297;p22"/>
          <p:cNvSpPr txBox="1"/>
          <p:nvPr/>
        </p:nvSpPr>
        <p:spPr>
          <a:xfrm>
            <a:off x="4381238" y="2668850"/>
            <a:ext cx="1186800" cy="23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0" u="none" cap="none" strike="noStrike">
                <a:solidFill>
                  <a:srgbClr val="EFEFEF"/>
                </a:solidFill>
                <a:latin typeface="Alfa Slab One"/>
                <a:ea typeface="Alfa Slab One"/>
                <a:cs typeface="Alfa Slab One"/>
                <a:sym typeface="Alfa Slab One"/>
              </a:rPr>
              <a:t>3</a:t>
            </a:r>
            <a:endParaRPr/>
          </a:p>
        </p:txBody>
      </p:sp>
      <p:sp>
        <p:nvSpPr>
          <p:cNvPr id="298" name="Google Shape;298;p22"/>
          <p:cNvSpPr/>
          <p:nvPr/>
        </p:nvSpPr>
        <p:spPr>
          <a:xfrm rot="-4216430">
            <a:off x="1370933" y="1442525"/>
            <a:ext cx="1426458" cy="1185195"/>
          </a:xfrm>
          <a:custGeom>
            <a:rect b="b" l="l" r="r" t="t"/>
            <a:pathLst>
              <a:path extrusionOk="0" h="1185195" w="1426458">
                <a:moveTo>
                  <a:pt x="0" y="0"/>
                </a:moveTo>
                <a:lnTo>
                  <a:pt x="1426459" y="0"/>
                </a:lnTo>
                <a:lnTo>
                  <a:pt x="1426459" y="1185195"/>
                </a:lnTo>
                <a:lnTo>
                  <a:pt x="0" y="11851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299" name="Google Shape;299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585149" y="413350"/>
            <a:ext cx="8261701" cy="94558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FEF"/>
        </a:solidFill>
      </p:bgPr>
    </p:bg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31" y="0"/>
            <a:ext cx="18272138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121472" y="-12"/>
            <a:ext cx="4103857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6" name="Google Shape;306;p23"/>
          <p:cNvGrpSpPr/>
          <p:nvPr/>
        </p:nvGrpSpPr>
        <p:grpSpPr>
          <a:xfrm>
            <a:off x="0" y="-170531"/>
            <a:ext cx="6752659" cy="10457531"/>
            <a:chOff x="0" y="-57150"/>
            <a:chExt cx="2263012" cy="3504622"/>
          </a:xfrm>
        </p:grpSpPr>
        <p:sp>
          <p:nvSpPr>
            <p:cNvPr id="307" name="Google Shape;307;p23"/>
            <p:cNvSpPr/>
            <p:nvPr/>
          </p:nvSpPr>
          <p:spPr>
            <a:xfrm>
              <a:off x="0" y="0"/>
              <a:ext cx="2263012" cy="3447472"/>
            </a:xfrm>
            <a:custGeom>
              <a:rect b="b" l="l" r="r" t="t"/>
              <a:pathLst>
                <a:path extrusionOk="0" h="3447472" w="2263012">
                  <a:moveTo>
                    <a:pt x="0" y="0"/>
                  </a:moveTo>
                  <a:lnTo>
                    <a:pt x="2263012" y="0"/>
                  </a:lnTo>
                  <a:lnTo>
                    <a:pt x="2263012" y="3447472"/>
                  </a:lnTo>
                  <a:lnTo>
                    <a:pt x="0" y="3447472"/>
                  </a:lnTo>
                  <a:close/>
                </a:path>
              </a:pathLst>
            </a:custGeom>
            <a:solidFill>
              <a:srgbClr val="6D2F28"/>
            </a:solidFill>
            <a:ln>
              <a:noFill/>
            </a:ln>
          </p:spPr>
        </p:sp>
        <p:sp>
          <p:nvSpPr>
            <p:cNvPr id="308" name="Google Shape;308;p23"/>
            <p:cNvSpPr txBox="1"/>
            <p:nvPr/>
          </p:nvSpPr>
          <p:spPr>
            <a:xfrm>
              <a:off x="0" y="-57150"/>
              <a:ext cx="2263012" cy="350462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9" name="Google Shape;309;p23"/>
          <p:cNvSpPr txBox="1"/>
          <p:nvPr/>
        </p:nvSpPr>
        <p:spPr>
          <a:xfrm>
            <a:off x="7347018" y="1542099"/>
            <a:ext cx="9912300" cy="418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6D2F28"/>
                </a:solidFill>
                <a:latin typeface="Alfa Slab One"/>
                <a:ea typeface="Alfa Slab One"/>
                <a:cs typeface="Alfa Slab One"/>
                <a:sym typeface="Alfa Slab One"/>
              </a:rPr>
              <a:t>What was the Industrial Revolution?</a:t>
            </a:r>
            <a:endParaRPr/>
          </a:p>
        </p:txBody>
      </p:sp>
      <p:sp>
        <p:nvSpPr>
          <p:cNvPr id="310" name="Google Shape;310;p23"/>
          <p:cNvSpPr txBox="1"/>
          <p:nvPr/>
        </p:nvSpPr>
        <p:spPr>
          <a:xfrm>
            <a:off x="8934848" y="6273865"/>
            <a:ext cx="6736623" cy="166306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Presentations are communication tools that can be used as demonstrations, lectures, speeches, reports, and more. It is mostly presented before an audience. </a:t>
            </a:r>
            <a:endParaRPr/>
          </a:p>
        </p:txBody>
      </p:sp>
      <p:sp>
        <p:nvSpPr>
          <p:cNvPr id="311" name="Google Shape;311;p23"/>
          <p:cNvSpPr/>
          <p:nvPr/>
        </p:nvSpPr>
        <p:spPr>
          <a:xfrm>
            <a:off x="15671471" y="8468117"/>
            <a:ext cx="1020367" cy="1016656"/>
          </a:xfrm>
          <a:custGeom>
            <a:rect b="b" l="l" r="r" t="t"/>
            <a:pathLst>
              <a:path extrusionOk="0" h="1016656" w="1020367">
                <a:moveTo>
                  <a:pt x="0" y="0"/>
                </a:moveTo>
                <a:lnTo>
                  <a:pt x="1020366" y="0"/>
                </a:lnTo>
                <a:lnTo>
                  <a:pt x="1020366" y="1016656"/>
                </a:lnTo>
                <a:lnTo>
                  <a:pt x="0" y="10166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12" name="Google Shape;312;p23"/>
          <p:cNvSpPr/>
          <p:nvPr/>
        </p:nvSpPr>
        <p:spPr>
          <a:xfrm>
            <a:off x="16364909" y="7816638"/>
            <a:ext cx="653857" cy="651479"/>
          </a:xfrm>
          <a:custGeom>
            <a:rect b="b" l="l" r="r" t="t"/>
            <a:pathLst>
              <a:path extrusionOk="0" h="651479" w="653857">
                <a:moveTo>
                  <a:pt x="0" y="0"/>
                </a:moveTo>
                <a:lnTo>
                  <a:pt x="653857" y="0"/>
                </a:lnTo>
                <a:lnTo>
                  <a:pt x="653857" y="651479"/>
                </a:lnTo>
                <a:lnTo>
                  <a:pt x="0" y="6514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13" name="Google Shape;313;p23"/>
          <p:cNvSpPr/>
          <p:nvPr/>
        </p:nvSpPr>
        <p:spPr>
          <a:xfrm>
            <a:off x="15671471" y="7816638"/>
            <a:ext cx="533144" cy="531205"/>
          </a:xfrm>
          <a:custGeom>
            <a:rect b="b" l="l" r="r" t="t"/>
            <a:pathLst>
              <a:path extrusionOk="0" h="531205" w="533144">
                <a:moveTo>
                  <a:pt x="0" y="0"/>
                </a:moveTo>
                <a:lnTo>
                  <a:pt x="533143" y="0"/>
                </a:lnTo>
                <a:lnTo>
                  <a:pt x="533143" y="531205"/>
                </a:lnTo>
                <a:lnTo>
                  <a:pt x="0" y="5312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314" name="Google Shape;314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2500" y="526700"/>
            <a:ext cx="5627651" cy="92371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FEF"/>
        </a:solidFill>
      </p:bgPr>
    </p:bg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1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31" y="0"/>
            <a:ext cx="18272138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227" y="0"/>
            <a:ext cx="18177546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24"/>
          <p:cNvSpPr/>
          <p:nvPr/>
        </p:nvSpPr>
        <p:spPr>
          <a:xfrm>
            <a:off x="2341507" y="5134555"/>
            <a:ext cx="353616" cy="353616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6D2F2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" name="Google Shape;322;p24"/>
          <p:cNvSpPr/>
          <p:nvPr/>
        </p:nvSpPr>
        <p:spPr>
          <a:xfrm>
            <a:off x="6925887" y="5178490"/>
            <a:ext cx="353616" cy="353616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6D2F2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p24"/>
          <p:cNvSpPr/>
          <p:nvPr/>
        </p:nvSpPr>
        <p:spPr>
          <a:xfrm>
            <a:off x="10934664" y="5184399"/>
            <a:ext cx="353616" cy="353616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6D2F2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24" name="Google Shape;324;p24"/>
          <p:cNvCxnSpPr/>
          <p:nvPr/>
        </p:nvCxnSpPr>
        <p:spPr>
          <a:xfrm>
            <a:off x="2695115" y="5313057"/>
            <a:ext cx="4230780" cy="40547"/>
          </a:xfrm>
          <a:prstGeom prst="straightConnector1">
            <a:avLst/>
          </a:prstGeom>
          <a:noFill/>
          <a:ln cap="flat" cmpd="sng" w="47625">
            <a:solidFill>
              <a:srgbClr val="6D2F28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25" name="Google Shape;325;p24"/>
          <p:cNvCxnSpPr/>
          <p:nvPr/>
        </p:nvCxnSpPr>
        <p:spPr>
          <a:xfrm>
            <a:off x="7279502" y="5355559"/>
            <a:ext cx="3655161" cy="5388"/>
          </a:xfrm>
          <a:prstGeom prst="straightConnector1">
            <a:avLst/>
          </a:prstGeom>
          <a:noFill/>
          <a:ln cap="flat" cmpd="sng" w="47625">
            <a:solidFill>
              <a:srgbClr val="6D2F28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26" name="Google Shape;326;p24"/>
          <p:cNvSpPr/>
          <p:nvPr/>
        </p:nvSpPr>
        <p:spPr>
          <a:xfrm>
            <a:off x="14497134" y="5134555"/>
            <a:ext cx="353616" cy="353616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6D2F2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27" name="Google Shape;327;p24"/>
          <p:cNvCxnSpPr/>
          <p:nvPr/>
        </p:nvCxnSpPr>
        <p:spPr>
          <a:xfrm flipH="1" rot="10800000">
            <a:off x="11288278" y="5349212"/>
            <a:ext cx="3208856" cy="11369"/>
          </a:xfrm>
          <a:prstGeom prst="straightConnector1">
            <a:avLst/>
          </a:prstGeom>
          <a:noFill/>
          <a:ln cap="flat" cmpd="sng" w="47625">
            <a:solidFill>
              <a:srgbClr val="6D2F28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28" name="Google Shape;328;p24"/>
          <p:cNvCxnSpPr/>
          <p:nvPr/>
        </p:nvCxnSpPr>
        <p:spPr>
          <a:xfrm>
            <a:off x="14125269" y="5348894"/>
            <a:ext cx="1546119" cy="0"/>
          </a:xfrm>
          <a:prstGeom prst="straightConnector1">
            <a:avLst/>
          </a:prstGeom>
          <a:noFill/>
          <a:ln cap="flat" cmpd="sng" w="47625">
            <a:solidFill>
              <a:srgbClr val="6D2F28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329" name="Google Shape;329;p24"/>
          <p:cNvGrpSpPr/>
          <p:nvPr/>
        </p:nvGrpSpPr>
        <p:grpSpPr>
          <a:xfrm rot="5400000">
            <a:off x="1623125" y="3606982"/>
            <a:ext cx="2340653" cy="2505230"/>
            <a:chOff x="0" y="-57150"/>
            <a:chExt cx="812800" cy="869950"/>
          </a:xfrm>
        </p:grpSpPr>
        <p:sp>
          <p:nvSpPr>
            <p:cNvPr id="330" name="Google Shape;330;p2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127000" y="0"/>
                  </a:moveTo>
                  <a:lnTo>
                    <a:pt x="685800" y="0"/>
                  </a:lnTo>
                  <a:cubicBezTo>
                    <a:pt x="755940" y="0"/>
                    <a:pt x="812800" y="56860"/>
                    <a:pt x="812800" y="127000"/>
                  </a:cubicBezTo>
                  <a:lnTo>
                    <a:pt x="812800" y="685800"/>
                  </a:lnTo>
                  <a:cubicBezTo>
                    <a:pt x="812800" y="755940"/>
                    <a:pt x="755940" y="812800"/>
                    <a:pt x="685800" y="812800"/>
                  </a:cubicBezTo>
                  <a:lnTo>
                    <a:pt x="127000" y="812800"/>
                  </a:lnTo>
                  <a:cubicBezTo>
                    <a:pt x="56860" y="812800"/>
                    <a:pt x="0" y="755940"/>
                    <a:pt x="0" y="685800"/>
                  </a:cubicBezTo>
                  <a:lnTo>
                    <a:pt x="0" y="127000"/>
                  </a:lnTo>
                  <a:cubicBezTo>
                    <a:pt x="0" y="56860"/>
                    <a:pt x="56860" y="0"/>
                    <a:pt x="127000" y="0"/>
                  </a:cubicBezTo>
                  <a:close/>
                </a:path>
              </a:pathLst>
            </a:custGeom>
            <a:solidFill>
              <a:srgbClr val="6D2F2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" name="Google Shape;331;p2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2" name="Google Shape;332;p24"/>
          <p:cNvGrpSpPr/>
          <p:nvPr/>
        </p:nvGrpSpPr>
        <p:grpSpPr>
          <a:xfrm rot="5400000">
            <a:off x="14488831" y="3606984"/>
            <a:ext cx="2340620" cy="2505195"/>
            <a:chOff x="0" y="-57150"/>
            <a:chExt cx="812800" cy="869950"/>
          </a:xfrm>
        </p:grpSpPr>
        <p:sp>
          <p:nvSpPr>
            <p:cNvPr id="333" name="Google Shape;333;p2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127000" y="0"/>
                  </a:moveTo>
                  <a:lnTo>
                    <a:pt x="685800" y="0"/>
                  </a:lnTo>
                  <a:cubicBezTo>
                    <a:pt x="755940" y="0"/>
                    <a:pt x="812800" y="56860"/>
                    <a:pt x="812800" y="127000"/>
                  </a:cubicBezTo>
                  <a:lnTo>
                    <a:pt x="812800" y="685800"/>
                  </a:lnTo>
                  <a:cubicBezTo>
                    <a:pt x="812800" y="755940"/>
                    <a:pt x="755940" y="812800"/>
                    <a:pt x="685800" y="812800"/>
                  </a:cubicBezTo>
                  <a:lnTo>
                    <a:pt x="127000" y="812800"/>
                  </a:lnTo>
                  <a:cubicBezTo>
                    <a:pt x="56860" y="812800"/>
                    <a:pt x="0" y="755940"/>
                    <a:pt x="0" y="685800"/>
                  </a:cubicBezTo>
                  <a:lnTo>
                    <a:pt x="0" y="127000"/>
                  </a:lnTo>
                  <a:cubicBezTo>
                    <a:pt x="0" y="56860"/>
                    <a:pt x="56860" y="0"/>
                    <a:pt x="127000" y="0"/>
                  </a:cubicBezTo>
                  <a:close/>
                </a:path>
              </a:pathLst>
            </a:custGeom>
            <a:solidFill>
              <a:srgbClr val="6D2F2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" name="Google Shape;334;p2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5" name="Google Shape;335;p24"/>
          <p:cNvGrpSpPr/>
          <p:nvPr/>
        </p:nvGrpSpPr>
        <p:grpSpPr>
          <a:xfrm rot="5400000">
            <a:off x="5911683" y="3606982"/>
            <a:ext cx="2340653" cy="2505230"/>
            <a:chOff x="0" y="-57150"/>
            <a:chExt cx="812800" cy="869950"/>
          </a:xfrm>
        </p:grpSpPr>
        <p:sp>
          <p:nvSpPr>
            <p:cNvPr id="336" name="Google Shape;336;p2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127000" y="0"/>
                  </a:moveTo>
                  <a:lnTo>
                    <a:pt x="685800" y="0"/>
                  </a:lnTo>
                  <a:cubicBezTo>
                    <a:pt x="755940" y="0"/>
                    <a:pt x="812800" y="56860"/>
                    <a:pt x="812800" y="127000"/>
                  </a:cubicBezTo>
                  <a:lnTo>
                    <a:pt x="812800" y="685800"/>
                  </a:lnTo>
                  <a:cubicBezTo>
                    <a:pt x="812800" y="755940"/>
                    <a:pt x="755940" y="812800"/>
                    <a:pt x="685800" y="812800"/>
                  </a:cubicBezTo>
                  <a:lnTo>
                    <a:pt x="127000" y="812800"/>
                  </a:lnTo>
                  <a:cubicBezTo>
                    <a:pt x="56860" y="812800"/>
                    <a:pt x="0" y="755940"/>
                    <a:pt x="0" y="685800"/>
                  </a:cubicBezTo>
                  <a:lnTo>
                    <a:pt x="0" y="127000"/>
                  </a:lnTo>
                  <a:cubicBezTo>
                    <a:pt x="0" y="56860"/>
                    <a:pt x="56860" y="0"/>
                    <a:pt x="127000" y="0"/>
                  </a:cubicBezTo>
                  <a:close/>
                </a:path>
              </a:pathLst>
            </a:custGeom>
            <a:solidFill>
              <a:srgbClr val="6D2F2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" name="Google Shape;337;p2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8" name="Google Shape;338;p24"/>
          <p:cNvGrpSpPr/>
          <p:nvPr/>
        </p:nvGrpSpPr>
        <p:grpSpPr>
          <a:xfrm rot="5400000">
            <a:off x="10200242" y="3606982"/>
            <a:ext cx="2340653" cy="2505230"/>
            <a:chOff x="0" y="-57150"/>
            <a:chExt cx="812800" cy="869950"/>
          </a:xfrm>
        </p:grpSpPr>
        <p:sp>
          <p:nvSpPr>
            <p:cNvPr id="339" name="Google Shape;339;p2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127000" y="0"/>
                  </a:moveTo>
                  <a:lnTo>
                    <a:pt x="685800" y="0"/>
                  </a:lnTo>
                  <a:cubicBezTo>
                    <a:pt x="755940" y="0"/>
                    <a:pt x="812800" y="56860"/>
                    <a:pt x="812800" y="127000"/>
                  </a:cubicBezTo>
                  <a:lnTo>
                    <a:pt x="812800" y="685800"/>
                  </a:lnTo>
                  <a:cubicBezTo>
                    <a:pt x="812800" y="755940"/>
                    <a:pt x="755940" y="812800"/>
                    <a:pt x="685800" y="812800"/>
                  </a:cubicBezTo>
                  <a:lnTo>
                    <a:pt x="127000" y="812800"/>
                  </a:lnTo>
                  <a:cubicBezTo>
                    <a:pt x="56860" y="812800"/>
                    <a:pt x="0" y="755940"/>
                    <a:pt x="0" y="685800"/>
                  </a:cubicBezTo>
                  <a:lnTo>
                    <a:pt x="0" y="127000"/>
                  </a:lnTo>
                  <a:cubicBezTo>
                    <a:pt x="0" y="56860"/>
                    <a:pt x="56860" y="0"/>
                    <a:pt x="127000" y="0"/>
                  </a:cubicBezTo>
                  <a:close/>
                </a:path>
              </a:pathLst>
            </a:custGeom>
            <a:solidFill>
              <a:srgbClr val="6D2F2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" name="Google Shape;340;p2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1" name="Google Shape;341;p24"/>
          <p:cNvSpPr txBox="1"/>
          <p:nvPr/>
        </p:nvSpPr>
        <p:spPr>
          <a:xfrm>
            <a:off x="2315450" y="948475"/>
            <a:ext cx="136572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6D2F28"/>
                </a:solidFill>
                <a:latin typeface="Alfa Slab One"/>
                <a:ea typeface="Alfa Slab One"/>
                <a:cs typeface="Alfa Slab One"/>
                <a:sym typeface="Alfa Slab One"/>
              </a:rPr>
              <a:t>Timeline The Revolution</a:t>
            </a:r>
            <a:endParaRPr/>
          </a:p>
        </p:txBody>
      </p:sp>
      <p:sp>
        <p:nvSpPr>
          <p:cNvPr id="342" name="Google Shape;342;p24"/>
          <p:cNvSpPr txBox="1"/>
          <p:nvPr/>
        </p:nvSpPr>
        <p:spPr>
          <a:xfrm>
            <a:off x="1028700" y="6620256"/>
            <a:ext cx="3364925" cy="4286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00" u="none" cap="none" strike="noStrike">
                <a:solidFill>
                  <a:srgbClr val="6D2F28"/>
                </a:solidFill>
                <a:latin typeface="Alfa Slab One"/>
                <a:ea typeface="Alfa Slab One"/>
                <a:cs typeface="Alfa Slab One"/>
                <a:sym typeface="Alfa Slab One"/>
              </a:rPr>
              <a:t>Add a main point</a:t>
            </a:r>
            <a:endParaRPr/>
          </a:p>
        </p:txBody>
      </p:sp>
      <p:sp>
        <p:nvSpPr>
          <p:cNvPr id="343" name="Google Shape;343;p24"/>
          <p:cNvSpPr txBox="1"/>
          <p:nvPr/>
        </p:nvSpPr>
        <p:spPr>
          <a:xfrm>
            <a:off x="1028700" y="7290435"/>
            <a:ext cx="3364925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Elaborate on what you want to discuss. </a:t>
            </a:r>
            <a:endParaRPr/>
          </a:p>
        </p:txBody>
      </p:sp>
      <p:sp>
        <p:nvSpPr>
          <p:cNvPr id="344" name="Google Shape;344;p24"/>
          <p:cNvSpPr txBox="1"/>
          <p:nvPr/>
        </p:nvSpPr>
        <p:spPr>
          <a:xfrm>
            <a:off x="5317258" y="6620256"/>
            <a:ext cx="3364925" cy="4286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00" u="none" cap="none" strike="noStrike">
                <a:solidFill>
                  <a:srgbClr val="6D2F28"/>
                </a:solidFill>
                <a:latin typeface="Alfa Slab One"/>
                <a:ea typeface="Alfa Slab One"/>
                <a:cs typeface="Alfa Slab One"/>
                <a:sym typeface="Alfa Slab One"/>
              </a:rPr>
              <a:t>Add a main point</a:t>
            </a:r>
            <a:endParaRPr/>
          </a:p>
        </p:txBody>
      </p:sp>
      <p:sp>
        <p:nvSpPr>
          <p:cNvPr id="345" name="Google Shape;345;p24"/>
          <p:cNvSpPr txBox="1"/>
          <p:nvPr/>
        </p:nvSpPr>
        <p:spPr>
          <a:xfrm>
            <a:off x="5317258" y="7290435"/>
            <a:ext cx="3364925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Elaborate on what you want to discuss. </a:t>
            </a:r>
            <a:endParaRPr/>
          </a:p>
        </p:txBody>
      </p:sp>
      <p:sp>
        <p:nvSpPr>
          <p:cNvPr id="346" name="Google Shape;346;p24"/>
          <p:cNvSpPr txBox="1"/>
          <p:nvPr/>
        </p:nvSpPr>
        <p:spPr>
          <a:xfrm>
            <a:off x="13894375" y="6620256"/>
            <a:ext cx="3364925" cy="4286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00" u="none" cap="none" strike="noStrike">
                <a:solidFill>
                  <a:srgbClr val="6D2F28"/>
                </a:solidFill>
                <a:latin typeface="Alfa Slab One"/>
                <a:ea typeface="Alfa Slab One"/>
                <a:cs typeface="Alfa Slab One"/>
                <a:sym typeface="Alfa Slab One"/>
              </a:rPr>
              <a:t>Add a main point</a:t>
            </a:r>
            <a:endParaRPr/>
          </a:p>
        </p:txBody>
      </p:sp>
      <p:sp>
        <p:nvSpPr>
          <p:cNvPr id="347" name="Google Shape;347;p24"/>
          <p:cNvSpPr txBox="1"/>
          <p:nvPr/>
        </p:nvSpPr>
        <p:spPr>
          <a:xfrm>
            <a:off x="13894375" y="7290435"/>
            <a:ext cx="3364925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Elaborate on what you want to discuss. </a:t>
            </a:r>
            <a:endParaRPr/>
          </a:p>
        </p:txBody>
      </p:sp>
      <p:sp>
        <p:nvSpPr>
          <p:cNvPr id="348" name="Google Shape;348;p24"/>
          <p:cNvSpPr txBox="1"/>
          <p:nvPr/>
        </p:nvSpPr>
        <p:spPr>
          <a:xfrm>
            <a:off x="9605817" y="6620256"/>
            <a:ext cx="3364925" cy="4286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00" u="none" cap="none" strike="noStrike">
                <a:solidFill>
                  <a:srgbClr val="6D2F28"/>
                </a:solidFill>
                <a:latin typeface="Alfa Slab One"/>
                <a:ea typeface="Alfa Slab One"/>
                <a:cs typeface="Alfa Slab One"/>
                <a:sym typeface="Alfa Slab One"/>
              </a:rPr>
              <a:t>Add a main point</a:t>
            </a:r>
            <a:endParaRPr/>
          </a:p>
        </p:txBody>
      </p:sp>
      <p:sp>
        <p:nvSpPr>
          <p:cNvPr id="349" name="Google Shape;349;p24"/>
          <p:cNvSpPr txBox="1"/>
          <p:nvPr/>
        </p:nvSpPr>
        <p:spPr>
          <a:xfrm>
            <a:off x="9605817" y="7290435"/>
            <a:ext cx="3364925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Elaborate on what you want to discuss. </a:t>
            </a:r>
            <a:endParaRPr/>
          </a:p>
        </p:txBody>
      </p:sp>
      <p:pic>
        <p:nvPicPr>
          <p:cNvPr id="350" name="Google Shape;350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82047" y="4082235"/>
            <a:ext cx="1555025" cy="155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61238" y="4029113"/>
            <a:ext cx="1660937" cy="1660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540125" y="4029275"/>
            <a:ext cx="1660925" cy="166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2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850725" y="4086675"/>
            <a:ext cx="1546125" cy="1546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FEF"/>
        </a:solidFill>
      </p:bgPr>
    </p:bg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Google Shape;35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25"/>
          <p:cNvSpPr txBox="1"/>
          <p:nvPr/>
        </p:nvSpPr>
        <p:spPr>
          <a:xfrm>
            <a:off x="827469" y="8033176"/>
            <a:ext cx="16633062" cy="9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500" u="none" cap="none" strike="noStrike">
                <a:solidFill>
                  <a:srgbClr val="EFEFEF"/>
                </a:solidFill>
                <a:latin typeface="Alfa Slab One"/>
                <a:ea typeface="Alfa Slab One"/>
                <a:cs typeface="Alfa Slab One"/>
                <a:sym typeface="Alfa Slab One"/>
              </a:rPr>
              <a:t>A picture is worth a thousand words</a:t>
            </a:r>
            <a:endParaRPr/>
          </a:p>
        </p:txBody>
      </p:sp>
      <p:pic>
        <p:nvPicPr>
          <p:cNvPr id="360" name="Google Shape;360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227" y="0"/>
            <a:ext cx="18177546" cy="1028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FEF"/>
        </a:solidFill>
      </p:bgPr>
    </p:bg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Google Shape;36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31" y="0"/>
            <a:ext cx="18272138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227" y="0"/>
            <a:ext cx="18177546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7" name="Google Shape;367;p26"/>
          <p:cNvGrpSpPr/>
          <p:nvPr/>
        </p:nvGrpSpPr>
        <p:grpSpPr>
          <a:xfrm>
            <a:off x="1414764" y="1337592"/>
            <a:ext cx="15218585" cy="5804198"/>
            <a:chOff x="0" y="-57150"/>
            <a:chExt cx="5100189" cy="1945155"/>
          </a:xfrm>
        </p:grpSpPr>
        <p:sp>
          <p:nvSpPr>
            <p:cNvPr id="368" name="Google Shape;368;p26"/>
            <p:cNvSpPr/>
            <p:nvPr/>
          </p:nvSpPr>
          <p:spPr>
            <a:xfrm>
              <a:off x="0" y="0"/>
              <a:ext cx="5100189" cy="1888005"/>
            </a:xfrm>
            <a:custGeom>
              <a:rect b="b" l="l" r="r" t="t"/>
              <a:pathLst>
                <a:path extrusionOk="0" h="1888005" w="5100189">
                  <a:moveTo>
                    <a:pt x="15261" y="0"/>
                  </a:moveTo>
                  <a:lnTo>
                    <a:pt x="5084928" y="0"/>
                  </a:lnTo>
                  <a:cubicBezTo>
                    <a:pt x="5088975" y="0"/>
                    <a:pt x="5092857" y="1608"/>
                    <a:pt x="5095719" y="4470"/>
                  </a:cubicBezTo>
                  <a:cubicBezTo>
                    <a:pt x="5098581" y="7332"/>
                    <a:pt x="5100189" y="11214"/>
                    <a:pt x="5100189" y="15261"/>
                  </a:cubicBezTo>
                  <a:lnTo>
                    <a:pt x="5100189" y="1872744"/>
                  </a:lnTo>
                  <a:cubicBezTo>
                    <a:pt x="5100189" y="1876791"/>
                    <a:pt x="5098581" y="1880673"/>
                    <a:pt x="5095719" y="1883535"/>
                  </a:cubicBezTo>
                  <a:cubicBezTo>
                    <a:pt x="5092857" y="1886397"/>
                    <a:pt x="5088975" y="1888005"/>
                    <a:pt x="5084928" y="1888005"/>
                  </a:cubicBezTo>
                  <a:lnTo>
                    <a:pt x="15261" y="1888005"/>
                  </a:lnTo>
                  <a:cubicBezTo>
                    <a:pt x="11214" y="1888005"/>
                    <a:pt x="7332" y="1886397"/>
                    <a:pt x="4470" y="1883535"/>
                  </a:cubicBezTo>
                  <a:cubicBezTo>
                    <a:pt x="1608" y="1880673"/>
                    <a:pt x="0" y="1876791"/>
                    <a:pt x="0" y="1872744"/>
                  </a:cubicBezTo>
                  <a:lnTo>
                    <a:pt x="0" y="15261"/>
                  </a:lnTo>
                  <a:cubicBezTo>
                    <a:pt x="0" y="11214"/>
                    <a:pt x="1608" y="7332"/>
                    <a:pt x="4470" y="4470"/>
                  </a:cubicBezTo>
                  <a:cubicBezTo>
                    <a:pt x="7332" y="1608"/>
                    <a:pt x="11214" y="0"/>
                    <a:pt x="15261" y="0"/>
                  </a:cubicBezTo>
                  <a:close/>
                </a:path>
              </a:pathLst>
            </a:custGeom>
            <a:solidFill>
              <a:srgbClr val="6D2F2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" name="Google Shape;369;p26"/>
            <p:cNvSpPr txBox="1"/>
            <p:nvPr/>
          </p:nvSpPr>
          <p:spPr>
            <a:xfrm>
              <a:off x="0" y="-57150"/>
              <a:ext cx="5100189" cy="19451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70" name="Google Shape;370;p26"/>
          <p:cNvSpPr txBox="1"/>
          <p:nvPr/>
        </p:nvSpPr>
        <p:spPr>
          <a:xfrm>
            <a:off x="3404070" y="2360295"/>
            <a:ext cx="11479800" cy="36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EFEFEF"/>
                </a:solidFill>
                <a:latin typeface="Alfa Slab One"/>
                <a:ea typeface="Alfa Slab One"/>
                <a:cs typeface="Alfa Slab One"/>
                <a:sym typeface="Alfa Slab One"/>
              </a:rPr>
              <a:t>Write an original statement or inspiring quote</a:t>
            </a:r>
            <a:endParaRPr/>
          </a:p>
        </p:txBody>
      </p:sp>
      <p:sp>
        <p:nvSpPr>
          <p:cNvPr id="371" name="Google Shape;371;p26"/>
          <p:cNvSpPr txBox="1"/>
          <p:nvPr/>
        </p:nvSpPr>
        <p:spPr>
          <a:xfrm>
            <a:off x="4956028" y="8002905"/>
            <a:ext cx="8136057" cy="405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— Include a credit, citation, or supporting message</a:t>
            </a:r>
            <a:endParaRPr/>
          </a:p>
        </p:txBody>
      </p:sp>
      <p:sp>
        <p:nvSpPr>
          <p:cNvPr id="372" name="Google Shape;372;p26"/>
          <p:cNvSpPr/>
          <p:nvPr/>
        </p:nvSpPr>
        <p:spPr>
          <a:xfrm rot="7182561">
            <a:off x="15865275" y="7930954"/>
            <a:ext cx="1257437" cy="1044761"/>
          </a:xfrm>
          <a:custGeom>
            <a:rect b="b" l="l" r="r" t="t"/>
            <a:pathLst>
              <a:path extrusionOk="0" h="1044761" w="1257437">
                <a:moveTo>
                  <a:pt x="0" y="0"/>
                </a:moveTo>
                <a:lnTo>
                  <a:pt x="1257436" y="0"/>
                </a:lnTo>
                <a:lnTo>
                  <a:pt x="1257436" y="1044761"/>
                </a:lnTo>
                <a:lnTo>
                  <a:pt x="0" y="10447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3" name="Google Shape;373;p26"/>
          <p:cNvSpPr/>
          <p:nvPr/>
        </p:nvSpPr>
        <p:spPr>
          <a:xfrm rot="-4156234">
            <a:off x="977784" y="7963004"/>
            <a:ext cx="1257437" cy="1044761"/>
          </a:xfrm>
          <a:custGeom>
            <a:rect b="b" l="l" r="r" t="t"/>
            <a:pathLst>
              <a:path extrusionOk="0" h="1044761" w="1257437">
                <a:moveTo>
                  <a:pt x="0" y="0"/>
                </a:moveTo>
                <a:lnTo>
                  <a:pt x="1257436" y="0"/>
                </a:lnTo>
                <a:lnTo>
                  <a:pt x="1257436" y="1044761"/>
                </a:lnTo>
                <a:lnTo>
                  <a:pt x="0" y="10447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FEF"/>
        </a:solidFill>
      </p:bgPr>
    </p:bg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Google Shape;37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31" y="14275"/>
            <a:ext cx="18272138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147" y="14275"/>
            <a:ext cx="4103857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0" name="Google Shape;380;p27"/>
          <p:cNvGrpSpPr/>
          <p:nvPr/>
        </p:nvGrpSpPr>
        <p:grpSpPr>
          <a:xfrm>
            <a:off x="9874469" y="-216761"/>
            <a:ext cx="7356411" cy="10549991"/>
            <a:chOff x="0" y="-57150"/>
            <a:chExt cx="2465347" cy="3535608"/>
          </a:xfrm>
        </p:grpSpPr>
        <p:sp>
          <p:nvSpPr>
            <p:cNvPr id="381" name="Google Shape;381;p27"/>
            <p:cNvSpPr/>
            <p:nvPr/>
          </p:nvSpPr>
          <p:spPr>
            <a:xfrm>
              <a:off x="0" y="0"/>
              <a:ext cx="2465347" cy="3478458"/>
            </a:xfrm>
            <a:custGeom>
              <a:rect b="b" l="l" r="r" t="t"/>
              <a:pathLst>
                <a:path extrusionOk="0" h="3478458" w="2465347">
                  <a:moveTo>
                    <a:pt x="0" y="0"/>
                  </a:moveTo>
                  <a:lnTo>
                    <a:pt x="2465347" y="0"/>
                  </a:lnTo>
                  <a:lnTo>
                    <a:pt x="2465347" y="3478458"/>
                  </a:lnTo>
                  <a:lnTo>
                    <a:pt x="0" y="3478458"/>
                  </a:lnTo>
                  <a:close/>
                </a:path>
              </a:pathLst>
            </a:custGeom>
            <a:solidFill>
              <a:srgbClr val="6D2F28"/>
            </a:solidFill>
            <a:ln>
              <a:noFill/>
            </a:ln>
          </p:spPr>
        </p:sp>
        <p:sp>
          <p:nvSpPr>
            <p:cNvPr id="382" name="Google Shape;382;p27"/>
            <p:cNvSpPr txBox="1"/>
            <p:nvPr/>
          </p:nvSpPr>
          <p:spPr>
            <a:xfrm>
              <a:off x="0" y="-57150"/>
              <a:ext cx="2465347" cy="35356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3" name="Google Shape;383;p27"/>
          <p:cNvSpPr txBox="1"/>
          <p:nvPr/>
        </p:nvSpPr>
        <p:spPr>
          <a:xfrm>
            <a:off x="1699850" y="1626800"/>
            <a:ext cx="59220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6D2F28"/>
                </a:solidFill>
                <a:latin typeface="Alfa Slab One"/>
                <a:ea typeface="Alfa Slab One"/>
                <a:cs typeface="Alfa Slab One"/>
                <a:sym typeface="Alfa Slab One"/>
              </a:rPr>
              <a:t>Contact Us</a:t>
            </a:r>
            <a:endParaRPr/>
          </a:p>
        </p:txBody>
      </p:sp>
      <p:sp>
        <p:nvSpPr>
          <p:cNvPr id="384" name="Google Shape;384;p27"/>
          <p:cNvSpPr txBox="1"/>
          <p:nvPr/>
        </p:nvSpPr>
        <p:spPr>
          <a:xfrm>
            <a:off x="2546209" y="3624425"/>
            <a:ext cx="5801458" cy="405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123 Anywhere St., Any City,ST 12345</a:t>
            </a:r>
            <a:endParaRPr/>
          </a:p>
        </p:txBody>
      </p:sp>
      <p:sp>
        <p:nvSpPr>
          <p:cNvPr id="385" name="Google Shape;385;p27"/>
          <p:cNvSpPr txBox="1"/>
          <p:nvPr/>
        </p:nvSpPr>
        <p:spPr>
          <a:xfrm>
            <a:off x="2546209" y="4550048"/>
            <a:ext cx="4892954" cy="405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123-456-7890</a:t>
            </a:r>
            <a:endParaRPr/>
          </a:p>
        </p:txBody>
      </p:sp>
      <p:sp>
        <p:nvSpPr>
          <p:cNvPr id="386" name="Google Shape;386;p27"/>
          <p:cNvSpPr txBox="1"/>
          <p:nvPr/>
        </p:nvSpPr>
        <p:spPr>
          <a:xfrm>
            <a:off x="2546209" y="5438607"/>
            <a:ext cx="4892954" cy="405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hello@reallygreatsite.com</a:t>
            </a:r>
            <a:endParaRPr/>
          </a:p>
        </p:txBody>
      </p:sp>
      <p:sp>
        <p:nvSpPr>
          <p:cNvPr id="387" name="Google Shape;387;p27"/>
          <p:cNvSpPr txBox="1"/>
          <p:nvPr/>
        </p:nvSpPr>
        <p:spPr>
          <a:xfrm>
            <a:off x="2546209" y="7220253"/>
            <a:ext cx="4892954" cy="405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reallygreatsite.com</a:t>
            </a:r>
            <a:endParaRPr/>
          </a:p>
        </p:txBody>
      </p:sp>
      <p:sp>
        <p:nvSpPr>
          <p:cNvPr id="388" name="Google Shape;388;p27"/>
          <p:cNvSpPr txBox="1"/>
          <p:nvPr/>
        </p:nvSpPr>
        <p:spPr>
          <a:xfrm>
            <a:off x="2546209" y="6315951"/>
            <a:ext cx="4892954" cy="405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@reallygreatsite</a:t>
            </a:r>
            <a:endParaRPr/>
          </a:p>
        </p:txBody>
      </p:sp>
      <p:sp>
        <p:nvSpPr>
          <p:cNvPr id="389" name="Google Shape;389;p27"/>
          <p:cNvSpPr/>
          <p:nvPr/>
        </p:nvSpPr>
        <p:spPr>
          <a:xfrm rot="7182561">
            <a:off x="6810445" y="7528176"/>
            <a:ext cx="1257437" cy="1044761"/>
          </a:xfrm>
          <a:custGeom>
            <a:rect b="b" l="l" r="r" t="t"/>
            <a:pathLst>
              <a:path extrusionOk="0" h="1044761" w="1257437">
                <a:moveTo>
                  <a:pt x="0" y="0"/>
                </a:moveTo>
                <a:lnTo>
                  <a:pt x="1257437" y="0"/>
                </a:lnTo>
                <a:lnTo>
                  <a:pt x="1257437" y="1044761"/>
                </a:lnTo>
                <a:lnTo>
                  <a:pt x="0" y="10447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390" name="Google Shape;390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291200" y="470326"/>
            <a:ext cx="6522950" cy="9345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940751" y="3649874"/>
            <a:ext cx="311325" cy="3925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FEF"/>
        </a:solidFill>
      </p:bgPr>
    </p:bg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" name="Google Shape;39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31" y="0"/>
            <a:ext cx="18272138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227" y="0"/>
            <a:ext cx="18177546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58200" y="2228425"/>
            <a:ext cx="7293649" cy="6806981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28"/>
          <p:cNvSpPr txBox="1"/>
          <p:nvPr/>
        </p:nvSpPr>
        <p:spPr>
          <a:xfrm>
            <a:off x="1181123" y="1279401"/>
            <a:ext cx="7438885" cy="10438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999" u="none" cap="none" strike="noStrike">
                <a:solidFill>
                  <a:srgbClr val="6D2F28"/>
                </a:solidFill>
                <a:latin typeface="Alfa Slab One"/>
                <a:ea typeface="Alfa Slab One"/>
                <a:cs typeface="Alfa Slab One"/>
                <a:sym typeface="Alfa Slab One"/>
              </a:rPr>
              <a:t>Resource Page</a:t>
            </a:r>
            <a:endParaRPr/>
          </a:p>
        </p:txBody>
      </p:sp>
      <p:sp>
        <p:nvSpPr>
          <p:cNvPr id="400" name="Google Shape;400;p28"/>
          <p:cNvSpPr txBox="1"/>
          <p:nvPr/>
        </p:nvSpPr>
        <p:spPr>
          <a:xfrm>
            <a:off x="1181123" y="2932141"/>
            <a:ext cx="5059200" cy="61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Use these design resources in your Canva Presentation.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You can find these fonts online too. Happy designing! 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Don't forget to delete this page before presenting. </a:t>
            </a:r>
            <a:endParaRPr/>
          </a:p>
        </p:txBody>
      </p:sp>
      <p:sp>
        <p:nvSpPr>
          <p:cNvPr id="401" name="Google Shape;401;p28"/>
          <p:cNvSpPr txBox="1"/>
          <p:nvPr/>
        </p:nvSpPr>
        <p:spPr>
          <a:xfrm>
            <a:off x="1181123" y="5228619"/>
            <a:ext cx="5059131" cy="12439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59079" lvl="1" marL="51816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Lora"/>
              <a:buAutoNum type="arabicPeriod"/>
            </a:pPr>
            <a:r>
              <a:rPr b="0" i="0" lang="en-US" sz="2400" u="none" cap="none" strike="noStrik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Titles: Alfa Slab One</a:t>
            </a:r>
            <a:endParaRPr/>
          </a:p>
          <a:p>
            <a:pPr indent="-259079" lvl="1" marL="51816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Lora"/>
              <a:buAutoNum type="arabicPeriod"/>
            </a:pPr>
            <a:r>
              <a:rPr b="0" i="0" lang="en-US" sz="2400" u="none" cap="none" strike="noStrik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Headers: Alfa Slab One</a:t>
            </a:r>
            <a:endParaRPr/>
          </a:p>
          <a:p>
            <a:pPr indent="-259079" lvl="1" marL="51816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Lora"/>
              <a:buAutoNum type="arabicPeriod"/>
            </a:pPr>
            <a:r>
              <a:rPr b="0" i="0" lang="en-US" sz="2400" u="none" cap="none" strike="noStrik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Body Copy: Lora</a:t>
            </a:r>
            <a:endParaRPr/>
          </a:p>
        </p:txBody>
      </p:sp>
      <p:sp>
        <p:nvSpPr>
          <p:cNvPr id="402" name="Google Shape;402;p28"/>
          <p:cNvSpPr txBox="1"/>
          <p:nvPr/>
        </p:nvSpPr>
        <p:spPr>
          <a:xfrm>
            <a:off x="1185015" y="4082978"/>
            <a:ext cx="4676765" cy="7791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This presentation template uses the following free fonts: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FEF"/>
        </a:solidFill>
      </p:bgPr>
    </p:bg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Google Shape;40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31" y="14275"/>
            <a:ext cx="18272138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31250" y="2929825"/>
            <a:ext cx="6025454" cy="150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227" y="0"/>
            <a:ext cx="18177546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29"/>
          <p:cNvSpPr txBox="1"/>
          <p:nvPr/>
        </p:nvSpPr>
        <p:spPr>
          <a:xfrm>
            <a:off x="5280936" y="1195181"/>
            <a:ext cx="7726128" cy="1228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6D2F28"/>
                </a:solidFill>
                <a:latin typeface="Alfa Slab One"/>
                <a:ea typeface="Alfa Slab One"/>
                <a:cs typeface="Alfa Slab One"/>
                <a:sym typeface="Alfa Slab One"/>
              </a:rPr>
              <a:t>Credits</a:t>
            </a:r>
            <a:endParaRPr/>
          </a:p>
        </p:txBody>
      </p:sp>
      <p:sp>
        <p:nvSpPr>
          <p:cNvPr id="411" name="Google Shape;411;p29"/>
          <p:cNvSpPr txBox="1"/>
          <p:nvPr/>
        </p:nvSpPr>
        <p:spPr>
          <a:xfrm>
            <a:off x="3143698" y="5102950"/>
            <a:ext cx="11810379" cy="13931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299" u="none" cap="none" strike="noStrik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This presentation template is free for everyone to use thanks to the following:</a:t>
            </a:r>
            <a:endParaRPr/>
          </a:p>
        </p:txBody>
      </p:sp>
      <p:sp>
        <p:nvSpPr>
          <p:cNvPr id="412" name="Google Shape;412;p29"/>
          <p:cNvSpPr txBox="1"/>
          <p:nvPr/>
        </p:nvSpPr>
        <p:spPr>
          <a:xfrm>
            <a:off x="2818025" y="6953341"/>
            <a:ext cx="12455088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SlidesCarnival for the presentation template</a:t>
            </a:r>
            <a:endParaRPr/>
          </a:p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Pexels for the photos</a:t>
            </a:r>
            <a:endParaRPr/>
          </a:p>
        </p:txBody>
      </p:sp>
      <p:sp>
        <p:nvSpPr>
          <p:cNvPr id="413" name="Google Shape;413;p29"/>
          <p:cNvSpPr txBox="1"/>
          <p:nvPr/>
        </p:nvSpPr>
        <p:spPr>
          <a:xfrm>
            <a:off x="6436927" y="8235406"/>
            <a:ext cx="5431512" cy="72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499" u="none" cap="none" strike="noStrike">
                <a:solidFill>
                  <a:srgbClr val="6D2F28"/>
                </a:solidFill>
                <a:latin typeface="Alfa Slab One"/>
                <a:ea typeface="Alfa Slab One"/>
                <a:cs typeface="Alfa Slab One"/>
                <a:sym typeface="Alfa Slab One"/>
              </a:rPr>
              <a:t>Happy designing! </a:t>
            </a:r>
            <a:endParaRPr/>
          </a:p>
        </p:txBody>
      </p:sp>
      <p:sp>
        <p:nvSpPr>
          <p:cNvPr id="414" name="Google Shape;414;p29"/>
          <p:cNvSpPr/>
          <p:nvPr/>
        </p:nvSpPr>
        <p:spPr>
          <a:xfrm rot="7182561">
            <a:off x="15865275" y="7592098"/>
            <a:ext cx="1257437" cy="1044761"/>
          </a:xfrm>
          <a:custGeom>
            <a:rect b="b" l="l" r="r" t="t"/>
            <a:pathLst>
              <a:path extrusionOk="0" h="1044761" w="1257437">
                <a:moveTo>
                  <a:pt x="0" y="0"/>
                </a:moveTo>
                <a:lnTo>
                  <a:pt x="1257436" y="0"/>
                </a:lnTo>
                <a:lnTo>
                  <a:pt x="1257436" y="1044761"/>
                </a:lnTo>
                <a:lnTo>
                  <a:pt x="0" y="10447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5" name="Google Shape;415;p29"/>
          <p:cNvSpPr/>
          <p:nvPr/>
        </p:nvSpPr>
        <p:spPr>
          <a:xfrm rot="-1864291">
            <a:off x="2189307" y="1311285"/>
            <a:ext cx="1257437" cy="1044761"/>
          </a:xfrm>
          <a:custGeom>
            <a:rect b="b" l="l" r="r" t="t"/>
            <a:pathLst>
              <a:path extrusionOk="0" h="1044761" w="1257437">
                <a:moveTo>
                  <a:pt x="0" y="0"/>
                </a:moveTo>
                <a:lnTo>
                  <a:pt x="1257437" y="0"/>
                </a:lnTo>
                <a:lnTo>
                  <a:pt x="1257437" y="1044761"/>
                </a:lnTo>
                <a:lnTo>
                  <a:pt x="0" y="10447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FEF"/>
        </a:solidFill>
      </p:bgPr>
    </p:bg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31" y="0"/>
            <a:ext cx="18272138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227" y="0"/>
            <a:ext cx="18177546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2" name="Google Shape;82;p12"/>
          <p:cNvGrpSpPr/>
          <p:nvPr/>
        </p:nvGrpSpPr>
        <p:grpSpPr>
          <a:xfrm>
            <a:off x="3442211" y="5421471"/>
            <a:ext cx="1401618" cy="1482674"/>
            <a:chOff x="0" y="-57150"/>
            <a:chExt cx="988232" cy="1045382"/>
          </a:xfrm>
        </p:grpSpPr>
        <p:sp>
          <p:nvSpPr>
            <p:cNvPr id="83" name="Google Shape;83;p12"/>
            <p:cNvSpPr/>
            <p:nvPr/>
          </p:nvSpPr>
          <p:spPr>
            <a:xfrm>
              <a:off x="0" y="0"/>
              <a:ext cx="988232" cy="988232"/>
            </a:xfrm>
            <a:custGeom>
              <a:rect b="b" l="l" r="r" t="t"/>
              <a:pathLst>
                <a:path extrusionOk="0" h="988232" w="988232">
                  <a:moveTo>
                    <a:pt x="124097" y="0"/>
                  </a:moveTo>
                  <a:lnTo>
                    <a:pt x="864135" y="0"/>
                  </a:lnTo>
                  <a:cubicBezTo>
                    <a:pt x="932672" y="0"/>
                    <a:pt x="988232" y="55560"/>
                    <a:pt x="988232" y="124097"/>
                  </a:cubicBezTo>
                  <a:lnTo>
                    <a:pt x="988232" y="864135"/>
                  </a:lnTo>
                  <a:cubicBezTo>
                    <a:pt x="988232" y="932672"/>
                    <a:pt x="932672" y="988232"/>
                    <a:pt x="864135" y="988232"/>
                  </a:cubicBezTo>
                  <a:lnTo>
                    <a:pt x="124097" y="988232"/>
                  </a:lnTo>
                  <a:cubicBezTo>
                    <a:pt x="55560" y="988232"/>
                    <a:pt x="0" y="932672"/>
                    <a:pt x="0" y="864135"/>
                  </a:cubicBezTo>
                  <a:lnTo>
                    <a:pt x="0" y="124097"/>
                  </a:lnTo>
                  <a:cubicBezTo>
                    <a:pt x="0" y="55560"/>
                    <a:pt x="55560" y="0"/>
                    <a:pt x="124097" y="0"/>
                  </a:cubicBezTo>
                  <a:close/>
                </a:path>
              </a:pathLst>
            </a:custGeom>
            <a:solidFill>
              <a:srgbClr val="6D2F2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" name="Google Shape;84;p12"/>
            <p:cNvSpPr txBox="1"/>
            <p:nvPr/>
          </p:nvSpPr>
          <p:spPr>
            <a:xfrm>
              <a:off x="0" y="-57150"/>
              <a:ext cx="988232" cy="104538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5" name="Google Shape;85;p12"/>
          <p:cNvGrpSpPr/>
          <p:nvPr/>
        </p:nvGrpSpPr>
        <p:grpSpPr>
          <a:xfrm>
            <a:off x="3442211" y="7375539"/>
            <a:ext cx="1401618" cy="1482674"/>
            <a:chOff x="0" y="-57150"/>
            <a:chExt cx="988232" cy="1045382"/>
          </a:xfrm>
        </p:grpSpPr>
        <p:sp>
          <p:nvSpPr>
            <p:cNvPr id="86" name="Google Shape;86;p12"/>
            <p:cNvSpPr/>
            <p:nvPr/>
          </p:nvSpPr>
          <p:spPr>
            <a:xfrm>
              <a:off x="0" y="0"/>
              <a:ext cx="988232" cy="988232"/>
            </a:xfrm>
            <a:custGeom>
              <a:rect b="b" l="l" r="r" t="t"/>
              <a:pathLst>
                <a:path extrusionOk="0" h="988232" w="988232">
                  <a:moveTo>
                    <a:pt x="124097" y="0"/>
                  </a:moveTo>
                  <a:lnTo>
                    <a:pt x="864135" y="0"/>
                  </a:lnTo>
                  <a:cubicBezTo>
                    <a:pt x="932672" y="0"/>
                    <a:pt x="988232" y="55560"/>
                    <a:pt x="988232" y="124097"/>
                  </a:cubicBezTo>
                  <a:lnTo>
                    <a:pt x="988232" y="864135"/>
                  </a:lnTo>
                  <a:cubicBezTo>
                    <a:pt x="988232" y="932672"/>
                    <a:pt x="932672" y="988232"/>
                    <a:pt x="864135" y="988232"/>
                  </a:cubicBezTo>
                  <a:lnTo>
                    <a:pt x="124097" y="988232"/>
                  </a:lnTo>
                  <a:cubicBezTo>
                    <a:pt x="55560" y="988232"/>
                    <a:pt x="0" y="932672"/>
                    <a:pt x="0" y="864135"/>
                  </a:cubicBezTo>
                  <a:lnTo>
                    <a:pt x="0" y="124097"/>
                  </a:lnTo>
                  <a:cubicBezTo>
                    <a:pt x="0" y="55560"/>
                    <a:pt x="55560" y="0"/>
                    <a:pt x="124097" y="0"/>
                  </a:cubicBezTo>
                  <a:close/>
                </a:path>
              </a:pathLst>
            </a:custGeom>
            <a:solidFill>
              <a:srgbClr val="6D2F2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12"/>
            <p:cNvSpPr txBox="1"/>
            <p:nvPr/>
          </p:nvSpPr>
          <p:spPr>
            <a:xfrm>
              <a:off x="0" y="-57150"/>
              <a:ext cx="988232" cy="104538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8" name="Google Shape;88;p12"/>
          <p:cNvGrpSpPr/>
          <p:nvPr/>
        </p:nvGrpSpPr>
        <p:grpSpPr>
          <a:xfrm>
            <a:off x="3442211" y="3600692"/>
            <a:ext cx="1401618" cy="1482674"/>
            <a:chOff x="0" y="-57150"/>
            <a:chExt cx="988232" cy="1045382"/>
          </a:xfrm>
        </p:grpSpPr>
        <p:sp>
          <p:nvSpPr>
            <p:cNvPr id="89" name="Google Shape;89;p12"/>
            <p:cNvSpPr/>
            <p:nvPr/>
          </p:nvSpPr>
          <p:spPr>
            <a:xfrm>
              <a:off x="0" y="0"/>
              <a:ext cx="988232" cy="988232"/>
            </a:xfrm>
            <a:custGeom>
              <a:rect b="b" l="l" r="r" t="t"/>
              <a:pathLst>
                <a:path extrusionOk="0" h="988232" w="988232">
                  <a:moveTo>
                    <a:pt x="124097" y="0"/>
                  </a:moveTo>
                  <a:lnTo>
                    <a:pt x="864135" y="0"/>
                  </a:lnTo>
                  <a:cubicBezTo>
                    <a:pt x="932672" y="0"/>
                    <a:pt x="988232" y="55560"/>
                    <a:pt x="988232" y="124097"/>
                  </a:cubicBezTo>
                  <a:lnTo>
                    <a:pt x="988232" y="864135"/>
                  </a:lnTo>
                  <a:cubicBezTo>
                    <a:pt x="988232" y="932672"/>
                    <a:pt x="932672" y="988232"/>
                    <a:pt x="864135" y="988232"/>
                  </a:cubicBezTo>
                  <a:lnTo>
                    <a:pt x="124097" y="988232"/>
                  </a:lnTo>
                  <a:cubicBezTo>
                    <a:pt x="55560" y="988232"/>
                    <a:pt x="0" y="932672"/>
                    <a:pt x="0" y="864135"/>
                  </a:cubicBezTo>
                  <a:lnTo>
                    <a:pt x="0" y="124097"/>
                  </a:lnTo>
                  <a:cubicBezTo>
                    <a:pt x="0" y="55560"/>
                    <a:pt x="55560" y="0"/>
                    <a:pt x="124097" y="0"/>
                  </a:cubicBezTo>
                  <a:close/>
                </a:path>
              </a:pathLst>
            </a:custGeom>
            <a:solidFill>
              <a:srgbClr val="6D2F2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" name="Google Shape;90;p12"/>
            <p:cNvSpPr txBox="1"/>
            <p:nvPr/>
          </p:nvSpPr>
          <p:spPr>
            <a:xfrm>
              <a:off x="0" y="-57150"/>
              <a:ext cx="988232" cy="104538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1" name="Google Shape;91;p12"/>
          <p:cNvSpPr txBox="1"/>
          <p:nvPr/>
        </p:nvSpPr>
        <p:spPr>
          <a:xfrm>
            <a:off x="3525700" y="1419250"/>
            <a:ext cx="112365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6D2F28"/>
                </a:solidFill>
                <a:latin typeface="Alfa Slab One"/>
                <a:ea typeface="Alfa Slab One"/>
                <a:cs typeface="Alfa Slab One"/>
                <a:sym typeface="Alfa Slab One"/>
              </a:rPr>
              <a:t>Table Of Contents</a:t>
            </a:r>
            <a:endParaRPr/>
          </a:p>
        </p:txBody>
      </p:sp>
      <p:sp>
        <p:nvSpPr>
          <p:cNvPr id="92" name="Google Shape;92;p12"/>
          <p:cNvSpPr txBox="1"/>
          <p:nvPr/>
        </p:nvSpPr>
        <p:spPr>
          <a:xfrm>
            <a:off x="5713268" y="5936636"/>
            <a:ext cx="3306074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6D2F28"/>
                </a:solidFill>
                <a:latin typeface="Alfa Slab One"/>
                <a:ea typeface="Alfa Slab One"/>
                <a:cs typeface="Alfa Slab One"/>
                <a:sym typeface="Alfa Slab One"/>
              </a:rPr>
              <a:t>Our Projects</a:t>
            </a:r>
            <a:endParaRPr/>
          </a:p>
        </p:txBody>
      </p:sp>
      <p:sp>
        <p:nvSpPr>
          <p:cNvPr id="93" name="Google Shape;93;p12"/>
          <p:cNvSpPr txBox="1"/>
          <p:nvPr/>
        </p:nvSpPr>
        <p:spPr>
          <a:xfrm>
            <a:off x="5713268" y="4115857"/>
            <a:ext cx="3306074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6D2F28"/>
                </a:solidFill>
                <a:latin typeface="Alfa Slab One"/>
                <a:ea typeface="Alfa Slab One"/>
                <a:cs typeface="Alfa Slab One"/>
                <a:sym typeface="Alfa Slab One"/>
              </a:rPr>
              <a:t>Introduction</a:t>
            </a:r>
            <a:endParaRPr/>
          </a:p>
        </p:txBody>
      </p:sp>
      <p:sp>
        <p:nvSpPr>
          <p:cNvPr id="94" name="Google Shape;94;p12"/>
          <p:cNvSpPr txBox="1"/>
          <p:nvPr/>
        </p:nvSpPr>
        <p:spPr>
          <a:xfrm>
            <a:off x="9440445" y="4155862"/>
            <a:ext cx="6072952" cy="405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Elaborate on what you want to discuss. </a:t>
            </a:r>
            <a:endParaRPr/>
          </a:p>
        </p:txBody>
      </p:sp>
      <p:sp>
        <p:nvSpPr>
          <p:cNvPr id="95" name="Google Shape;95;p12"/>
          <p:cNvSpPr txBox="1"/>
          <p:nvPr/>
        </p:nvSpPr>
        <p:spPr>
          <a:xfrm>
            <a:off x="5469066" y="7890704"/>
            <a:ext cx="3794478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6D2F28"/>
                </a:solidFill>
                <a:latin typeface="Alfa Slab One"/>
                <a:ea typeface="Alfa Slab One"/>
                <a:cs typeface="Alfa Slab One"/>
                <a:sym typeface="Alfa Slab One"/>
              </a:rPr>
              <a:t>About Us</a:t>
            </a:r>
            <a:endParaRPr/>
          </a:p>
        </p:txBody>
      </p:sp>
      <p:sp>
        <p:nvSpPr>
          <p:cNvPr id="96" name="Google Shape;96;p12"/>
          <p:cNvSpPr txBox="1"/>
          <p:nvPr/>
        </p:nvSpPr>
        <p:spPr>
          <a:xfrm>
            <a:off x="3905476" y="3811057"/>
            <a:ext cx="497100" cy="1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500" u="none" cap="none" strike="noStrike">
                <a:solidFill>
                  <a:srgbClr val="EFEFEF"/>
                </a:solidFill>
                <a:latin typeface="Alfa Slab One"/>
                <a:ea typeface="Alfa Slab One"/>
                <a:cs typeface="Alfa Slab One"/>
                <a:sym typeface="Alfa Slab One"/>
              </a:rPr>
              <a:t>1</a:t>
            </a:r>
            <a:endParaRPr/>
          </a:p>
        </p:txBody>
      </p:sp>
      <p:sp>
        <p:nvSpPr>
          <p:cNvPr id="97" name="Google Shape;97;p12"/>
          <p:cNvSpPr txBox="1"/>
          <p:nvPr/>
        </p:nvSpPr>
        <p:spPr>
          <a:xfrm>
            <a:off x="3844992" y="5631836"/>
            <a:ext cx="618300" cy="1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500" u="none" cap="none" strike="noStrike">
                <a:solidFill>
                  <a:srgbClr val="EFEFEF"/>
                </a:solidFill>
                <a:latin typeface="Alfa Slab One"/>
                <a:ea typeface="Alfa Slab One"/>
                <a:cs typeface="Alfa Slab One"/>
                <a:sym typeface="Alfa Slab One"/>
              </a:rPr>
              <a:t>2</a:t>
            </a:r>
            <a:endParaRPr/>
          </a:p>
        </p:txBody>
      </p:sp>
      <p:sp>
        <p:nvSpPr>
          <p:cNvPr id="98" name="Google Shape;98;p12"/>
          <p:cNvSpPr txBox="1"/>
          <p:nvPr/>
        </p:nvSpPr>
        <p:spPr>
          <a:xfrm>
            <a:off x="3857374" y="7585904"/>
            <a:ext cx="593400" cy="1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500" u="none" cap="none" strike="noStrike">
                <a:solidFill>
                  <a:srgbClr val="EFEFEF"/>
                </a:solidFill>
                <a:latin typeface="Alfa Slab One"/>
                <a:ea typeface="Alfa Slab One"/>
                <a:cs typeface="Alfa Slab One"/>
                <a:sym typeface="Alfa Slab One"/>
              </a:rPr>
              <a:t>3</a:t>
            </a:r>
            <a:endParaRPr/>
          </a:p>
        </p:txBody>
      </p:sp>
      <p:sp>
        <p:nvSpPr>
          <p:cNvPr id="99" name="Google Shape;99;p12"/>
          <p:cNvSpPr txBox="1"/>
          <p:nvPr/>
        </p:nvSpPr>
        <p:spPr>
          <a:xfrm>
            <a:off x="9440445" y="5976641"/>
            <a:ext cx="6072952" cy="405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Elaborate on what you want to discuss. </a:t>
            </a:r>
            <a:endParaRPr/>
          </a:p>
        </p:txBody>
      </p:sp>
      <p:sp>
        <p:nvSpPr>
          <p:cNvPr id="100" name="Google Shape;100;p12"/>
          <p:cNvSpPr txBox="1"/>
          <p:nvPr/>
        </p:nvSpPr>
        <p:spPr>
          <a:xfrm>
            <a:off x="9440445" y="7930709"/>
            <a:ext cx="6072952" cy="405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Elaborate on what you want to discuss. </a:t>
            </a:r>
            <a:endParaRPr/>
          </a:p>
        </p:txBody>
      </p:sp>
      <p:sp>
        <p:nvSpPr>
          <p:cNvPr id="101" name="Google Shape;101;p12"/>
          <p:cNvSpPr/>
          <p:nvPr/>
        </p:nvSpPr>
        <p:spPr>
          <a:xfrm rot="9428479">
            <a:off x="15658655" y="8254538"/>
            <a:ext cx="1426458" cy="1185195"/>
          </a:xfrm>
          <a:custGeom>
            <a:rect b="b" l="l" r="r" t="t"/>
            <a:pathLst>
              <a:path extrusionOk="0" h="1185195" w="1426458">
                <a:moveTo>
                  <a:pt x="0" y="0"/>
                </a:moveTo>
                <a:lnTo>
                  <a:pt x="1426458" y="0"/>
                </a:lnTo>
                <a:lnTo>
                  <a:pt x="1426458" y="1185195"/>
                </a:lnTo>
                <a:lnTo>
                  <a:pt x="0" y="11851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2" name="Google Shape;102;p12"/>
          <p:cNvSpPr/>
          <p:nvPr/>
        </p:nvSpPr>
        <p:spPr>
          <a:xfrm rot="-3309602">
            <a:off x="1623286" y="1246449"/>
            <a:ext cx="937468" cy="778910"/>
          </a:xfrm>
          <a:custGeom>
            <a:rect b="b" l="l" r="r" t="t"/>
            <a:pathLst>
              <a:path extrusionOk="0" h="778910" w="937468">
                <a:moveTo>
                  <a:pt x="0" y="0"/>
                </a:moveTo>
                <a:lnTo>
                  <a:pt x="937468" y="0"/>
                </a:lnTo>
                <a:lnTo>
                  <a:pt x="937468" y="778910"/>
                </a:lnTo>
                <a:lnTo>
                  <a:pt x="0" y="7789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FEF"/>
        </a:solid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31" y="64175"/>
            <a:ext cx="18272138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8" name="Google Shape;108;p13"/>
          <p:cNvGrpSpPr/>
          <p:nvPr/>
        </p:nvGrpSpPr>
        <p:grpSpPr>
          <a:xfrm>
            <a:off x="10983238" y="-192808"/>
            <a:ext cx="7304762" cy="10457531"/>
            <a:chOff x="0" y="-57150"/>
            <a:chExt cx="2448038" cy="3504622"/>
          </a:xfrm>
        </p:grpSpPr>
        <p:sp>
          <p:nvSpPr>
            <p:cNvPr id="109" name="Google Shape;109;p13"/>
            <p:cNvSpPr/>
            <p:nvPr/>
          </p:nvSpPr>
          <p:spPr>
            <a:xfrm>
              <a:off x="0" y="0"/>
              <a:ext cx="2448038" cy="3447472"/>
            </a:xfrm>
            <a:custGeom>
              <a:rect b="b" l="l" r="r" t="t"/>
              <a:pathLst>
                <a:path extrusionOk="0" h="3447472" w="2448038">
                  <a:moveTo>
                    <a:pt x="0" y="0"/>
                  </a:moveTo>
                  <a:lnTo>
                    <a:pt x="2448038" y="0"/>
                  </a:lnTo>
                  <a:lnTo>
                    <a:pt x="2448038" y="3447472"/>
                  </a:lnTo>
                  <a:lnTo>
                    <a:pt x="0" y="3447472"/>
                  </a:lnTo>
                  <a:close/>
                </a:path>
              </a:pathLst>
            </a:custGeom>
            <a:solidFill>
              <a:srgbClr val="6D2F28"/>
            </a:solidFill>
            <a:ln>
              <a:noFill/>
            </a:ln>
          </p:spPr>
        </p:sp>
        <p:sp>
          <p:nvSpPr>
            <p:cNvPr id="110" name="Google Shape;110;p13"/>
            <p:cNvSpPr txBox="1"/>
            <p:nvPr/>
          </p:nvSpPr>
          <p:spPr>
            <a:xfrm>
              <a:off x="0" y="-57150"/>
              <a:ext cx="2448038" cy="350462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11" name="Google Shape;111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28100" y="495075"/>
            <a:ext cx="6381076" cy="9425203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3"/>
          <p:cNvSpPr txBox="1"/>
          <p:nvPr/>
        </p:nvSpPr>
        <p:spPr>
          <a:xfrm>
            <a:off x="1832750" y="5561330"/>
            <a:ext cx="8226701" cy="1381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6D2F28"/>
                </a:solidFill>
                <a:latin typeface="Alfa Slab One"/>
                <a:ea typeface="Alfa Slab One"/>
                <a:cs typeface="Alfa Slab One"/>
                <a:sym typeface="Alfa Slab One"/>
              </a:rPr>
              <a:t>Introduction</a:t>
            </a:r>
            <a:endParaRPr/>
          </a:p>
        </p:txBody>
      </p:sp>
      <p:sp>
        <p:nvSpPr>
          <p:cNvPr id="113" name="Google Shape;113;p13"/>
          <p:cNvSpPr txBox="1"/>
          <p:nvPr/>
        </p:nvSpPr>
        <p:spPr>
          <a:xfrm>
            <a:off x="2920620" y="7277142"/>
            <a:ext cx="6050961" cy="3886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Elaborate on what you want to discuss. </a:t>
            </a:r>
            <a:endParaRPr/>
          </a:p>
        </p:txBody>
      </p:sp>
      <p:grpSp>
        <p:nvGrpSpPr>
          <p:cNvPr id="114" name="Google Shape;114;p13"/>
          <p:cNvGrpSpPr/>
          <p:nvPr/>
        </p:nvGrpSpPr>
        <p:grpSpPr>
          <a:xfrm>
            <a:off x="4740308" y="2151774"/>
            <a:ext cx="2411585" cy="2644546"/>
            <a:chOff x="0" y="-57150"/>
            <a:chExt cx="591610" cy="648760"/>
          </a:xfrm>
        </p:grpSpPr>
        <p:sp>
          <p:nvSpPr>
            <p:cNvPr id="115" name="Google Shape;115;p13"/>
            <p:cNvSpPr/>
            <p:nvPr/>
          </p:nvSpPr>
          <p:spPr>
            <a:xfrm>
              <a:off x="0" y="0"/>
              <a:ext cx="591610" cy="591610"/>
            </a:xfrm>
            <a:custGeom>
              <a:rect b="b" l="l" r="r" t="t"/>
              <a:pathLst>
                <a:path extrusionOk="0" h="591610" w="591610">
                  <a:moveTo>
                    <a:pt x="174482" y="0"/>
                  </a:moveTo>
                  <a:lnTo>
                    <a:pt x="417128" y="0"/>
                  </a:lnTo>
                  <a:cubicBezTo>
                    <a:pt x="463404" y="0"/>
                    <a:pt x="507784" y="18383"/>
                    <a:pt x="540506" y="51105"/>
                  </a:cubicBezTo>
                  <a:cubicBezTo>
                    <a:pt x="573227" y="83827"/>
                    <a:pt x="591610" y="128207"/>
                    <a:pt x="591610" y="174482"/>
                  </a:cubicBezTo>
                  <a:lnTo>
                    <a:pt x="591610" y="417128"/>
                  </a:lnTo>
                  <a:cubicBezTo>
                    <a:pt x="591610" y="463404"/>
                    <a:pt x="573227" y="507784"/>
                    <a:pt x="540506" y="540506"/>
                  </a:cubicBezTo>
                  <a:cubicBezTo>
                    <a:pt x="507784" y="573227"/>
                    <a:pt x="463404" y="591610"/>
                    <a:pt x="417128" y="591610"/>
                  </a:cubicBezTo>
                  <a:lnTo>
                    <a:pt x="174482" y="591610"/>
                  </a:lnTo>
                  <a:cubicBezTo>
                    <a:pt x="128207" y="591610"/>
                    <a:pt x="83827" y="573227"/>
                    <a:pt x="51105" y="540506"/>
                  </a:cubicBezTo>
                  <a:cubicBezTo>
                    <a:pt x="18383" y="507784"/>
                    <a:pt x="0" y="463404"/>
                    <a:pt x="0" y="417128"/>
                  </a:cubicBezTo>
                  <a:lnTo>
                    <a:pt x="0" y="174482"/>
                  </a:lnTo>
                  <a:cubicBezTo>
                    <a:pt x="0" y="128207"/>
                    <a:pt x="18383" y="83827"/>
                    <a:pt x="51105" y="51105"/>
                  </a:cubicBezTo>
                  <a:cubicBezTo>
                    <a:pt x="83827" y="18383"/>
                    <a:pt x="128207" y="0"/>
                    <a:pt x="174482" y="0"/>
                  </a:cubicBezTo>
                  <a:close/>
                </a:path>
              </a:pathLst>
            </a:custGeom>
            <a:solidFill>
              <a:srgbClr val="6D2F2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" name="Google Shape;116;p13"/>
            <p:cNvSpPr txBox="1"/>
            <p:nvPr/>
          </p:nvSpPr>
          <p:spPr>
            <a:xfrm>
              <a:off x="0" y="-57150"/>
              <a:ext cx="591610" cy="6487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7" name="Google Shape;117;p13"/>
          <p:cNvSpPr/>
          <p:nvPr/>
        </p:nvSpPr>
        <p:spPr>
          <a:xfrm rot="3255884">
            <a:off x="9014041" y="867091"/>
            <a:ext cx="1426458" cy="1185195"/>
          </a:xfrm>
          <a:custGeom>
            <a:rect b="b" l="l" r="r" t="t"/>
            <a:pathLst>
              <a:path extrusionOk="0" h="1185195" w="1426458">
                <a:moveTo>
                  <a:pt x="0" y="0"/>
                </a:moveTo>
                <a:lnTo>
                  <a:pt x="1426458" y="0"/>
                </a:lnTo>
                <a:lnTo>
                  <a:pt x="1426458" y="1185195"/>
                </a:lnTo>
                <a:lnTo>
                  <a:pt x="0" y="11851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8" name="Google Shape;118;p13"/>
          <p:cNvSpPr txBox="1"/>
          <p:nvPr/>
        </p:nvSpPr>
        <p:spPr>
          <a:xfrm>
            <a:off x="5449669" y="2385891"/>
            <a:ext cx="993000" cy="23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975" u="none" cap="none" strike="noStrike">
                <a:solidFill>
                  <a:srgbClr val="EFEFEF"/>
                </a:solidFill>
                <a:latin typeface="Alfa Slab One"/>
                <a:ea typeface="Alfa Slab One"/>
                <a:cs typeface="Alfa Slab One"/>
                <a:sym typeface="Alfa Slab One"/>
              </a:rPr>
              <a:t>1</a:t>
            </a:r>
            <a:endParaRPr/>
          </a:p>
        </p:txBody>
      </p:sp>
      <p:pic>
        <p:nvPicPr>
          <p:cNvPr id="119" name="Google Shape;11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147" y="14275"/>
            <a:ext cx="4103857" cy="1028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FEF"/>
        </a:solidFill>
      </p:bgPr>
    </p:bg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31" y="0"/>
            <a:ext cx="18272138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5" name="Google Shape;125;p14"/>
          <p:cNvGrpSpPr/>
          <p:nvPr/>
        </p:nvGrpSpPr>
        <p:grpSpPr>
          <a:xfrm>
            <a:off x="1856790" y="2787714"/>
            <a:ext cx="14574419" cy="5229049"/>
            <a:chOff x="0" y="-57150"/>
            <a:chExt cx="3838530" cy="1377198"/>
          </a:xfrm>
        </p:grpSpPr>
        <p:sp>
          <p:nvSpPr>
            <p:cNvPr id="126" name="Google Shape;126;p14"/>
            <p:cNvSpPr/>
            <p:nvPr/>
          </p:nvSpPr>
          <p:spPr>
            <a:xfrm>
              <a:off x="0" y="0"/>
              <a:ext cx="3838530" cy="1320048"/>
            </a:xfrm>
            <a:custGeom>
              <a:rect b="b" l="l" r="r" t="t"/>
              <a:pathLst>
                <a:path extrusionOk="0" h="1320048" w="3838530">
                  <a:moveTo>
                    <a:pt x="0" y="0"/>
                  </a:moveTo>
                  <a:lnTo>
                    <a:pt x="3838530" y="0"/>
                  </a:lnTo>
                  <a:lnTo>
                    <a:pt x="3838530" y="1320048"/>
                  </a:lnTo>
                  <a:lnTo>
                    <a:pt x="0" y="1320048"/>
                  </a:lnTo>
                  <a:close/>
                </a:path>
              </a:pathLst>
            </a:custGeom>
            <a:solidFill>
              <a:srgbClr val="6D2F28"/>
            </a:solidFill>
            <a:ln>
              <a:noFill/>
            </a:ln>
          </p:spPr>
        </p:sp>
        <p:sp>
          <p:nvSpPr>
            <p:cNvPr id="127" name="Google Shape;127;p14"/>
            <p:cNvSpPr txBox="1"/>
            <p:nvPr/>
          </p:nvSpPr>
          <p:spPr>
            <a:xfrm>
              <a:off x="0" y="-57150"/>
              <a:ext cx="3838530" cy="13771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28" name="Google Shape;128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227" y="0"/>
            <a:ext cx="18177546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92025" y="3203046"/>
            <a:ext cx="14121324" cy="458528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14"/>
          <p:cNvSpPr txBox="1"/>
          <p:nvPr/>
        </p:nvSpPr>
        <p:spPr>
          <a:xfrm>
            <a:off x="1225181" y="1339798"/>
            <a:ext cx="15837638" cy="1228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6D2F28"/>
                </a:solidFill>
                <a:latin typeface="Alfa Slab One"/>
                <a:ea typeface="Alfa Slab One"/>
                <a:cs typeface="Alfa Slab One"/>
                <a:sym typeface="Alfa Slab One"/>
              </a:rPr>
              <a:t>Welcome To Presentation</a:t>
            </a:r>
            <a:endParaRPr/>
          </a:p>
        </p:txBody>
      </p:sp>
      <p:sp>
        <p:nvSpPr>
          <p:cNvPr id="131" name="Google Shape;131;p14"/>
          <p:cNvSpPr txBox="1"/>
          <p:nvPr/>
        </p:nvSpPr>
        <p:spPr>
          <a:xfrm>
            <a:off x="1225181" y="8484807"/>
            <a:ext cx="15837638" cy="3886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I'm Rain, and I'll be sharing with you my beautiful ideas. Follow me at @reallygreatsite to learn more. 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FEF"/>
        </a:solidFill>
      </p:bgPr>
    </p:bg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31" y="14275"/>
            <a:ext cx="18272138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7" name="Google Shape;137;p15"/>
          <p:cNvGrpSpPr/>
          <p:nvPr/>
        </p:nvGrpSpPr>
        <p:grpSpPr>
          <a:xfrm>
            <a:off x="11623633" y="-216991"/>
            <a:ext cx="6664367" cy="10503991"/>
            <a:chOff x="0" y="-57150"/>
            <a:chExt cx="1755224" cy="2766483"/>
          </a:xfrm>
        </p:grpSpPr>
        <p:sp>
          <p:nvSpPr>
            <p:cNvPr id="138" name="Google Shape;138;p15"/>
            <p:cNvSpPr/>
            <p:nvPr/>
          </p:nvSpPr>
          <p:spPr>
            <a:xfrm>
              <a:off x="0" y="0"/>
              <a:ext cx="1755224" cy="2709333"/>
            </a:xfrm>
            <a:custGeom>
              <a:rect b="b" l="l" r="r" t="t"/>
              <a:pathLst>
                <a:path extrusionOk="0" h="2709333" w="1755224">
                  <a:moveTo>
                    <a:pt x="0" y="0"/>
                  </a:moveTo>
                  <a:lnTo>
                    <a:pt x="1755224" y="0"/>
                  </a:lnTo>
                  <a:lnTo>
                    <a:pt x="175522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6D2F28"/>
            </a:solidFill>
            <a:ln>
              <a:noFill/>
            </a:ln>
          </p:spPr>
        </p:sp>
        <p:sp>
          <p:nvSpPr>
            <p:cNvPr id="139" name="Google Shape;139;p15"/>
            <p:cNvSpPr txBox="1"/>
            <p:nvPr/>
          </p:nvSpPr>
          <p:spPr>
            <a:xfrm>
              <a:off x="0" y="-57150"/>
              <a:ext cx="1755224" cy="27664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0" name="Google Shape;140;p15"/>
          <p:cNvSpPr txBox="1"/>
          <p:nvPr/>
        </p:nvSpPr>
        <p:spPr>
          <a:xfrm>
            <a:off x="1297316" y="876300"/>
            <a:ext cx="9529800" cy="41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900" u="none" cap="none" strike="noStrike">
                <a:solidFill>
                  <a:srgbClr val="6D2F28"/>
                </a:solidFill>
                <a:latin typeface="Alfa Slab One"/>
                <a:ea typeface="Alfa Slab One"/>
                <a:cs typeface="Alfa Slab One"/>
                <a:sym typeface="Alfa Slab One"/>
              </a:rPr>
              <a:t>Consequences Industrial Revolution </a:t>
            </a:r>
            <a:endParaRPr/>
          </a:p>
        </p:txBody>
      </p:sp>
      <p:sp>
        <p:nvSpPr>
          <p:cNvPr id="141" name="Google Shape;141;p15"/>
          <p:cNvSpPr txBox="1"/>
          <p:nvPr/>
        </p:nvSpPr>
        <p:spPr>
          <a:xfrm>
            <a:off x="2169585" y="6928934"/>
            <a:ext cx="3134082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6D2F28"/>
                </a:solidFill>
                <a:latin typeface="Alfa Slab One"/>
                <a:ea typeface="Alfa Slab One"/>
                <a:cs typeface="Alfa Slab One"/>
                <a:sym typeface="Alfa Slab One"/>
              </a:rPr>
              <a:t>Who we are?</a:t>
            </a:r>
            <a:endParaRPr/>
          </a:p>
        </p:txBody>
      </p:sp>
      <p:sp>
        <p:nvSpPr>
          <p:cNvPr id="142" name="Google Shape;142;p15"/>
          <p:cNvSpPr txBox="1"/>
          <p:nvPr/>
        </p:nvSpPr>
        <p:spPr>
          <a:xfrm>
            <a:off x="1915520" y="7747635"/>
            <a:ext cx="3642213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Briefly elaborate on what you want to discuss. </a:t>
            </a:r>
            <a:endParaRPr/>
          </a:p>
        </p:txBody>
      </p:sp>
      <p:sp>
        <p:nvSpPr>
          <p:cNvPr id="143" name="Google Shape;143;p15"/>
          <p:cNvSpPr txBox="1"/>
          <p:nvPr/>
        </p:nvSpPr>
        <p:spPr>
          <a:xfrm>
            <a:off x="6756812" y="6928934"/>
            <a:ext cx="3262074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6D2F28"/>
                </a:solidFill>
                <a:latin typeface="Alfa Slab One"/>
                <a:ea typeface="Alfa Slab One"/>
                <a:cs typeface="Alfa Slab One"/>
                <a:sym typeface="Alfa Slab One"/>
              </a:rPr>
              <a:t>What we do? </a:t>
            </a:r>
            <a:endParaRPr/>
          </a:p>
        </p:txBody>
      </p:sp>
      <p:sp>
        <p:nvSpPr>
          <p:cNvPr id="144" name="Google Shape;144;p15"/>
          <p:cNvSpPr txBox="1"/>
          <p:nvPr/>
        </p:nvSpPr>
        <p:spPr>
          <a:xfrm>
            <a:off x="6566743" y="7747635"/>
            <a:ext cx="3642213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Briefly elaborate on what you want to discuss. </a:t>
            </a:r>
            <a:endParaRPr/>
          </a:p>
        </p:txBody>
      </p:sp>
      <p:pic>
        <p:nvPicPr>
          <p:cNvPr id="145" name="Google Shape;14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147" y="14275"/>
            <a:ext cx="4103857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962100" y="492750"/>
            <a:ext cx="5987426" cy="9304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16725" y="5593825"/>
            <a:ext cx="881750" cy="88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889725" y="5425450"/>
            <a:ext cx="996225" cy="996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FEF"/>
        </a:solidFill>
      </p:bgPr>
    </p:bg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31" y="-57600"/>
            <a:ext cx="18272138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227" y="0"/>
            <a:ext cx="18177546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16"/>
          <p:cNvSpPr txBox="1"/>
          <p:nvPr/>
        </p:nvSpPr>
        <p:spPr>
          <a:xfrm>
            <a:off x="2477719" y="1019175"/>
            <a:ext cx="13332563" cy="1228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6D2F28"/>
                </a:solidFill>
                <a:latin typeface="Alfa Slab One"/>
                <a:ea typeface="Alfa Slab One"/>
                <a:cs typeface="Alfa Slab One"/>
                <a:sym typeface="Alfa Slab One"/>
              </a:rPr>
              <a:t>The Global Transition</a:t>
            </a:r>
            <a:endParaRPr/>
          </a:p>
        </p:txBody>
      </p:sp>
      <p:grpSp>
        <p:nvGrpSpPr>
          <p:cNvPr id="156" name="Google Shape;156;p16"/>
          <p:cNvGrpSpPr/>
          <p:nvPr/>
        </p:nvGrpSpPr>
        <p:grpSpPr>
          <a:xfrm>
            <a:off x="4800716" y="2927790"/>
            <a:ext cx="2955970" cy="3244410"/>
            <a:chOff x="0" y="-57150"/>
            <a:chExt cx="585680" cy="642830"/>
          </a:xfrm>
        </p:grpSpPr>
        <p:sp>
          <p:nvSpPr>
            <p:cNvPr id="157" name="Google Shape;157;p16"/>
            <p:cNvSpPr/>
            <p:nvPr/>
          </p:nvSpPr>
          <p:spPr>
            <a:xfrm>
              <a:off x="0" y="0"/>
              <a:ext cx="585680" cy="585680"/>
            </a:xfrm>
            <a:custGeom>
              <a:rect b="b" l="l" r="r" t="t"/>
              <a:pathLst>
                <a:path extrusionOk="0" h="585680" w="585680">
                  <a:moveTo>
                    <a:pt x="142349" y="0"/>
                  </a:moveTo>
                  <a:lnTo>
                    <a:pt x="443331" y="0"/>
                  </a:lnTo>
                  <a:cubicBezTo>
                    <a:pt x="481084" y="0"/>
                    <a:pt x="517291" y="14997"/>
                    <a:pt x="543987" y="41693"/>
                  </a:cubicBezTo>
                  <a:cubicBezTo>
                    <a:pt x="570682" y="68389"/>
                    <a:pt x="585680" y="104596"/>
                    <a:pt x="585680" y="142349"/>
                  </a:cubicBezTo>
                  <a:lnTo>
                    <a:pt x="585680" y="443331"/>
                  </a:lnTo>
                  <a:cubicBezTo>
                    <a:pt x="585680" y="521948"/>
                    <a:pt x="521948" y="585680"/>
                    <a:pt x="443331" y="585680"/>
                  </a:cubicBezTo>
                  <a:lnTo>
                    <a:pt x="142349" y="585680"/>
                  </a:lnTo>
                  <a:cubicBezTo>
                    <a:pt x="63732" y="585680"/>
                    <a:pt x="0" y="521948"/>
                    <a:pt x="0" y="443331"/>
                  </a:cubicBezTo>
                  <a:lnTo>
                    <a:pt x="0" y="142349"/>
                  </a:lnTo>
                  <a:cubicBezTo>
                    <a:pt x="0" y="63732"/>
                    <a:pt x="63732" y="0"/>
                    <a:pt x="142349" y="0"/>
                  </a:cubicBezTo>
                  <a:close/>
                </a:path>
              </a:pathLst>
            </a:custGeom>
            <a:solidFill>
              <a:srgbClr val="6D2F2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" name="Google Shape;158;p16"/>
            <p:cNvSpPr txBox="1"/>
            <p:nvPr/>
          </p:nvSpPr>
          <p:spPr>
            <a:xfrm>
              <a:off x="0" y="-57150"/>
              <a:ext cx="585680" cy="6428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9" name="Google Shape;159;p16"/>
          <p:cNvGrpSpPr/>
          <p:nvPr/>
        </p:nvGrpSpPr>
        <p:grpSpPr>
          <a:xfrm>
            <a:off x="10531314" y="2927790"/>
            <a:ext cx="2955970" cy="3244410"/>
            <a:chOff x="0" y="-57150"/>
            <a:chExt cx="585680" cy="642830"/>
          </a:xfrm>
        </p:grpSpPr>
        <p:sp>
          <p:nvSpPr>
            <p:cNvPr id="160" name="Google Shape;160;p16"/>
            <p:cNvSpPr/>
            <p:nvPr/>
          </p:nvSpPr>
          <p:spPr>
            <a:xfrm>
              <a:off x="0" y="0"/>
              <a:ext cx="585680" cy="585680"/>
            </a:xfrm>
            <a:custGeom>
              <a:rect b="b" l="l" r="r" t="t"/>
              <a:pathLst>
                <a:path extrusionOk="0" h="585680" w="585680">
                  <a:moveTo>
                    <a:pt x="142349" y="0"/>
                  </a:moveTo>
                  <a:lnTo>
                    <a:pt x="443331" y="0"/>
                  </a:lnTo>
                  <a:cubicBezTo>
                    <a:pt x="481084" y="0"/>
                    <a:pt x="517291" y="14997"/>
                    <a:pt x="543987" y="41693"/>
                  </a:cubicBezTo>
                  <a:cubicBezTo>
                    <a:pt x="570682" y="68389"/>
                    <a:pt x="585680" y="104596"/>
                    <a:pt x="585680" y="142349"/>
                  </a:cubicBezTo>
                  <a:lnTo>
                    <a:pt x="585680" y="443331"/>
                  </a:lnTo>
                  <a:cubicBezTo>
                    <a:pt x="585680" y="521948"/>
                    <a:pt x="521948" y="585680"/>
                    <a:pt x="443331" y="585680"/>
                  </a:cubicBezTo>
                  <a:lnTo>
                    <a:pt x="142349" y="585680"/>
                  </a:lnTo>
                  <a:cubicBezTo>
                    <a:pt x="63732" y="585680"/>
                    <a:pt x="0" y="521948"/>
                    <a:pt x="0" y="443331"/>
                  </a:cubicBezTo>
                  <a:lnTo>
                    <a:pt x="0" y="142349"/>
                  </a:lnTo>
                  <a:cubicBezTo>
                    <a:pt x="0" y="63732"/>
                    <a:pt x="63732" y="0"/>
                    <a:pt x="142349" y="0"/>
                  </a:cubicBezTo>
                  <a:close/>
                </a:path>
              </a:pathLst>
            </a:custGeom>
            <a:solidFill>
              <a:srgbClr val="6D2F2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" name="Google Shape;161;p16"/>
            <p:cNvSpPr txBox="1"/>
            <p:nvPr/>
          </p:nvSpPr>
          <p:spPr>
            <a:xfrm>
              <a:off x="0" y="-57150"/>
              <a:ext cx="585680" cy="6428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2" name="Google Shape;162;p16"/>
          <p:cNvSpPr/>
          <p:nvPr/>
        </p:nvSpPr>
        <p:spPr>
          <a:xfrm rot="9428479">
            <a:off x="15658655" y="6609923"/>
            <a:ext cx="1426458" cy="1185195"/>
          </a:xfrm>
          <a:custGeom>
            <a:rect b="b" l="l" r="r" t="t"/>
            <a:pathLst>
              <a:path extrusionOk="0" h="1185195" w="1426458">
                <a:moveTo>
                  <a:pt x="0" y="0"/>
                </a:moveTo>
                <a:lnTo>
                  <a:pt x="1426458" y="0"/>
                </a:lnTo>
                <a:lnTo>
                  <a:pt x="1426458" y="1185195"/>
                </a:lnTo>
                <a:lnTo>
                  <a:pt x="0" y="11851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3" name="Google Shape;163;p16"/>
          <p:cNvSpPr/>
          <p:nvPr/>
        </p:nvSpPr>
        <p:spPr>
          <a:xfrm rot="2462680">
            <a:off x="1753914" y="2987401"/>
            <a:ext cx="1272316" cy="1260750"/>
          </a:xfrm>
          <a:custGeom>
            <a:rect b="b" l="l" r="r" t="t"/>
            <a:pathLst>
              <a:path extrusionOk="0" h="1260750" w="1272316">
                <a:moveTo>
                  <a:pt x="0" y="0"/>
                </a:moveTo>
                <a:lnTo>
                  <a:pt x="1272317" y="0"/>
                </a:lnTo>
                <a:lnTo>
                  <a:pt x="1272317" y="1260750"/>
                </a:lnTo>
                <a:lnTo>
                  <a:pt x="0" y="12607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4" name="Google Shape;164;p16"/>
          <p:cNvSpPr/>
          <p:nvPr/>
        </p:nvSpPr>
        <p:spPr>
          <a:xfrm>
            <a:off x="1028700" y="4237219"/>
            <a:ext cx="1703560" cy="1697365"/>
          </a:xfrm>
          <a:custGeom>
            <a:rect b="b" l="l" r="r" t="t"/>
            <a:pathLst>
              <a:path extrusionOk="0" h="1697365" w="1703560">
                <a:moveTo>
                  <a:pt x="0" y="0"/>
                </a:moveTo>
                <a:lnTo>
                  <a:pt x="1703560" y="0"/>
                </a:lnTo>
                <a:lnTo>
                  <a:pt x="1703560" y="1697364"/>
                </a:lnTo>
                <a:lnTo>
                  <a:pt x="0" y="16973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5" name="Google Shape;165;p16"/>
          <p:cNvSpPr txBox="1"/>
          <p:nvPr/>
        </p:nvSpPr>
        <p:spPr>
          <a:xfrm>
            <a:off x="5345072" y="6950108"/>
            <a:ext cx="1867257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6D2F28"/>
                </a:solidFill>
                <a:latin typeface="Alfa Slab One"/>
                <a:ea typeface="Alfa Slab One"/>
                <a:cs typeface="Alfa Slab One"/>
                <a:sym typeface="Alfa Slab One"/>
              </a:rPr>
              <a:t>Mission</a:t>
            </a:r>
            <a:endParaRPr/>
          </a:p>
        </p:txBody>
      </p:sp>
      <p:sp>
        <p:nvSpPr>
          <p:cNvPr id="166" name="Google Shape;166;p16"/>
          <p:cNvSpPr txBox="1"/>
          <p:nvPr/>
        </p:nvSpPr>
        <p:spPr>
          <a:xfrm>
            <a:off x="4858450" y="7717155"/>
            <a:ext cx="2840502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Enter your grand vision statement!</a:t>
            </a:r>
            <a:endParaRPr/>
          </a:p>
        </p:txBody>
      </p:sp>
      <p:sp>
        <p:nvSpPr>
          <p:cNvPr id="167" name="Google Shape;167;p16"/>
          <p:cNvSpPr txBox="1"/>
          <p:nvPr/>
        </p:nvSpPr>
        <p:spPr>
          <a:xfrm>
            <a:off x="11270338" y="6950108"/>
            <a:ext cx="1477923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6D2F28"/>
                </a:solidFill>
                <a:latin typeface="Alfa Slab One"/>
                <a:ea typeface="Alfa Slab One"/>
                <a:cs typeface="Alfa Slab One"/>
                <a:sym typeface="Alfa Slab One"/>
              </a:rPr>
              <a:t>Vision</a:t>
            </a:r>
            <a:endParaRPr/>
          </a:p>
        </p:txBody>
      </p:sp>
      <p:sp>
        <p:nvSpPr>
          <p:cNvPr id="168" name="Google Shape;168;p16"/>
          <p:cNvSpPr txBox="1"/>
          <p:nvPr/>
        </p:nvSpPr>
        <p:spPr>
          <a:xfrm>
            <a:off x="10589048" y="7717155"/>
            <a:ext cx="2840502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Enter your grand vision statement!</a:t>
            </a:r>
            <a:endParaRPr/>
          </a:p>
        </p:txBody>
      </p:sp>
      <p:pic>
        <p:nvPicPr>
          <p:cNvPr id="169" name="Google Shape;169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426936" y="3747225"/>
            <a:ext cx="1703550" cy="170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1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1157538" y="3747225"/>
            <a:ext cx="1703550" cy="1703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FEF"/>
        </a:solidFill>
      </p:bgPr>
    </p:bg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31" y="0"/>
            <a:ext cx="18272138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6" name="Google Shape;176;p17"/>
          <p:cNvGrpSpPr/>
          <p:nvPr/>
        </p:nvGrpSpPr>
        <p:grpSpPr>
          <a:xfrm>
            <a:off x="10950814" y="1511085"/>
            <a:ext cx="2411585" cy="2644546"/>
            <a:chOff x="0" y="-57150"/>
            <a:chExt cx="591610" cy="648760"/>
          </a:xfrm>
        </p:grpSpPr>
        <p:sp>
          <p:nvSpPr>
            <p:cNvPr id="177" name="Google Shape;177;p17"/>
            <p:cNvSpPr/>
            <p:nvPr/>
          </p:nvSpPr>
          <p:spPr>
            <a:xfrm>
              <a:off x="0" y="0"/>
              <a:ext cx="591610" cy="591610"/>
            </a:xfrm>
            <a:custGeom>
              <a:rect b="b" l="l" r="r" t="t"/>
              <a:pathLst>
                <a:path extrusionOk="0" h="591610" w="591610">
                  <a:moveTo>
                    <a:pt x="174482" y="0"/>
                  </a:moveTo>
                  <a:lnTo>
                    <a:pt x="417128" y="0"/>
                  </a:lnTo>
                  <a:cubicBezTo>
                    <a:pt x="463404" y="0"/>
                    <a:pt x="507784" y="18383"/>
                    <a:pt x="540506" y="51105"/>
                  </a:cubicBezTo>
                  <a:cubicBezTo>
                    <a:pt x="573227" y="83827"/>
                    <a:pt x="591610" y="128207"/>
                    <a:pt x="591610" y="174482"/>
                  </a:cubicBezTo>
                  <a:lnTo>
                    <a:pt x="591610" y="417128"/>
                  </a:lnTo>
                  <a:cubicBezTo>
                    <a:pt x="591610" y="463404"/>
                    <a:pt x="573227" y="507784"/>
                    <a:pt x="540506" y="540506"/>
                  </a:cubicBezTo>
                  <a:cubicBezTo>
                    <a:pt x="507784" y="573227"/>
                    <a:pt x="463404" y="591610"/>
                    <a:pt x="417128" y="591610"/>
                  </a:cubicBezTo>
                  <a:lnTo>
                    <a:pt x="174482" y="591610"/>
                  </a:lnTo>
                  <a:cubicBezTo>
                    <a:pt x="128207" y="591610"/>
                    <a:pt x="83827" y="573227"/>
                    <a:pt x="51105" y="540506"/>
                  </a:cubicBezTo>
                  <a:cubicBezTo>
                    <a:pt x="18383" y="507784"/>
                    <a:pt x="0" y="463404"/>
                    <a:pt x="0" y="417128"/>
                  </a:cubicBezTo>
                  <a:lnTo>
                    <a:pt x="0" y="174482"/>
                  </a:lnTo>
                  <a:cubicBezTo>
                    <a:pt x="0" y="128207"/>
                    <a:pt x="18383" y="83827"/>
                    <a:pt x="51105" y="51105"/>
                  </a:cubicBezTo>
                  <a:cubicBezTo>
                    <a:pt x="83827" y="18383"/>
                    <a:pt x="128207" y="0"/>
                    <a:pt x="174482" y="0"/>
                  </a:cubicBezTo>
                  <a:close/>
                </a:path>
              </a:pathLst>
            </a:custGeom>
            <a:solidFill>
              <a:srgbClr val="6D2F2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" name="Google Shape;178;p17"/>
            <p:cNvSpPr txBox="1"/>
            <p:nvPr/>
          </p:nvSpPr>
          <p:spPr>
            <a:xfrm>
              <a:off x="0" y="-57150"/>
              <a:ext cx="591610" cy="6487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9" name="Google Shape;179;p17"/>
          <p:cNvGrpSpPr/>
          <p:nvPr/>
        </p:nvGrpSpPr>
        <p:grpSpPr>
          <a:xfrm>
            <a:off x="0" y="-170531"/>
            <a:ext cx="7068277" cy="10457531"/>
            <a:chOff x="0" y="-57150"/>
            <a:chExt cx="2368785" cy="3504622"/>
          </a:xfrm>
        </p:grpSpPr>
        <p:sp>
          <p:nvSpPr>
            <p:cNvPr id="180" name="Google Shape;180;p17"/>
            <p:cNvSpPr/>
            <p:nvPr/>
          </p:nvSpPr>
          <p:spPr>
            <a:xfrm>
              <a:off x="0" y="0"/>
              <a:ext cx="2368785" cy="3447472"/>
            </a:xfrm>
            <a:custGeom>
              <a:rect b="b" l="l" r="r" t="t"/>
              <a:pathLst>
                <a:path extrusionOk="0" h="3447472" w="2368785">
                  <a:moveTo>
                    <a:pt x="0" y="0"/>
                  </a:moveTo>
                  <a:lnTo>
                    <a:pt x="2368785" y="0"/>
                  </a:lnTo>
                  <a:lnTo>
                    <a:pt x="2368785" y="3447472"/>
                  </a:lnTo>
                  <a:lnTo>
                    <a:pt x="0" y="3447472"/>
                  </a:lnTo>
                  <a:close/>
                </a:path>
              </a:pathLst>
            </a:custGeom>
            <a:solidFill>
              <a:srgbClr val="6D2F28"/>
            </a:solidFill>
            <a:ln>
              <a:noFill/>
            </a:ln>
          </p:spPr>
        </p:sp>
        <p:sp>
          <p:nvSpPr>
            <p:cNvPr id="181" name="Google Shape;181;p17"/>
            <p:cNvSpPr txBox="1"/>
            <p:nvPr/>
          </p:nvSpPr>
          <p:spPr>
            <a:xfrm>
              <a:off x="0" y="-57150"/>
              <a:ext cx="2368785" cy="350462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2" name="Google Shape;182;p17"/>
          <p:cNvSpPr txBox="1"/>
          <p:nvPr/>
        </p:nvSpPr>
        <p:spPr>
          <a:xfrm>
            <a:off x="8972528" y="6337439"/>
            <a:ext cx="6368157" cy="3790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Elaborate on what you want to discuss. </a:t>
            </a:r>
            <a:endParaRPr/>
          </a:p>
        </p:txBody>
      </p:sp>
      <p:sp>
        <p:nvSpPr>
          <p:cNvPr id="183" name="Google Shape;183;p17"/>
          <p:cNvSpPr txBox="1"/>
          <p:nvPr/>
        </p:nvSpPr>
        <p:spPr>
          <a:xfrm>
            <a:off x="8152116" y="4609411"/>
            <a:ext cx="8476856" cy="1381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6D2F28"/>
                </a:solidFill>
                <a:latin typeface="Alfa Slab One"/>
                <a:ea typeface="Alfa Slab One"/>
                <a:cs typeface="Alfa Slab One"/>
                <a:sym typeface="Alfa Slab One"/>
              </a:rPr>
              <a:t>Our Projects</a:t>
            </a:r>
            <a:endParaRPr/>
          </a:p>
        </p:txBody>
      </p:sp>
      <p:sp>
        <p:nvSpPr>
          <p:cNvPr id="184" name="Google Shape;184;p17"/>
          <p:cNvSpPr txBox="1"/>
          <p:nvPr/>
        </p:nvSpPr>
        <p:spPr>
          <a:xfrm>
            <a:off x="11538434" y="1726757"/>
            <a:ext cx="1236300" cy="23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0" u="none" cap="none" strike="noStrike">
                <a:solidFill>
                  <a:srgbClr val="EFEFEF"/>
                </a:solidFill>
                <a:latin typeface="Alfa Slab One"/>
                <a:ea typeface="Alfa Slab One"/>
                <a:cs typeface="Alfa Slab One"/>
                <a:sym typeface="Alfa Slab One"/>
              </a:rPr>
              <a:t>2</a:t>
            </a:r>
            <a:endParaRPr/>
          </a:p>
        </p:txBody>
      </p:sp>
      <p:sp>
        <p:nvSpPr>
          <p:cNvPr id="185" name="Google Shape;185;p17"/>
          <p:cNvSpPr/>
          <p:nvPr/>
        </p:nvSpPr>
        <p:spPr>
          <a:xfrm>
            <a:off x="15998643" y="7822210"/>
            <a:ext cx="1260657" cy="1256073"/>
          </a:xfrm>
          <a:custGeom>
            <a:rect b="b" l="l" r="r" t="t"/>
            <a:pathLst>
              <a:path extrusionOk="0" h="1256073" w="1260657">
                <a:moveTo>
                  <a:pt x="0" y="0"/>
                </a:moveTo>
                <a:lnTo>
                  <a:pt x="1260657" y="0"/>
                </a:lnTo>
                <a:lnTo>
                  <a:pt x="1260657" y="1256072"/>
                </a:lnTo>
                <a:lnTo>
                  <a:pt x="0" y="12560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6" name="Google Shape;186;p17"/>
          <p:cNvSpPr/>
          <p:nvPr/>
        </p:nvSpPr>
        <p:spPr>
          <a:xfrm>
            <a:off x="15340685" y="7460539"/>
            <a:ext cx="771868" cy="769061"/>
          </a:xfrm>
          <a:custGeom>
            <a:rect b="b" l="l" r="r" t="t"/>
            <a:pathLst>
              <a:path extrusionOk="0" h="769061" w="771868">
                <a:moveTo>
                  <a:pt x="0" y="0"/>
                </a:moveTo>
                <a:lnTo>
                  <a:pt x="771867" y="0"/>
                </a:lnTo>
                <a:lnTo>
                  <a:pt x="771867" y="769061"/>
                </a:lnTo>
                <a:lnTo>
                  <a:pt x="0" y="7690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7" name="Google Shape;187;p17"/>
          <p:cNvSpPr/>
          <p:nvPr/>
        </p:nvSpPr>
        <p:spPr>
          <a:xfrm>
            <a:off x="15340685" y="8450246"/>
            <a:ext cx="573888" cy="571801"/>
          </a:xfrm>
          <a:custGeom>
            <a:rect b="b" l="l" r="r" t="t"/>
            <a:pathLst>
              <a:path extrusionOk="0" h="571801" w="573888">
                <a:moveTo>
                  <a:pt x="0" y="0"/>
                </a:moveTo>
                <a:lnTo>
                  <a:pt x="573887" y="0"/>
                </a:lnTo>
                <a:lnTo>
                  <a:pt x="573887" y="571801"/>
                </a:lnTo>
                <a:lnTo>
                  <a:pt x="0" y="5718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188" name="Google Shape;188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6925" y="479550"/>
            <a:ext cx="6214425" cy="9330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121472" y="-12"/>
            <a:ext cx="4103857" cy="1028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FEF"/>
        </a:solidFill>
      </p:bgPr>
    </p:bg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31" y="14275"/>
            <a:ext cx="18272138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147" y="14275"/>
            <a:ext cx="4103857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6" name="Google Shape;196;p18"/>
          <p:cNvGrpSpPr/>
          <p:nvPr/>
        </p:nvGrpSpPr>
        <p:grpSpPr>
          <a:xfrm>
            <a:off x="2451521" y="4454572"/>
            <a:ext cx="2784113" cy="916470"/>
            <a:chOff x="0" y="-57150"/>
            <a:chExt cx="933037" cy="307135"/>
          </a:xfrm>
        </p:grpSpPr>
        <p:sp>
          <p:nvSpPr>
            <p:cNvPr id="197" name="Google Shape;197;p18"/>
            <p:cNvSpPr/>
            <p:nvPr/>
          </p:nvSpPr>
          <p:spPr>
            <a:xfrm>
              <a:off x="0" y="0"/>
              <a:ext cx="933037" cy="249985"/>
            </a:xfrm>
            <a:custGeom>
              <a:rect b="b" l="l" r="r" t="t"/>
              <a:pathLst>
                <a:path extrusionOk="0" h="249985" w="933037">
                  <a:moveTo>
                    <a:pt x="83422" y="0"/>
                  </a:moveTo>
                  <a:lnTo>
                    <a:pt x="849614" y="0"/>
                  </a:lnTo>
                  <a:cubicBezTo>
                    <a:pt x="895687" y="0"/>
                    <a:pt x="933037" y="37350"/>
                    <a:pt x="933037" y="83422"/>
                  </a:cubicBezTo>
                  <a:lnTo>
                    <a:pt x="933037" y="166563"/>
                  </a:lnTo>
                  <a:cubicBezTo>
                    <a:pt x="933037" y="212636"/>
                    <a:pt x="895687" y="249985"/>
                    <a:pt x="849614" y="249985"/>
                  </a:cubicBezTo>
                  <a:lnTo>
                    <a:pt x="83422" y="249985"/>
                  </a:lnTo>
                  <a:cubicBezTo>
                    <a:pt x="61297" y="249985"/>
                    <a:pt x="40079" y="241196"/>
                    <a:pt x="24434" y="225551"/>
                  </a:cubicBezTo>
                  <a:cubicBezTo>
                    <a:pt x="8789" y="209907"/>
                    <a:pt x="0" y="188688"/>
                    <a:pt x="0" y="166563"/>
                  </a:cubicBezTo>
                  <a:lnTo>
                    <a:pt x="0" y="83422"/>
                  </a:lnTo>
                  <a:cubicBezTo>
                    <a:pt x="0" y="61297"/>
                    <a:pt x="8789" y="40079"/>
                    <a:pt x="24434" y="24434"/>
                  </a:cubicBezTo>
                  <a:cubicBezTo>
                    <a:pt x="40079" y="8789"/>
                    <a:pt x="61297" y="0"/>
                    <a:pt x="83422" y="0"/>
                  </a:cubicBezTo>
                  <a:close/>
                </a:path>
              </a:pathLst>
            </a:custGeom>
            <a:solidFill>
              <a:srgbClr val="6D2F2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" name="Google Shape;198;p18"/>
            <p:cNvSpPr txBox="1"/>
            <p:nvPr/>
          </p:nvSpPr>
          <p:spPr>
            <a:xfrm>
              <a:off x="0" y="-57150"/>
              <a:ext cx="933037" cy="3071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9" name="Google Shape;199;p18"/>
          <p:cNvGrpSpPr/>
          <p:nvPr/>
        </p:nvGrpSpPr>
        <p:grpSpPr>
          <a:xfrm>
            <a:off x="7171298" y="4454572"/>
            <a:ext cx="2784113" cy="916470"/>
            <a:chOff x="0" y="-57150"/>
            <a:chExt cx="933037" cy="307135"/>
          </a:xfrm>
        </p:grpSpPr>
        <p:sp>
          <p:nvSpPr>
            <p:cNvPr id="200" name="Google Shape;200;p18"/>
            <p:cNvSpPr/>
            <p:nvPr/>
          </p:nvSpPr>
          <p:spPr>
            <a:xfrm>
              <a:off x="0" y="0"/>
              <a:ext cx="933037" cy="249985"/>
            </a:xfrm>
            <a:custGeom>
              <a:rect b="b" l="l" r="r" t="t"/>
              <a:pathLst>
                <a:path extrusionOk="0" h="249985" w="933037">
                  <a:moveTo>
                    <a:pt x="83422" y="0"/>
                  </a:moveTo>
                  <a:lnTo>
                    <a:pt x="849614" y="0"/>
                  </a:lnTo>
                  <a:cubicBezTo>
                    <a:pt x="895687" y="0"/>
                    <a:pt x="933037" y="37350"/>
                    <a:pt x="933037" y="83422"/>
                  </a:cubicBezTo>
                  <a:lnTo>
                    <a:pt x="933037" y="166563"/>
                  </a:lnTo>
                  <a:cubicBezTo>
                    <a:pt x="933037" y="212636"/>
                    <a:pt x="895687" y="249985"/>
                    <a:pt x="849614" y="249985"/>
                  </a:cubicBezTo>
                  <a:lnTo>
                    <a:pt x="83422" y="249985"/>
                  </a:lnTo>
                  <a:cubicBezTo>
                    <a:pt x="61297" y="249985"/>
                    <a:pt x="40079" y="241196"/>
                    <a:pt x="24434" y="225551"/>
                  </a:cubicBezTo>
                  <a:cubicBezTo>
                    <a:pt x="8789" y="209907"/>
                    <a:pt x="0" y="188688"/>
                    <a:pt x="0" y="166563"/>
                  </a:cubicBezTo>
                  <a:lnTo>
                    <a:pt x="0" y="83422"/>
                  </a:lnTo>
                  <a:cubicBezTo>
                    <a:pt x="0" y="61297"/>
                    <a:pt x="8789" y="40079"/>
                    <a:pt x="24434" y="24434"/>
                  </a:cubicBezTo>
                  <a:cubicBezTo>
                    <a:pt x="40079" y="8789"/>
                    <a:pt x="61297" y="0"/>
                    <a:pt x="83422" y="0"/>
                  </a:cubicBezTo>
                  <a:close/>
                </a:path>
              </a:pathLst>
            </a:custGeom>
            <a:solidFill>
              <a:srgbClr val="6D2F2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" name="Google Shape;201;p18"/>
            <p:cNvSpPr txBox="1"/>
            <p:nvPr/>
          </p:nvSpPr>
          <p:spPr>
            <a:xfrm>
              <a:off x="0" y="-57150"/>
              <a:ext cx="933037" cy="3071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2" name="Google Shape;202;p18"/>
          <p:cNvGrpSpPr/>
          <p:nvPr/>
        </p:nvGrpSpPr>
        <p:grpSpPr>
          <a:xfrm>
            <a:off x="7171298" y="6840281"/>
            <a:ext cx="2784113" cy="916470"/>
            <a:chOff x="0" y="-57150"/>
            <a:chExt cx="933037" cy="307135"/>
          </a:xfrm>
        </p:grpSpPr>
        <p:sp>
          <p:nvSpPr>
            <p:cNvPr id="203" name="Google Shape;203;p18"/>
            <p:cNvSpPr/>
            <p:nvPr/>
          </p:nvSpPr>
          <p:spPr>
            <a:xfrm>
              <a:off x="0" y="0"/>
              <a:ext cx="933037" cy="249985"/>
            </a:xfrm>
            <a:custGeom>
              <a:rect b="b" l="l" r="r" t="t"/>
              <a:pathLst>
                <a:path extrusionOk="0" h="249985" w="933037">
                  <a:moveTo>
                    <a:pt x="83422" y="0"/>
                  </a:moveTo>
                  <a:lnTo>
                    <a:pt x="849614" y="0"/>
                  </a:lnTo>
                  <a:cubicBezTo>
                    <a:pt x="895687" y="0"/>
                    <a:pt x="933037" y="37350"/>
                    <a:pt x="933037" y="83422"/>
                  </a:cubicBezTo>
                  <a:lnTo>
                    <a:pt x="933037" y="166563"/>
                  </a:lnTo>
                  <a:cubicBezTo>
                    <a:pt x="933037" y="212636"/>
                    <a:pt x="895687" y="249985"/>
                    <a:pt x="849614" y="249985"/>
                  </a:cubicBezTo>
                  <a:lnTo>
                    <a:pt x="83422" y="249985"/>
                  </a:lnTo>
                  <a:cubicBezTo>
                    <a:pt x="61297" y="249985"/>
                    <a:pt x="40079" y="241196"/>
                    <a:pt x="24434" y="225551"/>
                  </a:cubicBezTo>
                  <a:cubicBezTo>
                    <a:pt x="8789" y="209907"/>
                    <a:pt x="0" y="188688"/>
                    <a:pt x="0" y="166563"/>
                  </a:cubicBezTo>
                  <a:lnTo>
                    <a:pt x="0" y="83422"/>
                  </a:lnTo>
                  <a:cubicBezTo>
                    <a:pt x="0" y="61297"/>
                    <a:pt x="8789" y="40079"/>
                    <a:pt x="24434" y="24434"/>
                  </a:cubicBezTo>
                  <a:cubicBezTo>
                    <a:pt x="40079" y="8789"/>
                    <a:pt x="61297" y="0"/>
                    <a:pt x="83422" y="0"/>
                  </a:cubicBezTo>
                  <a:close/>
                </a:path>
              </a:pathLst>
            </a:custGeom>
            <a:solidFill>
              <a:srgbClr val="6D2F2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" name="Google Shape;204;p18"/>
            <p:cNvSpPr txBox="1"/>
            <p:nvPr/>
          </p:nvSpPr>
          <p:spPr>
            <a:xfrm>
              <a:off x="0" y="-57150"/>
              <a:ext cx="933037" cy="3071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5" name="Google Shape;205;p18"/>
          <p:cNvGrpSpPr/>
          <p:nvPr/>
        </p:nvGrpSpPr>
        <p:grpSpPr>
          <a:xfrm>
            <a:off x="2451521" y="6840281"/>
            <a:ext cx="2784113" cy="916470"/>
            <a:chOff x="0" y="-57150"/>
            <a:chExt cx="933037" cy="307135"/>
          </a:xfrm>
        </p:grpSpPr>
        <p:sp>
          <p:nvSpPr>
            <p:cNvPr id="206" name="Google Shape;206;p18"/>
            <p:cNvSpPr/>
            <p:nvPr/>
          </p:nvSpPr>
          <p:spPr>
            <a:xfrm>
              <a:off x="0" y="0"/>
              <a:ext cx="933037" cy="249985"/>
            </a:xfrm>
            <a:custGeom>
              <a:rect b="b" l="l" r="r" t="t"/>
              <a:pathLst>
                <a:path extrusionOk="0" h="249985" w="933037">
                  <a:moveTo>
                    <a:pt x="83422" y="0"/>
                  </a:moveTo>
                  <a:lnTo>
                    <a:pt x="849614" y="0"/>
                  </a:lnTo>
                  <a:cubicBezTo>
                    <a:pt x="895687" y="0"/>
                    <a:pt x="933037" y="37350"/>
                    <a:pt x="933037" y="83422"/>
                  </a:cubicBezTo>
                  <a:lnTo>
                    <a:pt x="933037" y="166563"/>
                  </a:lnTo>
                  <a:cubicBezTo>
                    <a:pt x="933037" y="212636"/>
                    <a:pt x="895687" y="249985"/>
                    <a:pt x="849614" y="249985"/>
                  </a:cubicBezTo>
                  <a:lnTo>
                    <a:pt x="83422" y="249985"/>
                  </a:lnTo>
                  <a:cubicBezTo>
                    <a:pt x="61297" y="249985"/>
                    <a:pt x="40079" y="241196"/>
                    <a:pt x="24434" y="225551"/>
                  </a:cubicBezTo>
                  <a:cubicBezTo>
                    <a:pt x="8789" y="209907"/>
                    <a:pt x="0" y="188688"/>
                    <a:pt x="0" y="166563"/>
                  </a:cubicBezTo>
                  <a:lnTo>
                    <a:pt x="0" y="83422"/>
                  </a:lnTo>
                  <a:cubicBezTo>
                    <a:pt x="0" y="61297"/>
                    <a:pt x="8789" y="40079"/>
                    <a:pt x="24434" y="24434"/>
                  </a:cubicBezTo>
                  <a:cubicBezTo>
                    <a:pt x="40079" y="8789"/>
                    <a:pt x="61297" y="0"/>
                    <a:pt x="83422" y="0"/>
                  </a:cubicBezTo>
                  <a:close/>
                </a:path>
              </a:pathLst>
            </a:custGeom>
            <a:solidFill>
              <a:srgbClr val="6D2F2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" name="Google Shape;207;p18"/>
            <p:cNvSpPr txBox="1"/>
            <p:nvPr/>
          </p:nvSpPr>
          <p:spPr>
            <a:xfrm>
              <a:off x="0" y="-57150"/>
              <a:ext cx="933037" cy="3071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8" name="Google Shape;208;p18"/>
          <p:cNvGrpSpPr/>
          <p:nvPr/>
        </p:nvGrpSpPr>
        <p:grpSpPr>
          <a:xfrm>
            <a:off x="12234918" y="-78071"/>
            <a:ext cx="6053082" cy="10457531"/>
            <a:chOff x="0" y="-57150"/>
            <a:chExt cx="2028563" cy="3504622"/>
          </a:xfrm>
        </p:grpSpPr>
        <p:sp>
          <p:nvSpPr>
            <p:cNvPr id="209" name="Google Shape;209;p18"/>
            <p:cNvSpPr/>
            <p:nvPr/>
          </p:nvSpPr>
          <p:spPr>
            <a:xfrm>
              <a:off x="0" y="0"/>
              <a:ext cx="2028563" cy="3447472"/>
            </a:xfrm>
            <a:custGeom>
              <a:rect b="b" l="l" r="r" t="t"/>
              <a:pathLst>
                <a:path extrusionOk="0" h="3447472" w="2028563">
                  <a:moveTo>
                    <a:pt x="0" y="0"/>
                  </a:moveTo>
                  <a:lnTo>
                    <a:pt x="2028563" y="0"/>
                  </a:lnTo>
                  <a:lnTo>
                    <a:pt x="2028563" y="3447472"/>
                  </a:lnTo>
                  <a:lnTo>
                    <a:pt x="0" y="3447472"/>
                  </a:lnTo>
                  <a:close/>
                </a:path>
              </a:pathLst>
            </a:custGeom>
            <a:solidFill>
              <a:srgbClr val="6D2F28"/>
            </a:solidFill>
            <a:ln>
              <a:noFill/>
            </a:ln>
          </p:spPr>
        </p:sp>
        <p:sp>
          <p:nvSpPr>
            <p:cNvPr id="210" name="Google Shape;210;p18"/>
            <p:cNvSpPr txBox="1"/>
            <p:nvPr/>
          </p:nvSpPr>
          <p:spPr>
            <a:xfrm>
              <a:off x="0" y="-57150"/>
              <a:ext cx="2028563" cy="350462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1" name="Google Shape;211;p18"/>
          <p:cNvSpPr txBox="1"/>
          <p:nvPr/>
        </p:nvSpPr>
        <p:spPr>
          <a:xfrm>
            <a:off x="1204684" y="1502191"/>
            <a:ext cx="10544427" cy="21963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300" u="none" cap="none" strike="noStrike">
                <a:solidFill>
                  <a:srgbClr val="6D2F28"/>
                </a:solidFill>
                <a:latin typeface="Alfa Slab One"/>
                <a:ea typeface="Alfa Slab One"/>
                <a:cs typeface="Alfa Slab One"/>
                <a:sym typeface="Alfa Slab One"/>
              </a:rPr>
              <a:t>Stages of Industrial Revolution  </a:t>
            </a:r>
            <a:endParaRPr/>
          </a:p>
        </p:txBody>
      </p:sp>
      <p:sp>
        <p:nvSpPr>
          <p:cNvPr id="212" name="Google Shape;212;p18"/>
          <p:cNvSpPr txBox="1"/>
          <p:nvPr/>
        </p:nvSpPr>
        <p:spPr>
          <a:xfrm>
            <a:off x="2118544" y="4745660"/>
            <a:ext cx="3450068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EFEFEF"/>
                </a:solidFill>
                <a:latin typeface="Alfa Slab One"/>
                <a:ea typeface="Alfa Slab One"/>
                <a:cs typeface="Alfa Slab One"/>
                <a:sym typeface="Alfa Slab One"/>
              </a:rPr>
              <a:t>One</a:t>
            </a:r>
            <a:endParaRPr/>
          </a:p>
        </p:txBody>
      </p:sp>
      <p:sp>
        <p:nvSpPr>
          <p:cNvPr id="213" name="Google Shape;213;p18"/>
          <p:cNvSpPr txBox="1"/>
          <p:nvPr/>
        </p:nvSpPr>
        <p:spPr>
          <a:xfrm>
            <a:off x="6766123" y="4745660"/>
            <a:ext cx="3594462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EFEFEF"/>
                </a:solidFill>
                <a:latin typeface="Alfa Slab One"/>
                <a:ea typeface="Alfa Slab One"/>
                <a:cs typeface="Alfa Slab One"/>
                <a:sym typeface="Alfa Slab One"/>
              </a:rPr>
              <a:t>Two</a:t>
            </a:r>
            <a:endParaRPr/>
          </a:p>
        </p:txBody>
      </p:sp>
      <p:sp>
        <p:nvSpPr>
          <p:cNvPr id="214" name="Google Shape;214;p18"/>
          <p:cNvSpPr txBox="1"/>
          <p:nvPr/>
        </p:nvSpPr>
        <p:spPr>
          <a:xfrm>
            <a:off x="2118544" y="7131369"/>
            <a:ext cx="3450068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EFEFEF"/>
                </a:solidFill>
                <a:latin typeface="Alfa Slab One"/>
                <a:ea typeface="Alfa Slab One"/>
                <a:cs typeface="Alfa Slab One"/>
                <a:sym typeface="Alfa Slab One"/>
              </a:rPr>
              <a:t>Three</a:t>
            </a:r>
            <a:endParaRPr/>
          </a:p>
        </p:txBody>
      </p:sp>
      <p:sp>
        <p:nvSpPr>
          <p:cNvPr id="215" name="Google Shape;215;p18"/>
          <p:cNvSpPr txBox="1"/>
          <p:nvPr/>
        </p:nvSpPr>
        <p:spPr>
          <a:xfrm>
            <a:off x="6766123" y="7131369"/>
            <a:ext cx="3594462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EFEFEF"/>
                </a:solidFill>
                <a:latin typeface="Alfa Slab One"/>
                <a:ea typeface="Alfa Slab One"/>
                <a:cs typeface="Alfa Slab One"/>
                <a:sym typeface="Alfa Slab One"/>
              </a:rPr>
              <a:t>Four</a:t>
            </a:r>
            <a:endParaRPr/>
          </a:p>
        </p:txBody>
      </p:sp>
      <p:sp>
        <p:nvSpPr>
          <p:cNvPr id="216" name="Google Shape;216;p18"/>
          <p:cNvSpPr txBox="1"/>
          <p:nvPr/>
        </p:nvSpPr>
        <p:spPr>
          <a:xfrm>
            <a:off x="2118544" y="5528723"/>
            <a:ext cx="3450068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Elaborate on what you want to discuss. </a:t>
            </a:r>
            <a:endParaRPr/>
          </a:p>
        </p:txBody>
      </p:sp>
      <p:sp>
        <p:nvSpPr>
          <p:cNvPr id="217" name="Google Shape;217;p18"/>
          <p:cNvSpPr txBox="1"/>
          <p:nvPr/>
        </p:nvSpPr>
        <p:spPr>
          <a:xfrm>
            <a:off x="6838320" y="5528723"/>
            <a:ext cx="3450068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Elaborate on what you want to discuss. </a:t>
            </a:r>
            <a:endParaRPr/>
          </a:p>
        </p:txBody>
      </p:sp>
      <p:sp>
        <p:nvSpPr>
          <p:cNvPr id="218" name="Google Shape;218;p18"/>
          <p:cNvSpPr txBox="1"/>
          <p:nvPr/>
        </p:nvSpPr>
        <p:spPr>
          <a:xfrm>
            <a:off x="2069804" y="7959944"/>
            <a:ext cx="3547547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Elaborate on what you want to discuss. </a:t>
            </a:r>
            <a:endParaRPr/>
          </a:p>
        </p:txBody>
      </p:sp>
      <p:sp>
        <p:nvSpPr>
          <p:cNvPr id="219" name="Google Shape;219;p18"/>
          <p:cNvSpPr txBox="1"/>
          <p:nvPr/>
        </p:nvSpPr>
        <p:spPr>
          <a:xfrm>
            <a:off x="6789581" y="7959944"/>
            <a:ext cx="3547547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Elaborate on what you want to discuss. </a:t>
            </a:r>
            <a:endParaRPr/>
          </a:p>
        </p:txBody>
      </p:sp>
      <p:pic>
        <p:nvPicPr>
          <p:cNvPr id="220" name="Google Shape;220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691150" y="505475"/>
            <a:ext cx="5140625" cy="9464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FEF"/>
        </a:solidFill>
      </p:bgPr>
    </p:bg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31" y="0"/>
            <a:ext cx="18272138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8712" y="-27633"/>
            <a:ext cx="18288000" cy="412551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7" name="Google Shape;227;p19"/>
          <p:cNvGrpSpPr/>
          <p:nvPr/>
        </p:nvGrpSpPr>
        <p:grpSpPr>
          <a:xfrm>
            <a:off x="0" y="4366153"/>
            <a:ext cx="18270745" cy="3309837"/>
            <a:chOff x="0" y="-57150"/>
            <a:chExt cx="6123056" cy="1109223"/>
          </a:xfrm>
        </p:grpSpPr>
        <p:sp>
          <p:nvSpPr>
            <p:cNvPr id="228" name="Google Shape;228;p19"/>
            <p:cNvSpPr/>
            <p:nvPr/>
          </p:nvSpPr>
          <p:spPr>
            <a:xfrm>
              <a:off x="0" y="0"/>
              <a:ext cx="6123056" cy="1052073"/>
            </a:xfrm>
            <a:custGeom>
              <a:rect b="b" l="l" r="r" t="t"/>
              <a:pathLst>
                <a:path extrusionOk="0" h="1052073" w="6123056">
                  <a:moveTo>
                    <a:pt x="0" y="0"/>
                  </a:moveTo>
                  <a:lnTo>
                    <a:pt x="6123056" y="0"/>
                  </a:lnTo>
                  <a:lnTo>
                    <a:pt x="6123056" y="1052073"/>
                  </a:lnTo>
                  <a:lnTo>
                    <a:pt x="0" y="1052073"/>
                  </a:lnTo>
                  <a:close/>
                </a:path>
              </a:pathLst>
            </a:custGeom>
            <a:solidFill>
              <a:srgbClr val="6D2F28"/>
            </a:solidFill>
            <a:ln>
              <a:noFill/>
            </a:ln>
          </p:spPr>
        </p:sp>
        <p:sp>
          <p:nvSpPr>
            <p:cNvPr id="229" name="Google Shape;229;p19"/>
            <p:cNvSpPr txBox="1"/>
            <p:nvPr/>
          </p:nvSpPr>
          <p:spPr>
            <a:xfrm>
              <a:off x="0" y="-57150"/>
              <a:ext cx="6123056" cy="110922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0" name="Google Shape;230;p19"/>
          <p:cNvSpPr txBox="1"/>
          <p:nvPr/>
        </p:nvSpPr>
        <p:spPr>
          <a:xfrm>
            <a:off x="3730198" y="1019175"/>
            <a:ext cx="10827604" cy="1228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6D2F28"/>
                </a:solidFill>
                <a:latin typeface="Alfa Slab One"/>
                <a:ea typeface="Alfa Slab One"/>
                <a:cs typeface="Alfa Slab One"/>
                <a:sym typeface="Alfa Slab One"/>
              </a:rPr>
              <a:t>Photo Showcase</a:t>
            </a:r>
            <a:endParaRPr/>
          </a:p>
        </p:txBody>
      </p:sp>
      <p:sp>
        <p:nvSpPr>
          <p:cNvPr id="231" name="Google Shape;231;p19"/>
          <p:cNvSpPr/>
          <p:nvPr/>
        </p:nvSpPr>
        <p:spPr>
          <a:xfrm rot="1757675">
            <a:off x="15944628" y="1081817"/>
            <a:ext cx="1426458" cy="1185195"/>
          </a:xfrm>
          <a:custGeom>
            <a:rect b="b" l="l" r="r" t="t"/>
            <a:pathLst>
              <a:path extrusionOk="0" h="1185195" w="1426458">
                <a:moveTo>
                  <a:pt x="0" y="0"/>
                </a:moveTo>
                <a:lnTo>
                  <a:pt x="1426458" y="0"/>
                </a:lnTo>
                <a:lnTo>
                  <a:pt x="1426458" y="1185195"/>
                </a:lnTo>
                <a:lnTo>
                  <a:pt x="0" y="11851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2" name="Google Shape;232;p19"/>
          <p:cNvSpPr txBox="1"/>
          <p:nvPr/>
        </p:nvSpPr>
        <p:spPr>
          <a:xfrm>
            <a:off x="4442167" y="2386965"/>
            <a:ext cx="9403667" cy="3886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What can you say about your projects? Share it here!</a:t>
            </a:r>
            <a:endParaRPr/>
          </a:p>
        </p:txBody>
      </p:sp>
      <p:sp>
        <p:nvSpPr>
          <p:cNvPr id="233" name="Google Shape;233;p19"/>
          <p:cNvSpPr/>
          <p:nvPr/>
        </p:nvSpPr>
        <p:spPr>
          <a:xfrm>
            <a:off x="635529" y="8423596"/>
            <a:ext cx="1260657" cy="1256073"/>
          </a:xfrm>
          <a:custGeom>
            <a:rect b="b" l="l" r="r" t="t"/>
            <a:pathLst>
              <a:path extrusionOk="0" h="1256073" w="1260657">
                <a:moveTo>
                  <a:pt x="0" y="0"/>
                </a:moveTo>
                <a:lnTo>
                  <a:pt x="1260657" y="0"/>
                </a:lnTo>
                <a:lnTo>
                  <a:pt x="1260657" y="1256072"/>
                </a:lnTo>
                <a:lnTo>
                  <a:pt x="0" y="12560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4" name="Google Shape;234;p19"/>
          <p:cNvSpPr/>
          <p:nvPr/>
        </p:nvSpPr>
        <p:spPr>
          <a:xfrm>
            <a:off x="2092020" y="8673869"/>
            <a:ext cx="758283" cy="755526"/>
          </a:xfrm>
          <a:custGeom>
            <a:rect b="b" l="l" r="r" t="t"/>
            <a:pathLst>
              <a:path extrusionOk="0" h="755526" w="758283">
                <a:moveTo>
                  <a:pt x="0" y="0"/>
                </a:moveTo>
                <a:lnTo>
                  <a:pt x="758284" y="0"/>
                </a:lnTo>
                <a:lnTo>
                  <a:pt x="758284" y="755526"/>
                </a:lnTo>
                <a:lnTo>
                  <a:pt x="0" y="7555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235" name="Google Shape;235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896175" y="3862525"/>
            <a:ext cx="14495247" cy="4685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Industrial Revolution Slides ">
  <a:themeElements>
    <a:clrScheme name="Office">
      <a:dk1>
        <a:srgbClr val="000000"/>
      </a:dk1>
      <a:lt1>
        <a:srgbClr val="FFFFFF"/>
      </a:lt1>
      <a:dk2>
        <a:srgbClr val="6E1D13"/>
      </a:dk2>
      <a:lt2>
        <a:srgbClr val="6D2F28"/>
      </a:lt2>
      <a:accent1>
        <a:srgbClr val="888888"/>
      </a:accent1>
      <a:accent2>
        <a:srgbClr val="FFFFFF"/>
      </a:accent2>
      <a:accent3>
        <a:srgbClr val="6E1D13"/>
      </a:accent3>
      <a:accent4>
        <a:srgbClr val="6D2F28"/>
      </a:accent4>
      <a:accent5>
        <a:srgbClr val="888888"/>
      </a:accent5>
      <a:accent6>
        <a:srgbClr val="FFFFFF"/>
      </a:accent6>
      <a:hlink>
        <a:srgbClr val="6E1D13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