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10287000" cx="18288000"/>
  <p:notesSz cx="6858000" cy="9144000"/>
  <p:embeddedFontLst>
    <p:embeddedFont>
      <p:font typeface="Cormorant Garamond"/>
      <p:regular r:id="rId26"/>
      <p:bold r:id="rId27"/>
      <p:italic r:id="rId28"/>
      <p:boldItalic r:id="rId29"/>
    </p:embeddedFont>
    <p:embeddedFont>
      <p:font typeface="Crimson Pro"/>
      <p:regular r:id="rId30"/>
      <p:bold r:id="rId31"/>
      <p:italic r:id="rId32"/>
      <p:boldItalic r:id="rId33"/>
    </p:embeddedFont>
    <p:embeddedFont>
      <p:font typeface="Satisfy"/>
      <p:regular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ormorantGaramond-regular.fntdata"/><Relationship Id="rId25" Type="http://schemas.openxmlformats.org/officeDocument/2006/relationships/slide" Target="slides/slide20.xml"/><Relationship Id="rId28" Type="http://schemas.openxmlformats.org/officeDocument/2006/relationships/font" Target="fonts/CormorantGaramond-italic.fntdata"/><Relationship Id="rId27" Type="http://schemas.openxmlformats.org/officeDocument/2006/relationships/font" Target="fonts/CormorantGaramon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CormorantGaramond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CrimsonPro-bold.fntdata"/><Relationship Id="rId30" Type="http://schemas.openxmlformats.org/officeDocument/2006/relationships/font" Target="fonts/CrimsonPro-regular.fntdata"/><Relationship Id="rId11" Type="http://schemas.openxmlformats.org/officeDocument/2006/relationships/slide" Target="slides/slide6.xml"/><Relationship Id="rId33" Type="http://schemas.openxmlformats.org/officeDocument/2006/relationships/font" Target="fonts/CrimsonPro-boldItalic.fntdata"/><Relationship Id="rId10" Type="http://schemas.openxmlformats.org/officeDocument/2006/relationships/slide" Target="slides/slide5.xml"/><Relationship Id="rId32" Type="http://schemas.openxmlformats.org/officeDocument/2006/relationships/font" Target="fonts/CrimsonPr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Satisfy-regular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Google Shape;581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" name="Google Shape;636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5" name="Google Shape;675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0" name="Google Shape;710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6" name="Google Shape;726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5" name="Google Shape;745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>
            <p:ph type="ctrTitle"/>
          </p:nvPr>
        </p:nvSpPr>
        <p:spPr>
          <a:xfrm>
            <a:off x="1970613" y="2375588"/>
            <a:ext cx="143469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" name="Google Shape;11;p3"/>
          <p:cNvSpPr txBox="1"/>
          <p:nvPr>
            <p:ph idx="1" type="subTitle"/>
          </p:nvPr>
        </p:nvSpPr>
        <p:spPr>
          <a:xfrm>
            <a:off x="5854775" y="6093025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SzPts val="240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grpSp>
        <p:nvGrpSpPr>
          <p:cNvPr id="12" name="Google Shape;12;p3"/>
          <p:cNvGrpSpPr/>
          <p:nvPr/>
        </p:nvGrpSpPr>
        <p:grpSpPr>
          <a:xfrm>
            <a:off x="0" y="-180827"/>
            <a:ext cx="18288118" cy="1209692"/>
            <a:chOff x="0" y="-47625"/>
            <a:chExt cx="4816592" cy="318600"/>
          </a:xfrm>
        </p:grpSpPr>
        <p:sp>
          <p:nvSpPr>
            <p:cNvPr id="13" name="Google Shape;13;p3"/>
            <p:cNvSpPr/>
            <p:nvPr/>
          </p:nvSpPr>
          <p:spPr>
            <a:xfrm>
              <a:off x="0" y="0"/>
              <a:ext cx="4816592" cy="270933"/>
            </a:xfrm>
            <a:custGeom>
              <a:rect b="b" l="l" r="r" t="t"/>
              <a:pathLst>
                <a:path extrusionOk="0" h="2709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A9A4B"/>
            </a:solidFill>
            <a:ln>
              <a:noFill/>
            </a:ln>
          </p:spPr>
        </p:sp>
        <p:sp>
          <p:nvSpPr>
            <p:cNvPr id="14" name="Google Shape;14;p3"/>
            <p:cNvSpPr txBox="1"/>
            <p:nvPr/>
          </p:nvSpPr>
          <p:spPr>
            <a:xfrm>
              <a:off x="0" y="-47625"/>
              <a:ext cx="4816500" cy="31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Google Shape;15;p3"/>
          <p:cNvGrpSpPr/>
          <p:nvPr/>
        </p:nvGrpSpPr>
        <p:grpSpPr>
          <a:xfrm>
            <a:off x="8462295" y="514350"/>
            <a:ext cx="1363431" cy="1363431"/>
            <a:chOff x="0" y="0"/>
            <a:chExt cx="1817908" cy="1817908"/>
          </a:xfrm>
        </p:grpSpPr>
        <p:grpSp>
          <p:nvGrpSpPr>
            <p:cNvPr id="16" name="Google Shape;16;p3"/>
            <p:cNvGrpSpPr/>
            <p:nvPr/>
          </p:nvGrpSpPr>
          <p:grpSpPr>
            <a:xfrm>
              <a:off x="0" y="0"/>
              <a:ext cx="1817908" cy="1817908"/>
              <a:chOff x="0" y="0"/>
              <a:chExt cx="812800" cy="812800"/>
            </a:xfrm>
          </p:grpSpPr>
          <p:sp>
            <p:nvSpPr>
              <p:cNvPr id="17" name="Google Shape;17;p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45826" y="33348"/>
                    </a:lnTo>
                    <a:lnTo>
                      <a:pt x="491360" y="8881"/>
                    </a:lnTo>
                    <a:lnTo>
                      <a:pt x="522953" y="49652"/>
                    </a:lnTo>
                    <a:lnTo>
                      <a:pt x="572609" y="35135"/>
                    </a:lnTo>
                    <a:lnTo>
                      <a:pt x="594986" y="81548"/>
                    </a:lnTo>
                    <a:lnTo>
                      <a:pt x="646591" y="77616"/>
                    </a:lnTo>
                    <a:lnTo>
                      <a:pt x="658778" y="127641"/>
                    </a:lnTo>
                    <a:lnTo>
                      <a:pt x="710077" y="134465"/>
                    </a:lnTo>
                    <a:lnTo>
                      <a:pt x="711539" y="185918"/>
                    </a:lnTo>
                    <a:lnTo>
                      <a:pt x="760292" y="203200"/>
                    </a:lnTo>
                    <a:lnTo>
                      <a:pt x="750965" y="253830"/>
                    </a:lnTo>
                    <a:lnTo>
                      <a:pt x="795038" y="280816"/>
                    </a:lnTo>
                    <a:lnTo>
                      <a:pt x="775331" y="328411"/>
                    </a:lnTo>
                    <a:lnTo>
                      <a:pt x="812800" y="363920"/>
                    </a:lnTo>
                    <a:lnTo>
                      <a:pt x="783573" y="406400"/>
                    </a:lnTo>
                    <a:lnTo>
                      <a:pt x="812800" y="448880"/>
                    </a:lnTo>
                    <a:lnTo>
                      <a:pt x="775331" y="484389"/>
                    </a:lnTo>
                    <a:lnTo>
                      <a:pt x="795038" y="531984"/>
                    </a:lnTo>
                    <a:lnTo>
                      <a:pt x="750965" y="558970"/>
                    </a:lnTo>
                    <a:lnTo>
                      <a:pt x="760292" y="609600"/>
                    </a:lnTo>
                    <a:lnTo>
                      <a:pt x="711539" y="626882"/>
                    </a:lnTo>
                    <a:lnTo>
                      <a:pt x="710077" y="678335"/>
                    </a:lnTo>
                    <a:lnTo>
                      <a:pt x="658778" y="685159"/>
                    </a:lnTo>
                    <a:lnTo>
                      <a:pt x="646591" y="735184"/>
                    </a:lnTo>
                    <a:lnTo>
                      <a:pt x="594986" y="731252"/>
                    </a:lnTo>
                    <a:lnTo>
                      <a:pt x="572609" y="777665"/>
                    </a:lnTo>
                    <a:lnTo>
                      <a:pt x="522953" y="763148"/>
                    </a:lnTo>
                    <a:lnTo>
                      <a:pt x="491360" y="803919"/>
                    </a:lnTo>
                    <a:lnTo>
                      <a:pt x="445826" y="779452"/>
                    </a:lnTo>
                    <a:lnTo>
                      <a:pt x="406400" y="812800"/>
                    </a:lnTo>
                    <a:lnTo>
                      <a:pt x="366974" y="779452"/>
                    </a:lnTo>
                    <a:lnTo>
                      <a:pt x="321440" y="803919"/>
                    </a:lnTo>
                    <a:lnTo>
                      <a:pt x="289847" y="763148"/>
                    </a:lnTo>
                    <a:lnTo>
                      <a:pt x="240191" y="777665"/>
                    </a:lnTo>
                    <a:lnTo>
                      <a:pt x="217814" y="731252"/>
                    </a:lnTo>
                    <a:lnTo>
                      <a:pt x="166209" y="735184"/>
                    </a:lnTo>
                    <a:lnTo>
                      <a:pt x="154022" y="685159"/>
                    </a:lnTo>
                    <a:lnTo>
                      <a:pt x="102722" y="678335"/>
                    </a:lnTo>
                    <a:lnTo>
                      <a:pt x="101260" y="626882"/>
                    </a:lnTo>
                    <a:lnTo>
                      <a:pt x="52509" y="609600"/>
                    </a:lnTo>
                    <a:lnTo>
                      <a:pt x="61835" y="558970"/>
                    </a:lnTo>
                    <a:lnTo>
                      <a:pt x="17762" y="531984"/>
                    </a:lnTo>
                    <a:lnTo>
                      <a:pt x="37469" y="484389"/>
                    </a:lnTo>
                    <a:lnTo>
                      <a:pt x="0" y="448880"/>
                    </a:lnTo>
                    <a:lnTo>
                      <a:pt x="29227" y="406400"/>
                    </a:lnTo>
                    <a:lnTo>
                      <a:pt x="0" y="363920"/>
                    </a:lnTo>
                    <a:lnTo>
                      <a:pt x="37469" y="328411"/>
                    </a:lnTo>
                    <a:lnTo>
                      <a:pt x="17762" y="280816"/>
                    </a:lnTo>
                    <a:lnTo>
                      <a:pt x="61835" y="253830"/>
                    </a:lnTo>
                    <a:lnTo>
                      <a:pt x="52509" y="203200"/>
                    </a:lnTo>
                    <a:lnTo>
                      <a:pt x="101260" y="185918"/>
                    </a:lnTo>
                    <a:lnTo>
                      <a:pt x="102722" y="134465"/>
                    </a:lnTo>
                    <a:lnTo>
                      <a:pt x="154022" y="127641"/>
                    </a:lnTo>
                    <a:lnTo>
                      <a:pt x="166209" y="77616"/>
                    </a:lnTo>
                    <a:lnTo>
                      <a:pt x="217814" y="81548"/>
                    </a:lnTo>
                    <a:lnTo>
                      <a:pt x="240191" y="35135"/>
                    </a:lnTo>
                    <a:lnTo>
                      <a:pt x="289847" y="49652"/>
                    </a:lnTo>
                    <a:lnTo>
                      <a:pt x="321440" y="8881"/>
                    </a:lnTo>
                    <a:lnTo>
                      <a:pt x="366974" y="33348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</p:sp>
          <p:sp>
            <p:nvSpPr>
              <p:cNvPr id="18" name="Google Shape;18;p3"/>
              <p:cNvSpPr txBox="1"/>
              <p:nvPr/>
            </p:nvSpPr>
            <p:spPr>
              <a:xfrm>
                <a:off x="152400" y="104775"/>
                <a:ext cx="507900" cy="55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925" lIns="25925" spcFirstLastPara="1" rIns="25925" wrap="square" tIns="25925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" name="Google Shape;19;p3"/>
            <p:cNvGrpSpPr/>
            <p:nvPr/>
          </p:nvGrpSpPr>
          <p:grpSpPr>
            <a:xfrm>
              <a:off x="248940" y="248940"/>
              <a:ext cx="1319987" cy="1319987"/>
              <a:chOff x="0" y="0"/>
              <a:chExt cx="812800" cy="812800"/>
            </a:xfrm>
          </p:grpSpPr>
          <p:sp>
            <p:nvSpPr>
              <p:cNvPr id="20" name="Google Shape;20;p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3"/>
              <p:cNvSpPr txBox="1"/>
              <p:nvPr/>
            </p:nvSpPr>
            <p:spPr>
              <a:xfrm>
                <a:off x="76200" y="28575"/>
                <a:ext cx="660300" cy="70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925" lIns="25925" spcFirstLastPara="1" rIns="25925" wrap="square" tIns="25925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" name="Google Shape;22;p3"/>
            <p:cNvGrpSpPr/>
            <p:nvPr/>
          </p:nvGrpSpPr>
          <p:grpSpPr>
            <a:xfrm>
              <a:off x="703776" y="703776"/>
              <a:ext cx="410301" cy="410301"/>
              <a:chOff x="0" y="0"/>
              <a:chExt cx="812800" cy="812800"/>
            </a:xfrm>
          </p:grpSpPr>
          <p:sp>
            <p:nvSpPr>
              <p:cNvPr id="23" name="Google Shape;23;p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" name="Google Shape;24;p3"/>
              <p:cNvSpPr txBox="1"/>
              <p:nvPr/>
            </p:nvSpPr>
            <p:spPr>
              <a:xfrm>
                <a:off x="76200" y="28575"/>
                <a:ext cx="660300" cy="70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" name="Google Shape;25;p3"/>
            <p:cNvSpPr/>
            <p:nvPr/>
          </p:nvSpPr>
          <p:spPr>
            <a:xfrm>
              <a:off x="338778" y="340851"/>
              <a:ext cx="1140325" cy="1136178"/>
            </a:xfrm>
            <a:custGeom>
              <a:rect b="b" l="l" r="r" t="t"/>
              <a:pathLst>
                <a:path extrusionOk="0" h="1136178" w="1140325">
                  <a:moveTo>
                    <a:pt x="0" y="0"/>
                  </a:moveTo>
                  <a:lnTo>
                    <a:pt x="1140325" y="0"/>
                  </a:lnTo>
                  <a:lnTo>
                    <a:pt x="1140325" y="1136178"/>
                  </a:lnTo>
                  <a:lnTo>
                    <a:pt x="0" y="113617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4"/>
          <p:cNvGrpSpPr/>
          <p:nvPr/>
        </p:nvGrpSpPr>
        <p:grpSpPr>
          <a:xfrm>
            <a:off x="262139" y="49707"/>
            <a:ext cx="17730764" cy="10006825"/>
            <a:chOff x="0" y="-47625"/>
            <a:chExt cx="4669800" cy="2635525"/>
          </a:xfrm>
        </p:grpSpPr>
        <p:sp>
          <p:nvSpPr>
            <p:cNvPr id="28" name="Google Shape;28;p4"/>
            <p:cNvSpPr/>
            <p:nvPr/>
          </p:nvSpPr>
          <p:spPr>
            <a:xfrm>
              <a:off x="0" y="0"/>
              <a:ext cx="4669703" cy="2587900"/>
            </a:xfrm>
            <a:custGeom>
              <a:rect b="b" l="l" r="r" t="t"/>
              <a:pathLst>
                <a:path extrusionOk="0" h="2587900" w="4669703">
                  <a:moveTo>
                    <a:pt x="0" y="0"/>
                  </a:moveTo>
                  <a:lnTo>
                    <a:pt x="4669703" y="0"/>
                  </a:lnTo>
                  <a:lnTo>
                    <a:pt x="4669703" y="2587900"/>
                  </a:lnTo>
                  <a:lnTo>
                    <a:pt x="0" y="25879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FA9A4B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9" name="Google Shape;29;p4"/>
            <p:cNvSpPr txBox="1"/>
            <p:nvPr/>
          </p:nvSpPr>
          <p:spPr>
            <a:xfrm>
              <a:off x="0" y="-47625"/>
              <a:ext cx="4669800" cy="263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" name="Google Shape;30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833581" y="-355025"/>
            <a:ext cx="22578330" cy="14673699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4"/>
          <p:cNvSpPr txBox="1"/>
          <p:nvPr>
            <p:ph type="title"/>
          </p:nvPr>
        </p:nvSpPr>
        <p:spPr>
          <a:xfrm>
            <a:off x="3524525" y="1682175"/>
            <a:ext cx="13289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" type="body"/>
          </p:nvPr>
        </p:nvSpPr>
        <p:spPr>
          <a:xfrm>
            <a:off x="5322675" y="415457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33" name="Google Shape;33;p4"/>
          <p:cNvGrpSpPr/>
          <p:nvPr/>
        </p:nvGrpSpPr>
        <p:grpSpPr>
          <a:xfrm>
            <a:off x="817556" y="704192"/>
            <a:ext cx="1367089" cy="1367089"/>
            <a:chOff x="0" y="0"/>
            <a:chExt cx="1822785" cy="1822785"/>
          </a:xfrm>
        </p:grpSpPr>
        <p:grpSp>
          <p:nvGrpSpPr>
            <p:cNvPr id="34" name="Google Shape;34;p4"/>
            <p:cNvGrpSpPr/>
            <p:nvPr/>
          </p:nvGrpSpPr>
          <p:grpSpPr>
            <a:xfrm>
              <a:off x="0" y="0"/>
              <a:ext cx="1822785" cy="1822785"/>
              <a:chOff x="0" y="0"/>
              <a:chExt cx="812800" cy="812800"/>
            </a:xfrm>
          </p:grpSpPr>
          <p:sp>
            <p:nvSpPr>
              <p:cNvPr id="35" name="Google Shape;35;p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1F1F1"/>
              </a:solidFill>
              <a:ln cap="sq" cmpd="sng" w="9525">
                <a:solidFill>
                  <a:srgbClr val="FAC65F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" name="Google Shape;36;p4"/>
              <p:cNvSpPr txBox="1"/>
              <p:nvPr/>
            </p:nvSpPr>
            <p:spPr>
              <a:xfrm>
                <a:off x="76200" y="28575"/>
                <a:ext cx="660300" cy="70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" name="Google Shape;37;p4"/>
            <p:cNvGrpSpPr/>
            <p:nvPr/>
          </p:nvGrpSpPr>
          <p:grpSpPr>
            <a:xfrm>
              <a:off x="130031" y="130031"/>
              <a:ext cx="1562689" cy="1562689"/>
              <a:chOff x="0" y="0"/>
              <a:chExt cx="812800" cy="812800"/>
            </a:xfrm>
          </p:grpSpPr>
          <p:sp>
            <p:nvSpPr>
              <p:cNvPr id="38" name="Google Shape;38;p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45826" y="33348"/>
                    </a:lnTo>
                    <a:lnTo>
                      <a:pt x="491360" y="8881"/>
                    </a:lnTo>
                    <a:lnTo>
                      <a:pt x="522953" y="49652"/>
                    </a:lnTo>
                    <a:lnTo>
                      <a:pt x="572609" y="35135"/>
                    </a:lnTo>
                    <a:lnTo>
                      <a:pt x="594986" y="81548"/>
                    </a:lnTo>
                    <a:lnTo>
                      <a:pt x="646591" y="77616"/>
                    </a:lnTo>
                    <a:lnTo>
                      <a:pt x="658778" y="127641"/>
                    </a:lnTo>
                    <a:lnTo>
                      <a:pt x="710077" y="134465"/>
                    </a:lnTo>
                    <a:lnTo>
                      <a:pt x="711539" y="185918"/>
                    </a:lnTo>
                    <a:lnTo>
                      <a:pt x="760292" y="203200"/>
                    </a:lnTo>
                    <a:lnTo>
                      <a:pt x="750965" y="253830"/>
                    </a:lnTo>
                    <a:lnTo>
                      <a:pt x="795038" y="280816"/>
                    </a:lnTo>
                    <a:lnTo>
                      <a:pt x="775331" y="328411"/>
                    </a:lnTo>
                    <a:lnTo>
                      <a:pt x="812800" y="363920"/>
                    </a:lnTo>
                    <a:lnTo>
                      <a:pt x="783573" y="406400"/>
                    </a:lnTo>
                    <a:lnTo>
                      <a:pt x="812800" y="448880"/>
                    </a:lnTo>
                    <a:lnTo>
                      <a:pt x="775331" y="484389"/>
                    </a:lnTo>
                    <a:lnTo>
                      <a:pt x="795038" y="531984"/>
                    </a:lnTo>
                    <a:lnTo>
                      <a:pt x="750965" y="558970"/>
                    </a:lnTo>
                    <a:lnTo>
                      <a:pt x="760292" y="609600"/>
                    </a:lnTo>
                    <a:lnTo>
                      <a:pt x="711539" y="626882"/>
                    </a:lnTo>
                    <a:lnTo>
                      <a:pt x="710077" y="678335"/>
                    </a:lnTo>
                    <a:lnTo>
                      <a:pt x="658778" y="685159"/>
                    </a:lnTo>
                    <a:lnTo>
                      <a:pt x="646591" y="735184"/>
                    </a:lnTo>
                    <a:lnTo>
                      <a:pt x="594986" y="731252"/>
                    </a:lnTo>
                    <a:lnTo>
                      <a:pt x="572609" y="777665"/>
                    </a:lnTo>
                    <a:lnTo>
                      <a:pt x="522953" y="763148"/>
                    </a:lnTo>
                    <a:lnTo>
                      <a:pt x="491360" y="803919"/>
                    </a:lnTo>
                    <a:lnTo>
                      <a:pt x="445826" y="779452"/>
                    </a:lnTo>
                    <a:lnTo>
                      <a:pt x="406400" y="812800"/>
                    </a:lnTo>
                    <a:lnTo>
                      <a:pt x="366974" y="779452"/>
                    </a:lnTo>
                    <a:lnTo>
                      <a:pt x="321440" y="803919"/>
                    </a:lnTo>
                    <a:lnTo>
                      <a:pt x="289847" y="763148"/>
                    </a:lnTo>
                    <a:lnTo>
                      <a:pt x="240191" y="777665"/>
                    </a:lnTo>
                    <a:lnTo>
                      <a:pt x="217814" y="731252"/>
                    </a:lnTo>
                    <a:lnTo>
                      <a:pt x="166209" y="735184"/>
                    </a:lnTo>
                    <a:lnTo>
                      <a:pt x="154022" y="685159"/>
                    </a:lnTo>
                    <a:lnTo>
                      <a:pt x="102722" y="678335"/>
                    </a:lnTo>
                    <a:lnTo>
                      <a:pt x="101260" y="626882"/>
                    </a:lnTo>
                    <a:lnTo>
                      <a:pt x="52509" y="609600"/>
                    </a:lnTo>
                    <a:lnTo>
                      <a:pt x="61835" y="558970"/>
                    </a:lnTo>
                    <a:lnTo>
                      <a:pt x="17762" y="531984"/>
                    </a:lnTo>
                    <a:lnTo>
                      <a:pt x="37469" y="484389"/>
                    </a:lnTo>
                    <a:lnTo>
                      <a:pt x="0" y="448880"/>
                    </a:lnTo>
                    <a:lnTo>
                      <a:pt x="29227" y="406400"/>
                    </a:lnTo>
                    <a:lnTo>
                      <a:pt x="0" y="363920"/>
                    </a:lnTo>
                    <a:lnTo>
                      <a:pt x="37469" y="328411"/>
                    </a:lnTo>
                    <a:lnTo>
                      <a:pt x="17762" y="280816"/>
                    </a:lnTo>
                    <a:lnTo>
                      <a:pt x="61835" y="253830"/>
                    </a:lnTo>
                    <a:lnTo>
                      <a:pt x="52509" y="203200"/>
                    </a:lnTo>
                    <a:lnTo>
                      <a:pt x="101260" y="185918"/>
                    </a:lnTo>
                    <a:lnTo>
                      <a:pt x="102722" y="134465"/>
                    </a:lnTo>
                    <a:lnTo>
                      <a:pt x="154022" y="127641"/>
                    </a:lnTo>
                    <a:lnTo>
                      <a:pt x="166209" y="77616"/>
                    </a:lnTo>
                    <a:lnTo>
                      <a:pt x="217814" y="81548"/>
                    </a:lnTo>
                    <a:lnTo>
                      <a:pt x="240191" y="35135"/>
                    </a:lnTo>
                    <a:lnTo>
                      <a:pt x="289847" y="49652"/>
                    </a:lnTo>
                    <a:lnTo>
                      <a:pt x="321440" y="8881"/>
                    </a:lnTo>
                    <a:lnTo>
                      <a:pt x="366974" y="33348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</p:sp>
          <p:sp>
            <p:nvSpPr>
              <p:cNvPr id="39" name="Google Shape;39;p4"/>
              <p:cNvSpPr txBox="1"/>
              <p:nvPr/>
            </p:nvSpPr>
            <p:spPr>
              <a:xfrm>
                <a:off x="152400" y="104775"/>
                <a:ext cx="507900" cy="55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925" lIns="25925" spcFirstLastPara="1" rIns="25925" wrap="square" tIns="25925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" name="Google Shape;40;p4"/>
            <p:cNvGrpSpPr/>
            <p:nvPr/>
          </p:nvGrpSpPr>
          <p:grpSpPr>
            <a:xfrm>
              <a:off x="344024" y="344024"/>
              <a:ext cx="1134669" cy="1134669"/>
              <a:chOff x="0" y="0"/>
              <a:chExt cx="812800" cy="812800"/>
            </a:xfrm>
          </p:grpSpPr>
          <p:sp>
            <p:nvSpPr>
              <p:cNvPr id="41" name="Google Shape;41;p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" name="Google Shape;42;p4"/>
              <p:cNvSpPr txBox="1"/>
              <p:nvPr/>
            </p:nvSpPr>
            <p:spPr>
              <a:xfrm>
                <a:off x="76200" y="28575"/>
                <a:ext cx="660300" cy="70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925" lIns="25925" spcFirstLastPara="1" rIns="25925" wrap="square" tIns="25925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" name="Google Shape;43;p4"/>
            <p:cNvGrpSpPr/>
            <p:nvPr/>
          </p:nvGrpSpPr>
          <p:grpSpPr>
            <a:xfrm>
              <a:off x="735010" y="735010"/>
              <a:ext cx="352755" cy="352755"/>
              <a:chOff x="0" y="0"/>
              <a:chExt cx="812800" cy="812800"/>
            </a:xfrm>
          </p:grpSpPr>
          <p:sp>
            <p:nvSpPr>
              <p:cNvPr id="44" name="Google Shape;44;p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" name="Google Shape;45;p4"/>
              <p:cNvSpPr txBox="1"/>
              <p:nvPr/>
            </p:nvSpPr>
            <p:spPr>
              <a:xfrm>
                <a:off x="76200" y="28575"/>
                <a:ext cx="660300" cy="70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6" name="Google Shape;46;p4"/>
            <p:cNvSpPr/>
            <p:nvPr/>
          </p:nvSpPr>
          <p:spPr>
            <a:xfrm>
              <a:off x="421251" y="423033"/>
              <a:ext cx="980245" cy="976680"/>
            </a:xfrm>
            <a:custGeom>
              <a:rect b="b" l="l" r="r" t="t"/>
              <a:pathLst>
                <a:path extrusionOk="0" h="976680" w="980245">
                  <a:moveTo>
                    <a:pt x="0" y="0"/>
                  </a:moveTo>
                  <a:lnTo>
                    <a:pt x="980244" y="0"/>
                  </a:lnTo>
                  <a:lnTo>
                    <a:pt x="980244" y="976680"/>
                  </a:lnTo>
                  <a:lnTo>
                    <a:pt x="0" y="9766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5"/>
          <p:cNvGrpSpPr/>
          <p:nvPr/>
        </p:nvGrpSpPr>
        <p:grpSpPr>
          <a:xfrm>
            <a:off x="338234" y="135880"/>
            <a:ext cx="17611647" cy="9834730"/>
            <a:chOff x="0" y="-47625"/>
            <a:chExt cx="4638428" cy="2590200"/>
          </a:xfrm>
        </p:grpSpPr>
        <p:sp>
          <p:nvSpPr>
            <p:cNvPr id="49" name="Google Shape;49;p5"/>
            <p:cNvSpPr/>
            <p:nvPr/>
          </p:nvSpPr>
          <p:spPr>
            <a:xfrm>
              <a:off x="0" y="0"/>
              <a:ext cx="4638428" cy="2542508"/>
            </a:xfrm>
            <a:custGeom>
              <a:rect b="b" l="l" r="r" t="t"/>
              <a:pathLst>
                <a:path extrusionOk="0" h="2542508" w="4638428">
                  <a:moveTo>
                    <a:pt x="10990" y="0"/>
                  </a:moveTo>
                  <a:lnTo>
                    <a:pt x="4627438" y="0"/>
                  </a:lnTo>
                  <a:cubicBezTo>
                    <a:pt x="4633508" y="0"/>
                    <a:pt x="4638428" y="4920"/>
                    <a:pt x="4638428" y="10990"/>
                  </a:cubicBezTo>
                  <a:lnTo>
                    <a:pt x="4638428" y="2531519"/>
                  </a:lnTo>
                  <a:cubicBezTo>
                    <a:pt x="4638428" y="2534433"/>
                    <a:pt x="4637270" y="2537228"/>
                    <a:pt x="4635209" y="2539290"/>
                  </a:cubicBezTo>
                  <a:cubicBezTo>
                    <a:pt x="4633148" y="2541350"/>
                    <a:pt x="4630353" y="2542508"/>
                    <a:pt x="4627438" y="2542508"/>
                  </a:cubicBezTo>
                  <a:lnTo>
                    <a:pt x="10990" y="2542508"/>
                  </a:lnTo>
                  <a:cubicBezTo>
                    <a:pt x="8075" y="2542508"/>
                    <a:pt x="5280" y="2541350"/>
                    <a:pt x="3219" y="2539290"/>
                  </a:cubicBezTo>
                  <a:cubicBezTo>
                    <a:pt x="1158" y="2537228"/>
                    <a:pt x="0" y="2534433"/>
                    <a:pt x="0" y="2531519"/>
                  </a:cubicBezTo>
                  <a:lnTo>
                    <a:pt x="0" y="10990"/>
                  </a:lnTo>
                  <a:cubicBezTo>
                    <a:pt x="0" y="8075"/>
                    <a:pt x="1158" y="5280"/>
                    <a:pt x="3219" y="3219"/>
                  </a:cubicBezTo>
                  <a:cubicBezTo>
                    <a:pt x="5280" y="1158"/>
                    <a:pt x="8075" y="0"/>
                    <a:pt x="10990" y="0"/>
                  </a:cubicBezTo>
                  <a:close/>
                </a:path>
              </a:pathLst>
            </a:custGeom>
            <a:solidFill>
              <a:srgbClr val="FFFEF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5"/>
            <p:cNvSpPr txBox="1"/>
            <p:nvPr/>
          </p:nvSpPr>
          <p:spPr>
            <a:xfrm>
              <a:off x="0" y="-47625"/>
              <a:ext cx="4638300" cy="259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" name="Google Shape;51;p5"/>
          <p:cNvSpPr txBox="1"/>
          <p:nvPr>
            <p:ph type="title"/>
          </p:nvPr>
        </p:nvSpPr>
        <p:spPr>
          <a:xfrm>
            <a:off x="2388459" y="388750"/>
            <a:ext cx="135111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Calibri"/>
              <a:buNone/>
              <a:defRPr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5"/>
          <p:cNvSpPr txBox="1"/>
          <p:nvPr>
            <p:ph idx="1" type="body"/>
          </p:nvPr>
        </p:nvSpPr>
        <p:spPr>
          <a:xfrm>
            <a:off x="5674813" y="6938088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3000"/>
              <a:buNone/>
              <a:defRPr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3000"/>
              <a:buNone/>
              <a:defRPr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3000"/>
              <a:buNone/>
              <a:defRPr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3000"/>
              <a:buNone/>
              <a:defRPr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3000"/>
              <a:buNone/>
              <a:defRPr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3000"/>
              <a:buNone/>
              <a:defRPr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3000"/>
              <a:buNone/>
              <a:defRPr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3000"/>
              <a:buNone/>
              <a:defRPr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3" name="Google Shape;53;p5"/>
          <p:cNvSpPr/>
          <p:nvPr/>
        </p:nvSpPr>
        <p:spPr>
          <a:xfrm rot="-6519685">
            <a:off x="1130163" y="7701898"/>
            <a:ext cx="1881098" cy="1562939"/>
          </a:xfrm>
          <a:custGeom>
            <a:rect b="b" l="l" r="r" t="t"/>
            <a:pathLst>
              <a:path extrusionOk="0" h="1562817" w="1880951">
                <a:moveTo>
                  <a:pt x="0" y="0"/>
                </a:moveTo>
                <a:lnTo>
                  <a:pt x="1880951" y="0"/>
                </a:lnTo>
                <a:lnTo>
                  <a:pt x="1880951" y="1562817"/>
                </a:lnTo>
                <a:lnTo>
                  <a:pt x="0" y="15628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54" name="Google Shape;54;p5"/>
          <p:cNvGrpSpPr/>
          <p:nvPr/>
        </p:nvGrpSpPr>
        <p:grpSpPr>
          <a:xfrm>
            <a:off x="15892241" y="624477"/>
            <a:ext cx="1367089" cy="1367089"/>
            <a:chOff x="0" y="0"/>
            <a:chExt cx="1822785" cy="1822785"/>
          </a:xfrm>
        </p:grpSpPr>
        <p:grpSp>
          <p:nvGrpSpPr>
            <p:cNvPr id="55" name="Google Shape;55;p5"/>
            <p:cNvGrpSpPr/>
            <p:nvPr/>
          </p:nvGrpSpPr>
          <p:grpSpPr>
            <a:xfrm>
              <a:off x="0" y="0"/>
              <a:ext cx="1822785" cy="1822785"/>
              <a:chOff x="0" y="0"/>
              <a:chExt cx="812800" cy="812800"/>
            </a:xfrm>
          </p:grpSpPr>
          <p:sp>
            <p:nvSpPr>
              <p:cNvPr id="56" name="Google Shape;56;p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1F1F1"/>
              </a:solidFill>
              <a:ln cap="sq" cmpd="sng" w="9525">
                <a:solidFill>
                  <a:srgbClr val="FAC65F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5"/>
              <p:cNvSpPr txBox="1"/>
              <p:nvPr/>
            </p:nvSpPr>
            <p:spPr>
              <a:xfrm>
                <a:off x="76200" y="28575"/>
                <a:ext cx="660300" cy="70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8" name="Google Shape;58;p5"/>
            <p:cNvGrpSpPr/>
            <p:nvPr/>
          </p:nvGrpSpPr>
          <p:grpSpPr>
            <a:xfrm>
              <a:off x="130031" y="130031"/>
              <a:ext cx="1562689" cy="1562689"/>
              <a:chOff x="0" y="0"/>
              <a:chExt cx="812800" cy="812800"/>
            </a:xfrm>
          </p:grpSpPr>
          <p:sp>
            <p:nvSpPr>
              <p:cNvPr id="59" name="Google Shape;59;p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45826" y="33348"/>
                    </a:lnTo>
                    <a:lnTo>
                      <a:pt x="491360" y="8881"/>
                    </a:lnTo>
                    <a:lnTo>
                      <a:pt x="522953" y="49652"/>
                    </a:lnTo>
                    <a:lnTo>
                      <a:pt x="572609" y="35135"/>
                    </a:lnTo>
                    <a:lnTo>
                      <a:pt x="594986" y="81548"/>
                    </a:lnTo>
                    <a:lnTo>
                      <a:pt x="646591" y="77616"/>
                    </a:lnTo>
                    <a:lnTo>
                      <a:pt x="658778" y="127641"/>
                    </a:lnTo>
                    <a:lnTo>
                      <a:pt x="710077" y="134465"/>
                    </a:lnTo>
                    <a:lnTo>
                      <a:pt x="711539" y="185918"/>
                    </a:lnTo>
                    <a:lnTo>
                      <a:pt x="760292" y="203200"/>
                    </a:lnTo>
                    <a:lnTo>
                      <a:pt x="750965" y="253830"/>
                    </a:lnTo>
                    <a:lnTo>
                      <a:pt x="795038" y="280816"/>
                    </a:lnTo>
                    <a:lnTo>
                      <a:pt x="775331" y="328411"/>
                    </a:lnTo>
                    <a:lnTo>
                      <a:pt x="812800" y="363920"/>
                    </a:lnTo>
                    <a:lnTo>
                      <a:pt x="783573" y="406400"/>
                    </a:lnTo>
                    <a:lnTo>
                      <a:pt x="812800" y="448880"/>
                    </a:lnTo>
                    <a:lnTo>
                      <a:pt x="775331" y="484389"/>
                    </a:lnTo>
                    <a:lnTo>
                      <a:pt x="795038" y="531984"/>
                    </a:lnTo>
                    <a:lnTo>
                      <a:pt x="750965" y="558970"/>
                    </a:lnTo>
                    <a:lnTo>
                      <a:pt x="760292" y="609600"/>
                    </a:lnTo>
                    <a:lnTo>
                      <a:pt x="711539" y="626882"/>
                    </a:lnTo>
                    <a:lnTo>
                      <a:pt x="710077" y="678335"/>
                    </a:lnTo>
                    <a:lnTo>
                      <a:pt x="658778" y="685159"/>
                    </a:lnTo>
                    <a:lnTo>
                      <a:pt x="646591" y="735184"/>
                    </a:lnTo>
                    <a:lnTo>
                      <a:pt x="594986" y="731252"/>
                    </a:lnTo>
                    <a:lnTo>
                      <a:pt x="572609" y="777665"/>
                    </a:lnTo>
                    <a:lnTo>
                      <a:pt x="522953" y="763148"/>
                    </a:lnTo>
                    <a:lnTo>
                      <a:pt x="491360" y="803919"/>
                    </a:lnTo>
                    <a:lnTo>
                      <a:pt x="445826" y="779452"/>
                    </a:lnTo>
                    <a:lnTo>
                      <a:pt x="406400" y="812800"/>
                    </a:lnTo>
                    <a:lnTo>
                      <a:pt x="366974" y="779452"/>
                    </a:lnTo>
                    <a:lnTo>
                      <a:pt x="321440" y="803919"/>
                    </a:lnTo>
                    <a:lnTo>
                      <a:pt x="289847" y="763148"/>
                    </a:lnTo>
                    <a:lnTo>
                      <a:pt x="240191" y="777665"/>
                    </a:lnTo>
                    <a:lnTo>
                      <a:pt x="217814" y="731252"/>
                    </a:lnTo>
                    <a:lnTo>
                      <a:pt x="166209" y="735184"/>
                    </a:lnTo>
                    <a:lnTo>
                      <a:pt x="154022" y="685159"/>
                    </a:lnTo>
                    <a:lnTo>
                      <a:pt x="102722" y="678335"/>
                    </a:lnTo>
                    <a:lnTo>
                      <a:pt x="101260" y="626882"/>
                    </a:lnTo>
                    <a:lnTo>
                      <a:pt x="52509" y="609600"/>
                    </a:lnTo>
                    <a:lnTo>
                      <a:pt x="61835" y="558970"/>
                    </a:lnTo>
                    <a:lnTo>
                      <a:pt x="17762" y="531984"/>
                    </a:lnTo>
                    <a:lnTo>
                      <a:pt x="37469" y="484389"/>
                    </a:lnTo>
                    <a:lnTo>
                      <a:pt x="0" y="448880"/>
                    </a:lnTo>
                    <a:lnTo>
                      <a:pt x="29227" y="406400"/>
                    </a:lnTo>
                    <a:lnTo>
                      <a:pt x="0" y="363920"/>
                    </a:lnTo>
                    <a:lnTo>
                      <a:pt x="37469" y="328411"/>
                    </a:lnTo>
                    <a:lnTo>
                      <a:pt x="17762" y="280816"/>
                    </a:lnTo>
                    <a:lnTo>
                      <a:pt x="61835" y="253830"/>
                    </a:lnTo>
                    <a:lnTo>
                      <a:pt x="52509" y="203200"/>
                    </a:lnTo>
                    <a:lnTo>
                      <a:pt x="101260" y="185918"/>
                    </a:lnTo>
                    <a:lnTo>
                      <a:pt x="102722" y="134465"/>
                    </a:lnTo>
                    <a:lnTo>
                      <a:pt x="154022" y="127641"/>
                    </a:lnTo>
                    <a:lnTo>
                      <a:pt x="166209" y="77616"/>
                    </a:lnTo>
                    <a:lnTo>
                      <a:pt x="217814" y="81548"/>
                    </a:lnTo>
                    <a:lnTo>
                      <a:pt x="240191" y="35135"/>
                    </a:lnTo>
                    <a:lnTo>
                      <a:pt x="289847" y="49652"/>
                    </a:lnTo>
                    <a:lnTo>
                      <a:pt x="321440" y="8881"/>
                    </a:lnTo>
                    <a:lnTo>
                      <a:pt x="366974" y="33348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</p:sp>
          <p:sp>
            <p:nvSpPr>
              <p:cNvPr id="60" name="Google Shape;60;p5"/>
              <p:cNvSpPr txBox="1"/>
              <p:nvPr/>
            </p:nvSpPr>
            <p:spPr>
              <a:xfrm>
                <a:off x="152400" y="104775"/>
                <a:ext cx="507900" cy="55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925" lIns="25925" spcFirstLastPara="1" rIns="25925" wrap="square" tIns="25925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Google Shape;61;p5"/>
            <p:cNvGrpSpPr/>
            <p:nvPr/>
          </p:nvGrpSpPr>
          <p:grpSpPr>
            <a:xfrm>
              <a:off x="344024" y="344024"/>
              <a:ext cx="1134669" cy="1134669"/>
              <a:chOff x="0" y="0"/>
              <a:chExt cx="812800" cy="812800"/>
            </a:xfrm>
          </p:grpSpPr>
          <p:sp>
            <p:nvSpPr>
              <p:cNvPr id="62" name="Google Shape;62;p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" name="Google Shape;63;p5"/>
              <p:cNvSpPr txBox="1"/>
              <p:nvPr/>
            </p:nvSpPr>
            <p:spPr>
              <a:xfrm>
                <a:off x="76200" y="28575"/>
                <a:ext cx="660300" cy="70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925" lIns="25925" spcFirstLastPara="1" rIns="25925" wrap="square" tIns="25925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4" name="Google Shape;64;p5"/>
            <p:cNvSpPr/>
            <p:nvPr/>
          </p:nvSpPr>
          <p:spPr>
            <a:xfrm>
              <a:off x="421251" y="423033"/>
              <a:ext cx="980245" cy="976680"/>
            </a:xfrm>
            <a:custGeom>
              <a:rect b="b" l="l" r="r" t="t"/>
              <a:pathLst>
                <a:path extrusionOk="0" h="976680" w="980245">
                  <a:moveTo>
                    <a:pt x="0" y="0"/>
                  </a:moveTo>
                  <a:lnTo>
                    <a:pt x="980244" y="0"/>
                  </a:lnTo>
                  <a:lnTo>
                    <a:pt x="980244" y="976680"/>
                  </a:lnTo>
                  <a:lnTo>
                    <a:pt x="0" y="9766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grpSp>
          <p:nvGrpSpPr>
            <p:cNvPr id="65" name="Google Shape;65;p5"/>
            <p:cNvGrpSpPr/>
            <p:nvPr/>
          </p:nvGrpSpPr>
          <p:grpSpPr>
            <a:xfrm>
              <a:off x="735010" y="735010"/>
              <a:ext cx="352755" cy="352755"/>
              <a:chOff x="0" y="0"/>
              <a:chExt cx="812800" cy="812800"/>
            </a:xfrm>
          </p:grpSpPr>
          <p:sp>
            <p:nvSpPr>
              <p:cNvPr id="66" name="Google Shape;66;p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" name="Google Shape;67;p5"/>
              <p:cNvSpPr txBox="1"/>
              <p:nvPr/>
            </p:nvSpPr>
            <p:spPr>
              <a:xfrm>
                <a:off x="76200" y="28575"/>
                <a:ext cx="660300" cy="70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bg>
      <p:bgPr>
        <a:solidFill>
          <a:schemeClr val="dk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69;p6"/>
          <p:cNvGrpSpPr/>
          <p:nvPr/>
        </p:nvGrpSpPr>
        <p:grpSpPr>
          <a:xfrm>
            <a:off x="329027" y="49707"/>
            <a:ext cx="17630525" cy="10006825"/>
            <a:chOff x="0" y="-47625"/>
            <a:chExt cx="4643400" cy="2635525"/>
          </a:xfrm>
        </p:grpSpPr>
        <p:sp>
          <p:nvSpPr>
            <p:cNvPr id="70" name="Google Shape;70;p6"/>
            <p:cNvSpPr/>
            <p:nvPr/>
          </p:nvSpPr>
          <p:spPr>
            <a:xfrm>
              <a:off x="0" y="0"/>
              <a:ext cx="4643278" cy="2587900"/>
            </a:xfrm>
            <a:custGeom>
              <a:rect b="b" l="l" r="r" t="t"/>
              <a:pathLst>
                <a:path extrusionOk="0" h="2587900" w="4643278">
                  <a:moveTo>
                    <a:pt x="0" y="0"/>
                  </a:moveTo>
                  <a:lnTo>
                    <a:pt x="4643278" y="0"/>
                  </a:lnTo>
                  <a:lnTo>
                    <a:pt x="4643278" y="2587900"/>
                  </a:lnTo>
                  <a:lnTo>
                    <a:pt x="0" y="2587900"/>
                  </a:lnTo>
                  <a:close/>
                </a:path>
              </a:pathLst>
            </a:custGeom>
            <a:solidFill>
              <a:srgbClr val="FFFEFB"/>
            </a:solidFill>
            <a:ln>
              <a:noFill/>
            </a:ln>
          </p:spPr>
        </p:sp>
        <p:sp>
          <p:nvSpPr>
            <p:cNvPr id="71" name="Google Shape;71;p6"/>
            <p:cNvSpPr txBox="1"/>
            <p:nvPr/>
          </p:nvSpPr>
          <p:spPr>
            <a:xfrm>
              <a:off x="0" y="-47625"/>
              <a:ext cx="4643400" cy="263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2" name="Google Shape;72;p6"/>
          <p:cNvSpPr txBox="1"/>
          <p:nvPr>
            <p:ph type="title"/>
          </p:nvPr>
        </p:nvSpPr>
        <p:spPr>
          <a:xfrm>
            <a:off x="2499300" y="1352000"/>
            <a:ext cx="13289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6"/>
          <p:cNvSpPr txBox="1"/>
          <p:nvPr>
            <p:ph idx="1" type="body"/>
          </p:nvPr>
        </p:nvSpPr>
        <p:spPr>
          <a:xfrm>
            <a:off x="3096962" y="4284950"/>
            <a:ext cx="59349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91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1pPr>
            <a:lvl2pPr indent="-4191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2pPr>
            <a:lvl3pPr indent="-4191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3pPr>
            <a:lvl4pPr indent="-4191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4pPr>
            <a:lvl5pPr indent="-4191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Char char="»"/>
              <a:defRPr/>
            </a:lvl5pPr>
            <a:lvl6pPr indent="-4191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6pPr>
            <a:lvl7pPr indent="-4191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7pPr>
            <a:lvl8pPr indent="-4191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8pPr>
            <a:lvl9pPr indent="-4191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9pPr>
          </a:lstStyle>
          <a:p/>
        </p:txBody>
      </p:sp>
      <p:sp>
        <p:nvSpPr>
          <p:cNvPr id="74" name="Google Shape;74;p6"/>
          <p:cNvSpPr txBox="1"/>
          <p:nvPr>
            <p:ph idx="2" type="body"/>
          </p:nvPr>
        </p:nvSpPr>
        <p:spPr>
          <a:xfrm>
            <a:off x="9256138" y="4284950"/>
            <a:ext cx="59349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91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1pPr>
            <a:lvl2pPr indent="-4191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2pPr>
            <a:lvl3pPr indent="-4191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3pPr>
            <a:lvl4pPr indent="-4191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4pPr>
            <a:lvl5pPr indent="-4191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Char char="»"/>
              <a:defRPr/>
            </a:lvl5pPr>
            <a:lvl6pPr indent="-4191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6pPr>
            <a:lvl7pPr indent="-4191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7pPr>
            <a:lvl8pPr indent="-4191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8pPr>
            <a:lvl9pPr indent="-4191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9pPr>
          </a:lstStyle>
          <a:p/>
        </p:txBody>
      </p:sp>
      <p:grpSp>
        <p:nvGrpSpPr>
          <p:cNvPr id="75" name="Google Shape;75;p6"/>
          <p:cNvGrpSpPr/>
          <p:nvPr/>
        </p:nvGrpSpPr>
        <p:grpSpPr>
          <a:xfrm>
            <a:off x="15892241" y="624477"/>
            <a:ext cx="1367089" cy="1367089"/>
            <a:chOff x="0" y="0"/>
            <a:chExt cx="1822785" cy="1822785"/>
          </a:xfrm>
        </p:grpSpPr>
        <p:grpSp>
          <p:nvGrpSpPr>
            <p:cNvPr id="76" name="Google Shape;76;p6"/>
            <p:cNvGrpSpPr/>
            <p:nvPr/>
          </p:nvGrpSpPr>
          <p:grpSpPr>
            <a:xfrm>
              <a:off x="0" y="0"/>
              <a:ext cx="1822785" cy="1822785"/>
              <a:chOff x="0" y="0"/>
              <a:chExt cx="812800" cy="812800"/>
            </a:xfrm>
          </p:grpSpPr>
          <p:sp>
            <p:nvSpPr>
              <p:cNvPr id="77" name="Google Shape;77;p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1F1F1"/>
              </a:solidFill>
              <a:ln cap="sq" cmpd="sng" w="9525">
                <a:solidFill>
                  <a:srgbClr val="FAC65F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6"/>
              <p:cNvSpPr txBox="1"/>
              <p:nvPr/>
            </p:nvSpPr>
            <p:spPr>
              <a:xfrm>
                <a:off x="76200" y="28575"/>
                <a:ext cx="660300" cy="70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9" name="Google Shape;79;p6"/>
            <p:cNvGrpSpPr/>
            <p:nvPr/>
          </p:nvGrpSpPr>
          <p:grpSpPr>
            <a:xfrm>
              <a:off x="130031" y="130031"/>
              <a:ext cx="1562689" cy="1562689"/>
              <a:chOff x="0" y="0"/>
              <a:chExt cx="812800" cy="812800"/>
            </a:xfrm>
          </p:grpSpPr>
          <p:sp>
            <p:nvSpPr>
              <p:cNvPr id="80" name="Google Shape;80;p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45826" y="33348"/>
                    </a:lnTo>
                    <a:lnTo>
                      <a:pt x="491360" y="8881"/>
                    </a:lnTo>
                    <a:lnTo>
                      <a:pt x="522953" y="49652"/>
                    </a:lnTo>
                    <a:lnTo>
                      <a:pt x="572609" y="35135"/>
                    </a:lnTo>
                    <a:lnTo>
                      <a:pt x="594986" y="81548"/>
                    </a:lnTo>
                    <a:lnTo>
                      <a:pt x="646591" y="77616"/>
                    </a:lnTo>
                    <a:lnTo>
                      <a:pt x="658778" y="127641"/>
                    </a:lnTo>
                    <a:lnTo>
                      <a:pt x="710077" y="134465"/>
                    </a:lnTo>
                    <a:lnTo>
                      <a:pt x="711539" y="185918"/>
                    </a:lnTo>
                    <a:lnTo>
                      <a:pt x="760292" y="203200"/>
                    </a:lnTo>
                    <a:lnTo>
                      <a:pt x="750965" y="253830"/>
                    </a:lnTo>
                    <a:lnTo>
                      <a:pt x="795038" y="280816"/>
                    </a:lnTo>
                    <a:lnTo>
                      <a:pt x="775331" y="328411"/>
                    </a:lnTo>
                    <a:lnTo>
                      <a:pt x="812800" y="363920"/>
                    </a:lnTo>
                    <a:lnTo>
                      <a:pt x="783573" y="406400"/>
                    </a:lnTo>
                    <a:lnTo>
                      <a:pt x="812800" y="448880"/>
                    </a:lnTo>
                    <a:lnTo>
                      <a:pt x="775331" y="484389"/>
                    </a:lnTo>
                    <a:lnTo>
                      <a:pt x="795038" y="531984"/>
                    </a:lnTo>
                    <a:lnTo>
                      <a:pt x="750965" y="558970"/>
                    </a:lnTo>
                    <a:lnTo>
                      <a:pt x="760292" y="609600"/>
                    </a:lnTo>
                    <a:lnTo>
                      <a:pt x="711539" y="626882"/>
                    </a:lnTo>
                    <a:lnTo>
                      <a:pt x="710077" y="678335"/>
                    </a:lnTo>
                    <a:lnTo>
                      <a:pt x="658778" y="685159"/>
                    </a:lnTo>
                    <a:lnTo>
                      <a:pt x="646591" y="735184"/>
                    </a:lnTo>
                    <a:lnTo>
                      <a:pt x="594986" y="731252"/>
                    </a:lnTo>
                    <a:lnTo>
                      <a:pt x="572609" y="777665"/>
                    </a:lnTo>
                    <a:lnTo>
                      <a:pt x="522953" y="763148"/>
                    </a:lnTo>
                    <a:lnTo>
                      <a:pt x="491360" y="803919"/>
                    </a:lnTo>
                    <a:lnTo>
                      <a:pt x="445826" y="779452"/>
                    </a:lnTo>
                    <a:lnTo>
                      <a:pt x="406400" y="812800"/>
                    </a:lnTo>
                    <a:lnTo>
                      <a:pt x="366974" y="779452"/>
                    </a:lnTo>
                    <a:lnTo>
                      <a:pt x="321440" y="803919"/>
                    </a:lnTo>
                    <a:lnTo>
                      <a:pt x="289847" y="763148"/>
                    </a:lnTo>
                    <a:lnTo>
                      <a:pt x="240191" y="777665"/>
                    </a:lnTo>
                    <a:lnTo>
                      <a:pt x="217814" y="731252"/>
                    </a:lnTo>
                    <a:lnTo>
                      <a:pt x="166209" y="735184"/>
                    </a:lnTo>
                    <a:lnTo>
                      <a:pt x="154022" y="685159"/>
                    </a:lnTo>
                    <a:lnTo>
                      <a:pt x="102722" y="678335"/>
                    </a:lnTo>
                    <a:lnTo>
                      <a:pt x="101260" y="626882"/>
                    </a:lnTo>
                    <a:lnTo>
                      <a:pt x="52509" y="609600"/>
                    </a:lnTo>
                    <a:lnTo>
                      <a:pt x="61835" y="558970"/>
                    </a:lnTo>
                    <a:lnTo>
                      <a:pt x="17762" y="531984"/>
                    </a:lnTo>
                    <a:lnTo>
                      <a:pt x="37469" y="484389"/>
                    </a:lnTo>
                    <a:lnTo>
                      <a:pt x="0" y="448880"/>
                    </a:lnTo>
                    <a:lnTo>
                      <a:pt x="29227" y="406400"/>
                    </a:lnTo>
                    <a:lnTo>
                      <a:pt x="0" y="363920"/>
                    </a:lnTo>
                    <a:lnTo>
                      <a:pt x="37469" y="328411"/>
                    </a:lnTo>
                    <a:lnTo>
                      <a:pt x="17762" y="280816"/>
                    </a:lnTo>
                    <a:lnTo>
                      <a:pt x="61835" y="253830"/>
                    </a:lnTo>
                    <a:lnTo>
                      <a:pt x="52509" y="203200"/>
                    </a:lnTo>
                    <a:lnTo>
                      <a:pt x="101260" y="185918"/>
                    </a:lnTo>
                    <a:lnTo>
                      <a:pt x="102722" y="134465"/>
                    </a:lnTo>
                    <a:lnTo>
                      <a:pt x="154022" y="127641"/>
                    </a:lnTo>
                    <a:lnTo>
                      <a:pt x="166209" y="77616"/>
                    </a:lnTo>
                    <a:lnTo>
                      <a:pt x="217814" y="81548"/>
                    </a:lnTo>
                    <a:lnTo>
                      <a:pt x="240191" y="35135"/>
                    </a:lnTo>
                    <a:lnTo>
                      <a:pt x="289847" y="49652"/>
                    </a:lnTo>
                    <a:lnTo>
                      <a:pt x="321440" y="8881"/>
                    </a:lnTo>
                    <a:lnTo>
                      <a:pt x="366974" y="33348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</p:sp>
          <p:sp>
            <p:nvSpPr>
              <p:cNvPr id="81" name="Google Shape;81;p6"/>
              <p:cNvSpPr txBox="1"/>
              <p:nvPr/>
            </p:nvSpPr>
            <p:spPr>
              <a:xfrm>
                <a:off x="152400" y="104775"/>
                <a:ext cx="507900" cy="55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925" lIns="25925" spcFirstLastPara="1" rIns="25925" wrap="square" tIns="25925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" name="Google Shape;82;p6"/>
            <p:cNvGrpSpPr/>
            <p:nvPr/>
          </p:nvGrpSpPr>
          <p:grpSpPr>
            <a:xfrm>
              <a:off x="344024" y="344024"/>
              <a:ext cx="1134669" cy="1134669"/>
              <a:chOff x="0" y="0"/>
              <a:chExt cx="812800" cy="812800"/>
            </a:xfrm>
          </p:grpSpPr>
          <p:sp>
            <p:nvSpPr>
              <p:cNvPr id="83" name="Google Shape;83;p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" name="Google Shape;84;p6"/>
              <p:cNvSpPr txBox="1"/>
              <p:nvPr/>
            </p:nvSpPr>
            <p:spPr>
              <a:xfrm>
                <a:off x="76200" y="28575"/>
                <a:ext cx="660300" cy="70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925" lIns="25925" spcFirstLastPara="1" rIns="25925" wrap="square" tIns="25925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5" name="Google Shape;85;p6"/>
            <p:cNvSpPr/>
            <p:nvPr/>
          </p:nvSpPr>
          <p:spPr>
            <a:xfrm>
              <a:off x="421251" y="423033"/>
              <a:ext cx="980245" cy="976680"/>
            </a:xfrm>
            <a:custGeom>
              <a:rect b="b" l="l" r="r" t="t"/>
              <a:pathLst>
                <a:path extrusionOk="0" h="976680" w="980245">
                  <a:moveTo>
                    <a:pt x="0" y="0"/>
                  </a:moveTo>
                  <a:lnTo>
                    <a:pt x="980244" y="0"/>
                  </a:lnTo>
                  <a:lnTo>
                    <a:pt x="980244" y="976680"/>
                  </a:lnTo>
                  <a:lnTo>
                    <a:pt x="0" y="9766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grpSp>
          <p:nvGrpSpPr>
            <p:cNvPr id="86" name="Google Shape;86;p6"/>
            <p:cNvGrpSpPr/>
            <p:nvPr/>
          </p:nvGrpSpPr>
          <p:grpSpPr>
            <a:xfrm>
              <a:off x="735010" y="735010"/>
              <a:ext cx="352755" cy="352755"/>
              <a:chOff x="0" y="0"/>
              <a:chExt cx="812800" cy="812800"/>
            </a:xfrm>
          </p:grpSpPr>
          <p:sp>
            <p:nvSpPr>
              <p:cNvPr id="87" name="Google Shape;87;p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" name="Google Shape;88;p6"/>
              <p:cNvSpPr txBox="1"/>
              <p:nvPr/>
            </p:nvSpPr>
            <p:spPr>
              <a:xfrm>
                <a:off x="76200" y="28575"/>
                <a:ext cx="660300" cy="70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89" name="Google Shape;89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104424" y="145951"/>
            <a:ext cx="7332609" cy="45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69126" y="9662499"/>
            <a:ext cx="7332972" cy="45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bg>
      <p:bgPr>
        <a:solidFill>
          <a:schemeClr val="accent3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7"/>
          <p:cNvSpPr txBox="1"/>
          <p:nvPr>
            <p:ph type="title"/>
          </p:nvPr>
        </p:nvSpPr>
        <p:spPr>
          <a:xfrm>
            <a:off x="2499300" y="1352000"/>
            <a:ext cx="13289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7"/>
          <p:cNvSpPr txBox="1"/>
          <p:nvPr>
            <p:ph idx="1" type="body"/>
          </p:nvPr>
        </p:nvSpPr>
        <p:spPr>
          <a:xfrm>
            <a:off x="3123038" y="4723375"/>
            <a:ext cx="59115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91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1pPr>
            <a:lvl2pPr indent="-4191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2pPr>
            <a:lvl3pPr indent="-4191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3pPr>
            <a:lvl4pPr indent="-4191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4pPr>
            <a:lvl5pPr indent="-4191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3000"/>
              <a:buChar char="»"/>
              <a:defRPr/>
            </a:lvl5pPr>
            <a:lvl6pPr indent="-4191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6pPr>
            <a:lvl7pPr indent="-4191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7pPr>
            <a:lvl8pPr indent="-4191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8pPr>
            <a:lvl9pPr indent="-4191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9pPr>
          </a:lstStyle>
          <a:p/>
        </p:txBody>
      </p:sp>
      <p:sp>
        <p:nvSpPr>
          <p:cNvPr id="94" name="Google Shape;94;p7"/>
          <p:cNvSpPr txBox="1"/>
          <p:nvPr>
            <p:ph idx="2" type="body"/>
          </p:nvPr>
        </p:nvSpPr>
        <p:spPr>
          <a:xfrm>
            <a:off x="9250756" y="4723375"/>
            <a:ext cx="59142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91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1pPr>
            <a:lvl2pPr indent="-4191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2pPr>
            <a:lvl3pPr indent="-4191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3pPr>
            <a:lvl4pPr indent="-4191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4pPr>
            <a:lvl5pPr indent="-4191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3000"/>
              <a:buChar char="»"/>
              <a:defRPr/>
            </a:lvl5pPr>
            <a:lvl6pPr indent="-4191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6pPr>
            <a:lvl7pPr indent="-4191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7pPr>
            <a:lvl8pPr indent="-4191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8pPr>
            <a:lvl9pPr indent="-4191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9pPr>
          </a:lstStyle>
          <a:p/>
        </p:txBody>
      </p:sp>
      <p:sp>
        <p:nvSpPr>
          <p:cNvPr id="95" name="Google Shape;95;p7"/>
          <p:cNvSpPr/>
          <p:nvPr/>
        </p:nvSpPr>
        <p:spPr>
          <a:xfrm rot="7796030">
            <a:off x="-2349717" y="21665"/>
            <a:ext cx="4365365" cy="3627031"/>
          </a:xfrm>
          <a:custGeom>
            <a:rect b="b" l="l" r="r" t="t"/>
            <a:pathLst>
              <a:path extrusionOk="0" h="3623658" w="4361305">
                <a:moveTo>
                  <a:pt x="0" y="0"/>
                </a:moveTo>
                <a:lnTo>
                  <a:pt x="4361305" y="0"/>
                </a:lnTo>
                <a:lnTo>
                  <a:pt x="4361305" y="3623658"/>
                </a:lnTo>
                <a:lnTo>
                  <a:pt x="0" y="36236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6" name="Google Shape;96;p7"/>
          <p:cNvSpPr/>
          <p:nvPr/>
        </p:nvSpPr>
        <p:spPr>
          <a:xfrm rot="-3144837">
            <a:off x="16245534" y="4887056"/>
            <a:ext cx="4361646" cy="3623941"/>
          </a:xfrm>
          <a:custGeom>
            <a:rect b="b" l="l" r="r" t="t"/>
            <a:pathLst>
              <a:path extrusionOk="0" h="3623658" w="4361305">
                <a:moveTo>
                  <a:pt x="0" y="0"/>
                </a:moveTo>
                <a:lnTo>
                  <a:pt x="4361306" y="0"/>
                </a:lnTo>
                <a:lnTo>
                  <a:pt x="4361306" y="3623658"/>
                </a:lnTo>
                <a:lnTo>
                  <a:pt x="0" y="36236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"/>
          <p:cNvSpPr/>
          <p:nvPr/>
        </p:nvSpPr>
        <p:spPr>
          <a:xfrm rot="-2590709">
            <a:off x="-875740" y="-409771"/>
            <a:ext cx="2418948" cy="2009820"/>
          </a:xfrm>
          <a:custGeom>
            <a:rect b="b" l="l" r="r" t="t"/>
            <a:pathLst>
              <a:path extrusionOk="0" h="2007688" w="2416382">
                <a:moveTo>
                  <a:pt x="0" y="0"/>
                </a:moveTo>
                <a:lnTo>
                  <a:pt x="2416381" y="0"/>
                </a:lnTo>
                <a:lnTo>
                  <a:pt x="2416381" y="2007688"/>
                </a:lnTo>
                <a:lnTo>
                  <a:pt x="0" y="20076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9" name="Google Shape;99;p8"/>
          <p:cNvSpPr/>
          <p:nvPr/>
        </p:nvSpPr>
        <p:spPr>
          <a:xfrm rot="8239866">
            <a:off x="16837720" y="8924288"/>
            <a:ext cx="2415453" cy="2006916"/>
          </a:xfrm>
          <a:custGeom>
            <a:rect b="b" l="l" r="r" t="t"/>
            <a:pathLst>
              <a:path extrusionOk="0" h="2007688" w="2416382">
                <a:moveTo>
                  <a:pt x="0" y="0"/>
                </a:moveTo>
                <a:lnTo>
                  <a:pt x="2416382" y="0"/>
                </a:lnTo>
                <a:lnTo>
                  <a:pt x="2416382" y="2007689"/>
                </a:lnTo>
                <a:lnTo>
                  <a:pt x="0" y="20076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00" name="Google Shape;100;p8"/>
          <p:cNvGrpSpPr/>
          <p:nvPr/>
        </p:nvGrpSpPr>
        <p:grpSpPr>
          <a:xfrm>
            <a:off x="716921" y="414059"/>
            <a:ext cx="17057588" cy="9270891"/>
            <a:chOff x="0" y="-47625"/>
            <a:chExt cx="4492504" cy="2441700"/>
          </a:xfrm>
        </p:grpSpPr>
        <p:sp>
          <p:nvSpPr>
            <p:cNvPr id="101" name="Google Shape;101;p8"/>
            <p:cNvSpPr/>
            <p:nvPr/>
          </p:nvSpPr>
          <p:spPr>
            <a:xfrm>
              <a:off x="0" y="0"/>
              <a:ext cx="4492504" cy="2393997"/>
            </a:xfrm>
            <a:custGeom>
              <a:rect b="b" l="l" r="r" t="t"/>
              <a:pathLst>
                <a:path extrusionOk="0" h="2393997" w="4492504">
                  <a:moveTo>
                    <a:pt x="0" y="0"/>
                  </a:moveTo>
                  <a:lnTo>
                    <a:pt x="4492504" y="0"/>
                  </a:lnTo>
                  <a:lnTo>
                    <a:pt x="4492504" y="2393997"/>
                  </a:lnTo>
                  <a:lnTo>
                    <a:pt x="0" y="2393997"/>
                  </a:lnTo>
                  <a:close/>
                </a:path>
              </a:pathLst>
            </a:custGeom>
            <a:solidFill>
              <a:srgbClr val="FFFEFB"/>
            </a:solidFill>
            <a:ln cap="sq" cmpd="sng" w="38100">
              <a:solidFill>
                <a:srgbClr val="FA9A4B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02" name="Google Shape;102;p8"/>
            <p:cNvSpPr txBox="1"/>
            <p:nvPr/>
          </p:nvSpPr>
          <p:spPr>
            <a:xfrm>
              <a:off x="0" y="-47625"/>
              <a:ext cx="4492500" cy="24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3" name="Google Shape;103;p8"/>
          <p:cNvSpPr/>
          <p:nvPr/>
        </p:nvSpPr>
        <p:spPr>
          <a:xfrm rot="3108633">
            <a:off x="16157436" y="984580"/>
            <a:ext cx="1172959" cy="974572"/>
          </a:xfrm>
          <a:custGeom>
            <a:rect b="b" l="l" r="r" t="t"/>
            <a:pathLst>
              <a:path extrusionOk="0" h="975777" w="1174410">
                <a:moveTo>
                  <a:pt x="0" y="0"/>
                </a:moveTo>
                <a:lnTo>
                  <a:pt x="1174411" y="0"/>
                </a:lnTo>
                <a:lnTo>
                  <a:pt x="1174411" y="975776"/>
                </a:lnTo>
                <a:lnTo>
                  <a:pt x="0" y="9757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4" name="Google Shape;104;p8"/>
          <p:cNvSpPr txBox="1"/>
          <p:nvPr>
            <p:ph type="title"/>
          </p:nvPr>
        </p:nvSpPr>
        <p:spPr>
          <a:xfrm>
            <a:off x="2499300" y="1352000"/>
            <a:ext cx="13289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9"/>
          <p:cNvGrpSpPr/>
          <p:nvPr/>
        </p:nvGrpSpPr>
        <p:grpSpPr>
          <a:xfrm>
            <a:off x="0" y="-180827"/>
            <a:ext cx="18288118" cy="10468053"/>
            <a:chOff x="0" y="-47625"/>
            <a:chExt cx="4816592" cy="2757000"/>
          </a:xfrm>
        </p:grpSpPr>
        <p:sp>
          <p:nvSpPr>
            <p:cNvPr id="107" name="Google Shape;107;p9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10583" y="0"/>
                  </a:moveTo>
                  <a:lnTo>
                    <a:pt x="4806009" y="0"/>
                  </a:lnTo>
                  <a:cubicBezTo>
                    <a:pt x="4808816" y="0"/>
                    <a:pt x="4811508" y="1115"/>
                    <a:pt x="4813493" y="3100"/>
                  </a:cubicBezTo>
                  <a:cubicBezTo>
                    <a:pt x="4815477" y="5085"/>
                    <a:pt x="4816592" y="7776"/>
                    <a:pt x="4816592" y="10583"/>
                  </a:cubicBezTo>
                  <a:lnTo>
                    <a:pt x="4816592" y="2698750"/>
                  </a:lnTo>
                  <a:cubicBezTo>
                    <a:pt x="4816592" y="2701557"/>
                    <a:pt x="4815477" y="2704249"/>
                    <a:pt x="4813493" y="2706233"/>
                  </a:cubicBezTo>
                  <a:cubicBezTo>
                    <a:pt x="4811508" y="2708218"/>
                    <a:pt x="4808816" y="2709333"/>
                    <a:pt x="4806009" y="2709333"/>
                  </a:cubicBezTo>
                  <a:lnTo>
                    <a:pt x="10583" y="2709333"/>
                  </a:lnTo>
                  <a:cubicBezTo>
                    <a:pt x="7776" y="2709333"/>
                    <a:pt x="5085" y="2708218"/>
                    <a:pt x="3100" y="2706233"/>
                  </a:cubicBezTo>
                  <a:cubicBezTo>
                    <a:pt x="1115" y="2704249"/>
                    <a:pt x="0" y="2701557"/>
                    <a:pt x="0" y="2698750"/>
                  </a:cubicBezTo>
                  <a:lnTo>
                    <a:pt x="0" y="10583"/>
                  </a:lnTo>
                  <a:cubicBezTo>
                    <a:pt x="0" y="7776"/>
                    <a:pt x="1115" y="5085"/>
                    <a:pt x="3100" y="3100"/>
                  </a:cubicBezTo>
                  <a:cubicBezTo>
                    <a:pt x="5085" y="1115"/>
                    <a:pt x="7776" y="0"/>
                    <a:pt x="1058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57150">
              <a:solidFill>
                <a:srgbClr val="FA9A4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9"/>
            <p:cNvSpPr txBox="1"/>
            <p:nvPr/>
          </p:nvSpPr>
          <p:spPr>
            <a:xfrm>
              <a:off x="0" y="-47625"/>
              <a:ext cx="4816500" cy="275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" name="Google Shape;109;p9"/>
          <p:cNvGrpSpPr/>
          <p:nvPr/>
        </p:nvGrpSpPr>
        <p:grpSpPr>
          <a:xfrm>
            <a:off x="256309" y="37205"/>
            <a:ext cx="17775499" cy="10031827"/>
            <a:chOff x="0" y="-47625"/>
            <a:chExt cx="4681582" cy="2642110"/>
          </a:xfrm>
        </p:grpSpPr>
        <p:sp>
          <p:nvSpPr>
            <p:cNvPr id="110" name="Google Shape;110;p9"/>
            <p:cNvSpPr/>
            <p:nvPr/>
          </p:nvSpPr>
          <p:spPr>
            <a:xfrm>
              <a:off x="0" y="0"/>
              <a:ext cx="4681582" cy="2594485"/>
            </a:xfrm>
            <a:custGeom>
              <a:rect b="b" l="l" r="r" t="t"/>
              <a:pathLst>
                <a:path extrusionOk="0" h="2594485" w="4681582">
                  <a:moveTo>
                    <a:pt x="10889" y="0"/>
                  </a:moveTo>
                  <a:lnTo>
                    <a:pt x="4670693" y="0"/>
                  </a:lnTo>
                  <a:cubicBezTo>
                    <a:pt x="4673581" y="0"/>
                    <a:pt x="4676351" y="1147"/>
                    <a:pt x="4678392" y="3189"/>
                  </a:cubicBezTo>
                  <a:cubicBezTo>
                    <a:pt x="4680434" y="5231"/>
                    <a:pt x="4681582" y="8001"/>
                    <a:pt x="4681582" y="10889"/>
                  </a:cubicBezTo>
                  <a:lnTo>
                    <a:pt x="4681582" y="2583597"/>
                  </a:lnTo>
                  <a:cubicBezTo>
                    <a:pt x="4681582" y="2586484"/>
                    <a:pt x="4680434" y="2589254"/>
                    <a:pt x="4678392" y="2591296"/>
                  </a:cubicBezTo>
                  <a:cubicBezTo>
                    <a:pt x="4676351" y="2593338"/>
                    <a:pt x="4673581" y="2594485"/>
                    <a:pt x="4670693" y="2594485"/>
                  </a:cubicBezTo>
                  <a:lnTo>
                    <a:pt x="10889" y="2594485"/>
                  </a:lnTo>
                  <a:cubicBezTo>
                    <a:pt x="8001" y="2594485"/>
                    <a:pt x="5231" y="2593338"/>
                    <a:pt x="3189" y="2591296"/>
                  </a:cubicBezTo>
                  <a:cubicBezTo>
                    <a:pt x="1147" y="2589254"/>
                    <a:pt x="0" y="2586484"/>
                    <a:pt x="0" y="2583597"/>
                  </a:cubicBezTo>
                  <a:lnTo>
                    <a:pt x="0" y="10889"/>
                  </a:lnTo>
                  <a:cubicBezTo>
                    <a:pt x="0" y="8001"/>
                    <a:pt x="1147" y="5231"/>
                    <a:pt x="3189" y="3189"/>
                  </a:cubicBezTo>
                  <a:cubicBezTo>
                    <a:pt x="5231" y="1147"/>
                    <a:pt x="8001" y="0"/>
                    <a:pt x="1088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57150">
              <a:solidFill>
                <a:srgbClr val="FA9A4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9"/>
            <p:cNvSpPr txBox="1"/>
            <p:nvPr/>
          </p:nvSpPr>
          <p:spPr>
            <a:xfrm>
              <a:off x="0" y="-47625"/>
              <a:ext cx="4681500" cy="264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2" name="Google Shape;112;p9"/>
          <p:cNvSpPr txBox="1"/>
          <p:nvPr>
            <p:ph type="title"/>
          </p:nvPr>
        </p:nvSpPr>
        <p:spPr>
          <a:xfrm>
            <a:off x="2664300" y="2291450"/>
            <a:ext cx="129594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000"/>
              <a:buFont typeface="Cormorant Garamond"/>
              <a:buNone/>
              <a:defRPr sz="10000">
                <a:latin typeface="Cormorant Garamond"/>
                <a:ea typeface="Cormorant Garamond"/>
                <a:cs typeface="Cormorant Garamond"/>
                <a:sym typeface="Cormorant Garamo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0"/>
              <a:buFont typeface="Cormorant Garamond"/>
              <a:buNone/>
              <a:defRPr sz="10000">
                <a:latin typeface="Cormorant Garamond"/>
                <a:ea typeface="Cormorant Garamond"/>
                <a:cs typeface="Cormorant Garamond"/>
                <a:sym typeface="Cormorant Garamo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0"/>
              <a:buFont typeface="Cormorant Garamond"/>
              <a:buNone/>
              <a:defRPr sz="10000">
                <a:latin typeface="Cormorant Garamond"/>
                <a:ea typeface="Cormorant Garamond"/>
                <a:cs typeface="Cormorant Garamond"/>
                <a:sym typeface="Cormorant Garamo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0"/>
              <a:buFont typeface="Cormorant Garamond"/>
              <a:buNone/>
              <a:defRPr sz="10000">
                <a:latin typeface="Cormorant Garamond"/>
                <a:ea typeface="Cormorant Garamond"/>
                <a:cs typeface="Cormorant Garamond"/>
                <a:sym typeface="Cormorant Garamo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0"/>
              <a:buFont typeface="Cormorant Garamond"/>
              <a:buNone/>
              <a:defRPr sz="10000">
                <a:latin typeface="Cormorant Garamond"/>
                <a:ea typeface="Cormorant Garamond"/>
                <a:cs typeface="Cormorant Garamond"/>
                <a:sym typeface="Cormorant Garamo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0"/>
              <a:buFont typeface="Cormorant Garamond"/>
              <a:buNone/>
              <a:defRPr sz="10000">
                <a:latin typeface="Cormorant Garamond"/>
                <a:ea typeface="Cormorant Garamond"/>
                <a:cs typeface="Cormorant Garamond"/>
                <a:sym typeface="Cormorant Garamo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0"/>
              <a:buFont typeface="Cormorant Garamond"/>
              <a:buNone/>
              <a:defRPr sz="10000">
                <a:latin typeface="Cormorant Garamond"/>
                <a:ea typeface="Cormorant Garamond"/>
                <a:cs typeface="Cormorant Garamond"/>
                <a:sym typeface="Cormorant Garamo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0"/>
              <a:buFont typeface="Cormorant Garamond"/>
              <a:buNone/>
              <a:defRPr sz="10000">
                <a:latin typeface="Cormorant Garamond"/>
                <a:ea typeface="Cormorant Garamond"/>
                <a:cs typeface="Cormorant Garamond"/>
                <a:sym typeface="Cormorant Garamond"/>
              </a:defRPr>
            </a:lvl9pPr>
          </a:lstStyle>
          <a:p/>
        </p:txBody>
      </p:sp>
      <p:sp>
        <p:nvSpPr>
          <p:cNvPr id="113" name="Google Shape;113;p9"/>
          <p:cNvSpPr txBox="1"/>
          <p:nvPr>
            <p:ph idx="1" type="body"/>
          </p:nvPr>
        </p:nvSpPr>
        <p:spPr>
          <a:xfrm>
            <a:off x="8394975" y="4024225"/>
            <a:ext cx="5942700" cy="49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91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1pPr>
            <a:lvl2pPr indent="-4191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2pPr>
            <a:lvl3pPr indent="-4191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3pPr>
            <a:lvl4pPr indent="-4191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4pPr>
            <a:lvl5pPr indent="-4191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»"/>
              <a:defRPr/>
            </a:lvl5pPr>
            <a:lvl6pPr indent="-4191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6pPr>
            <a:lvl7pPr indent="-4191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7pPr>
            <a:lvl8pPr indent="-4191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8pPr>
            <a:lvl9pPr indent="-4191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9pPr>
          </a:lstStyle>
          <a:p/>
        </p:txBody>
      </p:sp>
      <p:sp>
        <p:nvSpPr>
          <p:cNvPr id="114" name="Google Shape;114;p9"/>
          <p:cNvSpPr txBox="1"/>
          <p:nvPr>
            <p:ph idx="2" type="body"/>
          </p:nvPr>
        </p:nvSpPr>
        <p:spPr>
          <a:xfrm>
            <a:off x="1496325" y="4024225"/>
            <a:ext cx="54228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bg>
      <p:bgPr>
        <a:solidFill>
          <a:schemeClr val="dk2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oogle Shape;116;p10"/>
          <p:cNvGrpSpPr/>
          <p:nvPr/>
        </p:nvGrpSpPr>
        <p:grpSpPr>
          <a:xfrm>
            <a:off x="282428" y="123850"/>
            <a:ext cx="17723261" cy="9858651"/>
            <a:chOff x="0" y="-47625"/>
            <a:chExt cx="4667824" cy="2596500"/>
          </a:xfrm>
        </p:grpSpPr>
        <p:sp>
          <p:nvSpPr>
            <p:cNvPr id="117" name="Google Shape;117;p10"/>
            <p:cNvSpPr/>
            <p:nvPr/>
          </p:nvSpPr>
          <p:spPr>
            <a:xfrm>
              <a:off x="0" y="0"/>
              <a:ext cx="4667824" cy="2548845"/>
            </a:xfrm>
            <a:custGeom>
              <a:rect b="b" l="l" r="r" t="t"/>
              <a:pathLst>
                <a:path extrusionOk="0" h="2548845" w="4667824">
                  <a:moveTo>
                    <a:pt x="0" y="0"/>
                  </a:moveTo>
                  <a:lnTo>
                    <a:pt x="4667824" y="0"/>
                  </a:lnTo>
                  <a:lnTo>
                    <a:pt x="4667824" y="2548845"/>
                  </a:lnTo>
                  <a:lnTo>
                    <a:pt x="0" y="2548845"/>
                  </a:lnTo>
                  <a:close/>
                </a:path>
              </a:pathLst>
            </a:custGeom>
            <a:solidFill>
              <a:srgbClr val="FFFEFB"/>
            </a:solidFill>
            <a:ln>
              <a:noFill/>
            </a:ln>
          </p:spPr>
        </p:sp>
        <p:sp>
          <p:nvSpPr>
            <p:cNvPr id="118" name="Google Shape;118;p10"/>
            <p:cNvSpPr txBox="1"/>
            <p:nvPr/>
          </p:nvSpPr>
          <p:spPr>
            <a:xfrm>
              <a:off x="0" y="-47625"/>
              <a:ext cx="4667700" cy="259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" name="Google Shape;119;p10"/>
          <p:cNvGrpSpPr/>
          <p:nvPr/>
        </p:nvGrpSpPr>
        <p:grpSpPr>
          <a:xfrm>
            <a:off x="8406685" y="589115"/>
            <a:ext cx="1474622" cy="1474622"/>
            <a:chOff x="0" y="0"/>
            <a:chExt cx="1966163" cy="1966163"/>
          </a:xfrm>
        </p:grpSpPr>
        <p:grpSp>
          <p:nvGrpSpPr>
            <p:cNvPr id="120" name="Google Shape;120;p10"/>
            <p:cNvGrpSpPr/>
            <p:nvPr/>
          </p:nvGrpSpPr>
          <p:grpSpPr>
            <a:xfrm>
              <a:off x="0" y="0"/>
              <a:ext cx="1966163" cy="1966163"/>
              <a:chOff x="0" y="0"/>
              <a:chExt cx="812800" cy="812800"/>
            </a:xfrm>
          </p:grpSpPr>
          <p:sp>
            <p:nvSpPr>
              <p:cNvPr id="121" name="Google Shape;121;p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1F1F1"/>
              </a:solidFill>
              <a:ln cap="sq" cmpd="sng" w="9525">
                <a:solidFill>
                  <a:srgbClr val="FAC65F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" name="Google Shape;122;p10"/>
              <p:cNvSpPr txBox="1"/>
              <p:nvPr/>
            </p:nvSpPr>
            <p:spPr>
              <a:xfrm>
                <a:off x="76200" y="28575"/>
                <a:ext cx="660300" cy="70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3" name="Google Shape;123;p10"/>
            <p:cNvGrpSpPr/>
            <p:nvPr/>
          </p:nvGrpSpPr>
          <p:grpSpPr>
            <a:xfrm>
              <a:off x="140263" y="140263"/>
              <a:ext cx="1685666" cy="1685666"/>
              <a:chOff x="0" y="0"/>
              <a:chExt cx="812800" cy="812800"/>
            </a:xfrm>
          </p:grpSpPr>
          <p:sp>
            <p:nvSpPr>
              <p:cNvPr id="124" name="Google Shape;124;p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45826" y="33348"/>
                    </a:lnTo>
                    <a:lnTo>
                      <a:pt x="491360" y="8881"/>
                    </a:lnTo>
                    <a:lnTo>
                      <a:pt x="522953" y="49652"/>
                    </a:lnTo>
                    <a:lnTo>
                      <a:pt x="572609" y="35135"/>
                    </a:lnTo>
                    <a:lnTo>
                      <a:pt x="594986" y="81548"/>
                    </a:lnTo>
                    <a:lnTo>
                      <a:pt x="646591" y="77616"/>
                    </a:lnTo>
                    <a:lnTo>
                      <a:pt x="658778" y="127641"/>
                    </a:lnTo>
                    <a:lnTo>
                      <a:pt x="710077" y="134465"/>
                    </a:lnTo>
                    <a:lnTo>
                      <a:pt x="711539" y="185918"/>
                    </a:lnTo>
                    <a:lnTo>
                      <a:pt x="760292" y="203200"/>
                    </a:lnTo>
                    <a:lnTo>
                      <a:pt x="750965" y="253830"/>
                    </a:lnTo>
                    <a:lnTo>
                      <a:pt x="795038" y="280816"/>
                    </a:lnTo>
                    <a:lnTo>
                      <a:pt x="775331" y="328411"/>
                    </a:lnTo>
                    <a:lnTo>
                      <a:pt x="812800" y="363920"/>
                    </a:lnTo>
                    <a:lnTo>
                      <a:pt x="783573" y="406400"/>
                    </a:lnTo>
                    <a:lnTo>
                      <a:pt x="812800" y="448880"/>
                    </a:lnTo>
                    <a:lnTo>
                      <a:pt x="775331" y="484389"/>
                    </a:lnTo>
                    <a:lnTo>
                      <a:pt x="795038" y="531984"/>
                    </a:lnTo>
                    <a:lnTo>
                      <a:pt x="750965" y="558970"/>
                    </a:lnTo>
                    <a:lnTo>
                      <a:pt x="760292" y="609600"/>
                    </a:lnTo>
                    <a:lnTo>
                      <a:pt x="711539" y="626882"/>
                    </a:lnTo>
                    <a:lnTo>
                      <a:pt x="710077" y="678335"/>
                    </a:lnTo>
                    <a:lnTo>
                      <a:pt x="658778" y="685159"/>
                    </a:lnTo>
                    <a:lnTo>
                      <a:pt x="646591" y="735184"/>
                    </a:lnTo>
                    <a:lnTo>
                      <a:pt x="594986" y="731252"/>
                    </a:lnTo>
                    <a:lnTo>
                      <a:pt x="572609" y="777665"/>
                    </a:lnTo>
                    <a:lnTo>
                      <a:pt x="522953" y="763148"/>
                    </a:lnTo>
                    <a:lnTo>
                      <a:pt x="491360" y="803919"/>
                    </a:lnTo>
                    <a:lnTo>
                      <a:pt x="445826" y="779452"/>
                    </a:lnTo>
                    <a:lnTo>
                      <a:pt x="406400" y="812800"/>
                    </a:lnTo>
                    <a:lnTo>
                      <a:pt x="366974" y="779452"/>
                    </a:lnTo>
                    <a:lnTo>
                      <a:pt x="321440" y="803919"/>
                    </a:lnTo>
                    <a:lnTo>
                      <a:pt x="289847" y="763148"/>
                    </a:lnTo>
                    <a:lnTo>
                      <a:pt x="240191" y="777665"/>
                    </a:lnTo>
                    <a:lnTo>
                      <a:pt x="217814" y="731252"/>
                    </a:lnTo>
                    <a:lnTo>
                      <a:pt x="166209" y="735184"/>
                    </a:lnTo>
                    <a:lnTo>
                      <a:pt x="154022" y="685159"/>
                    </a:lnTo>
                    <a:lnTo>
                      <a:pt x="102722" y="678335"/>
                    </a:lnTo>
                    <a:lnTo>
                      <a:pt x="101260" y="626882"/>
                    </a:lnTo>
                    <a:lnTo>
                      <a:pt x="52509" y="609600"/>
                    </a:lnTo>
                    <a:lnTo>
                      <a:pt x="61835" y="558970"/>
                    </a:lnTo>
                    <a:lnTo>
                      <a:pt x="17762" y="531984"/>
                    </a:lnTo>
                    <a:lnTo>
                      <a:pt x="37469" y="484389"/>
                    </a:lnTo>
                    <a:lnTo>
                      <a:pt x="0" y="448880"/>
                    </a:lnTo>
                    <a:lnTo>
                      <a:pt x="29227" y="406400"/>
                    </a:lnTo>
                    <a:lnTo>
                      <a:pt x="0" y="363920"/>
                    </a:lnTo>
                    <a:lnTo>
                      <a:pt x="37469" y="328411"/>
                    </a:lnTo>
                    <a:lnTo>
                      <a:pt x="17762" y="280816"/>
                    </a:lnTo>
                    <a:lnTo>
                      <a:pt x="61835" y="253830"/>
                    </a:lnTo>
                    <a:lnTo>
                      <a:pt x="52509" y="203200"/>
                    </a:lnTo>
                    <a:lnTo>
                      <a:pt x="101260" y="185918"/>
                    </a:lnTo>
                    <a:lnTo>
                      <a:pt x="102722" y="134465"/>
                    </a:lnTo>
                    <a:lnTo>
                      <a:pt x="154022" y="127641"/>
                    </a:lnTo>
                    <a:lnTo>
                      <a:pt x="166209" y="77616"/>
                    </a:lnTo>
                    <a:lnTo>
                      <a:pt x="217814" y="81548"/>
                    </a:lnTo>
                    <a:lnTo>
                      <a:pt x="240191" y="35135"/>
                    </a:lnTo>
                    <a:lnTo>
                      <a:pt x="289847" y="49652"/>
                    </a:lnTo>
                    <a:lnTo>
                      <a:pt x="321440" y="8881"/>
                    </a:lnTo>
                    <a:lnTo>
                      <a:pt x="366974" y="33348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</p:sp>
          <p:sp>
            <p:nvSpPr>
              <p:cNvPr id="125" name="Google Shape;125;p10"/>
              <p:cNvSpPr txBox="1"/>
              <p:nvPr/>
            </p:nvSpPr>
            <p:spPr>
              <a:xfrm>
                <a:off x="152400" y="104775"/>
                <a:ext cx="507900" cy="55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925" lIns="25925" spcFirstLastPara="1" rIns="25925" wrap="square" tIns="25925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6" name="Google Shape;126;p10"/>
            <p:cNvGrpSpPr/>
            <p:nvPr/>
          </p:nvGrpSpPr>
          <p:grpSpPr>
            <a:xfrm>
              <a:off x="371095" y="371095"/>
              <a:ext cx="1223996" cy="1223996"/>
              <a:chOff x="0" y="0"/>
              <a:chExt cx="812800" cy="812800"/>
            </a:xfrm>
          </p:grpSpPr>
          <p:sp>
            <p:nvSpPr>
              <p:cNvPr id="127" name="Google Shape;127;p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" name="Google Shape;128;p10"/>
              <p:cNvSpPr txBox="1"/>
              <p:nvPr/>
            </p:nvSpPr>
            <p:spPr>
              <a:xfrm>
                <a:off x="76200" y="28575"/>
                <a:ext cx="660300" cy="70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925" lIns="25925" spcFirstLastPara="1" rIns="25925" wrap="square" tIns="25925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9" name="Google Shape;129;p10"/>
            <p:cNvSpPr/>
            <p:nvPr/>
          </p:nvSpPr>
          <p:spPr>
            <a:xfrm>
              <a:off x="454398" y="456320"/>
              <a:ext cx="1057378" cy="1053533"/>
            </a:xfrm>
            <a:custGeom>
              <a:rect b="b" l="l" r="r" t="t"/>
              <a:pathLst>
                <a:path extrusionOk="0" h="1053533" w="1057378">
                  <a:moveTo>
                    <a:pt x="0" y="0"/>
                  </a:moveTo>
                  <a:lnTo>
                    <a:pt x="1057378" y="0"/>
                  </a:lnTo>
                  <a:lnTo>
                    <a:pt x="1057378" y="1053534"/>
                  </a:lnTo>
                  <a:lnTo>
                    <a:pt x="0" y="105353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grpSp>
          <p:nvGrpSpPr>
            <p:cNvPr id="130" name="Google Shape;130;p10"/>
            <p:cNvGrpSpPr/>
            <p:nvPr/>
          </p:nvGrpSpPr>
          <p:grpSpPr>
            <a:xfrm>
              <a:off x="792846" y="792846"/>
              <a:ext cx="380472" cy="380472"/>
              <a:chOff x="0" y="0"/>
              <a:chExt cx="812800" cy="812800"/>
            </a:xfrm>
          </p:grpSpPr>
          <p:sp>
            <p:nvSpPr>
              <p:cNvPr id="131" name="Google Shape;131;p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" name="Google Shape;132;p10"/>
              <p:cNvSpPr txBox="1"/>
              <p:nvPr/>
            </p:nvSpPr>
            <p:spPr>
              <a:xfrm>
                <a:off x="76200" y="28575"/>
                <a:ext cx="660300" cy="70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33" name="Google Shape;133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0362" y="203550"/>
            <a:ext cx="18160492" cy="45222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0"/>
          <p:cNvSpPr txBox="1"/>
          <p:nvPr>
            <p:ph type="title"/>
          </p:nvPr>
        </p:nvSpPr>
        <p:spPr>
          <a:xfrm>
            <a:off x="1874625" y="2907825"/>
            <a:ext cx="144747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000"/>
              <a:buFont typeface="Cormorant Garamond"/>
              <a:buNone/>
              <a:defRPr sz="10000">
                <a:latin typeface="Cormorant Garamond"/>
                <a:ea typeface="Cormorant Garamond"/>
                <a:cs typeface="Cormorant Garamond"/>
                <a:sym typeface="Cormorant Garamo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0"/>
              <a:buFont typeface="Cormorant Garamond"/>
              <a:buNone/>
              <a:defRPr sz="10000">
                <a:latin typeface="Cormorant Garamond"/>
                <a:ea typeface="Cormorant Garamond"/>
                <a:cs typeface="Cormorant Garamond"/>
                <a:sym typeface="Cormorant Garamo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0"/>
              <a:buFont typeface="Cormorant Garamond"/>
              <a:buNone/>
              <a:defRPr sz="10000">
                <a:latin typeface="Cormorant Garamond"/>
                <a:ea typeface="Cormorant Garamond"/>
                <a:cs typeface="Cormorant Garamond"/>
                <a:sym typeface="Cormorant Garamo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0"/>
              <a:buFont typeface="Cormorant Garamond"/>
              <a:buNone/>
              <a:defRPr sz="10000">
                <a:latin typeface="Cormorant Garamond"/>
                <a:ea typeface="Cormorant Garamond"/>
                <a:cs typeface="Cormorant Garamond"/>
                <a:sym typeface="Cormorant Garamo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0"/>
              <a:buFont typeface="Cormorant Garamond"/>
              <a:buNone/>
              <a:defRPr sz="10000">
                <a:latin typeface="Cormorant Garamond"/>
                <a:ea typeface="Cormorant Garamond"/>
                <a:cs typeface="Cormorant Garamond"/>
                <a:sym typeface="Cormorant Garamo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0"/>
              <a:buFont typeface="Cormorant Garamond"/>
              <a:buNone/>
              <a:defRPr sz="10000">
                <a:latin typeface="Cormorant Garamond"/>
                <a:ea typeface="Cormorant Garamond"/>
                <a:cs typeface="Cormorant Garamond"/>
                <a:sym typeface="Cormorant Garamo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0"/>
              <a:buFont typeface="Cormorant Garamond"/>
              <a:buNone/>
              <a:defRPr sz="10000">
                <a:latin typeface="Cormorant Garamond"/>
                <a:ea typeface="Cormorant Garamond"/>
                <a:cs typeface="Cormorant Garamond"/>
                <a:sym typeface="Cormorant Garamo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0"/>
              <a:buFont typeface="Cormorant Garamond"/>
              <a:buNone/>
              <a:defRPr sz="10000">
                <a:latin typeface="Cormorant Garamond"/>
                <a:ea typeface="Cormorant Garamond"/>
                <a:cs typeface="Cormorant Garamond"/>
                <a:sym typeface="Cormorant Garamond"/>
              </a:defRPr>
            </a:lvl9pPr>
          </a:lstStyle>
          <a:p/>
        </p:txBody>
      </p:sp>
      <p:sp>
        <p:nvSpPr>
          <p:cNvPr id="135" name="Google Shape;135;p10"/>
          <p:cNvSpPr/>
          <p:nvPr>
            <p:ph idx="2" type="pic"/>
          </p:nvPr>
        </p:nvSpPr>
        <p:spPr>
          <a:xfrm>
            <a:off x="13917044" y="6330925"/>
            <a:ext cx="2866800" cy="2150100"/>
          </a:xfrm>
          <a:prstGeom prst="rect">
            <a:avLst/>
          </a:prstGeom>
          <a:noFill/>
          <a:ln>
            <a:noFill/>
          </a:ln>
        </p:spPr>
      </p:sp>
      <p:sp>
        <p:nvSpPr>
          <p:cNvPr id="136" name="Google Shape;136;p10"/>
          <p:cNvSpPr txBox="1"/>
          <p:nvPr>
            <p:ph idx="1" type="body"/>
          </p:nvPr>
        </p:nvSpPr>
        <p:spPr>
          <a:xfrm>
            <a:off x="2052926" y="5087800"/>
            <a:ext cx="5768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99300" y="1352000"/>
            <a:ext cx="13289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Cormorant Garamond"/>
              <a:buNone/>
              <a:defRPr b="1" i="0" sz="10000" u="none" cap="none" strike="noStrike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322675" y="415457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91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morant Garamond"/>
              <a:buChar char="•"/>
              <a:defRPr i="0" sz="3000" u="none" cap="none" strike="noStrike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1pPr>
            <a:lvl2pPr indent="-4191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morant Garamond"/>
              <a:buChar char="–"/>
              <a:defRPr i="0" sz="3000" u="none" cap="none" strike="noStrike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2pPr>
            <a:lvl3pPr indent="-4191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morant Garamond"/>
              <a:buChar char="•"/>
              <a:defRPr i="0" sz="3000" u="none" cap="none" strike="noStrike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3pPr>
            <a:lvl4pPr indent="-4191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morant Garamond"/>
              <a:buChar char="–"/>
              <a:defRPr i="0" sz="3000" u="none" cap="none" strike="noStrike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4pPr>
            <a:lvl5pPr indent="-4191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morant Garamond"/>
              <a:buChar char="»"/>
              <a:defRPr i="0" sz="3000" u="none" cap="none" strike="noStrike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5pPr>
            <a:lvl6pPr indent="-4191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morant Garamond"/>
              <a:buChar char="•"/>
              <a:defRPr i="0" sz="3000" u="none" cap="none" strike="noStrike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6pPr>
            <a:lvl7pPr indent="-4191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morant Garamond"/>
              <a:buChar char="•"/>
              <a:defRPr i="0" sz="3000" u="none" cap="none" strike="noStrike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7pPr>
            <a:lvl8pPr indent="-4191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morant Garamond"/>
              <a:buChar char="•"/>
              <a:defRPr i="0" sz="3000" u="none" cap="none" strike="noStrike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8pPr>
            <a:lvl9pPr indent="-4191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morant Garamond"/>
              <a:buChar char="•"/>
              <a:defRPr i="0" sz="3000" u="none" cap="none" strike="noStrike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37.png"/><Relationship Id="rId5" Type="http://schemas.openxmlformats.org/officeDocument/2006/relationships/image" Target="../media/image3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0.png"/><Relationship Id="rId4" Type="http://schemas.openxmlformats.org/officeDocument/2006/relationships/image" Target="../media/image14.png"/><Relationship Id="rId5" Type="http://schemas.openxmlformats.org/officeDocument/2006/relationships/image" Target="../media/image25.png"/><Relationship Id="rId6" Type="http://schemas.openxmlformats.org/officeDocument/2006/relationships/image" Target="../media/image23.png"/><Relationship Id="rId7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1.png"/><Relationship Id="rId4" Type="http://schemas.openxmlformats.org/officeDocument/2006/relationships/image" Target="../media/image29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png"/><Relationship Id="rId4" Type="http://schemas.openxmlformats.org/officeDocument/2006/relationships/image" Target="../media/image6.png"/><Relationship Id="rId5" Type="http://schemas.openxmlformats.org/officeDocument/2006/relationships/image" Target="../media/image3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Relationship Id="rId4" Type="http://schemas.openxmlformats.org/officeDocument/2006/relationships/image" Target="../media/image40.png"/><Relationship Id="rId5" Type="http://schemas.openxmlformats.org/officeDocument/2006/relationships/image" Target="../media/image3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4.png"/><Relationship Id="rId4" Type="http://schemas.openxmlformats.org/officeDocument/2006/relationships/image" Target="../media/image41.png"/><Relationship Id="rId5" Type="http://schemas.openxmlformats.org/officeDocument/2006/relationships/image" Target="../media/image3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2.png"/><Relationship Id="rId4" Type="http://schemas.openxmlformats.org/officeDocument/2006/relationships/image" Target="../media/image8.png"/><Relationship Id="rId5" Type="http://schemas.openxmlformats.org/officeDocument/2006/relationships/image" Target="../media/image36.png"/><Relationship Id="rId6" Type="http://schemas.openxmlformats.org/officeDocument/2006/relationships/image" Target="../media/image43.png"/><Relationship Id="rId7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png"/><Relationship Id="rId4" Type="http://schemas.openxmlformats.org/officeDocument/2006/relationships/image" Target="../media/image2.png"/><Relationship Id="rId5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14.png"/><Relationship Id="rId5" Type="http://schemas.openxmlformats.org/officeDocument/2006/relationships/image" Target="../media/image25.png"/><Relationship Id="rId6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2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9A4B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11"/>
          <p:cNvGrpSpPr/>
          <p:nvPr/>
        </p:nvGrpSpPr>
        <p:grpSpPr>
          <a:xfrm>
            <a:off x="329027" y="49708"/>
            <a:ext cx="17629946" cy="10006757"/>
            <a:chOff x="0" y="-47625"/>
            <a:chExt cx="4643278" cy="2635525"/>
          </a:xfrm>
        </p:grpSpPr>
        <p:sp>
          <p:nvSpPr>
            <p:cNvPr id="142" name="Google Shape;142;p11"/>
            <p:cNvSpPr/>
            <p:nvPr/>
          </p:nvSpPr>
          <p:spPr>
            <a:xfrm>
              <a:off x="0" y="0"/>
              <a:ext cx="4643278" cy="2587900"/>
            </a:xfrm>
            <a:custGeom>
              <a:rect b="b" l="l" r="r" t="t"/>
              <a:pathLst>
                <a:path extrusionOk="0" h="2587900" w="4643278">
                  <a:moveTo>
                    <a:pt x="0" y="0"/>
                  </a:moveTo>
                  <a:lnTo>
                    <a:pt x="4643278" y="0"/>
                  </a:lnTo>
                  <a:lnTo>
                    <a:pt x="4643278" y="2587900"/>
                  </a:lnTo>
                  <a:lnTo>
                    <a:pt x="0" y="2587900"/>
                  </a:lnTo>
                  <a:close/>
                </a:path>
              </a:pathLst>
            </a:custGeom>
            <a:solidFill>
              <a:srgbClr val="FFFEFB"/>
            </a:solidFill>
            <a:ln cap="sq" cmpd="sng" w="38100">
              <a:solidFill>
                <a:srgbClr val="444A54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43" name="Google Shape;143;p11"/>
            <p:cNvSpPr txBox="1"/>
            <p:nvPr/>
          </p:nvSpPr>
          <p:spPr>
            <a:xfrm>
              <a:off x="0" y="-47625"/>
              <a:ext cx="4643278" cy="26355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" name="Google Shape;144;p11"/>
          <p:cNvGrpSpPr/>
          <p:nvPr/>
        </p:nvGrpSpPr>
        <p:grpSpPr>
          <a:xfrm>
            <a:off x="495818" y="225673"/>
            <a:ext cx="17296363" cy="9654828"/>
            <a:chOff x="0" y="-47625"/>
            <a:chExt cx="4555421" cy="2542835"/>
          </a:xfrm>
        </p:grpSpPr>
        <p:sp>
          <p:nvSpPr>
            <p:cNvPr id="145" name="Google Shape;145;p11"/>
            <p:cNvSpPr/>
            <p:nvPr/>
          </p:nvSpPr>
          <p:spPr>
            <a:xfrm>
              <a:off x="0" y="0"/>
              <a:ext cx="4555421" cy="2495210"/>
            </a:xfrm>
            <a:custGeom>
              <a:rect b="b" l="l" r="r" t="t"/>
              <a:pathLst>
                <a:path extrusionOk="0" h="2495210" w="4555421">
                  <a:moveTo>
                    <a:pt x="0" y="0"/>
                  </a:moveTo>
                  <a:lnTo>
                    <a:pt x="4555421" y="0"/>
                  </a:lnTo>
                  <a:lnTo>
                    <a:pt x="4555421" y="2495210"/>
                  </a:lnTo>
                  <a:lnTo>
                    <a:pt x="0" y="249521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47625">
              <a:solidFill>
                <a:srgbClr val="444A54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46" name="Google Shape;146;p11"/>
            <p:cNvSpPr txBox="1"/>
            <p:nvPr/>
          </p:nvSpPr>
          <p:spPr>
            <a:xfrm>
              <a:off x="0" y="-47625"/>
              <a:ext cx="4555421" cy="25428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7" name="Google Shape;147;p11"/>
          <p:cNvSpPr/>
          <p:nvPr/>
        </p:nvSpPr>
        <p:spPr>
          <a:xfrm rot="-6814978">
            <a:off x="4115395" y="7843047"/>
            <a:ext cx="1079807" cy="897174"/>
          </a:xfrm>
          <a:custGeom>
            <a:rect b="b" l="l" r="r" t="t"/>
            <a:pathLst>
              <a:path extrusionOk="0" h="897174" w="1079807">
                <a:moveTo>
                  <a:pt x="0" y="0"/>
                </a:moveTo>
                <a:lnTo>
                  <a:pt x="1079806" y="0"/>
                </a:lnTo>
                <a:lnTo>
                  <a:pt x="1079806" y="897175"/>
                </a:lnTo>
                <a:lnTo>
                  <a:pt x="0" y="8971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48" name="Google Shape;148;p11"/>
          <p:cNvGrpSpPr/>
          <p:nvPr/>
        </p:nvGrpSpPr>
        <p:grpSpPr>
          <a:xfrm>
            <a:off x="6687736" y="7017934"/>
            <a:ext cx="4912527" cy="1273701"/>
            <a:chOff x="0" y="-47625"/>
            <a:chExt cx="1751126" cy="454025"/>
          </a:xfrm>
        </p:grpSpPr>
        <p:sp>
          <p:nvSpPr>
            <p:cNvPr id="149" name="Google Shape;149;p11"/>
            <p:cNvSpPr/>
            <p:nvPr/>
          </p:nvSpPr>
          <p:spPr>
            <a:xfrm>
              <a:off x="0" y="0"/>
              <a:ext cx="1751126" cy="406400"/>
            </a:xfrm>
            <a:custGeom>
              <a:rect b="b" l="l" r="r" t="t"/>
              <a:pathLst>
                <a:path extrusionOk="0" h="406400" w="1751126">
                  <a:moveTo>
                    <a:pt x="1547926" y="0"/>
                  </a:moveTo>
                  <a:cubicBezTo>
                    <a:pt x="1660150" y="0"/>
                    <a:pt x="1751126" y="90976"/>
                    <a:pt x="1751126" y="203200"/>
                  </a:cubicBezTo>
                  <a:cubicBezTo>
                    <a:pt x="1751126" y="315424"/>
                    <a:pt x="1660150" y="406400"/>
                    <a:pt x="1547926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A9A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1"/>
            <p:cNvSpPr txBox="1"/>
            <p:nvPr/>
          </p:nvSpPr>
          <p:spPr>
            <a:xfrm>
              <a:off x="0" y="-47625"/>
              <a:ext cx="1751126" cy="454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1" name="Google Shape;151;p11"/>
          <p:cNvSpPr txBox="1"/>
          <p:nvPr/>
        </p:nvSpPr>
        <p:spPr>
          <a:xfrm>
            <a:off x="2961256" y="2131046"/>
            <a:ext cx="12653400" cy="46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8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043" u="none" cap="none" strike="noStrike">
                <a:solidFill>
                  <a:srgbClr val="444A54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Industrial</a:t>
            </a:r>
            <a:endParaRPr/>
          </a:p>
          <a:p>
            <a:pPr indent="0" lvl="0" marL="0" marR="0" rtl="0" algn="ctr">
              <a:lnSpc>
                <a:spcPct val="88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043" u="none" cap="none" strike="noStrike">
                <a:solidFill>
                  <a:srgbClr val="444A54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Training</a:t>
            </a:r>
            <a:endParaRPr/>
          </a:p>
        </p:txBody>
      </p:sp>
      <p:sp>
        <p:nvSpPr>
          <p:cNvPr id="152" name="Google Shape;152;p11"/>
          <p:cNvSpPr/>
          <p:nvPr/>
        </p:nvSpPr>
        <p:spPr>
          <a:xfrm rot="2351202">
            <a:off x="13412718" y="820175"/>
            <a:ext cx="1392556" cy="1157027"/>
          </a:xfrm>
          <a:custGeom>
            <a:rect b="b" l="l" r="r" t="t"/>
            <a:pathLst>
              <a:path extrusionOk="0" h="1157027" w="1392556">
                <a:moveTo>
                  <a:pt x="0" y="0"/>
                </a:moveTo>
                <a:lnTo>
                  <a:pt x="1392556" y="0"/>
                </a:lnTo>
                <a:lnTo>
                  <a:pt x="1392556" y="1157027"/>
                </a:lnTo>
                <a:lnTo>
                  <a:pt x="0" y="11570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3" name="Google Shape;153;p11"/>
          <p:cNvSpPr txBox="1"/>
          <p:nvPr/>
        </p:nvSpPr>
        <p:spPr>
          <a:xfrm>
            <a:off x="7309037" y="7150087"/>
            <a:ext cx="3669926" cy="10264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FFFEFB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Certificates </a:t>
            </a:r>
            <a:endParaRPr/>
          </a:p>
        </p:txBody>
      </p:sp>
      <p:pic>
        <p:nvPicPr>
          <p:cNvPr id="154" name="Google Shape;154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475" y="2124988"/>
            <a:ext cx="2998750" cy="7362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471850" y="2074300"/>
            <a:ext cx="2836150" cy="758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44A54"/>
        </a:solidFill>
      </p:bgPr>
    </p:bg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" name="Google Shape;399;p20"/>
          <p:cNvGrpSpPr/>
          <p:nvPr/>
        </p:nvGrpSpPr>
        <p:grpSpPr>
          <a:xfrm>
            <a:off x="487475" y="313245"/>
            <a:ext cx="17313049" cy="9479685"/>
            <a:chOff x="0" y="-47625"/>
            <a:chExt cx="4559815" cy="2496707"/>
          </a:xfrm>
        </p:grpSpPr>
        <p:sp>
          <p:nvSpPr>
            <p:cNvPr id="400" name="Google Shape;400;p20"/>
            <p:cNvSpPr/>
            <p:nvPr/>
          </p:nvSpPr>
          <p:spPr>
            <a:xfrm>
              <a:off x="0" y="0"/>
              <a:ext cx="4559815" cy="2449082"/>
            </a:xfrm>
            <a:custGeom>
              <a:rect b="b" l="l" r="r" t="t"/>
              <a:pathLst>
                <a:path extrusionOk="0" h="2449082" w="4559815">
                  <a:moveTo>
                    <a:pt x="11179" y="0"/>
                  </a:moveTo>
                  <a:lnTo>
                    <a:pt x="4548636" y="0"/>
                  </a:lnTo>
                  <a:cubicBezTo>
                    <a:pt x="4551601" y="0"/>
                    <a:pt x="4554444" y="1178"/>
                    <a:pt x="4556541" y="3274"/>
                  </a:cubicBezTo>
                  <a:cubicBezTo>
                    <a:pt x="4558638" y="5371"/>
                    <a:pt x="4559815" y="8214"/>
                    <a:pt x="4559815" y="11179"/>
                  </a:cubicBezTo>
                  <a:lnTo>
                    <a:pt x="4559815" y="2437903"/>
                  </a:lnTo>
                  <a:cubicBezTo>
                    <a:pt x="4559815" y="2440868"/>
                    <a:pt x="4558638" y="2443711"/>
                    <a:pt x="4556541" y="2445808"/>
                  </a:cubicBezTo>
                  <a:cubicBezTo>
                    <a:pt x="4554444" y="2447904"/>
                    <a:pt x="4551601" y="2449082"/>
                    <a:pt x="4548636" y="2449082"/>
                  </a:cubicBezTo>
                  <a:lnTo>
                    <a:pt x="11179" y="2449082"/>
                  </a:lnTo>
                  <a:cubicBezTo>
                    <a:pt x="8214" y="2449082"/>
                    <a:pt x="5371" y="2447904"/>
                    <a:pt x="3274" y="2445808"/>
                  </a:cubicBezTo>
                  <a:cubicBezTo>
                    <a:pt x="1178" y="2443711"/>
                    <a:pt x="0" y="2440868"/>
                    <a:pt x="0" y="2437903"/>
                  </a:cubicBezTo>
                  <a:lnTo>
                    <a:pt x="0" y="11179"/>
                  </a:lnTo>
                  <a:cubicBezTo>
                    <a:pt x="0" y="8214"/>
                    <a:pt x="1178" y="5371"/>
                    <a:pt x="3274" y="3274"/>
                  </a:cubicBezTo>
                  <a:cubicBezTo>
                    <a:pt x="5371" y="1178"/>
                    <a:pt x="8214" y="0"/>
                    <a:pt x="11179" y="0"/>
                  </a:cubicBezTo>
                  <a:close/>
                </a:path>
              </a:pathLst>
            </a:custGeom>
            <a:solidFill>
              <a:srgbClr val="FFFEF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20"/>
            <p:cNvSpPr txBox="1"/>
            <p:nvPr/>
          </p:nvSpPr>
          <p:spPr>
            <a:xfrm>
              <a:off x="0" y="-47625"/>
              <a:ext cx="4559815" cy="24967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02" name="Google Shape;402;p20"/>
          <p:cNvCxnSpPr/>
          <p:nvPr/>
        </p:nvCxnSpPr>
        <p:spPr>
          <a:xfrm>
            <a:off x="11134374" y="7454913"/>
            <a:ext cx="5909711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03" name="Google Shape;403;p20"/>
          <p:cNvCxnSpPr/>
          <p:nvPr/>
        </p:nvCxnSpPr>
        <p:spPr>
          <a:xfrm>
            <a:off x="5617971" y="6416886"/>
            <a:ext cx="11426113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04" name="Google Shape;404;p20"/>
          <p:cNvCxnSpPr/>
          <p:nvPr/>
        </p:nvCxnSpPr>
        <p:spPr>
          <a:xfrm>
            <a:off x="11274473" y="8501381"/>
            <a:ext cx="5769612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5" name="Google Shape;405;p20"/>
          <p:cNvSpPr txBox="1"/>
          <p:nvPr/>
        </p:nvSpPr>
        <p:spPr>
          <a:xfrm>
            <a:off x="4198771" y="952500"/>
            <a:ext cx="9890458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Crimson Pro"/>
                <a:ea typeface="Crimson Pro"/>
                <a:cs typeface="Crimson Pro"/>
                <a:sym typeface="Crimson Pro"/>
              </a:rPr>
              <a:t>Prudence Industrial Plant</a:t>
            </a:r>
            <a:endParaRPr/>
          </a:p>
        </p:txBody>
      </p:sp>
      <p:cxnSp>
        <p:nvCxnSpPr>
          <p:cNvPr id="406" name="Google Shape;406;p20"/>
          <p:cNvCxnSpPr/>
          <p:nvPr/>
        </p:nvCxnSpPr>
        <p:spPr>
          <a:xfrm>
            <a:off x="13420185" y="1276350"/>
            <a:ext cx="3839115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7" name="Google Shape;407;p20"/>
          <p:cNvSpPr txBox="1"/>
          <p:nvPr/>
        </p:nvSpPr>
        <p:spPr>
          <a:xfrm>
            <a:off x="2928436" y="1924788"/>
            <a:ext cx="12577658" cy="20512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500" u="none" cap="none" strike="noStrike">
                <a:solidFill>
                  <a:srgbClr val="FA9A4B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Certificate of Completion</a:t>
            </a:r>
            <a:endParaRPr/>
          </a:p>
        </p:txBody>
      </p:sp>
      <p:sp>
        <p:nvSpPr>
          <p:cNvPr id="408" name="Google Shape;408;p20"/>
          <p:cNvSpPr txBox="1"/>
          <p:nvPr/>
        </p:nvSpPr>
        <p:spPr>
          <a:xfrm>
            <a:off x="13337554" y="7020573"/>
            <a:ext cx="2202166" cy="405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Satisfy"/>
                <a:ea typeface="Satisfy"/>
                <a:cs typeface="Satisfy"/>
                <a:sym typeface="Satisfy"/>
              </a:rPr>
              <a:t>Signature</a:t>
            </a:r>
            <a:endParaRPr/>
          </a:p>
        </p:txBody>
      </p:sp>
      <p:sp>
        <p:nvSpPr>
          <p:cNvPr id="409" name="Google Shape;409;p20"/>
          <p:cNvSpPr txBox="1"/>
          <p:nvPr/>
        </p:nvSpPr>
        <p:spPr>
          <a:xfrm>
            <a:off x="13337554" y="8064513"/>
            <a:ext cx="2537785" cy="405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Satisfy"/>
                <a:ea typeface="Satisfy"/>
                <a:cs typeface="Satisfy"/>
                <a:sym typeface="Satisfy"/>
              </a:rPr>
              <a:t>Name</a:t>
            </a:r>
            <a:endParaRPr/>
          </a:p>
        </p:txBody>
      </p:sp>
      <p:sp>
        <p:nvSpPr>
          <p:cNvPr id="410" name="Google Shape;410;p20"/>
          <p:cNvSpPr txBox="1"/>
          <p:nvPr/>
        </p:nvSpPr>
        <p:spPr>
          <a:xfrm>
            <a:off x="4923218" y="4570573"/>
            <a:ext cx="8414336" cy="1975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464" u="none" cap="none" strike="noStrike">
                <a:solidFill>
                  <a:srgbClr val="FA9A4B"/>
                </a:solidFill>
                <a:latin typeface="Satisfy"/>
                <a:ea typeface="Satisfy"/>
                <a:cs typeface="Satisfy"/>
                <a:sym typeface="Satisfy"/>
              </a:rPr>
              <a:t>Jane Doe</a:t>
            </a:r>
            <a:endParaRPr/>
          </a:p>
        </p:txBody>
      </p:sp>
      <p:sp>
        <p:nvSpPr>
          <p:cNvPr id="411" name="Google Shape;411;p20"/>
          <p:cNvSpPr txBox="1"/>
          <p:nvPr/>
        </p:nvSpPr>
        <p:spPr>
          <a:xfrm>
            <a:off x="6950224" y="3762949"/>
            <a:ext cx="4184150" cy="5059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9" u="none" cap="none" strike="noStrike">
                <a:solidFill>
                  <a:srgbClr val="000000"/>
                </a:solidFill>
                <a:latin typeface="Crimson Pro"/>
                <a:ea typeface="Crimson Pro"/>
                <a:cs typeface="Crimson Pro"/>
                <a:sym typeface="Crimson Pro"/>
              </a:rPr>
              <a:t>Awarded to </a:t>
            </a:r>
            <a:endParaRPr/>
          </a:p>
        </p:txBody>
      </p:sp>
      <p:sp>
        <p:nvSpPr>
          <p:cNvPr id="412" name="Google Shape;412;p20"/>
          <p:cNvSpPr txBox="1"/>
          <p:nvPr/>
        </p:nvSpPr>
        <p:spPr>
          <a:xfrm>
            <a:off x="14270828" y="802005"/>
            <a:ext cx="2537785" cy="405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rimson Pro"/>
                <a:ea typeface="Crimson Pro"/>
                <a:cs typeface="Crimson Pro"/>
                <a:sym typeface="Crimson Pro"/>
              </a:rPr>
              <a:t>Date</a:t>
            </a:r>
            <a:endParaRPr/>
          </a:p>
        </p:txBody>
      </p:sp>
      <p:grpSp>
        <p:nvGrpSpPr>
          <p:cNvPr id="413" name="Google Shape;413;p20"/>
          <p:cNvGrpSpPr/>
          <p:nvPr/>
        </p:nvGrpSpPr>
        <p:grpSpPr>
          <a:xfrm>
            <a:off x="1561377" y="7309084"/>
            <a:ext cx="1606106" cy="1606106"/>
            <a:chOff x="0" y="0"/>
            <a:chExt cx="2141475" cy="2141475"/>
          </a:xfrm>
        </p:grpSpPr>
        <p:grpSp>
          <p:nvGrpSpPr>
            <p:cNvPr id="414" name="Google Shape;414;p20"/>
            <p:cNvGrpSpPr/>
            <p:nvPr/>
          </p:nvGrpSpPr>
          <p:grpSpPr>
            <a:xfrm>
              <a:off x="0" y="0"/>
              <a:ext cx="2141475" cy="2141475"/>
              <a:chOff x="0" y="0"/>
              <a:chExt cx="812800" cy="812800"/>
            </a:xfrm>
          </p:grpSpPr>
          <p:sp>
            <p:nvSpPr>
              <p:cNvPr id="415" name="Google Shape;415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1F1F1"/>
              </a:solidFill>
              <a:ln cap="sq" cmpd="sng" w="9525">
                <a:solidFill>
                  <a:srgbClr val="FAC65F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" name="Google Shape;416;p20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7" name="Google Shape;417;p20"/>
            <p:cNvGrpSpPr/>
            <p:nvPr/>
          </p:nvGrpSpPr>
          <p:grpSpPr>
            <a:xfrm>
              <a:off x="152768" y="152768"/>
              <a:ext cx="1835939" cy="1835939"/>
              <a:chOff x="0" y="0"/>
              <a:chExt cx="812800" cy="812800"/>
            </a:xfrm>
          </p:grpSpPr>
          <p:sp>
            <p:nvSpPr>
              <p:cNvPr id="418" name="Google Shape;418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45826" y="33348"/>
                    </a:lnTo>
                    <a:lnTo>
                      <a:pt x="491360" y="8881"/>
                    </a:lnTo>
                    <a:lnTo>
                      <a:pt x="522953" y="49652"/>
                    </a:lnTo>
                    <a:lnTo>
                      <a:pt x="572609" y="35135"/>
                    </a:lnTo>
                    <a:lnTo>
                      <a:pt x="594986" y="81548"/>
                    </a:lnTo>
                    <a:lnTo>
                      <a:pt x="646591" y="77616"/>
                    </a:lnTo>
                    <a:lnTo>
                      <a:pt x="658778" y="127641"/>
                    </a:lnTo>
                    <a:lnTo>
                      <a:pt x="710077" y="134465"/>
                    </a:lnTo>
                    <a:lnTo>
                      <a:pt x="711539" y="185918"/>
                    </a:lnTo>
                    <a:lnTo>
                      <a:pt x="760292" y="203200"/>
                    </a:lnTo>
                    <a:lnTo>
                      <a:pt x="750965" y="253830"/>
                    </a:lnTo>
                    <a:lnTo>
                      <a:pt x="795038" y="280816"/>
                    </a:lnTo>
                    <a:lnTo>
                      <a:pt x="775331" y="328411"/>
                    </a:lnTo>
                    <a:lnTo>
                      <a:pt x="812800" y="363920"/>
                    </a:lnTo>
                    <a:lnTo>
                      <a:pt x="783573" y="406400"/>
                    </a:lnTo>
                    <a:lnTo>
                      <a:pt x="812800" y="448880"/>
                    </a:lnTo>
                    <a:lnTo>
                      <a:pt x="775331" y="484389"/>
                    </a:lnTo>
                    <a:lnTo>
                      <a:pt x="795038" y="531984"/>
                    </a:lnTo>
                    <a:lnTo>
                      <a:pt x="750965" y="558970"/>
                    </a:lnTo>
                    <a:lnTo>
                      <a:pt x="760292" y="609600"/>
                    </a:lnTo>
                    <a:lnTo>
                      <a:pt x="711539" y="626882"/>
                    </a:lnTo>
                    <a:lnTo>
                      <a:pt x="710077" y="678335"/>
                    </a:lnTo>
                    <a:lnTo>
                      <a:pt x="658778" y="685159"/>
                    </a:lnTo>
                    <a:lnTo>
                      <a:pt x="646591" y="735184"/>
                    </a:lnTo>
                    <a:lnTo>
                      <a:pt x="594986" y="731252"/>
                    </a:lnTo>
                    <a:lnTo>
                      <a:pt x="572609" y="777665"/>
                    </a:lnTo>
                    <a:lnTo>
                      <a:pt x="522953" y="763148"/>
                    </a:lnTo>
                    <a:lnTo>
                      <a:pt x="491360" y="803919"/>
                    </a:lnTo>
                    <a:lnTo>
                      <a:pt x="445826" y="779452"/>
                    </a:lnTo>
                    <a:lnTo>
                      <a:pt x="406400" y="812800"/>
                    </a:lnTo>
                    <a:lnTo>
                      <a:pt x="366974" y="779452"/>
                    </a:lnTo>
                    <a:lnTo>
                      <a:pt x="321440" y="803919"/>
                    </a:lnTo>
                    <a:lnTo>
                      <a:pt x="289847" y="763148"/>
                    </a:lnTo>
                    <a:lnTo>
                      <a:pt x="240191" y="777665"/>
                    </a:lnTo>
                    <a:lnTo>
                      <a:pt x="217814" y="731252"/>
                    </a:lnTo>
                    <a:lnTo>
                      <a:pt x="166209" y="735184"/>
                    </a:lnTo>
                    <a:lnTo>
                      <a:pt x="154022" y="685159"/>
                    </a:lnTo>
                    <a:lnTo>
                      <a:pt x="102722" y="678335"/>
                    </a:lnTo>
                    <a:lnTo>
                      <a:pt x="101260" y="626882"/>
                    </a:lnTo>
                    <a:lnTo>
                      <a:pt x="52509" y="609600"/>
                    </a:lnTo>
                    <a:lnTo>
                      <a:pt x="61835" y="558970"/>
                    </a:lnTo>
                    <a:lnTo>
                      <a:pt x="17762" y="531984"/>
                    </a:lnTo>
                    <a:lnTo>
                      <a:pt x="37469" y="484389"/>
                    </a:lnTo>
                    <a:lnTo>
                      <a:pt x="0" y="448880"/>
                    </a:lnTo>
                    <a:lnTo>
                      <a:pt x="29227" y="406400"/>
                    </a:lnTo>
                    <a:lnTo>
                      <a:pt x="0" y="363920"/>
                    </a:lnTo>
                    <a:lnTo>
                      <a:pt x="37469" y="328411"/>
                    </a:lnTo>
                    <a:lnTo>
                      <a:pt x="17762" y="280816"/>
                    </a:lnTo>
                    <a:lnTo>
                      <a:pt x="61835" y="253830"/>
                    </a:lnTo>
                    <a:lnTo>
                      <a:pt x="52509" y="203200"/>
                    </a:lnTo>
                    <a:lnTo>
                      <a:pt x="101260" y="185918"/>
                    </a:lnTo>
                    <a:lnTo>
                      <a:pt x="102722" y="134465"/>
                    </a:lnTo>
                    <a:lnTo>
                      <a:pt x="154022" y="127641"/>
                    </a:lnTo>
                    <a:lnTo>
                      <a:pt x="166209" y="77616"/>
                    </a:lnTo>
                    <a:lnTo>
                      <a:pt x="217814" y="81548"/>
                    </a:lnTo>
                    <a:lnTo>
                      <a:pt x="240191" y="35135"/>
                    </a:lnTo>
                    <a:lnTo>
                      <a:pt x="289847" y="49652"/>
                    </a:lnTo>
                    <a:lnTo>
                      <a:pt x="321440" y="8881"/>
                    </a:lnTo>
                    <a:lnTo>
                      <a:pt x="366974" y="33348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</p:sp>
          <p:sp>
            <p:nvSpPr>
              <p:cNvPr id="419" name="Google Shape;419;p20"/>
              <p:cNvSpPr txBox="1"/>
              <p:nvPr/>
            </p:nvSpPr>
            <p:spPr>
              <a:xfrm>
                <a:off x="152400" y="104775"/>
                <a:ext cx="508000" cy="5556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925" lIns="25925" spcFirstLastPara="1" rIns="25925" wrap="square" tIns="25925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0" name="Google Shape;420;p20"/>
            <p:cNvGrpSpPr/>
            <p:nvPr/>
          </p:nvGrpSpPr>
          <p:grpSpPr>
            <a:xfrm>
              <a:off x="404181" y="404181"/>
              <a:ext cx="1333113" cy="1333113"/>
              <a:chOff x="0" y="0"/>
              <a:chExt cx="812800" cy="812800"/>
            </a:xfrm>
          </p:grpSpPr>
          <p:sp>
            <p:nvSpPr>
              <p:cNvPr id="421" name="Google Shape;421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" name="Google Shape;422;p20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925" lIns="25925" spcFirstLastPara="1" rIns="25925" wrap="square" tIns="25925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23" name="Google Shape;423;p20"/>
            <p:cNvSpPr/>
            <p:nvPr/>
          </p:nvSpPr>
          <p:spPr>
            <a:xfrm>
              <a:off x="494911" y="497005"/>
              <a:ext cx="1151653" cy="1147465"/>
            </a:xfrm>
            <a:custGeom>
              <a:rect b="b" l="l" r="r" t="t"/>
              <a:pathLst>
                <a:path extrusionOk="0" h="1147465" w="1151653">
                  <a:moveTo>
                    <a:pt x="0" y="0"/>
                  </a:moveTo>
                  <a:lnTo>
                    <a:pt x="1151653" y="0"/>
                  </a:lnTo>
                  <a:lnTo>
                    <a:pt x="1151653" y="1147465"/>
                  </a:lnTo>
                  <a:lnTo>
                    <a:pt x="0" y="114746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grpSp>
          <p:nvGrpSpPr>
            <p:cNvPr id="424" name="Google Shape;424;p20"/>
            <p:cNvGrpSpPr/>
            <p:nvPr/>
          </p:nvGrpSpPr>
          <p:grpSpPr>
            <a:xfrm>
              <a:off x="863536" y="863536"/>
              <a:ext cx="414404" cy="414404"/>
              <a:chOff x="0" y="0"/>
              <a:chExt cx="812800" cy="812800"/>
            </a:xfrm>
          </p:grpSpPr>
          <p:sp>
            <p:nvSpPr>
              <p:cNvPr id="425" name="Google Shape;425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" name="Google Shape;426;p20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27" name="Google Shape;42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0500" y="952500"/>
            <a:ext cx="452200" cy="7333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950427" y="725704"/>
            <a:ext cx="452200" cy="73331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44A54"/>
        </a:solidFill>
      </p:bgPr>
    </p:bg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3" name="Google Shape;433;p21"/>
          <p:cNvGrpSpPr/>
          <p:nvPr/>
        </p:nvGrpSpPr>
        <p:grpSpPr>
          <a:xfrm>
            <a:off x="640703" y="340322"/>
            <a:ext cx="17012053" cy="9442757"/>
            <a:chOff x="0" y="-47625"/>
            <a:chExt cx="4480541" cy="2486981"/>
          </a:xfrm>
        </p:grpSpPr>
        <p:sp>
          <p:nvSpPr>
            <p:cNvPr id="434" name="Google Shape;434;p21"/>
            <p:cNvSpPr/>
            <p:nvPr/>
          </p:nvSpPr>
          <p:spPr>
            <a:xfrm>
              <a:off x="0" y="0"/>
              <a:ext cx="4480541" cy="2439356"/>
            </a:xfrm>
            <a:custGeom>
              <a:rect b="b" l="l" r="r" t="t"/>
              <a:pathLst>
                <a:path extrusionOk="0" h="2439356" w="4480541">
                  <a:moveTo>
                    <a:pt x="0" y="0"/>
                  </a:moveTo>
                  <a:lnTo>
                    <a:pt x="4480541" y="0"/>
                  </a:lnTo>
                  <a:lnTo>
                    <a:pt x="4480541" y="2439356"/>
                  </a:lnTo>
                  <a:lnTo>
                    <a:pt x="0" y="243935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">
              <a:solidFill>
                <a:srgbClr val="FA9A4B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35" name="Google Shape;435;p21"/>
            <p:cNvSpPr txBox="1"/>
            <p:nvPr/>
          </p:nvSpPr>
          <p:spPr>
            <a:xfrm>
              <a:off x="0" y="-47625"/>
              <a:ext cx="4480541" cy="24869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6" name="Google Shape;436;p21"/>
          <p:cNvGrpSpPr/>
          <p:nvPr/>
        </p:nvGrpSpPr>
        <p:grpSpPr>
          <a:xfrm>
            <a:off x="647894" y="356613"/>
            <a:ext cx="17011626" cy="9381359"/>
            <a:chOff x="0" y="-47625"/>
            <a:chExt cx="4480428" cy="2470811"/>
          </a:xfrm>
        </p:grpSpPr>
        <p:sp>
          <p:nvSpPr>
            <p:cNvPr id="437" name="Google Shape;437;p21"/>
            <p:cNvSpPr/>
            <p:nvPr/>
          </p:nvSpPr>
          <p:spPr>
            <a:xfrm>
              <a:off x="0" y="0"/>
              <a:ext cx="4480428" cy="2423186"/>
            </a:xfrm>
            <a:custGeom>
              <a:rect b="b" l="l" r="r" t="t"/>
              <a:pathLst>
                <a:path extrusionOk="0" h="2423186" w="4480428">
                  <a:moveTo>
                    <a:pt x="0" y="0"/>
                  </a:moveTo>
                  <a:lnTo>
                    <a:pt x="4480428" y="0"/>
                  </a:lnTo>
                  <a:lnTo>
                    <a:pt x="4480428" y="2423186"/>
                  </a:lnTo>
                  <a:lnTo>
                    <a:pt x="0" y="242318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438" name="Google Shape;438;p21"/>
            <p:cNvSpPr txBox="1"/>
            <p:nvPr/>
          </p:nvSpPr>
          <p:spPr>
            <a:xfrm>
              <a:off x="0" y="-47625"/>
              <a:ext cx="4480428" cy="24708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9" name="Google Shape;439;p21"/>
          <p:cNvGrpSpPr/>
          <p:nvPr/>
        </p:nvGrpSpPr>
        <p:grpSpPr>
          <a:xfrm>
            <a:off x="396851" y="58362"/>
            <a:ext cx="17513713" cy="9977860"/>
            <a:chOff x="0" y="-47625"/>
            <a:chExt cx="4612665" cy="2627914"/>
          </a:xfrm>
        </p:grpSpPr>
        <p:sp>
          <p:nvSpPr>
            <p:cNvPr id="440" name="Google Shape;440;p21"/>
            <p:cNvSpPr/>
            <p:nvPr/>
          </p:nvSpPr>
          <p:spPr>
            <a:xfrm>
              <a:off x="0" y="0"/>
              <a:ext cx="4612665" cy="2580289"/>
            </a:xfrm>
            <a:custGeom>
              <a:rect b="b" l="l" r="r" t="t"/>
              <a:pathLst>
                <a:path extrusionOk="0" h="2580289" w="4612665">
                  <a:moveTo>
                    <a:pt x="0" y="0"/>
                  </a:moveTo>
                  <a:lnTo>
                    <a:pt x="4612665" y="0"/>
                  </a:lnTo>
                  <a:lnTo>
                    <a:pt x="4612665" y="2580289"/>
                  </a:lnTo>
                  <a:lnTo>
                    <a:pt x="0" y="258028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">
              <a:solidFill>
                <a:srgbClr val="FA9A4B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41" name="Google Shape;441;p21"/>
            <p:cNvSpPr txBox="1"/>
            <p:nvPr/>
          </p:nvSpPr>
          <p:spPr>
            <a:xfrm>
              <a:off x="0" y="-47625"/>
              <a:ext cx="4612665" cy="26279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2" name="Google Shape;442;p21"/>
          <p:cNvGrpSpPr/>
          <p:nvPr/>
        </p:nvGrpSpPr>
        <p:grpSpPr>
          <a:xfrm>
            <a:off x="884556" y="622283"/>
            <a:ext cx="16524348" cy="8878836"/>
            <a:chOff x="0" y="-47625"/>
            <a:chExt cx="4352092" cy="2338459"/>
          </a:xfrm>
        </p:grpSpPr>
        <p:sp>
          <p:nvSpPr>
            <p:cNvPr id="443" name="Google Shape;443;p21"/>
            <p:cNvSpPr/>
            <p:nvPr/>
          </p:nvSpPr>
          <p:spPr>
            <a:xfrm>
              <a:off x="0" y="0"/>
              <a:ext cx="4352092" cy="2290834"/>
            </a:xfrm>
            <a:custGeom>
              <a:rect b="b" l="l" r="r" t="t"/>
              <a:pathLst>
                <a:path extrusionOk="0" h="2290834" w="4352092">
                  <a:moveTo>
                    <a:pt x="0" y="0"/>
                  </a:moveTo>
                  <a:lnTo>
                    <a:pt x="4352092" y="0"/>
                  </a:lnTo>
                  <a:lnTo>
                    <a:pt x="4352092" y="2290834"/>
                  </a:lnTo>
                  <a:lnTo>
                    <a:pt x="0" y="2290834"/>
                  </a:lnTo>
                  <a:close/>
                </a:path>
              </a:pathLst>
            </a:custGeom>
            <a:solidFill>
              <a:srgbClr val="FFFEFB"/>
            </a:solidFill>
            <a:ln>
              <a:noFill/>
            </a:ln>
          </p:spPr>
        </p:sp>
        <p:sp>
          <p:nvSpPr>
            <p:cNvPr id="444" name="Google Shape;444;p21"/>
            <p:cNvSpPr txBox="1"/>
            <p:nvPr/>
          </p:nvSpPr>
          <p:spPr>
            <a:xfrm>
              <a:off x="0" y="-47625"/>
              <a:ext cx="4352092" cy="23384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45" name="Google Shape;445;p21"/>
          <p:cNvCxnSpPr/>
          <p:nvPr/>
        </p:nvCxnSpPr>
        <p:spPr>
          <a:xfrm>
            <a:off x="2132289" y="7778291"/>
            <a:ext cx="4225225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6" name="Google Shape;446;p21"/>
          <p:cNvCxnSpPr/>
          <p:nvPr/>
        </p:nvCxnSpPr>
        <p:spPr>
          <a:xfrm>
            <a:off x="4126858" y="5688319"/>
            <a:ext cx="10034284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7" name="Google Shape;447;p21"/>
          <p:cNvCxnSpPr/>
          <p:nvPr/>
        </p:nvCxnSpPr>
        <p:spPr>
          <a:xfrm>
            <a:off x="2132289" y="6671517"/>
            <a:ext cx="13952987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8" name="Google Shape;448;p21"/>
          <p:cNvSpPr txBox="1"/>
          <p:nvPr/>
        </p:nvSpPr>
        <p:spPr>
          <a:xfrm>
            <a:off x="13079600" y="7854491"/>
            <a:ext cx="2202166" cy="405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Satisfy"/>
                <a:ea typeface="Satisfy"/>
                <a:cs typeface="Satisfy"/>
                <a:sym typeface="Satisfy"/>
              </a:rPr>
              <a:t>Signature</a:t>
            </a:r>
            <a:endParaRPr/>
          </a:p>
        </p:txBody>
      </p:sp>
      <p:cxnSp>
        <p:nvCxnSpPr>
          <p:cNvPr id="449" name="Google Shape;449;p21"/>
          <p:cNvCxnSpPr/>
          <p:nvPr/>
        </p:nvCxnSpPr>
        <p:spPr>
          <a:xfrm>
            <a:off x="11860051" y="7797341"/>
            <a:ext cx="4225225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0" name="Google Shape;450;p21"/>
          <p:cNvSpPr txBox="1"/>
          <p:nvPr/>
        </p:nvSpPr>
        <p:spPr>
          <a:xfrm>
            <a:off x="6448485" y="1411152"/>
            <a:ext cx="5391031" cy="17081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9" u="none" cap="none" strike="noStrike">
                <a:solidFill>
                  <a:srgbClr val="444A54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Certificate</a:t>
            </a:r>
            <a:endParaRPr/>
          </a:p>
        </p:txBody>
      </p:sp>
      <p:sp>
        <p:nvSpPr>
          <p:cNvPr id="451" name="Google Shape;451;p21"/>
          <p:cNvSpPr txBox="1"/>
          <p:nvPr/>
        </p:nvSpPr>
        <p:spPr>
          <a:xfrm>
            <a:off x="2828022" y="7854491"/>
            <a:ext cx="2537785" cy="405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Satisfy"/>
                <a:ea typeface="Satisfy"/>
                <a:cs typeface="Satisfy"/>
                <a:sym typeface="Satisfy"/>
              </a:rPr>
              <a:t>Name</a:t>
            </a:r>
            <a:endParaRPr/>
          </a:p>
        </p:txBody>
      </p:sp>
      <p:sp>
        <p:nvSpPr>
          <p:cNvPr id="452" name="Google Shape;452;p21"/>
          <p:cNvSpPr txBox="1"/>
          <p:nvPr/>
        </p:nvSpPr>
        <p:spPr>
          <a:xfrm>
            <a:off x="5507164" y="3462208"/>
            <a:ext cx="7273672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9" u="none" cap="none" strike="noStrike">
                <a:solidFill>
                  <a:srgbClr val="000000"/>
                </a:solidFill>
                <a:latin typeface="Crimson Pro"/>
                <a:ea typeface="Crimson Pro"/>
                <a:cs typeface="Crimson Pro"/>
                <a:sym typeface="Crimson Pro"/>
              </a:rPr>
              <a:t>This certificate is proudly presented to</a:t>
            </a:r>
            <a:endParaRPr/>
          </a:p>
        </p:txBody>
      </p:sp>
      <p:sp>
        <p:nvSpPr>
          <p:cNvPr id="453" name="Google Shape;453;p21"/>
          <p:cNvSpPr/>
          <p:nvPr/>
        </p:nvSpPr>
        <p:spPr>
          <a:xfrm>
            <a:off x="2800946" y="8853352"/>
            <a:ext cx="210121" cy="300173"/>
          </a:xfrm>
          <a:custGeom>
            <a:rect b="b" l="l" r="r" t="t"/>
            <a:pathLst>
              <a:path extrusionOk="0" h="300173" w="210121">
                <a:moveTo>
                  <a:pt x="0" y="0"/>
                </a:moveTo>
                <a:lnTo>
                  <a:pt x="210121" y="0"/>
                </a:lnTo>
                <a:lnTo>
                  <a:pt x="210121" y="300173"/>
                </a:lnTo>
                <a:lnTo>
                  <a:pt x="0" y="3001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54" name="Google Shape;454;p21"/>
          <p:cNvSpPr/>
          <p:nvPr/>
        </p:nvSpPr>
        <p:spPr>
          <a:xfrm>
            <a:off x="8355851" y="8853352"/>
            <a:ext cx="263367" cy="263367"/>
          </a:xfrm>
          <a:custGeom>
            <a:rect b="b" l="l" r="r" t="t"/>
            <a:pathLst>
              <a:path extrusionOk="0" h="263367" w="263367">
                <a:moveTo>
                  <a:pt x="0" y="0"/>
                </a:moveTo>
                <a:lnTo>
                  <a:pt x="263367" y="0"/>
                </a:lnTo>
                <a:lnTo>
                  <a:pt x="263367" y="263367"/>
                </a:lnTo>
                <a:lnTo>
                  <a:pt x="0" y="2633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55" name="Google Shape;455;p21"/>
          <p:cNvSpPr/>
          <p:nvPr/>
        </p:nvSpPr>
        <p:spPr>
          <a:xfrm>
            <a:off x="12825583" y="8853352"/>
            <a:ext cx="273035" cy="273035"/>
          </a:xfrm>
          <a:custGeom>
            <a:rect b="b" l="l" r="r" t="t"/>
            <a:pathLst>
              <a:path extrusionOk="0" h="273035" w="273035">
                <a:moveTo>
                  <a:pt x="0" y="0"/>
                </a:moveTo>
                <a:lnTo>
                  <a:pt x="273035" y="0"/>
                </a:lnTo>
                <a:lnTo>
                  <a:pt x="273035" y="273035"/>
                </a:lnTo>
                <a:lnTo>
                  <a:pt x="0" y="2730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56" name="Google Shape;456;p21"/>
          <p:cNvSpPr txBox="1"/>
          <p:nvPr/>
        </p:nvSpPr>
        <p:spPr>
          <a:xfrm>
            <a:off x="3162166" y="8836142"/>
            <a:ext cx="3783799" cy="2666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Crimson Pro"/>
                <a:ea typeface="Crimson Pro"/>
                <a:cs typeface="Crimson Pro"/>
                <a:sym typeface="Crimson Pro"/>
              </a:rPr>
              <a:t>123 Anywhere St., Any City,ST 12345</a:t>
            </a:r>
            <a:endParaRPr/>
          </a:p>
        </p:txBody>
      </p:sp>
      <p:sp>
        <p:nvSpPr>
          <p:cNvPr id="457" name="Google Shape;457;p21"/>
          <p:cNvSpPr txBox="1"/>
          <p:nvPr/>
        </p:nvSpPr>
        <p:spPr>
          <a:xfrm>
            <a:off x="8749410" y="8836142"/>
            <a:ext cx="2960950" cy="2736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rimson Pro"/>
                <a:ea typeface="Crimson Pro"/>
                <a:cs typeface="Crimson Pro"/>
                <a:sym typeface="Crimson Pro"/>
              </a:rPr>
              <a:t>123-456-7890</a:t>
            </a:r>
            <a:endParaRPr/>
          </a:p>
        </p:txBody>
      </p:sp>
      <p:sp>
        <p:nvSpPr>
          <p:cNvPr id="458" name="Google Shape;458;p21"/>
          <p:cNvSpPr txBox="1"/>
          <p:nvPr/>
        </p:nvSpPr>
        <p:spPr>
          <a:xfrm>
            <a:off x="13222443" y="8836142"/>
            <a:ext cx="2407199" cy="2736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rimson Pro"/>
                <a:ea typeface="Crimson Pro"/>
                <a:cs typeface="Crimson Pro"/>
                <a:sym typeface="Crimson Pro"/>
              </a:rPr>
              <a:t>reallygreatsite.com</a:t>
            </a:r>
            <a:endParaRPr/>
          </a:p>
        </p:txBody>
      </p:sp>
      <p:sp>
        <p:nvSpPr>
          <p:cNvPr id="459" name="Google Shape;459;p21"/>
          <p:cNvSpPr txBox="1"/>
          <p:nvPr/>
        </p:nvSpPr>
        <p:spPr>
          <a:xfrm>
            <a:off x="5935164" y="4153723"/>
            <a:ext cx="6322800" cy="19019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994" u="none" cap="none" strike="noStrike">
                <a:solidFill>
                  <a:srgbClr val="444A54"/>
                </a:solidFill>
                <a:latin typeface="Satisfy"/>
                <a:ea typeface="Satisfy"/>
                <a:cs typeface="Satisfy"/>
                <a:sym typeface="Satisfy"/>
              </a:rPr>
              <a:t>John Doe</a:t>
            </a:r>
            <a:endParaRPr/>
          </a:p>
        </p:txBody>
      </p:sp>
      <p:sp>
        <p:nvSpPr>
          <p:cNvPr id="460" name="Google Shape;460;p21"/>
          <p:cNvSpPr/>
          <p:nvPr/>
        </p:nvSpPr>
        <p:spPr>
          <a:xfrm rot="5563845">
            <a:off x="13813441" y="6984967"/>
            <a:ext cx="695403" cy="687816"/>
          </a:xfrm>
          <a:custGeom>
            <a:rect b="b" l="l" r="r" t="t"/>
            <a:pathLst>
              <a:path extrusionOk="0" h="687816" w="695403">
                <a:moveTo>
                  <a:pt x="0" y="0"/>
                </a:moveTo>
                <a:lnTo>
                  <a:pt x="695402" y="0"/>
                </a:lnTo>
                <a:lnTo>
                  <a:pt x="695402" y="687816"/>
                </a:lnTo>
                <a:lnTo>
                  <a:pt x="0" y="687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61" name="Google Shape;461;p21"/>
          <p:cNvGrpSpPr/>
          <p:nvPr/>
        </p:nvGrpSpPr>
        <p:grpSpPr>
          <a:xfrm>
            <a:off x="15401746" y="1341618"/>
            <a:ext cx="1367059" cy="1367059"/>
            <a:chOff x="0" y="0"/>
            <a:chExt cx="1822746" cy="1822746"/>
          </a:xfrm>
        </p:grpSpPr>
        <p:grpSp>
          <p:nvGrpSpPr>
            <p:cNvPr id="462" name="Google Shape;462;p21"/>
            <p:cNvGrpSpPr/>
            <p:nvPr/>
          </p:nvGrpSpPr>
          <p:grpSpPr>
            <a:xfrm>
              <a:off x="0" y="0"/>
              <a:ext cx="1822746" cy="1822746"/>
              <a:chOff x="0" y="0"/>
              <a:chExt cx="812800" cy="812800"/>
            </a:xfrm>
          </p:grpSpPr>
          <p:sp>
            <p:nvSpPr>
              <p:cNvPr id="463" name="Google Shape;463;p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1F1F1"/>
              </a:solidFill>
              <a:ln cap="sq" cmpd="sng" w="9525">
                <a:solidFill>
                  <a:srgbClr val="FAC65F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4" name="Google Shape;464;p21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5" name="Google Shape;465;p21"/>
            <p:cNvGrpSpPr/>
            <p:nvPr/>
          </p:nvGrpSpPr>
          <p:grpSpPr>
            <a:xfrm>
              <a:off x="130031" y="130031"/>
              <a:ext cx="1562684" cy="1562684"/>
              <a:chOff x="0" y="0"/>
              <a:chExt cx="812800" cy="812800"/>
            </a:xfrm>
          </p:grpSpPr>
          <p:sp>
            <p:nvSpPr>
              <p:cNvPr id="466" name="Google Shape;466;p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45826" y="33348"/>
                    </a:lnTo>
                    <a:lnTo>
                      <a:pt x="491360" y="8881"/>
                    </a:lnTo>
                    <a:lnTo>
                      <a:pt x="522953" y="49652"/>
                    </a:lnTo>
                    <a:lnTo>
                      <a:pt x="572609" y="35135"/>
                    </a:lnTo>
                    <a:lnTo>
                      <a:pt x="594986" y="81548"/>
                    </a:lnTo>
                    <a:lnTo>
                      <a:pt x="646591" y="77616"/>
                    </a:lnTo>
                    <a:lnTo>
                      <a:pt x="658778" y="127641"/>
                    </a:lnTo>
                    <a:lnTo>
                      <a:pt x="710077" y="134465"/>
                    </a:lnTo>
                    <a:lnTo>
                      <a:pt x="711539" y="185918"/>
                    </a:lnTo>
                    <a:lnTo>
                      <a:pt x="760292" y="203200"/>
                    </a:lnTo>
                    <a:lnTo>
                      <a:pt x="750965" y="253830"/>
                    </a:lnTo>
                    <a:lnTo>
                      <a:pt x="795038" y="280816"/>
                    </a:lnTo>
                    <a:lnTo>
                      <a:pt x="775331" y="328411"/>
                    </a:lnTo>
                    <a:lnTo>
                      <a:pt x="812800" y="363920"/>
                    </a:lnTo>
                    <a:lnTo>
                      <a:pt x="783573" y="406400"/>
                    </a:lnTo>
                    <a:lnTo>
                      <a:pt x="812800" y="448880"/>
                    </a:lnTo>
                    <a:lnTo>
                      <a:pt x="775331" y="484389"/>
                    </a:lnTo>
                    <a:lnTo>
                      <a:pt x="795038" y="531984"/>
                    </a:lnTo>
                    <a:lnTo>
                      <a:pt x="750965" y="558970"/>
                    </a:lnTo>
                    <a:lnTo>
                      <a:pt x="760292" y="609600"/>
                    </a:lnTo>
                    <a:lnTo>
                      <a:pt x="711539" y="626882"/>
                    </a:lnTo>
                    <a:lnTo>
                      <a:pt x="710077" y="678335"/>
                    </a:lnTo>
                    <a:lnTo>
                      <a:pt x="658778" y="685159"/>
                    </a:lnTo>
                    <a:lnTo>
                      <a:pt x="646591" y="735184"/>
                    </a:lnTo>
                    <a:lnTo>
                      <a:pt x="594986" y="731252"/>
                    </a:lnTo>
                    <a:lnTo>
                      <a:pt x="572609" y="777665"/>
                    </a:lnTo>
                    <a:lnTo>
                      <a:pt x="522953" y="763148"/>
                    </a:lnTo>
                    <a:lnTo>
                      <a:pt x="491360" y="803919"/>
                    </a:lnTo>
                    <a:lnTo>
                      <a:pt x="445826" y="779452"/>
                    </a:lnTo>
                    <a:lnTo>
                      <a:pt x="406400" y="812800"/>
                    </a:lnTo>
                    <a:lnTo>
                      <a:pt x="366974" y="779452"/>
                    </a:lnTo>
                    <a:lnTo>
                      <a:pt x="321440" y="803919"/>
                    </a:lnTo>
                    <a:lnTo>
                      <a:pt x="289847" y="763148"/>
                    </a:lnTo>
                    <a:lnTo>
                      <a:pt x="240191" y="777665"/>
                    </a:lnTo>
                    <a:lnTo>
                      <a:pt x="217814" y="731252"/>
                    </a:lnTo>
                    <a:lnTo>
                      <a:pt x="166209" y="735184"/>
                    </a:lnTo>
                    <a:lnTo>
                      <a:pt x="154022" y="685159"/>
                    </a:lnTo>
                    <a:lnTo>
                      <a:pt x="102722" y="678335"/>
                    </a:lnTo>
                    <a:lnTo>
                      <a:pt x="101260" y="626882"/>
                    </a:lnTo>
                    <a:lnTo>
                      <a:pt x="52509" y="609600"/>
                    </a:lnTo>
                    <a:lnTo>
                      <a:pt x="61835" y="558970"/>
                    </a:lnTo>
                    <a:lnTo>
                      <a:pt x="17762" y="531984"/>
                    </a:lnTo>
                    <a:lnTo>
                      <a:pt x="37469" y="484389"/>
                    </a:lnTo>
                    <a:lnTo>
                      <a:pt x="0" y="448880"/>
                    </a:lnTo>
                    <a:lnTo>
                      <a:pt x="29227" y="406400"/>
                    </a:lnTo>
                    <a:lnTo>
                      <a:pt x="0" y="363920"/>
                    </a:lnTo>
                    <a:lnTo>
                      <a:pt x="37469" y="328411"/>
                    </a:lnTo>
                    <a:lnTo>
                      <a:pt x="17762" y="280816"/>
                    </a:lnTo>
                    <a:lnTo>
                      <a:pt x="61835" y="253830"/>
                    </a:lnTo>
                    <a:lnTo>
                      <a:pt x="52509" y="203200"/>
                    </a:lnTo>
                    <a:lnTo>
                      <a:pt x="101260" y="185918"/>
                    </a:lnTo>
                    <a:lnTo>
                      <a:pt x="102722" y="134465"/>
                    </a:lnTo>
                    <a:lnTo>
                      <a:pt x="154022" y="127641"/>
                    </a:lnTo>
                    <a:lnTo>
                      <a:pt x="166209" y="77616"/>
                    </a:lnTo>
                    <a:lnTo>
                      <a:pt x="217814" y="81548"/>
                    </a:lnTo>
                    <a:lnTo>
                      <a:pt x="240191" y="35135"/>
                    </a:lnTo>
                    <a:lnTo>
                      <a:pt x="289847" y="49652"/>
                    </a:lnTo>
                    <a:lnTo>
                      <a:pt x="321440" y="8881"/>
                    </a:lnTo>
                    <a:lnTo>
                      <a:pt x="366974" y="33348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</p:sp>
          <p:sp>
            <p:nvSpPr>
              <p:cNvPr id="467" name="Google Shape;467;p21"/>
              <p:cNvSpPr txBox="1"/>
              <p:nvPr/>
            </p:nvSpPr>
            <p:spPr>
              <a:xfrm>
                <a:off x="152400" y="104775"/>
                <a:ext cx="508000" cy="5556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925" lIns="25925" spcFirstLastPara="1" rIns="25925" wrap="square" tIns="25925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8" name="Google Shape;468;p21"/>
            <p:cNvGrpSpPr/>
            <p:nvPr/>
          </p:nvGrpSpPr>
          <p:grpSpPr>
            <a:xfrm>
              <a:off x="344024" y="344024"/>
              <a:ext cx="1134697" cy="1134697"/>
              <a:chOff x="0" y="0"/>
              <a:chExt cx="812800" cy="812800"/>
            </a:xfrm>
          </p:grpSpPr>
          <p:sp>
            <p:nvSpPr>
              <p:cNvPr id="469" name="Google Shape;469;p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0" name="Google Shape;470;p21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925" lIns="25925" spcFirstLastPara="1" rIns="25925" wrap="square" tIns="25925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71" name="Google Shape;471;p21"/>
            <p:cNvSpPr/>
            <p:nvPr/>
          </p:nvSpPr>
          <p:spPr>
            <a:xfrm>
              <a:off x="421251" y="423033"/>
              <a:ext cx="980245" cy="976680"/>
            </a:xfrm>
            <a:custGeom>
              <a:rect b="b" l="l" r="r" t="t"/>
              <a:pathLst>
                <a:path extrusionOk="0" h="976680" w="980245">
                  <a:moveTo>
                    <a:pt x="0" y="0"/>
                  </a:moveTo>
                  <a:lnTo>
                    <a:pt x="980244" y="0"/>
                  </a:lnTo>
                  <a:lnTo>
                    <a:pt x="980244" y="976680"/>
                  </a:lnTo>
                  <a:lnTo>
                    <a:pt x="0" y="9766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grpSp>
          <p:nvGrpSpPr>
            <p:cNvPr id="472" name="Google Shape;472;p21"/>
            <p:cNvGrpSpPr/>
            <p:nvPr/>
          </p:nvGrpSpPr>
          <p:grpSpPr>
            <a:xfrm>
              <a:off x="735010" y="735010"/>
              <a:ext cx="352726" cy="352726"/>
              <a:chOff x="0" y="0"/>
              <a:chExt cx="812800" cy="812800"/>
            </a:xfrm>
          </p:grpSpPr>
          <p:sp>
            <p:nvSpPr>
              <p:cNvPr id="473" name="Google Shape;473;p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4" name="Google Shape;474;p21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EFB"/>
        </a:solidFill>
      </p:bgPr>
    </p:bg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9" name="Google Shape;479;p22"/>
          <p:cNvGrpSpPr/>
          <p:nvPr/>
        </p:nvGrpSpPr>
        <p:grpSpPr>
          <a:xfrm>
            <a:off x="487475" y="264821"/>
            <a:ext cx="17313049" cy="9140718"/>
            <a:chOff x="0" y="-47625"/>
            <a:chExt cx="4559815" cy="2407432"/>
          </a:xfrm>
        </p:grpSpPr>
        <p:sp>
          <p:nvSpPr>
            <p:cNvPr id="480" name="Google Shape;480;p22"/>
            <p:cNvSpPr/>
            <p:nvPr/>
          </p:nvSpPr>
          <p:spPr>
            <a:xfrm>
              <a:off x="0" y="0"/>
              <a:ext cx="4559815" cy="2359807"/>
            </a:xfrm>
            <a:custGeom>
              <a:rect b="b" l="l" r="r" t="t"/>
              <a:pathLst>
                <a:path extrusionOk="0" h="2359807" w="4559815">
                  <a:moveTo>
                    <a:pt x="0" y="0"/>
                  </a:moveTo>
                  <a:lnTo>
                    <a:pt x="4559815" y="0"/>
                  </a:lnTo>
                  <a:lnTo>
                    <a:pt x="4559815" y="2359807"/>
                  </a:lnTo>
                  <a:lnTo>
                    <a:pt x="0" y="235980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57150">
              <a:solidFill>
                <a:srgbClr val="FA9A4B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81" name="Google Shape;481;p22"/>
            <p:cNvSpPr txBox="1"/>
            <p:nvPr/>
          </p:nvSpPr>
          <p:spPr>
            <a:xfrm>
              <a:off x="0" y="-47625"/>
              <a:ext cx="4559815" cy="24074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2" name="Google Shape;482;p22"/>
          <p:cNvGrpSpPr/>
          <p:nvPr/>
        </p:nvGrpSpPr>
        <p:grpSpPr>
          <a:xfrm>
            <a:off x="257822" y="-1412"/>
            <a:ext cx="17772357" cy="9559167"/>
            <a:chOff x="0" y="-47625"/>
            <a:chExt cx="4680785" cy="2517641"/>
          </a:xfrm>
        </p:grpSpPr>
        <p:sp>
          <p:nvSpPr>
            <p:cNvPr id="483" name="Google Shape;483;p22"/>
            <p:cNvSpPr/>
            <p:nvPr/>
          </p:nvSpPr>
          <p:spPr>
            <a:xfrm>
              <a:off x="0" y="0"/>
              <a:ext cx="4680785" cy="2470016"/>
            </a:xfrm>
            <a:custGeom>
              <a:rect b="b" l="l" r="r" t="t"/>
              <a:pathLst>
                <a:path extrusionOk="0" h="2470016" w="4680785">
                  <a:moveTo>
                    <a:pt x="0" y="0"/>
                  </a:moveTo>
                  <a:lnTo>
                    <a:pt x="4680785" y="0"/>
                  </a:lnTo>
                  <a:lnTo>
                    <a:pt x="4680785" y="2470016"/>
                  </a:lnTo>
                  <a:lnTo>
                    <a:pt x="0" y="247001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57150">
              <a:solidFill>
                <a:srgbClr val="444A54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84" name="Google Shape;484;p22"/>
            <p:cNvSpPr txBox="1"/>
            <p:nvPr/>
          </p:nvSpPr>
          <p:spPr>
            <a:xfrm>
              <a:off x="0" y="-47625"/>
              <a:ext cx="4680785" cy="25176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85" name="Google Shape;485;p22"/>
          <p:cNvCxnSpPr/>
          <p:nvPr/>
        </p:nvCxnSpPr>
        <p:spPr>
          <a:xfrm>
            <a:off x="3064313" y="6530530"/>
            <a:ext cx="12995795" cy="0"/>
          </a:xfrm>
          <a:prstGeom prst="straightConnector1">
            <a:avLst/>
          </a:prstGeom>
          <a:noFill/>
          <a:ln cap="flat" cmpd="sng" w="19050">
            <a:solidFill>
              <a:srgbClr val="444A54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486" name="Google Shape;486;p22"/>
          <p:cNvCxnSpPr/>
          <p:nvPr/>
        </p:nvCxnSpPr>
        <p:spPr>
          <a:xfrm>
            <a:off x="5880804" y="4590556"/>
            <a:ext cx="10179304" cy="0"/>
          </a:xfrm>
          <a:prstGeom prst="straightConnector1">
            <a:avLst/>
          </a:prstGeom>
          <a:noFill/>
          <a:ln cap="flat" cmpd="sng" w="19050">
            <a:solidFill>
              <a:srgbClr val="444A54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487" name="Google Shape;487;p22"/>
          <p:cNvCxnSpPr/>
          <p:nvPr/>
        </p:nvCxnSpPr>
        <p:spPr>
          <a:xfrm>
            <a:off x="3064313" y="5488495"/>
            <a:ext cx="12995795" cy="0"/>
          </a:xfrm>
          <a:prstGeom prst="straightConnector1">
            <a:avLst/>
          </a:prstGeom>
          <a:noFill/>
          <a:ln cap="flat" cmpd="sng" w="19050">
            <a:solidFill>
              <a:srgbClr val="444A54"/>
            </a:solidFill>
            <a:prstDash val="dot"/>
            <a:round/>
            <a:headEnd len="sm" w="sm" type="none"/>
            <a:tailEnd len="sm" w="sm" type="none"/>
          </a:ln>
        </p:spPr>
      </p:cxnSp>
      <p:grpSp>
        <p:nvGrpSpPr>
          <p:cNvPr id="488" name="Google Shape;488;p22"/>
          <p:cNvGrpSpPr/>
          <p:nvPr/>
        </p:nvGrpSpPr>
        <p:grpSpPr>
          <a:xfrm>
            <a:off x="3634100" y="9786355"/>
            <a:ext cx="4097792" cy="300173"/>
            <a:chOff x="0" y="0"/>
            <a:chExt cx="5463723" cy="400231"/>
          </a:xfrm>
        </p:grpSpPr>
        <p:sp>
          <p:nvSpPr>
            <p:cNvPr id="489" name="Google Shape;489;p22"/>
            <p:cNvSpPr/>
            <p:nvPr/>
          </p:nvSpPr>
          <p:spPr>
            <a:xfrm>
              <a:off x="0" y="0"/>
              <a:ext cx="280162" cy="400231"/>
            </a:xfrm>
            <a:custGeom>
              <a:rect b="b" l="l" r="r" t="t"/>
              <a:pathLst>
                <a:path extrusionOk="0" h="400231" w="280162">
                  <a:moveTo>
                    <a:pt x="0" y="0"/>
                  </a:moveTo>
                  <a:lnTo>
                    <a:pt x="280162" y="0"/>
                  </a:lnTo>
                  <a:lnTo>
                    <a:pt x="280162" y="400231"/>
                  </a:lnTo>
                  <a:lnTo>
                    <a:pt x="0" y="40023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90" name="Google Shape;490;p22"/>
            <p:cNvSpPr txBox="1"/>
            <p:nvPr/>
          </p:nvSpPr>
          <p:spPr>
            <a:xfrm>
              <a:off x="385850" y="9616"/>
              <a:ext cx="5077873" cy="3428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00" u="none" cap="none" strike="noStrike">
                  <a:solidFill>
                    <a:srgbClr val="000000"/>
                  </a:solidFill>
                  <a:latin typeface="Crimson Pro"/>
                  <a:ea typeface="Crimson Pro"/>
                  <a:cs typeface="Crimson Pro"/>
                  <a:sym typeface="Crimson Pro"/>
                </a:rPr>
                <a:t>123 Anywhere St., Any City,ST 12345</a:t>
              </a:r>
              <a:endParaRPr/>
            </a:p>
          </p:txBody>
        </p:sp>
      </p:grpSp>
      <p:grpSp>
        <p:nvGrpSpPr>
          <p:cNvPr id="491" name="Google Shape;491;p22"/>
          <p:cNvGrpSpPr/>
          <p:nvPr/>
        </p:nvGrpSpPr>
        <p:grpSpPr>
          <a:xfrm>
            <a:off x="8046098" y="9803966"/>
            <a:ext cx="3314495" cy="264160"/>
            <a:chOff x="0" y="-1056"/>
            <a:chExt cx="4419327" cy="352213"/>
          </a:xfrm>
        </p:grpSpPr>
        <p:sp>
          <p:nvSpPr>
            <p:cNvPr id="492" name="Google Shape;492;p22"/>
            <p:cNvSpPr/>
            <p:nvPr/>
          </p:nvSpPr>
          <p:spPr>
            <a:xfrm>
              <a:off x="0" y="0"/>
              <a:ext cx="351156" cy="351156"/>
            </a:xfrm>
            <a:custGeom>
              <a:rect b="b" l="l" r="r" t="t"/>
              <a:pathLst>
                <a:path extrusionOk="0" h="351156" w="351156">
                  <a:moveTo>
                    <a:pt x="0" y="0"/>
                  </a:moveTo>
                  <a:lnTo>
                    <a:pt x="351156" y="0"/>
                  </a:lnTo>
                  <a:lnTo>
                    <a:pt x="351156" y="351156"/>
                  </a:lnTo>
                  <a:lnTo>
                    <a:pt x="0" y="35115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93" name="Google Shape;493;p22"/>
            <p:cNvSpPr txBox="1"/>
            <p:nvPr/>
          </p:nvSpPr>
          <p:spPr>
            <a:xfrm>
              <a:off x="471393" y="-1056"/>
              <a:ext cx="3947934" cy="3522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rimson Pro"/>
                  <a:ea typeface="Crimson Pro"/>
                  <a:cs typeface="Crimson Pro"/>
                  <a:sym typeface="Crimson Pro"/>
                </a:rPr>
                <a:t>123-456-7890</a:t>
              </a:r>
              <a:endParaRPr/>
            </a:p>
          </p:txBody>
        </p:sp>
      </p:grpSp>
      <p:grpSp>
        <p:nvGrpSpPr>
          <p:cNvPr id="494" name="Google Shape;494;p22"/>
          <p:cNvGrpSpPr/>
          <p:nvPr/>
        </p:nvGrpSpPr>
        <p:grpSpPr>
          <a:xfrm>
            <a:off x="11042044" y="9790074"/>
            <a:ext cx="5340301" cy="282885"/>
            <a:chOff x="0" y="-13133"/>
            <a:chExt cx="7120402" cy="377180"/>
          </a:xfrm>
        </p:grpSpPr>
        <p:sp>
          <p:nvSpPr>
            <p:cNvPr id="495" name="Google Shape;495;p22"/>
            <p:cNvSpPr/>
            <p:nvPr/>
          </p:nvSpPr>
          <p:spPr>
            <a:xfrm>
              <a:off x="0" y="0"/>
              <a:ext cx="364047" cy="364047"/>
            </a:xfrm>
            <a:custGeom>
              <a:rect b="b" l="l" r="r" t="t"/>
              <a:pathLst>
                <a:path extrusionOk="0" h="364047" w="364047">
                  <a:moveTo>
                    <a:pt x="0" y="0"/>
                  </a:moveTo>
                  <a:lnTo>
                    <a:pt x="364047" y="0"/>
                  </a:lnTo>
                  <a:lnTo>
                    <a:pt x="364047" y="364047"/>
                  </a:lnTo>
                  <a:lnTo>
                    <a:pt x="0" y="36404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96" name="Google Shape;496;p22"/>
            <p:cNvSpPr txBox="1"/>
            <p:nvPr/>
          </p:nvSpPr>
          <p:spPr>
            <a:xfrm>
              <a:off x="596463" y="-13133"/>
              <a:ext cx="6523939" cy="3522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rimson Pro"/>
                  <a:ea typeface="Crimson Pro"/>
                  <a:cs typeface="Crimson Pro"/>
                  <a:sym typeface="Crimson Pro"/>
                </a:rPr>
                <a:t>reallygreatsite.com</a:t>
              </a:r>
              <a:endParaRPr/>
            </a:p>
          </p:txBody>
        </p:sp>
      </p:grpSp>
      <p:cxnSp>
        <p:nvCxnSpPr>
          <p:cNvPr id="497" name="Google Shape;497;p22"/>
          <p:cNvCxnSpPr/>
          <p:nvPr/>
        </p:nvCxnSpPr>
        <p:spPr>
          <a:xfrm>
            <a:off x="3064313" y="2487711"/>
            <a:ext cx="1558120" cy="0"/>
          </a:xfrm>
          <a:prstGeom prst="straightConnector1">
            <a:avLst/>
          </a:prstGeom>
          <a:noFill/>
          <a:ln cap="flat" cmpd="sng" w="19050">
            <a:solidFill>
              <a:srgbClr val="444A54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498" name="Google Shape;498;p22"/>
          <p:cNvCxnSpPr/>
          <p:nvPr/>
        </p:nvCxnSpPr>
        <p:spPr>
          <a:xfrm>
            <a:off x="13822554" y="2487711"/>
            <a:ext cx="1558120" cy="0"/>
          </a:xfrm>
          <a:prstGeom prst="straightConnector1">
            <a:avLst/>
          </a:prstGeom>
          <a:noFill/>
          <a:ln cap="flat" cmpd="sng" w="19050">
            <a:solidFill>
              <a:srgbClr val="444A54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499" name="Google Shape;499;p22"/>
          <p:cNvSpPr txBox="1"/>
          <p:nvPr/>
        </p:nvSpPr>
        <p:spPr>
          <a:xfrm>
            <a:off x="6448485" y="1318985"/>
            <a:ext cx="5391031" cy="17081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9" u="none" cap="none" strike="noStrike">
                <a:solidFill>
                  <a:srgbClr val="444A54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Certificate</a:t>
            </a:r>
            <a:endParaRPr/>
          </a:p>
        </p:txBody>
      </p:sp>
      <p:sp>
        <p:nvSpPr>
          <p:cNvPr id="500" name="Google Shape;500;p22"/>
          <p:cNvSpPr txBox="1"/>
          <p:nvPr/>
        </p:nvSpPr>
        <p:spPr>
          <a:xfrm>
            <a:off x="1814549" y="4124465"/>
            <a:ext cx="5393412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9" u="none" cap="none" strike="noStrike">
                <a:solidFill>
                  <a:srgbClr val="000000"/>
                </a:solidFill>
                <a:latin typeface="Crimson Pro"/>
                <a:ea typeface="Crimson Pro"/>
                <a:cs typeface="Crimson Pro"/>
                <a:sym typeface="Crimson Pro"/>
              </a:rPr>
              <a:t>Proudly Presented To</a:t>
            </a:r>
            <a:endParaRPr/>
          </a:p>
        </p:txBody>
      </p:sp>
      <p:sp>
        <p:nvSpPr>
          <p:cNvPr id="501" name="Google Shape;501;p22"/>
          <p:cNvSpPr txBox="1"/>
          <p:nvPr/>
        </p:nvSpPr>
        <p:spPr>
          <a:xfrm>
            <a:off x="7431578" y="3007490"/>
            <a:ext cx="6653870" cy="19113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0" u="none" cap="none" strike="noStrike">
                <a:solidFill>
                  <a:srgbClr val="345D9B"/>
                </a:solidFill>
                <a:latin typeface="Satisfy"/>
                <a:ea typeface="Satisfy"/>
                <a:cs typeface="Satisfy"/>
                <a:sym typeface="Satisfy"/>
              </a:rPr>
              <a:t>Jane Doe</a:t>
            </a:r>
            <a:endParaRPr/>
          </a:p>
        </p:txBody>
      </p:sp>
      <p:sp>
        <p:nvSpPr>
          <p:cNvPr id="502" name="Google Shape;502;p22"/>
          <p:cNvSpPr txBox="1"/>
          <p:nvPr/>
        </p:nvSpPr>
        <p:spPr>
          <a:xfrm>
            <a:off x="1814549" y="5063680"/>
            <a:ext cx="152019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9" u="none" cap="none" strike="noStrike">
                <a:solidFill>
                  <a:srgbClr val="000000"/>
                </a:solidFill>
                <a:latin typeface="Crimson Pro"/>
                <a:ea typeface="Crimson Pro"/>
                <a:cs typeface="Crimson Pro"/>
                <a:sym typeface="Crimson Pro"/>
              </a:rPr>
              <a:t>For</a:t>
            </a:r>
            <a:endParaRPr/>
          </a:p>
        </p:txBody>
      </p:sp>
      <p:sp>
        <p:nvSpPr>
          <p:cNvPr id="503" name="Google Shape;503;p22"/>
          <p:cNvSpPr txBox="1"/>
          <p:nvPr/>
        </p:nvSpPr>
        <p:spPr>
          <a:xfrm>
            <a:off x="1864079" y="5997130"/>
            <a:ext cx="890468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Crimson Pro"/>
                <a:ea typeface="Crimson Pro"/>
                <a:cs typeface="Crimson Pro"/>
                <a:sym typeface="Crimson Pro"/>
              </a:rPr>
              <a:t>From </a:t>
            </a:r>
            <a:endParaRPr/>
          </a:p>
        </p:txBody>
      </p:sp>
      <p:sp>
        <p:nvSpPr>
          <p:cNvPr id="504" name="Google Shape;504;p22"/>
          <p:cNvSpPr txBox="1"/>
          <p:nvPr/>
        </p:nvSpPr>
        <p:spPr>
          <a:xfrm>
            <a:off x="6036647" y="7418397"/>
            <a:ext cx="6608088" cy="4057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Satisfy"/>
                <a:ea typeface="Satisfy"/>
                <a:cs typeface="Satisfy"/>
                <a:sym typeface="Satisfy"/>
              </a:rPr>
              <a:t>Given this ________________ Day of ________________, </a:t>
            </a:r>
            <a:endParaRPr/>
          </a:p>
        </p:txBody>
      </p:sp>
      <p:sp>
        <p:nvSpPr>
          <p:cNvPr id="505" name="Google Shape;505;p22"/>
          <p:cNvSpPr txBox="1"/>
          <p:nvPr/>
        </p:nvSpPr>
        <p:spPr>
          <a:xfrm>
            <a:off x="7637026" y="8180397"/>
            <a:ext cx="3066812" cy="4057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Satisfy"/>
                <a:ea typeface="Satisfy"/>
                <a:cs typeface="Satisfy"/>
                <a:sym typeface="Satisfy"/>
              </a:rPr>
              <a:t>Two Thousand Twenty Five</a:t>
            </a:r>
            <a:endParaRPr/>
          </a:p>
        </p:txBody>
      </p:sp>
      <p:pic>
        <p:nvPicPr>
          <p:cNvPr id="506" name="Google Shape;506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35764" y="1927449"/>
            <a:ext cx="1215225" cy="305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993989" y="1973449"/>
            <a:ext cx="1215225" cy="305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EFB"/>
        </a:solidFill>
      </p:bgPr>
    </p:bg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" name="Google Shape;512;p23"/>
          <p:cNvGrpSpPr/>
          <p:nvPr/>
        </p:nvGrpSpPr>
        <p:grpSpPr>
          <a:xfrm>
            <a:off x="0" y="-180826"/>
            <a:ext cx="18288000" cy="10467826"/>
            <a:chOff x="0" y="-47625"/>
            <a:chExt cx="4816593" cy="2756958"/>
          </a:xfrm>
        </p:grpSpPr>
        <p:sp>
          <p:nvSpPr>
            <p:cNvPr id="513" name="Google Shape;513;p23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0">
              <a:solidFill>
                <a:srgbClr val="444A54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514" name="Google Shape;514;p23"/>
            <p:cNvSpPr txBox="1"/>
            <p:nvPr/>
          </p:nvSpPr>
          <p:spPr>
            <a:xfrm>
              <a:off x="0" y="-47625"/>
              <a:ext cx="4816593" cy="27569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5" name="Google Shape;515;p23"/>
          <p:cNvGrpSpPr/>
          <p:nvPr/>
        </p:nvGrpSpPr>
        <p:grpSpPr>
          <a:xfrm>
            <a:off x="358290" y="159300"/>
            <a:ext cx="17571423" cy="9524623"/>
            <a:chOff x="0" y="-47625"/>
            <a:chExt cx="4627864" cy="2508543"/>
          </a:xfrm>
        </p:grpSpPr>
        <p:sp>
          <p:nvSpPr>
            <p:cNvPr id="516" name="Google Shape;516;p23"/>
            <p:cNvSpPr/>
            <p:nvPr/>
          </p:nvSpPr>
          <p:spPr>
            <a:xfrm>
              <a:off x="0" y="0"/>
              <a:ext cx="4627864" cy="2460918"/>
            </a:xfrm>
            <a:custGeom>
              <a:rect b="b" l="l" r="r" t="t"/>
              <a:pathLst>
                <a:path extrusionOk="0" h="2460918" w="4627864">
                  <a:moveTo>
                    <a:pt x="0" y="0"/>
                  </a:moveTo>
                  <a:lnTo>
                    <a:pt x="4627864" y="0"/>
                  </a:lnTo>
                  <a:lnTo>
                    <a:pt x="4627864" y="2460918"/>
                  </a:lnTo>
                  <a:lnTo>
                    <a:pt x="0" y="2460918"/>
                  </a:lnTo>
                  <a:close/>
                </a:path>
              </a:pathLst>
            </a:custGeom>
            <a:solidFill>
              <a:srgbClr val="FFFEFB"/>
            </a:solidFill>
            <a:ln cap="sq" cmpd="sng" w="95250">
              <a:solidFill>
                <a:srgbClr val="FA9A4B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517" name="Google Shape;517;p23"/>
            <p:cNvSpPr txBox="1"/>
            <p:nvPr/>
          </p:nvSpPr>
          <p:spPr>
            <a:xfrm>
              <a:off x="0" y="-47625"/>
              <a:ext cx="4627863" cy="25085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8" name="Google Shape;518;p23"/>
          <p:cNvSpPr txBox="1"/>
          <p:nvPr/>
        </p:nvSpPr>
        <p:spPr>
          <a:xfrm>
            <a:off x="5007954" y="3367070"/>
            <a:ext cx="8272092" cy="19112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4" u="none" cap="none" strike="noStrike">
                <a:solidFill>
                  <a:srgbClr val="444A54"/>
                </a:solidFill>
                <a:latin typeface="Satisfy"/>
                <a:ea typeface="Satisfy"/>
                <a:cs typeface="Satisfy"/>
                <a:sym typeface="Satisfy"/>
              </a:rPr>
              <a:t>John Doe</a:t>
            </a:r>
            <a:endParaRPr/>
          </a:p>
        </p:txBody>
      </p:sp>
      <p:sp>
        <p:nvSpPr>
          <p:cNvPr id="519" name="Google Shape;519;p23"/>
          <p:cNvSpPr txBox="1"/>
          <p:nvPr/>
        </p:nvSpPr>
        <p:spPr>
          <a:xfrm>
            <a:off x="1590093" y="805830"/>
            <a:ext cx="15107814" cy="17081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9" u="none" cap="none" strike="noStrike">
                <a:solidFill>
                  <a:srgbClr val="444A54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Certificate of Completion</a:t>
            </a:r>
            <a:endParaRPr/>
          </a:p>
        </p:txBody>
      </p:sp>
      <p:sp>
        <p:nvSpPr>
          <p:cNvPr id="520" name="Google Shape;520;p23"/>
          <p:cNvSpPr txBox="1"/>
          <p:nvPr/>
        </p:nvSpPr>
        <p:spPr>
          <a:xfrm>
            <a:off x="2512336" y="2440055"/>
            <a:ext cx="13263329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9" u="none" cap="none" strike="noStrike">
                <a:solidFill>
                  <a:srgbClr val="000000"/>
                </a:solidFill>
                <a:latin typeface="Crimson Pro"/>
                <a:ea typeface="Crimson Pro"/>
                <a:cs typeface="Crimson Pro"/>
                <a:sym typeface="Crimson Pro"/>
              </a:rPr>
              <a:t>This certificate is proudly presented for the best in this world Achievement to:</a:t>
            </a:r>
            <a:endParaRPr/>
          </a:p>
        </p:txBody>
      </p:sp>
      <p:cxnSp>
        <p:nvCxnSpPr>
          <p:cNvPr id="521" name="Google Shape;521;p23"/>
          <p:cNvCxnSpPr/>
          <p:nvPr/>
        </p:nvCxnSpPr>
        <p:spPr>
          <a:xfrm>
            <a:off x="1869826" y="5153025"/>
            <a:ext cx="14548349" cy="0"/>
          </a:xfrm>
          <a:prstGeom prst="straightConnector1">
            <a:avLst/>
          </a:prstGeom>
          <a:noFill/>
          <a:ln cap="flat" cmpd="sng" w="19050">
            <a:solidFill>
              <a:srgbClr val="FA9A4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22" name="Google Shape;522;p23"/>
          <p:cNvSpPr txBox="1"/>
          <p:nvPr/>
        </p:nvSpPr>
        <p:spPr>
          <a:xfrm>
            <a:off x="5790122" y="5862427"/>
            <a:ext cx="6707756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9" u="none" cap="none" strike="noStrike">
                <a:solidFill>
                  <a:srgbClr val="000000"/>
                </a:solidFill>
                <a:latin typeface="Crimson Pro"/>
                <a:ea typeface="Crimson Pro"/>
                <a:cs typeface="Crimson Pro"/>
                <a:sym typeface="Crimson Pro"/>
              </a:rPr>
              <a:t>Award this day of May 23nd 2025</a:t>
            </a:r>
            <a:endParaRPr/>
          </a:p>
        </p:txBody>
      </p:sp>
      <p:cxnSp>
        <p:nvCxnSpPr>
          <p:cNvPr id="523" name="Google Shape;523;p23"/>
          <p:cNvCxnSpPr/>
          <p:nvPr/>
        </p:nvCxnSpPr>
        <p:spPr>
          <a:xfrm>
            <a:off x="806074" y="8446730"/>
            <a:ext cx="6458463" cy="0"/>
          </a:xfrm>
          <a:prstGeom prst="straightConnector1">
            <a:avLst/>
          </a:prstGeom>
          <a:noFill/>
          <a:ln cap="flat" cmpd="sng" w="38100">
            <a:solidFill>
              <a:srgbClr val="FA9A4B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524" name="Google Shape;524;p23"/>
          <p:cNvSpPr txBox="1"/>
          <p:nvPr/>
        </p:nvSpPr>
        <p:spPr>
          <a:xfrm>
            <a:off x="806074" y="7907615"/>
            <a:ext cx="2537785" cy="405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Satisfy"/>
                <a:ea typeface="Satisfy"/>
                <a:cs typeface="Satisfy"/>
                <a:sym typeface="Satisfy"/>
              </a:rPr>
              <a:t>Name</a:t>
            </a:r>
            <a:endParaRPr/>
          </a:p>
        </p:txBody>
      </p:sp>
      <p:sp>
        <p:nvSpPr>
          <p:cNvPr id="525" name="Google Shape;525;p23"/>
          <p:cNvSpPr txBox="1"/>
          <p:nvPr/>
        </p:nvSpPr>
        <p:spPr>
          <a:xfrm>
            <a:off x="2352975" y="8658042"/>
            <a:ext cx="2818595" cy="405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rgbClr val="000000"/>
                </a:solidFill>
                <a:latin typeface="Satisfy"/>
                <a:ea typeface="Satisfy"/>
                <a:cs typeface="Satisfy"/>
                <a:sym typeface="Satisfy"/>
              </a:rPr>
              <a:t>Authorized signatory</a:t>
            </a:r>
            <a:endParaRPr/>
          </a:p>
        </p:txBody>
      </p:sp>
      <p:sp>
        <p:nvSpPr>
          <p:cNvPr id="526" name="Google Shape;526;p23"/>
          <p:cNvSpPr/>
          <p:nvPr/>
        </p:nvSpPr>
        <p:spPr>
          <a:xfrm rot="5563845">
            <a:off x="6220246" y="7730061"/>
            <a:ext cx="695403" cy="687816"/>
          </a:xfrm>
          <a:custGeom>
            <a:rect b="b" l="l" r="r" t="t"/>
            <a:pathLst>
              <a:path extrusionOk="0" h="687816" w="695403">
                <a:moveTo>
                  <a:pt x="0" y="0"/>
                </a:moveTo>
                <a:lnTo>
                  <a:pt x="695402" y="0"/>
                </a:lnTo>
                <a:lnTo>
                  <a:pt x="695402" y="687816"/>
                </a:lnTo>
                <a:lnTo>
                  <a:pt x="0" y="687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527" name="Google Shape;527;p23"/>
          <p:cNvGrpSpPr/>
          <p:nvPr/>
        </p:nvGrpSpPr>
        <p:grpSpPr>
          <a:xfrm>
            <a:off x="14066394" y="7417332"/>
            <a:ext cx="1433957" cy="1433957"/>
            <a:chOff x="0" y="0"/>
            <a:chExt cx="1911943" cy="1911943"/>
          </a:xfrm>
        </p:grpSpPr>
        <p:grpSp>
          <p:nvGrpSpPr>
            <p:cNvPr id="528" name="Google Shape;528;p23"/>
            <p:cNvGrpSpPr/>
            <p:nvPr/>
          </p:nvGrpSpPr>
          <p:grpSpPr>
            <a:xfrm>
              <a:off x="0" y="0"/>
              <a:ext cx="1911943" cy="1911943"/>
              <a:chOff x="0" y="0"/>
              <a:chExt cx="812800" cy="812800"/>
            </a:xfrm>
          </p:grpSpPr>
          <p:sp>
            <p:nvSpPr>
              <p:cNvPr id="529" name="Google Shape;529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1F1F1"/>
              </a:solidFill>
              <a:ln cap="sq" cmpd="sng" w="9525">
                <a:solidFill>
                  <a:srgbClr val="FAC65F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0" name="Google Shape;530;p23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1" name="Google Shape;531;p23"/>
            <p:cNvGrpSpPr/>
            <p:nvPr/>
          </p:nvGrpSpPr>
          <p:grpSpPr>
            <a:xfrm>
              <a:off x="136394" y="136394"/>
              <a:ext cx="1639155" cy="1639155"/>
              <a:chOff x="0" y="0"/>
              <a:chExt cx="812800" cy="812800"/>
            </a:xfrm>
          </p:grpSpPr>
          <p:sp>
            <p:nvSpPr>
              <p:cNvPr id="532" name="Google Shape;532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45826" y="33348"/>
                    </a:lnTo>
                    <a:lnTo>
                      <a:pt x="491360" y="8881"/>
                    </a:lnTo>
                    <a:lnTo>
                      <a:pt x="522953" y="49652"/>
                    </a:lnTo>
                    <a:lnTo>
                      <a:pt x="572609" y="35135"/>
                    </a:lnTo>
                    <a:lnTo>
                      <a:pt x="594986" y="81548"/>
                    </a:lnTo>
                    <a:lnTo>
                      <a:pt x="646591" y="77616"/>
                    </a:lnTo>
                    <a:lnTo>
                      <a:pt x="658778" y="127641"/>
                    </a:lnTo>
                    <a:lnTo>
                      <a:pt x="710077" y="134465"/>
                    </a:lnTo>
                    <a:lnTo>
                      <a:pt x="711539" y="185918"/>
                    </a:lnTo>
                    <a:lnTo>
                      <a:pt x="760292" y="203200"/>
                    </a:lnTo>
                    <a:lnTo>
                      <a:pt x="750965" y="253830"/>
                    </a:lnTo>
                    <a:lnTo>
                      <a:pt x="795038" y="280816"/>
                    </a:lnTo>
                    <a:lnTo>
                      <a:pt x="775331" y="328411"/>
                    </a:lnTo>
                    <a:lnTo>
                      <a:pt x="812800" y="363920"/>
                    </a:lnTo>
                    <a:lnTo>
                      <a:pt x="783573" y="406400"/>
                    </a:lnTo>
                    <a:lnTo>
                      <a:pt x="812800" y="448880"/>
                    </a:lnTo>
                    <a:lnTo>
                      <a:pt x="775331" y="484389"/>
                    </a:lnTo>
                    <a:lnTo>
                      <a:pt x="795038" y="531984"/>
                    </a:lnTo>
                    <a:lnTo>
                      <a:pt x="750965" y="558970"/>
                    </a:lnTo>
                    <a:lnTo>
                      <a:pt x="760292" y="609600"/>
                    </a:lnTo>
                    <a:lnTo>
                      <a:pt x="711539" y="626882"/>
                    </a:lnTo>
                    <a:lnTo>
                      <a:pt x="710077" y="678335"/>
                    </a:lnTo>
                    <a:lnTo>
                      <a:pt x="658778" y="685159"/>
                    </a:lnTo>
                    <a:lnTo>
                      <a:pt x="646591" y="735184"/>
                    </a:lnTo>
                    <a:lnTo>
                      <a:pt x="594986" y="731252"/>
                    </a:lnTo>
                    <a:lnTo>
                      <a:pt x="572609" y="777665"/>
                    </a:lnTo>
                    <a:lnTo>
                      <a:pt x="522953" y="763148"/>
                    </a:lnTo>
                    <a:lnTo>
                      <a:pt x="491360" y="803919"/>
                    </a:lnTo>
                    <a:lnTo>
                      <a:pt x="445826" y="779452"/>
                    </a:lnTo>
                    <a:lnTo>
                      <a:pt x="406400" y="812800"/>
                    </a:lnTo>
                    <a:lnTo>
                      <a:pt x="366974" y="779452"/>
                    </a:lnTo>
                    <a:lnTo>
                      <a:pt x="321440" y="803919"/>
                    </a:lnTo>
                    <a:lnTo>
                      <a:pt x="289847" y="763148"/>
                    </a:lnTo>
                    <a:lnTo>
                      <a:pt x="240191" y="777665"/>
                    </a:lnTo>
                    <a:lnTo>
                      <a:pt x="217814" y="731252"/>
                    </a:lnTo>
                    <a:lnTo>
                      <a:pt x="166209" y="735184"/>
                    </a:lnTo>
                    <a:lnTo>
                      <a:pt x="154022" y="685159"/>
                    </a:lnTo>
                    <a:lnTo>
                      <a:pt x="102722" y="678335"/>
                    </a:lnTo>
                    <a:lnTo>
                      <a:pt x="101260" y="626882"/>
                    </a:lnTo>
                    <a:lnTo>
                      <a:pt x="52509" y="609600"/>
                    </a:lnTo>
                    <a:lnTo>
                      <a:pt x="61835" y="558970"/>
                    </a:lnTo>
                    <a:lnTo>
                      <a:pt x="17762" y="531984"/>
                    </a:lnTo>
                    <a:lnTo>
                      <a:pt x="37469" y="484389"/>
                    </a:lnTo>
                    <a:lnTo>
                      <a:pt x="0" y="448880"/>
                    </a:lnTo>
                    <a:lnTo>
                      <a:pt x="29227" y="406400"/>
                    </a:lnTo>
                    <a:lnTo>
                      <a:pt x="0" y="363920"/>
                    </a:lnTo>
                    <a:lnTo>
                      <a:pt x="37469" y="328411"/>
                    </a:lnTo>
                    <a:lnTo>
                      <a:pt x="17762" y="280816"/>
                    </a:lnTo>
                    <a:lnTo>
                      <a:pt x="61835" y="253830"/>
                    </a:lnTo>
                    <a:lnTo>
                      <a:pt x="52509" y="203200"/>
                    </a:lnTo>
                    <a:lnTo>
                      <a:pt x="101260" y="185918"/>
                    </a:lnTo>
                    <a:lnTo>
                      <a:pt x="102722" y="134465"/>
                    </a:lnTo>
                    <a:lnTo>
                      <a:pt x="154022" y="127641"/>
                    </a:lnTo>
                    <a:lnTo>
                      <a:pt x="166209" y="77616"/>
                    </a:lnTo>
                    <a:lnTo>
                      <a:pt x="217814" y="81548"/>
                    </a:lnTo>
                    <a:lnTo>
                      <a:pt x="240191" y="35135"/>
                    </a:lnTo>
                    <a:lnTo>
                      <a:pt x="289847" y="49652"/>
                    </a:lnTo>
                    <a:lnTo>
                      <a:pt x="321440" y="8881"/>
                    </a:lnTo>
                    <a:lnTo>
                      <a:pt x="366974" y="33348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</p:sp>
          <p:sp>
            <p:nvSpPr>
              <p:cNvPr id="533" name="Google Shape;533;p23"/>
              <p:cNvSpPr txBox="1"/>
              <p:nvPr/>
            </p:nvSpPr>
            <p:spPr>
              <a:xfrm>
                <a:off x="152400" y="104775"/>
                <a:ext cx="508000" cy="5556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925" lIns="25925" spcFirstLastPara="1" rIns="25925" wrap="square" tIns="25925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4" name="Google Shape;534;p23"/>
            <p:cNvGrpSpPr/>
            <p:nvPr/>
          </p:nvGrpSpPr>
          <p:grpSpPr>
            <a:xfrm>
              <a:off x="360859" y="360859"/>
              <a:ext cx="1190224" cy="1190224"/>
              <a:chOff x="0" y="0"/>
              <a:chExt cx="812800" cy="812800"/>
            </a:xfrm>
          </p:grpSpPr>
          <p:sp>
            <p:nvSpPr>
              <p:cNvPr id="535" name="Google Shape;535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6" name="Google Shape;536;p23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925" lIns="25925" spcFirstLastPara="1" rIns="25925" wrap="square" tIns="25925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37" name="Google Shape;537;p23"/>
            <p:cNvSpPr/>
            <p:nvPr/>
          </p:nvSpPr>
          <p:spPr>
            <a:xfrm>
              <a:off x="441865" y="443734"/>
              <a:ext cx="1028213" cy="1024474"/>
            </a:xfrm>
            <a:custGeom>
              <a:rect b="b" l="l" r="r" t="t"/>
              <a:pathLst>
                <a:path extrusionOk="0" h="1024474" w="1028213">
                  <a:moveTo>
                    <a:pt x="0" y="0"/>
                  </a:moveTo>
                  <a:lnTo>
                    <a:pt x="1028213" y="0"/>
                  </a:lnTo>
                  <a:lnTo>
                    <a:pt x="1028213" y="1024475"/>
                  </a:lnTo>
                  <a:lnTo>
                    <a:pt x="0" y="102447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grpSp>
          <p:nvGrpSpPr>
            <p:cNvPr id="538" name="Google Shape;538;p23"/>
            <p:cNvGrpSpPr/>
            <p:nvPr/>
          </p:nvGrpSpPr>
          <p:grpSpPr>
            <a:xfrm>
              <a:off x="770978" y="770978"/>
              <a:ext cx="369987" cy="369987"/>
              <a:chOff x="0" y="0"/>
              <a:chExt cx="812800" cy="812800"/>
            </a:xfrm>
          </p:grpSpPr>
          <p:sp>
            <p:nvSpPr>
              <p:cNvPr id="539" name="Google Shape;539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0" name="Google Shape;540;p23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41" name="Google Shape;541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3239056" y="9853950"/>
            <a:ext cx="21536031" cy="45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EFB"/>
        </a:solidFill>
      </p:bgPr>
    </p:bg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6" name="Google Shape;546;p24"/>
          <p:cNvGrpSpPr/>
          <p:nvPr/>
        </p:nvGrpSpPr>
        <p:grpSpPr>
          <a:xfrm>
            <a:off x="0" y="-180826"/>
            <a:ext cx="18288000" cy="10467826"/>
            <a:chOff x="0" y="-47625"/>
            <a:chExt cx="4816593" cy="2756958"/>
          </a:xfrm>
        </p:grpSpPr>
        <p:sp>
          <p:nvSpPr>
            <p:cNvPr id="547" name="Google Shape;547;p24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10583" y="0"/>
                  </a:moveTo>
                  <a:lnTo>
                    <a:pt x="4806009" y="0"/>
                  </a:lnTo>
                  <a:cubicBezTo>
                    <a:pt x="4808816" y="0"/>
                    <a:pt x="4811508" y="1115"/>
                    <a:pt x="4813493" y="3100"/>
                  </a:cubicBezTo>
                  <a:cubicBezTo>
                    <a:pt x="4815477" y="5085"/>
                    <a:pt x="4816592" y="7776"/>
                    <a:pt x="4816592" y="10583"/>
                  </a:cubicBezTo>
                  <a:lnTo>
                    <a:pt x="4816592" y="2698750"/>
                  </a:lnTo>
                  <a:cubicBezTo>
                    <a:pt x="4816592" y="2701557"/>
                    <a:pt x="4815477" y="2704249"/>
                    <a:pt x="4813493" y="2706233"/>
                  </a:cubicBezTo>
                  <a:cubicBezTo>
                    <a:pt x="4811508" y="2708218"/>
                    <a:pt x="4808816" y="2709333"/>
                    <a:pt x="4806009" y="2709333"/>
                  </a:cubicBezTo>
                  <a:lnTo>
                    <a:pt x="10583" y="2709333"/>
                  </a:lnTo>
                  <a:cubicBezTo>
                    <a:pt x="7776" y="2709333"/>
                    <a:pt x="5085" y="2708218"/>
                    <a:pt x="3100" y="2706233"/>
                  </a:cubicBezTo>
                  <a:cubicBezTo>
                    <a:pt x="1115" y="2704249"/>
                    <a:pt x="0" y="2701557"/>
                    <a:pt x="0" y="2698750"/>
                  </a:cubicBezTo>
                  <a:lnTo>
                    <a:pt x="0" y="10583"/>
                  </a:lnTo>
                  <a:cubicBezTo>
                    <a:pt x="0" y="7776"/>
                    <a:pt x="1115" y="5085"/>
                    <a:pt x="3100" y="3100"/>
                  </a:cubicBezTo>
                  <a:cubicBezTo>
                    <a:pt x="5085" y="1115"/>
                    <a:pt x="7776" y="0"/>
                    <a:pt x="1058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57150">
              <a:solidFill>
                <a:srgbClr val="FA9A4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24"/>
            <p:cNvSpPr txBox="1"/>
            <p:nvPr/>
          </p:nvSpPr>
          <p:spPr>
            <a:xfrm>
              <a:off x="0" y="-47625"/>
              <a:ext cx="4816593" cy="27569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9" name="Google Shape;549;p24"/>
          <p:cNvGrpSpPr/>
          <p:nvPr/>
        </p:nvGrpSpPr>
        <p:grpSpPr>
          <a:xfrm>
            <a:off x="256309" y="37206"/>
            <a:ext cx="17775381" cy="10031761"/>
            <a:chOff x="0" y="-47625"/>
            <a:chExt cx="4681582" cy="2642110"/>
          </a:xfrm>
        </p:grpSpPr>
        <p:sp>
          <p:nvSpPr>
            <p:cNvPr id="550" name="Google Shape;550;p24"/>
            <p:cNvSpPr/>
            <p:nvPr/>
          </p:nvSpPr>
          <p:spPr>
            <a:xfrm>
              <a:off x="0" y="0"/>
              <a:ext cx="4681582" cy="2594485"/>
            </a:xfrm>
            <a:custGeom>
              <a:rect b="b" l="l" r="r" t="t"/>
              <a:pathLst>
                <a:path extrusionOk="0" h="2594485" w="4681582">
                  <a:moveTo>
                    <a:pt x="10889" y="0"/>
                  </a:moveTo>
                  <a:lnTo>
                    <a:pt x="4670693" y="0"/>
                  </a:lnTo>
                  <a:cubicBezTo>
                    <a:pt x="4673581" y="0"/>
                    <a:pt x="4676351" y="1147"/>
                    <a:pt x="4678392" y="3189"/>
                  </a:cubicBezTo>
                  <a:cubicBezTo>
                    <a:pt x="4680434" y="5231"/>
                    <a:pt x="4681582" y="8001"/>
                    <a:pt x="4681582" y="10889"/>
                  </a:cubicBezTo>
                  <a:lnTo>
                    <a:pt x="4681582" y="2583597"/>
                  </a:lnTo>
                  <a:cubicBezTo>
                    <a:pt x="4681582" y="2586484"/>
                    <a:pt x="4680434" y="2589254"/>
                    <a:pt x="4678392" y="2591296"/>
                  </a:cubicBezTo>
                  <a:cubicBezTo>
                    <a:pt x="4676351" y="2593338"/>
                    <a:pt x="4673581" y="2594485"/>
                    <a:pt x="4670693" y="2594485"/>
                  </a:cubicBezTo>
                  <a:lnTo>
                    <a:pt x="10889" y="2594485"/>
                  </a:lnTo>
                  <a:cubicBezTo>
                    <a:pt x="8001" y="2594485"/>
                    <a:pt x="5231" y="2593338"/>
                    <a:pt x="3189" y="2591296"/>
                  </a:cubicBezTo>
                  <a:cubicBezTo>
                    <a:pt x="1147" y="2589254"/>
                    <a:pt x="0" y="2586484"/>
                    <a:pt x="0" y="2583597"/>
                  </a:cubicBezTo>
                  <a:lnTo>
                    <a:pt x="0" y="10889"/>
                  </a:lnTo>
                  <a:cubicBezTo>
                    <a:pt x="0" y="8001"/>
                    <a:pt x="1147" y="5231"/>
                    <a:pt x="3189" y="3189"/>
                  </a:cubicBezTo>
                  <a:cubicBezTo>
                    <a:pt x="5231" y="1147"/>
                    <a:pt x="8001" y="0"/>
                    <a:pt x="1088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57150">
              <a:solidFill>
                <a:srgbClr val="FA9A4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24"/>
            <p:cNvSpPr txBox="1"/>
            <p:nvPr/>
          </p:nvSpPr>
          <p:spPr>
            <a:xfrm>
              <a:off x="0" y="-47625"/>
              <a:ext cx="4681582" cy="2642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2" name="Google Shape;552;p24"/>
          <p:cNvSpPr txBox="1"/>
          <p:nvPr/>
        </p:nvSpPr>
        <p:spPr>
          <a:xfrm>
            <a:off x="5839960" y="4648778"/>
            <a:ext cx="7003990" cy="1900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48" u="none" cap="none" strike="noStrike">
                <a:solidFill>
                  <a:srgbClr val="345D9B"/>
                </a:solidFill>
                <a:latin typeface="Satisfy"/>
                <a:ea typeface="Satisfy"/>
                <a:cs typeface="Satisfy"/>
                <a:sym typeface="Satisfy"/>
              </a:rPr>
              <a:t>Jane Doe</a:t>
            </a:r>
            <a:endParaRPr/>
          </a:p>
        </p:txBody>
      </p:sp>
      <p:cxnSp>
        <p:nvCxnSpPr>
          <p:cNvPr id="553" name="Google Shape;553;p24"/>
          <p:cNvCxnSpPr/>
          <p:nvPr/>
        </p:nvCxnSpPr>
        <p:spPr>
          <a:xfrm>
            <a:off x="11653335" y="8934387"/>
            <a:ext cx="5199825" cy="0"/>
          </a:xfrm>
          <a:prstGeom prst="straightConnector1">
            <a:avLst/>
          </a:prstGeom>
          <a:noFill/>
          <a:ln cap="flat" cmpd="sng" w="19050">
            <a:solidFill>
              <a:srgbClr val="FA9A4B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554" name="Google Shape;554;p24"/>
          <p:cNvSpPr txBox="1"/>
          <p:nvPr/>
        </p:nvSpPr>
        <p:spPr>
          <a:xfrm>
            <a:off x="1128016" y="5779858"/>
            <a:ext cx="2537785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9" u="none" cap="none" strike="noStrike">
                <a:solidFill>
                  <a:srgbClr val="000000"/>
                </a:solidFill>
                <a:latin typeface="Crimson Pro"/>
                <a:ea typeface="Crimson Pro"/>
                <a:cs typeface="Crimson Pro"/>
                <a:sym typeface="Crimson Pro"/>
              </a:rPr>
              <a:t>To</a:t>
            </a:r>
            <a:endParaRPr/>
          </a:p>
        </p:txBody>
      </p:sp>
      <p:cxnSp>
        <p:nvCxnSpPr>
          <p:cNvPr id="555" name="Google Shape;555;p24"/>
          <p:cNvCxnSpPr/>
          <p:nvPr/>
        </p:nvCxnSpPr>
        <p:spPr>
          <a:xfrm>
            <a:off x="2085578" y="7225652"/>
            <a:ext cx="14767582" cy="0"/>
          </a:xfrm>
          <a:prstGeom prst="straightConnector1">
            <a:avLst/>
          </a:prstGeom>
          <a:noFill/>
          <a:ln cap="flat" cmpd="sng" w="38100">
            <a:solidFill>
              <a:srgbClr val="FA9A4B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556" name="Google Shape;556;p24"/>
          <p:cNvCxnSpPr/>
          <p:nvPr/>
        </p:nvCxnSpPr>
        <p:spPr>
          <a:xfrm>
            <a:off x="2138303" y="6275159"/>
            <a:ext cx="14714857" cy="0"/>
          </a:xfrm>
          <a:prstGeom prst="straightConnector1">
            <a:avLst/>
          </a:prstGeom>
          <a:noFill/>
          <a:ln cap="flat" cmpd="sng" w="38100">
            <a:solidFill>
              <a:srgbClr val="FA9A4B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557" name="Google Shape;557;p24"/>
          <p:cNvSpPr txBox="1"/>
          <p:nvPr/>
        </p:nvSpPr>
        <p:spPr>
          <a:xfrm>
            <a:off x="4998839" y="782346"/>
            <a:ext cx="8290322" cy="1101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499" u="none" cap="none" strike="noStrike">
                <a:solidFill>
                  <a:srgbClr val="444A54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Prudence Industrial Plant</a:t>
            </a:r>
            <a:endParaRPr/>
          </a:p>
        </p:txBody>
      </p:sp>
      <p:sp>
        <p:nvSpPr>
          <p:cNvPr id="558" name="Google Shape;558;p24"/>
          <p:cNvSpPr txBox="1"/>
          <p:nvPr/>
        </p:nvSpPr>
        <p:spPr>
          <a:xfrm>
            <a:off x="1128016" y="8357356"/>
            <a:ext cx="2537785" cy="405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Satisfy"/>
                <a:ea typeface="Satisfy"/>
                <a:cs typeface="Satisfy"/>
                <a:sym typeface="Satisfy"/>
              </a:rPr>
              <a:t>Date</a:t>
            </a:r>
            <a:endParaRPr/>
          </a:p>
        </p:txBody>
      </p:sp>
      <p:sp>
        <p:nvSpPr>
          <p:cNvPr id="559" name="Google Shape;559;p24"/>
          <p:cNvSpPr txBox="1"/>
          <p:nvPr/>
        </p:nvSpPr>
        <p:spPr>
          <a:xfrm>
            <a:off x="1128016" y="6692252"/>
            <a:ext cx="2537785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9" u="none" cap="none" strike="noStrike">
                <a:solidFill>
                  <a:srgbClr val="000000"/>
                </a:solidFill>
                <a:latin typeface="Crimson Pro"/>
                <a:ea typeface="Crimson Pro"/>
                <a:cs typeface="Crimson Pro"/>
                <a:sym typeface="Crimson Pro"/>
              </a:rPr>
              <a:t>For</a:t>
            </a:r>
            <a:endParaRPr/>
          </a:p>
        </p:txBody>
      </p:sp>
      <p:sp>
        <p:nvSpPr>
          <p:cNvPr id="560" name="Google Shape;560;p24"/>
          <p:cNvSpPr txBox="1"/>
          <p:nvPr/>
        </p:nvSpPr>
        <p:spPr>
          <a:xfrm>
            <a:off x="13152164" y="8357356"/>
            <a:ext cx="2202166" cy="405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Satisfy"/>
                <a:ea typeface="Satisfy"/>
                <a:cs typeface="Satisfy"/>
                <a:sym typeface="Satisfy"/>
              </a:rPr>
              <a:t>Signature</a:t>
            </a:r>
            <a:endParaRPr/>
          </a:p>
        </p:txBody>
      </p:sp>
      <p:sp>
        <p:nvSpPr>
          <p:cNvPr id="561" name="Google Shape;561;p24"/>
          <p:cNvSpPr txBox="1"/>
          <p:nvPr/>
        </p:nvSpPr>
        <p:spPr>
          <a:xfrm>
            <a:off x="2950547" y="2147239"/>
            <a:ext cx="12386906" cy="16256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499" u="none" cap="none" strike="noStrike">
                <a:solidFill>
                  <a:srgbClr val="444A54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Certificate of Completion</a:t>
            </a:r>
            <a:endParaRPr/>
          </a:p>
        </p:txBody>
      </p:sp>
      <p:sp>
        <p:nvSpPr>
          <p:cNvPr id="562" name="Google Shape;562;p24"/>
          <p:cNvSpPr txBox="1"/>
          <p:nvPr/>
        </p:nvSpPr>
        <p:spPr>
          <a:xfrm>
            <a:off x="12843950" y="9167974"/>
            <a:ext cx="2818595" cy="405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Satisfy"/>
                <a:ea typeface="Satisfy"/>
                <a:cs typeface="Satisfy"/>
                <a:sym typeface="Satisfy"/>
              </a:rPr>
              <a:t>Authorized signatory</a:t>
            </a:r>
            <a:endParaRPr/>
          </a:p>
        </p:txBody>
      </p:sp>
      <p:sp>
        <p:nvSpPr>
          <p:cNvPr id="563" name="Google Shape;563;p24"/>
          <p:cNvSpPr txBox="1"/>
          <p:nvPr/>
        </p:nvSpPr>
        <p:spPr>
          <a:xfrm>
            <a:off x="1128016" y="9167974"/>
            <a:ext cx="3622854" cy="405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Satisfy"/>
                <a:ea typeface="Satisfy"/>
                <a:cs typeface="Satisfy"/>
                <a:sym typeface="Satisfy"/>
              </a:rPr>
              <a:t>123-456-7890</a:t>
            </a:r>
            <a:endParaRPr/>
          </a:p>
        </p:txBody>
      </p:sp>
      <p:sp>
        <p:nvSpPr>
          <p:cNvPr id="564" name="Google Shape;564;p24"/>
          <p:cNvSpPr txBox="1"/>
          <p:nvPr/>
        </p:nvSpPr>
        <p:spPr>
          <a:xfrm>
            <a:off x="1128016" y="8707692"/>
            <a:ext cx="4659752" cy="405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Satisfy"/>
                <a:ea typeface="Satisfy"/>
                <a:cs typeface="Satisfy"/>
                <a:sym typeface="Satisfy"/>
              </a:rPr>
              <a:t>123 Anywhere St., Any City,ST 12345</a:t>
            </a:r>
            <a:endParaRPr/>
          </a:p>
        </p:txBody>
      </p:sp>
      <p:grpSp>
        <p:nvGrpSpPr>
          <p:cNvPr id="565" name="Google Shape;565;p24"/>
          <p:cNvGrpSpPr/>
          <p:nvPr/>
        </p:nvGrpSpPr>
        <p:grpSpPr>
          <a:xfrm>
            <a:off x="8460470" y="7900521"/>
            <a:ext cx="1367059" cy="1367059"/>
            <a:chOff x="0" y="0"/>
            <a:chExt cx="1822746" cy="1822746"/>
          </a:xfrm>
        </p:grpSpPr>
        <p:grpSp>
          <p:nvGrpSpPr>
            <p:cNvPr id="566" name="Google Shape;566;p24"/>
            <p:cNvGrpSpPr/>
            <p:nvPr/>
          </p:nvGrpSpPr>
          <p:grpSpPr>
            <a:xfrm>
              <a:off x="0" y="0"/>
              <a:ext cx="1822746" cy="1822746"/>
              <a:chOff x="0" y="0"/>
              <a:chExt cx="812800" cy="812800"/>
            </a:xfrm>
          </p:grpSpPr>
          <p:sp>
            <p:nvSpPr>
              <p:cNvPr id="567" name="Google Shape;567;p2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1F1F1"/>
              </a:solidFill>
              <a:ln cap="sq" cmpd="sng" w="9525">
                <a:solidFill>
                  <a:srgbClr val="FAC65F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8" name="Google Shape;568;p2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9" name="Google Shape;569;p24"/>
            <p:cNvGrpSpPr/>
            <p:nvPr/>
          </p:nvGrpSpPr>
          <p:grpSpPr>
            <a:xfrm>
              <a:off x="130031" y="130031"/>
              <a:ext cx="1562684" cy="1562684"/>
              <a:chOff x="0" y="0"/>
              <a:chExt cx="812800" cy="812800"/>
            </a:xfrm>
          </p:grpSpPr>
          <p:sp>
            <p:nvSpPr>
              <p:cNvPr id="570" name="Google Shape;570;p2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45826" y="33348"/>
                    </a:lnTo>
                    <a:lnTo>
                      <a:pt x="491360" y="8881"/>
                    </a:lnTo>
                    <a:lnTo>
                      <a:pt x="522953" y="49652"/>
                    </a:lnTo>
                    <a:lnTo>
                      <a:pt x="572609" y="35135"/>
                    </a:lnTo>
                    <a:lnTo>
                      <a:pt x="594986" y="81548"/>
                    </a:lnTo>
                    <a:lnTo>
                      <a:pt x="646591" y="77616"/>
                    </a:lnTo>
                    <a:lnTo>
                      <a:pt x="658778" y="127641"/>
                    </a:lnTo>
                    <a:lnTo>
                      <a:pt x="710077" y="134465"/>
                    </a:lnTo>
                    <a:lnTo>
                      <a:pt x="711539" y="185918"/>
                    </a:lnTo>
                    <a:lnTo>
                      <a:pt x="760292" y="203200"/>
                    </a:lnTo>
                    <a:lnTo>
                      <a:pt x="750965" y="253830"/>
                    </a:lnTo>
                    <a:lnTo>
                      <a:pt x="795038" y="280816"/>
                    </a:lnTo>
                    <a:lnTo>
                      <a:pt x="775331" y="328411"/>
                    </a:lnTo>
                    <a:lnTo>
                      <a:pt x="812800" y="363920"/>
                    </a:lnTo>
                    <a:lnTo>
                      <a:pt x="783573" y="406400"/>
                    </a:lnTo>
                    <a:lnTo>
                      <a:pt x="812800" y="448880"/>
                    </a:lnTo>
                    <a:lnTo>
                      <a:pt x="775331" y="484389"/>
                    </a:lnTo>
                    <a:lnTo>
                      <a:pt x="795038" y="531984"/>
                    </a:lnTo>
                    <a:lnTo>
                      <a:pt x="750965" y="558970"/>
                    </a:lnTo>
                    <a:lnTo>
                      <a:pt x="760292" y="609600"/>
                    </a:lnTo>
                    <a:lnTo>
                      <a:pt x="711539" y="626882"/>
                    </a:lnTo>
                    <a:lnTo>
                      <a:pt x="710077" y="678335"/>
                    </a:lnTo>
                    <a:lnTo>
                      <a:pt x="658778" y="685159"/>
                    </a:lnTo>
                    <a:lnTo>
                      <a:pt x="646591" y="735184"/>
                    </a:lnTo>
                    <a:lnTo>
                      <a:pt x="594986" y="731252"/>
                    </a:lnTo>
                    <a:lnTo>
                      <a:pt x="572609" y="777665"/>
                    </a:lnTo>
                    <a:lnTo>
                      <a:pt x="522953" y="763148"/>
                    </a:lnTo>
                    <a:lnTo>
                      <a:pt x="491360" y="803919"/>
                    </a:lnTo>
                    <a:lnTo>
                      <a:pt x="445826" y="779452"/>
                    </a:lnTo>
                    <a:lnTo>
                      <a:pt x="406400" y="812800"/>
                    </a:lnTo>
                    <a:lnTo>
                      <a:pt x="366974" y="779452"/>
                    </a:lnTo>
                    <a:lnTo>
                      <a:pt x="321440" y="803919"/>
                    </a:lnTo>
                    <a:lnTo>
                      <a:pt x="289847" y="763148"/>
                    </a:lnTo>
                    <a:lnTo>
                      <a:pt x="240191" y="777665"/>
                    </a:lnTo>
                    <a:lnTo>
                      <a:pt x="217814" y="731252"/>
                    </a:lnTo>
                    <a:lnTo>
                      <a:pt x="166209" y="735184"/>
                    </a:lnTo>
                    <a:lnTo>
                      <a:pt x="154022" y="685159"/>
                    </a:lnTo>
                    <a:lnTo>
                      <a:pt x="102722" y="678335"/>
                    </a:lnTo>
                    <a:lnTo>
                      <a:pt x="101260" y="626882"/>
                    </a:lnTo>
                    <a:lnTo>
                      <a:pt x="52509" y="609600"/>
                    </a:lnTo>
                    <a:lnTo>
                      <a:pt x="61835" y="558970"/>
                    </a:lnTo>
                    <a:lnTo>
                      <a:pt x="17762" y="531984"/>
                    </a:lnTo>
                    <a:lnTo>
                      <a:pt x="37469" y="484389"/>
                    </a:lnTo>
                    <a:lnTo>
                      <a:pt x="0" y="448880"/>
                    </a:lnTo>
                    <a:lnTo>
                      <a:pt x="29227" y="406400"/>
                    </a:lnTo>
                    <a:lnTo>
                      <a:pt x="0" y="363920"/>
                    </a:lnTo>
                    <a:lnTo>
                      <a:pt x="37469" y="328411"/>
                    </a:lnTo>
                    <a:lnTo>
                      <a:pt x="17762" y="280816"/>
                    </a:lnTo>
                    <a:lnTo>
                      <a:pt x="61835" y="253830"/>
                    </a:lnTo>
                    <a:lnTo>
                      <a:pt x="52509" y="203200"/>
                    </a:lnTo>
                    <a:lnTo>
                      <a:pt x="101260" y="185918"/>
                    </a:lnTo>
                    <a:lnTo>
                      <a:pt x="102722" y="134465"/>
                    </a:lnTo>
                    <a:lnTo>
                      <a:pt x="154022" y="127641"/>
                    </a:lnTo>
                    <a:lnTo>
                      <a:pt x="166209" y="77616"/>
                    </a:lnTo>
                    <a:lnTo>
                      <a:pt x="217814" y="81548"/>
                    </a:lnTo>
                    <a:lnTo>
                      <a:pt x="240191" y="35135"/>
                    </a:lnTo>
                    <a:lnTo>
                      <a:pt x="289847" y="49652"/>
                    </a:lnTo>
                    <a:lnTo>
                      <a:pt x="321440" y="8881"/>
                    </a:lnTo>
                    <a:lnTo>
                      <a:pt x="366974" y="33348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</p:sp>
          <p:sp>
            <p:nvSpPr>
              <p:cNvPr id="571" name="Google Shape;571;p24"/>
              <p:cNvSpPr txBox="1"/>
              <p:nvPr/>
            </p:nvSpPr>
            <p:spPr>
              <a:xfrm>
                <a:off x="152400" y="104775"/>
                <a:ext cx="508000" cy="5556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925" lIns="25925" spcFirstLastPara="1" rIns="25925" wrap="square" tIns="25925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72" name="Google Shape;572;p24"/>
            <p:cNvGrpSpPr/>
            <p:nvPr/>
          </p:nvGrpSpPr>
          <p:grpSpPr>
            <a:xfrm>
              <a:off x="344024" y="344024"/>
              <a:ext cx="1134697" cy="1134697"/>
              <a:chOff x="0" y="0"/>
              <a:chExt cx="812800" cy="812800"/>
            </a:xfrm>
          </p:grpSpPr>
          <p:sp>
            <p:nvSpPr>
              <p:cNvPr id="573" name="Google Shape;573;p2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4" name="Google Shape;574;p2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925" lIns="25925" spcFirstLastPara="1" rIns="25925" wrap="square" tIns="25925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75" name="Google Shape;575;p24"/>
            <p:cNvSpPr/>
            <p:nvPr/>
          </p:nvSpPr>
          <p:spPr>
            <a:xfrm>
              <a:off x="421251" y="423033"/>
              <a:ext cx="980245" cy="976680"/>
            </a:xfrm>
            <a:custGeom>
              <a:rect b="b" l="l" r="r" t="t"/>
              <a:pathLst>
                <a:path extrusionOk="0" h="976680" w="980245">
                  <a:moveTo>
                    <a:pt x="0" y="0"/>
                  </a:moveTo>
                  <a:lnTo>
                    <a:pt x="980244" y="0"/>
                  </a:lnTo>
                  <a:lnTo>
                    <a:pt x="980244" y="976680"/>
                  </a:lnTo>
                  <a:lnTo>
                    <a:pt x="0" y="9766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grpSp>
          <p:nvGrpSpPr>
            <p:cNvPr id="576" name="Google Shape;576;p24"/>
            <p:cNvGrpSpPr/>
            <p:nvPr/>
          </p:nvGrpSpPr>
          <p:grpSpPr>
            <a:xfrm>
              <a:off x="735010" y="735010"/>
              <a:ext cx="352726" cy="352726"/>
              <a:chOff x="0" y="0"/>
              <a:chExt cx="812800" cy="812800"/>
            </a:xfrm>
          </p:grpSpPr>
          <p:sp>
            <p:nvSpPr>
              <p:cNvPr id="577" name="Google Shape;577;p2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8" name="Google Shape;578;p2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9A4B"/>
        </a:solidFill>
      </p:bgPr>
    </p:bg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" name="Google Shape;583;p25"/>
          <p:cNvGrpSpPr/>
          <p:nvPr/>
        </p:nvGrpSpPr>
        <p:grpSpPr>
          <a:xfrm>
            <a:off x="232836" y="85075"/>
            <a:ext cx="17822329" cy="9936024"/>
            <a:chOff x="0" y="-47625"/>
            <a:chExt cx="4693947" cy="2616895"/>
          </a:xfrm>
        </p:grpSpPr>
        <p:sp>
          <p:nvSpPr>
            <p:cNvPr id="584" name="Google Shape;584;p25"/>
            <p:cNvSpPr/>
            <p:nvPr/>
          </p:nvSpPr>
          <p:spPr>
            <a:xfrm>
              <a:off x="0" y="0"/>
              <a:ext cx="4693947" cy="2569270"/>
            </a:xfrm>
            <a:custGeom>
              <a:rect b="b" l="l" r="r" t="t"/>
              <a:pathLst>
                <a:path extrusionOk="0" h="2569270" w="4693947">
                  <a:moveTo>
                    <a:pt x="0" y="0"/>
                  </a:moveTo>
                  <a:lnTo>
                    <a:pt x="4693947" y="0"/>
                  </a:lnTo>
                  <a:lnTo>
                    <a:pt x="4693947" y="2569270"/>
                  </a:lnTo>
                  <a:lnTo>
                    <a:pt x="0" y="256927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66675">
              <a:solidFill>
                <a:srgbClr val="444A54"/>
              </a:solidFill>
              <a:prstDash val="dot"/>
              <a:miter lim="8000"/>
              <a:headEnd len="sm" w="sm" type="none"/>
              <a:tailEnd len="sm" w="sm" type="none"/>
            </a:ln>
          </p:spPr>
        </p:sp>
        <p:sp>
          <p:nvSpPr>
            <p:cNvPr id="585" name="Google Shape;585;p25"/>
            <p:cNvSpPr txBox="1"/>
            <p:nvPr/>
          </p:nvSpPr>
          <p:spPr>
            <a:xfrm>
              <a:off x="0" y="-47625"/>
              <a:ext cx="4693947" cy="26168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6" name="Google Shape;586;p25"/>
          <p:cNvGrpSpPr/>
          <p:nvPr/>
        </p:nvGrpSpPr>
        <p:grpSpPr>
          <a:xfrm>
            <a:off x="487475" y="264821"/>
            <a:ext cx="17313049" cy="9576532"/>
            <a:chOff x="0" y="-47625"/>
            <a:chExt cx="4559815" cy="2522214"/>
          </a:xfrm>
        </p:grpSpPr>
        <p:sp>
          <p:nvSpPr>
            <p:cNvPr id="587" name="Google Shape;587;p25"/>
            <p:cNvSpPr/>
            <p:nvPr/>
          </p:nvSpPr>
          <p:spPr>
            <a:xfrm>
              <a:off x="0" y="0"/>
              <a:ext cx="4559815" cy="2474589"/>
            </a:xfrm>
            <a:custGeom>
              <a:rect b="b" l="l" r="r" t="t"/>
              <a:pathLst>
                <a:path extrusionOk="0" h="2474589" w="4559815">
                  <a:moveTo>
                    <a:pt x="0" y="0"/>
                  </a:moveTo>
                  <a:lnTo>
                    <a:pt x="4559815" y="0"/>
                  </a:lnTo>
                  <a:lnTo>
                    <a:pt x="4559815" y="2474589"/>
                  </a:lnTo>
                  <a:lnTo>
                    <a:pt x="0" y="2474589"/>
                  </a:lnTo>
                  <a:close/>
                </a:path>
              </a:pathLst>
            </a:custGeom>
            <a:solidFill>
              <a:srgbClr val="FFFEFB"/>
            </a:solidFill>
            <a:ln>
              <a:noFill/>
            </a:ln>
          </p:spPr>
        </p:sp>
        <p:sp>
          <p:nvSpPr>
            <p:cNvPr id="588" name="Google Shape;588;p25"/>
            <p:cNvSpPr txBox="1"/>
            <p:nvPr/>
          </p:nvSpPr>
          <p:spPr>
            <a:xfrm>
              <a:off x="0" y="-47625"/>
              <a:ext cx="4559815" cy="25222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589" name="Google Shape;589;p25"/>
          <p:cNvCxnSpPr/>
          <p:nvPr/>
        </p:nvCxnSpPr>
        <p:spPr>
          <a:xfrm>
            <a:off x="2969926" y="8547022"/>
            <a:ext cx="3673032" cy="0"/>
          </a:xfrm>
          <a:prstGeom prst="straightConnector1">
            <a:avLst/>
          </a:prstGeom>
          <a:noFill/>
          <a:ln cap="flat" cmpd="sng" w="38100">
            <a:solidFill>
              <a:srgbClr val="FA9A4B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590" name="Google Shape;590;p25"/>
          <p:cNvCxnSpPr/>
          <p:nvPr/>
        </p:nvCxnSpPr>
        <p:spPr>
          <a:xfrm>
            <a:off x="2969926" y="5919117"/>
            <a:ext cx="5462261" cy="0"/>
          </a:xfrm>
          <a:prstGeom prst="straightConnector1">
            <a:avLst/>
          </a:prstGeom>
          <a:noFill/>
          <a:ln cap="flat" cmpd="sng" w="38100">
            <a:solidFill>
              <a:srgbClr val="FA9A4B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591" name="Google Shape;591;p25"/>
          <p:cNvCxnSpPr/>
          <p:nvPr/>
        </p:nvCxnSpPr>
        <p:spPr>
          <a:xfrm>
            <a:off x="2969926" y="6751441"/>
            <a:ext cx="13164333" cy="0"/>
          </a:xfrm>
          <a:prstGeom prst="straightConnector1">
            <a:avLst/>
          </a:prstGeom>
          <a:noFill/>
          <a:ln cap="flat" cmpd="sng" w="38100">
            <a:solidFill>
              <a:srgbClr val="FA9A4B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592" name="Google Shape;592;p25"/>
          <p:cNvCxnSpPr/>
          <p:nvPr/>
        </p:nvCxnSpPr>
        <p:spPr>
          <a:xfrm>
            <a:off x="10412893" y="5900067"/>
            <a:ext cx="5721366" cy="0"/>
          </a:xfrm>
          <a:prstGeom prst="straightConnector1">
            <a:avLst/>
          </a:prstGeom>
          <a:noFill/>
          <a:ln cap="flat" cmpd="sng" w="38100">
            <a:solidFill>
              <a:srgbClr val="FA9A4B"/>
            </a:solidFill>
            <a:prstDash val="dot"/>
            <a:round/>
            <a:headEnd len="sm" w="sm" type="none"/>
            <a:tailEnd len="sm" w="sm" type="none"/>
          </a:ln>
        </p:spPr>
      </p:cxnSp>
      <p:grpSp>
        <p:nvGrpSpPr>
          <p:cNvPr id="593" name="Google Shape;593;p25"/>
          <p:cNvGrpSpPr/>
          <p:nvPr/>
        </p:nvGrpSpPr>
        <p:grpSpPr>
          <a:xfrm>
            <a:off x="5998351" y="2748397"/>
            <a:ext cx="390199" cy="390199"/>
            <a:chOff x="0" y="0"/>
            <a:chExt cx="812800" cy="812800"/>
          </a:xfrm>
        </p:grpSpPr>
        <p:sp>
          <p:nvSpPr>
            <p:cNvPr id="594" name="Google Shape;594;p2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A9A4B"/>
            </a:solidFill>
            <a:ln>
              <a:noFill/>
            </a:ln>
          </p:spPr>
        </p:sp>
        <p:sp>
          <p:nvSpPr>
            <p:cNvPr id="595" name="Google Shape;595;p25"/>
            <p:cNvSpPr txBox="1"/>
            <p:nvPr/>
          </p:nvSpPr>
          <p:spPr>
            <a:xfrm>
              <a:off x="139700" y="92075"/>
              <a:ext cx="533400" cy="581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6" name="Google Shape;596;p25"/>
          <p:cNvSpPr txBox="1"/>
          <p:nvPr/>
        </p:nvSpPr>
        <p:spPr>
          <a:xfrm>
            <a:off x="6905197" y="2697752"/>
            <a:ext cx="4424647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99" u="none" cap="none" strike="noStrike">
                <a:solidFill>
                  <a:srgbClr val="000000"/>
                </a:solidFill>
                <a:latin typeface="Crimson Pro"/>
                <a:ea typeface="Crimson Pro"/>
                <a:cs typeface="Crimson Pro"/>
                <a:sym typeface="Crimson Pro"/>
              </a:rPr>
              <a:t>proudly presented to</a:t>
            </a:r>
            <a:endParaRPr/>
          </a:p>
        </p:txBody>
      </p:sp>
      <p:grpSp>
        <p:nvGrpSpPr>
          <p:cNvPr id="597" name="Google Shape;597;p25"/>
          <p:cNvGrpSpPr/>
          <p:nvPr/>
        </p:nvGrpSpPr>
        <p:grpSpPr>
          <a:xfrm>
            <a:off x="6567957" y="2748397"/>
            <a:ext cx="390199" cy="390199"/>
            <a:chOff x="0" y="0"/>
            <a:chExt cx="812800" cy="812800"/>
          </a:xfrm>
        </p:grpSpPr>
        <p:sp>
          <p:nvSpPr>
            <p:cNvPr id="598" name="Google Shape;598;p2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A9A4B"/>
            </a:solidFill>
            <a:ln>
              <a:noFill/>
            </a:ln>
          </p:spPr>
        </p:sp>
        <p:sp>
          <p:nvSpPr>
            <p:cNvPr id="599" name="Google Shape;599;p25"/>
            <p:cNvSpPr txBox="1"/>
            <p:nvPr/>
          </p:nvSpPr>
          <p:spPr>
            <a:xfrm>
              <a:off x="139700" y="92075"/>
              <a:ext cx="533400" cy="581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0" name="Google Shape;600;p25"/>
          <p:cNvGrpSpPr/>
          <p:nvPr/>
        </p:nvGrpSpPr>
        <p:grpSpPr>
          <a:xfrm>
            <a:off x="11329844" y="2748397"/>
            <a:ext cx="390199" cy="390199"/>
            <a:chOff x="0" y="0"/>
            <a:chExt cx="812800" cy="812800"/>
          </a:xfrm>
        </p:grpSpPr>
        <p:sp>
          <p:nvSpPr>
            <p:cNvPr id="601" name="Google Shape;601;p2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A9A4B"/>
            </a:solidFill>
            <a:ln>
              <a:noFill/>
            </a:ln>
          </p:spPr>
        </p:sp>
        <p:sp>
          <p:nvSpPr>
            <p:cNvPr id="602" name="Google Shape;602;p25"/>
            <p:cNvSpPr txBox="1"/>
            <p:nvPr/>
          </p:nvSpPr>
          <p:spPr>
            <a:xfrm>
              <a:off x="139700" y="92075"/>
              <a:ext cx="533400" cy="581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3" name="Google Shape;603;p25"/>
          <p:cNvGrpSpPr/>
          <p:nvPr/>
        </p:nvGrpSpPr>
        <p:grpSpPr>
          <a:xfrm>
            <a:off x="11899449" y="2748397"/>
            <a:ext cx="390199" cy="390199"/>
            <a:chOff x="0" y="0"/>
            <a:chExt cx="812800" cy="812800"/>
          </a:xfrm>
        </p:grpSpPr>
        <p:sp>
          <p:nvSpPr>
            <p:cNvPr id="604" name="Google Shape;604;p2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A9A4B"/>
            </a:solidFill>
            <a:ln>
              <a:noFill/>
            </a:ln>
          </p:spPr>
        </p:sp>
        <p:sp>
          <p:nvSpPr>
            <p:cNvPr id="605" name="Google Shape;605;p25"/>
            <p:cNvSpPr txBox="1"/>
            <p:nvPr/>
          </p:nvSpPr>
          <p:spPr>
            <a:xfrm>
              <a:off x="139700" y="92075"/>
              <a:ext cx="533400" cy="581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6" name="Google Shape;606;p25"/>
          <p:cNvGrpSpPr/>
          <p:nvPr/>
        </p:nvGrpSpPr>
        <p:grpSpPr>
          <a:xfrm>
            <a:off x="5427177" y="2748397"/>
            <a:ext cx="390199" cy="390199"/>
            <a:chOff x="0" y="0"/>
            <a:chExt cx="812800" cy="812800"/>
          </a:xfrm>
        </p:grpSpPr>
        <p:sp>
          <p:nvSpPr>
            <p:cNvPr id="607" name="Google Shape;607;p2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A9A4B"/>
            </a:solidFill>
            <a:ln>
              <a:noFill/>
            </a:ln>
          </p:spPr>
        </p:sp>
        <p:sp>
          <p:nvSpPr>
            <p:cNvPr id="608" name="Google Shape;608;p25"/>
            <p:cNvSpPr txBox="1"/>
            <p:nvPr/>
          </p:nvSpPr>
          <p:spPr>
            <a:xfrm>
              <a:off x="139700" y="92075"/>
              <a:ext cx="533400" cy="581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9" name="Google Shape;609;p25"/>
          <p:cNvGrpSpPr/>
          <p:nvPr/>
        </p:nvGrpSpPr>
        <p:grpSpPr>
          <a:xfrm>
            <a:off x="12470624" y="2764427"/>
            <a:ext cx="390199" cy="390199"/>
            <a:chOff x="0" y="0"/>
            <a:chExt cx="812800" cy="812800"/>
          </a:xfrm>
        </p:grpSpPr>
        <p:sp>
          <p:nvSpPr>
            <p:cNvPr id="610" name="Google Shape;610;p2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A9A4B"/>
            </a:solidFill>
            <a:ln>
              <a:noFill/>
            </a:ln>
          </p:spPr>
        </p:sp>
        <p:sp>
          <p:nvSpPr>
            <p:cNvPr id="611" name="Google Shape;611;p25"/>
            <p:cNvSpPr txBox="1"/>
            <p:nvPr/>
          </p:nvSpPr>
          <p:spPr>
            <a:xfrm>
              <a:off x="139700" y="92075"/>
              <a:ext cx="533400" cy="581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612" name="Google Shape;612;p25"/>
          <p:cNvCxnSpPr/>
          <p:nvPr/>
        </p:nvCxnSpPr>
        <p:spPr>
          <a:xfrm>
            <a:off x="12447276" y="8547022"/>
            <a:ext cx="3673032" cy="0"/>
          </a:xfrm>
          <a:prstGeom prst="straightConnector1">
            <a:avLst/>
          </a:prstGeom>
          <a:noFill/>
          <a:ln cap="flat" cmpd="sng" w="38100">
            <a:solidFill>
              <a:srgbClr val="FA9A4B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613" name="Google Shape;613;p25"/>
          <p:cNvSpPr txBox="1"/>
          <p:nvPr/>
        </p:nvSpPr>
        <p:spPr>
          <a:xfrm>
            <a:off x="3302887" y="8011267"/>
            <a:ext cx="2537785" cy="405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Satisfy"/>
                <a:ea typeface="Satisfy"/>
                <a:cs typeface="Satisfy"/>
                <a:sym typeface="Satisfy"/>
              </a:rPr>
              <a:t>Name</a:t>
            </a:r>
            <a:endParaRPr/>
          </a:p>
        </p:txBody>
      </p:sp>
      <p:sp>
        <p:nvSpPr>
          <p:cNvPr id="614" name="Google Shape;614;p25"/>
          <p:cNvSpPr txBox="1"/>
          <p:nvPr/>
        </p:nvSpPr>
        <p:spPr>
          <a:xfrm>
            <a:off x="3250612" y="5406672"/>
            <a:ext cx="3707544" cy="405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Satisfy"/>
                <a:ea typeface="Satisfy"/>
                <a:cs typeface="Satisfy"/>
                <a:sym typeface="Satisfy"/>
              </a:rPr>
              <a:t>From</a:t>
            </a:r>
            <a:endParaRPr/>
          </a:p>
        </p:txBody>
      </p:sp>
      <p:sp>
        <p:nvSpPr>
          <p:cNvPr id="615" name="Google Shape;615;p25"/>
          <p:cNvSpPr txBox="1"/>
          <p:nvPr/>
        </p:nvSpPr>
        <p:spPr>
          <a:xfrm>
            <a:off x="13104470" y="8011267"/>
            <a:ext cx="2202166" cy="405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Satisfy"/>
                <a:ea typeface="Satisfy"/>
                <a:cs typeface="Satisfy"/>
                <a:sym typeface="Satisfy"/>
              </a:rPr>
              <a:t>Signature</a:t>
            </a:r>
            <a:endParaRPr/>
          </a:p>
        </p:txBody>
      </p:sp>
      <p:sp>
        <p:nvSpPr>
          <p:cNvPr id="616" name="Google Shape;616;p25"/>
          <p:cNvSpPr txBox="1"/>
          <p:nvPr/>
        </p:nvSpPr>
        <p:spPr>
          <a:xfrm>
            <a:off x="6448485" y="931355"/>
            <a:ext cx="5391031" cy="17081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9" u="none" cap="none" strike="noStrike">
                <a:solidFill>
                  <a:srgbClr val="444A54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Certificate</a:t>
            </a:r>
            <a:endParaRPr/>
          </a:p>
        </p:txBody>
      </p:sp>
      <p:sp>
        <p:nvSpPr>
          <p:cNvPr id="617" name="Google Shape;617;p25"/>
          <p:cNvSpPr txBox="1"/>
          <p:nvPr/>
        </p:nvSpPr>
        <p:spPr>
          <a:xfrm>
            <a:off x="12096276" y="5310937"/>
            <a:ext cx="2537785" cy="405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Satisfy"/>
                <a:ea typeface="Satisfy"/>
                <a:cs typeface="Satisfy"/>
                <a:sym typeface="Satisfy"/>
              </a:rPr>
              <a:t>Date</a:t>
            </a:r>
            <a:endParaRPr/>
          </a:p>
        </p:txBody>
      </p:sp>
      <p:sp>
        <p:nvSpPr>
          <p:cNvPr id="618" name="Google Shape;618;p25"/>
          <p:cNvSpPr txBox="1"/>
          <p:nvPr/>
        </p:nvSpPr>
        <p:spPr>
          <a:xfrm>
            <a:off x="5850197" y="3409112"/>
            <a:ext cx="6587605" cy="17367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0" u="none" cap="none" strike="noStrike">
                <a:solidFill>
                  <a:srgbClr val="444A54"/>
                </a:solidFill>
                <a:latin typeface="Satisfy"/>
                <a:ea typeface="Satisfy"/>
                <a:cs typeface="Satisfy"/>
                <a:sym typeface="Satisfy"/>
              </a:rPr>
              <a:t>Jane Doe</a:t>
            </a:r>
            <a:endParaRPr/>
          </a:p>
        </p:txBody>
      </p:sp>
      <p:sp>
        <p:nvSpPr>
          <p:cNvPr id="619" name="Google Shape;619;p25"/>
          <p:cNvSpPr txBox="1"/>
          <p:nvPr/>
        </p:nvSpPr>
        <p:spPr>
          <a:xfrm>
            <a:off x="2969926" y="6256141"/>
            <a:ext cx="2537785" cy="405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Satisfy"/>
                <a:ea typeface="Satisfy"/>
                <a:cs typeface="Satisfy"/>
                <a:sym typeface="Satisfy"/>
              </a:rPr>
              <a:t>For</a:t>
            </a:r>
            <a:endParaRPr/>
          </a:p>
        </p:txBody>
      </p:sp>
      <p:grpSp>
        <p:nvGrpSpPr>
          <p:cNvPr id="620" name="Google Shape;620;p25"/>
          <p:cNvGrpSpPr/>
          <p:nvPr/>
        </p:nvGrpSpPr>
        <p:grpSpPr>
          <a:xfrm>
            <a:off x="8406685" y="7561066"/>
            <a:ext cx="1474631" cy="1474631"/>
            <a:chOff x="0" y="0"/>
            <a:chExt cx="1966174" cy="1966174"/>
          </a:xfrm>
        </p:grpSpPr>
        <p:grpSp>
          <p:nvGrpSpPr>
            <p:cNvPr id="621" name="Google Shape;621;p25"/>
            <p:cNvGrpSpPr/>
            <p:nvPr/>
          </p:nvGrpSpPr>
          <p:grpSpPr>
            <a:xfrm>
              <a:off x="0" y="0"/>
              <a:ext cx="1966174" cy="1966174"/>
              <a:chOff x="0" y="0"/>
              <a:chExt cx="812800" cy="812800"/>
            </a:xfrm>
          </p:grpSpPr>
          <p:sp>
            <p:nvSpPr>
              <p:cNvPr id="622" name="Google Shape;622;p2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1F1F1"/>
              </a:solidFill>
              <a:ln cap="sq" cmpd="sng" w="9525">
                <a:solidFill>
                  <a:srgbClr val="FAC65F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3" name="Google Shape;623;p25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24" name="Google Shape;624;p25"/>
            <p:cNvGrpSpPr/>
            <p:nvPr/>
          </p:nvGrpSpPr>
          <p:grpSpPr>
            <a:xfrm>
              <a:off x="140263" y="140263"/>
              <a:ext cx="1685649" cy="1685649"/>
              <a:chOff x="0" y="0"/>
              <a:chExt cx="812800" cy="812800"/>
            </a:xfrm>
          </p:grpSpPr>
          <p:sp>
            <p:nvSpPr>
              <p:cNvPr id="625" name="Google Shape;625;p2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45826" y="33348"/>
                    </a:lnTo>
                    <a:lnTo>
                      <a:pt x="491360" y="8881"/>
                    </a:lnTo>
                    <a:lnTo>
                      <a:pt x="522953" y="49652"/>
                    </a:lnTo>
                    <a:lnTo>
                      <a:pt x="572609" y="35135"/>
                    </a:lnTo>
                    <a:lnTo>
                      <a:pt x="594986" y="81548"/>
                    </a:lnTo>
                    <a:lnTo>
                      <a:pt x="646591" y="77616"/>
                    </a:lnTo>
                    <a:lnTo>
                      <a:pt x="658778" y="127641"/>
                    </a:lnTo>
                    <a:lnTo>
                      <a:pt x="710077" y="134465"/>
                    </a:lnTo>
                    <a:lnTo>
                      <a:pt x="711539" y="185918"/>
                    </a:lnTo>
                    <a:lnTo>
                      <a:pt x="760292" y="203200"/>
                    </a:lnTo>
                    <a:lnTo>
                      <a:pt x="750965" y="253830"/>
                    </a:lnTo>
                    <a:lnTo>
                      <a:pt x="795038" y="280816"/>
                    </a:lnTo>
                    <a:lnTo>
                      <a:pt x="775331" y="328411"/>
                    </a:lnTo>
                    <a:lnTo>
                      <a:pt x="812800" y="363920"/>
                    </a:lnTo>
                    <a:lnTo>
                      <a:pt x="783573" y="406400"/>
                    </a:lnTo>
                    <a:lnTo>
                      <a:pt x="812800" y="448880"/>
                    </a:lnTo>
                    <a:lnTo>
                      <a:pt x="775331" y="484389"/>
                    </a:lnTo>
                    <a:lnTo>
                      <a:pt x="795038" y="531984"/>
                    </a:lnTo>
                    <a:lnTo>
                      <a:pt x="750965" y="558970"/>
                    </a:lnTo>
                    <a:lnTo>
                      <a:pt x="760292" y="609600"/>
                    </a:lnTo>
                    <a:lnTo>
                      <a:pt x="711539" y="626882"/>
                    </a:lnTo>
                    <a:lnTo>
                      <a:pt x="710077" y="678335"/>
                    </a:lnTo>
                    <a:lnTo>
                      <a:pt x="658778" y="685159"/>
                    </a:lnTo>
                    <a:lnTo>
                      <a:pt x="646591" y="735184"/>
                    </a:lnTo>
                    <a:lnTo>
                      <a:pt x="594986" y="731252"/>
                    </a:lnTo>
                    <a:lnTo>
                      <a:pt x="572609" y="777665"/>
                    </a:lnTo>
                    <a:lnTo>
                      <a:pt x="522953" y="763148"/>
                    </a:lnTo>
                    <a:lnTo>
                      <a:pt x="491360" y="803919"/>
                    </a:lnTo>
                    <a:lnTo>
                      <a:pt x="445826" y="779452"/>
                    </a:lnTo>
                    <a:lnTo>
                      <a:pt x="406400" y="812800"/>
                    </a:lnTo>
                    <a:lnTo>
                      <a:pt x="366974" y="779452"/>
                    </a:lnTo>
                    <a:lnTo>
                      <a:pt x="321440" y="803919"/>
                    </a:lnTo>
                    <a:lnTo>
                      <a:pt x="289847" y="763148"/>
                    </a:lnTo>
                    <a:lnTo>
                      <a:pt x="240191" y="777665"/>
                    </a:lnTo>
                    <a:lnTo>
                      <a:pt x="217814" y="731252"/>
                    </a:lnTo>
                    <a:lnTo>
                      <a:pt x="166209" y="735184"/>
                    </a:lnTo>
                    <a:lnTo>
                      <a:pt x="154022" y="685159"/>
                    </a:lnTo>
                    <a:lnTo>
                      <a:pt x="102722" y="678335"/>
                    </a:lnTo>
                    <a:lnTo>
                      <a:pt x="101260" y="626882"/>
                    </a:lnTo>
                    <a:lnTo>
                      <a:pt x="52509" y="609600"/>
                    </a:lnTo>
                    <a:lnTo>
                      <a:pt x="61835" y="558970"/>
                    </a:lnTo>
                    <a:lnTo>
                      <a:pt x="17762" y="531984"/>
                    </a:lnTo>
                    <a:lnTo>
                      <a:pt x="37469" y="484389"/>
                    </a:lnTo>
                    <a:lnTo>
                      <a:pt x="0" y="448880"/>
                    </a:lnTo>
                    <a:lnTo>
                      <a:pt x="29227" y="406400"/>
                    </a:lnTo>
                    <a:lnTo>
                      <a:pt x="0" y="363920"/>
                    </a:lnTo>
                    <a:lnTo>
                      <a:pt x="37469" y="328411"/>
                    </a:lnTo>
                    <a:lnTo>
                      <a:pt x="17762" y="280816"/>
                    </a:lnTo>
                    <a:lnTo>
                      <a:pt x="61835" y="253830"/>
                    </a:lnTo>
                    <a:lnTo>
                      <a:pt x="52509" y="203200"/>
                    </a:lnTo>
                    <a:lnTo>
                      <a:pt x="101260" y="185918"/>
                    </a:lnTo>
                    <a:lnTo>
                      <a:pt x="102722" y="134465"/>
                    </a:lnTo>
                    <a:lnTo>
                      <a:pt x="154022" y="127641"/>
                    </a:lnTo>
                    <a:lnTo>
                      <a:pt x="166209" y="77616"/>
                    </a:lnTo>
                    <a:lnTo>
                      <a:pt x="217814" y="81548"/>
                    </a:lnTo>
                    <a:lnTo>
                      <a:pt x="240191" y="35135"/>
                    </a:lnTo>
                    <a:lnTo>
                      <a:pt x="289847" y="49652"/>
                    </a:lnTo>
                    <a:lnTo>
                      <a:pt x="321440" y="8881"/>
                    </a:lnTo>
                    <a:lnTo>
                      <a:pt x="366974" y="33348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</p:sp>
          <p:sp>
            <p:nvSpPr>
              <p:cNvPr id="626" name="Google Shape;626;p25"/>
              <p:cNvSpPr txBox="1"/>
              <p:nvPr/>
            </p:nvSpPr>
            <p:spPr>
              <a:xfrm>
                <a:off x="152400" y="104775"/>
                <a:ext cx="508000" cy="5556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925" lIns="25925" spcFirstLastPara="1" rIns="25925" wrap="square" tIns="25925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27" name="Google Shape;627;p25"/>
            <p:cNvGrpSpPr/>
            <p:nvPr/>
          </p:nvGrpSpPr>
          <p:grpSpPr>
            <a:xfrm>
              <a:off x="371095" y="371095"/>
              <a:ext cx="1223984" cy="1223984"/>
              <a:chOff x="0" y="0"/>
              <a:chExt cx="812800" cy="812800"/>
            </a:xfrm>
          </p:grpSpPr>
          <p:sp>
            <p:nvSpPr>
              <p:cNvPr id="628" name="Google Shape;628;p2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9" name="Google Shape;629;p25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925" lIns="25925" spcFirstLastPara="1" rIns="25925" wrap="square" tIns="25925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30" name="Google Shape;630;p25"/>
            <p:cNvSpPr/>
            <p:nvPr/>
          </p:nvSpPr>
          <p:spPr>
            <a:xfrm>
              <a:off x="454398" y="456320"/>
              <a:ext cx="1057378" cy="1053533"/>
            </a:xfrm>
            <a:custGeom>
              <a:rect b="b" l="l" r="r" t="t"/>
              <a:pathLst>
                <a:path extrusionOk="0" h="1053533" w="1057378">
                  <a:moveTo>
                    <a:pt x="0" y="0"/>
                  </a:moveTo>
                  <a:lnTo>
                    <a:pt x="1057378" y="0"/>
                  </a:lnTo>
                  <a:lnTo>
                    <a:pt x="1057378" y="1053534"/>
                  </a:lnTo>
                  <a:lnTo>
                    <a:pt x="0" y="105353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grpSp>
          <p:nvGrpSpPr>
            <p:cNvPr id="631" name="Google Shape;631;p25"/>
            <p:cNvGrpSpPr/>
            <p:nvPr/>
          </p:nvGrpSpPr>
          <p:grpSpPr>
            <a:xfrm>
              <a:off x="792846" y="792846"/>
              <a:ext cx="380481" cy="380481"/>
              <a:chOff x="0" y="0"/>
              <a:chExt cx="812800" cy="812800"/>
            </a:xfrm>
          </p:grpSpPr>
          <p:sp>
            <p:nvSpPr>
              <p:cNvPr id="632" name="Google Shape;632;p2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3" name="Google Shape;633;p25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EFB"/>
        </a:solidFill>
      </p:bgPr>
    </p:bg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8" name="Google Shape;638;p26"/>
          <p:cNvGrpSpPr/>
          <p:nvPr/>
        </p:nvGrpSpPr>
        <p:grpSpPr>
          <a:xfrm>
            <a:off x="484286" y="175297"/>
            <a:ext cx="17008668" cy="9755580"/>
            <a:chOff x="0" y="-47625"/>
            <a:chExt cx="4479649" cy="2569371"/>
          </a:xfrm>
        </p:grpSpPr>
        <p:sp>
          <p:nvSpPr>
            <p:cNvPr id="639" name="Google Shape;639;p26"/>
            <p:cNvSpPr/>
            <p:nvPr/>
          </p:nvSpPr>
          <p:spPr>
            <a:xfrm>
              <a:off x="0" y="0"/>
              <a:ext cx="4479649" cy="2521746"/>
            </a:xfrm>
            <a:custGeom>
              <a:rect b="b" l="l" r="r" t="t"/>
              <a:pathLst>
                <a:path extrusionOk="0" h="2521746" w="4479649">
                  <a:moveTo>
                    <a:pt x="11379" y="0"/>
                  </a:moveTo>
                  <a:lnTo>
                    <a:pt x="4468270" y="0"/>
                  </a:lnTo>
                  <a:cubicBezTo>
                    <a:pt x="4474554" y="0"/>
                    <a:pt x="4479649" y="5095"/>
                    <a:pt x="4479649" y="11379"/>
                  </a:cubicBezTo>
                  <a:lnTo>
                    <a:pt x="4479649" y="2510367"/>
                  </a:lnTo>
                  <a:cubicBezTo>
                    <a:pt x="4479649" y="2513385"/>
                    <a:pt x="4478450" y="2516279"/>
                    <a:pt x="4476316" y="2518413"/>
                  </a:cubicBezTo>
                  <a:cubicBezTo>
                    <a:pt x="4474182" y="2520547"/>
                    <a:pt x="4471288" y="2521746"/>
                    <a:pt x="4468270" y="2521746"/>
                  </a:cubicBezTo>
                  <a:lnTo>
                    <a:pt x="11379" y="2521746"/>
                  </a:lnTo>
                  <a:cubicBezTo>
                    <a:pt x="5095" y="2521746"/>
                    <a:pt x="0" y="2516651"/>
                    <a:pt x="0" y="2510367"/>
                  </a:cubicBezTo>
                  <a:lnTo>
                    <a:pt x="0" y="11379"/>
                  </a:lnTo>
                  <a:cubicBezTo>
                    <a:pt x="0" y="8361"/>
                    <a:pt x="1199" y="5467"/>
                    <a:pt x="3333" y="3333"/>
                  </a:cubicBezTo>
                  <a:cubicBezTo>
                    <a:pt x="5467" y="1199"/>
                    <a:pt x="8361" y="0"/>
                    <a:pt x="11379" y="0"/>
                  </a:cubicBezTo>
                  <a:close/>
                </a:path>
              </a:pathLst>
            </a:custGeom>
            <a:solidFill>
              <a:srgbClr val="FFFEFB"/>
            </a:solidFill>
            <a:ln cap="rnd" cmpd="sng" w="57150">
              <a:solidFill>
                <a:srgbClr val="FA9A4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26"/>
            <p:cNvSpPr txBox="1"/>
            <p:nvPr/>
          </p:nvSpPr>
          <p:spPr>
            <a:xfrm>
              <a:off x="0" y="-47625"/>
              <a:ext cx="4479649" cy="25693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1" name="Google Shape;641;p26"/>
          <p:cNvSpPr txBox="1"/>
          <p:nvPr/>
        </p:nvSpPr>
        <p:spPr>
          <a:xfrm>
            <a:off x="6515467" y="838200"/>
            <a:ext cx="5121593" cy="16351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500" u="none" cap="none" strike="noStrike">
                <a:solidFill>
                  <a:srgbClr val="444A54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Certificate</a:t>
            </a:r>
            <a:endParaRPr/>
          </a:p>
        </p:txBody>
      </p:sp>
      <p:sp>
        <p:nvSpPr>
          <p:cNvPr id="642" name="Google Shape;642;p26"/>
          <p:cNvSpPr txBox="1"/>
          <p:nvPr/>
        </p:nvSpPr>
        <p:spPr>
          <a:xfrm>
            <a:off x="5497752" y="3611842"/>
            <a:ext cx="7157023" cy="19113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0" u="none" cap="none" strike="noStrike">
                <a:solidFill>
                  <a:srgbClr val="444A54"/>
                </a:solidFill>
                <a:latin typeface="Satisfy"/>
                <a:ea typeface="Satisfy"/>
                <a:cs typeface="Satisfy"/>
                <a:sym typeface="Satisfy"/>
              </a:rPr>
              <a:t>John Doe</a:t>
            </a:r>
            <a:endParaRPr/>
          </a:p>
        </p:txBody>
      </p:sp>
      <p:sp>
        <p:nvSpPr>
          <p:cNvPr id="643" name="Google Shape;643;p26"/>
          <p:cNvSpPr txBox="1"/>
          <p:nvPr/>
        </p:nvSpPr>
        <p:spPr>
          <a:xfrm>
            <a:off x="4867219" y="5723216"/>
            <a:ext cx="8418089" cy="504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9" u="none" cap="none" strike="noStrike">
                <a:solidFill>
                  <a:srgbClr val="000000"/>
                </a:solidFill>
                <a:latin typeface="Satisfy"/>
                <a:ea typeface="Satisfy"/>
                <a:cs typeface="Satisfy"/>
                <a:sym typeface="Satisfy"/>
              </a:rPr>
              <a:t>has successfully fulfilled the requirements of the course</a:t>
            </a:r>
            <a:endParaRPr/>
          </a:p>
        </p:txBody>
      </p:sp>
      <p:sp>
        <p:nvSpPr>
          <p:cNvPr id="644" name="Google Shape;644;p26"/>
          <p:cNvSpPr txBox="1"/>
          <p:nvPr/>
        </p:nvSpPr>
        <p:spPr>
          <a:xfrm>
            <a:off x="4921899" y="2670073"/>
            <a:ext cx="8308729" cy="504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9" u="none" cap="none" strike="noStrike">
                <a:solidFill>
                  <a:srgbClr val="000000"/>
                </a:solidFill>
                <a:latin typeface="Satisfy"/>
                <a:ea typeface="Satisfy"/>
                <a:cs typeface="Satisfy"/>
                <a:sym typeface="Satisfy"/>
              </a:rPr>
              <a:t>This certificate is proudly presented to</a:t>
            </a:r>
            <a:endParaRPr/>
          </a:p>
        </p:txBody>
      </p:sp>
      <p:cxnSp>
        <p:nvCxnSpPr>
          <p:cNvPr id="645" name="Google Shape;645;p26"/>
          <p:cNvCxnSpPr/>
          <p:nvPr/>
        </p:nvCxnSpPr>
        <p:spPr>
          <a:xfrm>
            <a:off x="1635660" y="2112854"/>
            <a:ext cx="3652987" cy="0"/>
          </a:xfrm>
          <a:prstGeom prst="straightConnector1">
            <a:avLst/>
          </a:prstGeom>
          <a:noFill/>
          <a:ln cap="flat" cmpd="sng" w="19050">
            <a:solidFill>
              <a:srgbClr val="444A5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46" name="Google Shape;646;p26"/>
          <p:cNvCxnSpPr/>
          <p:nvPr/>
        </p:nvCxnSpPr>
        <p:spPr>
          <a:xfrm>
            <a:off x="12883430" y="2103329"/>
            <a:ext cx="3652987" cy="0"/>
          </a:xfrm>
          <a:prstGeom prst="straightConnector1">
            <a:avLst/>
          </a:prstGeom>
          <a:noFill/>
          <a:ln cap="flat" cmpd="sng" w="19050">
            <a:solidFill>
              <a:srgbClr val="444A5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47" name="Google Shape;647;p26"/>
          <p:cNvCxnSpPr/>
          <p:nvPr/>
        </p:nvCxnSpPr>
        <p:spPr>
          <a:xfrm>
            <a:off x="1618765" y="8288735"/>
            <a:ext cx="4521169" cy="0"/>
          </a:xfrm>
          <a:prstGeom prst="straightConnector1">
            <a:avLst/>
          </a:prstGeom>
          <a:noFill/>
          <a:ln cap="flat" cmpd="sng" w="38100">
            <a:solidFill>
              <a:srgbClr val="444A54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648" name="Google Shape;648;p26"/>
          <p:cNvSpPr txBox="1"/>
          <p:nvPr/>
        </p:nvSpPr>
        <p:spPr>
          <a:xfrm>
            <a:off x="1325660" y="7882970"/>
            <a:ext cx="2537785" cy="405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Satisfy"/>
                <a:ea typeface="Satisfy"/>
                <a:cs typeface="Satisfy"/>
                <a:sym typeface="Satisfy"/>
              </a:rPr>
              <a:t>Name</a:t>
            </a:r>
            <a:endParaRPr/>
          </a:p>
        </p:txBody>
      </p:sp>
      <p:sp>
        <p:nvSpPr>
          <p:cNvPr id="649" name="Google Shape;649;p26"/>
          <p:cNvSpPr txBox="1"/>
          <p:nvPr/>
        </p:nvSpPr>
        <p:spPr>
          <a:xfrm>
            <a:off x="12641877" y="8475354"/>
            <a:ext cx="3267911" cy="4012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rimson Pro"/>
                <a:ea typeface="Crimson Pro"/>
                <a:cs typeface="Crimson Pro"/>
                <a:sym typeface="Crimson Pro"/>
              </a:rPr>
              <a:t>Authorized signatory</a:t>
            </a:r>
            <a:endParaRPr/>
          </a:p>
        </p:txBody>
      </p:sp>
      <p:sp>
        <p:nvSpPr>
          <p:cNvPr id="650" name="Google Shape;650;p26"/>
          <p:cNvSpPr txBox="1"/>
          <p:nvPr/>
        </p:nvSpPr>
        <p:spPr>
          <a:xfrm>
            <a:off x="2470052" y="8475354"/>
            <a:ext cx="2818595" cy="4012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rimson Pro"/>
                <a:ea typeface="Crimson Pro"/>
                <a:cs typeface="Crimson Pro"/>
                <a:sym typeface="Crimson Pro"/>
              </a:rPr>
              <a:t>Authorized signatory</a:t>
            </a:r>
            <a:endParaRPr/>
          </a:p>
        </p:txBody>
      </p:sp>
      <p:sp>
        <p:nvSpPr>
          <p:cNvPr id="651" name="Google Shape;651;p26"/>
          <p:cNvSpPr txBox="1"/>
          <p:nvPr/>
        </p:nvSpPr>
        <p:spPr>
          <a:xfrm>
            <a:off x="4359718" y="7882970"/>
            <a:ext cx="2202166" cy="405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Satisfy"/>
                <a:ea typeface="Satisfy"/>
                <a:cs typeface="Satisfy"/>
                <a:sym typeface="Satisfy"/>
              </a:rPr>
              <a:t>Signature</a:t>
            </a:r>
            <a:endParaRPr/>
          </a:p>
        </p:txBody>
      </p:sp>
      <p:cxnSp>
        <p:nvCxnSpPr>
          <p:cNvPr id="652" name="Google Shape;652;p26"/>
          <p:cNvCxnSpPr/>
          <p:nvPr/>
        </p:nvCxnSpPr>
        <p:spPr>
          <a:xfrm>
            <a:off x="12015248" y="8288735"/>
            <a:ext cx="4521169" cy="0"/>
          </a:xfrm>
          <a:prstGeom prst="straightConnector1">
            <a:avLst/>
          </a:prstGeom>
          <a:noFill/>
          <a:ln cap="flat" cmpd="sng" w="38100">
            <a:solidFill>
              <a:srgbClr val="444A54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653" name="Google Shape;653;p26"/>
          <p:cNvSpPr txBox="1"/>
          <p:nvPr/>
        </p:nvSpPr>
        <p:spPr>
          <a:xfrm>
            <a:off x="11722143" y="7882970"/>
            <a:ext cx="2537785" cy="405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Satisfy"/>
                <a:ea typeface="Satisfy"/>
                <a:cs typeface="Satisfy"/>
                <a:sym typeface="Satisfy"/>
              </a:rPr>
              <a:t>Name</a:t>
            </a:r>
            <a:endParaRPr/>
          </a:p>
        </p:txBody>
      </p:sp>
      <p:sp>
        <p:nvSpPr>
          <p:cNvPr id="654" name="Google Shape;654;p26"/>
          <p:cNvSpPr txBox="1"/>
          <p:nvPr/>
        </p:nvSpPr>
        <p:spPr>
          <a:xfrm>
            <a:off x="14756201" y="7882970"/>
            <a:ext cx="2202166" cy="405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Satisfy"/>
                <a:ea typeface="Satisfy"/>
                <a:cs typeface="Satisfy"/>
                <a:sym typeface="Satisfy"/>
              </a:rPr>
              <a:t>Signature</a:t>
            </a:r>
            <a:endParaRPr/>
          </a:p>
        </p:txBody>
      </p:sp>
      <p:cxnSp>
        <p:nvCxnSpPr>
          <p:cNvPr id="655" name="Google Shape;655;p26"/>
          <p:cNvCxnSpPr/>
          <p:nvPr/>
        </p:nvCxnSpPr>
        <p:spPr>
          <a:xfrm>
            <a:off x="4193895" y="6997024"/>
            <a:ext cx="9900210" cy="0"/>
          </a:xfrm>
          <a:prstGeom prst="straightConnector1">
            <a:avLst/>
          </a:prstGeom>
          <a:noFill/>
          <a:ln cap="flat" cmpd="sng" w="38100">
            <a:solidFill>
              <a:srgbClr val="444A54"/>
            </a:solidFill>
            <a:prstDash val="dot"/>
            <a:round/>
            <a:headEnd len="sm" w="sm" type="none"/>
            <a:tailEnd len="sm" w="sm" type="none"/>
          </a:ln>
        </p:spPr>
      </p:cxnSp>
      <p:grpSp>
        <p:nvGrpSpPr>
          <p:cNvPr id="656" name="Google Shape;656;p26"/>
          <p:cNvGrpSpPr/>
          <p:nvPr/>
        </p:nvGrpSpPr>
        <p:grpSpPr>
          <a:xfrm>
            <a:off x="8406685" y="7538905"/>
            <a:ext cx="1474631" cy="1474631"/>
            <a:chOff x="0" y="0"/>
            <a:chExt cx="1966174" cy="1966174"/>
          </a:xfrm>
        </p:grpSpPr>
        <p:grpSp>
          <p:nvGrpSpPr>
            <p:cNvPr id="657" name="Google Shape;657;p26"/>
            <p:cNvGrpSpPr/>
            <p:nvPr/>
          </p:nvGrpSpPr>
          <p:grpSpPr>
            <a:xfrm>
              <a:off x="0" y="0"/>
              <a:ext cx="1966174" cy="1966174"/>
              <a:chOff x="0" y="0"/>
              <a:chExt cx="812800" cy="812800"/>
            </a:xfrm>
          </p:grpSpPr>
          <p:sp>
            <p:nvSpPr>
              <p:cNvPr id="658" name="Google Shape;658;p2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1F1F1"/>
              </a:solidFill>
              <a:ln cap="sq" cmpd="sng" w="9525">
                <a:solidFill>
                  <a:srgbClr val="FAC65F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9" name="Google Shape;659;p26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60" name="Google Shape;660;p26"/>
            <p:cNvGrpSpPr/>
            <p:nvPr/>
          </p:nvGrpSpPr>
          <p:grpSpPr>
            <a:xfrm>
              <a:off x="140263" y="140263"/>
              <a:ext cx="1685649" cy="1685649"/>
              <a:chOff x="0" y="0"/>
              <a:chExt cx="812800" cy="812800"/>
            </a:xfrm>
          </p:grpSpPr>
          <p:sp>
            <p:nvSpPr>
              <p:cNvPr id="661" name="Google Shape;661;p2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45826" y="33348"/>
                    </a:lnTo>
                    <a:lnTo>
                      <a:pt x="491360" y="8881"/>
                    </a:lnTo>
                    <a:lnTo>
                      <a:pt x="522953" y="49652"/>
                    </a:lnTo>
                    <a:lnTo>
                      <a:pt x="572609" y="35135"/>
                    </a:lnTo>
                    <a:lnTo>
                      <a:pt x="594986" y="81548"/>
                    </a:lnTo>
                    <a:lnTo>
                      <a:pt x="646591" y="77616"/>
                    </a:lnTo>
                    <a:lnTo>
                      <a:pt x="658778" y="127641"/>
                    </a:lnTo>
                    <a:lnTo>
                      <a:pt x="710077" y="134465"/>
                    </a:lnTo>
                    <a:lnTo>
                      <a:pt x="711539" y="185918"/>
                    </a:lnTo>
                    <a:lnTo>
                      <a:pt x="760292" y="203200"/>
                    </a:lnTo>
                    <a:lnTo>
                      <a:pt x="750965" y="253830"/>
                    </a:lnTo>
                    <a:lnTo>
                      <a:pt x="795038" y="280816"/>
                    </a:lnTo>
                    <a:lnTo>
                      <a:pt x="775331" y="328411"/>
                    </a:lnTo>
                    <a:lnTo>
                      <a:pt x="812800" y="363920"/>
                    </a:lnTo>
                    <a:lnTo>
                      <a:pt x="783573" y="406400"/>
                    </a:lnTo>
                    <a:lnTo>
                      <a:pt x="812800" y="448880"/>
                    </a:lnTo>
                    <a:lnTo>
                      <a:pt x="775331" y="484389"/>
                    </a:lnTo>
                    <a:lnTo>
                      <a:pt x="795038" y="531984"/>
                    </a:lnTo>
                    <a:lnTo>
                      <a:pt x="750965" y="558970"/>
                    </a:lnTo>
                    <a:lnTo>
                      <a:pt x="760292" y="609600"/>
                    </a:lnTo>
                    <a:lnTo>
                      <a:pt x="711539" y="626882"/>
                    </a:lnTo>
                    <a:lnTo>
                      <a:pt x="710077" y="678335"/>
                    </a:lnTo>
                    <a:lnTo>
                      <a:pt x="658778" y="685159"/>
                    </a:lnTo>
                    <a:lnTo>
                      <a:pt x="646591" y="735184"/>
                    </a:lnTo>
                    <a:lnTo>
                      <a:pt x="594986" y="731252"/>
                    </a:lnTo>
                    <a:lnTo>
                      <a:pt x="572609" y="777665"/>
                    </a:lnTo>
                    <a:lnTo>
                      <a:pt x="522953" y="763148"/>
                    </a:lnTo>
                    <a:lnTo>
                      <a:pt x="491360" y="803919"/>
                    </a:lnTo>
                    <a:lnTo>
                      <a:pt x="445826" y="779452"/>
                    </a:lnTo>
                    <a:lnTo>
                      <a:pt x="406400" y="812800"/>
                    </a:lnTo>
                    <a:lnTo>
                      <a:pt x="366974" y="779452"/>
                    </a:lnTo>
                    <a:lnTo>
                      <a:pt x="321440" y="803919"/>
                    </a:lnTo>
                    <a:lnTo>
                      <a:pt x="289847" y="763148"/>
                    </a:lnTo>
                    <a:lnTo>
                      <a:pt x="240191" y="777665"/>
                    </a:lnTo>
                    <a:lnTo>
                      <a:pt x="217814" y="731252"/>
                    </a:lnTo>
                    <a:lnTo>
                      <a:pt x="166209" y="735184"/>
                    </a:lnTo>
                    <a:lnTo>
                      <a:pt x="154022" y="685159"/>
                    </a:lnTo>
                    <a:lnTo>
                      <a:pt x="102722" y="678335"/>
                    </a:lnTo>
                    <a:lnTo>
                      <a:pt x="101260" y="626882"/>
                    </a:lnTo>
                    <a:lnTo>
                      <a:pt x="52509" y="609600"/>
                    </a:lnTo>
                    <a:lnTo>
                      <a:pt x="61835" y="558970"/>
                    </a:lnTo>
                    <a:lnTo>
                      <a:pt x="17762" y="531984"/>
                    </a:lnTo>
                    <a:lnTo>
                      <a:pt x="37469" y="484389"/>
                    </a:lnTo>
                    <a:lnTo>
                      <a:pt x="0" y="448880"/>
                    </a:lnTo>
                    <a:lnTo>
                      <a:pt x="29227" y="406400"/>
                    </a:lnTo>
                    <a:lnTo>
                      <a:pt x="0" y="363920"/>
                    </a:lnTo>
                    <a:lnTo>
                      <a:pt x="37469" y="328411"/>
                    </a:lnTo>
                    <a:lnTo>
                      <a:pt x="17762" y="280816"/>
                    </a:lnTo>
                    <a:lnTo>
                      <a:pt x="61835" y="253830"/>
                    </a:lnTo>
                    <a:lnTo>
                      <a:pt x="52509" y="203200"/>
                    </a:lnTo>
                    <a:lnTo>
                      <a:pt x="101260" y="185918"/>
                    </a:lnTo>
                    <a:lnTo>
                      <a:pt x="102722" y="134465"/>
                    </a:lnTo>
                    <a:lnTo>
                      <a:pt x="154022" y="127641"/>
                    </a:lnTo>
                    <a:lnTo>
                      <a:pt x="166209" y="77616"/>
                    </a:lnTo>
                    <a:lnTo>
                      <a:pt x="217814" y="81548"/>
                    </a:lnTo>
                    <a:lnTo>
                      <a:pt x="240191" y="35135"/>
                    </a:lnTo>
                    <a:lnTo>
                      <a:pt x="289847" y="49652"/>
                    </a:lnTo>
                    <a:lnTo>
                      <a:pt x="321440" y="8881"/>
                    </a:lnTo>
                    <a:lnTo>
                      <a:pt x="366974" y="33348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</p:sp>
          <p:sp>
            <p:nvSpPr>
              <p:cNvPr id="662" name="Google Shape;662;p26"/>
              <p:cNvSpPr txBox="1"/>
              <p:nvPr/>
            </p:nvSpPr>
            <p:spPr>
              <a:xfrm>
                <a:off x="152400" y="104775"/>
                <a:ext cx="508000" cy="5556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925" lIns="25925" spcFirstLastPara="1" rIns="25925" wrap="square" tIns="25925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63" name="Google Shape;663;p26"/>
            <p:cNvGrpSpPr/>
            <p:nvPr/>
          </p:nvGrpSpPr>
          <p:grpSpPr>
            <a:xfrm>
              <a:off x="371095" y="371095"/>
              <a:ext cx="1223984" cy="1223984"/>
              <a:chOff x="0" y="0"/>
              <a:chExt cx="812800" cy="812800"/>
            </a:xfrm>
          </p:grpSpPr>
          <p:sp>
            <p:nvSpPr>
              <p:cNvPr id="664" name="Google Shape;664;p2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5" name="Google Shape;665;p26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925" lIns="25925" spcFirstLastPara="1" rIns="25925" wrap="square" tIns="25925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66" name="Google Shape;666;p26"/>
            <p:cNvSpPr/>
            <p:nvPr/>
          </p:nvSpPr>
          <p:spPr>
            <a:xfrm>
              <a:off x="454398" y="456320"/>
              <a:ext cx="1057378" cy="1053533"/>
            </a:xfrm>
            <a:custGeom>
              <a:rect b="b" l="l" r="r" t="t"/>
              <a:pathLst>
                <a:path extrusionOk="0" h="1053533" w="1057378">
                  <a:moveTo>
                    <a:pt x="0" y="0"/>
                  </a:moveTo>
                  <a:lnTo>
                    <a:pt x="1057378" y="0"/>
                  </a:lnTo>
                  <a:lnTo>
                    <a:pt x="1057378" y="1053534"/>
                  </a:lnTo>
                  <a:lnTo>
                    <a:pt x="0" y="105353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grpSp>
          <p:nvGrpSpPr>
            <p:cNvPr id="667" name="Google Shape;667;p26"/>
            <p:cNvGrpSpPr/>
            <p:nvPr/>
          </p:nvGrpSpPr>
          <p:grpSpPr>
            <a:xfrm>
              <a:off x="792846" y="792846"/>
              <a:ext cx="380481" cy="380481"/>
              <a:chOff x="0" y="0"/>
              <a:chExt cx="812800" cy="812800"/>
            </a:xfrm>
          </p:grpSpPr>
          <p:sp>
            <p:nvSpPr>
              <p:cNvPr id="668" name="Google Shape;668;p2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9" name="Google Shape;669;p26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670" name="Google Shape;67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25744" y="-304800"/>
            <a:ext cx="655144" cy="10591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62299" y="1654623"/>
            <a:ext cx="2620281" cy="30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301174" y="1654748"/>
            <a:ext cx="2620281" cy="30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44A54"/>
        </a:solidFill>
      </p:bgPr>
    </p:bg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7" name="Google Shape;677;p27"/>
          <p:cNvGrpSpPr/>
          <p:nvPr/>
        </p:nvGrpSpPr>
        <p:grpSpPr>
          <a:xfrm>
            <a:off x="282428" y="123851"/>
            <a:ext cx="17723144" cy="9858473"/>
            <a:chOff x="0" y="-47625"/>
            <a:chExt cx="4667824" cy="2596470"/>
          </a:xfrm>
        </p:grpSpPr>
        <p:sp>
          <p:nvSpPr>
            <p:cNvPr id="678" name="Google Shape;678;p27"/>
            <p:cNvSpPr/>
            <p:nvPr/>
          </p:nvSpPr>
          <p:spPr>
            <a:xfrm>
              <a:off x="0" y="0"/>
              <a:ext cx="4667824" cy="2548845"/>
            </a:xfrm>
            <a:custGeom>
              <a:rect b="b" l="l" r="r" t="t"/>
              <a:pathLst>
                <a:path extrusionOk="0" h="2548845" w="4667824">
                  <a:moveTo>
                    <a:pt x="0" y="0"/>
                  </a:moveTo>
                  <a:lnTo>
                    <a:pt x="4667824" y="0"/>
                  </a:lnTo>
                  <a:lnTo>
                    <a:pt x="4667824" y="2548845"/>
                  </a:lnTo>
                  <a:lnTo>
                    <a:pt x="0" y="2548845"/>
                  </a:lnTo>
                  <a:close/>
                </a:path>
              </a:pathLst>
            </a:custGeom>
            <a:solidFill>
              <a:srgbClr val="FFFEFB"/>
            </a:solidFill>
            <a:ln>
              <a:noFill/>
            </a:ln>
          </p:spPr>
        </p:sp>
        <p:sp>
          <p:nvSpPr>
            <p:cNvPr id="679" name="Google Shape;679;p27"/>
            <p:cNvSpPr txBox="1"/>
            <p:nvPr/>
          </p:nvSpPr>
          <p:spPr>
            <a:xfrm>
              <a:off x="0" y="-47625"/>
              <a:ext cx="4667824" cy="25964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680" name="Google Shape;680;p27"/>
          <p:cNvCxnSpPr/>
          <p:nvPr/>
        </p:nvCxnSpPr>
        <p:spPr>
          <a:xfrm>
            <a:off x="1618765" y="8745363"/>
            <a:ext cx="6458463" cy="0"/>
          </a:xfrm>
          <a:prstGeom prst="straightConnector1">
            <a:avLst/>
          </a:prstGeom>
          <a:noFill/>
          <a:ln cap="flat" cmpd="sng" w="38100">
            <a:solidFill>
              <a:srgbClr val="FA9A4B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681" name="Google Shape;681;p27"/>
          <p:cNvSpPr txBox="1"/>
          <p:nvPr/>
        </p:nvSpPr>
        <p:spPr>
          <a:xfrm>
            <a:off x="1618765" y="8206248"/>
            <a:ext cx="2537785" cy="405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Satisfy"/>
                <a:ea typeface="Satisfy"/>
                <a:cs typeface="Satisfy"/>
                <a:sym typeface="Satisfy"/>
              </a:rPr>
              <a:t>Name</a:t>
            </a:r>
            <a:endParaRPr/>
          </a:p>
        </p:txBody>
      </p:sp>
      <p:sp>
        <p:nvSpPr>
          <p:cNvPr id="682" name="Google Shape;682;p27"/>
          <p:cNvSpPr txBox="1"/>
          <p:nvPr/>
        </p:nvSpPr>
        <p:spPr>
          <a:xfrm>
            <a:off x="2624673" y="2301871"/>
            <a:ext cx="13038654" cy="17081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9" u="none" cap="none" strike="noStrike">
                <a:solidFill>
                  <a:srgbClr val="444A54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Certificate of Completion</a:t>
            </a:r>
            <a:endParaRPr/>
          </a:p>
        </p:txBody>
      </p:sp>
      <p:sp>
        <p:nvSpPr>
          <p:cNvPr id="683" name="Google Shape;683;p27"/>
          <p:cNvSpPr txBox="1"/>
          <p:nvPr/>
        </p:nvSpPr>
        <p:spPr>
          <a:xfrm>
            <a:off x="5850197" y="4465607"/>
            <a:ext cx="6587605" cy="17367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0" u="none" cap="none" strike="noStrike">
                <a:solidFill>
                  <a:srgbClr val="444A54"/>
                </a:solidFill>
                <a:latin typeface="Satisfy"/>
                <a:ea typeface="Satisfy"/>
                <a:cs typeface="Satisfy"/>
                <a:sym typeface="Satisfy"/>
              </a:rPr>
              <a:t>John Doe</a:t>
            </a:r>
            <a:endParaRPr/>
          </a:p>
        </p:txBody>
      </p:sp>
      <p:sp>
        <p:nvSpPr>
          <p:cNvPr id="684" name="Google Shape;684;p27"/>
          <p:cNvSpPr txBox="1"/>
          <p:nvPr/>
        </p:nvSpPr>
        <p:spPr>
          <a:xfrm>
            <a:off x="4970571" y="6354731"/>
            <a:ext cx="8346900" cy="8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Satisfy"/>
                <a:ea typeface="Satisfy"/>
                <a:cs typeface="Satisfy"/>
                <a:sym typeface="Satisfy"/>
              </a:rPr>
              <a:t>For successfully completing the </a:t>
            </a:r>
            <a:r>
              <a:rPr lang="en-US" sz="2400">
                <a:latin typeface="Satisfy"/>
                <a:ea typeface="Satisfy"/>
                <a:cs typeface="Satisfy"/>
                <a:sym typeface="Satisfy"/>
              </a:rPr>
              <a:t>industrial</a:t>
            </a:r>
            <a:r>
              <a:rPr b="0" i="0" lang="en-US" sz="2400" u="none" cap="none" strike="noStrike">
                <a:solidFill>
                  <a:srgbClr val="000000"/>
                </a:solidFill>
                <a:latin typeface="Satisfy"/>
                <a:ea typeface="Satisfy"/>
                <a:cs typeface="Satisfy"/>
                <a:sym typeface="Satisfy"/>
              </a:rPr>
              <a:t> training program about the </a:t>
            </a:r>
            <a:r>
              <a:rPr lang="en-US" sz="2400">
                <a:latin typeface="Satisfy"/>
                <a:ea typeface="Satisfy"/>
                <a:cs typeface="Satisfy"/>
                <a:sym typeface="Satisfy"/>
              </a:rPr>
              <a:t>safety</a:t>
            </a:r>
            <a:r>
              <a:rPr b="0" i="0" lang="en-US" sz="2400" u="none" cap="none" strike="noStrike">
                <a:solidFill>
                  <a:srgbClr val="000000"/>
                </a:solidFill>
                <a:latin typeface="Satisfy"/>
                <a:ea typeface="Satisfy"/>
                <a:cs typeface="Satisfy"/>
                <a:sym typeface="Satisfy"/>
              </a:rPr>
              <a:t> precautions and management of occupational hazards.</a:t>
            </a:r>
            <a:endParaRPr/>
          </a:p>
        </p:txBody>
      </p:sp>
      <p:sp>
        <p:nvSpPr>
          <p:cNvPr id="685" name="Google Shape;685;p27"/>
          <p:cNvSpPr txBox="1"/>
          <p:nvPr/>
        </p:nvSpPr>
        <p:spPr>
          <a:xfrm>
            <a:off x="8226431" y="4127499"/>
            <a:ext cx="1835138" cy="5059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9" u="none" cap="none" strike="noStrike">
                <a:solidFill>
                  <a:srgbClr val="000000"/>
                </a:solidFill>
                <a:latin typeface="Crimson Pro"/>
                <a:ea typeface="Crimson Pro"/>
                <a:cs typeface="Crimson Pro"/>
                <a:sym typeface="Crimson Pro"/>
              </a:rPr>
              <a:t>Awarded to </a:t>
            </a:r>
            <a:endParaRPr/>
          </a:p>
        </p:txBody>
      </p:sp>
      <p:sp>
        <p:nvSpPr>
          <p:cNvPr id="686" name="Google Shape;686;p27"/>
          <p:cNvSpPr txBox="1"/>
          <p:nvPr/>
        </p:nvSpPr>
        <p:spPr>
          <a:xfrm>
            <a:off x="6976145" y="7331996"/>
            <a:ext cx="4087488" cy="4012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rimson Pro"/>
                <a:ea typeface="Crimson Pro"/>
                <a:cs typeface="Crimson Pro"/>
                <a:sym typeface="Crimson Pro"/>
              </a:rPr>
              <a:t>from 25/08/02 to 25/09/19 </a:t>
            </a:r>
            <a:endParaRPr/>
          </a:p>
        </p:txBody>
      </p:sp>
      <p:sp>
        <p:nvSpPr>
          <p:cNvPr id="687" name="Google Shape;687;p27"/>
          <p:cNvSpPr txBox="1"/>
          <p:nvPr/>
        </p:nvSpPr>
        <p:spPr>
          <a:xfrm>
            <a:off x="12571598" y="8956675"/>
            <a:ext cx="3267911" cy="405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Satisfy"/>
                <a:ea typeface="Satisfy"/>
                <a:cs typeface="Satisfy"/>
                <a:sym typeface="Satisfy"/>
              </a:rPr>
              <a:t>Authorized signatory</a:t>
            </a:r>
            <a:endParaRPr/>
          </a:p>
        </p:txBody>
      </p:sp>
      <p:sp>
        <p:nvSpPr>
          <p:cNvPr id="688" name="Google Shape;688;p27"/>
          <p:cNvSpPr txBox="1"/>
          <p:nvPr/>
        </p:nvSpPr>
        <p:spPr>
          <a:xfrm>
            <a:off x="3165666" y="8956675"/>
            <a:ext cx="2818595" cy="405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rgbClr val="000000"/>
                </a:solidFill>
                <a:latin typeface="Satisfy"/>
                <a:ea typeface="Satisfy"/>
                <a:cs typeface="Satisfy"/>
                <a:sym typeface="Satisfy"/>
              </a:rPr>
              <a:t>Authorized signatory</a:t>
            </a:r>
            <a:endParaRPr/>
          </a:p>
        </p:txBody>
      </p:sp>
      <p:sp>
        <p:nvSpPr>
          <p:cNvPr id="689" name="Google Shape;689;p27"/>
          <p:cNvSpPr txBox="1"/>
          <p:nvPr/>
        </p:nvSpPr>
        <p:spPr>
          <a:xfrm>
            <a:off x="5875062" y="8209608"/>
            <a:ext cx="2202166" cy="405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Satisfy"/>
                <a:ea typeface="Satisfy"/>
                <a:cs typeface="Satisfy"/>
                <a:sym typeface="Satisfy"/>
              </a:rPr>
              <a:t>Signature</a:t>
            </a:r>
            <a:endParaRPr/>
          </a:p>
        </p:txBody>
      </p:sp>
      <p:cxnSp>
        <p:nvCxnSpPr>
          <p:cNvPr id="690" name="Google Shape;690;p27"/>
          <p:cNvCxnSpPr/>
          <p:nvPr/>
        </p:nvCxnSpPr>
        <p:spPr>
          <a:xfrm>
            <a:off x="10320540" y="8726313"/>
            <a:ext cx="6458463" cy="0"/>
          </a:xfrm>
          <a:prstGeom prst="straightConnector1">
            <a:avLst/>
          </a:prstGeom>
          <a:noFill/>
          <a:ln cap="flat" cmpd="sng" w="38100">
            <a:solidFill>
              <a:srgbClr val="FA9A4B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691" name="Google Shape;691;p27"/>
          <p:cNvSpPr txBox="1"/>
          <p:nvPr/>
        </p:nvSpPr>
        <p:spPr>
          <a:xfrm>
            <a:off x="10320540" y="8187198"/>
            <a:ext cx="2537785" cy="405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Satisfy"/>
                <a:ea typeface="Satisfy"/>
                <a:cs typeface="Satisfy"/>
                <a:sym typeface="Satisfy"/>
              </a:rPr>
              <a:t>Name</a:t>
            </a:r>
            <a:endParaRPr/>
          </a:p>
        </p:txBody>
      </p:sp>
      <p:sp>
        <p:nvSpPr>
          <p:cNvPr id="692" name="Google Shape;692;p27"/>
          <p:cNvSpPr txBox="1"/>
          <p:nvPr/>
        </p:nvSpPr>
        <p:spPr>
          <a:xfrm>
            <a:off x="14576837" y="8190558"/>
            <a:ext cx="2202166" cy="405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Satisfy"/>
                <a:ea typeface="Satisfy"/>
                <a:cs typeface="Satisfy"/>
                <a:sym typeface="Satisfy"/>
              </a:rPr>
              <a:t>Signature</a:t>
            </a:r>
            <a:endParaRPr/>
          </a:p>
        </p:txBody>
      </p:sp>
      <p:grpSp>
        <p:nvGrpSpPr>
          <p:cNvPr id="693" name="Google Shape;693;p27"/>
          <p:cNvGrpSpPr/>
          <p:nvPr/>
        </p:nvGrpSpPr>
        <p:grpSpPr>
          <a:xfrm>
            <a:off x="8406685" y="817715"/>
            <a:ext cx="1474631" cy="1474631"/>
            <a:chOff x="0" y="0"/>
            <a:chExt cx="1966174" cy="1966174"/>
          </a:xfrm>
        </p:grpSpPr>
        <p:grpSp>
          <p:nvGrpSpPr>
            <p:cNvPr id="694" name="Google Shape;694;p27"/>
            <p:cNvGrpSpPr/>
            <p:nvPr/>
          </p:nvGrpSpPr>
          <p:grpSpPr>
            <a:xfrm>
              <a:off x="0" y="0"/>
              <a:ext cx="1966174" cy="1966174"/>
              <a:chOff x="0" y="0"/>
              <a:chExt cx="812800" cy="812800"/>
            </a:xfrm>
          </p:grpSpPr>
          <p:sp>
            <p:nvSpPr>
              <p:cNvPr id="695" name="Google Shape;695;p2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1F1F1"/>
              </a:solidFill>
              <a:ln cap="sq" cmpd="sng" w="9525">
                <a:solidFill>
                  <a:srgbClr val="FAC65F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6" name="Google Shape;696;p27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7" name="Google Shape;697;p27"/>
            <p:cNvGrpSpPr/>
            <p:nvPr/>
          </p:nvGrpSpPr>
          <p:grpSpPr>
            <a:xfrm>
              <a:off x="140263" y="140263"/>
              <a:ext cx="1685649" cy="1685649"/>
              <a:chOff x="0" y="0"/>
              <a:chExt cx="812800" cy="812800"/>
            </a:xfrm>
          </p:grpSpPr>
          <p:sp>
            <p:nvSpPr>
              <p:cNvPr id="698" name="Google Shape;698;p2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45826" y="33348"/>
                    </a:lnTo>
                    <a:lnTo>
                      <a:pt x="491360" y="8881"/>
                    </a:lnTo>
                    <a:lnTo>
                      <a:pt x="522953" y="49652"/>
                    </a:lnTo>
                    <a:lnTo>
                      <a:pt x="572609" y="35135"/>
                    </a:lnTo>
                    <a:lnTo>
                      <a:pt x="594986" y="81548"/>
                    </a:lnTo>
                    <a:lnTo>
                      <a:pt x="646591" y="77616"/>
                    </a:lnTo>
                    <a:lnTo>
                      <a:pt x="658778" y="127641"/>
                    </a:lnTo>
                    <a:lnTo>
                      <a:pt x="710077" y="134465"/>
                    </a:lnTo>
                    <a:lnTo>
                      <a:pt x="711539" y="185918"/>
                    </a:lnTo>
                    <a:lnTo>
                      <a:pt x="760292" y="203200"/>
                    </a:lnTo>
                    <a:lnTo>
                      <a:pt x="750965" y="253830"/>
                    </a:lnTo>
                    <a:lnTo>
                      <a:pt x="795038" y="280816"/>
                    </a:lnTo>
                    <a:lnTo>
                      <a:pt x="775331" y="328411"/>
                    </a:lnTo>
                    <a:lnTo>
                      <a:pt x="812800" y="363920"/>
                    </a:lnTo>
                    <a:lnTo>
                      <a:pt x="783573" y="406400"/>
                    </a:lnTo>
                    <a:lnTo>
                      <a:pt x="812800" y="448880"/>
                    </a:lnTo>
                    <a:lnTo>
                      <a:pt x="775331" y="484389"/>
                    </a:lnTo>
                    <a:lnTo>
                      <a:pt x="795038" y="531984"/>
                    </a:lnTo>
                    <a:lnTo>
                      <a:pt x="750965" y="558970"/>
                    </a:lnTo>
                    <a:lnTo>
                      <a:pt x="760292" y="609600"/>
                    </a:lnTo>
                    <a:lnTo>
                      <a:pt x="711539" y="626882"/>
                    </a:lnTo>
                    <a:lnTo>
                      <a:pt x="710077" y="678335"/>
                    </a:lnTo>
                    <a:lnTo>
                      <a:pt x="658778" y="685159"/>
                    </a:lnTo>
                    <a:lnTo>
                      <a:pt x="646591" y="735184"/>
                    </a:lnTo>
                    <a:lnTo>
                      <a:pt x="594986" y="731252"/>
                    </a:lnTo>
                    <a:lnTo>
                      <a:pt x="572609" y="777665"/>
                    </a:lnTo>
                    <a:lnTo>
                      <a:pt x="522953" y="763148"/>
                    </a:lnTo>
                    <a:lnTo>
                      <a:pt x="491360" y="803919"/>
                    </a:lnTo>
                    <a:lnTo>
                      <a:pt x="445826" y="779452"/>
                    </a:lnTo>
                    <a:lnTo>
                      <a:pt x="406400" y="812800"/>
                    </a:lnTo>
                    <a:lnTo>
                      <a:pt x="366974" y="779452"/>
                    </a:lnTo>
                    <a:lnTo>
                      <a:pt x="321440" y="803919"/>
                    </a:lnTo>
                    <a:lnTo>
                      <a:pt x="289847" y="763148"/>
                    </a:lnTo>
                    <a:lnTo>
                      <a:pt x="240191" y="777665"/>
                    </a:lnTo>
                    <a:lnTo>
                      <a:pt x="217814" y="731252"/>
                    </a:lnTo>
                    <a:lnTo>
                      <a:pt x="166209" y="735184"/>
                    </a:lnTo>
                    <a:lnTo>
                      <a:pt x="154022" y="685159"/>
                    </a:lnTo>
                    <a:lnTo>
                      <a:pt x="102722" y="678335"/>
                    </a:lnTo>
                    <a:lnTo>
                      <a:pt x="101260" y="626882"/>
                    </a:lnTo>
                    <a:lnTo>
                      <a:pt x="52509" y="609600"/>
                    </a:lnTo>
                    <a:lnTo>
                      <a:pt x="61835" y="558970"/>
                    </a:lnTo>
                    <a:lnTo>
                      <a:pt x="17762" y="531984"/>
                    </a:lnTo>
                    <a:lnTo>
                      <a:pt x="37469" y="484389"/>
                    </a:lnTo>
                    <a:lnTo>
                      <a:pt x="0" y="448880"/>
                    </a:lnTo>
                    <a:lnTo>
                      <a:pt x="29227" y="406400"/>
                    </a:lnTo>
                    <a:lnTo>
                      <a:pt x="0" y="363920"/>
                    </a:lnTo>
                    <a:lnTo>
                      <a:pt x="37469" y="328411"/>
                    </a:lnTo>
                    <a:lnTo>
                      <a:pt x="17762" y="280816"/>
                    </a:lnTo>
                    <a:lnTo>
                      <a:pt x="61835" y="253830"/>
                    </a:lnTo>
                    <a:lnTo>
                      <a:pt x="52509" y="203200"/>
                    </a:lnTo>
                    <a:lnTo>
                      <a:pt x="101260" y="185918"/>
                    </a:lnTo>
                    <a:lnTo>
                      <a:pt x="102722" y="134465"/>
                    </a:lnTo>
                    <a:lnTo>
                      <a:pt x="154022" y="127641"/>
                    </a:lnTo>
                    <a:lnTo>
                      <a:pt x="166209" y="77616"/>
                    </a:lnTo>
                    <a:lnTo>
                      <a:pt x="217814" y="81548"/>
                    </a:lnTo>
                    <a:lnTo>
                      <a:pt x="240191" y="35135"/>
                    </a:lnTo>
                    <a:lnTo>
                      <a:pt x="289847" y="49652"/>
                    </a:lnTo>
                    <a:lnTo>
                      <a:pt x="321440" y="8881"/>
                    </a:lnTo>
                    <a:lnTo>
                      <a:pt x="366974" y="33348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</p:sp>
          <p:sp>
            <p:nvSpPr>
              <p:cNvPr id="699" name="Google Shape;699;p27"/>
              <p:cNvSpPr txBox="1"/>
              <p:nvPr/>
            </p:nvSpPr>
            <p:spPr>
              <a:xfrm>
                <a:off x="152400" y="104775"/>
                <a:ext cx="508000" cy="5556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925" lIns="25925" spcFirstLastPara="1" rIns="25925" wrap="square" tIns="25925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00" name="Google Shape;700;p27"/>
            <p:cNvGrpSpPr/>
            <p:nvPr/>
          </p:nvGrpSpPr>
          <p:grpSpPr>
            <a:xfrm>
              <a:off x="371095" y="371095"/>
              <a:ext cx="1223984" cy="1223984"/>
              <a:chOff x="0" y="0"/>
              <a:chExt cx="812800" cy="812800"/>
            </a:xfrm>
          </p:grpSpPr>
          <p:sp>
            <p:nvSpPr>
              <p:cNvPr id="701" name="Google Shape;701;p2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2" name="Google Shape;702;p27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925" lIns="25925" spcFirstLastPara="1" rIns="25925" wrap="square" tIns="25925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03" name="Google Shape;703;p27"/>
            <p:cNvSpPr/>
            <p:nvPr/>
          </p:nvSpPr>
          <p:spPr>
            <a:xfrm>
              <a:off x="454398" y="456320"/>
              <a:ext cx="1057378" cy="1053533"/>
            </a:xfrm>
            <a:custGeom>
              <a:rect b="b" l="l" r="r" t="t"/>
              <a:pathLst>
                <a:path extrusionOk="0" h="1053533" w="1057378">
                  <a:moveTo>
                    <a:pt x="0" y="0"/>
                  </a:moveTo>
                  <a:lnTo>
                    <a:pt x="1057378" y="0"/>
                  </a:lnTo>
                  <a:lnTo>
                    <a:pt x="1057378" y="1053534"/>
                  </a:lnTo>
                  <a:lnTo>
                    <a:pt x="0" y="105353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grpSp>
          <p:nvGrpSpPr>
            <p:cNvPr id="704" name="Google Shape;704;p27"/>
            <p:cNvGrpSpPr/>
            <p:nvPr/>
          </p:nvGrpSpPr>
          <p:grpSpPr>
            <a:xfrm>
              <a:off x="792846" y="792846"/>
              <a:ext cx="380481" cy="380481"/>
              <a:chOff x="0" y="0"/>
              <a:chExt cx="812800" cy="812800"/>
            </a:xfrm>
          </p:grpSpPr>
          <p:sp>
            <p:nvSpPr>
              <p:cNvPr id="705" name="Google Shape;705;p2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6" name="Google Shape;706;p27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707" name="Google Shape;70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0362" y="203550"/>
            <a:ext cx="18160492" cy="45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EFB"/>
        </a:solidFill>
      </p:bgPr>
    </p:bg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2" name="Google Shape;712;p28"/>
          <p:cNvGrpSpPr/>
          <p:nvPr/>
        </p:nvGrpSpPr>
        <p:grpSpPr>
          <a:xfrm>
            <a:off x="0" y="-180826"/>
            <a:ext cx="18288000" cy="10467826"/>
            <a:chOff x="0" y="-47625"/>
            <a:chExt cx="4816593" cy="2756958"/>
          </a:xfrm>
        </p:grpSpPr>
        <p:sp>
          <p:nvSpPr>
            <p:cNvPr id="713" name="Google Shape;713;p28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">
              <a:solidFill>
                <a:srgbClr val="FA9A4B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714" name="Google Shape;714;p28"/>
            <p:cNvSpPr txBox="1"/>
            <p:nvPr/>
          </p:nvSpPr>
          <p:spPr>
            <a:xfrm>
              <a:off x="0" y="-47625"/>
              <a:ext cx="4816593" cy="27569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15" name="Google Shape;71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96437" y="8507570"/>
            <a:ext cx="8606964" cy="903125"/>
          </a:xfrm>
          <a:prstGeom prst="rect">
            <a:avLst/>
          </a:prstGeom>
          <a:noFill/>
          <a:ln>
            <a:noFill/>
          </a:ln>
        </p:spPr>
      </p:pic>
      <p:sp>
        <p:nvSpPr>
          <p:cNvPr id="716" name="Google Shape;716;p28"/>
          <p:cNvSpPr txBox="1"/>
          <p:nvPr/>
        </p:nvSpPr>
        <p:spPr>
          <a:xfrm>
            <a:off x="1713084" y="1748633"/>
            <a:ext cx="7783341" cy="151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9" u="none" cap="none" strike="noStrike">
                <a:solidFill>
                  <a:srgbClr val="444A54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Contact Us</a:t>
            </a:r>
            <a:endParaRPr/>
          </a:p>
        </p:txBody>
      </p:sp>
      <p:sp>
        <p:nvSpPr>
          <p:cNvPr id="717" name="Google Shape;717;p28"/>
          <p:cNvSpPr txBox="1"/>
          <p:nvPr/>
        </p:nvSpPr>
        <p:spPr>
          <a:xfrm>
            <a:off x="3694967" y="4176774"/>
            <a:ext cx="5801458" cy="405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rimson Pro"/>
                <a:ea typeface="Crimson Pro"/>
                <a:cs typeface="Crimson Pro"/>
                <a:sym typeface="Crimson Pro"/>
              </a:rPr>
              <a:t>123 Anywhere St., Any City,ST 12345</a:t>
            </a:r>
            <a:endParaRPr/>
          </a:p>
        </p:txBody>
      </p:sp>
      <p:sp>
        <p:nvSpPr>
          <p:cNvPr id="718" name="Google Shape;718;p28"/>
          <p:cNvSpPr txBox="1"/>
          <p:nvPr/>
        </p:nvSpPr>
        <p:spPr>
          <a:xfrm>
            <a:off x="3694967" y="5102396"/>
            <a:ext cx="4892954" cy="405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rimson Pro"/>
                <a:ea typeface="Crimson Pro"/>
                <a:cs typeface="Crimson Pro"/>
                <a:sym typeface="Crimson Pro"/>
              </a:rPr>
              <a:t>123-456-7890</a:t>
            </a:r>
            <a:endParaRPr/>
          </a:p>
        </p:txBody>
      </p:sp>
      <p:sp>
        <p:nvSpPr>
          <p:cNvPr id="719" name="Google Shape;719;p28"/>
          <p:cNvSpPr txBox="1"/>
          <p:nvPr/>
        </p:nvSpPr>
        <p:spPr>
          <a:xfrm>
            <a:off x="3694967" y="5990956"/>
            <a:ext cx="4892954" cy="405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rimson Pro"/>
                <a:ea typeface="Crimson Pro"/>
                <a:cs typeface="Crimson Pro"/>
                <a:sym typeface="Crimson Pro"/>
              </a:rPr>
              <a:t>hello@reallygreatsite.com</a:t>
            </a:r>
            <a:endParaRPr/>
          </a:p>
        </p:txBody>
      </p:sp>
      <p:sp>
        <p:nvSpPr>
          <p:cNvPr id="720" name="Google Shape;720;p28"/>
          <p:cNvSpPr txBox="1"/>
          <p:nvPr/>
        </p:nvSpPr>
        <p:spPr>
          <a:xfrm>
            <a:off x="3694967" y="7779785"/>
            <a:ext cx="4892954" cy="405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rimson Pro"/>
                <a:ea typeface="Crimson Pro"/>
                <a:cs typeface="Crimson Pro"/>
                <a:sym typeface="Crimson Pro"/>
              </a:rPr>
              <a:t>reallygreatsite.com</a:t>
            </a:r>
            <a:endParaRPr/>
          </a:p>
        </p:txBody>
      </p:sp>
      <p:sp>
        <p:nvSpPr>
          <p:cNvPr id="721" name="Google Shape;721;p28"/>
          <p:cNvSpPr txBox="1"/>
          <p:nvPr/>
        </p:nvSpPr>
        <p:spPr>
          <a:xfrm>
            <a:off x="3694967" y="6868300"/>
            <a:ext cx="4892954" cy="405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rimson Pro"/>
                <a:ea typeface="Crimson Pro"/>
                <a:cs typeface="Crimson Pro"/>
                <a:sym typeface="Crimson Pro"/>
              </a:rPr>
              <a:t>@reallygreatsite</a:t>
            </a:r>
            <a:endParaRPr/>
          </a:p>
        </p:txBody>
      </p:sp>
      <p:pic>
        <p:nvPicPr>
          <p:cNvPr id="722" name="Google Shape;72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89876" y="1748619"/>
            <a:ext cx="3396826" cy="7391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3" name="Google Shape;723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3127575" y="4286800"/>
            <a:ext cx="308750" cy="38987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EFB"/>
        </a:solidFill>
      </p:bgPr>
    </p:bg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8" name="Google Shape;728;p29"/>
          <p:cNvGrpSpPr/>
          <p:nvPr/>
        </p:nvGrpSpPr>
        <p:grpSpPr>
          <a:xfrm>
            <a:off x="0" y="-180826"/>
            <a:ext cx="18288000" cy="10467826"/>
            <a:chOff x="0" y="-47625"/>
            <a:chExt cx="4816593" cy="2756958"/>
          </a:xfrm>
        </p:grpSpPr>
        <p:sp>
          <p:nvSpPr>
            <p:cNvPr id="729" name="Google Shape;729;p29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0">
              <a:solidFill>
                <a:srgbClr val="444A54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730" name="Google Shape;730;p29"/>
            <p:cNvSpPr txBox="1"/>
            <p:nvPr/>
          </p:nvSpPr>
          <p:spPr>
            <a:xfrm>
              <a:off x="0" y="-47625"/>
              <a:ext cx="4816593" cy="27569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1" name="Google Shape;731;p29"/>
          <p:cNvGrpSpPr/>
          <p:nvPr/>
        </p:nvGrpSpPr>
        <p:grpSpPr>
          <a:xfrm>
            <a:off x="373598" y="245885"/>
            <a:ext cx="17540803" cy="9614405"/>
            <a:chOff x="0" y="-47625"/>
            <a:chExt cx="4619800" cy="2532189"/>
          </a:xfrm>
        </p:grpSpPr>
        <p:sp>
          <p:nvSpPr>
            <p:cNvPr id="732" name="Google Shape;732;p29"/>
            <p:cNvSpPr/>
            <p:nvPr/>
          </p:nvSpPr>
          <p:spPr>
            <a:xfrm>
              <a:off x="0" y="0"/>
              <a:ext cx="4619800" cy="2484564"/>
            </a:xfrm>
            <a:custGeom>
              <a:rect b="b" l="l" r="r" t="t"/>
              <a:pathLst>
                <a:path extrusionOk="0" h="2484564" w="4619800">
                  <a:moveTo>
                    <a:pt x="0" y="0"/>
                  </a:moveTo>
                  <a:lnTo>
                    <a:pt x="4619800" y="0"/>
                  </a:lnTo>
                  <a:lnTo>
                    <a:pt x="4619800" y="2484564"/>
                  </a:lnTo>
                  <a:lnTo>
                    <a:pt x="0" y="2484564"/>
                  </a:lnTo>
                  <a:close/>
                </a:path>
              </a:pathLst>
            </a:custGeom>
            <a:solidFill>
              <a:srgbClr val="FFFEFB"/>
            </a:solidFill>
            <a:ln cap="sq" cmpd="sng" w="95250">
              <a:solidFill>
                <a:srgbClr val="FA9A4B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733" name="Google Shape;733;p29"/>
            <p:cNvSpPr txBox="1"/>
            <p:nvPr/>
          </p:nvSpPr>
          <p:spPr>
            <a:xfrm>
              <a:off x="0" y="-47625"/>
              <a:ext cx="4619800" cy="25321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34" name="Google Shape;73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86975" y="2612775"/>
            <a:ext cx="7501274" cy="3241133"/>
          </a:xfrm>
          <a:prstGeom prst="rect">
            <a:avLst/>
          </a:prstGeom>
          <a:noFill/>
          <a:ln>
            <a:noFill/>
          </a:ln>
        </p:spPr>
      </p:pic>
      <p:sp>
        <p:nvSpPr>
          <p:cNvPr id="735" name="Google Shape;735;p29"/>
          <p:cNvSpPr txBox="1"/>
          <p:nvPr/>
        </p:nvSpPr>
        <p:spPr>
          <a:xfrm>
            <a:off x="1028700" y="1054353"/>
            <a:ext cx="9324192" cy="1400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9" u="none" cap="none" strike="noStrike">
                <a:solidFill>
                  <a:srgbClr val="444A54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Resource Page</a:t>
            </a:r>
            <a:endParaRPr/>
          </a:p>
        </p:txBody>
      </p:sp>
      <p:sp>
        <p:nvSpPr>
          <p:cNvPr id="736" name="Google Shape;736;p29"/>
          <p:cNvSpPr txBox="1"/>
          <p:nvPr/>
        </p:nvSpPr>
        <p:spPr>
          <a:xfrm>
            <a:off x="1028700" y="2612772"/>
            <a:ext cx="4496400" cy="61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rimson Pro"/>
                <a:ea typeface="Crimson Pro"/>
                <a:cs typeface="Crimson Pro"/>
                <a:sym typeface="Crimson Pro"/>
              </a:rPr>
              <a:t>Use these design resources in your Canva Presentation.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rimson Pro"/>
              <a:ea typeface="Crimson Pro"/>
              <a:cs typeface="Crimson Pro"/>
              <a:sym typeface="Crimson Pro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rimson Pro"/>
              <a:ea typeface="Crimson Pro"/>
              <a:cs typeface="Crimson Pro"/>
              <a:sym typeface="Crimson Pro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rimson Pro"/>
              <a:ea typeface="Crimson Pro"/>
              <a:cs typeface="Crimson Pro"/>
              <a:sym typeface="Crimson Pro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rimson Pro"/>
              <a:ea typeface="Crimson Pro"/>
              <a:cs typeface="Crimson Pro"/>
              <a:sym typeface="Crimson Pro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rimson Pro"/>
              <a:ea typeface="Crimson Pro"/>
              <a:cs typeface="Crimson Pro"/>
              <a:sym typeface="Crimson Pro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rimson Pro"/>
              <a:ea typeface="Crimson Pro"/>
              <a:cs typeface="Crimson Pro"/>
              <a:sym typeface="Crimson Pro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rimson Pro"/>
                <a:ea typeface="Crimson Pro"/>
                <a:cs typeface="Crimson Pro"/>
                <a:sym typeface="Crimson Pro"/>
              </a:rPr>
              <a:t>You can find these fonts online too. Happy designing!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rimson Pro"/>
              <a:ea typeface="Crimson Pro"/>
              <a:cs typeface="Crimson Pro"/>
              <a:sym typeface="Crimson Pro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rimson Pro"/>
                <a:ea typeface="Crimson Pro"/>
                <a:cs typeface="Crimson Pro"/>
                <a:sym typeface="Crimson Pro"/>
              </a:rPr>
              <a:t>Don't forget to delete this page before presenting. </a:t>
            </a:r>
            <a:endParaRPr/>
          </a:p>
        </p:txBody>
      </p:sp>
      <p:sp>
        <p:nvSpPr>
          <p:cNvPr id="737" name="Google Shape;737;p29"/>
          <p:cNvSpPr txBox="1"/>
          <p:nvPr/>
        </p:nvSpPr>
        <p:spPr>
          <a:xfrm>
            <a:off x="1028700" y="3932026"/>
            <a:ext cx="4676765" cy="7791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rimson Pro"/>
                <a:ea typeface="Crimson Pro"/>
                <a:cs typeface="Crimson Pro"/>
                <a:sym typeface="Crimson Pro"/>
              </a:rPr>
              <a:t>This presentation template uses the following free fonts:</a:t>
            </a:r>
            <a:endParaRPr/>
          </a:p>
        </p:txBody>
      </p:sp>
      <p:sp>
        <p:nvSpPr>
          <p:cNvPr id="738" name="Google Shape;738;p29"/>
          <p:cNvSpPr txBox="1"/>
          <p:nvPr/>
        </p:nvSpPr>
        <p:spPr>
          <a:xfrm>
            <a:off x="1028700" y="4909250"/>
            <a:ext cx="5059200" cy="14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59079" lvl="1" marL="51816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rimson Pro"/>
              <a:buAutoNum type="arabicPeriod"/>
            </a:pPr>
            <a:r>
              <a:rPr b="0" i="0" lang="en-US" sz="2400" u="none" cap="none" strike="noStrike">
                <a:solidFill>
                  <a:srgbClr val="000000"/>
                </a:solidFill>
                <a:latin typeface="Crimson Pro"/>
                <a:ea typeface="Crimson Pro"/>
                <a:cs typeface="Crimson Pro"/>
                <a:sym typeface="Crimson Pro"/>
              </a:rPr>
              <a:t>Titles: </a:t>
            </a:r>
            <a:r>
              <a:rPr lang="en-US" sz="2400">
                <a:latin typeface="Crimson Pro"/>
                <a:ea typeface="Crimson Pro"/>
                <a:cs typeface="Crimson Pro"/>
                <a:sym typeface="Crimson Pro"/>
              </a:rPr>
              <a:t>Cormorant</a:t>
            </a:r>
            <a:r>
              <a:rPr b="0" i="0" lang="en-US" sz="2400" u="none" cap="none" strike="noStrike">
                <a:solidFill>
                  <a:srgbClr val="000000"/>
                </a:solidFill>
                <a:latin typeface="Crimson Pro"/>
                <a:ea typeface="Crimson Pro"/>
                <a:cs typeface="Crimson Pro"/>
                <a:sym typeface="Crimson Pro"/>
              </a:rPr>
              <a:t> Garamond</a:t>
            </a:r>
            <a:endParaRPr/>
          </a:p>
          <a:p>
            <a:pPr indent="-259079" lvl="1" marL="51816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rimson Pro"/>
              <a:buAutoNum type="arabicPeriod"/>
            </a:pPr>
            <a:r>
              <a:rPr b="0" i="0" lang="en-US" sz="2400" u="none" cap="none" strike="noStrike">
                <a:solidFill>
                  <a:srgbClr val="000000"/>
                </a:solidFill>
                <a:latin typeface="Crimson Pro"/>
                <a:ea typeface="Crimson Pro"/>
                <a:cs typeface="Crimson Pro"/>
                <a:sym typeface="Crimson Pro"/>
              </a:rPr>
              <a:t>Headers: Satisfy</a:t>
            </a:r>
            <a:endParaRPr/>
          </a:p>
          <a:p>
            <a:pPr indent="-259079" lvl="1" marL="51816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rimson Pro"/>
              <a:buAutoNum type="arabicPeriod"/>
            </a:pPr>
            <a:r>
              <a:rPr b="0" i="0" lang="en-US" sz="2400" u="none" cap="none" strike="noStrike">
                <a:solidFill>
                  <a:srgbClr val="000000"/>
                </a:solidFill>
                <a:latin typeface="Crimson Pro"/>
                <a:ea typeface="Crimson Pro"/>
                <a:cs typeface="Crimson Pro"/>
                <a:sym typeface="Crimson Pro"/>
              </a:rPr>
              <a:t>Body Copy: Crimson Pro</a:t>
            </a:r>
            <a:endParaRPr/>
          </a:p>
        </p:txBody>
      </p:sp>
      <p:sp>
        <p:nvSpPr>
          <p:cNvPr id="739" name="Google Shape;739;p29"/>
          <p:cNvSpPr/>
          <p:nvPr/>
        </p:nvSpPr>
        <p:spPr>
          <a:xfrm>
            <a:off x="8510783" y="6454603"/>
            <a:ext cx="1266435" cy="1052237"/>
          </a:xfrm>
          <a:custGeom>
            <a:rect b="b" l="l" r="r" t="t"/>
            <a:pathLst>
              <a:path extrusionOk="0" h="1052237" w="1266435">
                <a:moveTo>
                  <a:pt x="0" y="0"/>
                </a:moveTo>
                <a:lnTo>
                  <a:pt x="1266434" y="0"/>
                </a:lnTo>
                <a:lnTo>
                  <a:pt x="1266434" y="1052237"/>
                </a:lnTo>
                <a:lnTo>
                  <a:pt x="0" y="10522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40" name="Google Shape;740;p29"/>
          <p:cNvSpPr/>
          <p:nvPr/>
        </p:nvSpPr>
        <p:spPr>
          <a:xfrm rot="61151">
            <a:off x="10898686" y="6431050"/>
            <a:ext cx="1109427" cy="1099342"/>
          </a:xfrm>
          <a:custGeom>
            <a:rect b="b" l="l" r="r" t="t"/>
            <a:pathLst>
              <a:path extrusionOk="0" h="1099342" w="1109427">
                <a:moveTo>
                  <a:pt x="0" y="0"/>
                </a:moveTo>
                <a:lnTo>
                  <a:pt x="1109427" y="0"/>
                </a:lnTo>
                <a:lnTo>
                  <a:pt x="1109427" y="1099342"/>
                </a:lnTo>
                <a:lnTo>
                  <a:pt x="0" y="10993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41" name="Google Shape;741;p29"/>
          <p:cNvSpPr/>
          <p:nvPr/>
        </p:nvSpPr>
        <p:spPr>
          <a:xfrm>
            <a:off x="12634493" y="6554654"/>
            <a:ext cx="855244" cy="852134"/>
          </a:xfrm>
          <a:custGeom>
            <a:rect b="b" l="l" r="r" t="t"/>
            <a:pathLst>
              <a:path extrusionOk="0" h="852134" w="855244">
                <a:moveTo>
                  <a:pt x="0" y="0"/>
                </a:moveTo>
                <a:lnTo>
                  <a:pt x="855243" y="0"/>
                </a:lnTo>
                <a:lnTo>
                  <a:pt x="855243" y="852134"/>
                </a:lnTo>
                <a:lnTo>
                  <a:pt x="0" y="8521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42" name="Google Shape;742;p29"/>
          <p:cNvSpPr/>
          <p:nvPr/>
        </p:nvSpPr>
        <p:spPr>
          <a:xfrm rot="5563845">
            <a:off x="14322572" y="6526646"/>
            <a:ext cx="918168" cy="908151"/>
          </a:xfrm>
          <a:custGeom>
            <a:rect b="b" l="l" r="r" t="t"/>
            <a:pathLst>
              <a:path extrusionOk="0" h="908151" w="918168">
                <a:moveTo>
                  <a:pt x="0" y="0"/>
                </a:moveTo>
                <a:lnTo>
                  <a:pt x="918167" y="0"/>
                </a:lnTo>
                <a:lnTo>
                  <a:pt x="918167" y="908151"/>
                </a:lnTo>
                <a:lnTo>
                  <a:pt x="0" y="9081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9A4B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oogle Shape;160;p12"/>
          <p:cNvGrpSpPr/>
          <p:nvPr/>
        </p:nvGrpSpPr>
        <p:grpSpPr>
          <a:xfrm>
            <a:off x="329027" y="49708"/>
            <a:ext cx="17629946" cy="10006757"/>
            <a:chOff x="0" y="-47625"/>
            <a:chExt cx="4643278" cy="2635525"/>
          </a:xfrm>
        </p:grpSpPr>
        <p:sp>
          <p:nvSpPr>
            <p:cNvPr id="161" name="Google Shape;161;p12"/>
            <p:cNvSpPr/>
            <p:nvPr/>
          </p:nvSpPr>
          <p:spPr>
            <a:xfrm>
              <a:off x="0" y="0"/>
              <a:ext cx="4643278" cy="2587900"/>
            </a:xfrm>
            <a:custGeom>
              <a:rect b="b" l="l" r="r" t="t"/>
              <a:pathLst>
                <a:path extrusionOk="0" h="2587900" w="4643278">
                  <a:moveTo>
                    <a:pt x="0" y="0"/>
                  </a:moveTo>
                  <a:lnTo>
                    <a:pt x="4643278" y="0"/>
                  </a:lnTo>
                  <a:lnTo>
                    <a:pt x="4643278" y="2587900"/>
                  </a:lnTo>
                  <a:lnTo>
                    <a:pt x="0" y="2587900"/>
                  </a:lnTo>
                  <a:close/>
                </a:path>
              </a:pathLst>
            </a:custGeom>
            <a:solidFill>
              <a:srgbClr val="FFFEFB"/>
            </a:solidFill>
            <a:ln>
              <a:noFill/>
            </a:ln>
          </p:spPr>
        </p:sp>
        <p:sp>
          <p:nvSpPr>
            <p:cNvPr id="162" name="Google Shape;162;p12"/>
            <p:cNvSpPr txBox="1"/>
            <p:nvPr/>
          </p:nvSpPr>
          <p:spPr>
            <a:xfrm>
              <a:off x="0" y="-47625"/>
              <a:ext cx="4643278" cy="26355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63" name="Google Shape;163;p12"/>
          <p:cNvCxnSpPr/>
          <p:nvPr/>
        </p:nvCxnSpPr>
        <p:spPr>
          <a:xfrm>
            <a:off x="1451772" y="8186109"/>
            <a:ext cx="7692228" cy="0"/>
          </a:xfrm>
          <a:prstGeom prst="straightConnector1">
            <a:avLst/>
          </a:prstGeom>
          <a:noFill/>
          <a:ln cap="flat" cmpd="sng" w="19050">
            <a:solidFill>
              <a:srgbClr val="FA9A4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4" name="Google Shape;164;p12"/>
          <p:cNvCxnSpPr/>
          <p:nvPr/>
        </p:nvCxnSpPr>
        <p:spPr>
          <a:xfrm>
            <a:off x="13032313" y="8186109"/>
            <a:ext cx="3839115" cy="0"/>
          </a:xfrm>
          <a:prstGeom prst="straightConnector1">
            <a:avLst/>
          </a:prstGeom>
          <a:noFill/>
          <a:ln cap="flat" cmpd="sng" w="19050">
            <a:solidFill>
              <a:srgbClr val="FA9A4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5" name="Google Shape;165;p12"/>
          <p:cNvSpPr/>
          <p:nvPr/>
        </p:nvSpPr>
        <p:spPr>
          <a:xfrm rot="2084606">
            <a:off x="15525326" y="595657"/>
            <a:ext cx="2120618" cy="1761948"/>
          </a:xfrm>
          <a:custGeom>
            <a:rect b="b" l="l" r="r" t="t"/>
            <a:pathLst>
              <a:path extrusionOk="0" h="1761948" w="2120618">
                <a:moveTo>
                  <a:pt x="0" y="0"/>
                </a:moveTo>
                <a:lnTo>
                  <a:pt x="2120618" y="0"/>
                </a:lnTo>
                <a:lnTo>
                  <a:pt x="2120618" y="1761948"/>
                </a:lnTo>
                <a:lnTo>
                  <a:pt x="0" y="17619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6" name="Google Shape;166;p12"/>
          <p:cNvSpPr txBox="1"/>
          <p:nvPr/>
        </p:nvSpPr>
        <p:spPr>
          <a:xfrm>
            <a:off x="1434172" y="2176719"/>
            <a:ext cx="15419656" cy="1501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8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9" u="none" cap="none" strike="noStrike">
                <a:solidFill>
                  <a:srgbClr val="444A54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Training Certificate </a:t>
            </a:r>
            <a:endParaRPr/>
          </a:p>
        </p:txBody>
      </p:sp>
      <p:sp>
        <p:nvSpPr>
          <p:cNvPr id="167" name="Google Shape;167;p12"/>
          <p:cNvSpPr txBox="1"/>
          <p:nvPr/>
        </p:nvSpPr>
        <p:spPr>
          <a:xfrm>
            <a:off x="1338468" y="8472806"/>
            <a:ext cx="2202166" cy="405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Satisfy"/>
                <a:ea typeface="Satisfy"/>
                <a:cs typeface="Satisfy"/>
                <a:sym typeface="Satisfy"/>
              </a:rPr>
              <a:t>Signature</a:t>
            </a:r>
            <a:endParaRPr/>
          </a:p>
        </p:txBody>
      </p:sp>
      <p:sp>
        <p:nvSpPr>
          <p:cNvPr id="168" name="Google Shape;168;p12"/>
          <p:cNvSpPr txBox="1"/>
          <p:nvPr/>
        </p:nvSpPr>
        <p:spPr>
          <a:xfrm>
            <a:off x="6182369" y="8462334"/>
            <a:ext cx="2537785" cy="405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Satisfy"/>
                <a:ea typeface="Satisfy"/>
                <a:cs typeface="Satisfy"/>
                <a:sym typeface="Satisfy"/>
              </a:rPr>
              <a:t>Name</a:t>
            </a:r>
            <a:endParaRPr/>
          </a:p>
        </p:txBody>
      </p:sp>
      <p:sp>
        <p:nvSpPr>
          <p:cNvPr id="169" name="Google Shape;169;p12"/>
          <p:cNvSpPr txBox="1"/>
          <p:nvPr/>
        </p:nvSpPr>
        <p:spPr>
          <a:xfrm>
            <a:off x="6182369" y="4448749"/>
            <a:ext cx="5923262" cy="17272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4C4C4C"/>
                </a:solidFill>
                <a:latin typeface="Satisfy"/>
                <a:ea typeface="Satisfy"/>
                <a:cs typeface="Satisfy"/>
                <a:sym typeface="Satisfy"/>
              </a:rPr>
              <a:t>Jane Doe</a:t>
            </a:r>
            <a:endParaRPr/>
          </a:p>
        </p:txBody>
      </p:sp>
      <p:sp>
        <p:nvSpPr>
          <p:cNvPr id="170" name="Google Shape;170;p12"/>
          <p:cNvSpPr txBox="1"/>
          <p:nvPr/>
        </p:nvSpPr>
        <p:spPr>
          <a:xfrm>
            <a:off x="13844695" y="8472806"/>
            <a:ext cx="2537785" cy="405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Satisfy"/>
                <a:ea typeface="Satisfy"/>
                <a:cs typeface="Satisfy"/>
                <a:sym typeface="Satisfy"/>
              </a:rPr>
              <a:t>Date</a:t>
            </a:r>
            <a:endParaRPr/>
          </a:p>
        </p:txBody>
      </p:sp>
      <p:sp>
        <p:nvSpPr>
          <p:cNvPr id="171" name="Google Shape;171;p12"/>
          <p:cNvSpPr txBox="1"/>
          <p:nvPr/>
        </p:nvSpPr>
        <p:spPr>
          <a:xfrm>
            <a:off x="4198771" y="1181356"/>
            <a:ext cx="9890458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Prudence Industrial Plant</a:t>
            </a:r>
            <a:endParaRPr/>
          </a:p>
        </p:txBody>
      </p:sp>
      <p:sp>
        <p:nvSpPr>
          <p:cNvPr id="172" name="Google Shape;172;p12"/>
          <p:cNvSpPr txBox="1"/>
          <p:nvPr/>
        </p:nvSpPr>
        <p:spPr>
          <a:xfrm>
            <a:off x="7051925" y="3996311"/>
            <a:ext cx="4184150" cy="504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9" u="none" cap="none" strike="noStrike">
                <a:solidFill>
                  <a:srgbClr val="000000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This certificate is given to</a:t>
            </a:r>
            <a:endParaRPr/>
          </a:p>
        </p:txBody>
      </p:sp>
      <p:sp>
        <p:nvSpPr>
          <p:cNvPr id="173" name="Google Shape;173;p12"/>
          <p:cNvSpPr txBox="1"/>
          <p:nvPr/>
        </p:nvSpPr>
        <p:spPr>
          <a:xfrm>
            <a:off x="1393782" y="6275962"/>
            <a:ext cx="15500400" cy="11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9" u="none" cap="none" strike="noStrike">
                <a:solidFill>
                  <a:srgbClr val="000000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For successfully completing the </a:t>
            </a:r>
            <a:r>
              <a:rPr lang="en-US" sz="2999">
                <a:latin typeface="Cormorant Garamond"/>
                <a:ea typeface="Cormorant Garamond"/>
                <a:cs typeface="Cormorant Garamond"/>
                <a:sym typeface="Cormorant Garamond"/>
              </a:rPr>
              <a:t>industrial</a:t>
            </a:r>
            <a:r>
              <a:rPr b="0" i="0" lang="en-US" sz="2999" u="none" cap="none" strike="noStrike">
                <a:solidFill>
                  <a:srgbClr val="000000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training program about the </a:t>
            </a:r>
            <a:r>
              <a:rPr lang="en-US" sz="2999">
                <a:latin typeface="Cormorant Garamond"/>
                <a:ea typeface="Cormorant Garamond"/>
                <a:cs typeface="Cormorant Garamond"/>
                <a:sym typeface="Cormorant Garamond"/>
              </a:rPr>
              <a:t>safety</a:t>
            </a:r>
            <a:r>
              <a:rPr b="0" i="0" lang="en-US" sz="2999" u="none" cap="none" strike="noStrike">
                <a:solidFill>
                  <a:srgbClr val="000000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precautions and management of occupational hazards.</a:t>
            </a:r>
            <a:endParaRPr/>
          </a:p>
        </p:txBody>
      </p:sp>
      <p:sp>
        <p:nvSpPr>
          <p:cNvPr id="174" name="Google Shape;174;p12"/>
          <p:cNvSpPr/>
          <p:nvPr/>
        </p:nvSpPr>
        <p:spPr>
          <a:xfrm rot="-7538266">
            <a:off x="498546" y="8946534"/>
            <a:ext cx="1060309" cy="880974"/>
          </a:xfrm>
          <a:custGeom>
            <a:rect b="b" l="l" r="r" t="t"/>
            <a:pathLst>
              <a:path extrusionOk="0" h="880974" w="1060309">
                <a:moveTo>
                  <a:pt x="0" y="0"/>
                </a:moveTo>
                <a:lnTo>
                  <a:pt x="1060308" y="0"/>
                </a:lnTo>
                <a:lnTo>
                  <a:pt x="1060308" y="880974"/>
                </a:lnTo>
                <a:lnTo>
                  <a:pt x="0" y="8809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EFB"/>
        </a:solidFill>
      </p:bgPr>
    </p:bg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" name="Google Shape;74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1250" y="2952025"/>
            <a:ext cx="6057944" cy="15144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48" name="Google Shape;748;p30"/>
          <p:cNvGrpSpPr/>
          <p:nvPr/>
        </p:nvGrpSpPr>
        <p:grpSpPr>
          <a:xfrm>
            <a:off x="256309" y="62668"/>
            <a:ext cx="17775381" cy="9980838"/>
            <a:chOff x="0" y="-47625"/>
            <a:chExt cx="4681582" cy="2628698"/>
          </a:xfrm>
        </p:grpSpPr>
        <p:sp>
          <p:nvSpPr>
            <p:cNvPr id="749" name="Google Shape;749;p30"/>
            <p:cNvSpPr/>
            <p:nvPr/>
          </p:nvSpPr>
          <p:spPr>
            <a:xfrm>
              <a:off x="0" y="0"/>
              <a:ext cx="4681582" cy="2581073"/>
            </a:xfrm>
            <a:custGeom>
              <a:rect b="b" l="l" r="r" t="t"/>
              <a:pathLst>
                <a:path extrusionOk="0" h="2581073" w="4681582">
                  <a:moveTo>
                    <a:pt x="10889" y="0"/>
                  </a:moveTo>
                  <a:lnTo>
                    <a:pt x="4670693" y="0"/>
                  </a:lnTo>
                  <a:cubicBezTo>
                    <a:pt x="4673581" y="0"/>
                    <a:pt x="4676351" y="1147"/>
                    <a:pt x="4678392" y="3189"/>
                  </a:cubicBezTo>
                  <a:cubicBezTo>
                    <a:pt x="4680434" y="5231"/>
                    <a:pt x="4681582" y="8001"/>
                    <a:pt x="4681582" y="10889"/>
                  </a:cubicBezTo>
                  <a:lnTo>
                    <a:pt x="4681582" y="2570185"/>
                  </a:lnTo>
                  <a:cubicBezTo>
                    <a:pt x="4681582" y="2573072"/>
                    <a:pt x="4680434" y="2575842"/>
                    <a:pt x="4678392" y="2577884"/>
                  </a:cubicBezTo>
                  <a:cubicBezTo>
                    <a:pt x="4676351" y="2579926"/>
                    <a:pt x="4673581" y="2581073"/>
                    <a:pt x="4670693" y="2581073"/>
                  </a:cubicBezTo>
                  <a:lnTo>
                    <a:pt x="10889" y="2581073"/>
                  </a:lnTo>
                  <a:cubicBezTo>
                    <a:pt x="8001" y="2581073"/>
                    <a:pt x="5231" y="2579926"/>
                    <a:pt x="3189" y="2577884"/>
                  </a:cubicBezTo>
                  <a:cubicBezTo>
                    <a:pt x="1147" y="2575842"/>
                    <a:pt x="0" y="2573072"/>
                    <a:pt x="0" y="2570185"/>
                  </a:cubicBezTo>
                  <a:lnTo>
                    <a:pt x="0" y="10889"/>
                  </a:lnTo>
                  <a:cubicBezTo>
                    <a:pt x="0" y="8001"/>
                    <a:pt x="1147" y="5231"/>
                    <a:pt x="3189" y="3189"/>
                  </a:cubicBezTo>
                  <a:cubicBezTo>
                    <a:pt x="5231" y="1147"/>
                    <a:pt x="8001" y="0"/>
                    <a:pt x="1088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95250">
              <a:solidFill>
                <a:srgbClr val="FA9A4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30"/>
            <p:cNvSpPr txBox="1"/>
            <p:nvPr/>
          </p:nvSpPr>
          <p:spPr>
            <a:xfrm>
              <a:off x="0" y="-47625"/>
              <a:ext cx="4681582" cy="26286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1" name="Google Shape;751;p30"/>
          <p:cNvGrpSpPr/>
          <p:nvPr/>
        </p:nvGrpSpPr>
        <p:grpSpPr>
          <a:xfrm>
            <a:off x="0" y="-180826"/>
            <a:ext cx="18288000" cy="10467826"/>
            <a:chOff x="0" y="-47625"/>
            <a:chExt cx="4816593" cy="2756958"/>
          </a:xfrm>
        </p:grpSpPr>
        <p:sp>
          <p:nvSpPr>
            <p:cNvPr id="752" name="Google Shape;752;p30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10583" y="0"/>
                  </a:moveTo>
                  <a:lnTo>
                    <a:pt x="4806009" y="0"/>
                  </a:lnTo>
                  <a:cubicBezTo>
                    <a:pt x="4808816" y="0"/>
                    <a:pt x="4811508" y="1115"/>
                    <a:pt x="4813493" y="3100"/>
                  </a:cubicBezTo>
                  <a:cubicBezTo>
                    <a:pt x="4815477" y="5085"/>
                    <a:pt x="4816592" y="7776"/>
                    <a:pt x="4816592" y="10583"/>
                  </a:cubicBezTo>
                  <a:lnTo>
                    <a:pt x="4816592" y="2698750"/>
                  </a:lnTo>
                  <a:cubicBezTo>
                    <a:pt x="4816592" y="2701557"/>
                    <a:pt x="4815477" y="2704249"/>
                    <a:pt x="4813493" y="2706233"/>
                  </a:cubicBezTo>
                  <a:cubicBezTo>
                    <a:pt x="4811508" y="2708218"/>
                    <a:pt x="4808816" y="2709333"/>
                    <a:pt x="4806009" y="2709333"/>
                  </a:cubicBezTo>
                  <a:lnTo>
                    <a:pt x="10583" y="2709333"/>
                  </a:lnTo>
                  <a:cubicBezTo>
                    <a:pt x="7776" y="2709333"/>
                    <a:pt x="5085" y="2708218"/>
                    <a:pt x="3100" y="2706233"/>
                  </a:cubicBezTo>
                  <a:cubicBezTo>
                    <a:pt x="1115" y="2704249"/>
                    <a:pt x="0" y="2701557"/>
                    <a:pt x="0" y="2698750"/>
                  </a:cubicBezTo>
                  <a:lnTo>
                    <a:pt x="0" y="10583"/>
                  </a:lnTo>
                  <a:cubicBezTo>
                    <a:pt x="0" y="7776"/>
                    <a:pt x="1115" y="5085"/>
                    <a:pt x="3100" y="3100"/>
                  </a:cubicBezTo>
                  <a:cubicBezTo>
                    <a:pt x="5085" y="1115"/>
                    <a:pt x="7776" y="0"/>
                    <a:pt x="1058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95250">
              <a:solidFill>
                <a:srgbClr val="FA9A4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30"/>
            <p:cNvSpPr txBox="1"/>
            <p:nvPr/>
          </p:nvSpPr>
          <p:spPr>
            <a:xfrm>
              <a:off x="0" y="-47625"/>
              <a:ext cx="4816593" cy="27569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4" name="Google Shape;754;p30"/>
          <p:cNvSpPr txBox="1"/>
          <p:nvPr/>
        </p:nvSpPr>
        <p:spPr>
          <a:xfrm>
            <a:off x="5303892" y="1028700"/>
            <a:ext cx="7726128" cy="151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9" u="none" cap="none" strike="noStrike">
                <a:solidFill>
                  <a:srgbClr val="444A54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Credits</a:t>
            </a:r>
            <a:endParaRPr/>
          </a:p>
        </p:txBody>
      </p:sp>
      <p:sp>
        <p:nvSpPr>
          <p:cNvPr id="755" name="Google Shape;755;p30"/>
          <p:cNvSpPr txBox="1"/>
          <p:nvPr/>
        </p:nvSpPr>
        <p:spPr>
          <a:xfrm>
            <a:off x="3143698" y="5093425"/>
            <a:ext cx="11810379" cy="1311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000000"/>
                </a:solidFill>
                <a:latin typeface="Crimson Pro"/>
                <a:ea typeface="Crimson Pro"/>
                <a:cs typeface="Crimson Pro"/>
                <a:sym typeface="Crimson Pro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756" name="Google Shape;756;p30"/>
          <p:cNvSpPr txBox="1"/>
          <p:nvPr/>
        </p:nvSpPr>
        <p:spPr>
          <a:xfrm>
            <a:off x="2840981" y="6981916"/>
            <a:ext cx="12651949" cy="8248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Satisfy"/>
                <a:ea typeface="Satisfy"/>
                <a:cs typeface="Satisfy"/>
                <a:sym typeface="Satisfy"/>
              </a:rPr>
              <a:t>SlidesCarnival for the presentation template</a:t>
            </a:r>
            <a:endParaRPr/>
          </a:p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Satisfy"/>
                <a:ea typeface="Satisfy"/>
                <a:cs typeface="Satisfy"/>
                <a:sym typeface="Satisfy"/>
              </a:rPr>
              <a:t>Pexels for the photos</a:t>
            </a:r>
            <a:endParaRPr/>
          </a:p>
        </p:txBody>
      </p:sp>
      <p:sp>
        <p:nvSpPr>
          <p:cNvPr id="757" name="Google Shape;757;p30"/>
          <p:cNvSpPr txBox="1"/>
          <p:nvPr/>
        </p:nvSpPr>
        <p:spPr>
          <a:xfrm>
            <a:off x="2840981" y="8309863"/>
            <a:ext cx="12651949" cy="504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444A54"/>
                </a:solidFill>
                <a:latin typeface="Crimson Pro"/>
                <a:ea typeface="Crimson Pro"/>
                <a:cs typeface="Crimson Pro"/>
                <a:sym typeface="Crimson Pro"/>
              </a:rPr>
              <a:t>Happy designing!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EFB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9" name="Google Shape;179;p13"/>
          <p:cNvCxnSpPr/>
          <p:nvPr/>
        </p:nvCxnSpPr>
        <p:spPr>
          <a:xfrm>
            <a:off x="13014713" y="8928735"/>
            <a:ext cx="3839115" cy="0"/>
          </a:xfrm>
          <a:prstGeom prst="straightConnector1">
            <a:avLst/>
          </a:prstGeom>
          <a:noFill/>
          <a:ln cap="flat" cmpd="sng" w="19050">
            <a:solidFill>
              <a:srgbClr val="FA9A4B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80" name="Google Shape;180;p13"/>
          <p:cNvGrpSpPr/>
          <p:nvPr/>
        </p:nvGrpSpPr>
        <p:grpSpPr>
          <a:xfrm>
            <a:off x="0" y="-180827"/>
            <a:ext cx="18288122" cy="1209533"/>
            <a:chOff x="0" y="-47625"/>
            <a:chExt cx="4816593" cy="318558"/>
          </a:xfrm>
        </p:grpSpPr>
        <p:sp>
          <p:nvSpPr>
            <p:cNvPr id="181" name="Google Shape;181;p13"/>
            <p:cNvSpPr/>
            <p:nvPr/>
          </p:nvSpPr>
          <p:spPr>
            <a:xfrm>
              <a:off x="0" y="0"/>
              <a:ext cx="4816592" cy="270933"/>
            </a:xfrm>
            <a:custGeom>
              <a:rect b="b" l="l" r="r" t="t"/>
              <a:pathLst>
                <a:path extrusionOk="0" h="2709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A9A4B"/>
            </a:solidFill>
            <a:ln>
              <a:noFill/>
            </a:ln>
          </p:spPr>
        </p:sp>
        <p:sp>
          <p:nvSpPr>
            <p:cNvPr id="182" name="Google Shape;182;p13"/>
            <p:cNvSpPr txBox="1"/>
            <p:nvPr/>
          </p:nvSpPr>
          <p:spPr>
            <a:xfrm>
              <a:off x="0" y="-47625"/>
              <a:ext cx="4816593" cy="3185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3" name="Google Shape;183;p13"/>
          <p:cNvGrpSpPr/>
          <p:nvPr/>
        </p:nvGrpSpPr>
        <p:grpSpPr>
          <a:xfrm>
            <a:off x="8348846" y="400901"/>
            <a:ext cx="1590309" cy="1590309"/>
            <a:chOff x="0" y="0"/>
            <a:chExt cx="812800" cy="812800"/>
          </a:xfrm>
        </p:grpSpPr>
        <p:sp>
          <p:nvSpPr>
            <p:cNvPr id="184" name="Google Shape;184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EF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6" name="Google Shape;186;p13"/>
          <p:cNvSpPr txBox="1"/>
          <p:nvPr/>
        </p:nvSpPr>
        <p:spPr>
          <a:xfrm>
            <a:off x="1434172" y="2125410"/>
            <a:ext cx="15419656" cy="24637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3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9" u="none" cap="none" strike="noStrike">
                <a:solidFill>
                  <a:srgbClr val="444A54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Industrial Certificate </a:t>
            </a:r>
            <a:endParaRPr/>
          </a:p>
          <a:p>
            <a:pPr indent="0" lvl="0" marL="0" marR="0" rtl="0" algn="ctr">
              <a:lnSpc>
                <a:spcPct val="93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9" u="none" cap="none" strike="noStrike">
                <a:solidFill>
                  <a:srgbClr val="444A54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of Completion</a:t>
            </a:r>
            <a:endParaRPr/>
          </a:p>
        </p:txBody>
      </p:sp>
      <p:sp>
        <p:nvSpPr>
          <p:cNvPr id="187" name="Google Shape;187;p13"/>
          <p:cNvSpPr txBox="1"/>
          <p:nvPr/>
        </p:nvSpPr>
        <p:spPr>
          <a:xfrm>
            <a:off x="9639000" y="4966457"/>
            <a:ext cx="5435327" cy="1543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0" u="none" cap="none" strike="noStrike">
                <a:solidFill>
                  <a:srgbClr val="444A54"/>
                </a:solidFill>
                <a:latin typeface="Satisfy"/>
                <a:ea typeface="Satisfy"/>
                <a:cs typeface="Satisfy"/>
                <a:sym typeface="Satisfy"/>
              </a:rPr>
              <a:t>Jane Doe</a:t>
            </a:r>
            <a:endParaRPr/>
          </a:p>
        </p:txBody>
      </p:sp>
      <p:sp>
        <p:nvSpPr>
          <p:cNvPr id="188" name="Google Shape;188;p13"/>
          <p:cNvSpPr txBox="1"/>
          <p:nvPr/>
        </p:nvSpPr>
        <p:spPr>
          <a:xfrm>
            <a:off x="1338468" y="6014206"/>
            <a:ext cx="6012141" cy="504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9" u="none" cap="none" strike="noStrike">
                <a:solidFill>
                  <a:srgbClr val="000000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This certificate acknowledges that </a:t>
            </a:r>
            <a:endParaRPr/>
          </a:p>
        </p:txBody>
      </p:sp>
      <p:sp>
        <p:nvSpPr>
          <p:cNvPr id="189" name="Google Shape;189;p13"/>
          <p:cNvSpPr txBox="1"/>
          <p:nvPr/>
        </p:nvSpPr>
        <p:spPr>
          <a:xfrm>
            <a:off x="1338468" y="6776207"/>
            <a:ext cx="8863421" cy="504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9" u="none" cap="none" strike="noStrike">
                <a:solidFill>
                  <a:srgbClr val="000000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has successfully fulfilled the requirements of the course</a:t>
            </a:r>
            <a:endParaRPr/>
          </a:p>
        </p:txBody>
      </p:sp>
      <p:cxnSp>
        <p:nvCxnSpPr>
          <p:cNvPr id="190" name="Google Shape;190;p13"/>
          <p:cNvCxnSpPr/>
          <p:nvPr/>
        </p:nvCxnSpPr>
        <p:spPr>
          <a:xfrm>
            <a:off x="6500829" y="6509507"/>
            <a:ext cx="10393389" cy="0"/>
          </a:xfrm>
          <a:prstGeom prst="straightConnector1">
            <a:avLst/>
          </a:prstGeom>
          <a:noFill/>
          <a:ln cap="flat" cmpd="sng" w="19050">
            <a:solidFill>
              <a:srgbClr val="FA9A4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1" name="Google Shape;191;p13"/>
          <p:cNvCxnSpPr/>
          <p:nvPr/>
        </p:nvCxnSpPr>
        <p:spPr>
          <a:xfrm>
            <a:off x="9639000" y="7264951"/>
            <a:ext cx="7255218" cy="0"/>
          </a:xfrm>
          <a:prstGeom prst="straightConnector1">
            <a:avLst/>
          </a:prstGeom>
          <a:noFill/>
          <a:ln cap="flat" cmpd="sng" w="19050">
            <a:solidFill>
              <a:srgbClr val="FA9A4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2" name="Google Shape;192;p13"/>
          <p:cNvCxnSpPr/>
          <p:nvPr/>
        </p:nvCxnSpPr>
        <p:spPr>
          <a:xfrm>
            <a:off x="1338468" y="8001345"/>
            <a:ext cx="15555750" cy="0"/>
          </a:xfrm>
          <a:prstGeom prst="straightConnector1">
            <a:avLst/>
          </a:prstGeom>
          <a:noFill/>
          <a:ln cap="flat" cmpd="sng" w="19050">
            <a:solidFill>
              <a:srgbClr val="FA9A4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3" name="Google Shape;193;p13"/>
          <p:cNvSpPr txBox="1"/>
          <p:nvPr/>
        </p:nvSpPr>
        <p:spPr>
          <a:xfrm>
            <a:off x="13805435" y="9031605"/>
            <a:ext cx="2537785" cy="405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Satisfy"/>
                <a:ea typeface="Satisfy"/>
                <a:cs typeface="Satisfy"/>
                <a:sym typeface="Satisfy"/>
              </a:rPr>
              <a:t>Date</a:t>
            </a:r>
            <a:endParaRPr/>
          </a:p>
        </p:txBody>
      </p:sp>
      <p:sp>
        <p:nvSpPr>
          <p:cNvPr id="194" name="Google Shape;194;p13"/>
          <p:cNvSpPr/>
          <p:nvPr/>
        </p:nvSpPr>
        <p:spPr>
          <a:xfrm rot="5563845">
            <a:off x="5932019" y="8503098"/>
            <a:ext cx="918168" cy="908151"/>
          </a:xfrm>
          <a:custGeom>
            <a:rect b="b" l="l" r="r" t="t"/>
            <a:pathLst>
              <a:path extrusionOk="0" h="908151" w="918168">
                <a:moveTo>
                  <a:pt x="0" y="0"/>
                </a:moveTo>
                <a:lnTo>
                  <a:pt x="918167" y="0"/>
                </a:lnTo>
                <a:lnTo>
                  <a:pt x="918167" y="908152"/>
                </a:lnTo>
                <a:lnTo>
                  <a:pt x="0" y="9081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5" name="Google Shape;195;p13"/>
          <p:cNvSpPr txBox="1"/>
          <p:nvPr/>
        </p:nvSpPr>
        <p:spPr>
          <a:xfrm>
            <a:off x="1338468" y="8707591"/>
            <a:ext cx="2818595" cy="405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Satisfy"/>
                <a:ea typeface="Satisfy"/>
                <a:cs typeface="Satisfy"/>
                <a:sym typeface="Satisfy"/>
              </a:rPr>
              <a:t>Authorized signatory</a:t>
            </a:r>
            <a:endParaRPr/>
          </a:p>
        </p:txBody>
      </p:sp>
      <p:grpSp>
        <p:nvGrpSpPr>
          <p:cNvPr id="196" name="Google Shape;196;p13"/>
          <p:cNvGrpSpPr/>
          <p:nvPr/>
        </p:nvGrpSpPr>
        <p:grpSpPr>
          <a:xfrm>
            <a:off x="8462295" y="514350"/>
            <a:ext cx="1363431" cy="1363431"/>
            <a:chOff x="0" y="0"/>
            <a:chExt cx="1817908" cy="1817908"/>
          </a:xfrm>
        </p:grpSpPr>
        <p:grpSp>
          <p:nvGrpSpPr>
            <p:cNvPr id="197" name="Google Shape;197;p13"/>
            <p:cNvGrpSpPr/>
            <p:nvPr/>
          </p:nvGrpSpPr>
          <p:grpSpPr>
            <a:xfrm>
              <a:off x="0" y="0"/>
              <a:ext cx="1817908" cy="1817908"/>
              <a:chOff x="0" y="0"/>
              <a:chExt cx="812800" cy="812800"/>
            </a:xfrm>
          </p:grpSpPr>
          <p:sp>
            <p:nvSpPr>
              <p:cNvPr id="198" name="Google Shape;198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45826" y="33348"/>
                    </a:lnTo>
                    <a:lnTo>
                      <a:pt x="491360" y="8881"/>
                    </a:lnTo>
                    <a:lnTo>
                      <a:pt x="522953" y="49652"/>
                    </a:lnTo>
                    <a:lnTo>
                      <a:pt x="572609" y="35135"/>
                    </a:lnTo>
                    <a:lnTo>
                      <a:pt x="594986" y="81548"/>
                    </a:lnTo>
                    <a:lnTo>
                      <a:pt x="646591" y="77616"/>
                    </a:lnTo>
                    <a:lnTo>
                      <a:pt x="658778" y="127641"/>
                    </a:lnTo>
                    <a:lnTo>
                      <a:pt x="710077" y="134465"/>
                    </a:lnTo>
                    <a:lnTo>
                      <a:pt x="711539" y="185918"/>
                    </a:lnTo>
                    <a:lnTo>
                      <a:pt x="760292" y="203200"/>
                    </a:lnTo>
                    <a:lnTo>
                      <a:pt x="750965" y="253830"/>
                    </a:lnTo>
                    <a:lnTo>
                      <a:pt x="795038" y="280816"/>
                    </a:lnTo>
                    <a:lnTo>
                      <a:pt x="775331" y="328411"/>
                    </a:lnTo>
                    <a:lnTo>
                      <a:pt x="812800" y="363920"/>
                    </a:lnTo>
                    <a:lnTo>
                      <a:pt x="783573" y="406400"/>
                    </a:lnTo>
                    <a:lnTo>
                      <a:pt x="812800" y="448880"/>
                    </a:lnTo>
                    <a:lnTo>
                      <a:pt x="775331" y="484389"/>
                    </a:lnTo>
                    <a:lnTo>
                      <a:pt x="795038" y="531984"/>
                    </a:lnTo>
                    <a:lnTo>
                      <a:pt x="750965" y="558970"/>
                    </a:lnTo>
                    <a:lnTo>
                      <a:pt x="760292" y="609600"/>
                    </a:lnTo>
                    <a:lnTo>
                      <a:pt x="711539" y="626882"/>
                    </a:lnTo>
                    <a:lnTo>
                      <a:pt x="710077" y="678335"/>
                    </a:lnTo>
                    <a:lnTo>
                      <a:pt x="658778" y="685159"/>
                    </a:lnTo>
                    <a:lnTo>
                      <a:pt x="646591" y="735184"/>
                    </a:lnTo>
                    <a:lnTo>
                      <a:pt x="594986" y="731252"/>
                    </a:lnTo>
                    <a:lnTo>
                      <a:pt x="572609" y="777665"/>
                    </a:lnTo>
                    <a:lnTo>
                      <a:pt x="522953" y="763148"/>
                    </a:lnTo>
                    <a:lnTo>
                      <a:pt x="491360" y="803919"/>
                    </a:lnTo>
                    <a:lnTo>
                      <a:pt x="445826" y="779452"/>
                    </a:lnTo>
                    <a:lnTo>
                      <a:pt x="406400" y="812800"/>
                    </a:lnTo>
                    <a:lnTo>
                      <a:pt x="366974" y="779452"/>
                    </a:lnTo>
                    <a:lnTo>
                      <a:pt x="321440" y="803919"/>
                    </a:lnTo>
                    <a:lnTo>
                      <a:pt x="289847" y="763148"/>
                    </a:lnTo>
                    <a:lnTo>
                      <a:pt x="240191" y="777665"/>
                    </a:lnTo>
                    <a:lnTo>
                      <a:pt x="217814" y="731252"/>
                    </a:lnTo>
                    <a:lnTo>
                      <a:pt x="166209" y="735184"/>
                    </a:lnTo>
                    <a:lnTo>
                      <a:pt x="154022" y="685159"/>
                    </a:lnTo>
                    <a:lnTo>
                      <a:pt x="102722" y="678335"/>
                    </a:lnTo>
                    <a:lnTo>
                      <a:pt x="101260" y="626882"/>
                    </a:lnTo>
                    <a:lnTo>
                      <a:pt x="52509" y="609600"/>
                    </a:lnTo>
                    <a:lnTo>
                      <a:pt x="61835" y="558970"/>
                    </a:lnTo>
                    <a:lnTo>
                      <a:pt x="17762" y="531984"/>
                    </a:lnTo>
                    <a:lnTo>
                      <a:pt x="37469" y="484389"/>
                    </a:lnTo>
                    <a:lnTo>
                      <a:pt x="0" y="448880"/>
                    </a:lnTo>
                    <a:lnTo>
                      <a:pt x="29227" y="406400"/>
                    </a:lnTo>
                    <a:lnTo>
                      <a:pt x="0" y="363920"/>
                    </a:lnTo>
                    <a:lnTo>
                      <a:pt x="37469" y="328411"/>
                    </a:lnTo>
                    <a:lnTo>
                      <a:pt x="17762" y="280816"/>
                    </a:lnTo>
                    <a:lnTo>
                      <a:pt x="61835" y="253830"/>
                    </a:lnTo>
                    <a:lnTo>
                      <a:pt x="52509" y="203200"/>
                    </a:lnTo>
                    <a:lnTo>
                      <a:pt x="101260" y="185918"/>
                    </a:lnTo>
                    <a:lnTo>
                      <a:pt x="102722" y="134465"/>
                    </a:lnTo>
                    <a:lnTo>
                      <a:pt x="154022" y="127641"/>
                    </a:lnTo>
                    <a:lnTo>
                      <a:pt x="166209" y="77616"/>
                    </a:lnTo>
                    <a:lnTo>
                      <a:pt x="217814" y="81548"/>
                    </a:lnTo>
                    <a:lnTo>
                      <a:pt x="240191" y="35135"/>
                    </a:lnTo>
                    <a:lnTo>
                      <a:pt x="289847" y="49652"/>
                    </a:lnTo>
                    <a:lnTo>
                      <a:pt x="321440" y="8881"/>
                    </a:lnTo>
                    <a:lnTo>
                      <a:pt x="366974" y="33348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</p:sp>
          <p:sp>
            <p:nvSpPr>
              <p:cNvPr id="199" name="Google Shape;199;p13"/>
              <p:cNvSpPr txBox="1"/>
              <p:nvPr/>
            </p:nvSpPr>
            <p:spPr>
              <a:xfrm>
                <a:off x="152400" y="104775"/>
                <a:ext cx="507900" cy="55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925" lIns="25925" spcFirstLastPara="1" rIns="25925" wrap="square" tIns="25925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0" name="Google Shape;200;p13"/>
            <p:cNvGrpSpPr/>
            <p:nvPr/>
          </p:nvGrpSpPr>
          <p:grpSpPr>
            <a:xfrm>
              <a:off x="248940" y="248940"/>
              <a:ext cx="1319987" cy="1319987"/>
              <a:chOff x="0" y="0"/>
              <a:chExt cx="812800" cy="812800"/>
            </a:xfrm>
          </p:grpSpPr>
          <p:sp>
            <p:nvSpPr>
              <p:cNvPr id="201" name="Google Shape;201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3"/>
              <p:cNvSpPr txBox="1"/>
              <p:nvPr/>
            </p:nvSpPr>
            <p:spPr>
              <a:xfrm>
                <a:off x="76200" y="28575"/>
                <a:ext cx="660300" cy="70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925" lIns="25925" spcFirstLastPara="1" rIns="25925" wrap="square" tIns="25925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3" name="Google Shape;203;p13"/>
            <p:cNvGrpSpPr/>
            <p:nvPr/>
          </p:nvGrpSpPr>
          <p:grpSpPr>
            <a:xfrm>
              <a:off x="703776" y="703776"/>
              <a:ext cx="410301" cy="410301"/>
              <a:chOff x="0" y="0"/>
              <a:chExt cx="812800" cy="812800"/>
            </a:xfrm>
          </p:grpSpPr>
          <p:sp>
            <p:nvSpPr>
              <p:cNvPr id="204" name="Google Shape;204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3"/>
              <p:cNvSpPr txBox="1"/>
              <p:nvPr/>
            </p:nvSpPr>
            <p:spPr>
              <a:xfrm>
                <a:off x="76200" y="28575"/>
                <a:ext cx="660300" cy="70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6" name="Google Shape;206;p13"/>
            <p:cNvSpPr/>
            <p:nvPr/>
          </p:nvSpPr>
          <p:spPr>
            <a:xfrm>
              <a:off x="338778" y="340851"/>
              <a:ext cx="1140325" cy="1136178"/>
            </a:xfrm>
            <a:custGeom>
              <a:rect b="b" l="l" r="r" t="t"/>
              <a:pathLst>
                <a:path extrusionOk="0" h="1136178" w="1140325">
                  <a:moveTo>
                    <a:pt x="0" y="0"/>
                  </a:moveTo>
                  <a:lnTo>
                    <a:pt x="1140325" y="0"/>
                  </a:lnTo>
                  <a:lnTo>
                    <a:pt x="1140325" y="1136178"/>
                  </a:lnTo>
                  <a:lnTo>
                    <a:pt x="0" y="113617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pic>
        <p:nvPicPr>
          <p:cNvPr id="207" name="Google Shape;20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505350" y="1562500"/>
            <a:ext cx="1654225" cy="166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EFB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833581" y="-355025"/>
            <a:ext cx="22578330" cy="146736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3" name="Google Shape;213;p14"/>
          <p:cNvGrpSpPr/>
          <p:nvPr/>
        </p:nvGrpSpPr>
        <p:grpSpPr>
          <a:xfrm>
            <a:off x="262139" y="49707"/>
            <a:ext cx="17730395" cy="10006825"/>
            <a:chOff x="0" y="-47625"/>
            <a:chExt cx="4669703" cy="2635525"/>
          </a:xfrm>
        </p:grpSpPr>
        <p:sp>
          <p:nvSpPr>
            <p:cNvPr id="214" name="Google Shape;214;p14"/>
            <p:cNvSpPr/>
            <p:nvPr/>
          </p:nvSpPr>
          <p:spPr>
            <a:xfrm>
              <a:off x="0" y="0"/>
              <a:ext cx="4669703" cy="2587900"/>
            </a:xfrm>
            <a:custGeom>
              <a:rect b="b" l="l" r="r" t="t"/>
              <a:pathLst>
                <a:path extrusionOk="0" h="2587900" w="4669703">
                  <a:moveTo>
                    <a:pt x="0" y="0"/>
                  </a:moveTo>
                  <a:lnTo>
                    <a:pt x="4669703" y="0"/>
                  </a:lnTo>
                  <a:lnTo>
                    <a:pt x="4669703" y="2587900"/>
                  </a:lnTo>
                  <a:lnTo>
                    <a:pt x="0" y="25879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FA9A4B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15" name="Google Shape;215;p14"/>
            <p:cNvSpPr txBox="1"/>
            <p:nvPr/>
          </p:nvSpPr>
          <p:spPr>
            <a:xfrm>
              <a:off x="0" y="-47625"/>
              <a:ext cx="4669703" cy="26355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16" name="Google Shape;216;p14"/>
          <p:cNvCxnSpPr/>
          <p:nvPr/>
        </p:nvCxnSpPr>
        <p:spPr>
          <a:xfrm>
            <a:off x="1028700" y="3755059"/>
            <a:ext cx="3839115" cy="0"/>
          </a:xfrm>
          <a:prstGeom prst="straightConnector1">
            <a:avLst/>
          </a:prstGeom>
          <a:noFill/>
          <a:ln cap="flat" cmpd="sng" w="19050">
            <a:solidFill>
              <a:srgbClr val="444A5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7" name="Google Shape;217;p14"/>
          <p:cNvCxnSpPr/>
          <p:nvPr/>
        </p:nvCxnSpPr>
        <p:spPr>
          <a:xfrm>
            <a:off x="9892121" y="7455194"/>
            <a:ext cx="7255218" cy="0"/>
          </a:xfrm>
          <a:prstGeom prst="straightConnector1">
            <a:avLst/>
          </a:prstGeom>
          <a:noFill/>
          <a:ln cap="flat" cmpd="sng" w="19050">
            <a:solidFill>
              <a:srgbClr val="444A5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8" name="Google Shape;218;p14"/>
          <p:cNvCxnSpPr/>
          <p:nvPr/>
        </p:nvCxnSpPr>
        <p:spPr>
          <a:xfrm>
            <a:off x="6802279" y="6164791"/>
            <a:ext cx="10345061" cy="0"/>
          </a:xfrm>
          <a:prstGeom prst="straightConnector1">
            <a:avLst/>
          </a:prstGeom>
          <a:noFill/>
          <a:ln cap="flat" cmpd="sng" w="19050">
            <a:solidFill>
              <a:srgbClr val="444A5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9" name="Google Shape;219;p14"/>
          <p:cNvCxnSpPr/>
          <p:nvPr/>
        </p:nvCxnSpPr>
        <p:spPr>
          <a:xfrm>
            <a:off x="1134638" y="9248775"/>
            <a:ext cx="3839115" cy="0"/>
          </a:xfrm>
          <a:prstGeom prst="straightConnector1">
            <a:avLst/>
          </a:prstGeom>
          <a:noFill/>
          <a:ln cap="flat" cmpd="sng" w="19050">
            <a:solidFill>
              <a:srgbClr val="444A54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20" name="Google Shape;220;p14"/>
          <p:cNvGrpSpPr/>
          <p:nvPr/>
        </p:nvGrpSpPr>
        <p:grpSpPr>
          <a:xfrm>
            <a:off x="15143790" y="8899784"/>
            <a:ext cx="1579750" cy="278051"/>
            <a:chOff x="0" y="-19578"/>
            <a:chExt cx="2106334" cy="370734"/>
          </a:xfrm>
        </p:grpSpPr>
        <p:sp>
          <p:nvSpPr>
            <p:cNvPr id="221" name="Google Shape;221;p14"/>
            <p:cNvSpPr/>
            <p:nvPr/>
          </p:nvSpPr>
          <p:spPr>
            <a:xfrm>
              <a:off x="0" y="0"/>
              <a:ext cx="351156" cy="351156"/>
            </a:xfrm>
            <a:custGeom>
              <a:rect b="b" l="l" r="r" t="t"/>
              <a:pathLst>
                <a:path extrusionOk="0" h="351156" w="351156">
                  <a:moveTo>
                    <a:pt x="0" y="0"/>
                  </a:moveTo>
                  <a:lnTo>
                    <a:pt x="351156" y="0"/>
                  </a:lnTo>
                  <a:lnTo>
                    <a:pt x="351156" y="351156"/>
                  </a:lnTo>
                  <a:lnTo>
                    <a:pt x="0" y="35115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22" name="Google Shape;222;p14"/>
            <p:cNvSpPr txBox="1"/>
            <p:nvPr/>
          </p:nvSpPr>
          <p:spPr>
            <a:xfrm>
              <a:off x="596463" y="-19578"/>
              <a:ext cx="1509871" cy="3522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rimson Pro"/>
                  <a:ea typeface="Crimson Pro"/>
                  <a:cs typeface="Crimson Pro"/>
                  <a:sym typeface="Crimson Pro"/>
                </a:rPr>
                <a:t>123-456-7890</a:t>
              </a:r>
              <a:endParaRPr/>
            </a:p>
          </p:txBody>
        </p:sp>
      </p:grpSp>
      <p:grpSp>
        <p:nvGrpSpPr>
          <p:cNvPr id="223" name="Google Shape;223;p14"/>
          <p:cNvGrpSpPr/>
          <p:nvPr/>
        </p:nvGrpSpPr>
        <p:grpSpPr>
          <a:xfrm>
            <a:off x="15143790" y="9319248"/>
            <a:ext cx="2008495" cy="282885"/>
            <a:chOff x="0" y="-13133"/>
            <a:chExt cx="2677993" cy="377180"/>
          </a:xfrm>
        </p:grpSpPr>
        <p:sp>
          <p:nvSpPr>
            <p:cNvPr id="224" name="Google Shape;224;p14"/>
            <p:cNvSpPr/>
            <p:nvPr/>
          </p:nvSpPr>
          <p:spPr>
            <a:xfrm>
              <a:off x="0" y="0"/>
              <a:ext cx="364047" cy="364047"/>
            </a:xfrm>
            <a:custGeom>
              <a:rect b="b" l="l" r="r" t="t"/>
              <a:pathLst>
                <a:path extrusionOk="0" h="364047" w="364047">
                  <a:moveTo>
                    <a:pt x="0" y="0"/>
                  </a:moveTo>
                  <a:lnTo>
                    <a:pt x="364047" y="0"/>
                  </a:lnTo>
                  <a:lnTo>
                    <a:pt x="364047" y="364047"/>
                  </a:lnTo>
                  <a:lnTo>
                    <a:pt x="0" y="36404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25" name="Google Shape;225;p14"/>
            <p:cNvSpPr txBox="1"/>
            <p:nvPr/>
          </p:nvSpPr>
          <p:spPr>
            <a:xfrm>
              <a:off x="596463" y="-13133"/>
              <a:ext cx="2081530" cy="3522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rimson Pro"/>
                  <a:ea typeface="Crimson Pro"/>
                  <a:cs typeface="Crimson Pro"/>
                  <a:sym typeface="Crimson Pro"/>
                </a:rPr>
                <a:t>reallygreatsite.com</a:t>
              </a:r>
              <a:endParaRPr/>
            </a:p>
          </p:txBody>
        </p:sp>
      </p:grpSp>
      <p:sp>
        <p:nvSpPr>
          <p:cNvPr id="226" name="Google Shape;226;p14"/>
          <p:cNvSpPr txBox="1"/>
          <p:nvPr/>
        </p:nvSpPr>
        <p:spPr>
          <a:xfrm>
            <a:off x="6191061" y="1204457"/>
            <a:ext cx="11157767" cy="12731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93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9" u="none" cap="none" strike="noStrike">
                <a:solidFill>
                  <a:srgbClr val="444A54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Industrial Certificate</a:t>
            </a:r>
            <a:endParaRPr/>
          </a:p>
        </p:txBody>
      </p:sp>
      <p:sp>
        <p:nvSpPr>
          <p:cNvPr id="227" name="Google Shape;227;p14"/>
          <p:cNvSpPr txBox="1"/>
          <p:nvPr/>
        </p:nvSpPr>
        <p:spPr>
          <a:xfrm>
            <a:off x="8176192" y="4428060"/>
            <a:ext cx="5435327" cy="17272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444A54"/>
                </a:solidFill>
                <a:latin typeface="Satisfy"/>
                <a:ea typeface="Satisfy"/>
                <a:cs typeface="Satisfy"/>
                <a:sym typeface="Satisfy"/>
              </a:rPr>
              <a:t>Jane Doe</a:t>
            </a:r>
            <a:endParaRPr/>
          </a:p>
        </p:txBody>
      </p:sp>
      <p:sp>
        <p:nvSpPr>
          <p:cNvPr id="228" name="Google Shape;228;p14"/>
          <p:cNvSpPr txBox="1"/>
          <p:nvPr/>
        </p:nvSpPr>
        <p:spPr>
          <a:xfrm>
            <a:off x="1418382" y="3303747"/>
            <a:ext cx="2537785" cy="405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444A54"/>
                </a:solidFill>
                <a:latin typeface="Satisfy"/>
                <a:ea typeface="Satisfy"/>
                <a:cs typeface="Satisfy"/>
                <a:sym typeface="Satisfy"/>
              </a:rPr>
              <a:t>Date</a:t>
            </a:r>
            <a:endParaRPr/>
          </a:p>
        </p:txBody>
      </p:sp>
      <p:sp>
        <p:nvSpPr>
          <p:cNvPr id="229" name="Google Shape;229;p14"/>
          <p:cNvSpPr txBox="1"/>
          <p:nvPr/>
        </p:nvSpPr>
        <p:spPr>
          <a:xfrm>
            <a:off x="1134638" y="5726406"/>
            <a:ext cx="6012141" cy="504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9" u="none" cap="none" strike="noStrike">
                <a:solidFill>
                  <a:srgbClr val="000000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This certificate acknowledges that </a:t>
            </a:r>
            <a:endParaRPr/>
          </a:p>
        </p:txBody>
      </p:sp>
      <p:sp>
        <p:nvSpPr>
          <p:cNvPr id="230" name="Google Shape;230;p14"/>
          <p:cNvSpPr txBox="1"/>
          <p:nvPr/>
        </p:nvSpPr>
        <p:spPr>
          <a:xfrm>
            <a:off x="1028700" y="6959894"/>
            <a:ext cx="8863421" cy="504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9" u="none" cap="none" strike="noStrike">
                <a:solidFill>
                  <a:srgbClr val="000000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has successfully fulfilled the requirements of the course</a:t>
            </a:r>
            <a:endParaRPr/>
          </a:p>
        </p:txBody>
      </p:sp>
      <p:sp>
        <p:nvSpPr>
          <p:cNvPr id="231" name="Google Shape;231;p14"/>
          <p:cNvSpPr txBox="1"/>
          <p:nvPr/>
        </p:nvSpPr>
        <p:spPr>
          <a:xfrm>
            <a:off x="12849225" y="2361134"/>
            <a:ext cx="441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999" u="none" cap="none" strike="noStrike">
                <a:solidFill>
                  <a:srgbClr val="444A54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of Completion</a:t>
            </a:r>
            <a:endParaRPr/>
          </a:p>
        </p:txBody>
      </p:sp>
      <p:sp>
        <p:nvSpPr>
          <p:cNvPr id="232" name="Google Shape;232;p14"/>
          <p:cNvSpPr txBox="1"/>
          <p:nvPr/>
        </p:nvSpPr>
        <p:spPr>
          <a:xfrm>
            <a:off x="1754001" y="8843010"/>
            <a:ext cx="2202166" cy="405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444A54"/>
                </a:solidFill>
                <a:latin typeface="Satisfy"/>
                <a:ea typeface="Satisfy"/>
                <a:cs typeface="Satisfy"/>
                <a:sym typeface="Satisfy"/>
              </a:rPr>
              <a:t>Signature</a:t>
            </a:r>
            <a:endParaRPr/>
          </a:p>
        </p:txBody>
      </p:sp>
      <p:grpSp>
        <p:nvGrpSpPr>
          <p:cNvPr id="233" name="Google Shape;233;p14"/>
          <p:cNvGrpSpPr/>
          <p:nvPr/>
        </p:nvGrpSpPr>
        <p:grpSpPr>
          <a:xfrm>
            <a:off x="817556" y="704192"/>
            <a:ext cx="1367089" cy="1367089"/>
            <a:chOff x="0" y="0"/>
            <a:chExt cx="1822785" cy="1822785"/>
          </a:xfrm>
        </p:grpSpPr>
        <p:grpSp>
          <p:nvGrpSpPr>
            <p:cNvPr id="234" name="Google Shape;234;p14"/>
            <p:cNvGrpSpPr/>
            <p:nvPr/>
          </p:nvGrpSpPr>
          <p:grpSpPr>
            <a:xfrm>
              <a:off x="0" y="0"/>
              <a:ext cx="1822785" cy="1822785"/>
              <a:chOff x="0" y="0"/>
              <a:chExt cx="812800" cy="812800"/>
            </a:xfrm>
          </p:grpSpPr>
          <p:sp>
            <p:nvSpPr>
              <p:cNvPr id="235" name="Google Shape;235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1F1F1"/>
              </a:solidFill>
              <a:ln cap="sq" cmpd="sng" w="9525">
                <a:solidFill>
                  <a:srgbClr val="FAC65F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4"/>
              <p:cNvSpPr txBox="1"/>
              <p:nvPr/>
            </p:nvSpPr>
            <p:spPr>
              <a:xfrm>
                <a:off x="76200" y="28575"/>
                <a:ext cx="660300" cy="70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7" name="Google Shape;237;p14"/>
            <p:cNvGrpSpPr/>
            <p:nvPr/>
          </p:nvGrpSpPr>
          <p:grpSpPr>
            <a:xfrm>
              <a:off x="130031" y="130031"/>
              <a:ext cx="1562689" cy="1562689"/>
              <a:chOff x="0" y="0"/>
              <a:chExt cx="812800" cy="812800"/>
            </a:xfrm>
          </p:grpSpPr>
          <p:sp>
            <p:nvSpPr>
              <p:cNvPr id="238" name="Google Shape;238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45826" y="33348"/>
                    </a:lnTo>
                    <a:lnTo>
                      <a:pt x="491360" y="8881"/>
                    </a:lnTo>
                    <a:lnTo>
                      <a:pt x="522953" y="49652"/>
                    </a:lnTo>
                    <a:lnTo>
                      <a:pt x="572609" y="35135"/>
                    </a:lnTo>
                    <a:lnTo>
                      <a:pt x="594986" y="81548"/>
                    </a:lnTo>
                    <a:lnTo>
                      <a:pt x="646591" y="77616"/>
                    </a:lnTo>
                    <a:lnTo>
                      <a:pt x="658778" y="127641"/>
                    </a:lnTo>
                    <a:lnTo>
                      <a:pt x="710077" y="134465"/>
                    </a:lnTo>
                    <a:lnTo>
                      <a:pt x="711539" y="185918"/>
                    </a:lnTo>
                    <a:lnTo>
                      <a:pt x="760292" y="203200"/>
                    </a:lnTo>
                    <a:lnTo>
                      <a:pt x="750965" y="253830"/>
                    </a:lnTo>
                    <a:lnTo>
                      <a:pt x="795038" y="280816"/>
                    </a:lnTo>
                    <a:lnTo>
                      <a:pt x="775331" y="328411"/>
                    </a:lnTo>
                    <a:lnTo>
                      <a:pt x="812800" y="363920"/>
                    </a:lnTo>
                    <a:lnTo>
                      <a:pt x="783573" y="406400"/>
                    </a:lnTo>
                    <a:lnTo>
                      <a:pt x="812800" y="448880"/>
                    </a:lnTo>
                    <a:lnTo>
                      <a:pt x="775331" y="484389"/>
                    </a:lnTo>
                    <a:lnTo>
                      <a:pt x="795038" y="531984"/>
                    </a:lnTo>
                    <a:lnTo>
                      <a:pt x="750965" y="558970"/>
                    </a:lnTo>
                    <a:lnTo>
                      <a:pt x="760292" y="609600"/>
                    </a:lnTo>
                    <a:lnTo>
                      <a:pt x="711539" y="626882"/>
                    </a:lnTo>
                    <a:lnTo>
                      <a:pt x="710077" y="678335"/>
                    </a:lnTo>
                    <a:lnTo>
                      <a:pt x="658778" y="685159"/>
                    </a:lnTo>
                    <a:lnTo>
                      <a:pt x="646591" y="735184"/>
                    </a:lnTo>
                    <a:lnTo>
                      <a:pt x="594986" y="731252"/>
                    </a:lnTo>
                    <a:lnTo>
                      <a:pt x="572609" y="777665"/>
                    </a:lnTo>
                    <a:lnTo>
                      <a:pt x="522953" y="763148"/>
                    </a:lnTo>
                    <a:lnTo>
                      <a:pt x="491360" y="803919"/>
                    </a:lnTo>
                    <a:lnTo>
                      <a:pt x="445826" y="779452"/>
                    </a:lnTo>
                    <a:lnTo>
                      <a:pt x="406400" y="812800"/>
                    </a:lnTo>
                    <a:lnTo>
                      <a:pt x="366974" y="779452"/>
                    </a:lnTo>
                    <a:lnTo>
                      <a:pt x="321440" y="803919"/>
                    </a:lnTo>
                    <a:lnTo>
                      <a:pt x="289847" y="763148"/>
                    </a:lnTo>
                    <a:lnTo>
                      <a:pt x="240191" y="777665"/>
                    </a:lnTo>
                    <a:lnTo>
                      <a:pt x="217814" y="731252"/>
                    </a:lnTo>
                    <a:lnTo>
                      <a:pt x="166209" y="735184"/>
                    </a:lnTo>
                    <a:lnTo>
                      <a:pt x="154022" y="685159"/>
                    </a:lnTo>
                    <a:lnTo>
                      <a:pt x="102722" y="678335"/>
                    </a:lnTo>
                    <a:lnTo>
                      <a:pt x="101260" y="626882"/>
                    </a:lnTo>
                    <a:lnTo>
                      <a:pt x="52509" y="609600"/>
                    </a:lnTo>
                    <a:lnTo>
                      <a:pt x="61835" y="558970"/>
                    </a:lnTo>
                    <a:lnTo>
                      <a:pt x="17762" y="531984"/>
                    </a:lnTo>
                    <a:lnTo>
                      <a:pt x="37469" y="484389"/>
                    </a:lnTo>
                    <a:lnTo>
                      <a:pt x="0" y="448880"/>
                    </a:lnTo>
                    <a:lnTo>
                      <a:pt x="29227" y="406400"/>
                    </a:lnTo>
                    <a:lnTo>
                      <a:pt x="0" y="363920"/>
                    </a:lnTo>
                    <a:lnTo>
                      <a:pt x="37469" y="328411"/>
                    </a:lnTo>
                    <a:lnTo>
                      <a:pt x="17762" y="280816"/>
                    </a:lnTo>
                    <a:lnTo>
                      <a:pt x="61835" y="253830"/>
                    </a:lnTo>
                    <a:lnTo>
                      <a:pt x="52509" y="203200"/>
                    </a:lnTo>
                    <a:lnTo>
                      <a:pt x="101260" y="185918"/>
                    </a:lnTo>
                    <a:lnTo>
                      <a:pt x="102722" y="134465"/>
                    </a:lnTo>
                    <a:lnTo>
                      <a:pt x="154022" y="127641"/>
                    </a:lnTo>
                    <a:lnTo>
                      <a:pt x="166209" y="77616"/>
                    </a:lnTo>
                    <a:lnTo>
                      <a:pt x="217814" y="81548"/>
                    </a:lnTo>
                    <a:lnTo>
                      <a:pt x="240191" y="35135"/>
                    </a:lnTo>
                    <a:lnTo>
                      <a:pt x="289847" y="49652"/>
                    </a:lnTo>
                    <a:lnTo>
                      <a:pt x="321440" y="8881"/>
                    </a:lnTo>
                    <a:lnTo>
                      <a:pt x="366974" y="33348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</p:sp>
          <p:sp>
            <p:nvSpPr>
              <p:cNvPr id="239" name="Google Shape;239;p14"/>
              <p:cNvSpPr txBox="1"/>
              <p:nvPr/>
            </p:nvSpPr>
            <p:spPr>
              <a:xfrm>
                <a:off x="152400" y="104775"/>
                <a:ext cx="507900" cy="55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925" lIns="25925" spcFirstLastPara="1" rIns="25925" wrap="square" tIns="25925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0" name="Google Shape;240;p14"/>
            <p:cNvGrpSpPr/>
            <p:nvPr/>
          </p:nvGrpSpPr>
          <p:grpSpPr>
            <a:xfrm>
              <a:off x="344024" y="344024"/>
              <a:ext cx="1134669" cy="1134669"/>
              <a:chOff x="0" y="0"/>
              <a:chExt cx="812800" cy="812800"/>
            </a:xfrm>
          </p:grpSpPr>
          <p:sp>
            <p:nvSpPr>
              <p:cNvPr id="241" name="Google Shape;241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4"/>
              <p:cNvSpPr txBox="1"/>
              <p:nvPr/>
            </p:nvSpPr>
            <p:spPr>
              <a:xfrm>
                <a:off x="76200" y="28575"/>
                <a:ext cx="660300" cy="70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925" lIns="25925" spcFirstLastPara="1" rIns="25925" wrap="square" tIns="25925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3" name="Google Shape;243;p14"/>
            <p:cNvGrpSpPr/>
            <p:nvPr/>
          </p:nvGrpSpPr>
          <p:grpSpPr>
            <a:xfrm>
              <a:off x="735010" y="735010"/>
              <a:ext cx="352755" cy="352755"/>
              <a:chOff x="0" y="0"/>
              <a:chExt cx="812800" cy="812800"/>
            </a:xfrm>
          </p:grpSpPr>
          <p:sp>
            <p:nvSpPr>
              <p:cNvPr id="244" name="Google Shape;244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4"/>
              <p:cNvSpPr txBox="1"/>
              <p:nvPr/>
            </p:nvSpPr>
            <p:spPr>
              <a:xfrm>
                <a:off x="76200" y="28575"/>
                <a:ext cx="660300" cy="70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6" name="Google Shape;246;p14"/>
            <p:cNvSpPr/>
            <p:nvPr/>
          </p:nvSpPr>
          <p:spPr>
            <a:xfrm>
              <a:off x="421251" y="423033"/>
              <a:ext cx="980245" cy="976680"/>
            </a:xfrm>
            <a:custGeom>
              <a:rect b="b" l="l" r="r" t="t"/>
              <a:pathLst>
                <a:path extrusionOk="0" h="976680" w="980245">
                  <a:moveTo>
                    <a:pt x="0" y="0"/>
                  </a:moveTo>
                  <a:lnTo>
                    <a:pt x="980244" y="0"/>
                  </a:lnTo>
                  <a:lnTo>
                    <a:pt x="980244" y="976680"/>
                  </a:lnTo>
                  <a:lnTo>
                    <a:pt x="0" y="9766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9A4B"/>
        </a:solid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918800" y="-29700"/>
            <a:ext cx="21538616" cy="45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625500" y="9822350"/>
            <a:ext cx="21537224" cy="452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3" name="Google Shape;253;p15"/>
          <p:cNvGrpSpPr/>
          <p:nvPr/>
        </p:nvGrpSpPr>
        <p:grpSpPr>
          <a:xfrm>
            <a:off x="329027" y="49708"/>
            <a:ext cx="17629946" cy="10006757"/>
            <a:chOff x="0" y="-47625"/>
            <a:chExt cx="4643278" cy="2635525"/>
          </a:xfrm>
        </p:grpSpPr>
        <p:sp>
          <p:nvSpPr>
            <p:cNvPr id="254" name="Google Shape;254;p15"/>
            <p:cNvSpPr/>
            <p:nvPr/>
          </p:nvSpPr>
          <p:spPr>
            <a:xfrm>
              <a:off x="0" y="0"/>
              <a:ext cx="4643278" cy="2587900"/>
            </a:xfrm>
            <a:custGeom>
              <a:rect b="b" l="l" r="r" t="t"/>
              <a:pathLst>
                <a:path extrusionOk="0" h="2587900" w="4643278">
                  <a:moveTo>
                    <a:pt x="0" y="0"/>
                  </a:moveTo>
                  <a:lnTo>
                    <a:pt x="4643278" y="0"/>
                  </a:lnTo>
                  <a:lnTo>
                    <a:pt x="4643278" y="2587900"/>
                  </a:lnTo>
                  <a:lnTo>
                    <a:pt x="0" y="2587900"/>
                  </a:lnTo>
                  <a:close/>
                </a:path>
              </a:pathLst>
            </a:custGeom>
            <a:solidFill>
              <a:srgbClr val="FFFEFB"/>
            </a:solidFill>
            <a:ln>
              <a:noFill/>
            </a:ln>
          </p:spPr>
        </p:sp>
        <p:sp>
          <p:nvSpPr>
            <p:cNvPr id="255" name="Google Shape;255;p15"/>
            <p:cNvSpPr txBox="1"/>
            <p:nvPr/>
          </p:nvSpPr>
          <p:spPr>
            <a:xfrm>
              <a:off x="0" y="-47625"/>
              <a:ext cx="4643278" cy="26355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56" name="Google Shape;256;p15"/>
          <p:cNvCxnSpPr/>
          <p:nvPr/>
        </p:nvCxnSpPr>
        <p:spPr>
          <a:xfrm>
            <a:off x="1393782" y="8982481"/>
            <a:ext cx="7750218" cy="0"/>
          </a:xfrm>
          <a:prstGeom prst="straightConnector1">
            <a:avLst/>
          </a:prstGeom>
          <a:noFill/>
          <a:ln cap="flat" cmpd="sng" w="19050">
            <a:solidFill>
              <a:srgbClr val="FA9A4B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257" name="Google Shape;257;p15"/>
          <p:cNvSpPr/>
          <p:nvPr/>
        </p:nvSpPr>
        <p:spPr>
          <a:xfrm rot="5563845">
            <a:off x="2636995" y="7951559"/>
            <a:ext cx="695403" cy="687816"/>
          </a:xfrm>
          <a:custGeom>
            <a:rect b="b" l="l" r="r" t="t"/>
            <a:pathLst>
              <a:path extrusionOk="0" h="687816" w="695403">
                <a:moveTo>
                  <a:pt x="0" y="0"/>
                </a:moveTo>
                <a:lnTo>
                  <a:pt x="695403" y="0"/>
                </a:lnTo>
                <a:lnTo>
                  <a:pt x="695403" y="687817"/>
                </a:lnTo>
                <a:lnTo>
                  <a:pt x="0" y="6878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8" name="Google Shape;258;p15"/>
          <p:cNvSpPr txBox="1"/>
          <p:nvPr/>
        </p:nvSpPr>
        <p:spPr>
          <a:xfrm>
            <a:off x="6182369" y="4229418"/>
            <a:ext cx="5923262" cy="17272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444A54"/>
                </a:solidFill>
                <a:latin typeface="Satisfy"/>
                <a:ea typeface="Satisfy"/>
                <a:cs typeface="Satisfy"/>
                <a:sym typeface="Satisfy"/>
              </a:rPr>
              <a:t>Jane Doe</a:t>
            </a:r>
            <a:endParaRPr/>
          </a:p>
        </p:txBody>
      </p:sp>
      <p:sp>
        <p:nvSpPr>
          <p:cNvPr id="259" name="Google Shape;259;p15"/>
          <p:cNvSpPr txBox="1"/>
          <p:nvPr/>
        </p:nvSpPr>
        <p:spPr>
          <a:xfrm>
            <a:off x="2624614" y="1856105"/>
            <a:ext cx="13038773" cy="1501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8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9" u="none" cap="none" strike="noStrike">
                <a:solidFill>
                  <a:srgbClr val="444A54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Certificate of Completion</a:t>
            </a:r>
            <a:endParaRPr/>
          </a:p>
        </p:txBody>
      </p:sp>
      <p:sp>
        <p:nvSpPr>
          <p:cNvPr id="260" name="Google Shape;260;p15"/>
          <p:cNvSpPr txBox="1"/>
          <p:nvPr/>
        </p:nvSpPr>
        <p:spPr>
          <a:xfrm>
            <a:off x="7528322" y="962025"/>
            <a:ext cx="3231356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Bakersfield Industries</a:t>
            </a:r>
            <a:endParaRPr/>
          </a:p>
        </p:txBody>
      </p:sp>
      <p:sp>
        <p:nvSpPr>
          <p:cNvPr id="261" name="Google Shape;261;p15"/>
          <p:cNvSpPr txBox="1"/>
          <p:nvPr/>
        </p:nvSpPr>
        <p:spPr>
          <a:xfrm>
            <a:off x="5999566" y="3581718"/>
            <a:ext cx="6288869" cy="504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9" u="none" cap="none" strike="noStrike">
                <a:solidFill>
                  <a:srgbClr val="000000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This certificate is proudly presented to</a:t>
            </a:r>
            <a:endParaRPr/>
          </a:p>
        </p:txBody>
      </p:sp>
      <p:sp>
        <p:nvSpPr>
          <p:cNvPr id="262" name="Google Shape;262;p15"/>
          <p:cNvSpPr txBox="1"/>
          <p:nvPr/>
        </p:nvSpPr>
        <p:spPr>
          <a:xfrm>
            <a:off x="1393782" y="6251894"/>
            <a:ext cx="15500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9" u="none" cap="none" strike="noStrike">
                <a:solidFill>
                  <a:srgbClr val="000000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To </a:t>
            </a:r>
            <a:r>
              <a:rPr lang="en-US" sz="2999">
                <a:latin typeface="Cormorant Garamond"/>
                <a:ea typeface="Cormorant Garamond"/>
                <a:cs typeface="Cormorant Garamond"/>
                <a:sym typeface="Cormorant Garamond"/>
              </a:rPr>
              <a:t>commemorate</a:t>
            </a:r>
            <a:r>
              <a:rPr b="0" i="0" lang="en-US" sz="2999" u="none" cap="none" strike="noStrike">
                <a:solidFill>
                  <a:srgbClr val="000000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his completion of the </a:t>
            </a:r>
            <a:r>
              <a:rPr lang="en-US" sz="2999">
                <a:latin typeface="Cormorant Garamond"/>
                <a:ea typeface="Cormorant Garamond"/>
                <a:cs typeface="Cormorant Garamond"/>
                <a:sym typeface="Cormorant Garamond"/>
              </a:rPr>
              <a:t>Internship</a:t>
            </a:r>
            <a:r>
              <a:rPr b="0" i="0" lang="en-US" sz="2999" u="none" cap="none" strike="noStrike">
                <a:solidFill>
                  <a:srgbClr val="000000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program from April 12 to June 29, 2024.</a:t>
            </a:r>
            <a:endParaRPr/>
          </a:p>
        </p:txBody>
      </p:sp>
      <p:sp>
        <p:nvSpPr>
          <p:cNvPr id="263" name="Google Shape;263;p15"/>
          <p:cNvSpPr txBox="1"/>
          <p:nvPr/>
        </p:nvSpPr>
        <p:spPr>
          <a:xfrm>
            <a:off x="5999566" y="6978367"/>
            <a:ext cx="6288869" cy="504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9" u="none" cap="none" strike="noStrike">
                <a:solidFill>
                  <a:srgbClr val="000000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Given this June 29, 2024.</a:t>
            </a:r>
            <a:endParaRPr/>
          </a:p>
        </p:txBody>
      </p:sp>
      <p:sp>
        <p:nvSpPr>
          <p:cNvPr id="264" name="Google Shape;264;p15"/>
          <p:cNvSpPr txBox="1"/>
          <p:nvPr/>
        </p:nvSpPr>
        <p:spPr>
          <a:xfrm>
            <a:off x="1715804" y="9031605"/>
            <a:ext cx="2537785" cy="405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Satisfy"/>
                <a:ea typeface="Satisfy"/>
                <a:cs typeface="Satisfy"/>
                <a:sym typeface="Satisfy"/>
              </a:rPr>
              <a:t>Signature</a:t>
            </a:r>
            <a:endParaRPr/>
          </a:p>
        </p:txBody>
      </p:sp>
      <p:sp>
        <p:nvSpPr>
          <p:cNvPr id="265" name="Google Shape;265;p15"/>
          <p:cNvSpPr txBox="1"/>
          <p:nvPr/>
        </p:nvSpPr>
        <p:spPr>
          <a:xfrm>
            <a:off x="5609179" y="8228793"/>
            <a:ext cx="2818595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General Manager</a:t>
            </a:r>
            <a:endParaRPr/>
          </a:p>
        </p:txBody>
      </p:sp>
      <p:grpSp>
        <p:nvGrpSpPr>
          <p:cNvPr id="266" name="Google Shape;266;p15"/>
          <p:cNvGrpSpPr/>
          <p:nvPr/>
        </p:nvGrpSpPr>
        <p:grpSpPr>
          <a:xfrm>
            <a:off x="14596904" y="7712171"/>
            <a:ext cx="1367089" cy="1367089"/>
            <a:chOff x="0" y="0"/>
            <a:chExt cx="1822785" cy="1822785"/>
          </a:xfrm>
        </p:grpSpPr>
        <p:grpSp>
          <p:nvGrpSpPr>
            <p:cNvPr id="267" name="Google Shape;267;p15"/>
            <p:cNvGrpSpPr/>
            <p:nvPr/>
          </p:nvGrpSpPr>
          <p:grpSpPr>
            <a:xfrm>
              <a:off x="0" y="0"/>
              <a:ext cx="1822785" cy="1822785"/>
              <a:chOff x="0" y="0"/>
              <a:chExt cx="812800" cy="812800"/>
            </a:xfrm>
          </p:grpSpPr>
          <p:sp>
            <p:nvSpPr>
              <p:cNvPr id="268" name="Google Shape;268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1F1F1"/>
              </a:solidFill>
              <a:ln cap="sq" cmpd="sng" w="9525">
                <a:solidFill>
                  <a:srgbClr val="FAC65F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" name="Google Shape;269;p15"/>
              <p:cNvSpPr txBox="1"/>
              <p:nvPr/>
            </p:nvSpPr>
            <p:spPr>
              <a:xfrm>
                <a:off x="76200" y="28575"/>
                <a:ext cx="660300" cy="70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0" name="Google Shape;270;p15"/>
            <p:cNvGrpSpPr/>
            <p:nvPr/>
          </p:nvGrpSpPr>
          <p:grpSpPr>
            <a:xfrm>
              <a:off x="130031" y="130031"/>
              <a:ext cx="1562689" cy="1562689"/>
              <a:chOff x="0" y="0"/>
              <a:chExt cx="812800" cy="812800"/>
            </a:xfrm>
          </p:grpSpPr>
          <p:sp>
            <p:nvSpPr>
              <p:cNvPr id="271" name="Google Shape;271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45826" y="33348"/>
                    </a:lnTo>
                    <a:lnTo>
                      <a:pt x="491360" y="8881"/>
                    </a:lnTo>
                    <a:lnTo>
                      <a:pt x="522953" y="49652"/>
                    </a:lnTo>
                    <a:lnTo>
                      <a:pt x="572609" y="35135"/>
                    </a:lnTo>
                    <a:lnTo>
                      <a:pt x="594986" y="81548"/>
                    </a:lnTo>
                    <a:lnTo>
                      <a:pt x="646591" y="77616"/>
                    </a:lnTo>
                    <a:lnTo>
                      <a:pt x="658778" y="127641"/>
                    </a:lnTo>
                    <a:lnTo>
                      <a:pt x="710077" y="134465"/>
                    </a:lnTo>
                    <a:lnTo>
                      <a:pt x="711539" y="185918"/>
                    </a:lnTo>
                    <a:lnTo>
                      <a:pt x="760292" y="203200"/>
                    </a:lnTo>
                    <a:lnTo>
                      <a:pt x="750965" y="253830"/>
                    </a:lnTo>
                    <a:lnTo>
                      <a:pt x="795038" y="280816"/>
                    </a:lnTo>
                    <a:lnTo>
                      <a:pt x="775331" y="328411"/>
                    </a:lnTo>
                    <a:lnTo>
                      <a:pt x="812800" y="363920"/>
                    </a:lnTo>
                    <a:lnTo>
                      <a:pt x="783573" y="406400"/>
                    </a:lnTo>
                    <a:lnTo>
                      <a:pt x="812800" y="448880"/>
                    </a:lnTo>
                    <a:lnTo>
                      <a:pt x="775331" y="484389"/>
                    </a:lnTo>
                    <a:lnTo>
                      <a:pt x="795038" y="531984"/>
                    </a:lnTo>
                    <a:lnTo>
                      <a:pt x="750965" y="558970"/>
                    </a:lnTo>
                    <a:lnTo>
                      <a:pt x="760292" y="609600"/>
                    </a:lnTo>
                    <a:lnTo>
                      <a:pt x="711539" y="626882"/>
                    </a:lnTo>
                    <a:lnTo>
                      <a:pt x="710077" y="678335"/>
                    </a:lnTo>
                    <a:lnTo>
                      <a:pt x="658778" y="685159"/>
                    </a:lnTo>
                    <a:lnTo>
                      <a:pt x="646591" y="735184"/>
                    </a:lnTo>
                    <a:lnTo>
                      <a:pt x="594986" y="731252"/>
                    </a:lnTo>
                    <a:lnTo>
                      <a:pt x="572609" y="777665"/>
                    </a:lnTo>
                    <a:lnTo>
                      <a:pt x="522953" y="763148"/>
                    </a:lnTo>
                    <a:lnTo>
                      <a:pt x="491360" y="803919"/>
                    </a:lnTo>
                    <a:lnTo>
                      <a:pt x="445826" y="779452"/>
                    </a:lnTo>
                    <a:lnTo>
                      <a:pt x="406400" y="812800"/>
                    </a:lnTo>
                    <a:lnTo>
                      <a:pt x="366974" y="779452"/>
                    </a:lnTo>
                    <a:lnTo>
                      <a:pt x="321440" y="803919"/>
                    </a:lnTo>
                    <a:lnTo>
                      <a:pt x="289847" y="763148"/>
                    </a:lnTo>
                    <a:lnTo>
                      <a:pt x="240191" y="777665"/>
                    </a:lnTo>
                    <a:lnTo>
                      <a:pt x="217814" y="731252"/>
                    </a:lnTo>
                    <a:lnTo>
                      <a:pt x="166209" y="735184"/>
                    </a:lnTo>
                    <a:lnTo>
                      <a:pt x="154022" y="685159"/>
                    </a:lnTo>
                    <a:lnTo>
                      <a:pt x="102722" y="678335"/>
                    </a:lnTo>
                    <a:lnTo>
                      <a:pt x="101260" y="626882"/>
                    </a:lnTo>
                    <a:lnTo>
                      <a:pt x="52509" y="609600"/>
                    </a:lnTo>
                    <a:lnTo>
                      <a:pt x="61835" y="558970"/>
                    </a:lnTo>
                    <a:lnTo>
                      <a:pt x="17762" y="531984"/>
                    </a:lnTo>
                    <a:lnTo>
                      <a:pt x="37469" y="484389"/>
                    </a:lnTo>
                    <a:lnTo>
                      <a:pt x="0" y="448880"/>
                    </a:lnTo>
                    <a:lnTo>
                      <a:pt x="29227" y="406400"/>
                    </a:lnTo>
                    <a:lnTo>
                      <a:pt x="0" y="363920"/>
                    </a:lnTo>
                    <a:lnTo>
                      <a:pt x="37469" y="328411"/>
                    </a:lnTo>
                    <a:lnTo>
                      <a:pt x="17762" y="280816"/>
                    </a:lnTo>
                    <a:lnTo>
                      <a:pt x="61835" y="253830"/>
                    </a:lnTo>
                    <a:lnTo>
                      <a:pt x="52509" y="203200"/>
                    </a:lnTo>
                    <a:lnTo>
                      <a:pt x="101260" y="185918"/>
                    </a:lnTo>
                    <a:lnTo>
                      <a:pt x="102722" y="134465"/>
                    </a:lnTo>
                    <a:lnTo>
                      <a:pt x="154022" y="127641"/>
                    </a:lnTo>
                    <a:lnTo>
                      <a:pt x="166209" y="77616"/>
                    </a:lnTo>
                    <a:lnTo>
                      <a:pt x="217814" y="81548"/>
                    </a:lnTo>
                    <a:lnTo>
                      <a:pt x="240191" y="35135"/>
                    </a:lnTo>
                    <a:lnTo>
                      <a:pt x="289847" y="49652"/>
                    </a:lnTo>
                    <a:lnTo>
                      <a:pt x="321440" y="8881"/>
                    </a:lnTo>
                    <a:lnTo>
                      <a:pt x="366974" y="33348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</p:sp>
          <p:sp>
            <p:nvSpPr>
              <p:cNvPr id="272" name="Google Shape;272;p15"/>
              <p:cNvSpPr txBox="1"/>
              <p:nvPr/>
            </p:nvSpPr>
            <p:spPr>
              <a:xfrm>
                <a:off x="152400" y="104775"/>
                <a:ext cx="507900" cy="55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925" lIns="25925" spcFirstLastPara="1" rIns="25925" wrap="square" tIns="25925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3" name="Google Shape;273;p15"/>
            <p:cNvGrpSpPr/>
            <p:nvPr/>
          </p:nvGrpSpPr>
          <p:grpSpPr>
            <a:xfrm>
              <a:off x="344024" y="344024"/>
              <a:ext cx="1134669" cy="1134669"/>
              <a:chOff x="0" y="0"/>
              <a:chExt cx="812800" cy="812800"/>
            </a:xfrm>
          </p:grpSpPr>
          <p:sp>
            <p:nvSpPr>
              <p:cNvPr id="274" name="Google Shape;274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5" name="Google Shape;275;p15"/>
              <p:cNvSpPr txBox="1"/>
              <p:nvPr/>
            </p:nvSpPr>
            <p:spPr>
              <a:xfrm>
                <a:off x="76200" y="28575"/>
                <a:ext cx="660300" cy="70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925" lIns="25925" spcFirstLastPara="1" rIns="25925" wrap="square" tIns="25925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6" name="Google Shape;276;p15"/>
            <p:cNvGrpSpPr/>
            <p:nvPr/>
          </p:nvGrpSpPr>
          <p:grpSpPr>
            <a:xfrm>
              <a:off x="735010" y="735010"/>
              <a:ext cx="352755" cy="352755"/>
              <a:chOff x="0" y="0"/>
              <a:chExt cx="812800" cy="812800"/>
            </a:xfrm>
          </p:grpSpPr>
          <p:sp>
            <p:nvSpPr>
              <p:cNvPr id="277" name="Google Shape;277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" name="Google Shape;278;p15"/>
              <p:cNvSpPr txBox="1"/>
              <p:nvPr/>
            </p:nvSpPr>
            <p:spPr>
              <a:xfrm>
                <a:off x="76200" y="28575"/>
                <a:ext cx="660300" cy="70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9" name="Google Shape;279;p15"/>
            <p:cNvSpPr/>
            <p:nvPr/>
          </p:nvSpPr>
          <p:spPr>
            <a:xfrm>
              <a:off x="421251" y="423033"/>
              <a:ext cx="980245" cy="976680"/>
            </a:xfrm>
            <a:custGeom>
              <a:rect b="b" l="l" r="r" t="t"/>
              <a:pathLst>
                <a:path extrusionOk="0" h="976680" w="980245">
                  <a:moveTo>
                    <a:pt x="0" y="0"/>
                  </a:moveTo>
                  <a:lnTo>
                    <a:pt x="980244" y="0"/>
                  </a:lnTo>
                  <a:lnTo>
                    <a:pt x="980244" y="976680"/>
                  </a:lnTo>
                  <a:lnTo>
                    <a:pt x="0" y="9766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44A54"/>
        </a:solidFill>
      </p:bgPr>
    </p:bg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" name="Google Shape;284;p16"/>
          <p:cNvGrpSpPr/>
          <p:nvPr/>
        </p:nvGrpSpPr>
        <p:grpSpPr>
          <a:xfrm>
            <a:off x="329027" y="49708"/>
            <a:ext cx="17629946" cy="10006757"/>
            <a:chOff x="0" y="-47625"/>
            <a:chExt cx="4643278" cy="2635525"/>
          </a:xfrm>
        </p:grpSpPr>
        <p:sp>
          <p:nvSpPr>
            <p:cNvPr id="285" name="Google Shape;285;p16"/>
            <p:cNvSpPr/>
            <p:nvPr/>
          </p:nvSpPr>
          <p:spPr>
            <a:xfrm>
              <a:off x="0" y="0"/>
              <a:ext cx="4643278" cy="2587900"/>
            </a:xfrm>
            <a:custGeom>
              <a:rect b="b" l="l" r="r" t="t"/>
              <a:pathLst>
                <a:path extrusionOk="0" h="2587900" w="4643278">
                  <a:moveTo>
                    <a:pt x="0" y="0"/>
                  </a:moveTo>
                  <a:lnTo>
                    <a:pt x="4643278" y="0"/>
                  </a:lnTo>
                  <a:lnTo>
                    <a:pt x="4643278" y="2587900"/>
                  </a:lnTo>
                  <a:lnTo>
                    <a:pt x="0" y="2587900"/>
                  </a:lnTo>
                  <a:close/>
                </a:path>
              </a:pathLst>
            </a:custGeom>
            <a:solidFill>
              <a:srgbClr val="FFFEFB"/>
            </a:solidFill>
            <a:ln>
              <a:noFill/>
            </a:ln>
          </p:spPr>
        </p:sp>
        <p:sp>
          <p:nvSpPr>
            <p:cNvPr id="286" name="Google Shape;286;p16"/>
            <p:cNvSpPr txBox="1"/>
            <p:nvPr/>
          </p:nvSpPr>
          <p:spPr>
            <a:xfrm>
              <a:off x="0" y="-47625"/>
              <a:ext cx="4643278" cy="26355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7" name="Google Shape;287;p16"/>
          <p:cNvSpPr txBox="1"/>
          <p:nvPr/>
        </p:nvSpPr>
        <p:spPr>
          <a:xfrm>
            <a:off x="6448485" y="1047750"/>
            <a:ext cx="5391031" cy="1501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8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9" u="none" cap="none" strike="noStrike">
                <a:solidFill>
                  <a:srgbClr val="FA9A4B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Certificate</a:t>
            </a:r>
            <a:endParaRPr/>
          </a:p>
        </p:txBody>
      </p:sp>
      <p:sp>
        <p:nvSpPr>
          <p:cNvPr id="288" name="Google Shape;288;p16"/>
          <p:cNvSpPr txBox="1"/>
          <p:nvPr/>
        </p:nvSpPr>
        <p:spPr>
          <a:xfrm>
            <a:off x="1553169" y="6705857"/>
            <a:ext cx="1919558" cy="5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99" u="none" cap="none" strike="noStrike">
                <a:solidFill>
                  <a:srgbClr val="345D9B"/>
                </a:solidFill>
                <a:latin typeface="Satisfy"/>
                <a:ea typeface="Satisfy"/>
                <a:cs typeface="Satisfy"/>
                <a:sym typeface="Satisfy"/>
              </a:rPr>
              <a:t>Jane Doe</a:t>
            </a:r>
            <a:endParaRPr/>
          </a:p>
        </p:txBody>
      </p:sp>
      <p:sp>
        <p:nvSpPr>
          <p:cNvPr id="289" name="Google Shape;289;p16"/>
          <p:cNvSpPr txBox="1"/>
          <p:nvPr/>
        </p:nvSpPr>
        <p:spPr>
          <a:xfrm>
            <a:off x="1028700" y="2753043"/>
            <a:ext cx="13631600" cy="504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9" u="none" cap="none" strike="noStrike">
                <a:solidFill>
                  <a:srgbClr val="000000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This is to certify that the following students of B.Tech (Mechanical Engineering) of </a:t>
            </a:r>
            <a:endParaRPr/>
          </a:p>
        </p:txBody>
      </p:sp>
      <p:sp>
        <p:nvSpPr>
          <p:cNvPr id="290" name="Google Shape;290;p16"/>
          <p:cNvSpPr txBox="1"/>
          <p:nvPr/>
        </p:nvSpPr>
        <p:spPr>
          <a:xfrm>
            <a:off x="8392355" y="4734181"/>
            <a:ext cx="751645" cy="504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9" u="none" cap="none" strike="noStrike">
                <a:solidFill>
                  <a:srgbClr val="000000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to </a:t>
            </a:r>
            <a:endParaRPr/>
          </a:p>
        </p:txBody>
      </p:sp>
      <p:sp>
        <p:nvSpPr>
          <p:cNvPr id="291" name="Google Shape;291;p16"/>
          <p:cNvSpPr txBox="1"/>
          <p:nvPr/>
        </p:nvSpPr>
        <p:spPr>
          <a:xfrm>
            <a:off x="1028700" y="3715279"/>
            <a:ext cx="15706131" cy="504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9" u="none" cap="none" strike="noStrike">
                <a:solidFill>
                  <a:srgbClr val="000000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college have completed / partially completed / not completed their Industrial Training under mentorship </a:t>
            </a:r>
            <a:endParaRPr/>
          </a:p>
        </p:txBody>
      </p:sp>
      <p:cxnSp>
        <p:nvCxnSpPr>
          <p:cNvPr id="292" name="Google Shape;292;p16"/>
          <p:cNvCxnSpPr/>
          <p:nvPr/>
        </p:nvCxnSpPr>
        <p:spPr>
          <a:xfrm>
            <a:off x="13696484" y="3267393"/>
            <a:ext cx="3038348" cy="0"/>
          </a:xfrm>
          <a:prstGeom prst="straightConnector1">
            <a:avLst/>
          </a:prstGeom>
          <a:noFill/>
          <a:ln cap="flat" cmpd="sng" w="19050">
            <a:solidFill>
              <a:srgbClr val="444A5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3" name="Google Shape;293;p16"/>
          <p:cNvSpPr txBox="1"/>
          <p:nvPr/>
        </p:nvSpPr>
        <p:spPr>
          <a:xfrm>
            <a:off x="13623728" y="4734181"/>
            <a:ext cx="3111103" cy="504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9" u="none" cap="none" strike="noStrike">
                <a:solidFill>
                  <a:srgbClr val="000000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during the academic </a:t>
            </a:r>
            <a:endParaRPr/>
          </a:p>
        </p:txBody>
      </p:sp>
      <p:sp>
        <p:nvSpPr>
          <p:cNvPr id="294" name="Google Shape;294;p16"/>
          <p:cNvSpPr txBox="1"/>
          <p:nvPr/>
        </p:nvSpPr>
        <p:spPr>
          <a:xfrm>
            <a:off x="1028700" y="4677515"/>
            <a:ext cx="3322915" cy="504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9" u="none" cap="none" strike="noStrike">
                <a:solidFill>
                  <a:srgbClr val="000000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of my firm dated from</a:t>
            </a:r>
            <a:endParaRPr/>
          </a:p>
        </p:txBody>
      </p:sp>
      <p:sp>
        <p:nvSpPr>
          <p:cNvPr id="295" name="Google Shape;295;p16"/>
          <p:cNvSpPr txBox="1"/>
          <p:nvPr/>
        </p:nvSpPr>
        <p:spPr>
          <a:xfrm>
            <a:off x="1028700" y="5696200"/>
            <a:ext cx="12477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9" u="none" cap="none" strike="noStrike">
                <a:solidFill>
                  <a:srgbClr val="000000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year 2023-2024 as partial </a:t>
            </a:r>
            <a:r>
              <a:rPr lang="en-US" sz="2999">
                <a:latin typeface="Cormorant Garamond"/>
                <a:ea typeface="Cormorant Garamond"/>
                <a:cs typeface="Cormorant Garamond"/>
                <a:sym typeface="Cormorant Garamond"/>
              </a:rPr>
              <a:t>fulfillment</a:t>
            </a:r>
            <a:r>
              <a:rPr b="0" i="0" lang="en-US" sz="2999" u="none" cap="none" strike="noStrike">
                <a:solidFill>
                  <a:srgbClr val="000000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of the B.Tech (Mechanical Engineering) course.</a:t>
            </a:r>
            <a:endParaRPr/>
          </a:p>
        </p:txBody>
      </p:sp>
      <p:sp>
        <p:nvSpPr>
          <p:cNvPr id="296" name="Google Shape;296;p16"/>
          <p:cNvSpPr txBox="1"/>
          <p:nvPr/>
        </p:nvSpPr>
        <p:spPr>
          <a:xfrm>
            <a:off x="1553169" y="7467687"/>
            <a:ext cx="2024187" cy="5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99" u="none" cap="none" strike="noStrike">
                <a:solidFill>
                  <a:srgbClr val="345D9B"/>
                </a:solidFill>
                <a:latin typeface="Satisfy"/>
                <a:ea typeface="Satisfy"/>
                <a:cs typeface="Satisfy"/>
                <a:sym typeface="Satisfy"/>
              </a:rPr>
              <a:t>John Doe</a:t>
            </a:r>
            <a:endParaRPr/>
          </a:p>
        </p:txBody>
      </p:sp>
      <p:sp>
        <p:nvSpPr>
          <p:cNvPr id="297" name="Google Shape;297;p16"/>
          <p:cNvSpPr txBox="1"/>
          <p:nvPr/>
        </p:nvSpPr>
        <p:spPr>
          <a:xfrm>
            <a:off x="1028700" y="8521787"/>
            <a:ext cx="6447949" cy="504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9" u="none" cap="none" strike="noStrike">
                <a:solidFill>
                  <a:srgbClr val="000000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This certificate of completion is granted on</a:t>
            </a:r>
            <a:endParaRPr/>
          </a:p>
        </p:txBody>
      </p:sp>
      <p:cxnSp>
        <p:nvCxnSpPr>
          <p:cNvPr id="298" name="Google Shape;298;p16"/>
          <p:cNvCxnSpPr/>
          <p:nvPr/>
        </p:nvCxnSpPr>
        <p:spPr>
          <a:xfrm>
            <a:off x="7872179" y="9026613"/>
            <a:ext cx="8862652" cy="0"/>
          </a:xfrm>
          <a:prstGeom prst="straightConnector1">
            <a:avLst/>
          </a:prstGeom>
          <a:noFill/>
          <a:ln cap="flat" cmpd="sng" w="19050">
            <a:solidFill>
              <a:srgbClr val="444A5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9" name="Google Shape;299;p16"/>
          <p:cNvCxnSpPr/>
          <p:nvPr/>
        </p:nvCxnSpPr>
        <p:spPr>
          <a:xfrm>
            <a:off x="9406234" y="5172815"/>
            <a:ext cx="3769817" cy="0"/>
          </a:xfrm>
          <a:prstGeom prst="straightConnector1">
            <a:avLst/>
          </a:prstGeom>
          <a:noFill/>
          <a:ln cap="flat" cmpd="sng" w="19050">
            <a:solidFill>
              <a:srgbClr val="444A5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0" name="Google Shape;300;p16"/>
          <p:cNvCxnSpPr/>
          <p:nvPr/>
        </p:nvCxnSpPr>
        <p:spPr>
          <a:xfrm>
            <a:off x="4622538" y="5133975"/>
            <a:ext cx="3769817" cy="0"/>
          </a:xfrm>
          <a:prstGeom prst="straightConnector1">
            <a:avLst/>
          </a:prstGeom>
          <a:noFill/>
          <a:ln cap="flat" cmpd="sng" w="19050">
            <a:solidFill>
              <a:srgbClr val="444A5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1" name="Google Shape;301;p16"/>
          <p:cNvSpPr txBox="1"/>
          <p:nvPr/>
        </p:nvSpPr>
        <p:spPr>
          <a:xfrm>
            <a:off x="11204021" y="8531312"/>
            <a:ext cx="2419707" cy="405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Satisfy"/>
                <a:ea typeface="Satisfy"/>
                <a:cs typeface="Satisfy"/>
                <a:sym typeface="Satisfy"/>
              </a:rPr>
              <a:t>Authorized signatory</a:t>
            </a:r>
            <a:endParaRPr/>
          </a:p>
        </p:txBody>
      </p:sp>
      <p:grpSp>
        <p:nvGrpSpPr>
          <p:cNvPr id="302" name="Google Shape;302;p16"/>
          <p:cNvGrpSpPr/>
          <p:nvPr/>
        </p:nvGrpSpPr>
        <p:grpSpPr>
          <a:xfrm>
            <a:off x="15892241" y="624477"/>
            <a:ext cx="1367059" cy="1367059"/>
            <a:chOff x="0" y="0"/>
            <a:chExt cx="1822746" cy="1822746"/>
          </a:xfrm>
        </p:grpSpPr>
        <p:grpSp>
          <p:nvGrpSpPr>
            <p:cNvPr id="303" name="Google Shape;303;p16"/>
            <p:cNvGrpSpPr/>
            <p:nvPr/>
          </p:nvGrpSpPr>
          <p:grpSpPr>
            <a:xfrm>
              <a:off x="0" y="0"/>
              <a:ext cx="1822746" cy="1822746"/>
              <a:chOff x="0" y="0"/>
              <a:chExt cx="812800" cy="812800"/>
            </a:xfrm>
          </p:grpSpPr>
          <p:sp>
            <p:nvSpPr>
              <p:cNvPr id="304" name="Google Shape;304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1F1F1"/>
              </a:solidFill>
              <a:ln cap="sq" cmpd="sng" w="9525">
                <a:solidFill>
                  <a:srgbClr val="FAC65F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5" name="Google Shape;305;p16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6" name="Google Shape;306;p16"/>
            <p:cNvGrpSpPr/>
            <p:nvPr/>
          </p:nvGrpSpPr>
          <p:grpSpPr>
            <a:xfrm>
              <a:off x="130031" y="130031"/>
              <a:ext cx="1562684" cy="1562684"/>
              <a:chOff x="0" y="0"/>
              <a:chExt cx="812800" cy="812800"/>
            </a:xfrm>
          </p:grpSpPr>
          <p:sp>
            <p:nvSpPr>
              <p:cNvPr id="307" name="Google Shape;307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45826" y="33348"/>
                    </a:lnTo>
                    <a:lnTo>
                      <a:pt x="491360" y="8881"/>
                    </a:lnTo>
                    <a:lnTo>
                      <a:pt x="522953" y="49652"/>
                    </a:lnTo>
                    <a:lnTo>
                      <a:pt x="572609" y="35135"/>
                    </a:lnTo>
                    <a:lnTo>
                      <a:pt x="594986" y="81548"/>
                    </a:lnTo>
                    <a:lnTo>
                      <a:pt x="646591" y="77616"/>
                    </a:lnTo>
                    <a:lnTo>
                      <a:pt x="658778" y="127641"/>
                    </a:lnTo>
                    <a:lnTo>
                      <a:pt x="710077" y="134465"/>
                    </a:lnTo>
                    <a:lnTo>
                      <a:pt x="711539" y="185918"/>
                    </a:lnTo>
                    <a:lnTo>
                      <a:pt x="760292" y="203200"/>
                    </a:lnTo>
                    <a:lnTo>
                      <a:pt x="750965" y="253830"/>
                    </a:lnTo>
                    <a:lnTo>
                      <a:pt x="795038" y="280816"/>
                    </a:lnTo>
                    <a:lnTo>
                      <a:pt x="775331" y="328411"/>
                    </a:lnTo>
                    <a:lnTo>
                      <a:pt x="812800" y="363920"/>
                    </a:lnTo>
                    <a:lnTo>
                      <a:pt x="783573" y="406400"/>
                    </a:lnTo>
                    <a:lnTo>
                      <a:pt x="812800" y="448880"/>
                    </a:lnTo>
                    <a:lnTo>
                      <a:pt x="775331" y="484389"/>
                    </a:lnTo>
                    <a:lnTo>
                      <a:pt x="795038" y="531984"/>
                    </a:lnTo>
                    <a:lnTo>
                      <a:pt x="750965" y="558970"/>
                    </a:lnTo>
                    <a:lnTo>
                      <a:pt x="760292" y="609600"/>
                    </a:lnTo>
                    <a:lnTo>
                      <a:pt x="711539" y="626882"/>
                    </a:lnTo>
                    <a:lnTo>
                      <a:pt x="710077" y="678335"/>
                    </a:lnTo>
                    <a:lnTo>
                      <a:pt x="658778" y="685159"/>
                    </a:lnTo>
                    <a:lnTo>
                      <a:pt x="646591" y="735184"/>
                    </a:lnTo>
                    <a:lnTo>
                      <a:pt x="594986" y="731252"/>
                    </a:lnTo>
                    <a:lnTo>
                      <a:pt x="572609" y="777665"/>
                    </a:lnTo>
                    <a:lnTo>
                      <a:pt x="522953" y="763148"/>
                    </a:lnTo>
                    <a:lnTo>
                      <a:pt x="491360" y="803919"/>
                    </a:lnTo>
                    <a:lnTo>
                      <a:pt x="445826" y="779452"/>
                    </a:lnTo>
                    <a:lnTo>
                      <a:pt x="406400" y="812800"/>
                    </a:lnTo>
                    <a:lnTo>
                      <a:pt x="366974" y="779452"/>
                    </a:lnTo>
                    <a:lnTo>
                      <a:pt x="321440" y="803919"/>
                    </a:lnTo>
                    <a:lnTo>
                      <a:pt x="289847" y="763148"/>
                    </a:lnTo>
                    <a:lnTo>
                      <a:pt x="240191" y="777665"/>
                    </a:lnTo>
                    <a:lnTo>
                      <a:pt x="217814" y="731252"/>
                    </a:lnTo>
                    <a:lnTo>
                      <a:pt x="166209" y="735184"/>
                    </a:lnTo>
                    <a:lnTo>
                      <a:pt x="154022" y="685159"/>
                    </a:lnTo>
                    <a:lnTo>
                      <a:pt x="102722" y="678335"/>
                    </a:lnTo>
                    <a:lnTo>
                      <a:pt x="101260" y="626882"/>
                    </a:lnTo>
                    <a:lnTo>
                      <a:pt x="52509" y="609600"/>
                    </a:lnTo>
                    <a:lnTo>
                      <a:pt x="61835" y="558970"/>
                    </a:lnTo>
                    <a:lnTo>
                      <a:pt x="17762" y="531984"/>
                    </a:lnTo>
                    <a:lnTo>
                      <a:pt x="37469" y="484389"/>
                    </a:lnTo>
                    <a:lnTo>
                      <a:pt x="0" y="448880"/>
                    </a:lnTo>
                    <a:lnTo>
                      <a:pt x="29227" y="406400"/>
                    </a:lnTo>
                    <a:lnTo>
                      <a:pt x="0" y="363920"/>
                    </a:lnTo>
                    <a:lnTo>
                      <a:pt x="37469" y="328411"/>
                    </a:lnTo>
                    <a:lnTo>
                      <a:pt x="17762" y="280816"/>
                    </a:lnTo>
                    <a:lnTo>
                      <a:pt x="61835" y="253830"/>
                    </a:lnTo>
                    <a:lnTo>
                      <a:pt x="52509" y="203200"/>
                    </a:lnTo>
                    <a:lnTo>
                      <a:pt x="101260" y="185918"/>
                    </a:lnTo>
                    <a:lnTo>
                      <a:pt x="102722" y="134465"/>
                    </a:lnTo>
                    <a:lnTo>
                      <a:pt x="154022" y="127641"/>
                    </a:lnTo>
                    <a:lnTo>
                      <a:pt x="166209" y="77616"/>
                    </a:lnTo>
                    <a:lnTo>
                      <a:pt x="217814" y="81548"/>
                    </a:lnTo>
                    <a:lnTo>
                      <a:pt x="240191" y="35135"/>
                    </a:lnTo>
                    <a:lnTo>
                      <a:pt x="289847" y="49652"/>
                    </a:lnTo>
                    <a:lnTo>
                      <a:pt x="321440" y="8881"/>
                    </a:lnTo>
                    <a:lnTo>
                      <a:pt x="366974" y="33348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</p:sp>
          <p:sp>
            <p:nvSpPr>
              <p:cNvPr id="308" name="Google Shape;308;p16"/>
              <p:cNvSpPr txBox="1"/>
              <p:nvPr/>
            </p:nvSpPr>
            <p:spPr>
              <a:xfrm>
                <a:off x="152400" y="104775"/>
                <a:ext cx="508000" cy="5556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925" lIns="25925" spcFirstLastPara="1" rIns="25925" wrap="square" tIns="25925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9" name="Google Shape;309;p16"/>
            <p:cNvGrpSpPr/>
            <p:nvPr/>
          </p:nvGrpSpPr>
          <p:grpSpPr>
            <a:xfrm>
              <a:off x="344024" y="344024"/>
              <a:ext cx="1134697" cy="1134697"/>
              <a:chOff x="0" y="0"/>
              <a:chExt cx="812800" cy="812800"/>
            </a:xfrm>
          </p:grpSpPr>
          <p:sp>
            <p:nvSpPr>
              <p:cNvPr id="310" name="Google Shape;310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" name="Google Shape;311;p16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925" lIns="25925" spcFirstLastPara="1" rIns="25925" wrap="square" tIns="25925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12" name="Google Shape;312;p16"/>
            <p:cNvSpPr/>
            <p:nvPr/>
          </p:nvSpPr>
          <p:spPr>
            <a:xfrm>
              <a:off x="421251" y="423033"/>
              <a:ext cx="980245" cy="976680"/>
            </a:xfrm>
            <a:custGeom>
              <a:rect b="b" l="l" r="r" t="t"/>
              <a:pathLst>
                <a:path extrusionOk="0" h="976680" w="980245">
                  <a:moveTo>
                    <a:pt x="0" y="0"/>
                  </a:moveTo>
                  <a:lnTo>
                    <a:pt x="980244" y="0"/>
                  </a:lnTo>
                  <a:lnTo>
                    <a:pt x="980244" y="976680"/>
                  </a:lnTo>
                  <a:lnTo>
                    <a:pt x="0" y="9766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grpSp>
          <p:nvGrpSpPr>
            <p:cNvPr id="313" name="Google Shape;313;p16"/>
            <p:cNvGrpSpPr/>
            <p:nvPr/>
          </p:nvGrpSpPr>
          <p:grpSpPr>
            <a:xfrm>
              <a:off x="735010" y="735010"/>
              <a:ext cx="352726" cy="352726"/>
              <a:chOff x="0" y="0"/>
              <a:chExt cx="812800" cy="812800"/>
            </a:xfrm>
          </p:grpSpPr>
          <p:sp>
            <p:nvSpPr>
              <p:cNvPr id="314" name="Google Shape;314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" name="Google Shape;315;p16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316" name="Google Shape;31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104424" y="145951"/>
            <a:ext cx="7332609" cy="45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69126" y="9662499"/>
            <a:ext cx="7332972" cy="45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9A4B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17"/>
          <p:cNvGrpSpPr/>
          <p:nvPr/>
        </p:nvGrpSpPr>
        <p:grpSpPr>
          <a:xfrm>
            <a:off x="338234" y="135881"/>
            <a:ext cx="17611531" cy="9834413"/>
            <a:chOff x="0" y="-47625"/>
            <a:chExt cx="4638428" cy="2590133"/>
          </a:xfrm>
        </p:grpSpPr>
        <p:sp>
          <p:nvSpPr>
            <p:cNvPr id="323" name="Google Shape;323;p17"/>
            <p:cNvSpPr/>
            <p:nvPr/>
          </p:nvSpPr>
          <p:spPr>
            <a:xfrm>
              <a:off x="0" y="0"/>
              <a:ext cx="4638428" cy="2542508"/>
            </a:xfrm>
            <a:custGeom>
              <a:rect b="b" l="l" r="r" t="t"/>
              <a:pathLst>
                <a:path extrusionOk="0" h="2542508" w="4638428">
                  <a:moveTo>
                    <a:pt x="10990" y="0"/>
                  </a:moveTo>
                  <a:lnTo>
                    <a:pt x="4627438" y="0"/>
                  </a:lnTo>
                  <a:cubicBezTo>
                    <a:pt x="4633508" y="0"/>
                    <a:pt x="4638428" y="4920"/>
                    <a:pt x="4638428" y="10990"/>
                  </a:cubicBezTo>
                  <a:lnTo>
                    <a:pt x="4638428" y="2531519"/>
                  </a:lnTo>
                  <a:cubicBezTo>
                    <a:pt x="4638428" y="2534433"/>
                    <a:pt x="4637270" y="2537228"/>
                    <a:pt x="4635209" y="2539290"/>
                  </a:cubicBezTo>
                  <a:cubicBezTo>
                    <a:pt x="4633148" y="2541350"/>
                    <a:pt x="4630353" y="2542508"/>
                    <a:pt x="4627438" y="2542508"/>
                  </a:cubicBezTo>
                  <a:lnTo>
                    <a:pt x="10990" y="2542508"/>
                  </a:lnTo>
                  <a:cubicBezTo>
                    <a:pt x="8075" y="2542508"/>
                    <a:pt x="5280" y="2541350"/>
                    <a:pt x="3219" y="2539290"/>
                  </a:cubicBezTo>
                  <a:cubicBezTo>
                    <a:pt x="1158" y="2537228"/>
                    <a:pt x="0" y="2534433"/>
                    <a:pt x="0" y="2531519"/>
                  </a:cubicBezTo>
                  <a:lnTo>
                    <a:pt x="0" y="10990"/>
                  </a:lnTo>
                  <a:cubicBezTo>
                    <a:pt x="0" y="8075"/>
                    <a:pt x="1158" y="5280"/>
                    <a:pt x="3219" y="3219"/>
                  </a:cubicBezTo>
                  <a:cubicBezTo>
                    <a:pt x="5280" y="1158"/>
                    <a:pt x="8075" y="0"/>
                    <a:pt x="10990" y="0"/>
                  </a:cubicBezTo>
                  <a:close/>
                </a:path>
              </a:pathLst>
            </a:custGeom>
            <a:solidFill>
              <a:srgbClr val="FFFEF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17"/>
            <p:cNvSpPr txBox="1"/>
            <p:nvPr/>
          </p:nvSpPr>
          <p:spPr>
            <a:xfrm>
              <a:off x="0" y="-47625"/>
              <a:ext cx="4638428" cy="25901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25" name="Google Shape;325;p17"/>
          <p:cNvCxnSpPr/>
          <p:nvPr/>
        </p:nvCxnSpPr>
        <p:spPr>
          <a:xfrm>
            <a:off x="5411814" y="7460322"/>
            <a:ext cx="11847486" cy="0"/>
          </a:xfrm>
          <a:prstGeom prst="straightConnector1">
            <a:avLst/>
          </a:prstGeom>
          <a:noFill/>
          <a:ln cap="flat" cmpd="sng" w="19050">
            <a:solidFill>
              <a:srgbClr val="FA9A4B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326" name="Google Shape;326;p17"/>
          <p:cNvCxnSpPr/>
          <p:nvPr/>
        </p:nvCxnSpPr>
        <p:spPr>
          <a:xfrm>
            <a:off x="4232055" y="4417535"/>
            <a:ext cx="12933498" cy="0"/>
          </a:xfrm>
          <a:prstGeom prst="straightConnector1">
            <a:avLst/>
          </a:prstGeom>
          <a:noFill/>
          <a:ln cap="flat" cmpd="sng" w="19050">
            <a:solidFill>
              <a:srgbClr val="FA9A4B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327" name="Google Shape;327;p17"/>
          <p:cNvCxnSpPr/>
          <p:nvPr/>
        </p:nvCxnSpPr>
        <p:spPr>
          <a:xfrm>
            <a:off x="13074160" y="9239250"/>
            <a:ext cx="3652987" cy="0"/>
          </a:xfrm>
          <a:prstGeom prst="straightConnector1">
            <a:avLst/>
          </a:prstGeom>
          <a:noFill/>
          <a:ln cap="flat" cmpd="sng" w="19050">
            <a:solidFill>
              <a:srgbClr val="FA9A4B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328" name="Google Shape;328;p17"/>
          <p:cNvCxnSpPr/>
          <p:nvPr/>
        </p:nvCxnSpPr>
        <p:spPr>
          <a:xfrm>
            <a:off x="8915876" y="5707548"/>
            <a:ext cx="8343424" cy="0"/>
          </a:xfrm>
          <a:prstGeom prst="straightConnector1">
            <a:avLst/>
          </a:prstGeom>
          <a:noFill/>
          <a:ln cap="flat" cmpd="sng" w="19050">
            <a:solidFill>
              <a:srgbClr val="FA9A4B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329" name="Google Shape;329;p17"/>
          <p:cNvCxnSpPr/>
          <p:nvPr/>
        </p:nvCxnSpPr>
        <p:spPr>
          <a:xfrm>
            <a:off x="5411814" y="8370423"/>
            <a:ext cx="11847486" cy="0"/>
          </a:xfrm>
          <a:prstGeom prst="straightConnector1">
            <a:avLst/>
          </a:prstGeom>
          <a:noFill/>
          <a:ln cap="flat" cmpd="sng" w="19050">
            <a:solidFill>
              <a:srgbClr val="FA9A4B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330" name="Google Shape;330;p17"/>
          <p:cNvSpPr/>
          <p:nvPr/>
        </p:nvSpPr>
        <p:spPr>
          <a:xfrm rot="-6521078">
            <a:off x="1129740" y="7701870"/>
            <a:ext cx="1880951" cy="1562817"/>
          </a:xfrm>
          <a:custGeom>
            <a:rect b="b" l="l" r="r" t="t"/>
            <a:pathLst>
              <a:path extrusionOk="0" h="1562817" w="1880951">
                <a:moveTo>
                  <a:pt x="0" y="0"/>
                </a:moveTo>
                <a:lnTo>
                  <a:pt x="1880951" y="0"/>
                </a:lnTo>
                <a:lnTo>
                  <a:pt x="1880951" y="1562817"/>
                </a:lnTo>
                <a:lnTo>
                  <a:pt x="0" y="15628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1" name="Google Shape;331;p17"/>
          <p:cNvSpPr txBox="1"/>
          <p:nvPr/>
        </p:nvSpPr>
        <p:spPr>
          <a:xfrm>
            <a:off x="6343395" y="1078604"/>
            <a:ext cx="5391031" cy="17081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9" u="none" cap="none" strike="noStrike">
                <a:solidFill>
                  <a:srgbClr val="444A54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Certificate</a:t>
            </a:r>
            <a:endParaRPr/>
          </a:p>
        </p:txBody>
      </p:sp>
      <p:sp>
        <p:nvSpPr>
          <p:cNvPr id="332" name="Google Shape;332;p17"/>
          <p:cNvSpPr txBox="1"/>
          <p:nvPr/>
        </p:nvSpPr>
        <p:spPr>
          <a:xfrm>
            <a:off x="6500521" y="6936273"/>
            <a:ext cx="2537785" cy="405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Satisfy"/>
                <a:ea typeface="Satisfy"/>
                <a:cs typeface="Satisfy"/>
                <a:sym typeface="Satisfy"/>
              </a:rPr>
              <a:t>Signature</a:t>
            </a:r>
            <a:endParaRPr/>
          </a:p>
        </p:txBody>
      </p:sp>
      <p:sp>
        <p:nvSpPr>
          <p:cNvPr id="333" name="Google Shape;333;p17"/>
          <p:cNvSpPr txBox="1"/>
          <p:nvPr/>
        </p:nvSpPr>
        <p:spPr>
          <a:xfrm>
            <a:off x="1028700" y="4019550"/>
            <a:ext cx="5393412" cy="504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9" u="none" cap="none" strike="noStrike">
                <a:solidFill>
                  <a:srgbClr val="000000"/>
                </a:solidFill>
                <a:latin typeface="Satisfy"/>
                <a:ea typeface="Satisfy"/>
                <a:cs typeface="Satisfy"/>
                <a:sym typeface="Satisfy"/>
              </a:rPr>
              <a:t>Proudly Presented To</a:t>
            </a:r>
            <a:endParaRPr/>
          </a:p>
        </p:txBody>
      </p:sp>
      <p:sp>
        <p:nvSpPr>
          <p:cNvPr id="334" name="Google Shape;334;p17"/>
          <p:cNvSpPr txBox="1"/>
          <p:nvPr/>
        </p:nvSpPr>
        <p:spPr>
          <a:xfrm>
            <a:off x="6580259" y="2899567"/>
            <a:ext cx="7828376" cy="19113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0" u="none" cap="none" strike="noStrike">
                <a:solidFill>
                  <a:srgbClr val="FA9A4B"/>
                </a:solidFill>
                <a:latin typeface="Satisfy"/>
                <a:ea typeface="Satisfy"/>
                <a:cs typeface="Satisfy"/>
                <a:sym typeface="Satisfy"/>
              </a:rPr>
              <a:t>Jane Doe</a:t>
            </a:r>
            <a:endParaRPr/>
          </a:p>
        </p:txBody>
      </p:sp>
      <p:sp>
        <p:nvSpPr>
          <p:cNvPr id="335" name="Google Shape;335;p17"/>
          <p:cNvSpPr txBox="1"/>
          <p:nvPr/>
        </p:nvSpPr>
        <p:spPr>
          <a:xfrm>
            <a:off x="13557926" y="8764905"/>
            <a:ext cx="2537785" cy="405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Satisfy"/>
                <a:ea typeface="Satisfy"/>
                <a:cs typeface="Satisfy"/>
                <a:sym typeface="Satisfy"/>
              </a:rPr>
              <a:t>Date</a:t>
            </a:r>
            <a:endParaRPr/>
          </a:p>
        </p:txBody>
      </p:sp>
      <p:sp>
        <p:nvSpPr>
          <p:cNvPr id="336" name="Google Shape;336;p17"/>
          <p:cNvSpPr txBox="1"/>
          <p:nvPr/>
        </p:nvSpPr>
        <p:spPr>
          <a:xfrm>
            <a:off x="1028700" y="5183673"/>
            <a:ext cx="7887176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Satisfy"/>
                <a:ea typeface="Satisfy"/>
                <a:cs typeface="Satisfy"/>
                <a:sym typeface="Satisfy"/>
              </a:rPr>
              <a:t>has successfully fulfilled the requirements of the course</a:t>
            </a:r>
            <a:endParaRPr/>
          </a:p>
        </p:txBody>
      </p:sp>
      <p:sp>
        <p:nvSpPr>
          <p:cNvPr id="337" name="Google Shape;337;p17"/>
          <p:cNvSpPr txBox="1"/>
          <p:nvPr/>
        </p:nvSpPr>
        <p:spPr>
          <a:xfrm>
            <a:off x="6500521" y="7882569"/>
            <a:ext cx="2537785" cy="405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Satisfy"/>
                <a:ea typeface="Satisfy"/>
                <a:cs typeface="Satisfy"/>
                <a:sym typeface="Satisfy"/>
              </a:rPr>
              <a:t>Signature</a:t>
            </a:r>
            <a:endParaRPr/>
          </a:p>
        </p:txBody>
      </p:sp>
      <p:sp>
        <p:nvSpPr>
          <p:cNvPr id="338" name="Google Shape;338;p17"/>
          <p:cNvSpPr txBox="1"/>
          <p:nvPr/>
        </p:nvSpPr>
        <p:spPr>
          <a:xfrm>
            <a:off x="11590039" y="6837213"/>
            <a:ext cx="2818595" cy="405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Satisfy"/>
                <a:ea typeface="Satisfy"/>
                <a:cs typeface="Satisfy"/>
                <a:sym typeface="Satisfy"/>
              </a:rPr>
              <a:t>Authorized signatory</a:t>
            </a:r>
            <a:endParaRPr/>
          </a:p>
        </p:txBody>
      </p:sp>
      <p:sp>
        <p:nvSpPr>
          <p:cNvPr id="339" name="Google Shape;339;p17"/>
          <p:cNvSpPr txBox="1"/>
          <p:nvPr/>
        </p:nvSpPr>
        <p:spPr>
          <a:xfrm>
            <a:off x="10956850" y="7833039"/>
            <a:ext cx="4084974" cy="405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Satisfy"/>
                <a:ea typeface="Satisfy"/>
                <a:cs typeface="Satisfy"/>
                <a:sym typeface="Satisfy"/>
              </a:rPr>
              <a:t>Authorized signatory</a:t>
            </a:r>
            <a:endParaRPr/>
          </a:p>
        </p:txBody>
      </p:sp>
      <p:grpSp>
        <p:nvGrpSpPr>
          <p:cNvPr id="340" name="Google Shape;340;p17"/>
          <p:cNvGrpSpPr/>
          <p:nvPr/>
        </p:nvGrpSpPr>
        <p:grpSpPr>
          <a:xfrm>
            <a:off x="15892241" y="624477"/>
            <a:ext cx="1367059" cy="1367059"/>
            <a:chOff x="0" y="0"/>
            <a:chExt cx="1822746" cy="1822746"/>
          </a:xfrm>
        </p:grpSpPr>
        <p:grpSp>
          <p:nvGrpSpPr>
            <p:cNvPr id="341" name="Google Shape;341;p17"/>
            <p:cNvGrpSpPr/>
            <p:nvPr/>
          </p:nvGrpSpPr>
          <p:grpSpPr>
            <a:xfrm>
              <a:off x="0" y="0"/>
              <a:ext cx="1822746" cy="1822746"/>
              <a:chOff x="0" y="0"/>
              <a:chExt cx="812800" cy="812800"/>
            </a:xfrm>
          </p:grpSpPr>
          <p:sp>
            <p:nvSpPr>
              <p:cNvPr id="342" name="Google Shape;342;p1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1F1F1"/>
              </a:solidFill>
              <a:ln cap="sq" cmpd="sng" w="9525">
                <a:solidFill>
                  <a:srgbClr val="FAC65F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" name="Google Shape;343;p17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4" name="Google Shape;344;p17"/>
            <p:cNvGrpSpPr/>
            <p:nvPr/>
          </p:nvGrpSpPr>
          <p:grpSpPr>
            <a:xfrm>
              <a:off x="130031" y="130031"/>
              <a:ext cx="1562684" cy="1562684"/>
              <a:chOff x="0" y="0"/>
              <a:chExt cx="812800" cy="812800"/>
            </a:xfrm>
          </p:grpSpPr>
          <p:sp>
            <p:nvSpPr>
              <p:cNvPr id="345" name="Google Shape;345;p1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45826" y="33348"/>
                    </a:lnTo>
                    <a:lnTo>
                      <a:pt x="491360" y="8881"/>
                    </a:lnTo>
                    <a:lnTo>
                      <a:pt x="522953" y="49652"/>
                    </a:lnTo>
                    <a:lnTo>
                      <a:pt x="572609" y="35135"/>
                    </a:lnTo>
                    <a:lnTo>
                      <a:pt x="594986" y="81548"/>
                    </a:lnTo>
                    <a:lnTo>
                      <a:pt x="646591" y="77616"/>
                    </a:lnTo>
                    <a:lnTo>
                      <a:pt x="658778" y="127641"/>
                    </a:lnTo>
                    <a:lnTo>
                      <a:pt x="710077" y="134465"/>
                    </a:lnTo>
                    <a:lnTo>
                      <a:pt x="711539" y="185918"/>
                    </a:lnTo>
                    <a:lnTo>
                      <a:pt x="760292" y="203200"/>
                    </a:lnTo>
                    <a:lnTo>
                      <a:pt x="750965" y="253830"/>
                    </a:lnTo>
                    <a:lnTo>
                      <a:pt x="795038" y="280816"/>
                    </a:lnTo>
                    <a:lnTo>
                      <a:pt x="775331" y="328411"/>
                    </a:lnTo>
                    <a:lnTo>
                      <a:pt x="812800" y="363920"/>
                    </a:lnTo>
                    <a:lnTo>
                      <a:pt x="783573" y="406400"/>
                    </a:lnTo>
                    <a:lnTo>
                      <a:pt x="812800" y="448880"/>
                    </a:lnTo>
                    <a:lnTo>
                      <a:pt x="775331" y="484389"/>
                    </a:lnTo>
                    <a:lnTo>
                      <a:pt x="795038" y="531984"/>
                    </a:lnTo>
                    <a:lnTo>
                      <a:pt x="750965" y="558970"/>
                    </a:lnTo>
                    <a:lnTo>
                      <a:pt x="760292" y="609600"/>
                    </a:lnTo>
                    <a:lnTo>
                      <a:pt x="711539" y="626882"/>
                    </a:lnTo>
                    <a:lnTo>
                      <a:pt x="710077" y="678335"/>
                    </a:lnTo>
                    <a:lnTo>
                      <a:pt x="658778" y="685159"/>
                    </a:lnTo>
                    <a:lnTo>
                      <a:pt x="646591" y="735184"/>
                    </a:lnTo>
                    <a:lnTo>
                      <a:pt x="594986" y="731252"/>
                    </a:lnTo>
                    <a:lnTo>
                      <a:pt x="572609" y="777665"/>
                    </a:lnTo>
                    <a:lnTo>
                      <a:pt x="522953" y="763148"/>
                    </a:lnTo>
                    <a:lnTo>
                      <a:pt x="491360" y="803919"/>
                    </a:lnTo>
                    <a:lnTo>
                      <a:pt x="445826" y="779452"/>
                    </a:lnTo>
                    <a:lnTo>
                      <a:pt x="406400" y="812800"/>
                    </a:lnTo>
                    <a:lnTo>
                      <a:pt x="366974" y="779452"/>
                    </a:lnTo>
                    <a:lnTo>
                      <a:pt x="321440" y="803919"/>
                    </a:lnTo>
                    <a:lnTo>
                      <a:pt x="289847" y="763148"/>
                    </a:lnTo>
                    <a:lnTo>
                      <a:pt x="240191" y="777665"/>
                    </a:lnTo>
                    <a:lnTo>
                      <a:pt x="217814" y="731252"/>
                    </a:lnTo>
                    <a:lnTo>
                      <a:pt x="166209" y="735184"/>
                    </a:lnTo>
                    <a:lnTo>
                      <a:pt x="154022" y="685159"/>
                    </a:lnTo>
                    <a:lnTo>
                      <a:pt x="102722" y="678335"/>
                    </a:lnTo>
                    <a:lnTo>
                      <a:pt x="101260" y="626882"/>
                    </a:lnTo>
                    <a:lnTo>
                      <a:pt x="52509" y="609600"/>
                    </a:lnTo>
                    <a:lnTo>
                      <a:pt x="61835" y="558970"/>
                    </a:lnTo>
                    <a:lnTo>
                      <a:pt x="17762" y="531984"/>
                    </a:lnTo>
                    <a:lnTo>
                      <a:pt x="37469" y="484389"/>
                    </a:lnTo>
                    <a:lnTo>
                      <a:pt x="0" y="448880"/>
                    </a:lnTo>
                    <a:lnTo>
                      <a:pt x="29227" y="406400"/>
                    </a:lnTo>
                    <a:lnTo>
                      <a:pt x="0" y="363920"/>
                    </a:lnTo>
                    <a:lnTo>
                      <a:pt x="37469" y="328411"/>
                    </a:lnTo>
                    <a:lnTo>
                      <a:pt x="17762" y="280816"/>
                    </a:lnTo>
                    <a:lnTo>
                      <a:pt x="61835" y="253830"/>
                    </a:lnTo>
                    <a:lnTo>
                      <a:pt x="52509" y="203200"/>
                    </a:lnTo>
                    <a:lnTo>
                      <a:pt x="101260" y="185918"/>
                    </a:lnTo>
                    <a:lnTo>
                      <a:pt x="102722" y="134465"/>
                    </a:lnTo>
                    <a:lnTo>
                      <a:pt x="154022" y="127641"/>
                    </a:lnTo>
                    <a:lnTo>
                      <a:pt x="166209" y="77616"/>
                    </a:lnTo>
                    <a:lnTo>
                      <a:pt x="217814" y="81548"/>
                    </a:lnTo>
                    <a:lnTo>
                      <a:pt x="240191" y="35135"/>
                    </a:lnTo>
                    <a:lnTo>
                      <a:pt x="289847" y="49652"/>
                    </a:lnTo>
                    <a:lnTo>
                      <a:pt x="321440" y="8881"/>
                    </a:lnTo>
                    <a:lnTo>
                      <a:pt x="366974" y="33348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</p:sp>
          <p:sp>
            <p:nvSpPr>
              <p:cNvPr id="346" name="Google Shape;346;p17"/>
              <p:cNvSpPr txBox="1"/>
              <p:nvPr/>
            </p:nvSpPr>
            <p:spPr>
              <a:xfrm>
                <a:off x="152400" y="104775"/>
                <a:ext cx="508000" cy="5556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925" lIns="25925" spcFirstLastPara="1" rIns="25925" wrap="square" tIns="25925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7" name="Google Shape;347;p17"/>
            <p:cNvGrpSpPr/>
            <p:nvPr/>
          </p:nvGrpSpPr>
          <p:grpSpPr>
            <a:xfrm>
              <a:off x="344024" y="344024"/>
              <a:ext cx="1134697" cy="1134697"/>
              <a:chOff x="0" y="0"/>
              <a:chExt cx="812800" cy="812800"/>
            </a:xfrm>
          </p:grpSpPr>
          <p:sp>
            <p:nvSpPr>
              <p:cNvPr id="348" name="Google Shape;348;p1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" name="Google Shape;349;p17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925" lIns="25925" spcFirstLastPara="1" rIns="25925" wrap="square" tIns="25925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50" name="Google Shape;350;p17"/>
            <p:cNvSpPr/>
            <p:nvPr/>
          </p:nvSpPr>
          <p:spPr>
            <a:xfrm>
              <a:off x="421251" y="423033"/>
              <a:ext cx="980245" cy="976680"/>
            </a:xfrm>
            <a:custGeom>
              <a:rect b="b" l="l" r="r" t="t"/>
              <a:pathLst>
                <a:path extrusionOk="0" h="976680" w="980245">
                  <a:moveTo>
                    <a:pt x="0" y="0"/>
                  </a:moveTo>
                  <a:lnTo>
                    <a:pt x="980244" y="0"/>
                  </a:lnTo>
                  <a:lnTo>
                    <a:pt x="980244" y="976680"/>
                  </a:lnTo>
                  <a:lnTo>
                    <a:pt x="0" y="9766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grpSp>
          <p:nvGrpSpPr>
            <p:cNvPr id="351" name="Google Shape;351;p17"/>
            <p:cNvGrpSpPr/>
            <p:nvPr/>
          </p:nvGrpSpPr>
          <p:grpSpPr>
            <a:xfrm>
              <a:off x="735010" y="735010"/>
              <a:ext cx="352726" cy="352726"/>
              <a:chOff x="0" y="0"/>
              <a:chExt cx="812800" cy="812800"/>
            </a:xfrm>
          </p:grpSpPr>
          <p:sp>
            <p:nvSpPr>
              <p:cNvPr id="352" name="Google Shape;352;p1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" name="Google Shape;353;p17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354" name="Google Shape;35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11850" y="1808698"/>
            <a:ext cx="1898093" cy="48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557000" y="1732498"/>
            <a:ext cx="1898093" cy="48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9A4B"/>
        </a:solidFill>
      </p:bgPr>
    </p:bg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8"/>
          <p:cNvSpPr txBox="1"/>
          <p:nvPr/>
        </p:nvSpPr>
        <p:spPr>
          <a:xfrm>
            <a:off x="2624614" y="1856105"/>
            <a:ext cx="13038773" cy="1501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8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9" u="none" cap="none" strike="noStrike">
                <a:solidFill>
                  <a:srgbClr val="000000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Certificate of Completion</a:t>
            </a:r>
            <a:endParaRPr/>
          </a:p>
        </p:txBody>
      </p:sp>
      <p:sp>
        <p:nvSpPr>
          <p:cNvPr id="361" name="Google Shape;361;p18"/>
          <p:cNvSpPr txBox="1"/>
          <p:nvPr/>
        </p:nvSpPr>
        <p:spPr>
          <a:xfrm>
            <a:off x="6182369" y="4229418"/>
            <a:ext cx="5923262" cy="17272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FFFEFB"/>
                </a:solidFill>
                <a:latin typeface="Satisfy"/>
                <a:ea typeface="Satisfy"/>
                <a:cs typeface="Satisfy"/>
                <a:sym typeface="Satisfy"/>
              </a:rPr>
              <a:t>Jane Doe</a:t>
            </a:r>
            <a:endParaRPr/>
          </a:p>
        </p:txBody>
      </p:sp>
      <p:sp>
        <p:nvSpPr>
          <p:cNvPr id="362" name="Google Shape;362;p18"/>
          <p:cNvSpPr txBox="1"/>
          <p:nvPr/>
        </p:nvSpPr>
        <p:spPr>
          <a:xfrm>
            <a:off x="5999566" y="3581718"/>
            <a:ext cx="6288869" cy="504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9" u="none" cap="none" strike="noStrike">
                <a:solidFill>
                  <a:srgbClr val="000000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This is to certify that</a:t>
            </a:r>
            <a:endParaRPr/>
          </a:p>
        </p:txBody>
      </p:sp>
      <p:sp>
        <p:nvSpPr>
          <p:cNvPr id="363" name="Google Shape;363;p18"/>
          <p:cNvSpPr txBox="1"/>
          <p:nvPr/>
        </p:nvSpPr>
        <p:spPr>
          <a:xfrm>
            <a:off x="1393782" y="6251894"/>
            <a:ext cx="15500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9" u="none" cap="none" strike="noStrike">
                <a:solidFill>
                  <a:srgbClr val="000000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has successfully completed their </a:t>
            </a:r>
            <a:r>
              <a:rPr lang="en-US" sz="2999">
                <a:latin typeface="Cormorant Garamond"/>
                <a:ea typeface="Cormorant Garamond"/>
                <a:cs typeface="Cormorant Garamond"/>
                <a:sym typeface="Cormorant Garamond"/>
              </a:rPr>
              <a:t>Internship</a:t>
            </a:r>
            <a:r>
              <a:rPr b="0" i="0" lang="en-US" sz="2999" u="none" cap="none" strike="noStrike">
                <a:solidFill>
                  <a:srgbClr val="000000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Program from April to June 2025.</a:t>
            </a:r>
            <a:endParaRPr/>
          </a:p>
        </p:txBody>
      </p:sp>
      <p:sp>
        <p:nvSpPr>
          <p:cNvPr id="364" name="Google Shape;364;p18"/>
          <p:cNvSpPr txBox="1"/>
          <p:nvPr/>
        </p:nvSpPr>
        <p:spPr>
          <a:xfrm>
            <a:off x="5999566" y="6978367"/>
            <a:ext cx="6288869" cy="504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9" u="none" cap="none" strike="noStrike">
                <a:solidFill>
                  <a:srgbClr val="000000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Given this June of 2025.</a:t>
            </a:r>
            <a:endParaRPr/>
          </a:p>
        </p:txBody>
      </p:sp>
      <p:sp>
        <p:nvSpPr>
          <p:cNvPr id="365" name="Google Shape;365;p18"/>
          <p:cNvSpPr txBox="1"/>
          <p:nvPr/>
        </p:nvSpPr>
        <p:spPr>
          <a:xfrm>
            <a:off x="2290622" y="8840134"/>
            <a:ext cx="2537785" cy="405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444A54"/>
                </a:solidFill>
                <a:latin typeface="Satisfy"/>
                <a:ea typeface="Satisfy"/>
                <a:cs typeface="Satisfy"/>
                <a:sym typeface="Satisfy"/>
              </a:rPr>
              <a:t>Signature</a:t>
            </a:r>
            <a:endParaRPr/>
          </a:p>
        </p:txBody>
      </p:sp>
      <p:sp>
        <p:nvSpPr>
          <p:cNvPr id="366" name="Google Shape;366;p18"/>
          <p:cNvSpPr txBox="1"/>
          <p:nvPr/>
        </p:nvSpPr>
        <p:spPr>
          <a:xfrm>
            <a:off x="7734702" y="8363884"/>
            <a:ext cx="2818595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President</a:t>
            </a:r>
            <a:endParaRPr/>
          </a:p>
        </p:txBody>
      </p:sp>
      <p:cxnSp>
        <p:nvCxnSpPr>
          <p:cNvPr id="367" name="Google Shape;367;p18"/>
          <p:cNvCxnSpPr/>
          <p:nvPr/>
        </p:nvCxnSpPr>
        <p:spPr>
          <a:xfrm>
            <a:off x="7224442" y="1211753"/>
            <a:ext cx="3839115" cy="0"/>
          </a:xfrm>
          <a:prstGeom prst="straightConnector1">
            <a:avLst/>
          </a:prstGeom>
          <a:noFill/>
          <a:ln cap="flat" cmpd="sng" w="19050">
            <a:solidFill>
              <a:srgbClr val="FFFEF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8" name="Google Shape;368;p18"/>
          <p:cNvSpPr txBox="1"/>
          <p:nvPr/>
        </p:nvSpPr>
        <p:spPr>
          <a:xfrm>
            <a:off x="7875107" y="802005"/>
            <a:ext cx="2537785" cy="405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444A54"/>
                </a:solidFill>
                <a:latin typeface="Satisfy"/>
                <a:ea typeface="Satisfy"/>
                <a:cs typeface="Satisfy"/>
                <a:sym typeface="Satisfy"/>
              </a:rPr>
              <a:t>Name</a:t>
            </a:r>
            <a:endParaRPr/>
          </a:p>
        </p:txBody>
      </p:sp>
      <p:cxnSp>
        <p:nvCxnSpPr>
          <p:cNvPr id="369" name="Google Shape;369;p18"/>
          <p:cNvCxnSpPr/>
          <p:nvPr/>
        </p:nvCxnSpPr>
        <p:spPr>
          <a:xfrm>
            <a:off x="12562752" y="8659159"/>
            <a:ext cx="4331466" cy="0"/>
          </a:xfrm>
          <a:prstGeom prst="straightConnector1">
            <a:avLst/>
          </a:prstGeom>
          <a:noFill/>
          <a:ln cap="flat" cmpd="sng" w="19050">
            <a:solidFill>
              <a:srgbClr val="FFFEFB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370" name="Google Shape;370;p18"/>
          <p:cNvSpPr txBox="1"/>
          <p:nvPr/>
        </p:nvSpPr>
        <p:spPr>
          <a:xfrm>
            <a:off x="13459593" y="8840134"/>
            <a:ext cx="2537785" cy="405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444A54"/>
                </a:solidFill>
                <a:latin typeface="Satisfy"/>
                <a:ea typeface="Satisfy"/>
                <a:cs typeface="Satisfy"/>
                <a:sym typeface="Satisfy"/>
              </a:rPr>
              <a:t>Name</a:t>
            </a:r>
            <a:endParaRPr/>
          </a:p>
        </p:txBody>
      </p:sp>
      <p:cxnSp>
        <p:nvCxnSpPr>
          <p:cNvPr id="371" name="Google Shape;371;p18"/>
          <p:cNvCxnSpPr/>
          <p:nvPr/>
        </p:nvCxnSpPr>
        <p:spPr>
          <a:xfrm>
            <a:off x="1393782" y="8659159"/>
            <a:ext cx="4331466" cy="0"/>
          </a:xfrm>
          <a:prstGeom prst="straightConnector1">
            <a:avLst/>
          </a:prstGeom>
          <a:noFill/>
          <a:ln cap="flat" cmpd="sng" w="19050">
            <a:solidFill>
              <a:srgbClr val="FFFEFB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372" name="Google Shape;372;p18"/>
          <p:cNvSpPr/>
          <p:nvPr/>
        </p:nvSpPr>
        <p:spPr>
          <a:xfrm rot="7793135">
            <a:off x="-2344661" y="25226"/>
            <a:ext cx="4361305" cy="3623658"/>
          </a:xfrm>
          <a:custGeom>
            <a:rect b="b" l="l" r="r" t="t"/>
            <a:pathLst>
              <a:path extrusionOk="0" h="3623658" w="4361305">
                <a:moveTo>
                  <a:pt x="0" y="0"/>
                </a:moveTo>
                <a:lnTo>
                  <a:pt x="4361305" y="0"/>
                </a:lnTo>
                <a:lnTo>
                  <a:pt x="4361305" y="3623658"/>
                </a:lnTo>
                <a:lnTo>
                  <a:pt x="0" y="36236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3" name="Google Shape;373;p18"/>
          <p:cNvSpPr/>
          <p:nvPr/>
        </p:nvSpPr>
        <p:spPr>
          <a:xfrm rot="-3148986">
            <a:off x="16244734" y="4883908"/>
            <a:ext cx="4361305" cy="3623658"/>
          </a:xfrm>
          <a:custGeom>
            <a:rect b="b" l="l" r="r" t="t"/>
            <a:pathLst>
              <a:path extrusionOk="0" h="3623658" w="4361305">
                <a:moveTo>
                  <a:pt x="0" y="0"/>
                </a:moveTo>
                <a:lnTo>
                  <a:pt x="4361306" y="0"/>
                </a:lnTo>
                <a:lnTo>
                  <a:pt x="4361306" y="3623658"/>
                </a:lnTo>
                <a:lnTo>
                  <a:pt x="0" y="36236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EFB"/>
        </a:solidFill>
      </p:bgPr>
    </p:bg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9"/>
          <p:cNvSpPr/>
          <p:nvPr/>
        </p:nvSpPr>
        <p:spPr>
          <a:xfrm rot="-2591485">
            <a:off x="-876143" y="-408958"/>
            <a:ext cx="2416382" cy="2007688"/>
          </a:xfrm>
          <a:custGeom>
            <a:rect b="b" l="l" r="r" t="t"/>
            <a:pathLst>
              <a:path extrusionOk="0" h="2007688" w="2416382">
                <a:moveTo>
                  <a:pt x="0" y="0"/>
                </a:moveTo>
                <a:lnTo>
                  <a:pt x="2416381" y="0"/>
                </a:lnTo>
                <a:lnTo>
                  <a:pt x="2416381" y="2007688"/>
                </a:lnTo>
                <a:lnTo>
                  <a:pt x="0" y="20076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9" name="Google Shape;379;p19"/>
          <p:cNvSpPr/>
          <p:nvPr/>
        </p:nvSpPr>
        <p:spPr>
          <a:xfrm rot="8239707">
            <a:off x="16836656" y="8924006"/>
            <a:ext cx="2416382" cy="2007688"/>
          </a:xfrm>
          <a:custGeom>
            <a:rect b="b" l="l" r="r" t="t"/>
            <a:pathLst>
              <a:path extrusionOk="0" h="2007688" w="2416382">
                <a:moveTo>
                  <a:pt x="0" y="0"/>
                </a:moveTo>
                <a:lnTo>
                  <a:pt x="2416382" y="0"/>
                </a:lnTo>
                <a:lnTo>
                  <a:pt x="2416382" y="2007689"/>
                </a:lnTo>
                <a:lnTo>
                  <a:pt x="0" y="20076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80" name="Google Shape;380;p19"/>
          <p:cNvGrpSpPr/>
          <p:nvPr/>
        </p:nvGrpSpPr>
        <p:grpSpPr>
          <a:xfrm>
            <a:off x="716921" y="414060"/>
            <a:ext cx="17057476" cy="9270535"/>
            <a:chOff x="0" y="-47625"/>
            <a:chExt cx="4492504" cy="2441622"/>
          </a:xfrm>
        </p:grpSpPr>
        <p:sp>
          <p:nvSpPr>
            <p:cNvPr id="381" name="Google Shape;381;p19"/>
            <p:cNvSpPr/>
            <p:nvPr/>
          </p:nvSpPr>
          <p:spPr>
            <a:xfrm>
              <a:off x="0" y="0"/>
              <a:ext cx="4492504" cy="2393997"/>
            </a:xfrm>
            <a:custGeom>
              <a:rect b="b" l="l" r="r" t="t"/>
              <a:pathLst>
                <a:path extrusionOk="0" h="2393997" w="4492504">
                  <a:moveTo>
                    <a:pt x="0" y="0"/>
                  </a:moveTo>
                  <a:lnTo>
                    <a:pt x="4492504" y="0"/>
                  </a:lnTo>
                  <a:lnTo>
                    <a:pt x="4492504" y="2393997"/>
                  </a:lnTo>
                  <a:lnTo>
                    <a:pt x="0" y="2393997"/>
                  </a:lnTo>
                  <a:close/>
                </a:path>
              </a:pathLst>
            </a:custGeom>
            <a:solidFill>
              <a:srgbClr val="FFFEFB"/>
            </a:solidFill>
            <a:ln cap="sq" cmpd="sng" w="38100">
              <a:solidFill>
                <a:srgbClr val="FA9A4B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82" name="Google Shape;382;p19"/>
            <p:cNvSpPr txBox="1"/>
            <p:nvPr/>
          </p:nvSpPr>
          <p:spPr>
            <a:xfrm>
              <a:off x="0" y="-47625"/>
              <a:ext cx="4492504" cy="24416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3" name="Google Shape;383;p19"/>
          <p:cNvSpPr txBox="1"/>
          <p:nvPr/>
        </p:nvSpPr>
        <p:spPr>
          <a:xfrm>
            <a:off x="2806362" y="1136250"/>
            <a:ext cx="12675300" cy="15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8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9" u="none" cap="none" strike="noStrike">
                <a:solidFill>
                  <a:srgbClr val="444A54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Certificate of </a:t>
            </a:r>
            <a:r>
              <a:rPr b="1" lang="en-US" sz="9999">
                <a:solidFill>
                  <a:srgbClr val="444A54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Internship</a:t>
            </a:r>
            <a:r>
              <a:rPr b="1" i="0" lang="en-US" sz="9999" u="none" cap="none" strike="noStrike">
                <a:solidFill>
                  <a:srgbClr val="444A54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</a:t>
            </a:r>
            <a:endParaRPr/>
          </a:p>
        </p:txBody>
      </p:sp>
      <p:sp>
        <p:nvSpPr>
          <p:cNvPr id="384" name="Google Shape;384;p19"/>
          <p:cNvSpPr txBox="1"/>
          <p:nvPr/>
        </p:nvSpPr>
        <p:spPr>
          <a:xfrm>
            <a:off x="6182369" y="4229418"/>
            <a:ext cx="5923262" cy="17272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444A54"/>
                </a:solidFill>
                <a:latin typeface="Satisfy"/>
                <a:ea typeface="Satisfy"/>
                <a:cs typeface="Satisfy"/>
                <a:sym typeface="Satisfy"/>
              </a:rPr>
              <a:t>Jane Doe</a:t>
            </a:r>
            <a:endParaRPr/>
          </a:p>
        </p:txBody>
      </p:sp>
      <p:sp>
        <p:nvSpPr>
          <p:cNvPr id="385" name="Google Shape;385;p19"/>
          <p:cNvSpPr txBox="1"/>
          <p:nvPr/>
        </p:nvSpPr>
        <p:spPr>
          <a:xfrm>
            <a:off x="4621541" y="3153093"/>
            <a:ext cx="9045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9" u="none" cap="none" strike="noStrike">
                <a:solidFill>
                  <a:srgbClr val="000000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This </a:t>
            </a:r>
            <a:r>
              <a:rPr lang="en-US" sz="2999">
                <a:latin typeface="Cormorant Garamond"/>
                <a:ea typeface="Cormorant Garamond"/>
                <a:cs typeface="Cormorant Garamond"/>
                <a:sym typeface="Cormorant Garamond"/>
              </a:rPr>
              <a:t>internship</a:t>
            </a:r>
            <a:r>
              <a:rPr b="0" i="0" lang="en-US" sz="2999" u="none" cap="none" strike="noStrike">
                <a:solidFill>
                  <a:srgbClr val="000000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program Certificate is proudly awarded to</a:t>
            </a:r>
            <a:endParaRPr/>
          </a:p>
        </p:txBody>
      </p:sp>
      <p:sp>
        <p:nvSpPr>
          <p:cNvPr id="386" name="Google Shape;386;p19"/>
          <p:cNvSpPr txBox="1"/>
          <p:nvPr/>
        </p:nvSpPr>
        <p:spPr>
          <a:xfrm>
            <a:off x="1393782" y="6251894"/>
            <a:ext cx="11026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9" u="none" cap="none" strike="noStrike">
                <a:solidFill>
                  <a:srgbClr val="000000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For her outstanding completion of the compulsory </a:t>
            </a:r>
            <a:r>
              <a:rPr lang="en-US" sz="2999">
                <a:latin typeface="Cormorant Garamond"/>
                <a:ea typeface="Cormorant Garamond"/>
                <a:cs typeface="Cormorant Garamond"/>
                <a:sym typeface="Cormorant Garamond"/>
              </a:rPr>
              <a:t>internship</a:t>
            </a:r>
            <a:r>
              <a:rPr b="0" i="0" lang="en-US" sz="2999" u="none" cap="none" strike="noStrike">
                <a:solidFill>
                  <a:srgbClr val="000000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program at </a:t>
            </a:r>
            <a:endParaRPr/>
          </a:p>
        </p:txBody>
      </p:sp>
      <p:sp>
        <p:nvSpPr>
          <p:cNvPr id="387" name="Google Shape;387;p19"/>
          <p:cNvSpPr txBox="1"/>
          <p:nvPr/>
        </p:nvSpPr>
        <p:spPr>
          <a:xfrm>
            <a:off x="2290622" y="8840134"/>
            <a:ext cx="2537785" cy="405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444A54"/>
                </a:solidFill>
                <a:latin typeface="Satisfy"/>
                <a:ea typeface="Satisfy"/>
                <a:cs typeface="Satisfy"/>
                <a:sym typeface="Satisfy"/>
              </a:rPr>
              <a:t>Signature</a:t>
            </a:r>
            <a:endParaRPr/>
          </a:p>
        </p:txBody>
      </p:sp>
      <p:cxnSp>
        <p:nvCxnSpPr>
          <p:cNvPr id="388" name="Google Shape;388;p19"/>
          <p:cNvCxnSpPr/>
          <p:nvPr/>
        </p:nvCxnSpPr>
        <p:spPr>
          <a:xfrm>
            <a:off x="12562752" y="8659159"/>
            <a:ext cx="4331466" cy="0"/>
          </a:xfrm>
          <a:prstGeom prst="straightConnector1">
            <a:avLst/>
          </a:prstGeom>
          <a:noFill/>
          <a:ln cap="flat" cmpd="sng" w="19050">
            <a:solidFill>
              <a:srgbClr val="444A5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9" name="Google Shape;389;p19"/>
          <p:cNvSpPr txBox="1"/>
          <p:nvPr/>
        </p:nvSpPr>
        <p:spPr>
          <a:xfrm>
            <a:off x="13459593" y="8840134"/>
            <a:ext cx="2537785" cy="405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444A54"/>
                </a:solidFill>
                <a:latin typeface="Satisfy"/>
                <a:ea typeface="Satisfy"/>
                <a:cs typeface="Satisfy"/>
                <a:sym typeface="Satisfy"/>
              </a:rPr>
              <a:t>Name</a:t>
            </a:r>
            <a:endParaRPr/>
          </a:p>
        </p:txBody>
      </p:sp>
      <p:cxnSp>
        <p:nvCxnSpPr>
          <p:cNvPr id="390" name="Google Shape;390;p19"/>
          <p:cNvCxnSpPr/>
          <p:nvPr/>
        </p:nvCxnSpPr>
        <p:spPr>
          <a:xfrm>
            <a:off x="1393782" y="8659159"/>
            <a:ext cx="4331466" cy="0"/>
          </a:xfrm>
          <a:prstGeom prst="straightConnector1">
            <a:avLst/>
          </a:prstGeom>
          <a:noFill/>
          <a:ln cap="flat" cmpd="sng" w="19050">
            <a:solidFill>
              <a:srgbClr val="444A5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91" name="Google Shape;391;p19"/>
          <p:cNvCxnSpPr/>
          <p:nvPr/>
        </p:nvCxnSpPr>
        <p:spPr>
          <a:xfrm>
            <a:off x="12288434" y="6747194"/>
            <a:ext cx="4605784" cy="0"/>
          </a:xfrm>
          <a:prstGeom prst="straightConnector1">
            <a:avLst/>
          </a:prstGeom>
          <a:noFill/>
          <a:ln cap="flat" cmpd="sng" w="19050">
            <a:solidFill>
              <a:srgbClr val="444A5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92" name="Google Shape;392;p19"/>
          <p:cNvCxnSpPr/>
          <p:nvPr/>
        </p:nvCxnSpPr>
        <p:spPr>
          <a:xfrm>
            <a:off x="1393782" y="7510788"/>
            <a:ext cx="10711849" cy="0"/>
          </a:xfrm>
          <a:prstGeom prst="straightConnector1">
            <a:avLst/>
          </a:prstGeom>
          <a:noFill/>
          <a:ln cap="flat" cmpd="sng" w="19050">
            <a:solidFill>
              <a:srgbClr val="444A5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3" name="Google Shape;393;p19"/>
          <p:cNvSpPr txBox="1"/>
          <p:nvPr/>
        </p:nvSpPr>
        <p:spPr>
          <a:xfrm>
            <a:off x="12562752" y="6996437"/>
            <a:ext cx="3580329" cy="504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9" u="none" cap="none" strike="noStrike">
                <a:solidFill>
                  <a:srgbClr val="000000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from April to June 2025.</a:t>
            </a:r>
            <a:endParaRPr/>
          </a:p>
        </p:txBody>
      </p:sp>
      <p:sp>
        <p:nvSpPr>
          <p:cNvPr id="394" name="Google Shape;394;p19"/>
          <p:cNvSpPr/>
          <p:nvPr/>
        </p:nvSpPr>
        <p:spPr>
          <a:xfrm rot="3108629">
            <a:off x="16156686" y="984920"/>
            <a:ext cx="1174410" cy="975777"/>
          </a:xfrm>
          <a:custGeom>
            <a:rect b="b" l="l" r="r" t="t"/>
            <a:pathLst>
              <a:path extrusionOk="0" h="975777" w="1174410">
                <a:moveTo>
                  <a:pt x="0" y="0"/>
                </a:moveTo>
                <a:lnTo>
                  <a:pt x="1174411" y="0"/>
                </a:lnTo>
                <a:lnTo>
                  <a:pt x="1174411" y="975776"/>
                </a:lnTo>
                <a:lnTo>
                  <a:pt x="0" y="9757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ndustrial Training Certificate   ">
  <a:themeElements>
    <a:clrScheme name="Office">
      <a:dk1>
        <a:srgbClr val="000000"/>
      </a:dk1>
      <a:lt1>
        <a:srgbClr val="FFFFFF"/>
      </a:lt1>
      <a:dk2>
        <a:srgbClr val="444A54"/>
      </a:dk2>
      <a:lt2>
        <a:srgbClr val="345D9B"/>
      </a:lt2>
      <a:accent1>
        <a:srgbClr val="FFFEFB"/>
      </a:accent1>
      <a:accent2>
        <a:srgbClr val="FAC65F"/>
      </a:accent2>
      <a:accent3>
        <a:srgbClr val="FA9A4B"/>
      </a:accent3>
      <a:accent4>
        <a:srgbClr val="F1F1F1"/>
      </a:accent4>
      <a:accent5>
        <a:srgbClr val="888888"/>
      </a:accent5>
      <a:accent6>
        <a:srgbClr val="B3B3B3"/>
      </a:accent6>
      <a:hlink>
        <a:srgbClr val="4C4C4C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