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10287000" cx="18288000"/>
  <p:notesSz cx="6858000" cy="9144000"/>
  <p:embeddedFontLst>
    <p:embeddedFont>
      <p:font typeface="DM Sans Black"/>
      <p:bold r:id="rId11"/>
      <p:boldItalic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font" Target="fonts/DMSansBlack-bold.fntdata"/><Relationship Id="rId10" Type="http://schemas.openxmlformats.org/officeDocument/2006/relationships/slide" Target="slides/slide5.xml"/><Relationship Id="rId12" Type="http://schemas.openxmlformats.org/officeDocument/2006/relationships/font" Target="fonts/DMSansBlack-boldItalic.fntdata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Relationship Id="rId4" Type="http://schemas.openxmlformats.org/officeDocument/2006/relationships/image" Target="../media/image5.png"/><Relationship Id="rId11" Type="http://schemas.openxmlformats.org/officeDocument/2006/relationships/image" Target="../media/image14.png"/><Relationship Id="rId10" Type="http://schemas.openxmlformats.org/officeDocument/2006/relationships/image" Target="../media/image9.png"/><Relationship Id="rId12" Type="http://schemas.openxmlformats.org/officeDocument/2006/relationships/image" Target="../media/image7.png"/><Relationship Id="rId9" Type="http://schemas.openxmlformats.org/officeDocument/2006/relationships/image" Target="../media/image8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2.png"/><Relationship Id="rId8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Relationship Id="rId4" Type="http://schemas.openxmlformats.org/officeDocument/2006/relationships/image" Target="../media/image6.png"/><Relationship Id="rId5" Type="http://schemas.openxmlformats.org/officeDocument/2006/relationships/image" Target="../media/image18.png"/><Relationship Id="rId6" Type="http://schemas.openxmlformats.org/officeDocument/2006/relationships/image" Target="../media/image10.png"/><Relationship Id="rId7" Type="http://schemas.openxmlformats.org/officeDocument/2006/relationships/image" Target="../media/image1.png"/><Relationship Id="rId8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0.png"/><Relationship Id="rId4" Type="http://schemas.openxmlformats.org/officeDocument/2006/relationships/image" Target="../media/image33.png"/><Relationship Id="rId10" Type="http://schemas.openxmlformats.org/officeDocument/2006/relationships/image" Target="../media/image17.png"/><Relationship Id="rId9" Type="http://schemas.openxmlformats.org/officeDocument/2006/relationships/image" Target="../media/image21.png"/><Relationship Id="rId5" Type="http://schemas.openxmlformats.org/officeDocument/2006/relationships/image" Target="../media/image15.png"/><Relationship Id="rId6" Type="http://schemas.openxmlformats.org/officeDocument/2006/relationships/image" Target="../media/image22.png"/><Relationship Id="rId7" Type="http://schemas.openxmlformats.org/officeDocument/2006/relationships/image" Target="../media/image24.png"/><Relationship Id="rId8" Type="http://schemas.openxmlformats.org/officeDocument/2006/relationships/image" Target="../media/image1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Relationship Id="rId4" Type="http://schemas.openxmlformats.org/officeDocument/2006/relationships/image" Target="../media/image27.png"/><Relationship Id="rId11" Type="http://schemas.openxmlformats.org/officeDocument/2006/relationships/image" Target="../media/image34.png"/><Relationship Id="rId10" Type="http://schemas.openxmlformats.org/officeDocument/2006/relationships/image" Target="../media/image40.png"/><Relationship Id="rId12" Type="http://schemas.openxmlformats.org/officeDocument/2006/relationships/image" Target="../media/image38.png"/><Relationship Id="rId9" Type="http://schemas.openxmlformats.org/officeDocument/2006/relationships/image" Target="../media/image39.png"/><Relationship Id="rId5" Type="http://schemas.openxmlformats.org/officeDocument/2006/relationships/image" Target="../media/image23.png"/><Relationship Id="rId6" Type="http://schemas.openxmlformats.org/officeDocument/2006/relationships/image" Target="../media/image37.png"/><Relationship Id="rId7" Type="http://schemas.openxmlformats.org/officeDocument/2006/relationships/image" Target="../media/image29.png"/><Relationship Id="rId8" Type="http://schemas.openxmlformats.org/officeDocument/2006/relationships/image" Target="../media/image3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12.png"/><Relationship Id="rId9" Type="http://schemas.openxmlformats.org/officeDocument/2006/relationships/image" Target="../media/image36.png"/><Relationship Id="rId5" Type="http://schemas.openxmlformats.org/officeDocument/2006/relationships/image" Target="../media/image16.png"/><Relationship Id="rId6" Type="http://schemas.openxmlformats.org/officeDocument/2006/relationships/image" Target="../media/image32.png"/><Relationship Id="rId7" Type="http://schemas.openxmlformats.org/officeDocument/2006/relationships/image" Target="../media/image21.png"/><Relationship Id="rId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EE8DE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/>
        </p:nvSpPr>
        <p:spPr>
          <a:xfrm>
            <a:off x="873425" y="2708613"/>
            <a:ext cx="16541100" cy="32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2999" u="none" cap="none" strike="noStrike">
                <a:solidFill>
                  <a:srgbClr val="000000"/>
                </a:solidFill>
                <a:latin typeface="DM Sans Black"/>
                <a:ea typeface="DM Sans Black"/>
                <a:cs typeface="DM Sans Black"/>
                <a:sym typeface="DM Sans Black"/>
              </a:rPr>
              <a:t>Social Media Content Pillars</a:t>
            </a:r>
            <a:endParaRPr>
              <a:latin typeface="DM Sans Black"/>
              <a:ea typeface="DM Sans Black"/>
              <a:cs typeface="DM Sans Black"/>
              <a:sym typeface="DM Sans Black"/>
            </a:endParaRPr>
          </a:p>
        </p:txBody>
      </p:sp>
      <p:grpSp>
        <p:nvGrpSpPr>
          <p:cNvPr id="85" name="Google Shape;85;p13"/>
          <p:cNvGrpSpPr/>
          <p:nvPr/>
        </p:nvGrpSpPr>
        <p:grpSpPr>
          <a:xfrm>
            <a:off x="392805" y="1332250"/>
            <a:ext cx="2606681" cy="2606681"/>
            <a:chOff x="0" y="0"/>
            <a:chExt cx="3475575" cy="3475575"/>
          </a:xfrm>
        </p:grpSpPr>
        <p:sp>
          <p:nvSpPr>
            <p:cNvPr id="86" name="Google Shape;86;p13"/>
            <p:cNvSpPr/>
            <p:nvPr/>
          </p:nvSpPr>
          <p:spPr>
            <a:xfrm rot="-288171">
              <a:off x="129047" y="129047"/>
              <a:ext cx="3217481" cy="3217481"/>
            </a:xfrm>
            <a:custGeom>
              <a:rect b="b" l="l" r="r" t="t"/>
              <a:pathLst>
                <a:path extrusionOk="0" h="3217481" w="3217481">
                  <a:moveTo>
                    <a:pt x="0" y="0"/>
                  </a:moveTo>
                  <a:lnTo>
                    <a:pt x="3217481" y="0"/>
                  </a:lnTo>
                  <a:lnTo>
                    <a:pt x="3217481" y="3217481"/>
                  </a:lnTo>
                  <a:lnTo>
                    <a:pt x="0" y="321748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87" name="Google Shape;87;p13"/>
            <p:cNvSpPr/>
            <p:nvPr/>
          </p:nvSpPr>
          <p:spPr>
            <a:xfrm rot="-443701">
              <a:off x="585797" y="696342"/>
              <a:ext cx="2303981" cy="2203444"/>
            </a:xfrm>
            <a:custGeom>
              <a:rect b="b" l="l" r="r" t="t"/>
              <a:pathLst>
                <a:path extrusionOk="0" h="2203444" w="2303981">
                  <a:moveTo>
                    <a:pt x="0" y="0"/>
                  </a:moveTo>
                  <a:lnTo>
                    <a:pt x="2303981" y="0"/>
                  </a:lnTo>
                  <a:lnTo>
                    <a:pt x="2303981" y="2203444"/>
                  </a:lnTo>
                  <a:lnTo>
                    <a:pt x="0" y="220344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sp>
        <p:nvSpPr>
          <p:cNvPr id="88" name="Google Shape;88;p13"/>
          <p:cNvSpPr/>
          <p:nvPr/>
        </p:nvSpPr>
        <p:spPr>
          <a:xfrm rot="10800000">
            <a:off x="3150771" y="6501562"/>
            <a:ext cx="11986458" cy="1412176"/>
          </a:xfrm>
          <a:custGeom>
            <a:rect b="b" l="l" r="r" t="t"/>
            <a:pathLst>
              <a:path extrusionOk="0" h="1412176" w="11986458">
                <a:moveTo>
                  <a:pt x="0" y="0"/>
                </a:moveTo>
                <a:lnTo>
                  <a:pt x="11986458" y="0"/>
                </a:lnTo>
                <a:lnTo>
                  <a:pt x="11986458" y="1412176"/>
                </a:lnTo>
                <a:lnTo>
                  <a:pt x="0" y="14121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168649" l="0" r="0" t="-580030"/>
            </a:stretch>
          </a:blipFill>
          <a:ln>
            <a:noFill/>
          </a:ln>
        </p:spPr>
      </p:sp>
      <p:grpSp>
        <p:nvGrpSpPr>
          <p:cNvPr id="89" name="Google Shape;89;p13"/>
          <p:cNvGrpSpPr/>
          <p:nvPr/>
        </p:nvGrpSpPr>
        <p:grpSpPr>
          <a:xfrm>
            <a:off x="3323629" y="214614"/>
            <a:ext cx="2097399" cy="2097399"/>
            <a:chOff x="1" y="1"/>
            <a:chExt cx="2796532" cy="2796532"/>
          </a:xfrm>
        </p:grpSpPr>
        <p:sp>
          <p:nvSpPr>
            <p:cNvPr id="90" name="Google Shape;90;p13"/>
            <p:cNvSpPr/>
            <p:nvPr/>
          </p:nvSpPr>
          <p:spPr>
            <a:xfrm rot="367399">
              <a:off x="128228" y="128228"/>
              <a:ext cx="2540077" cy="2540077"/>
            </a:xfrm>
            <a:custGeom>
              <a:rect b="b" l="l" r="r" t="t"/>
              <a:pathLst>
                <a:path extrusionOk="0" h="2540077" w="2540077">
                  <a:moveTo>
                    <a:pt x="0" y="0"/>
                  </a:moveTo>
                  <a:lnTo>
                    <a:pt x="2540077" y="0"/>
                  </a:lnTo>
                  <a:lnTo>
                    <a:pt x="2540077" y="2540077"/>
                  </a:lnTo>
                  <a:lnTo>
                    <a:pt x="0" y="254007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91" name="Google Shape;91;p13"/>
            <p:cNvSpPr/>
            <p:nvPr/>
          </p:nvSpPr>
          <p:spPr>
            <a:xfrm rot="556715">
              <a:off x="400725" y="398908"/>
              <a:ext cx="1995083" cy="1998717"/>
            </a:xfrm>
            <a:custGeom>
              <a:rect b="b" l="l" r="r" t="t"/>
              <a:pathLst>
                <a:path extrusionOk="0" h="1998717" w="1995083">
                  <a:moveTo>
                    <a:pt x="0" y="0"/>
                  </a:moveTo>
                  <a:lnTo>
                    <a:pt x="1995083" y="0"/>
                  </a:lnTo>
                  <a:lnTo>
                    <a:pt x="1995083" y="1998717"/>
                  </a:lnTo>
                  <a:lnTo>
                    <a:pt x="0" y="199871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92" name="Google Shape;92;p13"/>
          <p:cNvGrpSpPr/>
          <p:nvPr/>
        </p:nvGrpSpPr>
        <p:grpSpPr>
          <a:xfrm>
            <a:off x="-140994" y="7409468"/>
            <a:ext cx="2496756" cy="2496756"/>
            <a:chOff x="0" y="0"/>
            <a:chExt cx="3329008" cy="3329008"/>
          </a:xfrm>
        </p:grpSpPr>
        <p:sp>
          <p:nvSpPr>
            <p:cNvPr id="93" name="Google Shape;93;p13"/>
            <p:cNvSpPr/>
            <p:nvPr/>
          </p:nvSpPr>
          <p:spPr>
            <a:xfrm rot="-924507">
              <a:off x="310979" y="310979"/>
              <a:ext cx="2707051" cy="2707051"/>
            </a:xfrm>
            <a:custGeom>
              <a:rect b="b" l="l" r="r" t="t"/>
              <a:pathLst>
                <a:path extrusionOk="0" h="2707051" w="2707051">
                  <a:moveTo>
                    <a:pt x="0" y="0"/>
                  </a:moveTo>
                  <a:lnTo>
                    <a:pt x="2707051" y="0"/>
                  </a:lnTo>
                  <a:lnTo>
                    <a:pt x="2707051" y="2707051"/>
                  </a:lnTo>
                  <a:lnTo>
                    <a:pt x="0" y="270705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94" name="Google Shape;94;p13"/>
            <p:cNvSpPr/>
            <p:nvPr/>
          </p:nvSpPr>
          <p:spPr>
            <a:xfrm rot="-978900">
              <a:off x="502885" y="764777"/>
              <a:ext cx="2323238" cy="1799454"/>
            </a:xfrm>
            <a:custGeom>
              <a:rect b="b" l="l" r="r" t="t"/>
              <a:pathLst>
                <a:path extrusionOk="0" h="1799454" w="2323238">
                  <a:moveTo>
                    <a:pt x="0" y="0"/>
                  </a:moveTo>
                  <a:lnTo>
                    <a:pt x="2323238" y="0"/>
                  </a:lnTo>
                  <a:lnTo>
                    <a:pt x="2323238" y="1799454"/>
                  </a:lnTo>
                  <a:lnTo>
                    <a:pt x="0" y="179945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95" name="Google Shape;95;p13"/>
          <p:cNvGrpSpPr/>
          <p:nvPr/>
        </p:nvGrpSpPr>
        <p:grpSpPr>
          <a:xfrm rot="-275769">
            <a:off x="15332019" y="1579824"/>
            <a:ext cx="2712826" cy="2712826"/>
            <a:chOff x="0" y="0"/>
            <a:chExt cx="3617045" cy="3617045"/>
          </a:xfrm>
        </p:grpSpPr>
        <p:sp>
          <p:nvSpPr>
            <p:cNvPr id="96" name="Google Shape;96;p13"/>
            <p:cNvSpPr/>
            <p:nvPr/>
          </p:nvSpPr>
          <p:spPr>
            <a:xfrm rot="-157234">
              <a:off x="77342" y="77342"/>
              <a:ext cx="3462361" cy="3462361"/>
            </a:xfrm>
            <a:custGeom>
              <a:rect b="b" l="l" r="r" t="t"/>
              <a:pathLst>
                <a:path extrusionOk="0" h="3462361" w="3462361">
                  <a:moveTo>
                    <a:pt x="0" y="0"/>
                  </a:moveTo>
                  <a:lnTo>
                    <a:pt x="3462361" y="0"/>
                  </a:lnTo>
                  <a:lnTo>
                    <a:pt x="3462361" y="3462361"/>
                  </a:lnTo>
                  <a:lnTo>
                    <a:pt x="0" y="346236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97" name="Google Shape;97;p13"/>
            <p:cNvSpPr/>
            <p:nvPr/>
          </p:nvSpPr>
          <p:spPr>
            <a:xfrm rot="-155664">
              <a:off x="308853" y="895088"/>
              <a:ext cx="2999339" cy="1826870"/>
            </a:xfrm>
            <a:custGeom>
              <a:rect b="b" l="l" r="r" t="t"/>
              <a:pathLst>
                <a:path extrusionOk="0" h="1826870" w="2999339">
                  <a:moveTo>
                    <a:pt x="0" y="0"/>
                  </a:moveTo>
                  <a:lnTo>
                    <a:pt x="2999339" y="0"/>
                  </a:lnTo>
                  <a:lnTo>
                    <a:pt x="2999339" y="1826869"/>
                  </a:lnTo>
                  <a:lnTo>
                    <a:pt x="0" y="18268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98" name="Google Shape;98;p13"/>
          <p:cNvGrpSpPr/>
          <p:nvPr/>
        </p:nvGrpSpPr>
        <p:grpSpPr>
          <a:xfrm>
            <a:off x="15683761" y="7387625"/>
            <a:ext cx="2258361" cy="2258361"/>
            <a:chOff x="0" y="0"/>
            <a:chExt cx="3011147" cy="3011147"/>
          </a:xfrm>
        </p:grpSpPr>
        <p:sp>
          <p:nvSpPr>
            <p:cNvPr id="99" name="Google Shape;99;p13"/>
            <p:cNvSpPr/>
            <p:nvPr/>
          </p:nvSpPr>
          <p:spPr>
            <a:xfrm rot="411797">
              <a:off x="152048" y="152048"/>
              <a:ext cx="2707051" cy="2707051"/>
            </a:xfrm>
            <a:custGeom>
              <a:rect b="b" l="l" r="r" t="t"/>
              <a:pathLst>
                <a:path extrusionOk="0" h="2707051" w="2707051">
                  <a:moveTo>
                    <a:pt x="0" y="0"/>
                  </a:moveTo>
                  <a:lnTo>
                    <a:pt x="2707051" y="0"/>
                  </a:lnTo>
                  <a:lnTo>
                    <a:pt x="2707051" y="2707051"/>
                  </a:lnTo>
                  <a:lnTo>
                    <a:pt x="0" y="270705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00" name="Google Shape;100;p13"/>
            <p:cNvSpPr/>
            <p:nvPr/>
          </p:nvSpPr>
          <p:spPr>
            <a:xfrm rot="394989">
              <a:off x="238197" y="808702"/>
              <a:ext cx="2398636" cy="1574377"/>
            </a:xfrm>
            <a:custGeom>
              <a:rect b="b" l="l" r="r" t="t"/>
              <a:pathLst>
                <a:path extrusionOk="0" h="1574377" w="2398636">
                  <a:moveTo>
                    <a:pt x="0" y="0"/>
                  </a:moveTo>
                  <a:lnTo>
                    <a:pt x="2398636" y="0"/>
                  </a:lnTo>
                  <a:lnTo>
                    <a:pt x="2398636" y="1574377"/>
                  </a:lnTo>
                  <a:lnTo>
                    <a:pt x="0" y="157437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sp>
        <p:nvSpPr>
          <p:cNvPr id="101" name="Google Shape;101;p13"/>
          <p:cNvSpPr txBox="1"/>
          <p:nvPr/>
        </p:nvSpPr>
        <p:spPr>
          <a:xfrm>
            <a:off x="3433344" y="6693283"/>
            <a:ext cx="11421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the following infographics to lay out and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visualize complex ideas into distinct categories.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D7843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/>
          <p:nvPr/>
        </p:nvSpPr>
        <p:spPr>
          <a:xfrm rot="-5400000">
            <a:off x="-309246" y="4690643"/>
            <a:ext cx="5903924" cy="2984947"/>
          </a:xfrm>
          <a:custGeom>
            <a:rect b="b" l="l" r="r" t="t"/>
            <a:pathLst>
              <a:path extrusionOk="0" h="2984947" w="5903924">
                <a:moveTo>
                  <a:pt x="0" y="0"/>
                </a:moveTo>
                <a:lnTo>
                  <a:pt x="5903924" y="0"/>
                </a:lnTo>
                <a:lnTo>
                  <a:pt x="5903924" y="2984947"/>
                </a:lnTo>
                <a:lnTo>
                  <a:pt x="0" y="29849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-97788"/>
            </a:stretch>
          </a:blipFill>
          <a:ln>
            <a:noFill/>
          </a:ln>
        </p:spPr>
      </p:sp>
      <p:sp>
        <p:nvSpPr>
          <p:cNvPr id="107" name="Google Shape;107;p14"/>
          <p:cNvSpPr/>
          <p:nvPr/>
        </p:nvSpPr>
        <p:spPr>
          <a:xfrm rot="5400000">
            <a:off x="2964682" y="4690643"/>
            <a:ext cx="5903924" cy="2984947"/>
          </a:xfrm>
          <a:custGeom>
            <a:rect b="b" l="l" r="r" t="t"/>
            <a:pathLst>
              <a:path extrusionOk="0" h="2984947" w="5903924">
                <a:moveTo>
                  <a:pt x="0" y="0"/>
                </a:moveTo>
                <a:lnTo>
                  <a:pt x="5903924" y="0"/>
                </a:lnTo>
                <a:lnTo>
                  <a:pt x="5903924" y="2984947"/>
                </a:lnTo>
                <a:lnTo>
                  <a:pt x="0" y="29849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-97788"/>
            </a:stretch>
          </a:blipFill>
          <a:ln>
            <a:noFill/>
          </a:ln>
        </p:spPr>
      </p:sp>
      <p:sp>
        <p:nvSpPr>
          <p:cNvPr id="108" name="Google Shape;108;p14"/>
          <p:cNvSpPr/>
          <p:nvPr/>
        </p:nvSpPr>
        <p:spPr>
          <a:xfrm flipH="1" rot="5400000">
            <a:off x="6207941" y="4690643"/>
            <a:ext cx="5903924" cy="2984947"/>
          </a:xfrm>
          <a:custGeom>
            <a:rect b="b" l="l" r="r" t="t"/>
            <a:pathLst>
              <a:path extrusionOk="0" h="2984947" w="5903924">
                <a:moveTo>
                  <a:pt x="0" y="2984947"/>
                </a:moveTo>
                <a:lnTo>
                  <a:pt x="5903924" y="2984947"/>
                </a:lnTo>
                <a:lnTo>
                  <a:pt x="5903924" y="0"/>
                </a:lnTo>
                <a:lnTo>
                  <a:pt x="0" y="0"/>
                </a:lnTo>
                <a:lnTo>
                  <a:pt x="0" y="2984947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-97788"/>
            </a:stretch>
          </a:blipFill>
          <a:ln>
            <a:noFill/>
          </a:ln>
        </p:spPr>
      </p:sp>
      <p:sp>
        <p:nvSpPr>
          <p:cNvPr id="109" name="Google Shape;109;p14"/>
          <p:cNvSpPr/>
          <p:nvPr/>
        </p:nvSpPr>
        <p:spPr>
          <a:xfrm flipH="1" rot="-5400000">
            <a:off x="9450063" y="4690643"/>
            <a:ext cx="5903924" cy="2984947"/>
          </a:xfrm>
          <a:custGeom>
            <a:rect b="b" l="l" r="r" t="t"/>
            <a:pathLst>
              <a:path extrusionOk="0" h="2984947" w="5903924">
                <a:moveTo>
                  <a:pt x="5903924" y="0"/>
                </a:moveTo>
                <a:lnTo>
                  <a:pt x="0" y="0"/>
                </a:lnTo>
                <a:lnTo>
                  <a:pt x="0" y="2984947"/>
                </a:lnTo>
                <a:lnTo>
                  <a:pt x="5903924" y="2984947"/>
                </a:lnTo>
                <a:lnTo>
                  <a:pt x="5903924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-97788"/>
            </a:stretch>
          </a:blipFill>
          <a:ln>
            <a:noFill/>
          </a:ln>
        </p:spPr>
      </p:sp>
      <p:sp>
        <p:nvSpPr>
          <p:cNvPr id="110" name="Google Shape;110;p14"/>
          <p:cNvSpPr/>
          <p:nvPr/>
        </p:nvSpPr>
        <p:spPr>
          <a:xfrm rot="-5400000">
            <a:off x="12693322" y="4690643"/>
            <a:ext cx="5903924" cy="2984947"/>
          </a:xfrm>
          <a:custGeom>
            <a:rect b="b" l="l" r="r" t="t"/>
            <a:pathLst>
              <a:path extrusionOk="0" h="2984947" w="5903924">
                <a:moveTo>
                  <a:pt x="0" y="0"/>
                </a:moveTo>
                <a:lnTo>
                  <a:pt x="5903924" y="0"/>
                </a:lnTo>
                <a:lnTo>
                  <a:pt x="5903924" y="2984947"/>
                </a:lnTo>
                <a:lnTo>
                  <a:pt x="0" y="29849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-97788"/>
            </a:stretch>
          </a:blipFill>
          <a:ln>
            <a:noFill/>
          </a:ln>
        </p:spPr>
      </p:sp>
      <p:sp>
        <p:nvSpPr>
          <p:cNvPr id="111" name="Google Shape;111;p14"/>
          <p:cNvSpPr/>
          <p:nvPr/>
        </p:nvSpPr>
        <p:spPr>
          <a:xfrm>
            <a:off x="1963525" y="3810525"/>
            <a:ext cx="1358382" cy="1766218"/>
          </a:xfrm>
          <a:custGeom>
            <a:rect b="b" l="l" r="r" t="t"/>
            <a:pathLst>
              <a:path extrusionOk="0" h="1766218" w="1358382">
                <a:moveTo>
                  <a:pt x="0" y="0"/>
                </a:moveTo>
                <a:lnTo>
                  <a:pt x="1358382" y="0"/>
                </a:lnTo>
                <a:lnTo>
                  <a:pt x="1358382" y="1766218"/>
                </a:lnTo>
                <a:lnTo>
                  <a:pt x="0" y="17662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2" name="Google Shape;112;p14"/>
          <p:cNvSpPr/>
          <p:nvPr/>
        </p:nvSpPr>
        <p:spPr>
          <a:xfrm>
            <a:off x="5152236" y="3864774"/>
            <a:ext cx="1528815" cy="1674996"/>
          </a:xfrm>
          <a:custGeom>
            <a:rect b="b" l="l" r="r" t="t"/>
            <a:pathLst>
              <a:path extrusionOk="0" h="1674996" w="1528815">
                <a:moveTo>
                  <a:pt x="0" y="0"/>
                </a:moveTo>
                <a:lnTo>
                  <a:pt x="1528815" y="0"/>
                </a:lnTo>
                <a:lnTo>
                  <a:pt x="1528815" y="1674996"/>
                </a:lnTo>
                <a:lnTo>
                  <a:pt x="0" y="16749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3" name="Google Shape;113;p14"/>
          <p:cNvSpPr/>
          <p:nvPr/>
        </p:nvSpPr>
        <p:spPr>
          <a:xfrm>
            <a:off x="8180250" y="3727994"/>
            <a:ext cx="1927499" cy="1794326"/>
          </a:xfrm>
          <a:custGeom>
            <a:rect b="b" l="l" r="r" t="t"/>
            <a:pathLst>
              <a:path extrusionOk="0" h="1794326" w="1927499">
                <a:moveTo>
                  <a:pt x="0" y="0"/>
                </a:moveTo>
                <a:lnTo>
                  <a:pt x="1927500" y="0"/>
                </a:lnTo>
                <a:lnTo>
                  <a:pt x="1927500" y="1794327"/>
                </a:lnTo>
                <a:lnTo>
                  <a:pt x="0" y="17943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4" name="Google Shape;114;p14"/>
          <p:cNvSpPr/>
          <p:nvPr/>
        </p:nvSpPr>
        <p:spPr>
          <a:xfrm>
            <a:off x="11547726" y="3673572"/>
            <a:ext cx="1705772" cy="2057400"/>
          </a:xfrm>
          <a:custGeom>
            <a:rect b="b" l="l" r="r" t="t"/>
            <a:pathLst>
              <a:path extrusionOk="0" h="2057400" w="1705772">
                <a:moveTo>
                  <a:pt x="0" y="0"/>
                </a:moveTo>
                <a:lnTo>
                  <a:pt x="1705772" y="0"/>
                </a:lnTo>
                <a:lnTo>
                  <a:pt x="1705772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5" name="Google Shape;115;p14"/>
          <p:cNvSpPr/>
          <p:nvPr/>
        </p:nvSpPr>
        <p:spPr>
          <a:xfrm>
            <a:off x="14751748" y="3673572"/>
            <a:ext cx="1865108" cy="1903171"/>
          </a:xfrm>
          <a:custGeom>
            <a:rect b="b" l="l" r="r" t="t"/>
            <a:pathLst>
              <a:path extrusionOk="0" h="1903171" w="1865108">
                <a:moveTo>
                  <a:pt x="0" y="0"/>
                </a:moveTo>
                <a:lnTo>
                  <a:pt x="1865108" y="0"/>
                </a:lnTo>
                <a:lnTo>
                  <a:pt x="1865108" y="1903171"/>
                </a:lnTo>
                <a:lnTo>
                  <a:pt x="0" y="19031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6" name="Google Shape;116;p14"/>
          <p:cNvSpPr/>
          <p:nvPr/>
        </p:nvSpPr>
        <p:spPr>
          <a:xfrm rot="10800000">
            <a:off x="2868198" y="936531"/>
            <a:ext cx="12551604" cy="1478759"/>
          </a:xfrm>
          <a:custGeom>
            <a:rect b="b" l="l" r="r" t="t"/>
            <a:pathLst>
              <a:path extrusionOk="0" h="1478759" w="12551604">
                <a:moveTo>
                  <a:pt x="0" y="0"/>
                </a:moveTo>
                <a:lnTo>
                  <a:pt x="12551604" y="0"/>
                </a:lnTo>
                <a:lnTo>
                  <a:pt x="12551604" y="1478759"/>
                </a:lnTo>
                <a:lnTo>
                  <a:pt x="0" y="14787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68649" l="0" r="0" t="-580030"/>
            </a:stretch>
          </a:blipFill>
          <a:ln>
            <a:noFill/>
          </a:ln>
        </p:spPr>
      </p:sp>
      <p:sp>
        <p:nvSpPr>
          <p:cNvPr id="117" name="Google Shape;117;p14"/>
          <p:cNvSpPr txBox="1"/>
          <p:nvPr/>
        </p:nvSpPr>
        <p:spPr>
          <a:xfrm>
            <a:off x="1488872" y="6025373"/>
            <a:ext cx="23076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700" u="none" cap="none" strike="noStrike">
                <a:solidFill>
                  <a:srgbClr val="000000"/>
                </a:solidFill>
                <a:latin typeface="DM Sans Black"/>
                <a:ea typeface="DM Sans Black"/>
                <a:cs typeface="DM Sans Black"/>
                <a:sym typeface="DM Sans Black"/>
              </a:rPr>
              <a:t>Value-driven</a:t>
            </a:r>
            <a:endParaRPr>
              <a:latin typeface="DM Sans Black"/>
              <a:ea typeface="DM Sans Black"/>
              <a:cs typeface="DM Sans Black"/>
              <a:sym typeface="DM Sans Black"/>
            </a:endParaRPr>
          </a:p>
        </p:txBody>
      </p:sp>
      <p:sp>
        <p:nvSpPr>
          <p:cNvPr id="118" name="Google Shape;118;p14"/>
          <p:cNvSpPr txBox="1"/>
          <p:nvPr/>
        </p:nvSpPr>
        <p:spPr>
          <a:xfrm>
            <a:off x="1361693" y="6726486"/>
            <a:ext cx="25620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59079" lvl="1" marL="51816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Relevant</a:t>
            </a:r>
            <a:endParaRPr/>
          </a:p>
          <a:p>
            <a:pPr indent="-259079" lvl="1" marL="51816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Entertaining</a:t>
            </a:r>
            <a:endParaRPr/>
          </a:p>
          <a:p>
            <a:pPr indent="-259079" lvl="1" marL="51816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Inspirational</a:t>
            </a:r>
            <a:endParaRPr/>
          </a:p>
          <a:p>
            <a:pPr indent="-259079" lvl="1" marL="51816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Aspirational</a:t>
            </a:r>
            <a:endParaRPr/>
          </a:p>
          <a:p>
            <a:pPr indent="-259079" lvl="1" marL="51816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Fun</a:t>
            </a:r>
            <a:endParaRPr/>
          </a:p>
        </p:txBody>
      </p:sp>
      <p:sp>
        <p:nvSpPr>
          <p:cNvPr id="119" name="Google Shape;119;p14"/>
          <p:cNvSpPr txBox="1"/>
          <p:nvPr/>
        </p:nvSpPr>
        <p:spPr>
          <a:xfrm>
            <a:off x="4762800" y="6025373"/>
            <a:ext cx="23076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700" u="none" cap="none" strike="noStrike">
                <a:solidFill>
                  <a:srgbClr val="000000"/>
                </a:solidFill>
                <a:latin typeface="DM Sans Black"/>
                <a:ea typeface="DM Sans Black"/>
                <a:cs typeface="DM Sans Black"/>
                <a:sym typeface="DM Sans Black"/>
              </a:rPr>
              <a:t>Branding</a:t>
            </a:r>
            <a:endParaRPr>
              <a:latin typeface="DM Sans Black"/>
              <a:ea typeface="DM Sans Black"/>
              <a:cs typeface="DM Sans Black"/>
              <a:sym typeface="DM Sans Black"/>
            </a:endParaRPr>
          </a:p>
        </p:txBody>
      </p:sp>
      <p:sp>
        <p:nvSpPr>
          <p:cNvPr id="120" name="Google Shape;120;p14"/>
          <p:cNvSpPr txBox="1"/>
          <p:nvPr/>
        </p:nvSpPr>
        <p:spPr>
          <a:xfrm>
            <a:off x="4727986" y="6726486"/>
            <a:ext cx="2377200" cy="14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this section to provide a brief overview or examples.</a:t>
            </a:r>
            <a:endParaRPr/>
          </a:p>
        </p:txBody>
      </p:sp>
      <p:sp>
        <p:nvSpPr>
          <p:cNvPr id="121" name="Google Shape;121;p14"/>
          <p:cNvSpPr txBox="1"/>
          <p:nvPr/>
        </p:nvSpPr>
        <p:spPr>
          <a:xfrm>
            <a:off x="8006059" y="6025373"/>
            <a:ext cx="23076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700" u="none" cap="none" strike="noStrike">
                <a:solidFill>
                  <a:srgbClr val="000000"/>
                </a:solidFill>
                <a:latin typeface="DM Sans Black"/>
                <a:ea typeface="DM Sans Black"/>
                <a:cs typeface="DM Sans Black"/>
                <a:sym typeface="DM Sans Black"/>
              </a:rPr>
              <a:t>Engagement</a:t>
            </a:r>
            <a:endParaRPr>
              <a:latin typeface="DM Sans Black"/>
              <a:ea typeface="DM Sans Black"/>
              <a:cs typeface="DM Sans Black"/>
              <a:sym typeface="DM Sans Black"/>
            </a:endParaRPr>
          </a:p>
        </p:txBody>
      </p:sp>
      <p:sp>
        <p:nvSpPr>
          <p:cNvPr id="122" name="Google Shape;122;p14"/>
          <p:cNvSpPr txBox="1"/>
          <p:nvPr/>
        </p:nvSpPr>
        <p:spPr>
          <a:xfrm>
            <a:off x="7971245" y="6726486"/>
            <a:ext cx="2377200" cy="14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this section to provide a brief overview or examples.</a:t>
            </a:r>
            <a:endParaRPr/>
          </a:p>
        </p:txBody>
      </p:sp>
      <p:sp>
        <p:nvSpPr>
          <p:cNvPr id="123" name="Google Shape;123;p14"/>
          <p:cNvSpPr txBox="1"/>
          <p:nvPr/>
        </p:nvSpPr>
        <p:spPr>
          <a:xfrm>
            <a:off x="11213367" y="6726486"/>
            <a:ext cx="2377200" cy="14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this section to provide a brief overview or examples.</a:t>
            </a:r>
            <a:endParaRPr/>
          </a:p>
        </p:txBody>
      </p:sp>
      <p:sp>
        <p:nvSpPr>
          <p:cNvPr id="124" name="Google Shape;124;p14"/>
          <p:cNvSpPr txBox="1"/>
          <p:nvPr/>
        </p:nvSpPr>
        <p:spPr>
          <a:xfrm>
            <a:off x="14491440" y="6025373"/>
            <a:ext cx="23076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700" u="none" cap="none" strike="noStrike">
                <a:solidFill>
                  <a:srgbClr val="000000"/>
                </a:solidFill>
                <a:latin typeface="DM Sans Black"/>
                <a:ea typeface="DM Sans Black"/>
                <a:cs typeface="DM Sans Black"/>
                <a:sym typeface="DM Sans Black"/>
              </a:rPr>
              <a:t>Visuals</a:t>
            </a:r>
            <a:endParaRPr>
              <a:latin typeface="DM Sans Black"/>
              <a:ea typeface="DM Sans Black"/>
              <a:cs typeface="DM Sans Black"/>
              <a:sym typeface="DM Sans Black"/>
            </a:endParaRPr>
          </a:p>
        </p:txBody>
      </p:sp>
      <p:sp>
        <p:nvSpPr>
          <p:cNvPr id="125" name="Google Shape;125;p14"/>
          <p:cNvSpPr txBox="1"/>
          <p:nvPr/>
        </p:nvSpPr>
        <p:spPr>
          <a:xfrm>
            <a:off x="14456626" y="6726486"/>
            <a:ext cx="2377200" cy="14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this section to provide a brief overview or examples.</a:t>
            </a:r>
            <a:endParaRPr/>
          </a:p>
        </p:txBody>
      </p:sp>
      <p:sp>
        <p:nvSpPr>
          <p:cNvPr id="126" name="Google Shape;126;p14"/>
          <p:cNvSpPr txBox="1"/>
          <p:nvPr/>
        </p:nvSpPr>
        <p:spPr>
          <a:xfrm>
            <a:off x="11248181" y="6025373"/>
            <a:ext cx="23076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700" u="none" cap="none" strike="noStrike">
                <a:solidFill>
                  <a:srgbClr val="000000"/>
                </a:solidFill>
                <a:latin typeface="DM Sans Black"/>
                <a:ea typeface="DM Sans Black"/>
                <a:cs typeface="DM Sans Black"/>
                <a:sym typeface="DM Sans Black"/>
              </a:rPr>
              <a:t>Community</a:t>
            </a:r>
            <a:endParaRPr>
              <a:latin typeface="DM Sans Black"/>
              <a:ea typeface="DM Sans Black"/>
              <a:cs typeface="DM Sans Black"/>
              <a:sym typeface="DM Sans Black"/>
            </a:endParaRPr>
          </a:p>
        </p:txBody>
      </p:sp>
      <p:sp>
        <p:nvSpPr>
          <p:cNvPr id="127" name="Google Shape;127;p14"/>
          <p:cNvSpPr txBox="1"/>
          <p:nvPr/>
        </p:nvSpPr>
        <p:spPr>
          <a:xfrm>
            <a:off x="3233164" y="1364770"/>
            <a:ext cx="118218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4999" u="none" cap="none" strike="noStrike">
                <a:solidFill>
                  <a:srgbClr val="000000"/>
                </a:solidFill>
                <a:latin typeface="DM Sans Black"/>
                <a:ea typeface="DM Sans Black"/>
                <a:cs typeface="DM Sans Black"/>
                <a:sym typeface="DM Sans Black"/>
              </a:rPr>
              <a:t>Five Pillars of Social Media Content</a:t>
            </a:r>
            <a:endParaRPr>
              <a:latin typeface="DM Sans Black"/>
              <a:ea typeface="DM Sans Black"/>
              <a:cs typeface="DM Sans Black"/>
              <a:sym typeface="DM Sans Black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998BB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2" name="Google Shape;132;p15"/>
          <p:cNvCxnSpPr/>
          <p:nvPr/>
        </p:nvCxnSpPr>
        <p:spPr>
          <a:xfrm rot="10800000">
            <a:off x="9144000" y="2002413"/>
            <a:ext cx="0" cy="837442"/>
          </a:xfrm>
          <a:prstGeom prst="straightConnector1">
            <a:avLst/>
          </a:prstGeom>
          <a:noFill/>
          <a:ln cap="flat" cmpd="sng" w="38100">
            <a:solidFill>
              <a:srgbClr val="6237C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3" name="Google Shape;133;p15"/>
          <p:cNvCxnSpPr/>
          <p:nvPr/>
        </p:nvCxnSpPr>
        <p:spPr>
          <a:xfrm>
            <a:off x="3940587" y="2479047"/>
            <a:ext cx="10406826" cy="0"/>
          </a:xfrm>
          <a:prstGeom prst="straightConnector1">
            <a:avLst/>
          </a:prstGeom>
          <a:noFill/>
          <a:ln cap="flat" cmpd="sng" w="38100">
            <a:solidFill>
              <a:srgbClr val="6237C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4" name="Google Shape;134;p15"/>
          <p:cNvCxnSpPr/>
          <p:nvPr/>
        </p:nvCxnSpPr>
        <p:spPr>
          <a:xfrm>
            <a:off x="14347413" y="2479047"/>
            <a:ext cx="0" cy="360808"/>
          </a:xfrm>
          <a:prstGeom prst="straightConnector1">
            <a:avLst/>
          </a:prstGeom>
          <a:noFill/>
          <a:ln cap="flat" cmpd="sng" w="38100">
            <a:solidFill>
              <a:srgbClr val="6237C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5" name="Google Shape;135;p15"/>
          <p:cNvSpPr/>
          <p:nvPr/>
        </p:nvSpPr>
        <p:spPr>
          <a:xfrm rot="5400000">
            <a:off x="2463267" y="2814486"/>
            <a:ext cx="2946689" cy="2946689"/>
          </a:xfrm>
          <a:custGeom>
            <a:rect b="b" l="l" r="r" t="t"/>
            <a:pathLst>
              <a:path extrusionOk="0" h="2946689" w="2946689">
                <a:moveTo>
                  <a:pt x="0" y="0"/>
                </a:moveTo>
                <a:lnTo>
                  <a:pt x="2946689" y="0"/>
                </a:lnTo>
                <a:lnTo>
                  <a:pt x="2946689" y="2946689"/>
                </a:lnTo>
                <a:lnTo>
                  <a:pt x="0" y="29466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cxnSp>
        <p:nvCxnSpPr>
          <p:cNvPr id="136" name="Google Shape;136;p15"/>
          <p:cNvCxnSpPr/>
          <p:nvPr/>
        </p:nvCxnSpPr>
        <p:spPr>
          <a:xfrm>
            <a:off x="3940587" y="2479047"/>
            <a:ext cx="0" cy="360808"/>
          </a:xfrm>
          <a:prstGeom prst="straightConnector1">
            <a:avLst/>
          </a:prstGeom>
          <a:noFill/>
          <a:ln cap="flat" cmpd="sng" w="38100">
            <a:solidFill>
              <a:srgbClr val="6237C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7" name="Google Shape;137;p15"/>
          <p:cNvCxnSpPr/>
          <p:nvPr/>
        </p:nvCxnSpPr>
        <p:spPr>
          <a:xfrm rot="10800000">
            <a:off x="6495242" y="2479047"/>
            <a:ext cx="0" cy="3921402"/>
          </a:xfrm>
          <a:prstGeom prst="straightConnector1">
            <a:avLst/>
          </a:prstGeom>
          <a:noFill/>
          <a:ln cap="flat" cmpd="sng" w="38100">
            <a:solidFill>
              <a:srgbClr val="6237C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8" name="Google Shape;138;p15"/>
          <p:cNvCxnSpPr/>
          <p:nvPr/>
        </p:nvCxnSpPr>
        <p:spPr>
          <a:xfrm>
            <a:off x="11811773" y="2479047"/>
            <a:ext cx="0" cy="3921402"/>
          </a:xfrm>
          <a:prstGeom prst="straightConnector1">
            <a:avLst/>
          </a:prstGeom>
          <a:noFill/>
          <a:ln cap="flat" cmpd="sng" w="38100">
            <a:solidFill>
              <a:srgbClr val="6237C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9" name="Google Shape;139;p15"/>
          <p:cNvSpPr/>
          <p:nvPr/>
        </p:nvSpPr>
        <p:spPr>
          <a:xfrm rot="10800000">
            <a:off x="4412813" y="887610"/>
            <a:ext cx="9462374" cy="1114803"/>
          </a:xfrm>
          <a:custGeom>
            <a:rect b="b" l="l" r="r" t="t"/>
            <a:pathLst>
              <a:path extrusionOk="0" h="1114803" w="9462374">
                <a:moveTo>
                  <a:pt x="0" y="0"/>
                </a:moveTo>
                <a:lnTo>
                  <a:pt x="9462374" y="0"/>
                </a:lnTo>
                <a:lnTo>
                  <a:pt x="9462374" y="1114803"/>
                </a:lnTo>
                <a:lnTo>
                  <a:pt x="0" y="11148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168649" l="0" r="0" t="-580030"/>
            </a:stretch>
          </a:blipFill>
          <a:ln>
            <a:noFill/>
          </a:ln>
        </p:spPr>
      </p:sp>
      <p:sp>
        <p:nvSpPr>
          <p:cNvPr id="140" name="Google Shape;140;p15"/>
          <p:cNvSpPr/>
          <p:nvPr/>
        </p:nvSpPr>
        <p:spPr>
          <a:xfrm>
            <a:off x="7680163" y="2839855"/>
            <a:ext cx="2946689" cy="2946689"/>
          </a:xfrm>
          <a:custGeom>
            <a:rect b="b" l="l" r="r" t="t"/>
            <a:pathLst>
              <a:path extrusionOk="0" h="2946689" w="2946689">
                <a:moveTo>
                  <a:pt x="0" y="0"/>
                </a:moveTo>
                <a:lnTo>
                  <a:pt x="2946689" y="0"/>
                </a:lnTo>
                <a:lnTo>
                  <a:pt x="2946689" y="2946689"/>
                </a:lnTo>
                <a:lnTo>
                  <a:pt x="0" y="29466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1" name="Google Shape;141;p15"/>
          <p:cNvSpPr/>
          <p:nvPr/>
        </p:nvSpPr>
        <p:spPr>
          <a:xfrm rot="-5400000">
            <a:off x="12874069" y="2839855"/>
            <a:ext cx="2946689" cy="2946689"/>
          </a:xfrm>
          <a:custGeom>
            <a:rect b="b" l="l" r="r" t="t"/>
            <a:pathLst>
              <a:path extrusionOk="0" h="2946689" w="2946689">
                <a:moveTo>
                  <a:pt x="0" y="0"/>
                </a:moveTo>
                <a:lnTo>
                  <a:pt x="2946688" y="0"/>
                </a:lnTo>
                <a:lnTo>
                  <a:pt x="2946688" y="2946689"/>
                </a:lnTo>
                <a:lnTo>
                  <a:pt x="0" y="29466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2" name="Google Shape;142;p15"/>
          <p:cNvSpPr/>
          <p:nvPr/>
        </p:nvSpPr>
        <p:spPr>
          <a:xfrm rot="5400000">
            <a:off x="10338428" y="6400449"/>
            <a:ext cx="2946689" cy="2946689"/>
          </a:xfrm>
          <a:custGeom>
            <a:rect b="b" l="l" r="r" t="t"/>
            <a:pathLst>
              <a:path extrusionOk="0" h="2946689" w="2946689">
                <a:moveTo>
                  <a:pt x="0" y="0"/>
                </a:moveTo>
                <a:lnTo>
                  <a:pt x="2946689" y="0"/>
                </a:lnTo>
                <a:lnTo>
                  <a:pt x="2946689" y="2946688"/>
                </a:lnTo>
                <a:lnTo>
                  <a:pt x="0" y="29466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3" name="Google Shape;143;p15"/>
          <p:cNvSpPr/>
          <p:nvPr/>
        </p:nvSpPr>
        <p:spPr>
          <a:xfrm rot="10800000">
            <a:off x="5021898" y="6400449"/>
            <a:ext cx="2946689" cy="2946689"/>
          </a:xfrm>
          <a:custGeom>
            <a:rect b="b" l="l" r="r" t="t"/>
            <a:pathLst>
              <a:path extrusionOk="0" h="2946689" w="2946689">
                <a:moveTo>
                  <a:pt x="0" y="0"/>
                </a:moveTo>
                <a:lnTo>
                  <a:pt x="2946688" y="0"/>
                </a:lnTo>
                <a:lnTo>
                  <a:pt x="2946688" y="2946688"/>
                </a:lnTo>
                <a:lnTo>
                  <a:pt x="0" y="29466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44" name="Google Shape;144;p15"/>
          <p:cNvGrpSpPr/>
          <p:nvPr/>
        </p:nvGrpSpPr>
        <p:grpSpPr>
          <a:xfrm rot="-491108">
            <a:off x="1463510" y="8126492"/>
            <a:ext cx="2208894" cy="2208894"/>
            <a:chOff x="0" y="0"/>
            <a:chExt cx="2945192" cy="2945192"/>
          </a:xfrm>
        </p:grpSpPr>
        <p:sp>
          <p:nvSpPr>
            <p:cNvPr id="145" name="Google Shape;145;p15"/>
            <p:cNvSpPr/>
            <p:nvPr/>
          </p:nvSpPr>
          <p:spPr>
            <a:xfrm rot="-288171">
              <a:off x="109354" y="109354"/>
              <a:ext cx="2726484" cy="2726484"/>
            </a:xfrm>
            <a:custGeom>
              <a:rect b="b" l="l" r="r" t="t"/>
              <a:pathLst>
                <a:path extrusionOk="0" h="2726484" w="2726484">
                  <a:moveTo>
                    <a:pt x="0" y="0"/>
                  </a:moveTo>
                  <a:lnTo>
                    <a:pt x="2726485" y="0"/>
                  </a:lnTo>
                  <a:lnTo>
                    <a:pt x="2726485" y="2726485"/>
                  </a:lnTo>
                  <a:lnTo>
                    <a:pt x="0" y="272648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46" name="Google Shape;146;p15"/>
            <p:cNvSpPr/>
            <p:nvPr/>
          </p:nvSpPr>
          <p:spPr>
            <a:xfrm>
              <a:off x="589983" y="327696"/>
              <a:ext cx="1765228" cy="2289800"/>
            </a:xfrm>
            <a:custGeom>
              <a:rect b="b" l="l" r="r" t="t"/>
              <a:pathLst>
                <a:path extrusionOk="0" h="2289800" w="1765228">
                  <a:moveTo>
                    <a:pt x="0" y="0"/>
                  </a:moveTo>
                  <a:lnTo>
                    <a:pt x="1765227" y="0"/>
                  </a:lnTo>
                  <a:lnTo>
                    <a:pt x="1765227" y="2289801"/>
                  </a:lnTo>
                  <a:lnTo>
                    <a:pt x="0" y="228980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147" name="Google Shape;147;p15"/>
          <p:cNvGrpSpPr/>
          <p:nvPr/>
        </p:nvGrpSpPr>
        <p:grpSpPr>
          <a:xfrm rot="-543382">
            <a:off x="568477" y="-98293"/>
            <a:ext cx="2403180" cy="2403180"/>
            <a:chOff x="1" y="1"/>
            <a:chExt cx="3204240" cy="3204240"/>
          </a:xfrm>
        </p:grpSpPr>
        <p:sp>
          <p:nvSpPr>
            <p:cNvPr id="148" name="Google Shape;148;p15"/>
            <p:cNvSpPr/>
            <p:nvPr/>
          </p:nvSpPr>
          <p:spPr>
            <a:xfrm rot="-433165">
              <a:off x="168766" y="168766"/>
              <a:ext cx="2866709" cy="2866709"/>
            </a:xfrm>
            <a:custGeom>
              <a:rect b="b" l="l" r="r" t="t"/>
              <a:pathLst>
                <a:path extrusionOk="0" h="2866709" w="2866709">
                  <a:moveTo>
                    <a:pt x="0" y="0"/>
                  </a:moveTo>
                  <a:lnTo>
                    <a:pt x="2866709" y="0"/>
                  </a:lnTo>
                  <a:lnTo>
                    <a:pt x="2866709" y="2866709"/>
                  </a:lnTo>
                  <a:lnTo>
                    <a:pt x="0" y="286670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49" name="Google Shape;149;p15"/>
            <p:cNvSpPr/>
            <p:nvPr/>
          </p:nvSpPr>
          <p:spPr>
            <a:xfrm rot="-501480">
              <a:off x="413286" y="1069839"/>
              <a:ext cx="2377668" cy="1296910"/>
            </a:xfrm>
            <a:custGeom>
              <a:rect b="b" l="l" r="r" t="t"/>
              <a:pathLst>
                <a:path extrusionOk="0" h="1296910" w="2377668">
                  <a:moveTo>
                    <a:pt x="0" y="0"/>
                  </a:moveTo>
                  <a:lnTo>
                    <a:pt x="2377669" y="0"/>
                  </a:lnTo>
                  <a:lnTo>
                    <a:pt x="2377669" y="1296910"/>
                  </a:lnTo>
                  <a:lnTo>
                    <a:pt x="0" y="129691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150" name="Google Shape;150;p15"/>
          <p:cNvGrpSpPr/>
          <p:nvPr/>
        </p:nvGrpSpPr>
        <p:grpSpPr>
          <a:xfrm rot="1015542">
            <a:off x="14903505" y="6693053"/>
            <a:ext cx="2361479" cy="2361479"/>
            <a:chOff x="0" y="0"/>
            <a:chExt cx="3148639" cy="3148639"/>
          </a:xfrm>
        </p:grpSpPr>
        <p:sp>
          <p:nvSpPr>
            <p:cNvPr id="151" name="Google Shape;151;p15"/>
            <p:cNvSpPr/>
            <p:nvPr/>
          </p:nvSpPr>
          <p:spPr>
            <a:xfrm rot="-433165">
              <a:off x="165837" y="165837"/>
              <a:ext cx="2816965" cy="2816965"/>
            </a:xfrm>
            <a:custGeom>
              <a:rect b="b" l="l" r="r" t="t"/>
              <a:pathLst>
                <a:path extrusionOk="0" h="2816965" w="2816965">
                  <a:moveTo>
                    <a:pt x="0" y="0"/>
                  </a:moveTo>
                  <a:lnTo>
                    <a:pt x="2816965" y="0"/>
                  </a:lnTo>
                  <a:lnTo>
                    <a:pt x="2816965" y="2816965"/>
                  </a:lnTo>
                  <a:lnTo>
                    <a:pt x="0" y="281696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52" name="Google Shape;152;p15"/>
            <p:cNvSpPr/>
            <p:nvPr/>
          </p:nvSpPr>
          <p:spPr>
            <a:xfrm rot="-519851">
              <a:off x="552302" y="581090"/>
              <a:ext cx="2042154" cy="1986459"/>
            </a:xfrm>
            <a:custGeom>
              <a:rect b="b" l="l" r="r" t="t"/>
              <a:pathLst>
                <a:path extrusionOk="0" h="1986459" w="2042154">
                  <a:moveTo>
                    <a:pt x="0" y="0"/>
                  </a:moveTo>
                  <a:lnTo>
                    <a:pt x="2042154" y="0"/>
                  </a:lnTo>
                  <a:lnTo>
                    <a:pt x="2042154" y="1986459"/>
                  </a:lnTo>
                  <a:lnTo>
                    <a:pt x="0" y="198645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sp>
        <p:nvSpPr>
          <p:cNvPr id="153" name="Google Shape;153;p15"/>
          <p:cNvSpPr txBox="1"/>
          <p:nvPr/>
        </p:nvSpPr>
        <p:spPr>
          <a:xfrm>
            <a:off x="6803932" y="1057275"/>
            <a:ext cx="4680137" cy="2717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Social media content topic goes here</a:t>
            </a:r>
            <a:endParaRPr/>
          </a:p>
        </p:txBody>
      </p:sp>
      <p:sp>
        <p:nvSpPr>
          <p:cNvPr id="154" name="Google Shape;154;p15"/>
          <p:cNvSpPr txBox="1"/>
          <p:nvPr/>
        </p:nvSpPr>
        <p:spPr>
          <a:xfrm>
            <a:off x="6572207" y="1407612"/>
            <a:ext cx="51435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499" u="none" cap="none" strike="noStrike">
                <a:solidFill>
                  <a:srgbClr val="000000"/>
                </a:solidFill>
                <a:latin typeface="DM Sans Black"/>
                <a:ea typeface="DM Sans Black"/>
                <a:cs typeface="DM Sans Black"/>
                <a:sym typeface="DM Sans Black"/>
              </a:rPr>
              <a:t>Sample:</a:t>
            </a:r>
            <a:r>
              <a:rPr i="0" lang="en-US" sz="2499" u="none" cap="none" strike="noStrike">
                <a:solidFill>
                  <a:srgbClr val="000000"/>
                </a:solidFill>
                <a:latin typeface="DM Sans Black"/>
                <a:ea typeface="DM Sans Black"/>
                <a:cs typeface="DM Sans Black"/>
                <a:sym typeface="DM Sans Black"/>
              </a:rPr>
              <a:t> Health and Wellbeing</a:t>
            </a:r>
            <a:endParaRPr>
              <a:latin typeface="DM Sans Black"/>
              <a:ea typeface="DM Sans Black"/>
              <a:cs typeface="DM Sans Black"/>
              <a:sym typeface="DM Sans Black"/>
            </a:endParaRPr>
          </a:p>
        </p:txBody>
      </p:sp>
      <p:sp>
        <p:nvSpPr>
          <p:cNvPr id="155" name="Google Shape;155;p15"/>
          <p:cNvSpPr txBox="1"/>
          <p:nvPr/>
        </p:nvSpPr>
        <p:spPr>
          <a:xfrm>
            <a:off x="7760398" y="3206161"/>
            <a:ext cx="2786100" cy="7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499" u="none" cap="none" strike="noStrike">
                <a:solidFill>
                  <a:srgbClr val="000000"/>
                </a:solidFill>
                <a:latin typeface="DM Sans Black"/>
                <a:ea typeface="DM Sans Black"/>
                <a:cs typeface="DM Sans Black"/>
                <a:sym typeface="DM Sans Black"/>
              </a:rPr>
              <a:t>Content pillar goes here</a:t>
            </a:r>
            <a:endParaRPr>
              <a:latin typeface="DM Sans Black"/>
              <a:ea typeface="DM Sans Black"/>
              <a:cs typeface="DM Sans Black"/>
              <a:sym typeface="DM Sans Black"/>
            </a:endParaRPr>
          </a:p>
        </p:txBody>
      </p:sp>
      <p:sp>
        <p:nvSpPr>
          <p:cNvPr id="156" name="Google Shape;156;p15"/>
          <p:cNvSpPr txBox="1"/>
          <p:nvPr/>
        </p:nvSpPr>
        <p:spPr>
          <a:xfrm>
            <a:off x="7968523" y="4331275"/>
            <a:ext cx="2370000" cy="83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1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this section to provide a brief overview or examples.</a:t>
            </a:r>
            <a:endParaRPr/>
          </a:p>
        </p:txBody>
      </p:sp>
      <p:sp>
        <p:nvSpPr>
          <p:cNvPr id="157" name="Google Shape;157;p15"/>
          <p:cNvSpPr txBox="1"/>
          <p:nvPr/>
        </p:nvSpPr>
        <p:spPr>
          <a:xfrm>
            <a:off x="2547478" y="3206161"/>
            <a:ext cx="2786100" cy="7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499" u="none" cap="none" strike="noStrike">
                <a:solidFill>
                  <a:srgbClr val="000000"/>
                </a:solidFill>
                <a:latin typeface="DM Sans Black"/>
                <a:ea typeface="DM Sans Black"/>
                <a:cs typeface="DM Sans Black"/>
                <a:sym typeface="DM Sans Black"/>
              </a:rPr>
              <a:t>Sample: </a:t>
            </a:r>
            <a:r>
              <a:rPr i="0" lang="en-US" sz="2499" u="none" cap="none" strike="noStrike">
                <a:solidFill>
                  <a:srgbClr val="000000"/>
                </a:solidFill>
                <a:latin typeface="DM Sans Black"/>
                <a:ea typeface="DM Sans Black"/>
                <a:cs typeface="DM Sans Black"/>
                <a:sym typeface="DM Sans Black"/>
              </a:rPr>
              <a:t>Mental Health</a:t>
            </a:r>
            <a:endParaRPr>
              <a:latin typeface="DM Sans Black"/>
              <a:ea typeface="DM Sans Black"/>
              <a:cs typeface="DM Sans Black"/>
              <a:sym typeface="DM Sans Black"/>
            </a:endParaRPr>
          </a:p>
        </p:txBody>
      </p:sp>
      <p:sp>
        <p:nvSpPr>
          <p:cNvPr id="158" name="Google Shape;158;p15"/>
          <p:cNvSpPr txBox="1"/>
          <p:nvPr/>
        </p:nvSpPr>
        <p:spPr>
          <a:xfrm>
            <a:off x="2505372" y="4301881"/>
            <a:ext cx="2870400" cy="9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95440" lvl="1" marL="39088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10"/>
              <a:buFont typeface="Arial"/>
              <a:buChar char="•"/>
            </a:pPr>
            <a:r>
              <a:rPr b="0" i="0" lang="en-US" sz="181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Mindfulness practices</a:t>
            </a:r>
            <a:endParaRPr/>
          </a:p>
          <a:p>
            <a:pPr indent="-195440" lvl="1" marL="39088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10"/>
              <a:buFont typeface="Arial"/>
              <a:buChar char="•"/>
            </a:pPr>
            <a:r>
              <a:rPr b="0" i="0" lang="en-US" sz="181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Guided meditations</a:t>
            </a:r>
            <a:endParaRPr/>
          </a:p>
          <a:p>
            <a:pPr indent="-195440" lvl="1" marL="39088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10"/>
              <a:buFont typeface="Arial"/>
              <a:buChar char="•"/>
            </a:pPr>
            <a:r>
              <a:rPr b="0" i="0" lang="en-US" sz="181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Stress management</a:t>
            </a:r>
            <a:endParaRPr/>
          </a:p>
        </p:txBody>
      </p:sp>
      <p:sp>
        <p:nvSpPr>
          <p:cNvPr id="159" name="Google Shape;159;p15"/>
          <p:cNvSpPr txBox="1"/>
          <p:nvPr/>
        </p:nvSpPr>
        <p:spPr>
          <a:xfrm>
            <a:off x="12954304" y="3206161"/>
            <a:ext cx="2786100" cy="7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499" u="none" cap="none" strike="noStrike">
                <a:solidFill>
                  <a:srgbClr val="000000"/>
                </a:solidFill>
                <a:latin typeface="DM Sans Black"/>
                <a:ea typeface="DM Sans Black"/>
                <a:cs typeface="DM Sans Black"/>
                <a:sym typeface="DM Sans Black"/>
              </a:rPr>
              <a:t>Content pillar goes here</a:t>
            </a:r>
            <a:endParaRPr>
              <a:latin typeface="DM Sans Black"/>
              <a:ea typeface="DM Sans Black"/>
              <a:cs typeface="DM Sans Black"/>
              <a:sym typeface="DM Sans Black"/>
            </a:endParaRPr>
          </a:p>
        </p:txBody>
      </p:sp>
      <p:sp>
        <p:nvSpPr>
          <p:cNvPr id="160" name="Google Shape;160;p15"/>
          <p:cNvSpPr txBox="1"/>
          <p:nvPr/>
        </p:nvSpPr>
        <p:spPr>
          <a:xfrm>
            <a:off x="13183650" y="4301875"/>
            <a:ext cx="2327400" cy="83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1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this section to provide a brief overview or examples.</a:t>
            </a:r>
            <a:endParaRPr/>
          </a:p>
        </p:txBody>
      </p:sp>
      <p:sp>
        <p:nvSpPr>
          <p:cNvPr id="161" name="Google Shape;161;p15"/>
          <p:cNvSpPr txBox="1"/>
          <p:nvPr/>
        </p:nvSpPr>
        <p:spPr>
          <a:xfrm>
            <a:off x="10418663" y="6713961"/>
            <a:ext cx="2786100" cy="7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499" u="none" cap="none" strike="noStrike">
                <a:solidFill>
                  <a:srgbClr val="000000"/>
                </a:solidFill>
                <a:latin typeface="DM Sans Black"/>
                <a:ea typeface="DM Sans Black"/>
                <a:cs typeface="DM Sans Black"/>
                <a:sym typeface="DM Sans Black"/>
              </a:rPr>
              <a:t>Content pillar goes here</a:t>
            </a:r>
            <a:endParaRPr>
              <a:latin typeface="DM Sans Black"/>
              <a:ea typeface="DM Sans Black"/>
              <a:cs typeface="DM Sans Black"/>
              <a:sym typeface="DM Sans Black"/>
            </a:endParaRPr>
          </a:p>
        </p:txBody>
      </p:sp>
      <p:sp>
        <p:nvSpPr>
          <p:cNvPr id="162" name="Google Shape;162;p15"/>
          <p:cNvSpPr txBox="1"/>
          <p:nvPr/>
        </p:nvSpPr>
        <p:spPr>
          <a:xfrm>
            <a:off x="10648013" y="7867900"/>
            <a:ext cx="2327400" cy="83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1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this section to provide a brief overview or examples.</a:t>
            </a:r>
            <a:endParaRPr/>
          </a:p>
        </p:txBody>
      </p:sp>
      <p:sp>
        <p:nvSpPr>
          <p:cNvPr id="163" name="Google Shape;163;p15"/>
          <p:cNvSpPr txBox="1"/>
          <p:nvPr/>
        </p:nvSpPr>
        <p:spPr>
          <a:xfrm>
            <a:off x="5102133" y="6713961"/>
            <a:ext cx="2786100" cy="7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499" u="none" cap="none" strike="noStrike">
                <a:solidFill>
                  <a:srgbClr val="000000"/>
                </a:solidFill>
                <a:latin typeface="DM Sans Black"/>
                <a:ea typeface="DM Sans Black"/>
                <a:cs typeface="DM Sans Black"/>
                <a:sym typeface="DM Sans Black"/>
              </a:rPr>
              <a:t>Content pillar goes here</a:t>
            </a:r>
            <a:endParaRPr>
              <a:latin typeface="DM Sans Black"/>
              <a:ea typeface="DM Sans Black"/>
              <a:cs typeface="DM Sans Black"/>
              <a:sym typeface="DM Sans Black"/>
            </a:endParaRPr>
          </a:p>
        </p:txBody>
      </p:sp>
      <p:sp>
        <p:nvSpPr>
          <p:cNvPr id="164" name="Google Shape;164;p15"/>
          <p:cNvSpPr txBox="1"/>
          <p:nvPr/>
        </p:nvSpPr>
        <p:spPr>
          <a:xfrm>
            <a:off x="5229951" y="7867900"/>
            <a:ext cx="2530500" cy="83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1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this section to provide a brief overview or examples.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0BA40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6"/>
          <p:cNvSpPr/>
          <p:nvPr/>
        </p:nvSpPr>
        <p:spPr>
          <a:xfrm flipH="1" rot="-5400000">
            <a:off x="-225957" y="3527924"/>
            <a:ext cx="7405275" cy="4950501"/>
          </a:xfrm>
          <a:custGeom>
            <a:rect b="b" l="l" r="r" t="t"/>
            <a:pathLst>
              <a:path extrusionOk="0" h="4950501" w="7405275">
                <a:moveTo>
                  <a:pt x="0" y="4950501"/>
                </a:moveTo>
                <a:lnTo>
                  <a:pt x="7405275" y="4950501"/>
                </a:lnTo>
                <a:lnTo>
                  <a:pt x="7405275" y="0"/>
                </a:lnTo>
                <a:lnTo>
                  <a:pt x="0" y="0"/>
                </a:lnTo>
                <a:lnTo>
                  <a:pt x="0" y="4950501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1975" l="-11622" r="-38660" t="-112824"/>
            </a:stretch>
          </a:blipFill>
          <a:ln>
            <a:noFill/>
          </a:ln>
        </p:spPr>
      </p:sp>
      <p:grpSp>
        <p:nvGrpSpPr>
          <p:cNvPr id="170" name="Google Shape;170;p16"/>
          <p:cNvGrpSpPr/>
          <p:nvPr/>
        </p:nvGrpSpPr>
        <p:grpSpPr>
          <a:xfrm>
            <a:off x="1290001" y="2712744"/>
            <a:ext cx="4318255" cy="647237"/>
            <a:chOff x="0" y="0"/>
            <a:chExt cx="1137318" cy="170466"/>
          </a:xfrm>
        </p:grpSpPr>
        <p:sp>
          <p:nvSpPr>
            <p:cNvPr id="171" name="Google Shape;171;p16"/>
            <p:cNvSpPr/>
            <p:nvPr/>
          </p:nvSpPr>
          <p:spPr>
            <a:xfrm>
              <a:off x="0" y="0"/>
              <a:ext cx="1137318" cy="170466"/>
            </a:xfrm>
            <a:custGeom>
              <a:rect b="b" l="l" r="r" t="t"/>
              <a:pathLst>
                <a:path extrusionOk="0" h="170466" w="1137318">
                  <a:moveTo>
                    <a:pt x="35857" y="0"/>
                  </a:moveTo>
                  <a:lnTo>
                    <a:pt x="1101462" y="0"/>
                  </a:lnTo>
                  <a:cubicBezTo>
                    <a:pt x="1121265" y="0"/>
                    <a:pt x="1137318" y="16054"/>
                    <a:pt x="1137318" y="35857"/>
                  </a:cubicBezTo>
                  <a:lnTo>
                    <a:pt x="1137318" y="134609"/>
                  </a:lnTo>
                  <a:cubicBezTo>
                    <a:pt x="1137318" y="144119"/>
                    <a:pt x="1133540" y="153239"/>
                    <a:pt x="1126816" y="159964"/>
                  </a:cubicBezTo>
                  <a:cubicBezTo>
                    <a:pt x="1120092" y="166688"/>
                    <a:pt x="1110971" y="170466"/>
                    <a:pt x="1101462" y="170466"/>
                  </a:cubicBezTo>
                  <a:lnTo>
                    <a:pt x="35857" y="170466"/>
                  </a:lnTo>
                  <a:cubicBezTo>
                    <a:pt x="26347" y="170466"/>
                    <a:pt x="17227" y="166688"/>
                    <a:pt x="10502" y="159964"/>
                  </a:cubicBezTo>
                  <a:cubicBezTo>
                    <a:pt x="3778" y="153239"/>
                    <a:pt x="0" y="144119"/>
                    <a:pt x="0" y="134609"/>
                  </a:cubicBezTo>
                  <a:lnTo>
                    <a:pt x="0" y="35857"/>
                  </a:lnTo>
                  <a:cubicBezTo>
                    <a:pt x="0" y="26347"/>
                    <a:pt x="3778" y="17227"/>
                    <a:pt x="10502" y="10502"/>
                  </a:cubicBezTo>
                  <a:cubicBezTo>
                    <a:pt x="17227" y="3778"/>
                    <a:pt x="26347" y="0"/>
                    <a:pt x="35857" y="0"/>
                  </a:cubicBezTo>
                  <a:close/>
                </a:path>
              </a:pathLst>
            </a:custGeom>
            <a:solidFill>
              <a:srgbClr val="E361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16"/>
            <p:cNvSpPr txBox="1"/>
            <p:nvPr/>
          </p:nvSpPr>
          <p:spPr>
            <a:xfrm>
              <a:off x="0" y="0"/>
              <a:ext cx="1137318" cy="1704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2499" u="none" cap="none" strike="noStrike">
                  <a:solidFill>
                    <a:srgbClr val="EEE8DE"/>
                  </a:solidFill>
                  <a:latin typeface="DM Sans Black"/>
                  <a:ea typeface="DM Sans Black"/>
                  <a:cs typeface="DM Sans Black"/>
                  <a:sym typeface="DM Sans Black"/>
                </a:rPr>
                <a:t>Fonts</a:t>
              </a:r>
              <a:endParaRPr>
                <a:latin typeface="DM Sans Black"/>
                <a:ea typeface="DM Sans Black"/>
                <a:cs typeface="DM Sans Black"/>
                <a:sym typeface="DM Sans Black"/>
              </a:endParaRPr>
            </a:p>
          </p:txBody>
        </p:sp>
      </p:grpSp>
      <p:sp>
        <p:nvSpPr>
          <p:cNvPr id="173" name="Google Shape;173;p16"/>
          <p:cNvSpPr/>
          <p:nvPr/>
        </p:nvSpPr>
        <p:spPr>
          <a:xfrm flipH="1">
            <a:off x="6296535" y="2342337"/>
            <a:ext cx="10990036" cy="7363476"/>
          </a:xfrm>
          <a:custGeom>
            <a:rect b="b" l="l" r="r" t="t"/>
            <a:pathLst>
              <a:path extrusionOk="0" h="7363476" w="10990036">
                <a:moveTo>
                  <a:pt x="0" y="7363475"/>
                </a:moveTo>
                <a:lnTo>
                  <a:pt x="10990035" y="7363475"/>
                </a:lnTo>
                <a:lnTo>
                  <a:pt x="10990035" y="0"/>
                </a:lnTo>
                <a:lnTo>
                  <a:pt x="0" y="0"/>
                </a:lnTo>
                <a:lnTo>
                  <a:pt x="0" y="7363475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40799" r="-19507" t="-139263"/>
            </a:stretch>
          </a:blipFill>
          <a:ln>
            <a:noFill/>
          </a:ln>
        </p:spPr>
      </p:sp>
      <p:grpSp>
        <p:nvGrpSpPr>
          <p:cNvPr id="174" name="Google Shape;174;p16"/>
          <p:cNvGrpSpPr/>
          <p:nvPr/>
        </p:nvGrpSpPr>
        <p:grpSpPr>
          <a:xfrm>
            <a:off x="9808531" y="2712744"/>
            <a:ext cx="4368067" cy="647237"/>
            <a:chOff x="0" y="0"/>
            <a:chExt cx="1150437" cy="170466"/>
          </a:xfrm>
        </p:grpSpPr>
        <p:sp>
          <p:nvSpPr>
            <p:cNvPr id="175" name="Google Shape;175;p16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5448" y="0"/>
                  </a:moveTo>
                  <a:lnTo>
                    <a:pt x="1114989" y="0"/>
                  </a:lnTo>
                  <a:cubicBezTo>
                    <a:pt x="1124391" y="0"/>
                    <a:pt x="1133407" y="3735"/>
                    <a:pt x="1140055" y="10382"/>
                  </a:cubicBezTo>
                  <a:cubicBezTo>
                    <a:pt x="1146703" y="17030"/>
                    <a:pt x="1150437" y="26046"/>
                    <a:pt x="1150437" y="35448"/>
                  </a:cubicBezTo>
                  <a:lnTo>
                    <a:pt x="1150437" y="135018"/>
                  </a:lnTo>
                  <a:cubicBezTo>
                    <a:pt x="1150437" y="144419"/>
                    <a:pt x="1146703" y="153436"/>
                    <a:pt x="1140055" y="160083"/>
                  </a:cubicBezTo>
                  <a:cubicBezTo>
                    <a:pt x="1133407" y="166731"/>
                    <a:pt x="1124391" y="170466"/>
                    <a:pt x="1114989" y="170466"/>
                  </a:cubicBezTo>
                  <a:lnTo>
                    <a:pt x="35448" y="170466"/>
                  </a:lnTo>
                  <a:cubicBezTo>
                    <a:pt x="26046" y="170466"/>
                    <a:pt x="17030" y="166731"/>
                    <a:pt x="10382" y="160083"/>
                  </a:cubicBezTo>
                  <a:cubicBezTo>
                    <a:pt x="3735" y="153436"/>
                    <a:pt x="0" y="144419"/>
                    <a:pt x="0" y="135018"/>
                  </a:cubicBezTo>
                  <a:lnTo>
                    <a:pt x="0" y="35448"/>
                  </a:lnTo>
                  <a:cubicBezTo>
                    <a:pt x="0" y="26046"/>
                    <a:pt x="3735" y="17030"/>
                    <a:pt x="10382" y="10382"/>
                  </a:cubicBezTo>
                  <a:cubicBezTo>
                    <a:pt x="17030" y="3735"/>
                    <a:pt x="26046" y="0"/>
                    <a:pt x="35448" y="0"/>
                  </a:cubicBezTo>
                  <a:close/>
                </a:path>
              </a:pathLst>
            </a:custGeom>
            <a:solidFill>
              <a:srgbClr val="E361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16"/>
            <p:cNvSpPr txBox="1"/>
            <p:nvPr/>
          </p:nvSpPr>
          <p:spPr>
            <a:xfrm>
              <a:off x="0" y="0"/>
              <a:ext cx="1150437" cy="1704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2499" u="none" cap="none" strike="noStrike">
                  <a:solidFill>
                    <a:srgbClr val="EEE8DE"/>
                  </a:solidFill>
                  <a:latin typeface="DM Sans Black"/>
                  <a:ea typeface="DM Sans Black"/>
                  <a:cs typeface="DM Sans Black"/>
                  <a:sym typeface="DM Sans Black"/>
                </a:rPr>
                <a:t>Design Elements / Icons</a:t>
              </a:r>
              <a:endParaRPr>
                <a:latin typeface="DM Sans Black"/>
                <a:ea typeface="DM Sans Black"/>
                <a:cs typeface="DM Sans Black"/>
                <a:sym typeface="DM Sans Black"/>
              </a:endParaRPr>
            </a:p>
          </p:txBody>
        </p:sp>
      </p:grpSp>
      <p:grpSp>
        <p:nvGrpSpPr>
          <p:cNvPr id="177" name="Google Shape;177;p16"/>
          <p:cNvGrpSpPr/>
          <p:nvPr/>
        </p:nvGrpSpPr>
        <p:grpSpPr>
          <a:xfrm>
            <a:off x="1290001" y="7347143"/>
            <a:ext cx="4318255" cy="647237"/>
            <a:chOff x="0" y="0"/>
            <a:chExt cx="1137318" cy="170466"/>
          </a:xfrm>
        </p:grpSpPr>
        <p:sp>
          <p:nvSpPr>
            <p:cNvPr id="178" name="Google Shape;178;p16"/>
            <p:cNvSpPr/>
            <p:nvPr/>
          </p:nvSpPr>
          <p:spPr>
            <a:xfrm>
              <a:off x="0" y="0"/>
              <a:ext cx="1137318" cy="170466"/>
            </a:xfrm>
            <a:custGeom>
              <a:rect b="b" l="l" r="r" t="t"/>
              <a:pathLst>
                <a:path extrusionOk="0" h="170466" w="1137318">
                  <a:moveTo>
                    <a:pt x="35857" y="0"/>
                  </a:moveTo>
                  <a:lnTo>
                    <a:pt x="1101462" y="0"/>
                  </a:lnTo>
                  <a:cubicBezTo>
                    <a:pt x="1121265" y="0"/>
                    <a:pt x="1137318" y="16054"/>
                    <a:pt x="1137318" y="35857"/>
                  </a:cubicBezTo>
                  <a:lnTo>
                    <a:pt x="1137318" y="134609"/>
                  </a:lnTo>
                  <a:cubicBezTo>
                    <a:pt x="1137318" y="144119"/>
                    <a:pt x="1133540" y="153239"/>
                    <a:pt x="1126816" y="159964"/>
                  </a:cubicBezTo>
                  <a:cubicBezTo>
                    <a:pt x="1120092" y="166688"/>
                    <a:pt x="1110971" y="170466"/>
                    <a:pt x="1101462" y="170466"/>
                  </a:cubicBezTo>
                  <a:lnTo>
                    <a:pt x="35857" y="170466"/>
                  </a:lnTo>
                  <a:cubicBezTo>
                    <a:pt x="26347" y="170466"/>
                    <a:pt x="17227" y="166688"/>
                    <a:pt x="10502" y="159964"/>
                  </a:cubicBezTo>
                  <a:cubicBezTo>
                    <a:pt x="3778" y="153239"/>
                    <a:pt x="0" y="144119"/>
                    <a:pt x="0" y="134609"/>
                  </a:cubicBezTo>
                  <a:lnTo>
                    <a:pt x="0" y="35857"/>
                  </a:lnTo>
                  <a:cubicBezTo>
                    <a:pt x="0" y="26347"/>
                    <a:pt x="3778" y="17227"/>
                    <a:pt x="10502" y="10502"/>
                  </a:cubicBezTo>
                  <a:cubicBezTo>
                    <a:pt x="17227" y="3778"/>
                    <a:pt x="26347" y="0"/>
                    <a:pt x="35857" y="0"/>
                  </a:cubicBezTo>
                  <a:close/>
                </a:path>
              </a:pathLst>
            </a:custGeom>
            <a:solidFill>
              <a:srgbClr val="E361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DM Sans Black"/>
                <a:ea typeface="DM Sans Black"/>
                <a:cs typeface="DM Sans Black"/>
                <a:sym typeface="DM Sans Black"/>
              </a:endParaRPr>
            </a:p>
          </p:txBody>
        </p:sp>
        <p:sp>
          <p:nvSpPr>
            <p:cNvPr id="179" name="Google Shape;179;p16"/>
            <p:cNvSpPr txBox="1"/>
            <p:nvPr/>
          </p:nvSpPr>
          <p:spPr>
            <a:xfrm>
              <a:off x="0" y="0"/>
              <a:ext cx="1137318" cy="1704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2499" u="none" cap="none" strike="noStrike">
                  <a:solidFill>
                    <a:srgbClr val="EEE8DE"/>
                  </a:solidFill>
                  <a:latin typeface="DM Sans Black"/>
                  <a:ea typeface="DM Sans Black"/>
                  <a:cs typeface="DM Sans Black"/>
                  <a:sym typeface="DM Sans Black"/>
                </a:rPr>
                <a:t>Colors</a:t>
              </a:r>
              <a:endParaRPr>
                <a:latin typeface="DM Sans Black"/>
                <a:ea typeface="DM Sans Black"/>
                <a:cs typeface="DM Sans Black"/>
                <a:sym typeface="DM Sans Black"/>
              </a:endParaRPr>
            </a:p>
          </p:txBody>
        </p:sp>
      </p:grpSp>
      <p:grpSp>
        <p:nvGrpSpPr>
          <p:cNvPr id="180" name="Google Shape;180;p16"/>
          <p:cNvGrpSpPr/>
          <p:nvPr/>
        </p:nvGrpSpPr>
        <p:grpSpPr>
          <a:xfrm>
            <a:off x="1434799" y="8261080"/>
            <a:ext cx="725897" cy="725897"/>
            <a:chOff x="0" y="0"/>
            <a:chExt cx="812800" cy="812800"/>
          </a:xfrm>
        </p:grpSpPr>
        <p:sp>
          <p:nvSpPr>
            <p:cNvPr id="181" name="Google Shape;181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EE8DE"/>
            </a:solidFill>
            <a:ln cap="sq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1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3" name="Google Shape;183;p16"/>
          <p:cNvGrpSpPr/>
          <p:nvPr/>
        </p:nvGrpSpPr>
        <p:grpSpPr>
          <a:xfrm>
            <a:off x="2296689" y="8261080"/>
            <a:ext cx="725897" cy="725897"/>
            <a:chOff x="0" y="0"/>
            <a:chExt cx="812800" cy="812800"/>
          </a:xfrm>
        </p:grpSpPr>
        <p:sp>
          <p:nvSpPr>
            <p:cNvPr id="184" name="Google Shape;184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0BA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1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6" name="Google Shape;186;p16"/>
          <p:cNvGrpSpPr/>
          <p:nvPr/>
        </p:nvGrpSpPr>
        <p:grpSpPr>
          <a:xfrm>
            <a:off x="3158579" y="8261080"/>
            <a:ext cx="725897" cy="725897"/>
            <a:chOff x="0" y="0"/>
            <a:chExt cx="812800" cy="812800"/>
          </a:xfrm>
        </p:grpSpPr>
        <p:sp>
          <p:nvSpPr>
            <p:cNvPr id="187" name="Google Shape;187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998B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1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9" name="Google Shape;189;p16"/>
          <p:cNvGrpSpPr/>
          <p:nvPr/>
        </p:nvGrpSpPr>
        <p:grpSpPr>
          <a:xfrm>
            <a:off x="4020469" y="8261080"/>
            <a:ext cx="725897" cy="725897"/>
            <a:chOff x="0" y="0"/>
            <a:chExt cx="812800" cy="812800"/>
          </a:xfrm>
        </p:grpSpPr>
        <p:sp>
          <p:nvSpPr>
            <p:cNvPr id="190" name="Google Shape;190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361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1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2" name="Google Shape;192;p16"/>
          <p:cNvGrpSpPr/>
          <p:nvPr/>
        </p:nvGrpSpPr>
        <p:grpSpPr>
          <a:xfrm>
            <a:off x="4882359" y="8261080"/>
            <a:ext cx="725897" cy="725897"/>
            <a:chOff x="0" y="0"/>
            <a:chExt cx="812800" cy="812800"/>
          </a:xfrm>
        </p:grpSpPr>
        <p:sp>
          <p:nvSpPr>
            <p:cNvPr id="193" name="Google Shape;193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237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1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5" name="Google Shape;195;p16"/>
          <p:cNvSpPr/>
          <p:nvPr/>
        </p:nvSpPr>
        <p:spPr>
          <a:xfrm rot="10800000">
            <a:off x="2868198" y="497928"/>
            <a:ext cx="12551604" cy="1478759"/>
          </a:xfrm>
          <a:custGeom>
            <a:rect b="b" l="l" r="r" t="t"/>
            <a:pathLst>
              <a:path extrusionOk="0" h="1478759" w="12551604">
                <a:moveTo>
                  <a:pt x="0" y="0"/>
                </a:moveTo>
                <a:lnTo>
                  <a:pt x="12551604" y="0"/>
                </a:lnTo>
                <a:lnTo>
                  <a:pt x="12551604" y="1478759"/>
                </a:lnTo>
                <a:lnTo>
                  <a:pt x="0" y="14787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68649" l="0" r="0" t="-580030"/>
            </a:stretch>
          </a:blipFill>
          <a:ln>
            <a:noFill/>
          </a:ln>
        </p:spPr>
      </p:sp>
      <p:sp>
        <p:nvSpPr>
          <p:cNvPr id="196" name="Google Shape;196;p16"/>
          <p:cNvSpPr/>
          <p:nvPr/>
        </p:nvSpPr>
        <p:spPr>
          <a:xfrm>
            <a:off x="6599567" y="4187585"/>
            <a:ext cx="2097926" cy="2006380"/>
          </a:xfrm>
          <a:custGeom>
            <a:rect b="b" l="l" r="r" t="t"/>
            <a:pathLst>
              <a:path extrusionOk="0" h="2006380" w="2097926">
                <a:moveTo>
                  <a:pt x="0" y="0"/>
                </a:moveTo>
                <a:lnTo>
                  <a:pt x="2097926" y="0"/>
                </a:lnTo>
                <a:lnTo>
                  <a:pt x="2097926" y="2006380"/>
                </a:lnTo>
                <a:lnTo>
                  <a:pt x="0" y="20063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7" name="Google Shape;197;p16"/>
          <p:cNvSpPr/>
          <p:nvPr/>
        </p:nvSpPr>
        <p:spPr>
          <a:xfrm>
            <a:off x="8865644" y="4159072"/>
            <a:ext cx="2093963" cy="1998783"/>
          </a:xfrm>
          <a:custGeom>
            <a:rect b="b" l="l" r="r" t="t"/>
            <a:pathLst>
              <a:path extrusionOk="0" h="1998783" w="2093963">
                <a:moveTo>
                  <a:pt x="0" y="0"/>
                </a:moveTo>
                <a:lnTo>
                  <a:pt x="2093963" y="0"/>
                </a:lnTo>
                <a:lnTo>
                  <a:pt x="2093963" y="1998783"/>
                </a:lnTo>
                <a:lnTo>
                  <a:pt x="0" y="19987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8" name="Google Shape;198;p16"/>
          <p:cNvSpPr/>
          <p:nvPr/>
        </p:nvSpPr>
        <p:spPr>
          <a:xfrm>
            <a:off x="11443659" y="4243045"/>
            <a:ext cx="2051637" cy="1950920"/>
          </a:xfrm>
          <a:custGeom>
            <a:rect b="b" l="l" r="r" t="t"/>
            <a:pathLst>
              <a:path extrusionOk="0" h="1950920" w="2051637">
                <a:moveTo>
                  <a:pt x="0" y="0"/>
                </a:moveTo>
                <a:lnTo>
                  <a:pt x="2051636" y="0"/>
                </a:lnTo>
                <a:lnTo>
                  <a:pt x="2051636" y="1950920"/>
                </a:lnTo>
                <a:lnTo>
                  <a:pt x="0" y="19509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9" name="Google Shape;199;p16"/>
          <p:cNvSpPr/>
          <p:nvPr/>
        </p:nvSpPr>
        <p:spPr>
          <a:xfrm>
            <a:off x="6753950" y="7115211"/>
            <a:ext cx="1192668" cy="2116024"/>
          </a:xfrm>
          <a:custGeom>
            <a:rect b="b" l="l" r="r" t="t"/>
            <a:pathLst>
              <a:path extrusionOk="0" h="2116024" w="1192668">
                <a:moveTo>
                  <a:pt x="0" y="0"/>
                </a:moveTo>
                <a:lnTo>
                  <a:pt x="1192668" y="0"/>
                </a:lnTo>
                <a:lnTo>
                  <a:pt x="1192668" y="2116024"/>
                </a:lnTo>
                <a:lnTo>
                  <a:pt x="0" y="21160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0" name="Google Shape;200;p16"/>
          <p:cNvSpPr/>
          <p:nvPr/>
        </p:nvSpPr>
        <p:spPr>
          <a:xfrm>
            <a:off x="14083442" y="4242449"/>
            <a:ext cx="2672720" cy="1832028"/>
          </a:xfrm>
          <a:custGeom>
            <a:rect b="b" l="l" r="r" t="t"/>
            <a:pathLst>
              <a:path extrusionOk="0" h="1832028" w="2672720">
                <a:moveTo>
                  <a:pt x="0" y="0"/>
                </a:moveTo>
                <a:lnTo>
                  <a:pt x="2672720" y="0"/>
                </a:lnTo>
                <a:lnTo>
                  <a:pt x="2672720" y="1832029"/>
                </a:lnTo>
                <a:lnTo>
                  <a:pt x="0" y="18320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1" name="Google Shape;201;p16"/>
          <p:cNvSpPr/>
          <p:nvPr/>
        </p:nvSpPr>
        <p:spPr>
          <a:xfrm>
            <a:off x="8439872" y="6956946"/>
            <a:ext cx="2519735" cy="2235692"/>
          </a:xfrm>
          <a:custGeom>
            <a:rect b="b" l="l" r="r" t="t"/>
            <a:pathLst>
              <a:path extrusionOk="0" h="2235692" w="2519735">
                <a:moveTo>
                  <a:pt x="0" y="0"/>
                </a:moveTo>
                <a:lnTo>
                  <a:pt x="2519735" y="0"/>
                </a:lnTo>
                <a:lnTo>
                  <a:pt x="2519735" y="2235692"/>
                </a:lnTo>
                <a:lnTo>
                  <a:pt x="0" y="22356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2" name="Google Shape;202;p16"/>
          <p:cNvSpPr/>
          <p:nvPr/>
        </p:nvSpPr>
        <p:spPr>
          <a:xfrm>
            <a:off x="13495295" y="7207334"/>
            <a:ext cx="3545185" cy="1985304"/>
          </a:xfrm>
          <a:custGeom>
            <a:rect b="b" l="l" r="r" t="t"/>
            <a:pathLst>
              <a:path extrusionOk="0" h="1985304" w="3545185">
                <a:moveTo>
                  <a:pt x="0" y="0"/>
                </a:moveTo>
                <a:lnTo>
                  <a:pt x="3545186" y="0"/>
                </a:lnTo>
                <a:lnTo>
                  <a:pt x="3545186" y="1985304"/>
                </a:lnTo>
                <a:lnTo>
                  <a:pt x="0" y="19853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3" name="Google Shape;203;p16"/>
          <p:cNvSpPr/>
          <p:nvPr/>
        </p:nvSpPr>
        <p:spPr>
          <a:xfrm>
            <a:off x="11146073" y="7153807"/>
            <a:ext cx="2001761" cy="2038831"/>
          </a:xfrm>
          <a:custGeom>
            <a:rect b="b" l="l" r="r" t="t"/>
            <a:pathLst>
              <a:path extrusionOk="0" h="2038831" w="2001761">
                <a:moveTo>
                  <a:pt x="0" y="0"/>
                </a:moveTo>
                <a:lnTo>
                  <a:pt x="2001761" y="0"/>
                </a:lnTo>
                <a:lnTo>
                  <a:pt x="2001761" y="2038831"/>
                </a:lnTo>
                <a:lnTo>
                  <a:pt x="0" y="20388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4" name="Google Shape;204;p16"/>
          <p:cNvSpPr txBox="1"/>
          <p:nvPr/>
        </p:nvSpPr>
        <p:spPr>
          <a:xfrm>
            <a:off x="1358486" y="3677516"/>
            <a:ext cx="4181285" cy="5100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uses the following free fonts:</a:t>
            </a:r>
            <a:endParaRPr/>
          </a:p>
        </p:txBody>
      </p:sp>
      <p:sp>
        <p:nvSpPr>
          <p:cNvPr id="205" name="Google Shape;205;p16"/>
          <p:cNvSpPr txBox="1"/>
          <p:nvPr/>
        </p:nvSpPr>
        <p:spPr>
          <a:xfrm>
            <a:off x="1301545" y="6770345"/>
            <a:ext cx="4368067" cy="2528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can find these fonts online too.</a:t>
            </a:r>
            <a:endParaRPr/>
          </a:p>
        </p:txBody>
      </p:sp>
      <p:sp>
        <p:nvSpPr>
          <p:cNvPr id="206" name="Google Shape;206;p16"/>
          <p:cNvSpPr txBox="1"/>
          <p:nvPr/>
        </p:nvSpPr>
        <p:spPr>
          <a:xfrm>
            <a:off x="1873861" y="5005735"/>
            <a:ext cx="3150600" cy="3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397" u="none" cap="none" strike="noStrike">
                <a:solidFill>
                  <a:srgbClr val="000000"/>
                </a:solidFill>
                <a:latin typeface="DM Sans Black"/>
                <a:ea typeface="DM Sans Black"/>
                <a:cs typeface="DM Sans Black"/>
                <a:sym typeface="DM Sans Black"/>
              </a:rPr>
              <a:t>Be Vietnam Bold</a:t>
            </a:r>
            <a:endParaRPr>
              <a:latin typeface="DM Sans Black"/>
              <a:ea typeface="DM Sans Black"/>
              <a:cs typeface="DM Sans Black"/>
              <a:sym typeface="DM Sans Black"/>
            </a:endParaRPr>
          </a:p>
        </p:txBody>
      </p:sp>
      <p:sp>
        <p:nvSpPr>
          <p:cNvPr id="207" name="Google Shape;207;p16"/>
          <p:cNvSpPr txBox="1"/>
          <p:nvPr/>
        </p:nvSpPr>
        <p:spPr>
          <a:xfrm>
            <a:off x="1709414" y="6004102"/>
            <a:ext cx="3479429" cy="3184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9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 Vietnam</a:t>
            </a:r>
            <a:endParaRPr/>
          </a:p>
        </p:txBody>
      </p:sp>
      <p:sp>
        <p:nvSpPr>
          <p:cNvPr id="208" name="Google Shape;208;p16"/>
          <p:cNvSpPr txBox="1"/>
          <p:nvPr/>
        </p:nvSpPr>
        <p:spPr>
          <a:xfrm>
            <a:off x="2504598" y="4711778"/>
            <a:ext cx="1889100" cy="2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597" u="none" cap="none" strike="noStrike">
                <a:solidFill>
                  <a:srgbClr val="000000"/>
                </a:solidFill>
                <a:latin typeface="DM Sans Black"/>
                <a:ea typeface="DM Sans Black"/>
                <a:cs typeface="DM Sans Black"/>
                <a:sym typeface="DM Sans Black"/>
              </a:rPr>
              <a:t>TITLES:</a:t>
            </a:r>
            <a:endParaRPr>
              <a:latin typeface="DM Sans Black"/>
              <a:ea typeface="DM Sans Black"/>
              <a:cs typeface="DM Sans Black"/>
              <a:sym typeface="DM Sans Black"/>
            </a:endParaRPr>
          </a:p>
        </p:txBody>
      </p:sp>
      <p:sp>
        <p:nvSpPr>
          <p:cNvPr id="209" name="Google Shape;209;p16"/>
          <p:cNvSpPr txBox="1"/>
          <p:nvPr/>
        </p:nvSpPr>
        <p:spPr>
          <a:xfrm>
            <a:off x="2504598" y="5712471"/>
            <a:ext cx="1889100" cy="2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597" u="none" cap="none" strike="noStrike">
                <a:solidFill>
                  <a:srgbClr val="000000"/>
                </a:solidFill>
                <a:latin typeface="DM Sans Black"/>
                <a:ea typeface="DM Sans Black"/>
                <a:cs typeface="DM Sans Black"/>
                <a:sym typeface="DM Sans Black"/>
              </a:rPr>
              <a:t>BODY TEXT:</a:t>
            </a:r>
            <a:endParaRPr>
              <a:latin typeface="DM Sans Black"/>
              <a:ea typeface="DM Sans Black"/>
              <a:cs typeface="DM Sans Black"/>
              <a:sym typeface="DM Sans Black"/>
            </a:endParaRPr>
          </a:p>
        </p:txBody>
      </p:sp>
      <p:sp>
        <p:nvSpPr>
          <p:cNvPr id="210" name="Google Shape;210;p16"/>
          <p:cNvSpPr txBox="1"/>
          <p:nvPr/>
        </p:nvSpPr>
        <p:spPr>
          <a:xfrm>
            <a:off x="1434799" y="9102132"/>
            <a:ext cx="7260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200" u="none" cap="none" strike="noStrike">
                <a:solidFill>
                  <a:srgbClr val="000000"/>
                </a:solidFill>
                <a:latin typeface="DM Sans Black"/>
                <a:ea typeface="DM Sans Black"/>
                <a:cs typeface="DM Sans Black"/>
                <a:sym typeface="DM Sans Black"/>
              </a:rPr>
              <a:t>#EEE8DE</a:t>
            </a:r>
            <a:endParaRPr>
              <a:latin typeface="DM Sans Black"/>
              <a:ea typeface="DM Sans Black"/>
              <a:cs typeface="DM Sans Black"/>
              <a:sym typeface="DM Sans Black"/>
            </a:endParaRPr>
          </a:p>
        </p:txBody>
      </p:sp>
      <p:sp>
        <p:nvSpPr>
          <p:cNvPr id="211" name="Google Shape;211;p16"/>
          <p:cNvSpPr txBox="1"/>
          <p:nvPr/>
        </p:nvSpPr>
        <p:spPr>
          <a:xfrm>
            <a:off x="2296689" y="9102132"/>
            <a:ext cx="726000" cy="4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200" u="none" cap="none" strike="noStrike">
                <a:solidFill>
                  <a:srgbClr val="000000"/>
                </a:solidFill>
                <a:latin typeface="DM Sans Black"/>
                <a:ea typeface="DM Sans Black"/>
                <a:cs typeface="DM Sans Black"/>
                <a:sym typeface="DM Sans Black"/>
              </a:rPr>
              <a:t>#F0BA40</a:t>
            </a:r>
            <a:endParaRPr>
              <a:latin typeface="DM Sans Black"/>
              <a:ea typeface="DM Sans Black"/>
              <a:cs typeface="DM Sans Black"/>
              <a:sym typeface="DM Sans Black"/>
            </a:endParaRPr>
          </a:p>
        </p:txBody>
      </p:sp>
      <p:sp>
        <p:nvSpPr>
          <p:cNvPr id="212" name="Google Shape;212;p16"/>
          <p:cNvSpPr txBox="1"/>
          <p:nvPr/>
        </p:nvSpPr>
        <p:spPr>
          <a:xfrm>
            <a:off x="3158579" y="9102132"/>
            <a:ext cx="7260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200" u="none" cap="none" strike="noStrike">
                <a:solidFill>
                  <a:srgbClr val="000000"/>
                </a:solidFill>
                <a:latin typeface="DM Sans Black"/>
                <a:ea typeface="DM Sans Black"/>
                <a:cs typeface="DM Sans Black"/>
                <a:sym typeface="DM Sans Black"/>
              </a:rPr>
              <a:t>#E998BB</a:t>
            </a:r>
            <a:endParaRPr>
              <a:latin typeface="DM Sans Black"/>
              <a:ea typeface="DM Sans Black"/>
              <a:cs typeface="DM Sans Black"/>
              <a:sym typeface="DM Sans Black"/>
            </a:endParaRPr>
          </a:p>
        </p:txBody>
      </p:sp>
      <p:sp>
        <p:nvSpPr>
          <p:cNvPr id="213" name="Google Shape;213;p16"/>
          <p:cNvSpPr txBox="1"/>
          <p:nvPr/>
        </p:nvSpPr>
        <p:spPr>
          <a:xfrm>
            <a:off x="4020469" y="9102132"/>
            <a:ext cx="7260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200" u="none" cap="none" strike="noStrike">
                <a:solidFill>
                  <a:srgbClr val="000000"/>
                </a:solidFill>
                <a:latin typeface="DM Sans Black"/>
                <a:ea typeface="DM Sans Black"/>
                <a:cs typeface="DM Sans Black"/>
                <a:sym typeface="DM Sans Black"/>
              </a:rPr>
              <a:t>#E3613D</a:t>
            </a:r>
            <a:endParaRPr>
              <a:latin typeface="DM Sans Black"/>
              <a:ea typeface="DM Sans Black"/>
              <a:cs typeface="DM Sans Black"/>
              <a:sym typeface="DM Sans Black"/>
            </a:endParaRPr>
          </a:p>
        </p:txBody>
      </p:sp>
      <p:sp>
        <p:nvSpPr>
          <p:cNvPr id="214" name="Google Shape;214;p16"/>
          <p:cNvSpPr txBox="1"/>
          <p:nvPr/>
        </p:nvSpPr>
        <p:spPr>
          <a:xfrm>
            <a:off x="4882359" y="9102132"/>
            <a:ext cx="7260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200" u="none" cap="none" strike="noStrike">
                <a:solidFill>
                  <a:srgbClr val="000000"/>
                </a:solidFill>
                <a:latin typeface="DM Sans Black"/>
                <a:ea typeface="DM Sans Black"/>
                <a:cs typeface="DM Sans Black"/>
                <a:sym typeface="DM Sans Black"/>
              </a:rPr>
              <a:t>#6237CF</a:t>
            </a:r>
            <a:endParaRPr>
              <a:latin typeface="DM Sans Black"/>
              <a:ea typeface="DM Sans Black"/>
              <a:cs typeface="DM Sans Black"/>
              <a:sym typeface="DM Sans Black"/>
            </a:endParaRPr>
          </a:p>
        </p:txBody>
      </p:sp>
      <p:sp>
        <p:nvSpPr>
          <p:cNvPr id="215" name="Google Shape;215;p16"/>
          <p:cNvSpPr txBox="1"/>
          <p:nvPr/>
        </p:nvSpPr>
        <p:spPr>
          <a:xfrm>
            <a:off x="3800933" y="1405206"/>
            <a:ext cx="10686133" cy="3143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these in your presentation. Delete or hide this page before presenting. </a:t>
            </a:r>
            <a:endParaRPr/>
          </a:p>
        </p:txBody>
      </p:sp>
      <p:sp>
        <p:nvSpPr>
          <p:cNvPr id="216" name="Google Shape;216;p16"/>
          <p:cNvSpPr txBox="1"/>
          <p:nvPr/>
        </p:nvSpPr>
        <p:spPr>
          <a:xfrm>
            <a:off x="5469973" y="671866"/>
            <a:ext cx="73482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5000" u="none" cap="none" strike="noStrike">
                <a:solidFill>
                  <a:srgbClr val="000000"/>
                </a:solidFill>
                <a:latin typeface="DM Sans Black"/>
                <a:ea typeface="DM Sans Black"/>
                <a:cs typeface="DM Sans Black"/>
                <a:sym typeface="DM Sans Black"/>
              </a:rPr>
              <a:t>Resource Page</a:t>
            </a:r>
            <a:endParaRPr>
              <a:latin typeface="DM Sans Black"/>
              <a:ea typeface="DM Sans Black"/>
              <a:cs typeface="DM Sans Black"/>
              <a:sym typeface="DM Sans Black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237CF"/>
        </a:solidFill>
      </p:bgPr>
    </p:bg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7"/>
          <p:cNvSpPr/>
          <p:nvPr/>
        </p:nvSpPr>
        <p:spPr>
          <a:xfrm rot="10800000">
            <a:off x="7092204" y="8257954"/>
            <a:ext cx="4103593" cy="845713"/>
          </a:xfrm>
          <a:custGeom>
            <a:rect b="b" l="l" r="r" t="t"/>
            <a:pathLst>
              <a:path extrusionOk="0" h="845713" w="4103593">
                <a:moveTo>
                  <a:pt x="0" y="0"/>
                </a:moveTo>
                <a:lnTo>
                  <a:pt x="4103592" y="0"/>
                </a:lnTo>
                <a:lnTo>
                  <a:pt x="4103592" y="845713"/>
                </a:lnTo>
                <a:lnTo>
                  <a:pt x="0" y="8457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262900" l="0" r="-52720" t="-378060"/>
            </a:stretch>
          </a:blipFill>
          <a:ln>
            <a:noFill/>
          </a:ln>
        </p:spPr>
      </p:sp>
      <p:sp>
        <p:nvSpPr>
          <p:cNvPr id="222" name="Google Shape;222;p17"/>
          <p:cNvSpPr txBox="1"/>
          <p:nvPr/>
        </p:nvSpPr>
        <p:spPr>
          <a:xfrm>
            <a:off x="7346263" y="8499835"/>
            <a:ext cx="3595474" cy="4095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Happy designing!</a:t>
            </a:r>
            <a:endParaRPr/>
          </a:p>
        </p:txBody>
      </p:sp>
      <p:sp>
        <p:nvSpPr>
          <p:cNvPr id="223" name="Google Shape;223;p17"/>
          <p:cNvSpPr/>
          <p:nvPr/>
        </p:nvSpPr>
        <p:spPr>
          <a:xfrm flipH="1" rot="10800000">
            <a:off x="2868198" y="1013581"/>
            <a:ext cx="12551604" cy="1478759"/>
          </a:xfrm>
          <a:custGeom>
            <a:rect b="b" l="l" r="r" t="t"/>
            <a:pathLst>
              <a:path extrusionOk="0" h="1478759" w="12551604">
                <a:moveTo>
                  <a:pt x="12551604" y="0"/>
                </a:moveTo>
                <a:lnTo>
                  <a:pt x="0" y="0"/>
                </a:lnTo>
                <a:lnTo>
                  <a:pt x="0" y="1478759"/>
                </a:lnTo>
                <a:lnTo>
                  <a:pt x="12551604" y="1478759"/>
                </a:lnTo>
                <a:lnTo>
                  <a:pt x="12551604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68649" l="0" r="0" t="-580030"/>
            </a:stretch>
          </a:blipFill>
          <a:ln>
            <a:noFill/>
          </a:ln>
        </p:spPr>
      </p:sp>
      <p:sp>
        <p:nvSpPr>
          <p:cNvPr id="224" name="Google Shape;224;p17"/>
          <p:cNvSpPr txBox="1"/>
          <p:nvPr/>
        </p:nvSpPr>
        <p:spPr>
          <a:xfrm>
            <a:off x="3800933" y="1920858"/>
            <a:ext cx="10686133" cy="3143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presentation template is free for everyone to use, thanks to the following:</a:t>
            </a:r>
            <a:endParaRPr/>
          </a:p>
        </p:txBody>
      </p:sp>
      <p:sp>
        <p:nvSpPr>
          <p:cNvPr id="225" name="Google Shape;225;p17"/>
          <p:cNvSpPr txBox="1"/>
          <p:nvPr/>
        </p:nvSpPr>
        <p:spPr>
          <a:xfrm>
            <a:off x="5469973" y="1168468"/>
            <a:ext cx="73482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5000" u="none" cap="none" strike="noStrike">
                <a:solidFill>
                  <a:srgbClr val="000000"/>
                </a:solidFill>
                <a:latin typeface="DM Sans Black"/>
                <a:ea typeface="DM Sans Black"/>
                <a:cs typeface="DM Sans Black"/>
                <a:sym typeface="DM Sans Black"/>
              </a:rPr>
              <a:t>Credits</a:t>
            </a:r>
            <a:endParaRPr>
              <a:latin typeface="DM Sans Black"/>
              <a:ea typeface="DM Sans Black"/>
              <a:cs typeface="DM Sans Black"/>
              <a:sym typeface="DM Sans Black"/>
            </a:endParaRPr>
          </a:p>
        </p:txBody>
      </p:sp>
      <p:sp>
        <p:nvSpPr>
          <p:cNvPr id="226" name="Google Shape;226;p17"/>
          <p:cNvSpPr/>
          <p:nvPr/>
        </p:nvSpPr>
        <p:spPr>
          <a:xfrm>
            <a:off x="1963435" y="3877806"/>
            <a:ext cx="6738851" cy="2902115"/>
          </a:xfrm>
          <a:custGeom>
            <a:rect b="b" l="l" r="r" t="t"/>
            <a:pathLst>
              <a:path extrusionOk="0" h="2902115" w="6738851">
                <a:moveTo>
                  <a:pt x="0" y="0"/>
                </a:moveTo>
                <a:lnTo>
                  <a:pt x="6738851" y="0"/>
                </a:lnTo>
                <a:lnTo>
                  <a:pt x="6738851" y="2902115"/>
                </a:lnTo>
                <a:lnTo>
                  <a:pt x="0" y="29021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17396" l="0" r="0" t="-114800"/>
            </a:stretch>
          </a:blipFill>
          <a:ln>
            <a:noFill/>
          </a:ln>
        </p:spPr>
      </p:sp>
      <p:sp>
        <p:nvSpPr>
          <p:cNvPr id="227" name="Google Shape;227;p17"/>
          <p:cNvSpPr txBox="1"/>
          <p:nvPr/>
        </p:nvSpPr>
        <p:spPr>
          <a:xfrm>
            <a:off x="2514508" y="5996912"/>
            <a:ext cx="5636705" cy="3143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this presentation template</a:t>
            </a:r>
            <a:endParaRPr/>
          </a:p>
        </p:txBody>
      </p:sp>
      <p:sp>
        <p:nvSpPr>
          <p:cNvPr id="228" name="Google Shape;228;p17"/>
          <p:cNvSpPr/>
          <p:nvPr/>
        </p:nvSpPr>
        <p:spPr>
          <a:xfrm rot="10800000">
            <a:off x="9585714" y="3877806"/>
            <a:ext cx="6738851" cy="2902115"/>
          </a:xfrm>
          <a:custGeom>
            <a:rect b="b" l="l" r="r" t="t"/>
            <a:pathLst>
              <a:path extrusionOk="0" h="2902115" w="6738851">
                <a:moveTo>
                  <a:pt x="6738851" y="2902115"/>
                </a:moveTo>
                <a:lnTo>
                  <a:pt x="0" y="2902115"/>
                </a:lnTo>
                <a:lnTo>
                  <a:pt x="0" y="0"/>
                </a:lnTo>
                <a:lnTo>
                  <a:pt x="6738851" y="0"/>
                </a:lnTo>
                <a:lnTo>
                  <a:pt x="6738851" y="2902115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17396" l="0" r="0" t="-114800"/>
            </a:stretch>
          </a:blipFill>
          <a:ln>
            <a:noFill/>
          </a:ln>
        </p:spPr>
      </p:sp>
      <p:sp>
        <p:nvSpPr>
          <p:cNvPr id="229" name="Google Shape;229;p17"/>
          <p:cNvSpPr txBox="1"/>
          <p:nvPr/>
        </p:nvSpPr>
        <p:spPr>
          <a:xfrm>
            <a:off x="10066962" y="5996912"/>
            <a:ext cx="5776355" cy="3143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the photos, graphics, and elements</a:t>
            </a:r>
            <a:endParaRPr/>
          </a:p>
        </p:txBody>
      </p:sp>
      <p:sp>
        <p:nvSpPr>
          <p:cNvPr id="230" name="Google Shape;230;p17"/>
          <p:cNvSpPr txBox="1"/>
          <p:nvPr/>
        </p:nvSpPr>
        <p:spPr>
          <a:xfrm>
            <a:off x="10596064" y="4394780"/>
            <a:ext cx="4718100" cy="14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4400" u="none" cap="none" strike="noStrike">
                <a:solidFill>
                  <a:srgbClr val="000000"/>
                </a:solidFill>
                <a:latin typeface="DM Sans Black"/>
                <a:ea typeface="DM Sans Black"/>
                <a:cs typeface="DM Sans Black"/>
                <a:sym typeface="DM Sans Black"/>
              </a:rPr>
              <a:t>Pexels, Pixabay, Sketchify</a:t>
            </a:r>
            <a:endParaRPr>
              <a:latin typeface="DM Sans Black"/>
              <a:ea typeface="DM Sans Black"/>
              <a:cs typeface="DM Sans Black"/>
              <a:sym typeface="DM Sans Black"/>
            </a:endParaRPr>
          </a:p>
        </p:txBody>
      </p:sp>
      <p:grpSp>
        <p:nvGrpSpPr>
          <p:cNvPr id="231" name="Google Shape;231;p17"/>
          <p:cNvGrpSpPr/>
          <p:nvPr/>
        </p:nvGrpSpPr>
        <p:grpSpPr>
          <a:xfrm rot="-126401">
            <a:off x="939394" y="7384599"/>
            <a:ext cx="2048082" cy="2048082"/>
            <a:chOff x="0" y="0"/>
            <a:chExt cx="2730776" cy="2730776"/>
          </a:xfrm>
        </p:grpSpPr>
        <p:sp>
          <p:nvSpPr>
            <p:cNvPr id="232" name="Google Shape;232;p17"/>
            <p:cNvSpPr/>
            <p:nvPr/>
          </p:nvSpPr>
          <p:spPr>
            <a:xfrm rot="-288171">
              <a:off x="101393" y="101393"/>
              <a:ext cx="2527990" cy="2527990"/>
            </a:xfrm>
            <a:custGeom>
              <a:rect b="b" l="l" r="r" t="t"/>
              <a:pathLst>
                <a:path extrusionOk="0" h="2527990" w="2527990">
                  <a:moveTo>
                    <a:pt x="0" y="0"/>
                  </a:moveTo>
                  <a:lnTo>
                    <a:pt x="2527990" y="0"/>
                  </a:lnTo>
                  <a:lnTo>
                    <a:pt x="2527990" y="2527990"/>
                  </a:lnTo>
                  <a:lnTo>
                    <a:pt x="0" y="252799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33" name="Google Shape;233;p17"/>
            <p:cNvSpPr/>
            <p:nvPr/>
          </p:nvSpPr>
          <p:spPr>
            <a:xfrm rot="-443701">
              <a:off x="460264" y="547119"/>
              <a:ext cx="1810248" cy="1731256"/>
            </a:xfrm>
            <a:custGeom>
              <a:rect b="b" l="l" r="r" t="t"/>
              <a:pathLst>
                <a:path extrusionOk="0" h="1731256" w="1810248">
                  <a:moveTo>
                    <a:pt x="0" y="0"/>
                  </a:moveTo>
                  <a:lnTo>
                    <a:pt x="1810248" y="0"/>
                  </a:lnTo>
                  <a:lnTo>
                    <a:pt x="1810248" y="1731256"/>
                  </a:lnTo>
                  <a:lnTo>
                    <a:pt x="0" y="173125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234" name="Google Shape;234;p17"/>
          <p:cNvGrpSpPr/>
          <p:nvPr/>
        </p:nvGrpSpPr>
        <p:grpSpPr>
          <a:xfrm rot="1536396">
            <a:off x="15648209" y="7464116"/>
            <a:ext cx="2080891" cy="2080891"/>
            <a:chOff x="1" y="1"/>
            <a:chExt cx="2774522" cy="2774522"/>
          </a:xfrm>
        </p:grpSpPr>
        <p:sp>
          <p:nvSpPr>
            <p:cNvPr id="235" name="Google Shape;235;p17"/>
            <p:cNvSpPr/>
            <p:nvPr/>
          </p:nvSpPr>
          <p:spPr>
            <a:xfrm rot="-433165">
              <a:off x="146133" y="146133"/>
              <a:ext cx="2482257" cy="2482257"/>
            </a:xfrm>
            <a:custGeom>
              <a:rect b="b" l="l" r="r" t="t"/>
              <a:pathLst>
                <a:path extrusionOk="0" h="2482257" w="2482257">
                  <a:moveTo>
                    <a:pt x="0" y="0"/>
                  </a:moveTo>
                  <a:lnTo>
                    <a:pt x="2482256" y="0"/>
                  </a:lnTo>
                  <a:lnTo>
                    <a:pt x="2482256" y="2482256"/>
                  </a:lnTo>
                  <a:lnTo>
                    <a:pt x="0" y="248225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36" name="Google Shape;236;p17"/>
            <p:cNvSpPr/>
            <p:nvPr/>
          </p:nvSpPr>
          <p:spPr>
            <a:xfrm rot="-519851">
              <a:off x="486678" y="512046"/>
              <a:ext cx="1799508" cy="1750430"/>
            </a:xfrm>
            <a:custGeom>
              <a:rect b="b" l="l" r="r" t="t"/>
              <a:pathLst>
                <a:path extrusionOk="0" h="1750430" w="1799508">
                  <a:moveTo>
                    <a:pt x="0" y="0"/>
                  </a:moveTo>
                  <a:lnTo>
                    <a:pt x="1799507" y="0"/>
                  </a:lnTo>
                  <a:lnTo>
                    <a:pt x="1799507" y="1750430"/>
                  </a:lnTo>
                  <a:lnTo>
                    <a:pt x="0" y="175043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pic>
        <p:nvPicPr>
          <p:cNvPr id="237" name="Google Shape;237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281064" y="4592961"/>
            <a:ext cx="4103600" cy="102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