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Barlow Condensed SemiBold"/>
      <p:regular r:id="rId12"/>
      <p:bold r:id="rId13"/>
      <p:italic r:id="rId14"/>
      <p:boldItalic r:id="rId15"/>
    </p:embeddedFont>
    <p:embeddedFont>
      <p:font typeface="Barlow Condensed"/>
      <p:bold r:id="rId16"/>
      <p:boldItalic r:id="rId17"/>
    </p:embeddedFont>
    <p:embeddedFont>
      <p:font typeface="Barlow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italic.fntdata"/><Relationship Id="rId21" Type="http://schemas.openxmlformats.org/officeDocument/2006/relationships/font" Target="fonts/Barlow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BarlowCondensedSemiBold-bold.fntdata"/><Relationship Id="rId12" Type="http://schemas.openxmlformats.org/officeDocument/2006/relationships/font" Target="fonts/BarlowCondensedSemiBold-regular.fntdata"/><Relationship Id="rId15" Type="http://schemas.openxmlformats.org/officeDocument/2006/relationships/font" Target="fonts/BarlowCondensedSemiBold-boldItalic.fntdata"/><Relationship Id="rId14" Type="http://schemas.openxmlformats.org/officeDocument/2006/relationships/font" Target="fonts/BarlowCondensedSemiBold-italic.fntdata"/><Relationship Id="rId17" Type="http://schemas.openxmlformats.org/officeDocument/2006/relationships/font" Target="fonts/BarlowCondensed-boldItalic.fntdata"/><Relationship Id="rId16" Type="http://schemas.openxmlformats.org/officeDocument/2006/relationships/font" Target="fonts/BarlowCondensed-bold.fntdata"/><Relationship Id="rId19" Type="http://schemas.openxmlformats.org/officeDocument/2006/relationships/font" Target="fonts/Barlow-bold.fntdata"/><Relationship Id="rId18" Type="http://schemas.openxmlformats.org/officeDocument/2006/relationships/font" Target="fonts/Barlow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52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22" Type="http://schemas.openxmlformats.org/officeDocument/2006/relationships/image" Target="../media/image33.png"/><Relationship Id="rId21" Type="http://schemas.openxmlformats.org/officeDocument/2006/relationships/image" Target="../media/image45.png"/><Relationship Id="rId24" Type="http://schemas.openxmlformats.org/officeDocument/2006/relationships/image" Target="../media/image53.png"/><Relationship Id="rId23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Relationship Id="rId26" Type="http://schemas.openxmlformats.org/officeDocument/2006/relationships/image" Target="../media/image36.png"/><Relationship Id="rId25" Type="http://schemas.openxmlformats.org/officeDocument/2006/relationships/image" Target="../media/image34.png"/><Relationship Id="rId28" Type="http://schemas.openxmlformats.org/officeDocument/2006/relationships/image" Target="../media/image50.png"/><Relationship Id="rId27" Type="http://schemas.openxmlformats.org/officeDocument/2006/relationships/image" Target="../media/image49.png"/><Relationship Id="rId5" Type="http://schemas.openxmlformats.org/officeDocument/2006/relationships/image" Target="../media/image27.png"/><Relationship Id="rId6" Type="http://schemas.openxmlformats.org/officeDocument/2006/relationships/image" Target="../media/image16.png"/><Relationship Id="rId29" Type="http://schemas.openxmlformats.org/officeDocument/2006/relationships/image" Target="../media/image37.png"/><Relationship Id="rId7" Type="http://schemas.openxmlformats.org/officeDocument/2006/relationships/image" Target="../media/image17.png"/><Relationship Id="rId8" Type="http://schemas.openxmlformats.org/officeDocument/2006/relationships/image" Target="../media/image40.png"/><Relationship Id="rId31" Type="http://schemas.openxmlformats.org/officeDocument/2006/relationships/image" Target="../media/image46.png"/><Relationship Id="rId30" Type="http://schemas.openxmlformats.org/officeDocument/2006/relationships/image" Target="../media/image35.png"/><Relationship Id="rId11" Type="http://schemas.openxmlformats.org/officeDocument/2006/relationships/image" Target="../media/image22.png"/><Relationship Id="rId33" Type="http://schemas.openxmlformats.org/officeDocument/2006/relationships/image" Target="../media/image38.png"/><Relationship Id="rId10" Type="http://schemas.openxmlformats.org/officeDocument/2006/relationships/image" Target="../media/image24.png"/><Relationship Id="rId32" Type="http://schemas.openxmlformats.org/officeDocument/2006/relationships/image" Target="../media/image44.png"/><Relationship Id="rId13" Type="http://schemas.openxmlformats.org/officeDocument/2006/relationships/image" Target="../media/image26.png"/><Relationship Id="rId35" Type="http://schemas.openxmlformats.org/officeDocument/2006/relationships/image" Target="../media/image55.png"/><Relationship Id="rId12" Type="http://schemas.openxmlformats.org/officeDocument/2006/relationships/image" Target="../media/image25.png"/><Relationship Id="rId34" Type="http://schemas.openxmlformats.org/officeDocument/2006/relationships/image" Target="../media/image41.png"/><Relationship Id="rId15" Type="http://schemas.openxmlformats.org/officeDocument/2006/relationships/image" Target="../media/image20.png"/><Relationship Id="rId37" Type="http://schemas.openxmlformats.org/officeDocument/2006/relationships/image" Target="../media/image43.png"/><Relationship Id="rId14" Type="http://schemas.openxmlformats.org/officeDocument/2006/relationships/image" Target="../media/image21.png"/><Relationship Id="rId36" Type="http://schemas.openxmlformats.org/officeDocument/2006/relationships/image" Target="../media/image39.png"/><Relationship Id="rId17" Type="http://schemas.openxmlformats.org/officeDocument/2006/relationships/image" Target="../media/image23.png"/><Relationship Id="rId39" Type="http://schemas.openxmlformats.org/officeDocument/2006/relationships/image" Target="../media/image47.png"/><Relationship Id="rId16" Type="http://schemas.openxmlformats.org/officeDocument/2006/relationships/image" Target="../media/image32.png"/><Relationship Id="rId38" Type="http://schemas.openxmlformats.org/officeDocument/2006/relationships/image" Target="../media/image54.png"/><Relationship Id="rId19" Type="http://schemas.openxmlformats.org/officeDocument/2006/relationships/image" Target="../media/image29.png"/><Relationship Id="rId1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1F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7512661" y="2311610"/>
            <a:ext cx="5833482" cy="5663781"/>
          </a:xfrm>
          <a:custGeom>
            <a:rect b="b" l="l" r="r" t="t"/>
            <a:pathLst>
              <a:path extrusionOk="0" h="5663781" w="5833482">
                <a:moveTo>
                  <a:pt x="0" y="0"/>
                </a:moveTo>
                <a:lnTo>
                  <a:pt x="5833481" y="0"/>
                </a:lnTo>
                <a:lnTo>
                  <a:pt x="5833481" y="5663780"/>
                </a:lnTo>
                <a:lnTo>
                  <a:pt x="0" y="5663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13346142" y="2311610"/>
            <a:ext cx="3913158" cy="5663781"/>
          </a:xfrm>
          <a:custGeom>
            <a:rect b="b" l="l" r="r" t="t"/>
            <a:pathLst>
              <a:path extrusionOk="0" h="5663781" w="3913158">
                <a:moveTo>
                  <a:pt x="0" y="0"/>
                </a:moveTo>
                <a:lnTo>
                  <a:pt x="3913158" y="0"/>
                </a:lnTo>
                <a:lnTo>
                  <a:pt x="3913158" y="5663780"/>
                </a:lnTo>
                <a:lnTo>
                  <a:pt x="0" y="5663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1028700" y="1028700"/>
            <a:ext cx="919241" cy="920915"/>
          </a:xfrm>
          <a:custGeom>
            <a:rect b="b" l="l" r="r" t="t"/>
            <a:pathLst>
              <a:path extrusionOk="0" h="920915" w="919241">
                <a:moveTo>
                  <a:pt x="0" y="0"/>
                </a:moveTo>
                <a:lnTo>
                  <a:pt x="919241" y="0"/>
                </a:lnTo>
                <a:lnTo>
                  <a:pt x="919241" y="920915"/>
                </a:lnTo>
                <a:lnTo>
                  <a:pt x="0" y="9209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 txBox="1"/>
          <p:nvPr/>
        </p:nvSpPr>
        <p:spPr>
          <a:xfrm>
            <a:off x="1028700" y="3162400"/>
            <a:ext cx="66513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761" u="none" cap="none" strike="noStrike">
                <a:solidFill>
                  <a:srgbClr val="203F4D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BRAND PILLARS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028700" y="6419662"/>
            <a:ext cx="497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Use the following infographics to lay out and visualize complex ideas into distinct categories.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055468" y="8886792"/>
            <a:ext cx="4469782" cy="371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Prepared by </a:t>
            </a:r>
            <a:r>
              <a:rPr b="1" i="0" lang="en-US" sz="24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Fara De La Pena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8940560" y="5025451"/>
            <a:ext cx="0" cy="274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122459" y="1129113"/>
            <a:ext cx="2335801" cy="805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203F4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FUTURE RISE MANPOWER CO.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1F8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4"/>
          <p:cNvGrpSpPr/>
          <p:nvPr/>
        </p:nvGrpSpPr>
        <p:grpSpPr>
          <a:xfrm>
            <a:off x="1028700" y="1028700"/>
            <a:ext cx="16230600" cy="1141543"/>
            <a:chOff x="0" y="0"/>
            <a:chExt cx="4274726" cy="300653"/>
          </a:xfrm>
        </p:grpSpPr>
        <p:sp>
          <p:nvSpPr>
            <p:cNvPr id="97" name="Google Shape;97;p14"/>
            <p:cNvSpPr/>
            <p:nvPr/>
          </p:nvSpPr>
          <p:spPr>
            <a:xfrm>
              <a:off x="0" y="0"/>
              <a:ext cx="4274726" cy="300653"/>
            </a:xfrm>
            <a:custGeom>
              <a:rect b="b" l="l" r="r" t="t"/>
              <a:pathLst>
                <a:path extrusionOk="0" h="300653" w="4274726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91113"/>
                  </a:lnTo>
                  <a:cubicBezTo>
                    <a:pt x="4274726" y="293644"/>
                    <a:pt x="4273721" y="296070"/>
                    <a:pt x="4271932" y="297859"/>
                  </a:cubicBezTo>
                  <a:cubicBezTo>
                    <a:pt x="4270143" y="299648"/>
                    <a:pt x="4267716" y="300653"/>
                    <a:pt x="4265186" y="300653"/>
                  </a:cubicBezTo>
                  <a:lnTo>
                    <a:pt x="9540" y="300653"/>
                  </a:lnTo>
                  <a:cubicBezTo>
                    <a:pt x="4271" y="300653"/>
                    <a:pt x="0" y="296382"/>
                    <a:pt x="0" y="291113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 txBox="1"/>
            <p:nvPr/>
          </p:nvSpPr>
          <p:spPr>
            <a:xfrm>
              <a:off x="0" y="28575"/>
              <a:ext cx="4274726" cy="2720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4"/>
          <p:cNvGrpSpPr/>
          <p:nvPr/>
        </p:nvGrpSpPr>
        <p:grpSpPr>
          <a:xfrm>
            <a:off x="1028700" y="2411369"/>
            <a:ext cx="2551359" cy="6846931"/>
            <a:chOff x="0" y="0"/>
            <a:chExt cx="671963" cy="1803307"/>
          </a:xfrm>
        </p:grpSpPr>
        <p:sp>
          <p:nvSpPr>
            <p:cNvPr id="100" name="Google Shape;100;p14"/>
            <p:cNvSpPr/>
            <p:nvPr/>
          </p:nvSpPr>
          <p:spPr>
            <a:xfrm>
              <a:off x="0" y="0"/>
              <a:ext cx="671963" cy="1803307"/>
            </a:xfrm>
            <a:custGeom>
              <a:rect b="b" l="l" r="r" t="t"/>
              <a:pathLst>
                <a:path extrusionOk="0" h="1803307" w="671963">
                  <a:moveTo>
                    <a:pt x="60689" y="0"/>
                  </a:moveTo>
                  <a:lnTo>
                    <a:pt x="611274" y="0"/>
                  </a:lnTo>
                  <a:cubicBezTo>
                    <a:pt x="627370" y="0"/>
                    <a:pt x="642806" y="6394"/>
                    <a:pt x="654188" y="17775"/>
                  </a:cubicBezTo>
                  <a:cubicBezTo>
                    <a:pt x="665569" y="29157"/>
                    <a:pt x="671963" y="44593"/>
                    <a:pt x="671963" y="60689"/>
                  </a:cubicBezTo>
                  <a:lnTo>
                    <a:pt x="671963" y="1742618"/>
                  </a:lnTo>
                  <a:cubicBezTo>
                    <a:pt x="671963" y="1776136"/>
                    <a:pt x="644792" y="1803307"/>
                    <a:pt x="611274" y="1803307"/>
                  </a:cubicBezTo>
                  <a:lnTo>
                    <a:pt x="60689" y="1803307"/>
                  </a:lnTo>
                  <a:cubicBezTo>
                    <a:pt x="44593" y="1803307"/>
                    <a:pt x="29157" y="1796913"/>
                    <a:pt x="17775" y="1785532"/>
                  </a:cubicBezTo>
                  <a:cubicBezTo>
                    <a:pt x="6394" y="1774150"/>
                    <a:pt x="0" y="1758714"/>
                    <a:pt x="0" y="1742618"/>
                  </a:cubicBezTo>
                  <a:lnTo>
                    <a:pt x="0" y="60689"/>
                  </a:lnTo>
                  <a:cubicBezTo>
                    <a:pt x="0" y="44593"/>
                    <a:pt x="6394" y="29157"/>
                    <a:pt x="17775" y="17775"/>
                  </a:cubicBezTo>
                  <a:cubicBezTo>
                    <a:pt x="29157" y="6394"/>
                    <a:pt x="44593" y="0"/>
                    <a:pt x="60689" y="0"/>
                  </a:cubicBezTo>
                  <a:close/>
                </a:path>
              </a:pathLst>
            </a:custGeom>
            <a:solidFill>
              <a:srgbClr val="FF9F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0" y="28575"/>
              <a:ext cx="671963" cy="177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4"/>
          <p:cNvGrpSpPr/>
          <p:nvPr/>
        </p:nvGrpSpPr>
        <p:grpSpPr>
          <a:xfrm>
            <a:off x="1345219" y="5890047"/>
            <a:ext cx="1922860" cy="642915"/>
            <a:chOff x="0" y="0"/>
            <a:chExt cx="506432" cy="169327"/>
          </a:xfrm>
        </p:grpSpPr>
        <p:sp>
          <p:nvSpPr>
            <p:cNvPr id="103" name="Google Shape;103;p14"/>
            <p:cNvSpPr/>
            <p:nvPr/>
          </p:nvSpPr>
          <p:spPr>
            <a:xfrm>
              <a:off x="0" y="0"/>
              <a:ext cx="506432" cy="169327"/>
            </a:xfrm>
            <a:custGeom>
              <a:rect b="b" l="l" r="r" t="t"/>
              <a:pathLst>
                <a:path extrusionOk="0" h="169327" w="506432">
                  <a:moveTo>
                    <a:pt x="80525" y="0"/>
                  </a:moveTo>
                  <a:lnTo>
                    <a:pt x="425907" y="0"/>
                  </a:lnTo>
                  <a:cubicBezTo>
                    <a:pt x="470380" y="0"/>
                    <a:pt x="506432" y="36052"/>
                    <a:pt x="506432" y="80525"/>
                  </a:cubicBezTo>
                  <a:lnTo>
                    <a:pt x="506432" y="88802"/>
                  </a:lnTo>
                  <a:cubicBezTo>
                    <a:pt x="506432" y="133275"/>
                    <a:pt x="470380" y="169327"/>
                    <a:pt x="425907" y="169327"/>
                  </a:cubicBezTo>
                  <a:lnTo>
                    <a:pt x="80525" y="169327"/>
                  </a:lnTo>
                  <a:cubicBezTo>
                    <a:pt x="36052" y="169327"/>
                    <a:pt x="0" y="133275"/>
                    <a:pt x="0" y="88802"/>
                  </a:cubicBezTo>
                  <a:lnTo>
                    <a:pt x="0" y="80525"/>
                  </a:lnTo>
                  <a:cubicBezTo>
                    <a:pt x="0" y="36052"/>
                    <a:pt x="36052" y="0"/>
                    <a:pt x="80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4" name="Google Shape;104;p14"/>
            <p:cNvSpPr txBox="1"/>
            <p:nvPr/>
          </p:nvSpPr>
          <p:spPr>
            <a:xfrm>
              <a:off x="0" y="19050"/>
              <a:ext cx="506432" cy="150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203F4D"/>
                  </a:solidFill>
                  <a:latin typeface="Barlow"/>
                  <a:ea typeface="Barlow"/>
                  <a:cs typeface="Barlow"/>
                  <a:sym typeface="Barlow"/>
                </a:rPr>
                <a:t>CREATIVITY</a:t>
              </a:r>
              <a:endParaRPr sz="1800"/>
            </a:p>
          </p:txBody>
        </p:sp>
      </p:grpSp>
      <p:grpSp>
        <p:nvGrpSpPr>
          <p:cNvPr id="105" name="Google Shape;105;p14"/>
          <p:cNvGrpSpPr/>
          <p:nvPr/>
        </p:nvGrpSpPr>
        <p:grpSpPr>
          <a:xfrm>
            <a:off x="3763303" y="2411369"/>
            <a:ext cx="2551359" cy="6846931"/>
            <a:chOff x="0" y="0"/>
            <a:chExt cx="671963" cy="1803307"/>
          </a:xfrm>
        </p:grpSpPr>
        <p:sp>
          <p:nvSpPr>
            <p:cNvPr id="106" name="Google Shape;106;p14"/>
            <p:cNvSpPr/>
            <p:nvPr/>
          </p:nvSpPr>
          <p:spPr>
            <a:xfrm>
              <a:off x="0" y="0"/>
              <a:ext cx="671963" cy="1803307"/>
            </a:xfrm>
            <a:custGeom>
              <a:rect b="b" l="l" r="r" t="t"/>
              <a:pathLst>
                <a:path extrusionOk="0" h="1803307" w="671963">
                  <a:moveTo>
                    <a:pt x="60689" y="0"/>
                  </a:moveTo>
                  <a:lnTo>
                    <a:pt x="611274" y="0"/>
                  </a:lnTo>
                  <a:cubicBezTo>
                    <a:pt x="627370" y="0"/>
                    <a:pt x="642806" y="6394"/>
                    <a:pt x="654188" y="17775"/>
                  </a:cubicBezTo>
                  <a:cubicBezTo>
                    <a:pt x="665569" y="29157"/>
                    <a:pt x="671963" y="44593"/>
                    <a:pt x="671963" y="60689"/>
                  </a:cubicBezTo>
                  <a:lnTo>
                    <a:pt x="671963" y="1742618"/>
                  </a:lnTo>
                  <a:cubicBezTo>
                    <a:pt x="671963" y="1776136"/>
                    <a:pt x="644792" y="1803307"/>
                    <a:pt x="611274" y="1803307"/>
                  </a:cubicBezTo>
                  <a:lnTo>
                    <a:pt x="60689" y="1803307"/>
                  </a:lnTo>
                  <a:cubicBezTo>
                    <a:pt x="44593" y="1803307"/>
                    <a:pt x="29157" y="1796913"/>
                    <a:pt x="17775" y="1785532"/>
                  </a:cubicBezTo>
                  <a:cubicBezTo>
                    <a:pt x="6394" y="1774150"/>
                    <a:pt x="0" y="1758714"/>
                    <a:pt x="0" y="1742618"/>
                  </a:cubicBezTo>
                  <a:lnTo>
                    <a:pt x="0" y="60689"/>
                  </a:lnTo>
                  <a:cubicBezTo>
                    <a:pt x="0" y="44593"/>
                    <a:pt x="6394" y="29157"/>
                    <a:pt x="17775" y="17775"/>
                  </a:cubicBezTo>
                  <a:cubicBezTo>
                    <a:pt x="29157" y="6394"/>
                    <a:pt x="44593" y="0"/>
                    <a:pt x="60689" y="0"/>
                  </a:cubicBezTo>
                  <a:close/>
                </a:path>
              </a:pathLst>
            </a:custGeom>
            <a:solidFill>
              <a:srgbClr val="FFDB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0" y="28575"/>
              <a:ext cx="671963" cy="177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4"/>
          <p:cNvGrpSpPr/>
          <p:nvPr/>
        </p:nvGrpSpPr>
        <p:grpSpPr>
          <a:xfrm>
            <a:off x="4077553" y="5890047"/>
            <a:ext cx="1922860" cy="642915"/>
            <a:chOff x="0" y="0"/>
            <a:chExt cx="506432" cy="169327"/>
          </a:xfrm>
        </p:grpSpPr>
        <p:sp>
          <p:nvSpPr>
            <p:cNvPr id="109" name="Google Shape;109;p14"/>
            <p:cNvSpPr/>
            <p:nvPr/>
          </p:nvSpPr>
          <p:spPr>
            <a:xfrm>
              <a:off x="0" y="0"/>
              <a:ext cx="506432" cy="169327"/>
            </a:xfrm>
            <a:custGeom>
              <a:rect b="b" l="l" r="r" t="t"/>
              <a:pathLst>
                <a:path extrusionOk="0" h="169327" w="506432">
                  <a:moveTo>
                    <a:pt x="80525" y="0"/>
                  </a:moveTo>
                  <a:lnTo>
                    <a:pt x="425907" y="0"/>
                  </a:lnTo>
                  <a:cubicBezTo>
                    <a:pt x="470380" y="0"/>
                    <a:pt x="506432" y="36052"/>
                    <a:pt x="506432" y="80525"/>
                  </a:cubicBezTo>
                  <a:lnTo>
                    <a:pt x="506432" y="88802"/>
                  </a:lnTo>
                  <a:cubicBezTo>
                    <a:pt x="506432" y="133275"/>
                    <a:pt x="470380" y="169327"/>
                    <a:pt x="425907" y="169327"/>
                  </a:cubicBezTo>
                  <a:lnTo>
                    <a:pt x="80525" y="169327"/>
                  </a:lnTo>
                  <a:cubicBezTo>
                    <a:pt x="36052" y="169327"/>
                    <a:pt x="0" y="133275"/>
                    <a:pt x="0" y="88802"/>
                  </a:cubicBezTo>
                  <a:lnTo>
                    <a:pt x="0" y="80525"/>
                  </a:lnTo>
                  <a:cubicBezTo>
                    <a:pt x="0" y="36052"/>
                    <a:pt x="36052" y="0"/>
                    <a:pt x="80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" name="Google Shape;110;p14"/>
            <p:cNvSpPr txBox="1"/>
            <p:nvPr/>
          </p:nvSpPr>
          <p:spPr>
            <a:xfrm>
              <a:off x="0" y="19050"/>
              <a:ext cx="506432" cy="150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203F4D"/>
                  </a:solidFill>
                  <a:latin typeface="Barlow"/>
                  <a:ea typeface="Barlow"/>
                  <a:cs typeface="Barlow"/>
                  <a:sym typeface="Barlow"/>
                </a:rPr>
                <a:t>ADAPTABILITY</a:t>
              </a:r>
              <a:endParaRPr sz="1800"/>
            </a:p>
          </p:txBody>
        </p:sp>
      </p:grpSp>
      <p:grpSp>
        <p:nvGrpSpPr>
          <p:cNvPr id="111" name="Google Shape;111;p14"/>
          <p:cNvGrpSpPr/>
          <p:nvPr/>
        </p:nvGrpSpPr>
        <p:grpSpPr>
          <a:xfrm>
            <a:off x="6501019" y="2411369"/>
            <a:ext cx="2551359" cy="6846931"/>
            <a:chOff x="0" y="0"/>
            <a:chExt cx="671963" cy="1803307"/>
          </a:xfrm>
        </p:grpSpPr>
        <p:sp>
          <p:nvSpPr>
            <p:cNvPr id="112" name="Google Shape;112;p14"/>
            <p:cNvSpPr/>
            <p:nvPr/>
          </p:nvSpPr>
          <p:spPr>
            <a:xfrm>
              <a:off x="0" y="0"/>
              <a:ext cx="671963" cy="1803307"/>
            </a:xfrm>
            <a:custGeom>
              <a:rect b="b" l="l" r="r" t="t"/>
              <a:pathLst>
                <a:path extrusionOk="0" h="1803307" w="671963">
                  <a:moveTo>
                    <a:pt x="60689" y="0"/>
                  </a:moveTo>
                  <a:lnTo>
                    <a:pt x="611274" y="0"/>
                  </a:lnTo>
                  <a:cubicBezTo>
                    <a:pt x="627370" y="0"/>
                    <a:pt x="642806" y="6394"/>
                    <a:pt x="654188" y="17775"/>
                  </a:cubicBezTo>
                  <a:cubicBezTo>
                    <a:pt x="665569" y="29157"/>
                    <a:pt x="671963" y="44593"/>
                    <a:pt x="671963" y="60689"/>
                  </a:cubicBezTo>
                  <a:lnTo>
                    <a:pt x="671963" y="1742618"/>
                  </a:lnTo>
                  <a:cubicBezTo>
                    <a:pt x="671963" y="1776136"/>
                    <a:pt x="644792" y="1803307"/>
                    <a:pt x="611274" y="1803307"/>
                  </a:cubicBezTo>
                  <a:lnTo>
                    <a:pt x="60689" y="1803307"/>
                  </a:lnTo>
                  <a:cubicBezTo>
                    <a:pt x="44593" y="1803307"/>
                    <a:pt x="29157" y="1796913"/>
                    <a:pt x="17775" y="1785532"/>
                  </a:cubicBezTo>
                  <a:cubicBezTo>
                    <a:pt x="6394" y="1774150"/>
                    <a:pt x="0" y="1758714"/>
                    <a:pt x="0" y="1742618"/>
                  </a:cubicBezTo>
                  <a:lnTo>
                    <a:pt x="0" y="60689"/>
                  </a:lnTo>
                  <a:cubicBezTo>
                    <a:pt x="0" y="44593"/>
                    <a:pt x="6394" y="29157"/>
                    <a:pt x="17775" y="17775"/>
                  </a:cubicBezTo>
                  <a:cubicBezTo>
                    <a:pt x="29157" y="6394"/>
                    <a:pt x="44593" y="0"/>
                    <a:pt x="60689" y="0"/>
                  </a:cubicBezTo>
                  <a:close/>
                </a:path>
              </a:pathLst>
            </a:custGeom>
            <a:solidFill>
              <a:srgbClr val="F7FF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0" y="28575"/>
              <a:ext cx="671963" cy="177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4"/>
          <p:cNvGrpSpPr/>
          <p:nvPr/>
        </p:nvGrpSpPr>
        <p:grpSpPr>
          <a:xfrm>
            <a:off x="11973338" y="2411369"/>
            <a:ext cx="2551359" cy="6846931"/>
            <a:chOff x="0" y="0"/>
            <a:chExt cx="671963" cy="1803307"/>
          </a:xfrm>
        </p:grpSpPr>
        <p:sp>
          <p:nvSpPr>
            <p:cNvPr id="115" name="Google Shape;115;p14"/>
            <p:cNvSpPr/>
            <p:nvPr/>
          </p:nvSpPr>
          <p:spPr>
            <a:xfrm>
              <a:off x="0" y="0"/>
              <a:ext cx="671963" cy="1803307"/>
            </a:xfrm>
            <a:custGeom>
              <a:rect b="b" l="l" r="r" t="t"/>
              <a:pathLst>
                <a:path extrusionOk="0" h="1803307" w="671963">
                  <a:moveTo>
                    <a:pt x="60689" y="0"/>
                  </a:moveTo>
                  <a:lnTo>
                    <a:pt x="611274" y="0"/>
                  </a:lnTo>
                  <a:cubicBezTo>
                    <a:pt x="627370" y="0"/>
                    <a:pt x="642806" y="6394"/>
                    <a:pt x="654188" y="17775"/>
                  </a:cubicBezTo>
                  <a:cubicBezTo>
                    <a:pt x="665569" y="29157"/>
                    <a:pt x="671963" y="44593"/>
                    <a:pt x="671963" y="60689"/>
                  </a:cubicBezTo>
                  <a:lnTo>
                    <a:pt x="671963" y="1742618"/>
                  </a:lnTo>
                  <a:cubicBezTo>
                    <a:pt x="671963" y="1776136"/>
                    <a:pt x="644792" y="1803307"/>
                    <a:pt x="611274" y="1803307"/>
                  </a:cubicBezTo>
                  <a:lnTo>
                    <a:pt x="60689" y="1803307"/>
                  </a:lnTo>
                  <a:cubicBezTo>
                    <a:pt x="44593" y="1803307"/>
                    <a:pt x="29157" y="1796913"/>
                    <a:pt x="17775" y="1785532"/>
                  </a:cubicBezTo>
                  <a:cubicBezTo>
                    <a:pt x="6394" y="1774150"/>
                    <a:pt x="0" y="1758714"/>
                    <a:pt x="0" y="1742618"/>
                  </a:cubicBezTo>
                  <a:lnTo>
                    <a:pt x="0" y="60689"/>
                  </a:lnTo>
                  <a:cubicBezTo>
                    <a:pt x="0" y="44593"/>
                    <a:pt x="6394" y="29157"/>
                    <a:pt x="17775" y="17775"/>
                  </a:cubicBezTo>
                  <a:cubicBezTo>
                    <a:pt x="29157" y="6394"/>
                    <a:pt x="44593" y="0"/>
                    <a:pt x="60689" y="0"/>
                  </a:cubicBezTo>
                  <a:close/>
                </a:path>
              </a:pathLst>
            </a:custGeom>
            <a:solidFill>
              <a:srgbClr val="6CD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0" y="28575"/>
              <a:ext cx="671963" cy="177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4"/>
          <p:cNvGrpSpPr/>
          <p:nvPr/>
        </p:nvGrpSpPr>
        <p:grpSpPr>
          <a:xfrm>
            <a:off x="9235622" y="2411369"/>
            <a:ext cx="2551359" cy="6846931"/>
            <a:chOff x="0" y="0"/>
            <a:chExt cx="671963" cy="1803307"/>
          </a:xfrm>
        </p:grpSpPr>
        <p:sp>
          <p:nvSpPr>
            <p:cNvPr id="118" name="Google Shape;118;p14"/>
            <p:cNvSpPr/>
            <p:nvPr/>
          </p:nvSpPr>
          <p:spPr>
            <a:xfrm>
              <a:off x="0" y="0"/>
              <a:ext cx="671963" cy="1803307"/>
            </a:xfrm>
            <a:custGeom>
              <a:rect b="b" l="l" r="r" t="t"/>
              <a:pathLst>
                <a:path extrusionOk="0" h="1803307" w="671963">
                  <a:moveTo>
                    <a:pt x="60689" y="0"/>
                  </a:moveTo>
                  <a:lnTo>
                    <a:pt x="611274" y="0"/>
                  </a:lnTo>
                  <a:cubicBezTo>
                    <a:pt x="627370" y="0"/>
                    <a:pt x="642806" y="6394"/>
                    <a:pt x="654188" y="17775"/>
                  </a:cubicBezTo>
                  <a:cubicBezTo>
                    <a:pt x="665569" y="29157"/>
                    <a:pt x="671963" y="44593"/>
                    <a:pt x="671963" y="60689"/>
                  </a:cubicBezTo>
                  <a:lnTo>
                    <a:pt x="671963" y="1742618"/>
                  </a:lnTo>
                  <a:cubicBezTo>
                    <a:pt x="671963" y="1776136"/>
                    <a:pt x="644792" y="1803307"/>
                    <a:pt x="611274" y="1803307"/>
                  </a:cubicBezTo>
                  <a:lnTo>
                    <a:pt x="60689" y="1803307"/>
                  </a:lnTo>
                  <a:cubicBezTo>
                    <a:pt x="44593" y="1803307"/>
                    <a:pt x="29157" y="1796913"/>
                    <a:pt x="17775" y="1785532"/>
                  </a:cubicBezTo>
                  <a:cubicBezTo>
                    <a:pt x="6394" y="1774150"/>
                    <a:pt x="0" y="1758714"/>
                    <a:pt x="0" y="1742618"/>
                  </a:cubicBezTo>
                  <a:lnTo>
                    <a:pt x="0" y="60689"/>
                  </a:lnTo>
                  <a:cubicBezTo>
                    <a:pt x="0" y="44593"/>
                    <a:pt x="6394" y="29157"/>
                    <a:pt x="17775" y="17775"/>
                  </a:cubicBezTo>
                  <a:cubicBezTo>
                    <a:pt x="29157" y="6394"/>
                    <a:pt x="44593" y="0"/>
                    <a:pt x="60689" y="0"/>
                  </a:cubicBezTo>
                  <a:close/>
                </a:path>
              </a:pathLst>
            </a:custGeom>
            <a:solidFill>
              <a:srgbClr val="DDFF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0" y="28575"/>
              <a:ext cx="671963" cy="177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4"/>
          <p:cNvGrpSpPr/>
          <p:nvPr/>
        </p:nvGrpSpPr>
        <p:grpSpPr>
          <a:xfrm>
            <a:off x="14707941" y="2411369"/>
            <a:ext cx="2551359" cy="6846931"/>
            <a:chOff x="0" y="0"/>
            <a:chExt cx="671963" cy="1803307"/>
          </a:xfrm>
        </p:grpSpPr>
        <p:sp>
          <p:nvSpPr>
            <p:cNvPr id="121" name="Google Shape;121;p14"/>
            <p:cNvSpPr/>
            <p:nvPr/>
          </p:nvSpPr>
          <p:spPr>
            <a:xfrm>
              <a:off x="0" y="0"/>
              <a:ext cx="671963" cy="1803307"/>
            </a:xfrm>
            <a:custGeom>
              <a:rect b="b" l="l" r="r" t="t"/>
              <a:pathLst>
                <a:path extrusionOk="0" h="1803307" w="671963">
                  <a:moveTo>
                    <a:pt x="60689" y="0"/>
                  </a:moveTo>
                  <a:lnTo>
                    <a:pt x="611274" y="0"/>
                  </a:lnTo>
                  <a:cubicBezTo>
                    <a:pt x="627370" y="0"/>
                    <a:pt x="642806" y="6394"/>
                    <a:pt x="654188" y="17775"/>
                  </a:cubicBezTo>
                  <a:cubicBezTo>
                    <a:pt x="665569" y="29157"/>
                    <a:pt x="671963" y="44593"/>
                    <a:pt x="671963" y="60689"/>
                  </a:cubicBezTo>
                  <a:lnTo>
                    <a:pt x="671963" y="1742618"/>
                  </a:lnTo>
                  <a:cubicBezTo>
                    <a:pt x="671963" y="1776136"/>
                    <a:pt x="644792" y="1803307"/>
                    <a:pt x="611274" y="1803307"/>
                  </a:cubicBezTo>
                  <a:lnTo>
                    <a:pt x="60689" y="1803307"/>
                  </a:lnTo>
                  <a:cubicBezTo>
                    <a:pt x="44593" y="1803307"/>
                    <a:pt x="29157" y="1796913"/>
                    <a:pt x="17775" y="1785532"/>
                  </a:cubicBezTo>
                  <a:cubicBezTo>
                    <a:pt x="6394" y="1774150"/>
                    <a:pt x="0" y="1758714"/>
                    <a:pt x="0" y="1742618"/>
                  </a:cubicBezTo>
                  <a:lnTo>
                    <a:pt x="0" y="60689"/>
                  </a:lnTo>
                  <a:cubicBezTo>
                    <a:pt x="0" y="44593"/>
                    <a:pt x="6394" y="29157"/>
                    <a:pt x="17775" y="17775"/>
                  </a:cubicBezTo>
                  <a:cubicBezTo>
                    <a:pt x="29157" y="6394"/>
                    <a:pt x="44593" y="0"/>
                    <a:pt x="60689" y="0"/>
                  </a:cubicBezTo>
                  <a:close/>
                </a:path>
              </a:pathLst>
            </a:custGeom>
            <a:solidFill>
              <a:srgbClr val="F4D4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0" y="28575"/>
              <a:ext cx="671963" cy="177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4"/>
          <p:cNvGrpSpPr/>
          <p:nvPr/>
        </p:nvGrpSpPr>
        <p:grpSpPr>
          <a:xfrm>
            <a:off x="6815269" y="5860256"/>
            <a:ext cx="1922860" cy="702498"/>
            <a:chOff x="0" y="0"/>
            <a:chExt cx="506432" cy="185020"/>
          </a:xfrm>
        </p:grpSpPr>
        <p:sp>
          <p:nvSpPr>
            <p:cNvPr id="124" name="Google Shape;124;p14"/>
            <p:cNvSpPr/>
            <p:nvPr/>
          </p:nvSpPr>
          <p:spPr>
            <a:xfrm>
              <a:off x="0" y="0"/>
              <a:ext cx="506432" cy="185020"/>
            </a:xfrm>
            <a:custGeom>
              <a:rect b="b" l="l" r="r" t="t"/>
              <a:pathLst>
                <a:path extrusionOk="0" h="185020" w="506432">
                  <a:moveTo>
                    <a:pt x="80525" y="0"/>
                  </a:moveTo>
                  <a:lnTo>
                    <a:pt x="425907" y="0"/>
                  </a:lnTo>
                  <a:cubicBezTo>
                    <a:pt x="470380" y="0"/>
                    <a:pt x="506432" y="36052"/>
                    <a:pt x="506432" y="80525"/>
                  </a:cubicBezTo>
                  <a:lnTo>
                    <a:pt x="506432" y="104495"/>
                  </a:lnTo>
                  <a:cubicBezTo>
                    <a:pt x="506432" y="148968"/>
                    <a:pt x="470380" y="185020"/>
                    <a:pt x="425907" y="185020"/>
                  </a:cubicBezTo>
                  <a:lnTo>
                    <a:pt x="80525" y="185020"/>
                  </a:lnTo>
                  <a:cubicBezTo>
                    <a:pt x="36052" y="185020"/>
                    <a:pt x="0" y="148968"/>
                    <a:pt x="0" y="104495"/>
                  </a:cubicBezTo>
                  <a:lnTo>
                    <a:pt x="0" y="80525"/>
                  </a:lnTo>
                  <a:cubicBezTo>
                    <a:pt x="0" y="36052"/>
                    <a:pt x="36052" y="0"/>
                    <a:pt x="80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" name="Google Shape;125;p14"/>
            <p:cNvSpPr txBox="1"/>
            <p:nvPr/>
          </p:nvSpPr>
          <p:spPr>
            <a:xfrm>
              <a:off x="0" y="19050"/>
              <a:ext cx="506432" cy="1659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203F4D"/>
                  </a:solidFill>
                  <a:latin typeface="Barlow"/>
                  <a:ea typeface="Barlow"/>
                  <a:cs typeface="Barlow"/>
                  <a:sym typeface="Barlow"/>
                </a:rPr>
                <a:t>PILLAR GOES HERE</a:t>
              </a:r>
              <a:endParaRPr sz="1800"/>
            </a:p>
          </p:txBody>
        </p:sp>
      </p:grpSp>
      <p:grpSp>
        <p:nvGrpSpPr>
          <p:cNvPr id="126" name="Google Shape;126;p14"/>
          <p:cNvGrpSpPr/>
          <p:nvPr/>
        </p:nvGrpSpPr>
        <p:grpSpPr>
          <a:xfrm>
            <a:off x="9549872" y="5860256"/>
            <a:ext cx="1922860" cy="702498"/>
            <a:chOff x="0" y="0"/>
            <a:chExt cx="506432" cy="185020"/>
          </a:xfrm>
        </p:grpSpPr>
        <p:sp>
          <p:nvSpPr>
            <p:cNvPr id="127" name="Google Shape;127;p14"/>
            <p:cNvSpPr/>
            <p:nvPr/>
          </p:nvSpPr>
          <p:spPr>
            <a:xfrm>
              <a:off x="0" y="0"/>
              <a:ext cx="506432" cy="185020"/>
            </a:xfrm>
            <a:custGeom>
              <a:rect b="b" l="l" r="r" t="t"/>
              <a:pathLst>
                <a:path extrusionOk="0" h="185020" w="506432">
                  <a:moveTo>
                    <a:pt x="80525" y="0"/>
                  </a:moveTo>
                  <a:lnTo>
                    <a:pt x="425907" y="0"/>
                  </a:lnTo>
                  <a:cubicBezTo>
                    <a:pt x="470380" y="0"/>
                    <a:pt x="506432" y="36052"/>
                    <a:pt x="506432" y="80525"/>
                  </a:cubicBezTo>
                  <a:lnTo>
                    <a:pt x="506432" y="104495"/>
                  </a:lnTo>
                  <a:cubicBezTo>
                    <a:pt x="506432" y="148968"/>
                    <a:pt x="470380" y="185020"/>
                    <a:pt x="425907" y="185020"/>
                  </a:cubicBezTo>
                  <a:lnTo>
                    <a:pt x="80525" y="185020"/>
                  </a:lnTo>
                  <a:cubicBezTo>
                    <a:pt x="36052" y="185020"/>
                    <a:pt x="0" y="148968"/>
                    <a:pt x="0" y="104495"/>
                  </a:cubicBezTo>
                  <a:lnTo>
                    <a:pt x="0" y="80525"/>
                  </a:lnTo>
                  <a:cubicBezTo>
                    <a:pt x="0" y="36052"/>
                    <a:pt x="36052" y="0"/>
                    <a:pt x="80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8" name="Google Shape;128;p14"/>
            <p:cNvSpPr txBox="1"/>
            <p:nvPr/>
          </p:nvSpPr>
          <p:spPr>
            <a:xfrm>
              <a:off x="0" y="19050"/>
              <a:ext cx="506432" cy="1659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203F4D"/>
                  </a:solidFill>
                  <a:latin typeface="Barlow"/>
                  <a:ea typeface="Barlow"/>
                  <a:cs typeface="Barlow"/>
                  <a:sym typeface="Barlow"/>
                </a:rPr>
                <a:t>PILLAR GOES HERE</a:t>
              </a:r>
              <a:endParaRPr sz="1800"/>
            </a:p>
          </p:txBody>
        </p:sp>
      </p:grpSp>
      <p:grpSp>
        <p:nvGrpSpPr>
          <p:cNvPr id="129" name="Google Shape;129;p14"/>
          <p:cNvGrpSpPr/>
          <p:nvPr/>
        </p:nvGrpSpPr>
        <p:grpSpPr>
          <a:xfrm>
            <a:off x="12285897" y="5860256"/>
            <a:ext cx="1922860" cy="702498"/>
            <a:chOff x="0" y="0"/>
            <a:chExt cx="506432" cy="185020"/>
          </a:xfrm>
        </p:grpSpPr>
        <p:sp>
          <p:nvSpPr>
            <p:cNvPr id="130" name="Google Shape;130;p14"/>
            <p:cNvSpPr/>
            <p:nvPr/>
          </p:nvSpPr>
          <p:spPr>
            <a:xfrm>
              <a:off x="0" y="0"/>
              <a:ext cx="506432" cy="185020"/>
            </a:xfrm>
            <a:custGeom>
              <a:rect b="b" l="l" r="r" t="t"/>
              <a:pathLst>
                <a:path extrusionOk="0" h="185020" w="506432">
                  <a:moveTo>
                    <a:pt x="80525" y="0"/>
                  </a:moveTo>
                  <a:lnTo>
                    <a:pt x="425907" y="0"/>
                  </a:lnTo>
                  <a:cubicBezTo>
                    <a:pt x="470380" y="0"/>
                    <a:pt x="506432" y="36052"/>
                    <a:pt x="506432" y="80525"/>
                  </a:cubicBezTo>
                  <a:lnTo>
                    <a:pt x="506432" y="104495"/>
                  </a:lnTo>
                  <a:cubicBezTo>
                    <a:pt x="506432" y="148968"/>
                    <a:pt x="470380" y="185020"/>
                    <a:pt x="425907" y="185020"/>
                  </a:cubicBezTo>
                  <a:lnTo>
                    <a:pt x="80525" y="185020"/>
                  </a:lnTo>
                  <a:cubicBezTo>
                    <a:pt x="36052" y="185020"/>
                    <a:pt x="0" y="148968"/>
                    <a:pt x="0" y="104495"/>
                  </a:cubicBezTo>
                  <a:lnTo>
                    <a:pt x="0" y="80525"/>
                  </a:lnTo>
                  <a:cubicBezTo>
                    <a:pt x="0" y="36052"/>
                    <a:pt x="36052" y="0"/>
                    <a:pt x="80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1" name="Google Shape;131;p14"/>
            <p:cNvSpPr txBox="1"/>
            <p:nvPr/>
          </p:nvSpPr>
          <p:spPr>
            <a:xfrm>
              <a:off x="0" y="19050"/>
              <a:ext cx="506432" cy="1659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203F4D"/>
                  </a:solidFill>
                  <a:latin typeface="Barlow"/>
                  <a:ea typeface="Barlow"/>
                  <a:cs typeface="Barlow"/>
                  <a:sym typeface="Barlow"/>
                </a:rPr>
                <a:t>PILLAR GOES HERE</a:t>
              </a:r>
              <a:endParaRPr sz="1800"/>
            </a:p>
          </p:txBody>
        </p:sp>
      </p:grpSp>
      <p:grpSp>
        <p:nvGrpSpPr>
          <p:cNvPr id="132" name="Google Shape;132;p14"/>
          <p:cNvGrpSpPr/>
          <p:nvPr/>
        </p:nvGrpSpPr>
        <p:grpSpPr>
          <a:xfrm>
            <a:off x="15022191" y="5860256"/>
            <a:ext cx="1922860" cy="702498"/>
            <a:chOff x="0" y="0"/>
            <a:chExt cx="506432" cy="185020"/>
          </a:xfrm>
        </p:grpSpPr>
        <p:sp>
          <p:nvSpPr>
            <p:cNvPr id="133" name="Google Shape;133;p14"/>
            <p:cNvSpPr/>
            <p:nvPr/>
          </p:nvSpPr>
          <p:spPr>
            <a:xfrm>
              <a:off x="0" y="0"/>
              <a:ext cx="506432" cy="185020"/>
            </a:xfrm>
            <a:custGeom>
              <a:rect b="b" l="l" r="r" t="t"/>
              <a:pathLst>
                <a:path extrusionOk="0" h="185020" w="506432">
                  <a:moveTo>
                    <a:pt x="80525" y="0"/>
                  </a:moveTo>
                  <a:lnTo>
                    <a:pt x="425907" y="0"/>
                  </a:lnTo>
                  <a:cubicBezTo>
                    <a:pt x="470380" y="0"/>
                    <a:pt x="506432" y="36052"/>
                    <a:pt x="506432" y="80525"/>
                  </a:cubicBezTo>
                  <a:lnTo>
                    <a:pt x="506432" y="104495"/>
                  </a:lnTo>
                  <a:cubicBezTo>
                    <a:pt x="506432" y="148968"/>
                    <a:pt x="470380" y="185020"/>
                    <a:pt x="425907" y="185020"/>
                  </a:cubicBezTo>
                  <a:lnTo>
                    <a:pt x="80525" y="185020"/>
                  </a:lnTo>
                  <a:cubicBezTo>
                    <a:pt x="36052" y="185020"/>
                    <a:pt x="0" y="148968"/>
                    <a:pt x="0" y="104495"/>
                  </a:cubicBezTo>
                  <a:lnTo>
                    <a:pt x="0" y="80525"/>
                  </a:lnTo>
                  <a:cubicBezTo>
                    <a:pt x="0" y="36052"/>
                    <a:pt x="36052" y="0"/>
                    <a:pt x="80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" name="Google Shape;134;p14"/>
            <p:cNvSpPr txBox="1"/>
            <p:nvPr/>
          </p:nvSpPr>
          <p:spPr>
            <a:xfrm>
              <a:off x="0" y="19050"/>
              <a:ext cx="506432" cy="1659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203F4D"/>
                  </a:solidFill>
                  <a:latin typeface="Barlow"/>
                  <a:ea typeface="Barlow"/>
                  <a:cs typeface="Barlow"/>
                  <a:sym typeface="Barlow"/>
                </a:rPr>
                <a:t>PILLAR GOES HERE</a:t>
              </a:r>
              <a:endParaRPr sz="1800"/>
            </a:p>
          </p:txBody>
        </p:sp>
      </p:grpSp>
      <p:sp>
        <p:nvSpPr>
          <p:cNvPr id="135" name="Google Shape;135;p14"/>
          <p:cNvSpPr/>
          <p:nvPr/>
        </p:nvSpPr>
        <p:spPr>
          <a:xfrm>
            <a:off x="1531359" y="4029226"/>
            <a:ext cx="1546041" cy="1433602"/>
          </a:xfrm>
          <a:custGeom>
            <a:rect b="b" l="l" r="r" t="t"/>
            <a:pathLst>
              <a:path extrusionOk="0" h="1433602" w="1546041">
                <a:moveTo>
                  <a:pt x="0" y="0"/>
                </a:moveTo>
                <a:lnTo>
                  <a:pt x="1546041" y="0"/>
                </a:lnTo>
                <a:lnTo>
                  <a:pt x="1546041" y="1433602"/>
                </a:lnTo>
                <a:lnTo>
                  <a:pt x="0" y="1433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4"/>
          <p:cNvSpPr/>
          <p:nvPr/>
        </p:nvSpPr>
        <p:spPr>
          <a:xfrm>
            <a:off x="9711964" y="4025170"/>
            <a:ext cx="1598674" cy="1441713"/>
          </a:xfrm>
          <a:custGeom>
            <a:rect b="b" l="l" r="r" t="t"/>
            <a:pathLst>
              <a:path extrusionOk="0" h="1441713" w="1598674">
                <a:moveTo>
                  <a:pt x="0" y="0"/>
                </a:moveTo>
                <a:lnTo>
                  <a:pt x="1598675" y="0"/>
                </a:lnTo>
                <a:lnTo>
                  <a:pt x="1598675" y="1441713"/>
                </a:lnTo>
                <a:lnTo>
                  <a:pt x="0" y="1441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4"/>
          <p:cNvSpPr/>
          <p:nvPr/>
        </p:nvSpPr>
        <p:spPr>
          <a:xfrm>
            <a:off x="4284435" y="3991479"/>
            <a:ext cx="1509096" cy="1509096"/>
          </a:xfrm>
          <a:custGeom>
            <a:rect b="b" l="l" r="r" t="t"/>
            <a:pathLst>
              <a:path extrusionOk="0" h="1509096" w="1509096">
                <a:moveTo>
                  <a:pt x="0" y="0"/>
                </a:moveTo>
                <a:lnTo>
                  <a:pt x="1509095" y="0"/>
                </a:lnTo>
                <a:lnTo>
                  <a:pt x="1509095" y="1509095"/>
                </a:lnTo>
                <a:lnTo>
                  <a:pt x="0" y="15090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4"/>
          <p:cNvSpPr/>
          <p:nvPr/>
        </p:nvSpPr>
        <p:spPr>
          <a:xfrm>
            <a:off x="7012914" y="4155830"/>
            <a:ext cx="1527568" cy="1180394"/>
          </a:xfrm>
          <a:custGeom>
            <a:rect b="b" l="l" r="r" t="t"/>
            <a:pathLst>
              <a:path extrusionOk="0" h="1180394" w="1527568">
                <a:moveTo>
                  <a:pt x="0" y="0"/>
                </a:moveTo>
                <a:lnTo>
                  <a:pt x="1527569" y="0"/>
                </a:lnTo>
                <a:lnTo>
                  <a:pt x="1527569" y="1180393"/>
                </a:lnTo>
                <a:lnTo>
                  <a:pt x="0" y="1180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12537731" y="3965173"/>
            <a:ext cx="1422574" cy="1561708"/>
          </a:xfrm>
          <a:custGeom>
            <a:rect b="b" l="l" r="r" t="t"/>
            <a:pathLst>
              <a:path extrusionOk="0" h="1561708" w="1422574">
                <a:moveTo>
                  <a:pt x="0" y="0"/>
                </a:moveTo>
                <a:lnTo>
                  <a:pt x="1422574" y="0"/>
                </a:lnTo>
                <a:lnTo>
                  <a:pt x="1422574" y="1561708"/>
                </a:lnTo>
                <a:lnTo>
                  <a:pt x="0" y="1561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4"/>
          <p:cNvSpPr/>
          <p:nvPr/>
        </p:nvSpPr>
        <p:spPr>
          <a:xfrm>
            <a:off x="15284451" y="4046857"/>
            <a:ext cx="1398340" cy="1398340"/>
          </a:xfrm>
          <a:custGeom>
            <a:rect b="b" l="l" r="r" t="t"/>
            <a:pathLst>
              <a:path extrusionOk="0" h="1398340" w="1398340">
                <a:moveTo>
                  <a:pt x="0" y="0"/>
                </a:moveTo>
                <a:lnTo>
                  <a:pt x="1398339" y="0"/>
                </a:lnTo>
                <a:lnTo>
                  <a:pt x="1398339" y="1398339"/>
                </a:lnTo>
                <a:lnTo>
                  <a:pt x="0" y="13983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1" name="Google Shape;141;p14"/>
          <p:cNvGrpSpPr/>
          <p:nvPr/>
        </p:nvGrpSpPr>
        <p:grpSpPr>
          <a:xfrm>
            <a:off x="1930676" y="2881069"/>
            <a:ext cx="751945" cy="751945"/>
            <a:chOff x="0" y="0"/>
            <a:chExt cx="812800" cy="812800"/>
          </a:xfrm>
        </p:grpSpPr>
        <p:sp>
          <p:nvSpPr>
            <p:cNvPr id="142" name="Google Shape;14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4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203F4D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/>
            </a:p>
          </p:txBody>
        </p:sp>
      </p:grpSp>
      <p:grpSp>
        <p:nvGrpSpPr>
          <p:cNvPr id="144" name="Google Shape;144;p14"/>
          <p:cNvGrpSpPr/>
          <p:nvPr/>
        </p:nvGrpSpPr>
        <p:grpSpPr>
          <a:xfrm>
            <a:off x="4663010" y="2881069"/>
            <a:ext cx="751945" cy="751945"/>
            <a:chOff x="0" y="0"/>
            <a:chExt cx="812800" cy="812800"/>
          </a:xfrm>
        </p:grpSpPr>
        <p:sp>
          <p:nvSpPr>
            <p:cNvPr id="145" name="Google Shape;145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203F4D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/>
            </a:p>
          </p:txBody>
        </p:sp>
      </p:grpSp>
      <p:grpSp>
        <p:nvGrpSpPr>
          <p:cNvPr id="147" name="Google Shape;147;p14"/>
          <p:cNvGrpSpPr/>
          <p:nvPr/>
        </p:nvGrpSpPr>
        <p:grpSpPr>
          <a:xfrm>
            <a:off x="7400726" y="2881069"/>
            <a:ext cx="751945" cy="751945"/>
            <a:chOff x="0" y="0"/>
            <a:chExt cx="812800" cy="812800"/>
          </a:xfrm>
        </p:grpSpPr>
        <p:sp>
          <p:nvSpPr>
            <p:cNvPr id="148" name="Google Shape;14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4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203F4D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/>
            </a:p>
          </p:txBody>
        </p:sp>
      </p:grpSp>
      <p:grpSp>
        <p:nvGrpSpPr>
          <p:cNvPr id="150" name="Google Shape;150;p14"/>
          <p:cNvGrpSpPr/>
          <p:nvPr/>
        </p:nvGrpSpPr>
        <p:grpSpPr>
          <a:xfrm>
            <a:off x="10138228" y="2881069"/>
            <a:ext cx="751945" cy="751945"/>
            <a:chOff x="0" y="0"/>
            <a:chExt cx="812800" cy="812800"/>
          </a:xfrm>
        </p:grpSpPr>
        <p:sp>
          <p:nvSpPr>
            <p:cNvPr id="151" name="Google Shape;15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4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203F4D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/>
            </a:p>
          </p:txBody>
        </p:sp>
      </p:grpSp>
      <p:grpSp>
        <p:nvGrpSpPr>
          <p:cNvPr id="153" name="Google Shape;153;p14"/>
          <p:cNvGrpSpPr/>
          <p:nvPr/>
        </p:nvGrpSpPr>
        <p:grpSpPr>
          <a:xfrm>
            <a:off x="12873045" y="2881069"/>
            <a:ext cx="751945" cy="751945"/>
            <a:chOff x="0" y="0"/>
            <a:chExt cx="812800" cy="812800"/>
          </a:xfrm>
        </p:grpSpPr>
        <p:sp>
          <p:nvSpPr>
            <p:cNvPr id="154" name="Google Shape;15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4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203F4D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/>
            </a:p>
          </p:txBody>
        </p:sp>
      </p:grpSp>
      <p:grpSp>
        <p:nvGrpSpPr>
          <p:cNvPr id="156" name="Google Shape;156;p14"/>
          <p:cNvGrpSpPr/>
          <p:nvPr/>
        </p:nvGrpSpPr>
        <p:grpSpPr>
          <a:xfrm>
            <a:off x="15610547" y="2881069"/>
            <a:ext cx="751945" cy="751945"/>
            <a:chOff x="0" y="0"/>
            <a:chExt cx="812800" cy="812800"/>
          </a:xfrm>
        </p:grpSpPr>
        <p:sp>
          <p:nvSpPr>
            <p:cNvPr id="157" name="Google Shape;15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4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203F4D"/>
                  </a:solidFill>
                  <a:latin typeface="Barlow"/>
                  <a:ea typeface="Barlow"/>
                  <a:cs typeface="Barlow"/>
                  <a:sym typeface="Barlow"/>
                </a:rPr>
                <a:t>6</a:t>
              </a:r>
              <a:endParaRPr/>
            </a:p>
          </p:txBody>
        </p:sp>
      </p:grpSp>
      <p:sp>
        <p:nvSpPr>
          <p:cNvPr id="159" name="Google Shape;159;p14"/>
          <p:cNvSpPr txBox="1"/>
          <p:nvPr/>
        </p:nvSpPr>
        <p:spPr>
          <a:xfrm>
            <a:off x="2010498" y="1369935"/>
            <a:ext cx="14267004" cy="5924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203F4D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BRAND OR BUSINESS NAME GOES HERE</a:t>
            </a:r>
            <a:endParaRPr/>
          </a:p>
        </p:txBody>
      </p:sp>
      <p:sp>
        <p:nvSpPr>
          <p:cNvPr id="160" name="Google Shape;160;p14"/>
          <p:cNvSpPr txBox="1"/>
          <p:nvPr/>
        </p:nvSpPr>
        <p:spPr>
          <a:xfrm>
            <a:off x="1181025" y="6848320"/>
            <a:ext cx="22395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9551" lvl="1" marL="43180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F4D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Innovative products</a:t>
            </a:r>
            <a:endParaRPr sz="1300"/>
          </a:p>
          <a:p>
            <a:pPr indent="-209551" lvl="1" marL="43180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F4D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Cultivating curiosity</a:t>
            </a:r>
            <a:endParaRPr sz="1300"/>
          </a:p>
          <a:p>
            <a:pPr indent="-209551" lvl="1" marL="43180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F4D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Unconventional solutions</a:t>
            </a:r>
            <a:endParaRPr sz="1300"/>
          </a:p>
        </p:txBody>
      </p:sp>
      <p:sp>
        <p:nvSpPr>
          <p:cNvPr id="161" name="Google Shape;161;p14"/>
          <p:cNvSpPr txBox="1"/>
          <p:nvPr/>
        </p:nvSpPr>
        <p:spPr>
          <a:xfrm>
            <a:off x="4077553" y="6848320"/>
            <a:ext cx="1923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Our business strives to share ideas, gain new insights, and build on new perspectives.</a:t>
            </a:r>
            <a:endParaRPr sz="1300"/>
          </a:p>
        </p:txBody>
      </p:sp>
      <p:sp>
        <p:nvSpPr>
          <p:cNvPr id="162" name="Google Shape;162;p14"/>
          <p:cNvSpPr txBox="1"/>
          <p:nvPr/>
        </p:nvSpPr>
        <p:spPr>
          <a:xfrm>
            <a:off x="6659253" y="6848320"/>
            <a:ext cx="2235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Use this section to provide a brief overview or examples.</a:t>
            </a:r>
            <a:endParaRPr sz="1300"/>
          </a:p>
        </p:txBody>
      </p:sp>
      <p:sp>
        <p:nvSpPr>
          <p:cNvPr id="163" name="Google Shape;163;p14"/>
          <p:cNvSpPr txBox="1"/>
          <p:nvPr/>
        </p:nvSpPr>
        <p:spPr>
          <a:xfrm>
            <a:off x="9393856" y="6848320"/>
            <a:ext cx="2235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Use this section to provide a brief overview or examples.</a:t>
            </a:r>
            <a:endParaRPr sz="1300"/>
          </a:p>
        </p:txBody>
      </p:sp>
      <p:sp>
        <p:nvSpPr>
          <p:cNvPr id="164" name="Google Shape;164;p14"/>
          <p:cNvSpPr txBox="1"/>
          <p:nvPr/>
        </p:nvSpPr>
        <p:spPr>
          <a:xfrm>
            <a:off x="12129881" y="6848320"/>
            <a:ext cx="2235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Use this section to provide a brief overview or examples.</a:t>
            </a:r>
            <a:endParaRPr sz="1300"/>
          </a:p>
        </p:txBody>
      </p:sp>
      <p:sp>
        <p:nvSpPr>
          <p:cNvPr id="165" name="Google Shape;165;p14"/>
          <p:cNvSpPr txBox="1"/>
          <p:nvPr/>
        </p:nvSpPr>
        <p:spPr>
          <a:xfrm>
            <a:off x="14866175" y="6848320"/>
            <a:ext cx="2235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Use this section to provide a brief overview or examples.</a:t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1F8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5"/>
          <p:cNvGrpSpPr/>
          <p:nvPr/>
        </p:nvGrpSpPr>
        <p:grpSpPr>
          <a:xfrm>
            <a:off x="1028700" y="1028700"/>
            <a:ext cx="16230600" cy="1487215"/>
            <a:chOff x="0" y="0"/>
            <a:chExt cx="4274726" cy="391695"/>
          </a:xfrm>
        </p:grpSpPr>
        <p:sp>
          <p:nvSpPr>
            <p:cNvPr id="171" name="Google Shape;171;p15"/>
            <p:cNvSpPr/>
            <p:nvPr/>
          </p:nvSpPr>
          <p:spPr>
            <a:xfrm>
              <a:off x="0" y="0"/>
              <a:ext cx="4274726" cy="391695"/>
            </a:xfrm>
            <a:custGeom>
              <a:rect b="b" l="l" r="r" t="t"/>
              <a:pathLst>
                <a:path extrusionOk="0" h="391695" w="4274726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382155"/>
                  </a:lnTo>
                  <a:cubicBezTo>
                    <a:pt x="4274726" y="387423"/>
                    <a:pt x="4270455" y="391695"/>
                    <a:pt x="4265186" y="391695"/>
                  </a:cubicBezTo>
                  <a:lnTo>
                    <a:pt x="9540" y="391695"/>
                  </a:lnTo>
                  <a:cubicBezTo>
                    <a:pt x="4271" y="391695"/>
                    <a:pt x="0" y="387423"/>
                    <a:pt x="0" y="382155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5"/>
            <p:cNvSpPr txBox="1"/>
            <p:nvPr/>
          </p:nvSpPr>
          <p:spPr>
            <a:xfrm>
              <a:off x="0" y="28575"/>
              <a:ext cx="4274726" cy="363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15"/>
          <p:cNvGrpSpPr/>
          <p:nvPr/>
        </p:nvGrpSpPr>
        <p:grpSpPr>
          <a:xfrm>
            <a:off x="1028700" y="2760793"/>
            <a:ext cx="7975236" cy="2002584"/>
            <a:chOff x="0" y="0"/>
            <a:chExt cx="2100474" cy="527430"/>
          </a:xfrm>
        </p:grpSpPr>
        <p:sp>
          <p:nvSpPr>
            <p:cNvPr id="174" name="Google Shape;174;p15"/>
            <p:cNvSpPr/>
            <p:nvPr/>
          </p:nvSpPr>
          <p:spPr>
            <a:xfrm>
              <a:off x="0" y="0"/>
              <a:ext cx="2100474" cy="527430"/>
            </a:xfrm>
            <a:custGeom>
              <a:rect b="b" l="l" r="r" t="t"/>
              <a:pathLst>
                <a:path extrusionOk="0" h="527430" w="2100474">
                  <a:moveTo>
                    <a:pt x="19415" y="0"/>
                  </a:moveTo>
                  <a:lnTo>
                    <a:pt x="2081059" y="0"/>
                  </a:lnTo>
                  <a:cubicBezTo>
                    <a:pt x="2091781" y="0"/>
                    <a:pt x="2100474" y="8692"/>
                    <a:pt x="2100474" y="19415"/>
                  </a:cubicBezTo>
                  <a:lnTo>
                    <a:pt x="2100474" y="508015"/>
                  </a:lnTo>
                  <a:cubicBezTo>
                    <a:pt x="2100474" y="513164"/>
                    <a:pt x="2098428" y="518102"/>
                    <a:pt x="2094787" y="521743"/>
                  </a:cubicBezTo>
                  <a:cubicBezTo>
                    <a:pt x="2091146" y="525384"/>
                    <a:pt x="2086208" y="527430"/>
                    <a:pt x="2081059" y="527430"/>
                  </a:cubicBezTo>
                  <a:lnTo>
                    <a:pt x="19415" y="527430"/>
                  </a:lnTo>
                  <a:cubicBezTo>
                    <a:pt x="8692" y="527430"/>
                    <a:pt x="0" y="518737"/>
                    <a:pt x="0" y="508015"/>
                  </a:cubicBezTo>
                  <a:lnTo>
                    <a:pt x="0" y="19415"/>
                  </a:lnTo>
                  <a:cubicBezTo>
                    <a:pt x="0" y="8692"/>
                    <a:pt x="8692" y="0"/>
                    <a:pt x="19415" y="0"/>
                  </a:cubicBezTo>
                  <a:close/>
                </a:path>
              </a:pathLst>
            </a:custGeom>
            <a:solidFill>
              <a:srgbClr val="FF9F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5"/>
            <p:cNvSpPr txBox="1"/>
            <p:nvPr/>
          </p:nvSpPr>
          <p:spPr>
            <a:xfrm>
              <a:off x="0" y="28575"/>
              <a:ext cx="2100474" cy="498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15"/>
          <p:cNvGrpSpPr/>
          <p:nvPr/>
        </p:nvGrpSpPr>
        <p:grpSpPr>
          <a:xfrm>
            <a:off x="9284064" y="2760793"/>
            <a:ext cx="7975236" cy="2002584"/>
            <a:chOff x="0" y="0"/>
            <a:chExt cx="2100474" cy="527430"/>
          </a:xfrm>
        </p:grpSpPr>
        <p:sp>
          <p:nvSpPr>
            <p:cNvPr id="177" name="Google Shape;177;p15"/>
            <p:cNvSpPr/>
            <p:nvPr/>
          </p:nvSpPr>
          <p:spPr>
            <a:xfrm>
              <a:off x="0" y="0"/>
              <a:ext cx="2100474" cy="527430"/>
            </a:xfrm>
            <a:custGeom>
              <a:rect b="b" l="l" r="r" t="t"/>
              <a:pathLst>
                <a:path extrusionOk="0" h="527430" w="2100474">
                  <a:moveTo>
                    <a:pt x="19415" y="0"/>
                  </a:moveTo>
                  <a:lnTo>
                    <a:pt x="2081059" y="0"/>
                  </a:lnTo>
                  <a:cubicBezTo>
                    <a:pt x="2091781" y="0"/>
                    <a:pt x="2100474" y="8692"/>
                    <a:pt x="2100474" y="19415"/>
                  </a:cubicBezTo>
                  <a:lnTo>
                    <a:pt x="2100474" y="508015"/>
                  </a:lnTo>
                  <a:cubicBezTo>
                    <a:pt x="2100474" y="513164"/>
                    <a:pt x="2098428" y="518102"/>
                    <a:pt x="2094787" y="521743"/>
                  </a:cubicBezTo>
                  <a:cubicBezTo>
                    <a:pt x="2091146" y="525384"/>
                    <a:pt x="2086208" y="527430"/>
                    <a:pt x="2081059" y="527430"/>
                  </a:cubicBezTo>
                  <a:lnTo>
                    <a:pt x="19415" y="527430"/>
                  </a:lnTo>
                  <a:cubicBezTo>
                    <a:pt x="8692" y="527430"/>
                    <a:pt x="0" y="518737"/>
                    <a:pt x="0" y="508015"/>
                  </a:cubicBezTo>
                  <a:lnTo>
                    <a:pt x="0" y="19415"/>
                  </a:lnTo>
                  <a:cubicBezTo>
                    <a:pt x="0" y="8692"/>
                    <a:pt x="8692" y="0"/>
                    <a:pt x="19415" y="0"/>
                  </a:cubicBezTo>
                  <a:close/>
                </a:path>
              </a:pathLst>
            </a:custGeom>
            <a:solidFill>
              <a:srgbClr val="DDFF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5"/>
            <p:cNvSpPr txBox="1"/>
            <p:nvPr/>
          </p:nvSpPr>
          <p:spPr>
            <a:xfrm>
              <a:off x="0" y="28575"/>
              <a:ext cx="2100474" cy="498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5"/>
          <p:cNvGrpSpPr/>
          <p:nvPr/>
        </p:nvGrpSpPr>
        <p:grpSpPr>
          <a:xfrm>
            <a:off x="1028700" y="5008255"/>
            <a:ext cx="7975236" cy="2002584"/>
            <a:chOff x="0" y="0"/>
            <a:chExt cx="2100474" cy="527430"/>
          </a:xfrm>
        </p:grpSpPr>
        <p:sp>
          <p:nvSpPr>
            <p:cNvPr id="180" name="Google Shape;180;p15"/>
            <p:cNvSpPr/>
            <p:nvPr/>
          </p:nvSpPr>
          <p:spPr>
            <a:xfrm>
              <a:off x="0" y="0"/>
              <a:ext cx="2100474" cy="527430"/>
            </a:xfrm>
            <a:custGeom>
              <a:rect b="b" l="l" r="r" t="t"/>
              <a:pathLst>
                <a:path extrusionOk="0" h="527430" w="2100474">
                  <a:moveTo>
                    <a:pt x="19415" y="0"/>
                  </a:moveTo>
                  <a:lnTo>
                    <a:pt x="2081059" y="0"/>
                  </a:lnTo>
                  <a:cubicBezTo>
                    <a:pt x="2091781" y="0"/>
                    <a:pt x="2100474" y="8692"/>
                    <a:pt x="2100474" y="19415"/>
                  </a:cubicBezTo>
                  <a:lnTo>
                    <a:pt x="2100474" y="508015"/>
                  </a:lnTo>
                  <a:cubicBezTo>
                    <a:pt x="2100474" y="513164"/>
                    <a:pt x="2098428" y="518102"/>
                    <a:pt x="2094787" y="521743"/>
                  </a:cubicBezTo>
                  <a:cubicBezTo>
                    <a:pt x="2091146" y="525384"/>
                    <a:pt x="2086208" y="527430"/>
                    <a:pt x="2081059" y="527430"/>
                  </a:cubicBezTo>
                  <a:lnTo>
                    <a:pt x="19415" y="527430"/>
                  </a:lnTo>
                  <a:cubicBezTo>
                    <a:pt x="8692" y="527430"/>
                    <a:pt x="0" y="518737"/>
                    <a:pt x="0" y="508015"/>
                  </a:cubicBezTo>
                  <a:lnTo>
                    <a:pt x="0" y="19415"/>
                  </a:lnTo>
                  <a:cubicBezTo>
                    <a:pt x="0" y="8692"/>
                    <a:pt x="8692" y="0"/>
                    <a:pt x="19415" y="0"/>
                  </a:cubicBezTo>
                  <a:close/>
                </a:path>
              </a:pathLst>
            </a:custGeom>
            <a:solidFill>
              <a:srgbClr val="FFDB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5"/>
            <p:cNvSpPr txBox="1"/>
            <p:nvPr/>
          </p:nvSpPr>
          <p:spPr>
            <a:xfrm>
              <a:off x="0" y="28575"/>
              <a:ext cx="2100474" cy="498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5"/>
          <p:cNvGrpSpPr/>
          <p:nvPr/>
        </p:nvGrpSpPr>
        <p:grpSpPr>
          <a:xfrm>
            <a:off x="9284064" y="5008255"/>
            <a:ext cx="7975236" cy="2002584"/>
            <a:chOff x="0" y="0"/>
            <a:chExt cx="2100474" cy="527430"/>
          </a:xfrm>
        </p:grpSpPr>
        <p:sp>
          <p:nvSpPr>
            <p:cNvPr id="183" name="Google Shape;183;p15"/>
            <p:cNvSpPr/>
            <p:nvPr/>
          </p:nvSpPr>
          <p:spPr>
            <a:xfrm>
              <a:off x="0" y="0"/>
              <a:ext cx="2100474" cy="527430"/>
            </a:xfrm>
            <a:custGeom>
              <a:rect b="b" l="l" r="r" t="t"/>
              <a:pathLst>
                <a:path extrusionOk="0" h="527430" w="2100474">
                  <a:moveTo>
                    <a:pt x="19415" y="0"/>
                  </a:moveTo>
                  <a:lnTo>
                    <a:pt x="2081059" y="0"/>
                  </a:lnTo>
                  <a:cubicBezTo>
                    <a:pt x="2091781" y="0"/>
                    <a:pt x="2100474" y="8692"/>
                    <a:pt x="2100474" y="19415"/>
                  </a:cubicBezTo>
                  <a:lnTo>
                    <a:pt x="2100474" y="508015"/>
                  </a:lnTo>
                  <a:cubicBezTo>
                    <a:pt x="2100474" y="513164"/>
                    <a:pt x="2098428" y="518102"/>
                    <a:pt x="2094787" y="521743"/>
                  </a:cubicBezTo>
                  <a:cubicBezTo>
                    <a:pt x="2091146" y="525384"/>
                    <a:pt x="2086208" y="527430"/>
                    <a:pt x="2081059" y="527430"/>
                  </a:cubicBezTo>
                  <a:lnTo>
                    <a:pt x="19415" y="527430"/>
                  </a:lnTo>
                  <a:cubicBezTo>
                    <a:pt x="8692" y="527430"/>
                    <a:pt x="0" y="518737"/>
                    <a:pt x="0" y="508015"/>
                  </a:cubicBezTo>
                  <a:lnTo>
                    <a:pt x="0" y="19415"/>
                  </a:lnTo>
                  <a:cubicBezTo>
                    <a:pt x="0" y="8692"/>
                    <a:pt x="8692" y="0"/>
                    <a:pt x="19415" y="0"/>
                  </a:cubicBezTo>
                  <a:close/>
                </a:path>
              </a:pathLst>
            </a:custGeom>
            <a:solidFill>
              <a:srgbClr val="6CD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5"/>
            <p:cNvSpPr txBox="1"/>
            <p:nvPr/>
          </p:nvSpPr>
          <p:spPr>
            <a:xfrm>
              <a:off x="0" y="28575"/>
              <a:ext cx="2100474" cy="498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15"/>
          <p:cNvGrpSpPr/>
          <p:nvPr/>
        </p:nvGrpSpPr>
        <p:grpSpPr>
          <a:xfrm>
            <a:off x="1028700" y="7255716"/>
            <a:ext cx="7975236" cy="2002584"/>
            <a:chOff x="0" y="0"/>
            <a:chExt cx="2100474" cy="527430"/>
          </a:xfrm>
        </p:grpSpPr>
        <p:sp>
          <p:nvSpPr>
            <p:cNvPr id="186" name="Google Shape;186;p15"/>
            <p:cNvSpPr/>
            <p:nvPr/>
          </p:nvSpPr>
          <p:spPr>
            <a:xfrm>
              <a:off x="0" y="0"/>
              <a:ext cx="2100474" cy="527430"/>
            </a:xfrm>
            <a:custGeom>
              <a:rect b="b" l="l" r="r" t="t"/>
              <a:pathLst>
                <a:path extrusionOk="0" h="527430" w="2100474">
                  <a:moveTo>
                    <a:pt x="19415" y="0"/>
                  </a:moveTo>
                  <a:lnTo>
                    <a:pt x="2081059" y="0"/>
                  </a:lnTo>
                  <a:cubicBezTo>
                    <a:pt x="2091781" y="0"/>
                    <a:pt x="2100474" y="8692"/>
                    <a:pt x="2100474" y="19415"/>
                  </a:cubicBezTo>
                  <a:lnTo>
                    <a:pt x="2100474" y="508015"/>
                  </a:lnTo>
                  <a:cubicBezTo>
                    <a:pt x="2100474" y="513164"/>
                    <a:pt x="2098428" y="518102"/>
                    <a:pt x="2094787" y="521743"/>
                  </a:cubicBezTo>
                  <a:cubicBezTo>
                    <a:pt x="2091146" y="525384"/>
                    <a:pt x="2086208" y="527430"/>
                    <a:pt x="2081059" y="527430"/>
                  </a:cubicBezTo>
                  <a:lnTo>
                    <a:pt x="19415" y="527430"/>
                  </a:lnTo>
                  <a:cubicBezTo>
                    <a:pt x="8692" y="527430"/>
                    <a:pt x="0" y="518737"/>
                    <a:pt x="0" y="508015"/>
                  </a:cubicBezTo>
                  <a:lnTo>
                    <a:pt x="0" y="19415"/>
                  </a:lnTo>
                  <a:cubicBezTo>
                    <a:pt x="0" y="8692"/>
                    <a:pt x="8692" y="0"/>
                    <a:pt x="19415" y="0"/>
                  </a:cubicBezTo>
                  <a:close/>
                </a:path>
              </a:pathLst>
            </a:custGeom>
            <a:solidFill>
              <a:srgbClr val="F7FF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 txBox="1"/>
            <p:nvPr/>
          </p:nvSpPr>
          <p:spPr>
            <a:xfrm>
              <a:off x="0" y="28575"/>
              <a:ext cx="2100474" cy="498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5"/>
          <p:cNvGrpSpPr/>
          <p:nvPr/>
        </p:nvGrpSpPr>
        <p:grpSpPr>
          <a:xfrm>
            <a:off x="9284064" y="7255716"/>
            <a:ext cx="7975236" cy="2002584"/>
            <a:chOff x="0" y="0"/>
            <a:chExt cx="2100474" cy="527430"/>
          </a:xfrm>
        </p:grpSpPr>
        <p:sp>
          <p:nvSpPr>
            <p:cNvPr id="189" name="Google Shape;189;p15"/>
            <p:cNvSpPr/>
            <p:nvPr/>
          </p:nvSpPr>
          <p:spPr>
            <a:xfrm>
              <a:off x="0" y="0"/>
              <a:ext cx="2100474" cy="527430"/>
            </a:xfrm>
            <a:custGeom>
              <a:rect b="b" l="l" r="r" t="t"/>
              <a:pathLst>
                <a:path extrusionOk="0" h="527430" w="2100474">
                  <a:moveTo>
                    <a:pt x="19415" y="0"/>
                  </a:moveTo>
                  <a:lnTo>
                    <a:pt x="2081059" y="0"/>
                  </a:lnTo>
                  <a:cubicBezTo>
                    <a:pt x="2091781" y="0"/>
                    <a:pt x="2100474" y="8692"/>
                    <a:pt x="2100474" y="19415"/>
                  </a:cubicBezTo>
                  <a:lnTo>
                    <a:pt x="2100474" y="508015"/>
                  </a:lnTo>
                  <a:cubicBezTo>
                    <a:pt x="2100474" y="513164"/>
                    <a:pt x="2098428" y="518102"/>
                    <a:pt x="2094787" y="521743"/>
                  </a:cubicBezTo>
                  <a:cubicBezTo>
                    <a:pt x="2091146" y="525384"/>
                    <a:pt x="2086208" y="527430"/>
                    <a:pt x="2081059" y="527430"/>
                  </a:cubicBezTo>
                  <a:lnTo>
                    <a:pt x="19415" y="527430"/>
                  </a:lnTo>
                  <a:cubicBezTo>
                    <a:pt x="8692" y="527430"/>
                    <a:pt x="0" y="518737"/>
                    <a:pt x="0" y="508015"/>
                  </a:cubicBezTo>
                  <a:lnTo>
                    <a:pt x="0" y="19415"/>
                  </a:lnTo>
                  <a:cubicBezTo>
                    <a:pt x="0" y="8692"/>
                    <a:pt x="8692" y="0"/>
                    <a:pt x="19415" y="0"/>
                  </a:cubicBezTo>
                  <a:close/>
                </a:path>
              </a:pathLst>
            </a:custGeom>
            <a:solidFill>
              <a:srgbClr val="F4D4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5"/>
            <p:cNvSpPr txBox="1"/>
            <p:nvPr/>
          </p:nvSpPr>
          <p:spPr>
            <a:xfrm>
              <a:off x="0" y="28575"/>
              <a:ext cx="2100474" cy="498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1" name="Google Shape;191;p15"/>
          <p:cNvCxnSpPr/>
          <p:nvPr/>
        </p:nvCxnSpPr>
        <p:spPr>
          <a:xfrm>
            <a:off x="3216708" y="2760793"/>
            <a:ext cx="0" cy="2002584"/>
          </a:xfrm>
          <a:prstGeom prst="straightConnector1">
            <a:avLst/>
          </a:prstGeom>
          <a:noFill/>
          <a:ln cap="flat" cmpd="sng" w="19050">
            <a:solidFill>
              <a:srgbClr val="203F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15"/>
          <p:cNvCxnSpPr/>
          <p:nvPr/>
        </p:nvCxnSpPr>
        <p:spPr>
          <a:xfrm>
            <a:off x="11472072" y="2760793"/>
            <a:ext cx="0" cy="2002584"/>
          </a:xfrm>
          <a:prstGeom prst="straightConnector1">
            <a:avLst/>
          </a:prstGeom>
          <a:noFill/>
          <a:ln cap="flat" cmpd="sng" w="19050">
            <a:solidFill>
              <a:srgbClr val="203F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p15"/>
          <p:cNvCxnSpPr/>
          <p:nvPr/>
        </p:nvCxnSpPr>
        <p:spPr>
          <a:xfrm>
            <a:off x="3216708" y="5008255"/>
            <a:ext cx="0" cy="2002584"/>
          </a:xfrm>
          <a:prstGeom prst="straightConnector1">
            <a:avLst/>
          </a:prstGeom>
          <a:noFill/>
          <a:ln cap="flat" cmpd="sng" w="19050">
            <a:solidFill>
              <a:srgbClr val="203F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15"/>
          <p:cNvCxnSpPr/>
          <p:nvPr/>
        </p:nvCxnSpPr>
        <p:spPr>
          <a:xfrm>
            <a:off x="11472072" y="5008255"/>
            <a:ext cx="0" cy="2002584"/>
          </a:xfrm>
          <a:prstGeom prst="straightConnector1">
            <a:avLst/>
          </a:prstGeom>
          <a:noFill/>
          <a:ln cap="flat" cmpd="sng" w="19050">
            <a:solidFill>
              <a:srgbClr val="203F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15"/>
          <p:cNvCxnSpPr/>
          <p:nvPr/>
        </p:nvCxnSpPr>
        <p:spPr>
          <a:xfrm>
            <a:off x="3216708" y="7258488"/>
            <a:ext cx="0" cy="2002584"/>
          </a:xfrm>
          <a:prstGeom prst="straightConnector1">
            <a:avLst/>
          </a:prstGeom>
          <a:noFill/>
          <a:ln cap="flat" cmpd="sng" w="19050">
            <a:solidFill>
              <a:srgbClr val="203F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15"/>
          <p:cNvCxnSpPr/>
          <p:nvPr/>
        </p:nvCxnSpPr>
        <p:spPr>
          <a:xfrm>
            <a:off x="11472072" y="7258488"/>
            <a:ext cx="0" cy="2002584"/>
          </a:xfrm>
          <a:prstGeom prst="straightConnector1">
            <a:avLst/>
          </a:prstGeom>
          <a:noFill/>
          <a:ln cap="flat" cmpd="sng" w="19050">
            <a:solidFill>
              <a:srgbClr val="203F4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15"/>
          <p:cNvSpPr/>
          <p:nvPr/>
        </p:nvSpPr>
        <p:spPr>
          <a:xfrm>
            <a:off x="9643909" y="3100007"/>
            <a:ext cx="1468319" cy="1324156"/>
          </a:xfrm>
          <a:custGeom>
            <a:rect b="b" l="l" r="r" t="t"/>
            <a:pathLst>
              <a:path extrusionOk="0" h="1324156" w="1468319">
                <a:moveTo>
                  <a:pt x="0" y="0"/>
                </a:moveTo>
                <a:lnTo>
                  <a:pt x="1468318" y="0"/>
                </a:lnTo>
                <a:lnTo>
                  <a:pt x="1468318" y="1324156"/>
                </a:lnTo>
                <a:lnTo>
                  <a:pt x="0" y="1324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5"/>
          <p:cNvSpPr/>
          <p:nvPr/>
        </p:nvSpPr>
        <p:spPr>
          <a:xfrm>
            <a:off x="1412715" y="3103732"/>
            <a:ext cx="1419977" cy="1316706"/>
          </a:xfrm>
          <a:custGeom>
            <a:rect b="b" l="l" r="r" t="t"/>
            <a:pathLst>
              <a:path extrusionOk="0" h="1316706" w="1419977">
                <a:moveTo>
                  <a:pt x="0" y="0"/>
                </a:moveTo>
                <a:lnTo>
                  <a:pt x="1419978" y="0"/>
                </a:lnTo>
                <a:lnTo>
                  <a:pt x="1419978" y="1316706"/>
                </a:lnTo>
                <a:lnTo>
                  <a:pt x="0" y="1316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5"/>
          <p:cNvSpPr/>
          <p:nvPr/>
        </p:nvSpPr>
        <p:spPr>
          <a:xfrm>
            <a:off x="1429682" y="5316524"/>
            <a:ext cx="1386044" cy="1386044"/>
          </a:xfrm>
          <a:custGeom>
            <a:rect b="b" l="l" r="r" t="t"/>
            <a:pathLst>
              <a:path extrusionOk="0" h="1386044" w="1386044">
                <a:moveTo>
                  <a:pt x="0" y="0"/>
                </a:moveTo>
                <a:lnTo>
                  <a:pt x="1386044" y="0"/>
                </a:lnTo>
                <a:lnTo>
                  <a:pt x="1386044" y="1386045"/>
                </a:lnTo>
                <a:lnTo>
                  <a:pt x="0" y="13860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5"/>
          <p:cNvSpPr/>
          <p:nvPr/>
        </p:nvSpPr>
        <p:spPr>
          <a:xfrm>
            <a:off x="1421199" y="7714936"/>
            <a:ext cx="1403011" cy="1084145"/>
          </a:xfrm>
          <a:custGeom>
            <a:rect b="b" l="l" r="r" t="t"/>
            <a:pathLst>
              <a:path extrusionOk="0" h="1084145" w="1403011">
                <a:moveTo>
                  <a:pt x="0" y="0"/>
                </a:moveTo>
                <a:lnTo>
                  <a:pt x="1403010" y="0"/>
                </a:lnTo>
                <a:lnTo>
                  <a:pt x="1403010" y="1084144"/>
                </a:lnTo>
                <a:lnTo>
                  <a:pt x="0" y="1084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5"/>
          <p:cNvSpPr/>
          <p:nvPr/>
        </p:nvSpPr>
        <p:spPr>
          <a:xfrm>
            <a:off x="9724779" y="5292363"/>
            <a:ext cx="1306578" cy="1434367"/>
          </a:xfrm>
          <a:custGeom>
            <a:rect b="b" l="l" r="r" t="t"/>
            <a:pathLst>
              <a:path extrusionOk="0" h="1434367" w="1306578">
                <a:moveTo>
                  <a:pt x="0" y="0"/>
                </a:moveTo>
                <a:lnTo>
                  <a:pt x="1306578" y="0"/>
                </a:lnTo>
                <a:lnTo>
                  <a:pt x="1306578" y="1434367"/>
                </a:lnTo>
                <a:lnTo>
                  <a:pt x="0" y="1434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5"/>
          <p:cNvSpPr/>
          <p:nvPr/>
        </p:nvSpPr>
        <p:spPr>
          <a:xfrm>
            <a:off x="9735908" y="7614848"/>
            <a:ext cx="1284319" cy="1284319"/>
          </a:xfrm>
          <a:custGeom>
            <a:rect b="b" l="l" r="r" t="t"/>
            <a:pathLst>
              <a:path extrusionOk="0" h="1284319" w="1284319">
                <a:moveTo>
                  <a:pt x="0" y="0"/>
                </a:moveTo>
                <a:lnTo>
                  <a:pt x="1284320" y="0"/>
                </a:lnTo>
                <a:lnTo>
                  <a:pt x="1284320" y="1284320"/>
                </a:lnTo>
                <a:lnTo>
                  <a:pt x="0" y="1284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5"/>
          <p:cNvSpPr txBox="1"/>
          <p:nvPr/>
        </p:nvSpPr>
        <p:spPr>
          <a:xfrm>
            <a:off x="2010498" y="1459855"/>
            <a:ext cx="14267004" cy="796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203F4D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BRAND OR BUSINESS NAME GOES HERE</a:t>
            </a:r>
            <a:endParaRPr/>
          </a:p>
        </p:txBody>
      </p:sp>
      <p:sp>
        <p:nvSpPr>
          <p:cNvPr id="204" name="Google Shape;204;p15"/>
          <p:cNvSpPr txBox="1"/>
          <p:nvPr/>
        </p:nvSpPr>
        <p:spPr>
          <a:xfrm>
            <a:off x="3875431" y="3028594"/>
            <a:ext cx="4469782" cy="371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CREATIVITY</a:t>
            </a:r>
            <a:endParaRPr/>
          </a:p>
        </p:txBody>
      </p:sp>
      <p:sp>
        <p:nvSpPr>
          <p:cNvPr id="205" name="Google Shape;205;p15"/>
          <p:cNvSpPr txBox="1"/>
          <p:nvPr/>
        </p:nvSpPr>
        <p:spPr>
          <a:xfrm>
            <a:off x="3875431" y="5457047"/>
            <a:ext cx="4469782" cy="371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PILLAR GOES HERE</a:t>
            </a:r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3875431" y="7703122"/>
            <a:ext cx="4469782" cy="371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PILLAR GOES HERE</a:t>
            </a:r>
            <a:endParaRPr/>
          </a:p>
        </p:txBody>
      </p:sp>
      <p:sp>
        <p:nvSpPr>
          <p:cNvPr id="207" name="Google Shape;207;p15"/>
          <p:cNvSpPr txBox="1"/>
          <p:nvPr/>
        </p:nvSpPr>
        <p:spPr>
          <a:xfrm>
            <a:off x="12130795" y="7705895"/>
            <a:ext cx="4469782" cy="371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PILLAR GOES HERE</a:t>
            </a:r>
            <a:endParaRPr/>
          </a:p>
        </p:txBody>
      </p:sp>
      <p:sp>
        <p:nvSpPr>
          <p:cNvPr id="208" name="Google Shape;208;p15"/>
          <p:cNvSpPr txBox="1"/>
          <p:nvPr/>
        </p:nvSpPr>
        <p:spPr>
          <a:xfrm>
            <a:off x="12130795" y="5457047"/>
            <a:ext cx="4469782" cy="371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PILLAR GOES HERE</a:t>
            </a:r>
            <a:endParaRPr/>
          </a:p>
        </p:txBody>
      </p:sp>
      <p:sp>
        <p:nvSpPr>
          <p:cNvPr id="209" name="Google Shape;209;p15"/>
          <p:cNvSpPr txBox="1"/>
          <p:nvPr/>
        </p:nvSpPr>
        <p:spPr>
          <a:xfrm>
            <a:off x="12130795" y="3028594"/>
            <a:ext cx="4469782" cy="371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ADAPTABILITY</a:t>
            </a:r>
            <a:endParaRPr/>
          </a:p>
        </p:txBody>
      </p:sp>
      <p:sp>
        <p:nvSpPr>
          <p:cNvPr id="210" name="Google Shape;210;p15"/>
          <p:cNvSpPr txBox="1"/>
          <p:nvPr/>
        </p:nvSpPr>
        <p:spPr>
          <a:xfrm>
            <a:off x="3875431" y="3390577"/>
            <a:ext cx="4469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2729" lvl="1" marL="518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F4D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Innovative products</a:t>
            </a:r>
            <a:endParaRPr sz="1300"/>
          </a:p>
          <a:p>
            <a:pPr indent="-252729" lvl="1" marL="518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F4D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Cultivating curiosity</a:t>
            </a:r>
            <a:endParaRPr sz="1300"/>
          </a:p>
          <a:p>
            <a:pPr indent="-252729" lvl="1" marL="518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F4D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Unconventional solutions</a:t>
            </a:r>
            <a:endParaRPr sz="1300"/>
          </a:p>
        </p:txBody>
      </p:sp>
      <p:sp>
        <p:nvSpPr>
          <p:cNvPr id="211" name="Google Shape;211;p15"/>
          <p:cNvSpPr txBox="1"/>
          <p:nvPr/>
        </p:nvSpPr>
        <p:spPr>
          <a:xfrm>
            <a:off x="3875431" y="5819030"/>
            <a:ext cx="4469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Use this section to provide a brief overview or examples.</a:t>
            </a:r>
            <a:endParaRPr sz="1300"/>
          </a:p>
        </p:txBody>
      </p:sp>
      <p:sp>
        <p:nvSpPr>
          <p:cNvPr id="212" name="Google Shape;212;p15"/>
          <p:cNvSpPr txBox="1"/>
          <p:nvPr/>
        </p:nvSpPr>
        <p:spPr>
          <a:xfrm>
            <a:off x="3875431" y="8065105"/>
            <a:ext cx="4469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Use this section to provide a brief overview or examples.</a:t>
            </a:r>
            <a:endParaRPr sz="1300"/>
          </a:p>
        </p:txBody>
      </p:sp>
      <p:sp>
        <p:nvSpPr>
          <p:cNvPr id="213" name="Google Shape;213;p15"/>
          <p:cNvSpPr txBox="1"/>
          <p:nvPr/>
        </p:nvSpPr>
        <p:spPr>
          <a:xfrm>
            <a:off x="12130795" y="8067878"/>
            <a:ext cx="4469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Use this section to provide a brief overview or examples.</a:t>
            </a:r>
            <a:endParaRPr sz="1300"/>
          </a:p>
        </p:txBody>
      </p:sp>
      <p:sp>
        <p:nvSpPr>
          <p:cNvPr id="214" name="Google Shape;214;p15"/>
          <p:cNvSpPr txBox="1"/>
          <p:nvPr/>
        </p:nvSpPr>
        <p:spPr>
          <a:xfrm>
            <a:off x="12130795" y="5819030"/>
            <a:ext cx="4469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Use this section to provide a brief overview or examples.</a:t>
            </a:r>
            <a:endParaRPr sz="1300"/>
          </a:p>
        </p:txBody>
      </p:sp>
      <p:sp>
        <p:nvSpPr>
          <p:cNvPr id="215" name="Google Shape;215;p15"/>
          <p:cNvSpPr txBox="1"/>
          <p:nvPr/>
        </p:nvSpPr>
        <p:spPr>
          <a:xfrm>
            <a:off x="12130795" y="3390577"/>
            <a:ext cx="4469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Our business strives to share ideas, gain new insights, and build on new perspectives.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1F8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6"/>
          <p:cNvGrpSpPr/>
          <p:nvPr/>
        </p:nvGrpSpPr>
        <p:grpSpPr>
          <a:xfrm>
            <a:off x="7258315" y="3257815"/>
            <a:ext cx="3771370" cy="3771370"/>
            <a:chOff x="0" y="0"/>
            <a:chExt cx="812800" cy="812800"/>
          </a:xfrm>
        </p:grpSpPr>
        <p:sp>
          <p:nvSpPr>
            <p:cNvPr id="221" name="Google Shape;22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3" name="Google Shape;223;p16"/>
          <p:cNvCxnSpPr/>
          <p:nvPr/>
        </p:nvCxnSpPr>
        <p:spPr>
          <a:xfrm>
            <a:off x="6153415" y="5143500"/>
            <a:ext cx="1104900" cy="0"/>
          </a:xfrm>
          <a:prstGeom prst="straightConnector1">
            <a:avLst/>
          </a:prstGeom>
          <a:noFill/>
          <a:ln cap="flat" cmpd="sng" w="38100">
            <a:solidFill>
              <a:srgbClr val="203F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4" name="Google Shape;224;p16"/>
          <p:cNvCxnSpPr/>
          <p:nvPr/>
        </p:nvCxnSpPr>
        <p:spPr>
          <a:xfrm flipH="1" rot="10800000">
            <a:off x="6153415" y="5143500"/>
            <a:ext cx="1104900" cy="2247462"/>
          </a:xfrm>
          <a:prstGeom prst="straightConnector1">
            <a:avLst/>
          </a:prstGeom>
          <a:noFill/>
          <a:ln cap="flat" cmpd="sng" w="38100">
            <a:solidFill>
              <a:srgbClr val="203F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" name="Google Shape;225;p16"/>
          <p:cNvCxnSpPr/>
          <p:nvPr/>
        </p:nvCxnSpPr>
        <p:spPr>
          <a:xfrm>
            <a:off x="6153415" y="2896038"/>
            <a:ext cx="1104900" cy="2247462"/>
          </a:xfrm>
          <a:prstGeom prst="straightConnector1">
            <a:avLst/>
          </a:prstGeom>
          <a:noFill/>
          <a:ln cap="flat" cmpd="sng" w="38100">
            <a:solidFill>
              <a:srgbClr val="203F4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6" name="Google Shape;226;p16"/>
          <p:cNvGrpSpPr/>
          <p:nvPr/>
        </p:nvGrpSpPr>
        <p:grpSpPr>
          <a:xfrm>
            <a:off x="1028700" y="1894746"/>
            <a:ext cx="5124715" cy="2002584"/>
            <a:chOff x="0" y="0"/>
            <a:chExt cx="1349719" cy="527430"/>
          </a:xfrm>
        </p:grpSpPr>
        <p:sp>
          <p:nvSpPr>
            <p:cNvPr id="227" name="Google Shape;227;p16"/>
            <p:cNvSpPr/>
            <p:nvPr/>
          </p:nvSpPr>
          <p:spPr>
            <a:xfrm>
              <a:off x="0" y="0"/>
              <a:ext cx="1349719" cy="527430"/>
            </a:xfrm>
            <a:custGeom>
              <a:rect b="b" l="l" r="r" t="t"/>
              <a:pathLst>
                <a:path extrusionOk="0" h="527430" w="1349719">
                  <a:moveTo>
                    <a:pt x="30214" y="0"/>
                  </a:moveTo>
                  <a:lnTo>
                    <a:pt x="1319505" y="0"/>
                  </a:lnTo>
                  <a:cubicBezTo>
                    <a:pt x="1336192" y="0"/>
                    <a:pt x="1349719" y="13527"/>
                    <a:pt x="1349719" y="30214"/>
                  </a:cubicBezTo>
                  <a:lnTo>
                    <a:pt x="1349719" y="497215"/>
                  </a:lnTo>
                  <a:cubicBezTo>
                    <a:pt x="1349719" y="513902"/>
                    <a:pt x="1336192" y="527430"/>
                    <a:pt x="1319505" y="527430"/>
                  </a:cubicBezTo>
                  <a:lnTo>
                    <a:pt x="30214" y="527430"/>
                  </a:lnTo>
                  <a:cubicBezTo>
                    <a:pt x="13527" y="527430"/>
                    <a:pt x="0" y="513902"/>
                    <a:pt x="0" y="497215"/>
                  </a:cubicBezTo>
                  <a:lnTo>
                    <a:pt x="0" y="30214"/>
                  </a:lnTo>
                  <a:cubicBezTo>
                    <a:pt x="0" y="13527"/>
                    <a:pt x="13527" y="0"/>
                    <a:pt x="30214" y="0"/>
                  </a:cubicBezTo>
                  <a:close/>
                </a:path>
              </a:pathLst>
            </a:custGeom>
            <a:solidFill>
              <a:srgbClr val="FF9F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 txBox="1"/>
            <p:nvPr/>
          </p:nvSpPr>
          <p:spPr>
            <a:xfrm>
              <a:off x="0" y="28575"/>
              <a:ext cx="1349719" cy="498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9" name="Google Shape;229;p16"/>
          <p:cNvCxnSpPr/>
          <p:nvPr/>
        </p:nvCxnSpPr>
        <p:spPr>
          <a:xfrm rot="10800000">
            <a:off x="11029685" y="5143500"/>
            <a:ext cx="1104900" cy="0"/>
          </a:xfrm>
          <a:prstGeom prst="straightConnector1">
            <a:avLst/>
          </a:prstGeom>
          <a:noFill/>
          <a:ln cap="flat" cmpd="sng" w="38100">
            <a:solidFill>
              <a:srgbClr val="203F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" name="Google Shape;230;p16"/>
          <p:cNvCxnSpPr/>
          <p:nvPr/>
        </p:nvCxnSpPr>
        <p:spPr>
          <a:xfrm>
            <a:off x="11029685" y="5143500"/>
            <a:ext cx="1104900" cy="2247462"/>
          </a:xfrm>
          <a:prstGeom prst="straightConnector1">
            <a:avLst/>
          </a:prstGeom>
          <a:noFill/>
          <a:ln cap="flat" cmpd="sng" w="38100">
            <a:solidFill>
              <a:srgbClr val="203F4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" name="Google Shape;231;p16"/>
          <p:cNvCxnSpPr/>
          <p:nvPr/>
        </p:nvCxnSpPr>
        <p:spPr>
          <a:xfrm flipH="1" rot="10800000">
            <a:off x="11029685" y="2896038"/>
            <a:ext cx="1104900" cy="2247462"/>
          </a:xfrm>
          <a:prstGeom prst="straightConnector1">
            <a:avLst/>
          </a:prstGeom>
          <a:noFill/>
          <a:ln cap="flat" cmpd="sng" w="38100">
            <a:solidFill>
              <a:srgbClr val="203F4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32" name="Google Shape;232;p16"/>
          <p:cNvGrpSpPr/>
          <p:nvPr/>
        </p:nvGrpSpPr>
        <p:grpSpPr>
          <a:xfrm>
            <a:off x="12134585" y="1894746"/>
            <a:ext cx="5124715" cy="2002584"/>
            <a:chOff x="0" y="0"/>
            <a:chExt cx="1349719" cy="527430"/>
          </a:xfrm>
        </p:grpSpPr>
        <p:sp>
          <p:nvSpPr>
            <p:cNvPr id="233" name="Google Shape;233;p16"/>
            <p:cNvSpPr/>
            <p:nvPr/>
          </p:nvSpPr>
          <p:spPr>
            <a:xfrm>
              <a:off x="0" y="0"/>
              <a:ext cx="1349719" cy="527430"/>
            </a:xfrm>
            <a:custGeom>
              <a:rect b="b" l="l" r="r" t="t"/>
              <a:pathLst>
                <a:path extrusionOk="0" h="527430" w="1349719">
                  <a:moveTo>
                    <a:pt x="30214" y="0"/>
                  </a:moveTo>
                  <a:lnTo>
                    <a:pt x="1319505" y="0"/>
                  </a:lnTo>
                  <a:cubicBezTo>
                    <a:pt x="1336192" y="0"/>
                    <a:pt x="1349719" y="13527"/>
                    <a:pt x="1349719" y="30214"/>
                  </a:cubicBezTo>
                  <a:lnTo>
                    <a:pt x="1349719" y="497215"/>
                  </a:lnTo>
                  <a:cubicBezTo>
                    <a:pt x="1349719" y="513902"/>
                    <a:pt x="1336192" y="527430"/>
                    <a:pt x="1319505" y="527430"/>
                  </a:cubicBezTo>
                  <a:lnTo>
                    <a:pt x="30214" y="527430"/>
                  </a:lnTo>
                  <a:cubicBezTo>
                    <a:pt x="13527" y="527430"/>
                    <a:pt x="0" y="513902"/>
                    <a:pt x="0" y="497215"/>
                  </a:cubicBezTo>
                  <a:lnTo>
                    <a:pt x="0" y="30214"/>
                  </a:lnTo>
                  <a:cubicBezTo>
                    <a:pt x="0" y="13527"/>
                    <a:pt x="13527" y="0"/>
                    <a:pt x="30214" y="0"/>
                  </a:cubicBezTo>
                  <a:close/>
                </a:path>
              </a:pathLst>
            </a:custGeom>
            <a:solidFill>
              <a:srgbClr val="DDFF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6"/>
            <p:cNvSpPr txBox="1"/>
            <p:nvPr/>
          </p:nvSpPr>
          <p:spPr>
            <a:xfrm>
              <a:off x="0" y="28575"/>
              <a:ext cx="1349719" cy="498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6"/>
          <p:cNvGrpSpPr/>
          <p:nvPr/>
        </p:nvGrpSpPr>
        <p:grpSpPr>
          <a:xfrm>
            <a:off x="1028700" y="4142208"/>
            <a:ext cx="5124715" cy="2002584"/>
            <a:chOff x="0" y="0"/>
            <a:chExt cx="1349719" cy="527430"/>
          </a:xfrm>
        </p:grpSpPr>
        <p:sp>
          <p:nvSpPr>
            <p:cNvPr id="236" name="Google Shape;236;p16"/>
            <p:cNvSpPr/>
            <p:nvPr/>
          </p:nvSpPr>
          <p:spPr>
            <a:xfrm>
              <a:off x="0" y="0"/>
              <a:ext cx="1349719" cy="527430"/>
            </a:xfrm>
            <a:custGeom>
              <a:rect b="b" l="l" r="r" t="t"/>
              <a:pathLst>
                <a:path extrusionOk="0" h="527430" w="1349719">
                  <a:moveTo>
                    <a:pt x="30214" y="0"/>
                  </a:moveTo>
                  <a:lnTo>
                    <a:pt x="1319505" y="0"/>
                  </a:lnTo>
                  <a:cubicBezTo>
                    <a:pt x="1336192" y="0"/>
                    <a:pt x="1349719" y="13527"/>
                    <a:pt x="1349719" y="30214"/>
                  </a:cubicBezTo>
                  <a:lnTo>
                    <a:pt x="1349719" y="497215"/>
                  </a:lnTo>
                  <a:cubicBezTo>
                    <a:pt x="1349719" y="513902"/>
                    <a:pt x="1336192" y="527430"/>
                    <a:pt x="1319505" y="527430"/>
                  </a:cubicBezTo>
                  <a:lnTo>
                    <a:pt x="30214" y="527430"/>
                  </a:lnTo>
                  <a:cubicBezTo>
                    <a:pt x="13527" y="527430"/>
                    <a:pt x="0" y="513902"/>
                    <a:pt x="0" y="497215"/>
                  </a:cubicBezTo>
                  <a:lnTo>
                    <a:pt x="0" y="30214"/>
                  </a:lnTo>
                  <a:cubicBezTo>
                    <a:pt x="0" y="13527"/>
                    <a:pt x="13527" y="0"/>
                    <a:pt x="30214" y="0"/>
                  </a:cubicBezTo>
                  <a:close/>
                </a:path>
              </a:pathLst>
            </a:custGeom>
            <a:solidFill>
              <a:srgbClr val="FFDB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6"/>
            <p:cNvSpPr txBox="1"/>
            <p:nvPr/>
          </p:nvSpPr>
          <p:spPr>
            <a:xfrm>
              <a:off x="0" y="28575"/>
              <a:ext cx="1349719" cy="498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6"/>
          <p:cNvGrpSpPr/>
          <p:nvPr/>
        </p:nvGrpSpPr>
        <p:grpSpPr>
          <a:xfrm>
            <a:off x="12134585" y="4142208"/>
            <a:ext cx="5124715" cy="2002584"/>
            <a:chOff x="0" y="0"/>
            <a:chExt cx="1349719" cy="527430"/>
          </a:xfrm>
        </p:grpSpPr>
        <p:sp>
          <p:nvSpPr>
            <p:cNvPr id="239" name="Google Shape;239;p16"/>
            <p:cNvSpPr/>
            <p:nvPr/>
          </p:nvSpPr>
          <p:spPr>
            <a:xfrm>
              <a:off x="0" y="0"/>
              <a:ext cx="1349719" cy="527430"/>
            </a:xfrm>
            <a:custGeom>
              <a:rect b="b" l="l" r="r" t="t"/>
              <a:pathLst>
                <a:path extrusionOk="0" h="527430" w="1349719">
                  <a:moveTo>
                    <a:pt x="30214" y="0"/>
                  </a:moveTo>
                  <a:lnTo>
                    <a:pt x="1319505" y="0"/>
                  </a:lnTo>
                  <a:cubicBezTo>
                    <a:pt x="1336192" y="0"/>
                    <a:pt x="1349719" y="13527"/>
                    <a:pt x="1349719" y="30214"/>
                  </a:cubicBezTo>
                  <a:lnTo>
                    <a:pt x="1349719" y="497215"/>
                  </a:lnTo>
                  <a:cubicBezTo>
                    <a:pt x="1349719" y="513902"/>
                    <a:pt x="1336192" y="527430"/>
                    <a:pt x="1319505" y="527430"/>
                  </a:cubicBezTo>
                  <a:lnTo>
                    <a:pt x="30214" y="527430"/>
                  </a:lnTo>
                  <a:cubicBezTo>
                    <a:pt x="13527" y="527430"/>
                    <a:pt x="0" y="513902"/>
                    <a:pt x="0" y="497215"/>
                  </a:cubicBezTo>
                  <a:lnTo>
                    <a:pt x="0" y="30214"/>
                  </a:lnTo>
                  <a:cubicBezTo>
                    <a:pt x="0" y="13527"/>
                    <a:pt x="13527" y="0"/>
                    <a:pt x="30214" y="0"/>
                  </a:cubicBezTo>
                  <a:close/>
                </a:path>
              </a:pathLst>
            </a:custGeom>
            <a:solidFill>
              <a:srgbClr val="6CD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6"/>
            <p:cNvSpPr txBox="1"/>
            <p:nvPr/>
          </p:nvSpPr>
          <p:spPr>
            <a:xfrm>
              <a:off x="0" y="28575"/>
              <a:ext cx="1349719" cy="498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16"/>
          <p:cNvGrpSpPr/>
          <p:nvPr/>
        </p:nvGrpSpPr>
        <p:grpSpPr>
          <a:xfrm>
            <a:off x="1028700" y="6389670"/>
            <a:ext cx="5124715" cy="2002584"/>
            <a:chOff x="0" y="0"/>
            <a:chExt cx="1349719" cy="527430"/>
          </a:xfrm>
        </p:grpSpPr>
        <p:sp>
          <p:nvSpPr>
            <p:cNvPr id="242" name="Google Shape;242;p16"/>
            <p:cNvSpPr/>
            <p:nvPr/>
          </p:nvSpPr>
          <p:spPr>
            <a:xfrm>
              <a:off x="0" y="0"/>
              <a:ext cx="1349719" cy="527430"/>
            </a:xfrm>
            <a:custGeom>
              <a:rect b="b" l="l" r="r" t="t"/>
              <a:pathLst>
                <a:path extrusionOk="0" h="527430" w="1349719">
                  <a:moveTo>
                    <a:pt x="30214" y="0"/>
                  </a:moveTo>
                  <a:lnTo>
                    <a:pt x="1319505" y="0"/>
                  </a:lnTo>
                  <a:cubicBezTo>
                    <a:pt x="1336192" y="0"/>
                    <a:pt x="1349719" y="13527"/>
                    <a:pt x="1349719" y="30214"/>
                  </a:cubicBezTo>
                  <a:lnTo>
                    <a:pt x="1349719" y="497215"/>
                  </a:lnTo>
                  <a:cubicBezTo>
                    <a:pt x="1349719" y="513902"/>
                    <a:pt x="1336192" y="527430"/>
                    <a:pt x="1319505" y="527430"/>
                  </a:cubicBezTo>
                  <a:lnTo>
                    <a:pt x="30214" y="527430"/>
                  </a:lnTo>
                  <a:cubicBezTo>
                    <a:pt x="13527" y="527430"/>
                    <a:pt x="0" y="513902"/>
                    <a:pt x="0" y="497215"/>
                  </a:cubicBezTo>
                  <a:lnTo>
                    <a:pt x="0" y="30214"/>
                  </a:lnTo>
                  <a:cubicBezTo>
                    <a:pt x="0" y="13527"/>
                    <a:pt x="13527" y="0"/>
                    <a:pt x="30214" y="0"/>
                  </a:cubicBezTo>
                  <a:close/>
                </a:path>
              </a:pathLst>
            </a:custGeom>
            <a:solidFill>
              <a:srgbClr val="F7FF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 txBox="1"/>
            <p:nvPr/>
          </p:nvSpPr>
          <p:spPr>
            <a:xfrm>
              <a:off x="0" y="28575"/>
              <a:ext cx="1349719" cy="498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16"/>
          <p:cNvGrpSpPr/>
          <p:nvPr/>
        </p:nvGrpSpPr>
        <p:grpSpPr>
          <a:xfrm>
            <a:off x="12134585" y="6389670"/>
            <a:ext cx="5124715" cy="2002584"/>
            <a:chOff x="0" y="0"/>
            <a:chExt cx="1349719" cy="527430"/>
          </a:xfrm>
        </p:grpSpPr>
        <p:sp>
          <p:nvSpPr>
            <p:cNvPr id="245" name="Google Shape;245;p16"/>
            <p:cNvSpPr/>
            <p:nvPr/>
          </p:nvSpPr>
          <p:spPr>
            <a:xfrm>
              <a:off x="0" y="0"/>
              <a:ext cx="1349719" cy="527430"/>
            </a:xfrm>
            <a:custGeom>
              <a:rect b="b" l="l" r="r" t="t"/>
              <a:pathLst>
                <a:path extrusionOk="0" h="527430" w="1349719">
                  <a:moveTo>
                    <a:pt x="30214" y="0"/>
                  </a:moveTo>
                  <a:lnTo>
                    <a:pt x="1319505" y="0"/>
                  </a:lnTo>
                  <a:cubicBezTo>
                    <a:pt x="1336192" y="0"/>
                    <a:pt x="1349719" y="13527"/>
                    <a:pt x="1349719" y="30214"/>
                  </a:cubicBezTo>
                  <a:lnTo>
                    <a:pt x="1349719" y="497215"/>
                  </a:lnTo>
                  <a:cubicBezTo>
                    <a:pt x="1349719" y="513902"/>
                    <a:pt x="1336192" y="527430"/>
                    <a:pt x="1319505" y="527430"/>
                  </a:cubicBezTo>
                  <a:lnTo>
                    <a:pt x="30214" y="527430"/>
                  </a:lnTo>
                  <a:cubicBezTo>
                    <a:pt x="13527" y="527430"/>
                    <a:pt x="0" y="513902"/>
                    <a:pt x="0" y="497215"/>
                  </a:cubicBezTo>
                  <a:lnTo>
                    <a:pt x="0" y="30214"/>
                  </a:lnTo>
                  <a:cubicBezTo>
                    <a:pt x="0" y="13527"/>
                    <a:pt x="13527" y="0"/>
                    <a:pt x="30214" y="0"/>
                  </a:cubicBezTo>
                  <a:close/>
                </a:path>
              </a:pathLst>
            </a:custGeom>
            <a:solidFill>
              <a:srgbClr val="F4D4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6"/>
            <p:cNvSpPr txBox="1"/>
            <p:nvPr/>
          </p:nvSpPr>
          <p:spPr>
            <a:xfrm>
              <a:off x="0" y="28575"/>
              <a:ext cx="1349719" cy="498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16"/>
          <p:cNvSpPr txBox="1"/>
          <p:nvPr/>
        </p:nvSpPr>
        <p:spPr>
          <a:xfrm>
            <a:off x="7723680" y="4099626"/>
            <a:ext cx="2840640" cy="222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203F4D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BRAND OR BUSINESS NAME GOES HERE</a:t>
            </a:r>
            <a:endParaRPr/>
          </a:p>
        </p:txBody>
      </p:sp>
      <p:sp>
        <p:nvSpPr>
          <p:cNvPr id="248" name="Google Shape;248;p16"/>
          <p:cNvSpPr txBox="1"/>
          <p:nvPr/>
        </p:nvSpPr>
        <p:spPr>
          <a:xfrm>
            <a:off x="1612014" y="2162547"/>
            <a:ext cx="3958088" cy="371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CREATIVITY</a:t>
            </a:r>
            <a:endParaRPr/>
          </a:p>
        </p:txBody>
      </p:sp>
      <p:sp>
        <p:nvSpPr>
          <p:cNvPr id="249" name="Google Shape;249;p16"/>
          <p:cNvSpPr txBox="1"/>
          <p:nvPr/>
        </p:nvSpPr>
        <p:spPr>
          <a:xfrm>
            <a:off x="1612014" y="4591000"/>
            <a:ext cx="3958088" cy="371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PILLAR GOES HERE</a:t>
            </a:r>
            <a:endParaRPr/>
          </a:p>
        </p:txBody>
      </p:sp>
      <p:sp>
        <p:nvSpPr>
          <p:cNvPr id="250" name="Google Shape;250;p16"/>
          <p:cNvSpPr txBox="1"/>
          <p:nvPr/>
        </p:nvSpPr>
        <p:spPr>
          <a:xfrm>
            <a:off x="1612014" y="6837076"/>
            <a:ext cx="3958088" cy="371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PILLAR GOES HERE</a:t>
            </a:r>
            <a:endParaRPr/>
          </a:p>
        </p:txBody>
      </p:sp>
      <p:sp>
        <p:nvSpPr>
          <p:cNvPr id="251" name="Google Shape;251;p16"/>
          <p:cNvSpPr txBox="1"/>
          <p:nvPr/>
        </p:nvSpPr>
        <p:spPr>
          <a:xfrm>
            <a:off x="12717899" y="6839848"/>
            <a:ext cx="3958088" cy="371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PILLAR GOES HERE</a:t>
            </a:r>
            <a:endParaRPr/>
          </a:p>
        </p:txBody>
      </p:sp>
      <p:sp>
        <p:nvSpPr>
          <p:cNvPr id="252" name="Google Shape;252;p16"/>
          <p:cNvSpPr txBox="1"/>
          <p:nvPr/>
        </p:nvSpPr>
        <p:spPr>
          <a:xfrm>
            <a:off x="12717899" y="4591000"/>
            <a:ext cx="3958088" cy="371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PILLAR GOES HERE</a:t>
            </a:r>
            <a:endParaRPr/>
          </a:p>
        </p:txBody>
      </p:sp>
      <p:sp>
        <p:nvSpPr>
          <p:cNvPr id="253" name="Google Shape;253;p16"/>
          <p:cNvSpPr txBox="1"/>
          <p:nvPr/>
        </p:nvSpPr>
        <p:spPr>
          <a:xfrm>
            <a:off x="12462052" y="2162547"/>
            <a:ext cx="4469782" cy="371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ADAPTABILITY</a:t>
            </a:r>
            <a:endParaRPr/>
          </a:p>
        </p:txBody>
      </p:sp>
      <p:sp>
        <p:nvSpPr>
          <p:cNvPr id="254" name="Google Shape;254;p16"/>
          <p:cNvSpPr txBox="1"/>
          <p:nvPr/>
        </p:nvSpPr>
        <p:spPr>
          <a:xfrm>
            <a:off x="1612014" y="2573855"/>
            <a:ext cx="3958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Innovative products;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Cultivating curiosity;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Unconventional solutions.</a:t>
            </a:r>
            <a:endParaRPr sz="1300"/>
          </a:p>
        </p:txBody>
      </p:sp>
      <p:sp>
        <p:nvSpPr>
          <p:cNvPr id="255" name="Google Shape;255;p16"/>
          <p:cNvSpPr txBox="1"/>
          <p:nvPr/>
        </p:nvSpPr>
        <p:spPr>
          <a:xfrm>
            <a:off x="1612014" y="5002308"/>
            <a:ext cx="395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Use this section to provide a brief overview or examples.</a:t>
            </a:r>
            <a:endParaRPr sz="1300"/>
          </a:p>
        </p:txBody>
      </p:sp>
      <p:sp>
        <p:nvSpPr>
          <p:cNvPr id="256" name="Google Shape;256;p16"/>
          <p:cNvSpPr txBox="1"/>
          <p:nvPr/>
        </p:nvSpPr>
        <p:spPr>
          <a:xfrm>
            <a:off x="1612014" y="7248384"/>
            <a:ext cx="395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Use this section to provide a brief overview or examples.</a:t>
            </a:r>
            <a:endParaRPr sz="1300"/>
          </a:p>
        </p:txBody>
      </p:sp>
      <p:sp>
        <p:nvSpPr>
          <p:cNvPr id="257" name="Google Shape;257;p16"/>
          <p:cNvSpPr txBox="1"/>
          <p:nvPr/>
        </p:nvSpPr>
        <p:spPr>
          <a:xfrm>
            <a:off x="12717899" y="7251156"/>
            <a:ext cx="395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Use this section to provide a brief overview or examples.</a:t>
            </a:r>
            <a:endParaRPr sz="1300"/>
          </a:p>
        </p:txBody>
      </p:sp>
      <p:sp>
        <p:nvSpPr>
          <p:cNvPr id="258" name="Google Shape;258;p16"/>
          <p:cNvSpPr txBox="1"/>
          <p:nvPr/>
        </p:nvSpPr>
        <p:spPr>
          <a:xfrm>
            <a:off x="12717899" y="5002308"/>
            <a:ext cx="395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Use this section to provide a brief overview or examples.</a:t>
            </a:r>
            <a:endParaRPr sz="1300"/>
          </a:p>
        </p:txBody>
      </p:sp>
      <p:sp>
        <p:nvSpPr>
          <p:cNvPr id="259" name="Google Shape;259;p16"/>
          <p:cNvSpPr txBox="1"/>
          <p:nvPr/>
        </p:nvSpPr>
        <p:spPr>
          <a:xfrm>
            <a:off x="12717899" y="2573855"/>
            <a:ext cx="3958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Our business strives to share ideas, gain new insights, and build on new perspectives.</a:t>
            </a:r>
            <a:endParaRPr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1F8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17"/>
          <p:cNvGrpSpPr/>
          <p:nvPr/>
        </p:nvGrpSpPr>
        <p:grpSpPr>
          <a:xfrm>
            <a:off x="714865" y="2155876"/>
            <a:ext cx="5097641" cy="7544983"/>
            <a:chOff x="0" y="-38100"/>
            <a:chExt cx="1342589" cy="1987156"/>
          </a:xfrm>
        </p:grpSpPr>
        <p:sp>
          <p:nvSpPr>
            <p:cNvPr id="265" name="Google Shape;265;p17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203F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7"/>
            <p:cNvSpPr txBox="1"/>
            <p:nvPr/>
          </p:nvSpPr>
          <p:spPr>
            <a:xfrm>
              <a:off x="0" y="-38100"/>
              <a:ext cx="1342589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7"/>
          <p:cNvGrpSpPr/>
          <p:nvPr/>
        </p:nvGrpSpPr>
        <p:grpSpPr>
          <a:xfrm>
            <a:off x="6060156" y="2155876"/>
            <a:ext cx="11512980" cy="7544983"/>
            <a:chOff x="0" y="-38100"/>
            <a:chExt cx="3032225" cy="1987156"/>
          </a:xfrm>
        </p:grpSpPr>
        <p:sp>
          <p:nvSpPr>
            <p:cNvPr id="268" name="Google Shape;268;p17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203F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7"/>
            <p:cNvSpPr txBox="1"/>
            <p:nvPr/>
          </p:nvSpPr>
          <p:spPr>
            <a:xfrm>
              <a:off x="0" y="-38100"/>
              <a:ext cx="3032225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7"/>
          <p:cNvGrpSpPr/>
          <p:nvPr/>
        </p:nvGrpSpPr>
        <p:grpSpPr>
          <a:xfrm>
            <a:off x="1104558" y="2676579"/>
            <a:ext cx="4318255" cy="683402"/>
            <a:chOff x="0" y="-9525"/>
            <a:chExt cx="1137318" cy="179991"/>
          </a:xfrm>
        </p:grpSpPr>
        <p:sp>
          <p:nvSpPr>
            <p:cNvPr id="271" name="Google Shape;271;p17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203F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7"/>
            <p:cNvSpPr txBox="1"/>
            <p:nvPr/>
          </p:nvSpPr>
          <p:spPr>
            <a:xfrm>
              <a:off x="0" y="-9525"/>
              <a:ext cx="1137318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Fonts</a:t>
              </a:r>
              <a:endParaRPr/>
            </a:p>
          </p:txBody>
        </p:sp>
      </p:grpSp>
      <p:grpSp>
        <p:nvGrpSpPr>
          <p:cNvPr id="273" name="Google Shape;273;p17"/>
          <p:cNvGrpSpPr/>
          <p:nvPr/>
        </p:nvGrpSpPr>
        <p:grpSpPr>
          <a:xfrm>
            <a:off x="9623087" y="2676579"/>
            <a:ext cx="4368067" cy="683402"/>
            <a:chOff x="0" y="-9525"/>
            <a:chExt cx="1150437" cy="179991"/>
          </a:xfrm>
        </p:grpSpPr>
        <p:sp>
          <p:nvSpPr>
            <p:cNvPr id="274" name="Google Shape;274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203F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7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Design Elements / Icons</a:t>
              </a:r>
              <a:endParaRPr/>
            </a:p>
          </p:txBody>
        </p:sp>
      </p:grpSp>
      <p:grpSp>
        <p:nvGrpSpPr>
          <p:cNvPr id="276" name="Google Shape;276;p17"/>
          <p:cNvGrpSpPr/>
          <p:nvPr/>
        </p:nvGrpSpPr>
        <p:grpSpPr>
          <a:xfrm>
            <a:off x="1104558" y="7310978"/>
            <a:ext cx="4318255" cy="683402"/>
            <a:chOff x="0" y="-9525"/>
            <a:chExt cx="1137318" cy="179991"/>
          </a:xfrm>
        </p:grpSpPr>
        <p:sp>
          <p:nvSpPr>
            <p:cNvPr id="277" name="Google Shape;277;p17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203F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7"/>
            <p:cNvSpPr txBox="1"/>
            <p:nvPr/>
          </p:nvSpPr>
          <p:spPr>
            <a:xfrm>
              <a:off x="0" y="-9525"/>
              <a:ext cx="1137318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Colors</a:t>
              </a:r>
              <a:endParaRPr/>
            </a:p>
          </p:txBody>
        </p:sp>
      </p:grpSp>
      <p:grpSp>
        <p:nvGrpSpPr>
          <p:cNvPr id="279" name="Google Shape;279;p17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280" name="Google Shape;28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203F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17"/>
          <p:cNvGrpSpPr/>
          <p:nvPr/>
        </p:nvGrpSpPr>
        <p:grpSpPr>
          <a:xfrm>
            <a:off x="2064714" y="8261080"/>
            <a:ext cx="725897" cy="725897"/>
            <a:chOff x="0" y="0"/>
            <a:chExt cx="812800" cy="812800"/>
          </a:xfrm>
        </p:grpSpPr>
        <p:sp>
          <p:nvSpPr>
            <p:cNvPr id="283" name="Google Shape;28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F1F8"/>
            </a:solidFill>
            <a:ln cap="sq" cmpd="sng" w="19050">
              <a:solidFill>
                <a:srgbClr val="203F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p17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286" name="Google Shape;28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4D3DA"/>
            </a:solidFill>
            <a:ln cap="sq" cmpd="sng" w="19050">
              <a:solidFill>
                <a:srgbClr val="203F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17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289" name="Google Shape;28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CD1FF"/>
            </a:solidFill>
            <a:ln cap="sq" cmpd="sng" w="19050">
              <a:solidFill>
                <a:srgbClr val="203F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17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292" name="Google Shape;29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3F4D"/>
            </a:solidFill>
            <a:ln cap="sq" cmpd="sng" w="19050">
              <a:solidFill>
                <a:srgbClr val="203F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17"/>
          <p:cNvSpPr txBox="1"/>
          <p:nvPr/>
        </p:nvSpPr>
        <p:spPr>
          <a:xfrm>
            <a:off x="1173043" y="3674378"/>
            <a:ext cx="4181285" cy="5132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uses the following free fonts:</a:t>
            </a:r>
            <a:endParaRPr/>
          </a:p>
        </p:txBody>
      </p:sp>
      <p:sp>
        <p:nvSpPr>
          <p:cNvPr id="295" name="Google Shape;295;p17"/>
          <p:cNvSpPr txBox="1"/>
          <p:nvPr/>
        </p:nvSpPr>
        <p:spPr>
          <a:xfrm>
            <a:off x="1116102" y="6764014"/>
            <a:ext cx="4368067" cy="2592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You can find these fonts online too.</a:t>
            </a:r>
            <a:endParaRPr/>
          </a:p>
        </p:txBody>
      </p:sp>
      <p:sp>
        <p:nvSpPr>
          <p:cNvPr id="296" name="Google Shape;296;p17"/>
          <p:cNvSpPr txBox="1"/>
          <p:nvPr/>
        </p:nvSpPr>
        <p:spPr>
          <a:xfrm>
            <a:off x="1688417" y="5005735"/>
            <a:ext cx="3150536" cy="372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7" u="none" cap="none" strike="noStrike">
                <a:solidFill>
                  <a:srgbClr val="203F4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Barlow Condensed Bold</a:t>
            </a:r>
            <a:endParaRPr/>
          </a:p>
        </p:txBody>
      </p:sp>
      <p:sp>
        <p:nvSpPr>
          <p:cNvPr id="297" name="Google Shape;297;p17"/>
          <p:cNvSpPr txBox="1"/>
          <p:nvPr/>
        </p:nvSpPr>
        <p:spPr>
          <a:xfrm>
            <a:off x="1523971" y="5994577"/>
            <a:ext cx="3479429" cy="283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Barlow Regular</a:t>
            </a:r>
            <a:endParaRPr/>
          </a:p>
        </p:txBody>
      </p:sp>
      <p:sp>
        <p:nvSpPr>
          <p:cNvPr id="298" name="Google Shape;298;p17"/>
          <p:cNvSpPr txBox="1"/>
          <p:nvPr/>
        </p:nvSpPr>
        <p:spPr>
          <a:xfrm>
            <a:off x="2319155" y="4702150"/>
            <a:ext cx="1889061" cy="215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TITLES:</a:t>
            </a:r>
            <a:endParaRPr/>
          </a:p>
        </p:txBody>
      </p:sp>
      <p:sp>
        <p:nvSpPr>
          <p:cNvPr id="299" name="Google Shape;299;p17"/>
          <p:cNvSpPr txBox="1"/>
          <p:nvPr/>
        </p:nvSpPr>
        <p:spPr>
          <a:xfrm>
            <a:off x="2319155" y="5702842"/>
            <a:ext cx="1889061" cy="215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BODY TEXT:</a:t>
            </a:r>
            <a:endParaRPr/>
          </a:p>
        </p:txBody>
      </p:sp>
      <p:sp>
        <p:nvSpPr>
          <p:cNvPr id="300" name="Google Shape;300;p17"/>
          <p:cNvSpPr txBox="1"/>
          <p:nvPr/>
        </p:nvSpPr>
        <p:spPr>
          <a:xfrm>
            <a:off x="1249355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#FFFFFF</a:t>
            </a:r>
            <a:endParaRPr/>
          </a:p>
        </p:txBody>
      </p:sp>
      <p:sp>
        <p:nvSpPr>
          <p:cNvPr id="301" name="Google Shape;301;p17"/>
          <p:cNvSpPr txBox="1"/>
          <p:nvPr/>
        </p:nvSpPr>
        <p:spPr>
          <a:xfrm>
            <a:off x="2064714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#E2F1F8</a:t>
            </a:r>
            <a:endParaRPr/>
          </a:p>
        </p:txBody>
      </p:sp>
      <p:sp>
        <p:nvSpPr>
          <p:cNvPr id="302" name="Google Shape;302;p17"/>
          <p:cNvSpPr txBox="1"/>
          <p:nvPr/>
        </p:nvSpPr>
        <p:spPr>
          <a:xfrm>
            <a:off x="2943011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#C4D3DA</a:t>
            </a:r>
            <a:endParaRPr/>
          </a:p>
        </p:txBody>
      </p:sp>
      <p:sp>
        <p:nvSpPr>
          <p:cNvPr id="303" name="Google Shape;303;p17"/>
          <p:cNvSpPr txBox="1"/>
          <p:nvPr/>
        </p:nvSpPr>
        <p:spPr>
          <a:xfrm>
            <a:off x="3819515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#6CD1FF</a:t>
            </a:r>
            <a:endParaRPr/>
          </a:p>
        </p:txBody>
      </p:sp>
      <p:sp>
        <p:nvSpPr>
          <p:cNvPr id="304" name="Google Shape;304;p17"/>
          <p:cNvSpPr txBox="1"/>
          <p:nvPr/>
        </p:nvSpPr>
        <p:spPr>
          <a:xfrm>
            <a:off x="4696916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#203F4D</a:t>
            </a:r>
            <a:endParaRPr/>
          </a:p>
        </p:txBody>
      </p:sp>
      <p:sp>
        <p:nvSpPr>
          <p:cNvPr id="305" name="Google Shape;305;p17"/>
          <p:cNvSpPr txBox="1"/>
          <p:nvPr/>
        </p:nvSpPr>
        <p:spPr>
          <a:xfrm>
            <a:off x="3800933" y="1709954"/>
            <a:ext cx="10686133" cy="323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06" name="Google Shape;306;p17"/>
          <p:cNvSpPr txBox="1"/>
          <p:nvPr/>
        </p:nvSpPr>
        <p:spPr>
          <a:xfrm>
            <a:off x="5469973" y="700441"/>
            <a:ext cx="7348055" cy="85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Resource Page</a:t>
            </a:r>
            <a:endParaRPr/>
          </a:p>
        </p:txBody>
      </p:sp>
      <p:grpSp>
        <p:nvGrpSpPr>
          <p:cNvPr id="307" name="Google Shape;307;p17"/>
          <p:cNvGrpSpPr/>
          <p:nvPr/>
        </p:nvGrpSpPr>
        <p:grpSpPr>
          <a:xfrm>
            <a:off x="6665044" y="4036256"/>
            <a:ext cx="10303203" cy="4818563"/>
            <a:chOff x="0" y="0"/>
            <a:chExt cx="13737604" cy="6424751"/>
          </a:xfrm>
        </p:grpSpPr>
        <p:sp>
          <p:nvSpPr>
            <p:cNvPr id="308" name="Google Shape;308;p17"/>
            <p:cNvSpPr/>
            <p:nvPr/>
          </p:nvSpPr>
          <p:spPr>
            <a:xfrm>
              <a:off x="148846" y="5365364"/>
              <a:ext cx="550375" cy="1022657"/>
            </a:xfrm>
            <a:custGeom>
              <a:rect b="b" l="l" r="r" t="t"/>
              <a:pathLst>
                <a:path extrusionOk="0" h="1022657" w="550375">
                  <a:moveTo>
                    <a:pt x="0" y="0"/>
                  </a:moveTo>
                  <a:lnTo>
                    <a:pt x="550375" y="0"/>
                  </a:lnTo>
                  <a:lnTo>
                    <a:pt x="550375" y="1022656"/>
                  </a:lnTo>
                  <a:lnTo>
                    <a:pt x="0" y="10226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9" name="Google Shape;309;p17"/>
            <p:cNvSpPr/>
            <p:nvPr/>
          </p:nvSpPr>
          <p:spPr>
            <a:xfrm>
              <a:off x="11132055" y="1843058"/>
              <a:ext cx="966416" cy="831118"/>
            </a:xfrm>
            <a:custGeom>
              <a:rect b="b" l="l" r="r" t="t"/>
              <a:pathLst>
                <a:path extrusionOk="0" h="831118" w="966416">
                  <a:moveTo>
                    <a:pt x="0" y="0"/>
                  </a:moveTo>
                  <a:lnTo>
                    <a:pt x="966416" y="0"/>
                  </a:lnTo>
                  <a:lnTo>
                    <a:pt x="966416" y="831118"/>
                  </a:lnTo>
                  <a:lnTo>
                    <a:pt x="0" y="8311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0" name="Google Shape;310;p17"/>
            <p:cNvSpPr/>
            <p:nvPr/>
          </p:nvSpPr>
          <p:spPr>
            <a:xfrm>
              <a:off x="12975047" y="3558715"/>
              <a:ext cx="686872" cy="949194"/>
            </a:xfrm>
            <a:custGeom>
              <a:rect b="b" l="l" r="r" t="t"/>
              <a:pathLst>
                <a:path extrusionOk="0" h="949194" w="686872">
                  <a:moveTo>
                    <a:pt x="0" y="0"/>
                  </a:moveTo>
                  <a:lnTo>
                    <a:pt x="686872" y="0"/>
                  </a:lnTo>
                  <a:lnTo>
                    <a:pt x="686872" y="949194"/>
                  </a:lnTo>
                  <a:lnTo>
                    <a:pt x="0" y="9491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1" name="Google Shape;311;p17"/>
            <p:cNvSpPr/>
            <p:nvPr/>
          </p:nvSpPr>
          <p:spPr>
            <a:xfrm>
              <a:off x="11806685" y="3609278"/>
              <a:ext cx="565892" cy="848067"/>
            </a:xfrm>
            <a:custGeom>
              <a:rect b="b" l="l" r="r" t="t"/>
              <a:pathLst>
                <a:path extrusionOk="0" h="848067" w="565892">
                  <a:moveTo>
                    <a:pt x="0" y="0"/>
                  </a:moveTo>
                  <a:lnTo>
                    <a:pt x="565892" y="0"/>
                  </a:lnTo>
                  <a:lnTo>
                    <a:pt x="565892" y="848067"/>
                  </a:lnTo>
                  <a:lnTo>
                    <a:pt x="0" y="8480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2" name="Google Shape;312;p17"/>
            <p:cNvSpPr/>
            <p:nvPr/>
          </p:nvSpPr>
          <p:spPr>
            <a:xfrm>
              <a:off x="12799099" y="5452658"/>
              <a:ext cx="938505" cy="848067"/>
            </a:xfrm>
            <a:custGeom>
              <a:rect b="b" l="l" r="r" t="t"/>
              <a:pathLst>
                <a:path extrusionOk="0" h="848067" w="938505">
                  <a:moveTo>
                    <a:pt x="0" y="0"/>
                  </a:moveTo>
                  <a:lnTo>
                    <a:pt x="938505" y="0"/>
                  </a:lnTo>
                  <a:lnTo>
                    <a:pt x="938505" y="848068"/>
                  </a:lnTo>
                  <a:lnTo>
                    <a:pt x="0" y="848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3" name="Google Shape;313;p17"/>
            <p:cNvSpPr/>
            <p:nvPr/>
          </p:nvSpPr>
          <p:spPr>
            <a:xfrm>
              <a:off x="12799099" y="55226"/>
              <a:ext cx="848067" cy="848067"/>
            </a:xfrm>
            <a:custGeom>
              <a:rect b="b" l="l" r="r" t="t"/>
              <a:pathLst>
                <a:path extrusionOk="0" h="848067" w="848067">
                  <a:moveTo>
                    <a:pt x="0" y="0"/>
                  </a:moveTo>
                  <a:lnTo>
                    <a:pt x="848068" y="0"/>
                  </a:lnTo>
                  <a:lnTo>
                    <a:pt x="848068" y="848068"/>
                  </a:lnTo>
                  <a:lnTo>
                    <a:pt x="0" y="848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4" name="Google Shape;314;p17"/>
            <p:cNvSpPr/>
            <p:nvPr/>
          </p:nvSpPr>
          <p:spPr>
            <a:xfrm>
              <a:off x="11144774" y="122739"/>
              <a:ext cx="1160275" cy="713042"/>
            </a:xfrm>
            <a:custGeom>
              <a:rect b="b" l="l" r="r" t="t"/>
              <a:pathLst>
                <a:path extrusionOk="0" h="713042" w="1160275">
                  <a:moveTo>
                    <a:pt x="0" y="0"/>
                  </a:moveTo>
                  <a:lnTo>
                    <a:pt x="1160275" y="0"/>
                  </a:lnTo>
                  <a:lnTo>
                    <a:pt x="1160275" y="713042"/>
                  </a:lnTo>
                  <a:lnTo>
                    <a:pt x="0" y="7130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5" name="Google Shape;315;p17"/>
            <p:cNvSpPr/>
            <p:nvPr/>
          </p:nvSpPr>
          <p:spPr>
            <a:xfrm>
              <a:off x="12712724" y="1784020"/>
              <a:ext cx="949194" cy="949194"/>
            </a:xfrm>
            <a:custGeom>
              <a:rect b="b" l="l" r="r" t="t"/>
              <a:pathLst>
                <a:path extrusionOk="0" h="949194" w="949194">
                  <a:moveTo>
                    <a:pt x="0" y="0"/>
                  </a:moveTo>
                  <a:lnTo>
                    <a:pt x="949195" y="0"/>
                  </a:lnTo>
                  <a:lnTo>
                    <a:pt x="949195" y="949195"/>
                  </a:lnTo>
                  <a:lnTo>
                    <a:pt x="0" y="949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6" name="Google Shape;316;p17"/>
            <p:cNvSpPr/>
            <p:nvPr/>
          </p:nvSpPr>
          <p:spPr>
            <a:xfrm>
              <a:off x="11470710" y="5402095"/>
              <a:ext cx="660984" cy="949194"/>
            </a:xfrm>
            <a:custGeom>
              <a:rect b="b" l="l" r="r" t="t"/>
              <a:pathLst>
                <a:path extrusionOk="0" h="949194" w="660984">
                  <a:moveTo>
                    <a:pt x="0" y="0"/>
                  </a:moveTo>
                  <a:lnTo>
                    <a:pt x="660984" y="0"/>
                  </a:lnTo>
                  <a:lnTo>
                    <a:pt x="660984" y="949194"/>
                  </a:lnTo>
                  <a:lnTo>
                    <a:pt x="0" y="9491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7" name="Google Shape;317;p17"/>
            <p:cNvSpPr/>
            <p:nvPr/>
          </p:nvSpPr>
          <p:spPr>
            <a:xfrm>
              <a:off x="6835811" y="4663"/>
              <a:ext cx="833565" cy="949194"/>
            </a:xfrm>
            <a:custGeom>
              <a:rect b="b" l="l" r="r" t="t"/>
              <a:pathLst>
                <a:path extrusionOk="0" h="949194" w="833565">
                  <a:moveTo>
                    <a:pt x="0" y="0"/>
                  </a:moveTo>
                  <a:lnTo>
                    <a:pt x="833565" y="0"/>
                  </a:lnTo>
                  <a:lnTo>
                    <a:pt x="833565" y="949194"/>
                  </a:lnTo>
                  <a:lnTo>
                    <a:pt x="0" y="9491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8" name="Google Shape;318;p17"/>
            <p:cNvSpPr/>
            <p:nvPr/>
          </p:nvSpPr>
          <p:spPr>
            <a:xfrm>
              <a:off x="9550197" y="152104"/>
              <a:ext cx="1100526" cy="654313"/>
            </a:xfrm>
            <a:custGeom>
              <a:rect b="b" l="l" r="r" t="t"/>
              <a:pathLst>
                <a:path extrusionOk="0" h="654313" w="1100526">
                  <a:moveTo>
                    <a:pt x="0" y="0"/>
                  </a:moveTo>
                  <a:lnTo>
                    <a:pt x="1100526" y="0"/>
                  </a:lnTo>
                  <a:lnTo>
                    <a:pt x="1100526" y="654313"/>
                  </a:lnTo>
                  <a:lnTo>
                    <a:pt x="0" y="6543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9" name="Google Shape;319;p17"/>
            <p:cNvSpPr/>
            <p:nvPr/>
          </p:nvSpPr>
          <p:spPr>
            <a:xfrm>
              <a:off x="1342118" y="55226"/>
              <a:ext cx="848067" cy="848067"/>
            </a:xfrm>
            <a:custGeom>
              <a:rect b="b" l="l" r="r" t="t"/>
              <a:pathLst>
                <a:path extrusionOk="0" h="848067" w="848067">
                  <a:moveTo>
                    <a:pt x="0" y="0"/>
                  </a:moveTo>
                  <a:lnTo>
                    <a:pt x="848067" y="0"/>
                  </a:lnTo>
                  <a:lnTo>
                    <a:pt x="848067" y="848068"/>
                  </a:lnTo>
                  <a:lnTo>
                    <a:pt x="0" y="848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0" name="Google Shape;320;p17"/>
            <p:cNvSpPr/>
            <p:nvPr/>
          </p:nvSpPr>
          <p:spPr>
            <a:xfrm>
              <a:off x="0" y="55226"/>
              <a:ext cx="848067" cy="848067"/>
            </a:xfrm>
            <a:custGeom>
              <a:rect b="b" l="l" r="r" t="t"/>
              <a:pathLst>
                <a:path extrusionOk="0" h="848067" w="848067">
                  <a:moveTo>
                    <a:pt x="0" y="0"/>
                  </a:moveTo>
                  <a:lnTo>
                    <a:pt x="848067" y="0"/>
                  </a:lnTo>
                  <a:lnTo>
                    <a:pt x="848067" y="848068"/>
                  </a:lnTo>
                  <a:lnTo>
                    <a:pt x="0" y="848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1" name="Google Shape;321;p17"/>
            <p:cNvSpPr/>
            <p:nvPr/>
          </p:nvSpPr>
          <p:spPr>
            <a:xfrm>
              <a:off x="5400615" y="30077"/>
              <a:ext cx="941146" cy="898366"/>
            </a:xfrm>
            <a:custGeom>
              <a:rect b="b" l="l" r="r" t="t"/>
              <a:pathLst>
                <a:path extrusionOk="0" h="898366" w="941146">
                  <a:moveTo>
                    <a:pt x="0" y="0"/>
                  </a:moveTo>
                  <a:lnTo>
                    <a:pt x="941145" y="0"/>
                  </a:lnTo>
                  <a:lnTo>
                    <a:pt x="941145" y="898366"/>
                  </a:lnTo>
                  <a:lnTo>
                    <a:pt x="0" y="8983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2" name="Google Shape;322;p17"/>
            <p:cNvSpPr/>
            <p:nvPr/>
          </p:nvSpPr>
          <p:spPr>
            <a:xfrm>
              <a:off x="2684236" y="4663"/>
              <a:ext cx="942291" cy="949194"/>
            </a:xfrm>
            <a:custGeom>
              <a:rect b="b" l="l" r="r" t="t"/>
              <a:pathLst>
                <a:path extrusionOk="0" h="949194" w="942291">
                  <a:moveTo>
                    <a:pt x="0" y="0"/>
                  </a:moveTo>
                  <a:lnTo>
                    <a:pt x="942291" y="0"/>
                  </a:lnTo>
                  <a:lnTo>
                    <a:pt x="942291" y="949194"/>
                  </a:lnTo>
                  <a:lnTo>
                    <a:pt x="0" y="9491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3" name="Google Shape;323;p17"/>
            <p:cNvSpPr/>
            <p:nvPr/>
          </p:nvSpPr>
          <p:spPr>
            <a:xfrm>
              <a:off x="4120578" y="0"/>
              <a:ext cx="785987" cy="958520"/>
            </a:xfrm>
            <a:custGeom>
              <a:rect b="b" l="l" r="r" t="t"/>
              <a:pathLst>
                <a:path extrusionOk="0" h="958520" w="785987">
                  <a:moveTo>
                    <a:pt x="0" y="0"/>
                  </a:moveTo>
                  <a:lnTo>
                    <a:pt x="785986" y="0"/>
                  </a:lnTo>
                  <a:lnTo>
                    <a:pt x="785986" y="958520"/>
                  </a:lnTo>
                  <a:lnTo>
                    <a:pt x="0" y="9585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4" name="Google Shape;324;p17"/>
            <p:cNvSpPr/>
            <p:nvPr/>
          </p:nvSpPr>
          <p:spPr>
            <a:xfrm>
              <a:off x="8163427" y="30452"/>
              <a:ext cx="892720" cy="897616"/>
            </a:xfrm>
            <a:custGeom>
              <a:rect b="b" l="l" r="r" t="t"/>
              <a:pathLst>
                <a:path extrusionOk="0" h="897616" w="892720">
                  <a:moveTo>
                    <a:pt x="0" y="0"/>
                  </a:moveTo>
                  <a:lnTo>
                    <a:pt x="892719" y="0"/>
                  </a:lnTo>
                  <a:lnTo>
                    <a:pt x="892719" y="897616"/>
                  </a:lnTo>
                  <a:lnTo>
                    <a:pt x="0" y="8976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5" name="Google Shape;325;p17"/>
            <p:cNvSpPr/>
            <p:nvPr/>
          </p:nvSpPr>
          <p:spPr>
            <a:xfrm>
              <a:off x="8052568" y="1784020"/>
              <a:ext cx="766259" cy="949194"/>
            </a:xfrm>
            <a:custGeom>
              <a:rect b="b" l="l" r="r" t="t"/>
              <a:pathLst>
                <a:path extrusionOk="0" h="949194" w="766259">
                  <a:moveTo>
                    <a:pt x="0" y="0"/>
                  </a:moveTo>
                  <a:lnTo>
                    <a:pt x="766259" y="0"/>
                  </a:lnTo>
                  <a:lnTo>
                    <a:pt x="766259" y="949195"/>
                  </a:lnTo>
                  <a:lnTo>
                    <a:pt x="0" y="949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6" name="Google Shape;326;p17"/>
            <p:cNvSpPr/>
            <p:nvPr/>
          </p:nvSpPr>
          <p:spPr>
            <a:xfrm>
              <a:off x="6406583" y="1784020"/>
              <a:ext cx="1031733" cy="949194"/>
            </a:xfrm>
            <a:custGeom>
              <a:rect b="b" l="l" r="r" t="t"/>
              <a:pathLst>
                <a:path extrusionOk="0" h="949194" w="1031733">
                  <a:moveTo>
                    <a:pt x="0" y="0"/>
                  </a:moveTo>
                  <a:lnTo>
                    <a:pt x="1031733" y="0"/>
                  </a:lnTo>
                  <a:lnTo>
                    <a:pt x="1031733" y="949195"/>
                  </a:lnTo>
                  <a:lnTo>
                    <a:pt x="0" y="949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7" name="Google Shape;327;p17"/>
            <p:cNvSpPr/>
            <p:nvPr/>
          </p:nvSpPr>
          <p:spPr>
            <a:xfrm>
              <a:off x="9433080" y="1947006"/>
              <a:ext cx="1084722" cy="623222"/>
            </a:xfrm>
            <a:custGeom>
              <a:rect b="b" l="l" r="r" t="t"/>
              <a:pathLst>
                <a:path extrusionOk="0" h="623222" w="1084722">
                  <a:moveTo>
                    <a:pt x="0" y="0"/>
                  </a:moveTo>
                  <a:lnTo>
                    <a:pt x="1084722" y="0"/>
                  </a:lnTo>
                  <a:lnTo>
                    <a:pt x="1084722" y="623223"/>
                  </a:lnTo>
                  <a:lnTo>
                    <a:pt x="0" y="6232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8" name="Google Shape;328;p17"/>
            <p:cNvSpPr/>
            <p:nvPr/>
          </p:nvSpPr>
          <p:spPr>
            <a:xfrm>
              <a:off x="3281414" y="1784020"/>
              <a:ext cx="949194" cy="949194"/>
            </a:xfrm>
            <a:custGeom>
              <a:rect b="b" l="l" r="r" t="t"/>
              <a:pathLst>
                <a:path extrusionOk="0" h="949194" w="949194">
                  <a:moveTo>
                    <a:pt x="0" y="0"/>
                  </a:moveTo>
                  <a:lnTo>
                    <a:pt x="949195" y="0"/>
                  </a:lnTo>
                  <a:lnTo>
                    <a:pt x="949195" y="949195"/>
                  </a:lnTo>
                  <a:lnTo>
                    <a:pt x="0" y="949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9" name="Google Shape;329;p17"/>
            <p:cNvSpPr/>
            <p:nvPr/>
          </p:nvSpPr>
          <p:spPr>
            <a:xfrm>
              <a:off x="0" y="1784020"/>
              <a:ext cx="1103714" cy="949194"/>
            </a:xfrm>
            <a:custGeom>
              <a:rect b="b" l="l" r="r" t="t"/>
              <a:pathLst>
                <a:path extrusionOk="0" h="949194" w="1103714">
                  <a:moveTo>
                    <a:pt x="0" y="0"/>
                  </a:moveTo>
                  <a:lnTo>
                    <a:pt x="1103714" y="0"/>
                  </a:lnTo>
                  <a:lnTo>
                    <a:pt x="1103714" y="949195"/>
                  </a:lnTo>
                  <a:lnTo>
                    <a:pt x="0" y="949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0" name="Google Shape;330;p17"/>
            <p:cNvSpPr/>
            <p:nvPr/>
          </p:nvSpPr>
          <p:spPr>
            <a:xfrm>
              <a:off x="4844861" y="1784020"/>
              <a:ext cx="947469" cy="949194"/>
            </a:xfrm>
            <a:custGeom>
              <a:rect b="b" l="l" r="r" t="t"/>
              <a:pathLst>
                <a:path extrusionOk="0" h="949194" w="947469">
                  <a:moveTo>
                    <a:pt x="0" y="0"/>
                  </a:moveTo>
                  <a:lnTo>
                    <a:pt x="947469" y="0"/>
                  </a:lnTo>
                  <a:lnTo>
                    <a:pt x="947469" y="949195"/>
                  </a:lnTo>
                  <a:lnTo>
                    <a:pt x="0" y="949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1" name="Google Shape;331;p17"/>
            <p:cNvSpPr/>
            <p:nvPr/>
          </p:nvSpPr>
          <p:spPr>
            <a:xfrm>
              <a:off x="1717967" y="1784020"/>
              <a:ext cx="949194" cy="949194"/>
            </a:xfrm>
            <a:custGeom>
              <a:rect b="b" l="l" r="r" t="t"/>
              <a:pathLst>
                <a:path extrusionOk="0" h="949194" w="949194">
                  <a:moveTo>
                    <a:pt x="0" y="0"/>
                  </a:moveTo>
                  <a:lnTo>
                    <a:pt x="949195" y="0"/>
                  </a:lnTo>
                  <a:lnTo>
                    <a:pt x="949195" y="949195"/>
                  </a:lnTo>
                  <a:lnTo>
                    <a:pt x="0" y="949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2" name="Google Shape;332;p17"/>
            <p:cNvSpPr/>
            <p:nvPr/>
          </p:nvSpPr>
          <p:spPr>
            <a:xfrm>
              <a:off x="7317273" y="3622879"/>
              <a:ext cx="1040268" cy="820866"/>
            </a:xfrm>
            <a:custGeom>
              <a:rect b="b" l="l" r="r" t="t"/>
              <a:pathLst>
                <a:path extrusionOk="0" h="820866" w="1040268">
                  <a:moveTo>
                    <a:pt x="0" y="0"/>
                  </a:moveTo>
                  <a:lnTo>
                    <a:pt x="1040269" y="0"/>
                  </a:lnTo>
                  <a:lnTo>
                    <a:pt x="1040269" y="820866"/>
                  </a:lnTo>
                  <a:lnTo>
                    <a:pt x="0" y="8208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3" name="Google Shape;333;p17"/>
            <p:cNvSpPr/>
            <p:nvPr/>
          </p:nvSpPr>
          <p:spPr>
            <a:xfrm>
              <a:off x="5641959" y="3710483"/>
              <a:ext cx="1072844" cy="645657"/>
            </a:xfrm>
            <a:custGeom>
              <a:rect b="b" l="l" r="r" t="t"/>
              <a:pathLst>
                <a:path extrusionOk="0" h="645657" w="1072844">
                  <a:moveTo>
                    <a:pt x="0" y="0"/>
                  </a:moveTo>
                  <a:lnTo>
                    <a:pt x="1072844" y="0"/>
                  </a:lnTo>
                  <a:lnTo>
                    <a:pt x="1072844" y="645657"/>
                  </a:lnTo>
                  <a:lnTo>
                    <a:pt x="0" y="6456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4" name="Google Shape;334;p17"/>
            <p:cNvSpPr/>
            <p:nvPr/>
          </p:nvSpPr>
          <p:spPr>
            <a:xfrm>
              <a:off x="2954243" y="3562829"/>
              <a:ext cx="882797" cy="940966"/>
            </a:xfrm>
            <a:custGeom>
              <a:rect b="b" l="l" r="r" t="t"/>
              <a:pathLst>
                <a:path extrusionOk="0" h="940966" w="882797">
                  <a:moveTo>
                    <a:pt x="0" y="0"/>
                  </a:moveTo>
                  <a:lnTo>
                    <a:pt x="882797" y="0"/>
                  </a:lnTo>
                  <a:lnTo>
                    <a:pt x="882797" y="940966"/>
                  </a:lnTo>
                  <a:lnTo>
                    <a:pt x="0" y="9409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5" name="Google Shape;335;p17"/>
            <p:cNvSpPr/>
            <p:nvPr/>
          </p:nvSpPr>
          <p:spPr>
            <a:xfrm>
              <a:off x="4439510" y="3622879"/>
              <a:ext cx="599979" cy="820866"/>
            </a:xfrm>
            <a:custGeom>
              <a:rect b="b" l="l" r="r" t="t"/>
              <a:pathLst>
                <a:path extrusionOk="0" h="820866" w="599979">
                  <a:moveTo>
                    <a:pt x="0" y="0"/>
                  </a:moveTo>
                  <a:lnTo>
                    <a:pt x="599979" y="0"/>
                  </a:lnTo>
                  <a:lnTo>
                    <a:pt x="599979" y="820866"/>
                  </a:lnTo>
                  <a:lnTo>
                    <a:pt x="0" y="8208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6" name="Google Shape;336;p17"/>
            <p:cNvSpPr/>
            <p:nvPr/>
          </p:nvSpPr>
          <p:spPr>
            <a:xfrm>
              <a:off x="1665723" y="3562829"/>
              <a:ext cx="686050" cy="940966"/>
            </a:xfrm>
            <a:custGeom>
              <a:rect b="b" l="l" r="r" t="t"/>
              <a:pathLst>
                <a:path extrusionOk="0" h="940966" w="686050">
                  <a:moveTo>
                    <a:pt x="0" y="0"/>
                  </a:moveTo>
                  <a:lnTo>
                    <a:pt x="686049" y="0"/>
                  </a:lnTo>
                  <a:lnTo>
                    <a:pt x="686049" y="940966"/>
                  </a:lnTo>
                  <a:lnTo>
                    <a:pt x="0" y="9409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7" name="Google Shape;337;p17"/>
            <p:cNvSpPr/>
            <p:nvPr/>
          </p:nvSpPr>
          <p:spPr>
            <a:xfrm>
              <a:off x="10383348" y="3622879"/>
              <a:ext cx="820866" cy="820866"/>
            </a:xfrm>
            <a:custGeom>
              <a:rect b="b" l="l" r="r" t="t"/>
              <a:pathLst>
                <a:path extrusionOk="0" h="820866" w="820866">
                  <a:moveTo>
                    <a:pt x="0" y="0"/>
                  </a:moveTo>
                  <a:lnTo>
                    <a:pt x="820866" y="0"/>
                  </a:lnTo>
                  <a:lnTo>
                    <a:pt x="820866" y="820866"/>
                  </a:lnTo>
                  <a:lnTo>
                    <a:pt x="0" y="8208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8" name="Google Shape;338;p17"/>
            <p:cNvSpPr/>
            <p:nvPr/>
          </p:nvSpPr>
          <p:spPr>
            <a:xfrm>
              <a:off x="8960012" y="3622879"/>
              <a:ext cx="820866" cy="820866"/>
            </a:xfrm>
            <a:custGeom>
              <a:rect b="b" l="l" r="r" t="t"/>
              <a:pathLst>
                <a:path extrusionOk="0" h="820866" w="820866">
                  <a:moveTo>
                    <a:pt x="0" y="0"/>
                  </a:moveTo>
                  <a:lnTo>
                    <a:pt x="820866" y="0"/>
                  </a:lnTo>
                  <a:lnTo>
                    <a:pt x="820866" y="820866"/>
                  </a:lnTo>
                  <a:lnTo>
                    <a:pt x="0" y="8208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9" name="Google Shape;339;p17"/>
            <p:cNvSpPr/>
            <p:nvPr/>
          </p:nvSpPr>
          <p:spPr>
            <a:xfrm>
              <a:off x="0" y="3558715"/>
              <a:ext cx="1063252" cy="949194"/>
            </a:xfrm>
            <a:custGeom>
              <a:rect b="b" l="l" r="r" t="t"/>
              <a:pathLst>
                <a:path extrusionOk="0" h="949194" w="1063252">
                  <a:moveTo>
                    <a:pt x="0" y="0"/>
                  </a:moveTo>
                  <a:lnTo>
                    <a:pt x="1063252" y="0"/>
                  </a:lnTo>
                  <a:lnTo>
                    <a:pt x="1063252" y="949194"/>
                  </a:lnTo>
                  <a:lnTo>
                    <a:pt x="0" y="9491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0" name="Google Shape;340;p17"/>
            <p:cNvSpPr/>
            <p:nvPr/>
          </p:nvSpPr>
          <p:spPr>
            <a:xfrm>
              <a:off x="9990686" y="5412097"/>
              <a:ext cx="812619" cy="929190"/>
            </a:xfrm>
            <a:custGeom>
              <a:rect b="b" l="l" r="r" t="t"/>
              <a:pathLst>
                <a:path extrusionOk="0" h="929190" w="812619">
                  <a:moveTo>
                    <a:pt x="0" y="0"/>
                  </a:moveTo>
                  <a:lnTo>
                    <a:pt x="812619" y="0"/>
                  </a:lnTo>
                  <a:lnTo>
                    <a:pt x="812619" y="929190"/>
                  </a:lnTo>
                  <a:lnTo>
                    <a:pt x="0" y="9291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1" name="Google Shape;341;p17"/>
            <p:cNvSpPr/>
            <p:nvPr/>
          </p:nvSpPr>
          <p:spPr>
            <a:xfrm>
              <a:off x="8344950" y="5534276"/>
              <a:ext cx="978331" cy="684832"/>
            </a:xfrm>
            <a:custGeom>
              <a:rect b="b" l="l" r="r" t="t"/>
              <a:pathLst>
                <a:path extrusionOk="0" h="684832" w="978331">
                  <a:moveTo>
                    <a:pt x="0" y="0"/>
                  </a:moveTo>
                  <a:lnTo>
                    <a:pt x="978331" y="0"/>
                  </a:lnTo>
                  <a:lnTo>
                    <a:pt x="978331" y="684832"/>
                  </a:lnTo>
                  <a:lnTo>
                    <a:pt x="0" y="6848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2" name="Google Shape;342;p17"/>
            <p:cNvSpPr/>
            <p:nvPr/>
          </p:nvSpPr>
          <p:spPr>
            <a:xfrm>
              <a:off x="6840528" y="5534276"/>
              <a:ext cx="837017" cy="684832"/>
            </a:xfrm>
            <a:custGeom>
              <a:rect b="b" l="l" r="r" t="t"/>
              <a:pathLst>
                <a:path extrusionOk="0" h="684832" w="837017">
                  <a:moveTo>
                    <a:pt x="0" y="0"/>
                  </a:moveTo>
                  <a:lnTo>
                    <a:pt x="837017" y="0"/>
                  </a:lnTo>
                  <a:lnTo>
                    <a:pt x="837017" y="684832"/>
                  </a:lnTo>
                  <a:lnTo>
                    <a:pt x="0" y="6848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3" name="Google Shape;343;p17"/>
            <p:cNvSpPr/>
            <p:nvPr/>
          </p:nvSpPr>
          <p:spPr>
            <a:xfrm>
              <a:off x="4352912" y="5412097"/>
              <a:ext cx="467974" cy="929190"/>
            </a:xfrm>
            <a:custGeom>
              <a:rect b="b" l="l" r="r" t="t"/>
              <a:pathLst>
                <a:path extrusionOk="0" h="929190" w="467974">
                  <a:moveTo>
                    <a:pt x="0" y="0"/>
                  </a:moveTo>
                  <a:lnTo>
                    <a:pt x="467974" y="0"/>
                  </a:lnTo>
                  <a:lnTo>
                    <a:pt x="467974" y="929190"/>
                  </a:lnTo>
                  <a:lnTo>
                    <a:pt x="0" y="9291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4" name="Google Shape;344;p17"/>
            <p:cNvSpPr/>
            <p:nvPr/>
          </p:nvSpPr>
          <p:spPr>
            <a:xfrm>
              <a:off x="5488291" y="5534276"/>
              <a:ext cx="684832" cy="684832"/>
            </a:xfrm>
            <a:custGeom>
              <a:rect b="b" l="l" r="r" t="t"/>
              <a:pathLst>
                <a:path extrusionOk="0" h="684832" w="684832">
                  <a:moveTo>
                    <a:pt x="0" y="0"/>
                  </a:moveTo>
                  <a:lnTo>
                    <a:pt x="684832" y="0"/>
                  </a:lnTo>
                  <a:lnTo>
                    <a:pt x="684832" y="684832"/>
                  </a:lnTo>
                  <a:lnTo>
                    <a:pt x="0" y="6848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5" name="Google Shape;345;p17"/>
            <p:cNvSpPr/>
            <p:nvPr/>
          </p:nvSpPr>
          <p:spPr>
            <a:xfrm>
              <a:off x="1366626" y="5328632"/>
              <a:ext cx="848994" cy="1096119"/>
            </a:xfrm>
            <a:custGeom>
              <a:rect b="b" l="l" r="r" t="t"/>
              <a:pathLst>
                <a:path extrusionOk="0" h="1096119" w="848994">
                  <a:moveTo>
                    <a:pt x="0" y="0"/>
                  </a:moveTo>
                  <a:lnTo>
                    <a:pt x="848994" y="0"/>
                  </a:lnTo>
                  <a:lnTo>
                    <a:pt x="848994" y="1096119"/>
                  </a:lnTo>
                  <a:lnTo>
                    <a:pt x="0" y="10961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6" name="Google Shape;346;p17"/>
            <p:cNvSpPr/>
            <p:nvPr/>
          </p:nvSpPr>
          <p:spPr>
            <a:xfrm>
              <a:off x="2883025" y="5412097"/>
              <a:ext cx="802483" cy="929190"/>
            </a:xfrm>
            <a:custGeom>
              <a:rect b="b" l="l" r="r" t="t"/>
              <a:pathLst>
                <a:path extrusionOk="0" h="929190" w="802483">
                  <a:moveTo>
                    <a:pt x="0" y="0"/>
                  </a:moveTo>
                  <a:lnTo>
                    <a:pt x="802482" y="0"/>
                  </a:lnTo>
                  <a:lnTo>
                    <a:pt x="802482" y="929190"/>
                  </a:lnTo>
                  <a:lnTo>
                    <a:pt x="0" y="9291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1F8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18"/>
          <p:cNvGrpSpPr/>
          <p:nvPr/>
        </p:nvGrpSpPr>
        <p:grpSpPr>
          <a:xfrm>
            <a:off x="714865" y="449038"/>
            <a:ext cx="16858270" cy="9244263"/>
            <a:chOff x="0" y="-38100"/>
            <a:chExt cx="4440038" cy="2434703"/>
          </a:xfrm>
        </p:grpSpPr>
        <p:sp>
          <p:nvSpPr>
            <p:cNvPr id="352" name="Google Shape;352;p18"/>
            <p:cNvSpPr/>
            <p:nvPr/>
          </p:nvSpPr>
          <p:spPr>
            <a:xfrm>
              <a:off x="0" y="0"/>
              <a:ext cx="4440038" cy="2396603"/>
            </a:xfrm>
            <a:custGeom>
              <a:rect b="b" l="l" r="r" t="t"/>
              <a:pathLst>
                <a:path extrusionOk="0" h="2396603" w="4440038">
                  <a:moveTo>
                    <a:pt x="9185" y="0"/>
                  </a:moveTo>
                  <a:lnTo>
                    <a:pt x="4430854" y="0"/>
                  </a:lnTo>
                  <a:cubicBezTo>
                    <a:pt x="4435926" y="0"/>
                    <a:pt x="4440038" y="4112"/>
                    <a:pt x="4440038" y="9185"/>
                  </a:cubicBezTo>
                  <a:lnTo>
                    <a:pt x="4440038" y="2387418"/>
                  </a:lnTo>
                  <a:cubicBezTo>
                    <a:pt x="4440038" y="2389854"/>
                    <a:pt x="4439071" y="2392190"/>
                    <a:pt x="4437348" y="2393913"/>
                  </a:cubicBezTo>
                  <a:cubicBezTo>
                    <a:pt x="4435626" y="2395635"/>
                    <a:pt x="4433289" y="2396603"/>
                    <a:pt x="4430854" y="2396603"/>
                  </a:cubicBezTo>
                  <a:lnTo>
                    <a:pt x="9185" y="2396603"/>
                  </a:lnTo>
                  <a:cubicBezTo>
                    <a:pt x="6749" y="2396603"/>
                    <a:pt x="4413" y="2395635"/>
                    <a:pt x="2690" y="2393913"/>
                  </a:cubicBezTo>
                  <a:cubicBezTo>
                    <a:pt x="968" y="2392190"/>
                    <a:pt x="0" y="2389854"/>
                    <a:pt x="0" y="2387418"/>
                  </a:cubicBezTo>
                  <a:lnTo>
                    <a:pt x="0" y="9185"/>
                  </a:lnTo>
                  <a:cubicBezTo>
                    <a:pt x="0" y="6749"/>
                    <a:pt x="968" y="4413"/>
                    <a:pt x="2690" y="2690"/>
                  </a:cubicBezTo>
                  <a:cubicBezTo>
                    <a:pt x="4413" y="968"/>
                    <a:pt x="6749" y="0"/>
                    <a:pt x="918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203F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8"/>
            <p:cNvSpPr txBox="1"/>
            <p:nvPr/>
          </p:nvSpPr>
          <p:spPr>
            <a:xfrm>
              <a:off x="0" y="-38100"/>
              <a:ext cx="4440038" cy="2434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18"/>
          <p:cNvSpPr txBox="1"/>
          <p:nvPr/>
        </p:nvSpPr>
        <p:spPr>
          <a:xfrm>
            <a:off x="3377480" y="2473316"/>
            <a:ext cx="11533039" cy="323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355" name="Google Shape;355;p18"/>
          <p:cNvSpPr txBox="1"/>
          <p:nvPr/>
        </p:nvSpPr>
        <p:spPr>
          <a:xfrm>
            <a:off x="3377480" y="5250797"/>
            <a:ext cx="11533039" cy="323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for this presentation template</a:t>
            </a:r>
            <a:endParaRPr/>
          </a:p>
        </p:txBody>
      </p:sp>
      <p:sp>
        <p:nvSpPr>
          <p:cNvPr id="356" name="Google Shape;356;p18"/>
          <p:cNvSpPr txBox="1"/>
          <p:nvPr/>
        </p:nvSpPr>
        <p:spPr>
          <a:xfrm>
            <a:off x="3377480" y="7308164"/>
            <a:ext cx="11533039" cy="323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for the photos, graphics, and elements</a:t>
            </a:r>
            <a:endParaRPr/>
          </a:p>
        </p:txBody>
      </p:sp>
      <p:sp>
        <p:nvSpPr>
          <p:cNvPr id="357" name="Google Shape;357;p18"/>
          <p:cNvSpPr txBox="1"/>
          <p:nvPr/>
        </p:nvSpPr>
        <p:spPr>
          <a:xfrm>
            <a:off x="7108732" y="8479706"/>
            <a:ext cx="4070535" cy="496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Happy designing!</a:t>
            </a:r>
            <a:endParaRPr/>
          </a:p>
        </p:txBody>
      </p:sp>
      <p:sp>
        <p:nvSpPr>
          <p:cNvPr id="358" name="Google Shape;358;p18"/>
          <p:cNvSpPr txBox="1"/>
          <p:nvPr/>
        </p:nvSpPr>
        <p:spPr>
          <a:xfrm>
            <a:off x="5469973" y="1424930"/>
            <a:ext cx="7348055" cy="85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Credits</a:t>
            </a:r>
            <a:endParaRPr/>
          </a:p>
        </p:txBody>
      </p:sp>
      <p:sp>
        <p:nvSpPr>
          <p:cNvPr id="359" name="Google Shape;359;p18"/>
          <p:cNvSpPr txBox="1"/>
          <p:nvPr/>
        </p:nvSpPr>
        <p:spPr>
          <a:xfrm>
            <a:off x="5004582" y="6517589"/>
            <a:ext cx="8278835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203F4D"/>
                </a:solidFill>
                <a:latin typeface="Barlow"/>
                <a:ea typeface="Barlow"/>
                <a:cs typeface="Barlow"/>
                <a:sym typeface="Barlow"/>
              </a:rPr>
              <a:t>Pexels, Pixabay, Sketchify</a:t>
            </a:r>
            <a:endParaRPr/>
          </a:p>
        </p:txBody>
      </p:sp>
      <p:pic>
        <p:nvPicPr>
          <p:cNvPr id="360" name="Google Shape;3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4100" y="3429011"/>
            <a:ext cx="4759800" cy="11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