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DM Sans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DMSans-boldItalic.fntdata"/><Relationship Id="rId12" Type="http://schemas.openxmlformats.org/officeDocument/2006/relationships/font" Target="fonts/DM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1.png"/><Relationship Id="rId4" Type="http://schemas.openxmlformats.org/officeDocument/2006/relationships/image" Target="../media/image37.png"/><Relationship Id="rId9" Type="http://schemas.openxmlformats.org/officeDocument/2006/relationships/image" Target="../media/image44.png"/><Relationship Id="rId5" Type="http://schemas.openxmlformats.org/officeDocument/2006/relationships/image" Target="../media/image33.png"/><Relationship Id="rId6" Type="http://schemas.openxmlformats.org/officeDocument/2006/relationships/image" Target="../media/image30.png"/><Relationship Id="rId7" Type="http://schemas.openxmlformats.org/officeDocument/2006/relationships/image" Target="../media/image40.png"/><Relationship Id="rId8" Type="http://schemas.openxmlformats.org/officeDocument/2006/relationships/image" Target="../media/image4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46.png"/><Relationship Id="rId20" Type="http://schemas.openxmlformats.org/officeDocument/2006/relationships/image" Target="../media/image22.png"/><Relationship Id="rId41" Type="http://schemas.openxmlformats.org/officeDocument/2006/relationships/image" Target="../media/image48.png"/><Relationship Id="rId22" Type="http://schemas.openxmlformats.org/officeDocument/2006/relationships/image" Target="../media/image14.png"/><Relationship Id="rId21" Type="http://schemas.openxmlformats.org/officeDocument/2006/relationships/image" Target="../media/image17.png"/><Relationship Id="rId24" Type="http://schemas.openxmlformats.org/officeDocument/2006/relationships/image" Target="../media/image21.png"/><Relationship Id="rId23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0.png"/><Relationship Id="rId9" Type="http://schemas.openxmlformats.org/officeDocument/2006/relationships/image" Target="../media/image7.png"/><Relationship Id="rId26" Type="http://schemas.openxmlformats.org/officeDocument/2006/relationships/image" Target="../media/image26.png"/><Relationship Id="rId25" Type="http://schemas.openxmlformats.org/officeDocument/2006/relationships/image" Target="../media/image23.png"/><Relationship Id="rId28" Type="http://schemas.openxmlformats.org/officeDocument/2006/relationships/image" Target="../media/image29.png"/><Relationship Id="rId27" Type="http://schemas.openxmlformats.org/officeDocument/2006/relationships/image" Target="../media/image28.png"/><Relationship Id="rId5" Type="http://schemas.openxmlformats.org/officeDocument/2006/relationships/image" Target="../media/image4.png"/><Relationship Id="rId6" Type="http://schemas.openxmlformats.org/officeDocument/2006/relationships/image" Target="../media/image19.png"/><Relationship Id="rId29" Type="http://schemas.openxmlformats.org/officeDocument/2006/relationships/image" Target="../media/image49.png"/><Relationship Id="rId7" Type="http://schemas.openxmlformats.org/officeDocument/2006/relationships/image" Target="../media/image25.png"/><Relationship Id="rId8" Type="http://schemas.openxmlformats.org/officeDocument/2006/relationships/image" Target="../media/image11.png"/><Relationship Id="rId31" Type="http://schemas.openxmlformats.org/officeDocument/2006/relationships/image" Target="../media/image36.png"/><Relationship Id="rId30" Type="http://schemas.openxmlformats.org/officeDocument/2006/relationships/image" Target="../media/image27.png"/><Relationship Id="rId11" Type="http://schemas.openxmlformats.org/officeDocument/2006/relationships/image" Target="../media/image6.png"/><Relationship Id="rId33" Type="http://schemas.openxmlformats.org/officeDocument/2006/relationships/image" Target="../media/image34.png"/><Relationship Id="rId10" Type="http://schemas.openxmlformats.org/officeDocument/2006/relationships/image" Target="../media/image8.png"/><Relationship Id="rId32" Type="http://schemas.openxmlformats.org/officeDocument/2006/relationships/image" Target="../media/image35.png"/><Relationship Id="rId13" Type="http://schemas.openxmlformats.org/officeDocument/2006/relationships/image" Target="../media/image2.png"/><Relationship Id="rId35" Type="http://schemas.openxmlformats.org/officeDocument/2006/relationships/image" Target="../media/image38.png"/><Relationship Id="rId12" Type="http://schemas.openxmlformats.org/officeDocument/2006/relationships/image" Target="../media/image5.png"/><Relationship Id="rId34" Type="http://schemas.openxmlformats.org/officeDocument/2006/relationships/image" Target="../media/image32.png"/><Relationship Id="rId15" Type="http://schemas.openxmlformats.org/officeDocument/2006/relationships/image" Target="../media/image13.png"/><Relationship Id="rId37" Type="http://schemas.openxmlformats.org/officeDocument/2006/relationships/image" Target="../media/image41.png"/><Relationship Id="rId14" Type="http://schemas.openxmlformats.org/officeDocument/2006/relationships/image" Target="../media/image12.png"/><Relationship Id="rId36" Type="http://schemas.openxmlformats.org/officeDocument/2006/relationships/image" Target="../media/image39.png"/><Relationship Id="rId17" Type="http://schemas.openxmlformats.org/officeDocument/2006/relationships/image" Target="../media/image20.png"/><Relationship Id="rId39" Type="http://schemas.openxmlformats.org/officeDocument/2006/relationships/image" Target="../media/image45.png"/><Relationship Id="rId16" Type="http://schemas.openxmlformats.org/officeDocument/2006/relationships/image" Target="../media/image16.png"/><Relationship Id="rId38" Type="http://schemas.openxmlformats.org/officeDocument/2006/relationships/image" Target="../media/image43.png"/><Relationship Id="rId19" Type="http://schemas.openxmlformats.org/officeDocument/2006/relationships/image" Target="../media/image18.png"/><Relationship Id="rId18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4EB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028700" y="1028700"/>
            <a:ext cx="875478" cy="857969"/>
          </a:xfrm>
          <a:custGeom>
            <a:rect b="b" l="l" r="r" t="t"/>
            <a:pathLst>
              <a:path extrusionOk="0" h="857969" w="875478">
                <a:moveTo>
                  <a:pt x="0" y="0"/>
                </a:moveTo>
                <a:lnTo>
                  <a:pt x="875478" y="0"/>
                </a:lnTo>
                <a:lnTo>
                  <a:pt x="875478" y="857969"/>
                </a:lnTo>
                <a:lnTo>
                  <a:pt x="0" y="8579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7818461" y="580778"/>
            <a:ext cx="10026394" cy="10174385"/>
          </a:xfrm>
          <a:custGeom>
            <a:rect b="b" l="l" r="r" t="t"/>
            <a:pathLst>
              <a:path extrusionOk="0" h="10174385" w="10026394">
                <a:moveTo>
                  <a:pt x="0" y="0"/>
                </a:moveTo>
                <a:lnTo>
                  <a:pt x="10026394" y="0"/>
                </a:lnTo>
                <a:lnTo>
                  <a:pt x="10026394" y="10174385"/>
                </a:lnTo>
                <a:lnTo>
                  <a:pt x="0" y="101743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 txBox="1"/>
          <p:nvPr/>
        </p:nvSpPr>
        <p:spPr>
          <a:xfrm>
            <a:off x="1028700" y="2987550"/>
            <a:ext cx="7193700" cy="362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CUSTOMER SERVICE PILLARS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1028700" y="6964733"/>
            <a:ext cx="6850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 following infographics to lay out and visualize complex ideas into distinct categories.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1028700" y="8852602"/>
            <a:ext cx="6850154" cy="4056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Prepared by </a:t>
            </a:r>
            <a:r>
              <a:rPr b="1" i="0" lang="en-US" sz="24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Coria Alles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2131557" y="1160537"/>
            <a:ext cx="2877729" cy="6323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MACKLER MORRIS ACCOUNTING FIRM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1246355" y="1276709"/>
            <a:ext cx="440169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8F4EB"/>
                </a:solidFill>
                <a:latin typeface="DM Sans"/>
                <a:ea typeface="DM Sans"/>
                <a:cs typeface="DM Sans"/>
                <a:sym typeface="DM Sans"/>
              </a:rPr>
              <a:t>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4EB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14"/>
          <p:cNvGrpSpPr/>
          <p:nvPr/>
        </p:nvGrpSpPr>
        <p:grpSpPr>
          <a:xfrm>
            <a:off x="1028700" y="920204"/>
            <a:ext cx="16230600" cy="1041113"/>
            <a:chOff x="0" y="-28575"/>
            <a:chExt cx="4274726" cy="274202"/>
          </a:xfrm>
        </p:grpSpPr>
        <p:sp>
          <p:nvSpPr>
            <p:cNvPr id="96" name="Google Shape;96;p14"/>
            <p:cNvSpPr/>
            <p:nvPr/>
          </p:nvSpPr>
          <p:spPr>
            <a:xfrm>
              <a:off x="0" y="0"/>
              <a:ext cx="4274726" cy="245627"/>
            </a:xfrm>
            <a:custGeom>
              <a:rect b="b" l="l" r="r" t="t"/>
              <a:pathLst>
                <a:path extrusionOk="0" h="245627" w="4274726">
                  <a:moveTo>
                    <a:pt x="9540" y="0"/>
                  </a:moveTo>
                  <a:lnTo>
                    <a:pt x="4265186" y="0"/>
                  </a:lnTo>
                  <a:cubicBezTo>
                    <a:pt x="4270455" y="0"/>
                    <a:pt x="4274726" y="4271"/>
                    <a:pt x="4274726" y="9540"/>
                  </a:cubicBezTo>
                  <a:lnTo>
                    <a:pt x="4274726" y="236088"/>
                  </a:lnTo>
                  <a:cubicBezTo>
                    <a:pt x="4274726" y="238618"/>
                    <a:pt x="4273721" y="241044"/>
                    <a:pt x="4271932" y="242833"/>
                  </a:cubicBezTo>
                  <a:cubicBezTo>
                    <a:pt x="4270143" y="244622"/>
                    <a:pt x="4267716" y="245627"/>
                    <a:pt x="4265186" y="245627"/>
                  </a:cubicBezTo>
                  <a:lnTo>
                    <a:pt x="9540" y="245627"/>
                  </a:lnTo>
                  <a:cubicBezTo>
                    <a:pt x="4271" y="245627"/>
                    <a:pt x="0" y="241356"/>
                    <a:pt x="0" y="236088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BB521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4"/>
            <p:cNvSpPr txBox="1"/>
            <p:nvPr/>
          </p:nvSpPr>
          <p:spPr>
            <a:xfrm>
              <a:off x="0" y="-28575"/>
              <a:ext cx="4274726" cy="274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" name="Google Shape;98;p14"/>
          <p:cNvGrpSpPr/>
          <p:nvPr/>
        </p:nvGrpSpPr>
        <p:grpSpPr>
          <a:xfrm>
            <a:off x="1028700" y="2050293"/>
            <a:ext cx="16230600" cy="1290262"/>
            <a:chOff x="0" y="-28575"/>
            <a:chExt cx="4274726" cy="339822"/>
          </a:xfrm>
        </p:grpSpPr>
        <p:sp>
          <p:nvSpPr>
            <p:cNvPr id="99" name="Google Shape;99;p14"/>
            <p:cNvSpPr/>
            <p:nvPr/>
          </p:nvSpPr>
          <p:spPr>
            <a:xfrm>
              <a:off x="0" y="0"/>
              <a:ext cx="4274726" cy="311247"/>
            </a:xfrm>
            <a:custGeom>
              <a:rect b="b" l="l" r="r" t="t"/>
              <a:pathLst>
                <a:path extrusionOk="0" h="311247" w="4274726">
                  <a:moveTo>
                    <a:pt x="9540" y="0"/>
                  </a:moveTo>
                  <a:lnTo>
                    <a:pt x="4265186" y="0"/>
                  </a:lnTo>
                  <a:cubicBezTo>
                    <a:pt x="4270455" y="0"/>
                    <a:pt x="4274726" y="4271"/>
                    <a:pt x="4274726" y="9540"/>
                  </a:cubicBezTo>
                  <a:lnTo>
                    <a:pt x="4274726" y="301707"/>
                  </a:lnTo>
                  <a:cubicBezTo>
                    <a:pt x="4274726" y="306976"/>
                    <a:pt x="4270455" y="311247"/>
                    <a:pt x="4265186" y="311247"/>
                  </a:cubicBezTo>
                  <a:lnTo>
                    <a:pt x="9540" y="311247"/>
                  </a:lnTo>
                  <a:cubicBezTo>
                    <a:pt x="7010" y="311247"/>
                    <a:pt x="4583" y="310242"/>
                    <a:pt x="2794" y="308453"/>
                  </a:cubicBezTo>
                  <a:cubicBezTo>
                    <a:pt x="1005" y="306664"/>
                    <a:pt x="0" y="304237"/>
                    <a:pt x="0" y="301707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22545D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4"/>
            <p:cNvSpPr txBox="1"/>
            <p:nvPr/>
          </p:nvSpPr>
          <p:spPr>
            <a:xfrm>
              <a:off x="0" y="-28575"/>
              <a:ext cx="4274726" cy="3398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14"/>
          <p:cNvGrpSpPr/>
          <p:nvPr/>
        </p:nvGrpSpPr>
        <p:grpSpPr>
          <a:xfrm>
            <a:off x="1028700" y="3442110"/>
            <a:ext cx="2167682" cy="2237875"/>
            <a:chOff x="0" y="-28575"/>
            <a:chExt cx="645785" cy="666696"/>
          </a:xfrm>
        </p:grpSpPr>
        <p:sp>
          <p:nvSpPr>
            <p:cNvPr id="102" name="Google Shape;102;p14"/>
            <p:cNvSpPr/>
            <p:nvPr/>
          </p:nvSpPr>
          <p:spPr>
            <a:xfrm>
              <a:off x="0" y="0"/>
              <a:ext cx="645785" cy="638121"/>
            </a:xfrm>
            <a:custGeom>
              <a:rect b="b" l="l" r="r" t="t"/>
              <a:pathLst>
                <a:path extrusionOk="0" h="638121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566691"/>
                  </a:lnTo>
                  <a:cubicBezTo>
                    <a:pt x="645785" y="585635"/>
                    <a:pt x="638259" y="603804"/>
                    <a:pt x="624864" y="617200"/>
                  </a:cubicBezTo>
                  <a:cubicBezTo>
                    <a:pt x="611468" y="630596"/>
                    <a:pt x="593299" y="638121"/>
                    <a:pt x="574355" y="638121"/>
                  </a:cubicBezTo>
                  <a:lnTo>
                    <a:pt x="71430" y="638121"/>
                  </a:lnTo>
                  <a:cubicBezTo>
                    <a:pt x="52486" y="638121"/>
                    <a:pt x="34317" y="630596"/>
                    <a:pt x="20921" y="617200"/>
                  </a:cubicBezTo>
                  <a:cubicBezTo>
                    <a:pt x="7526" y="603804"/>
                    <a:pt x="0" y="585635"/>
                    <a:pt x="0" y="566691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0" y="-28575"/>
              <a:ext cx="645785" cy="666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" name="Google Shape;104;p14"/>
          <p:cNvGrpSpPr/>
          <p:nvPr/>
        </p:nvGrpSpPr>
        <p:grpSpPr>
          <a:xfrm>
            <a:off x="3369036" y="3442110"/>
            <a:ext cx="2167682" cy="2237875"/>
            <a:chOff x="0" y="-28575"/>
            <a:chExt cx="645785" cy="666696"/>
          </a:xfrm>
        </p:grpSpPr>
        <p:sp>
          <p:nvSpPr>
            <p:cNvPr id="105" name="Google Shape;105;p14"/>
            <p:cNvSpPr/>
            <p:nvPr/>
          </p:nvSpPr>
          <p:spPr>
            <a:xfrm>
              <a:off x="0" y="0"/>
              <a:ext cx="645785" cy="638121"/>
            </a:xfrm>
            <a:custGeom>
              <a:rect b="b" l="l" r="r" t="t"/>
              <a:pathLst>
                <a:path extrusionOk="0" h="638121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566691"/>
                  </a:lnTo>
                  <a:cubicBezTo>
                    <a:pt x="645785" y="585635"/>
                    <a:pt x="638259" y="603804"/>
                    <a:pt x="624864" y="617200"/>
                  </a:cubicBezTo>
                  <a:cubicBezTo>
                    <a:pt x="611468" y="630596"/>
                    <a:pt x="593299" y="638121"/>
                    <a:pt x="574355" y="638121"/>
                  </a:cubicBezTo>
                  <a:lnTo>
                    <a:pt x="71430" y="638121"/>
                  </a:lnTo>
                  <a:cubicBezTo>
                    <a:pt x="52486" y="638121"/>
                    <a:pt x="34317" y="630596"/>
                    <a:pt x="20921" y="617200"/>
                  </a:cubicBezTo>
                  <a:cubicBezTo>
                    <a:pt x="7526" y="603804"/>
                    <a:pt x="0" y="585635"/>
                    <a:pt x="0" y="566691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4"/>
            <p:cNvSpPr txBox="1"/>
            <p:nvPr/>
          </p:nvSpPr>
          <p:spPr>
            <a:xfrm>
              <a:off x="0" y="-28575"/>
              <a:ext cx="645785" cy="666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" name="Google Shape;107;p14"/>
          <p:cNvGrpSpPr/>
          <p:nvPr/>
        </p:nvGrpSpPr>
        <p:grpSpPr>
          <a:xfrm>
            <a:off x="5713552" y="3442110"/>
            <a:ext cx="2167682" cy="2237875"/>
            <a:chOff x="0" y="-28575"/>
            <a:chExt cx="645785" cy="666696"/>
          </a:xfrm>
        </p:grpSpPr>
        <p:sp>
          <p:nvSpPr>
            <p:cNvPr id="108" name="Google Shape;108;p14"/>
            <p:cNvSpPr/>
            <p:nvPr/>
          </p:nvSpPr>
          <p:spPr>
            <a:xfrm>
              <a:off x="0" y="0"/>
              <a:ext cx="645785" cy="638121"/>
            </a:xfrm>
            <a:custGeom>
              <a:rect b="b" l="l" r="r" t="t"/>
              <a:pathLst>
                <a:path extrusionOk="0" h="638121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566691"/>
                  </a:lnTo>
                  <a:cubicBezTo>
                    <a:pt x="645785" y="585635"/>
                    <a:pt x="638259" y="603804"/>
                    <a:pt x="624864" y="617200"/>
                  </a:cubicBezTo>
                  <a:cubicBezTo>
                    <a:pt x="611468" y="630596"/>
                    <a:pt x="593299" y="638121"/>
                    <a:pt x="574355" y="638121"/>
                  </a:cubicBezTo>
                  <a:lnTo>
                    <a:pt x="71430" y="638121"/>
                  </a:lnTo>
                  <a:cubicBezTo>
                    <a:pt x="52486" y="638121"/>
                    <a:pt x="34317" y="630596"/>
                    <a:pt x="20921" y="617200"/>
                  </a:cubicBezTo>
                  <a:cubicBezTo>
                    <a:pt x="7526" y="603804"/>
                    <a:pt x="0" y="585635"/>
                    <a:pt x="0" y="566691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4"/>
            <p:cNvSpPr txBox="1"/>
            <p:nvPr/>
          </p:nvSpPr>
          <p:spPr>
            <a:xfrm>
              <a:off x="0" y="-28575"/>
              <a:ext cx="645785" cy="666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8058069" y="3442110"/>
            <a:ext cx="2167682" cy="2237875"/>
            <a:chOff x="0" y="-28575"/>
            <a:chExt cx="645785" cy="666696"/>
          </a:xfrm>
        </p:grpSpPr>
        <p:sp>
          <p:nvSpPr>
            <p:cNvPr id="111" name="Google Shape;111;p14"/>
            <p:cNvSpPr/>
            <p:nvPr/>
          </p:nvSpPr>
          <p:spPr>
            <a:xfrm>
              <a:off x="0" y="0"/>
              <a:ext cx="645785" cy="638121"/>
            </a:xfrm>
            <a:custGeom>
              <a:rect b="b" l="l" r="r" t="t"/>
              <a:pathLst>
                <a:path extrusionOk="0" h="638121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566691"/>
                  </a:lnTo>
                  <a:cubicBezTo>
                    <a:pt x="645785" y="585635"/>
                    <a:pt x="638259" y="603804"/>
                    <a:pt x="624864" y="617200"/>
                  </a:cubicBezTo>
                  <a:cubicBezTo>
                    <a:pt x="611468" y="630596"/>
                    <a:pt x="593299" y="638121"/>
                    <a:pt x="574355" y="638121"/>
                  </a:cubicBezTo>
                  <a:lnTo>
                    <a:pt x="71430" y="638121"/>
                  </a:lnTo>
                  <a:cubicBezTo>
                    <a:pt x="52486" y="638121"/>
                    <a:pt x="34317" y="630596"/>
                    <a:pt x="20921" y="617200"/>
                  </a:cubicBezTo>
                  <a:cubicBezTo>
                    <a:pt x="7526" y="603804"/>
                    <a:pt x="0" y="585635"/>
                    <a:pt x="0" y="566691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0" y="-28575"/>
              <a:ext cx="645785" cy="666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" name="Google Shape;113;p14"/>
          <p:cNvGrpSpPr/>
          <p:nvPr/>
        </p:nvGrpSpPr>
        <p:grpSpPr>
          <a:xfrm>
            <a:off x="10402585" y="3442110"/>
            <a:ext cx="2167682" cy="2237875"/>
            <a:chOff x="0" y="-28575"/>
            <a:chExt cx="645785" cy="666696"/>
          </a:xfrm>
        </p:grpSpPr>
        <p:sp>
          <p:nvSpPr>
            <p:cNvPr id="114" name="Google Shape;114;p14"/>
            <p:cNvSpPr/>
            <p:nvPr/>
          </p:nvSpPr>
          <p:spPr>
            <a:xfrm>
              <a:off x="0" y="0"/>
              <a:ext cx="645785" cy="638121"/>
            </a:xfrm>
            <a:custGeom>
              <a:rect b="b" l="l" r="r" t="t"/>
              <a:pathLst>
                <a:path extrusionOk="0" h="638121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566691"/>
                  </a:lnTo>
                  <a:cubicBezTo>
                    <a:pt x="645785" y="585635"/>
                    <a:pt x="638259" y="603804"/>
                    <a:pt x="624864" y="617200"/>
                  </a:cubicBezTo>
                  <a:cubicBezTo>
                    <a:pt x="611468" y="630596"/>
                    <a:pt x="593299" y="638121"/>
                    <a:pt x="574355" y="638121"/>
                  </a:cubicBezTo>
                  <a:lnTo>
                    <a:pt x="71430" y="638121"/>
                  </a:lnTo>
                  <a:cubicBezTo>
                    <a:pt x="52486" y="638121"/>
                    <a:pt x="34317" y="630596"/>
                    <a:pt x="20921" y="617200"/>
                  </a:cubicBezTo>
                  <a:cubicBezTo>
                    <a:pt x="7526" y="603804"/>
                    <a:pt x="0" y="585635"/>
                    <a:pt x="0" y="566691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4"/>
            <p:cNvSpPr txBox="1"/>
            <p:nvPr/>
          </p:nvSpPr>
          <p:spPr>
            <a:xfrm>
              <a:off x="0" y="-28575"/>
              <a:ext cx="645785" cy="666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12747101" y="3442110"/>
            <a:ext cx="2167682" cy="2237875"/>
            <a:chOff x="0" y="-28575"/>
            <a:chExt cx="645785" cy="666696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645785" cy="638121"/>
            </a:xfrm>
            <a:custGeom>
              <a:rect b="b" l="l" r="r" t="t"/>
              <a:pathLst>
                <a:path extrusionOk="0" h="638121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566691"/>
                  </a:lnTo>
                  <a:cubicBezTo>
                    <a:pt x="645785" y="585635"/>
                    <a:pt x="638259" y="603804"/>
                    <a:pt x="624864" y="617200"/>
                  </a:cubicBezTo>
                  <a:cubicBezTo>
                    <a:pt x="611468" y="630596"/>
                    <a:pt x="593299" y="638121"/>
                    <a:pt x="574355" y="638121"/>
                  </a:cubicBezTo>
                  <a:lnTo>
                    <a:pt x="71430" y="638121"/>
                  </a:lnTo>
                  <a:cubicBezTo>
                    <a:pt x="52486" y="638121"/>
                    <a:pt x="34317" y="630596"/>
                    <a:pt x="20921" y="617200"/>
                  </a:cubicBezTo>
                  <a:cubicBezTo>
                    <a:pt x="7526" y="603804"/>
                    <a:pt x="0" y="585635"/>
                    <a:pt x="0" y="566691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0" y="-28575"/>
              <a:ext cx="645785" cy="666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4"/>
          <p:cNvGrpSpPr/>
          <p:nvPr/>
        </p:nvGrpSpPr>
        <p:grpSpPr>
          <a:xfrm>
            <a:off x="15091618" y="3442110"/>
            <a:ext cx="2167682" cy="2237875"/>
            <a:chOff x="0" y="-28575"/>
            <a:chExt cx="645785" cy="666696"/>
          </a:xfrm>
        </p:grpSpPr>
        <p:sp>
          <p:nvSpPr>
            <p:cNvPr id="120" name="Google Shape;120;p14"/>
            <p:cNvSpPr/>
            <p:nvPr/>
          </p:nvSpPr>
          <p:spPr>
            <a:xfrm>
              <a:off x="0" y="0"/>
              <a:ext cx="645785" cy="638121"/>
            </a:xfrm>
            <a:custGeom>
              <a:rect b="b" l="l" r="r" t="t"/>
              <a:pathLst>
                <a:path extrusionOk="0" h="638121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566691"/>
                  </a:lnTo>
                  <a:cubicBezTo>
                    <a:pt x="645785" y="585635"/>
                    <a:pt x="638259" y="603804"/>
                    <a:pt x="624864" y="617200"/>
                  </a:cubicBezTo>
                  <a:cubicBezTo>
                    <a:pt x="611468" y="630596"/>
                    <a:pt x="593299" y="638121"/>
                    <a:pt x="574355" y="638121"/>
                  </a:cubicBezTo>
                  <a:lnTo>
                    <a:pt x="71430" y="638121"/>
                  </a:lnTo>
                  <a:cubicBezTo>
                    <a:pt x="52486" y="638121"/>
                    <a:pt x="34317" y="630596"/>
                    <a:pt x="20921" y="617200"/>
                  </a:cubicBezTo>
                  <a:cubicBezTo>
                    <a:pt x="7526" y="603804"/>
                    <a:pt x="0" y="585635"/>
                    <a:pt x="0" y="566691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4"/>
            <p:cNvSpPr txBox="1"/>
            <p:nvPr/>
          </p:nvSpPr>
          <p:spPr>
            <a:xfrm>
              <a:off x="0" y="-28575"/>
              <a:ext cx="645785" cy="6666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2" name="Google Shape;122;p14"/>
          <p:cNvGrpSpPr/>
          <p:nvPr/>
        </p:nvGrpSpPr>
        <p:grpSpPr>
          <a:xfrm>
            <a:off x="1028700" y="5777022"/>
            <a:ext cx="2167682" cy="3481278"/>
            <a:chOff x="0" y="-28575"/>
            <a:chExt cx="645785" cy="1037125"/>
          </a:xfrm>
        </p:grpSpPr>
        <p:sp>
          <p:nvSpPr>
            <p:cNvPr id="123" name="Google Shape;123;p14"/>
            <p:cNvSpPr/>
            <p:nvPr/>
          </p:nvSpPr>
          <p:spPr>
            <a:xfrm>
              <a:off x="0" y="0"/>
              <a:ext cx="645785" cy="1008550"/>
            </a:xfrm>
            <a:custGeom>
              <a:rect b="b" l="l" r="r" t="t"/>
              <a:pathLst>
                <a:path extrusionOk="0" h="1008550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937119"/>
                  </a:lnTo>
                  <a:cubicBezTo>
                    <a:pt x="645785" y="956064"/>
                    <a:pt x="638259" y="974232"/>
                    <a:pt x="624864" y="987628"/>
                  </a:cubicBezTo>
                  <a:cubicBezTo>
                    <a:pt x="611468" y="1001024"/>
                    <a:pt x="593299" y="1008550"/>
                    <a:pt x="574355" y="1008550"/>
                  </a:cubicBezTo>
                  <a:lnTo>
                    <a:pt x="71430" y="1008550"/>
                  </a:lnTo>
                  <a:cubicBezTo>
                    <a:pt x="52486" y="1008550"/>
                    <a:pt x="34317" y="1001024"/>
                    <a:pt x="20921" y="987628"/>
                  </a:cubicBezTo>
                  <a:cubicBezTo>
                    <a:pt x="7526" y="974232"/>
                    <a:pt x="0" y="956064"/>
                    <a:pt x="0" y="937119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4"/>
            <p:cNvSpPr txBox="1"/>
            <p:nvPr/>
          </p:nvSpPr>
          <p:spPr>
            <a:xfrm>
              <a:off x="0" y="-28575"/>
              <a:ext cx="645785" cy="10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4"/>
          <p:cNvGrpSpPr/>
          <p:nvPr/>
        </p:nvGrpSpPr>
        <p:grpSpPr>
          <a:xfrm>
            <a:off x="3369036" y="5777022"/>
            <a:ext cx="2167682" cy="3481278"/>
            <a:chOff x="0" y="-28575"/>
            <a:chExt cx="645785" cy="1037125"/>
          </a:xfrm>
        </p:grpSpPr>
        <p:sp>
          <p:nvSpPr>
            <p:cNvPr id="126" name="Google Shape;126;p14"/>
            <p:cNvSpPr/>
            <p:nvPr/>
          </p:nvSpPr>
          <p:spPr>
            <a:xfrm>
              <a:off x="0" y="0"/>
              <a:ext cx="645785" cy="1008550"/>
            </a:xfrm>
            <a:custGeom>
              <a:rect b="b" l="l" r="r" t="t"/>
              <a:pathLst>
                <a:path extrusionOk="0" h="1008550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937119"/>
                  </a:lnTo>
                  <a:cubicBezTo>
                    <a:pt x="645785" y="956064"/>
                    <a:pt x="638259" y="974232"/>
                    <a:pt x="624864" y="987628"/>
                  </a:cubicBezTo>
                  <a:cubicBezTo>
                    <a:pt x="611468" y="1001024"/>
                    <a:pt x="593299" y="1008550"/>
                    <a:pt x="574355" y="1008550"/>
                  </a:cubicBezTo>
                  <a:lnTo>
                    <a:pt x="71430" y="1008550"/>
                  </a:lnTo>
                  <a:cubicBezTo>
                    <a:pt x="52486" y="1008550"/>
                    <a:pt x="34317" y="1001024"/>
                    <a:pt x="20921" y="987628"/>
                  </a:cubicBezTo>
                  <a:cubicBezTo>
                    <a:pt x="7526" y="974232"/>
                    <a:pt x="0" y="956064"/>
                    <a:pt x="0" y="937119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4"/>
            <p:cNvSpPr txBox="1"/>
            <p:nvPr/>
          </p:nvSpPr>
          <p:spPr>
            <a:xfrm>
              <a:off x="0" y="-28575"/>
              <a:ext cx="645785" cy="10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4"/>
          <p:cNvGrpSpPr/>
          <p:nvPr/>
        </p:nvGrpSpPr>
        <p:grpSpPr>
          <a:xfrm>
            <a:off x="5713552" y="5777022"/>
            <a:ext cx="2167682" cy="3481278"/>
            <a:chOff x="0" y="-28575"/>
            <a:chExt cx="645785" cy="1037125"/>
          </a:xfrm>
        </p:grpSpPr>
        <p:sp>
          <p:nvSpPr>
            <p:cNvPr id="129" name="Google Shape;129;p14"/>
            <p:cNvSpPr/>
            <p:nvPr/>
          </p:nvSpPr>
          <p:spPr>
            <a:xfrm>
              <a:off x="0" y="0"/>
              <a:ext cx="645785" cy="1008550"/>
            </a:xfrm>
            <a:custGeom>
              <a:rect b="b" l="l" r="r" t="t"/>
              <a:pathLst>
                <a:path extrusionOk="0" h="1008550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937119"/>
                  </a:lnTo>
                  <a:cubicBezTo>
                    <a:pt x="645785" y="956064"/>
                    <a:pt x="638259" y="974232"/>
                    <a:pt x="624864" y="987628"/>
                  </a:cubicBezTo>
                  <a:cubicBezTo>
                    <a:pt x="611468" y="1001024"/>
                    <a:pt x="593299" y="1008550"/>
                    <a:pt x="574355" y="1008550"/>
                  </a:cubicBezTo>
                  <a:lnTo>
                    <a:pt x="71430" y="1008550"/>
                  </a:lnTo>
                  <a:cubicBezTo>
                    <a:pt x="52486" y="1008550"/>
                    <a:pt x="34317" y="1001024"/>
                    <a:pt x="20921" y="987628"/>
                  </a:cubicBezTo>
                  <a:cubicBezTo>
                    <a:pt x="7526" y="974232"/>
                    <a:pt x="0" y="956064"/>
                    <a:pt x="0" y="937119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0" y="-28575"/>
              <a:ext cx="645785" cy="10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4"/>
          <p:cNvGrpSpPr/>
          <p:nvPr/>
        </p:nvGrpSpPr>
        <p:grpSpPr>
          <a:xfrm>
            <a:off x="8058069" y="5777022"/>
            <a:ext cx="2167682" cy="3481278"/>
            <a:chOff x="0" y="-28575"/>
            <a:chExt cx="645785" cy="1037125"/>
          </a:xfrm>
        </p:grpSpPr>
        <p:sp>
          <p:nvSpPr>
            <p:cNvPr id="132" name="Google Shape;132;p14"/>
            <p:cNvSpPr/>
            <p:nvPr/>
          </p:nvSpPr>
          <p:spPr>
            <a:xfrm>
              <a:off x="0" y="0"/>
              <a:ext cx="645785" cy="1008550"/>
            </a:xfrm>
            <a:custGeom>
              <a:rect b="b" l="l" r="r" t="t"/>
              <a:pathLst>
                <a:path extrusionOk="0" h="1008550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937119"/>
                  </a:lnTo>
                  <a:cubicBezTo>
                    <a:pt x="645785" y="956064"/>
                    <a:pt x="638259" y="974232"/>
                    <a:pt x="624864" y="987628"/>
                  </a:cubicBezTo>
                  <a:cubicBezTo>
                    <a:pt x="611468" y="1001024"/>
                    <a:pt x="593299" y="1008550"/>
                    <a:pt x="574355" y="1008550"/>
                  </a:cubicBezTo>
                  <a:lnTo>
                    <a:pt x="71430" y="1008550"/>
                  </a:lnTo>
                  <a:cubicBezTo>
                    <a:pt x="52486" y="1008550"/>
                    <a:pt x="34317" y="1001024"/>
                    <a:pt x="20921" y="987628"/>
                  </a:cubicBezTo>
                  <a:cubicBezTo>
                    <a:pt x="7526" y="974232"/>
                    <a:pt x="0" y="956064"/>
                    <a:pt x="0" y="937119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4"/>
            <p:cNvSpPr txBox="1"/>
            <p:nvPr/>
          </p:nvSpPr>
          <p:spPr>
            <a:xfrm>
              <a:off x="0" y="-28575"/>
              <a:ext cx="645785" cy="10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4"/>
          <p:cNvGrpSpPr/>
          <p:nvPr/>
        </p:nvGrpSpPr>
        <p:grpSpPr>
          <a:xfrm>
            <a:off x="10402585" y="5777022"/>
            <a:ext cx="2167682" cy="3481278"/>
            <a:chOff x="0" y="-28575"/>
            <a:chExt cx="645785" cy="1037125"/>
          </a:xfrm>
        </p:grpSpPr>
        <p:sp>
          <p:nvSpPr>
            <p:cNvPr id="135" name="Google Shape;135;p14"/>
            <p:cNvSpPr/>
            <p:nvPr/>
          </p:nvSpPr>
          <p:spPr>
            <a:xfrm>
              <a:off x="0" y="0"/>
              <a:ext cx="645785" cy="1008550"/>
            </a:xfrm>
            <a:custGeom>
              <a:rect b="b" l="l" r="r" t="t"/>
              <a:pathLst>
                <a:path extrusionOk="0" h="1008550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937119"/>
                  </a:lnTo>
                  <a:cubicBezTo>
                    <a:pt x="645785" y="956064"/>
                    <a:pt x="638259" y="974232"/>
                    <a:pt x="624864" y="987628"/>
                  </a:cubicBezTo>
                  <a:cubicBezTo>
                    <a:pt x="611468" y="1001024"/>
                    <a:pt x="593299" y="1008550"/>
                    <a:pt x="574355" y="1008550"/>
                  </a:cubicBezTo>
                  <a:lnTo>
                    <a:pt x="71430" y="1008550"/>
                  </a:lnTo>
                  <a:cubicBezTo>
                    <a:pt x="52486" y="1008550"/>
                    <a:pt x="34317" y="1001024"/>
                    <a:pt x="20921" y="987628"/>
                  </a:cubicBezTo>
                  <a:cubicBezTo>
                    <a:pt x="7526" y="974232"/>
                    <a:pt x="0" y="956064"/>
                    <a:pt x="0" y="937119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4"/>
            <p:cNvSpPr txBox="1"/>
            <p:nvPr/>
          </p:nvSpPr>
          <p:spPr>
            <a:xfrm>
              <a:off x="0" y="-28575"/>
              <a:ext cx="645785" cy="10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14"/>
          <p:cNvGrpSpPr/>
          <p:nvPr/>
        </p:nvGrpSpPr>
        <p:grpSpPr>
          <a:xfrm>
            <a:off x="12747101" y="5777022"/>
            <a:ext cx="2167682" cy="3481278"/>
            <a:chOff x="0" y="-28575"/>
            <a:chExt cx="645785" cy="1037125"/>
          </a:xfrm>
        </p:grpSpPr>
        <p:sp>
          <p:nvSpPr>
            <p:cNvPr id="138" name="Google Shape;138;p14"/>
            <p:cNvSpPr/>
            <p:nvPr/>
          </p:nvSpPr>
          <p:spPr>
            <a:xfrm>
              <a:off x="0" y="0"/>
              <a:ext cx="645785" cy="1008550"/>
            </a:xfrm>
            <a:custGeom>
              <a:rect b="b" l="l" r="r" t="t"/>
              <a:pathLst>
                <a:path extrusionOk="0" h="1008550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937119"/>
                  </a:lnTo>
                  <a:cubicBezTo>
                    <a:pt x="645785" y="956064"/>
                    <a:pt x="638259" y="974232"/>
                    <a:pt x="624864" y="987628"/>
                  </a:cubicBezTo>
                  <a:cubicBezTo>
                    <a:pt x="611468" y="1001024"/>
                    <a:pt x="593299" y="1008550"/>
                    <a:pt x="574355" y="1008550"/>
                  </a:cubicBezTo>
                  <a:lnTo>
                    <a:pt x="71430" y="1008550"/>
                  </a:lnTo>
                  <a:cubicBezTo>
                    <a:pt x="52486" y="1008550"/>
                    <a:pt x="34317" y="1001024"/>
                    <a:pt x="20921" y="987628"/>
                  </a:cubicBezTo>
                  <a:cubicBezTo>
                    <a:pt x="7526" y="974232"/>
                    <a:pt x="0" y="956064"/>
                    <a:pt x="0" y="937119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4"/>
            <p:cNvSpPr txBox="1"/>
            <p:nvPr/>
          </p:nvSpPr>
          <p:spPr>
            <a:xfrm>
              <a:off x="0" y="-28575"/>
              <a:ext cx="645785" cy="10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" name="Google Shape;140;p14"/>
          <p:cNvGrpSpPr/>
          <p:nvPr/>
        </p:nvGrpSpPr>
        <p:grpSpPr>
          <a:xfrm>
            <a:off x="15091618" y="5777022"/>
            <a:ext cx="2167682" cy="3481278"/>
            <a:chOff x="0" y="-28575"/>
            <a:chExt cx="645785" cy="1037125"/>
          </a:xfrm>
        </p:grpSpPr>
        <p:sp>
          <p:nvSpPr>
            <p:cNvPr id="141" name="Google Shape;141;p14"/>
            <p:cNvSpPr/>
            <p:nvPr/>
          </p:nvSpPr>
          <p:spPr>
            <a:xfrm>
              <a:off x="0" y="0"/>
              <a:ext cx="645785" cy="1008550"/>
            </a:xfrm>
            <a:custGeom>
              <a:rect b="b" l="l" r="r" t="t"/>
              <a:pathLst>
                <a:path extrusionOk="0" h="1008550" w="645785">
                  <a:moveTo>
                    <a:pt x="71430" y="0"/>
                  </a:moveTo>
                  <a:lnTo>
                    <a:pt x="574355" y="0"/>
                  </a:lnTo>
                  <a:cubicBezTo>
                    <a:pt x="593299" y="0"/>
                    <a:pt x="611468" y="7526"/>
                    <a:pt x="624864" y="20921"/>
                  </a:cubicBezTo>
                  <a:cubicBezTo>
                    <a:pt x="638259" y="34317"/>
                    <a:pt x="645785" y="52486"/>
                    <a:pt x="645785" y="71430"/>
                  </a:cubicBezTo>
                  <a:lnTo>
                    <a:pt x="645785" y="937119"/>
                  </a:lnTo>
                  <a:cubicBezTo>
                    <a:pt x="645785" y="956064"/>
                    <a:pt x="638259" y="974232"/>
                    <a:pt x="624864" y="987628"/>
                  </a:cubicBezTo>
                  <a:cubicBezTo>
                    <a:pt x="611468" y="1001024"/>
                    <a:pt x="593299" y="1008550"/>
                    <a:pt x="574355" y="1008550"/>
                  </a:cubicBezTo>
                  <a:lnTo>
                    <a:pt x="71430" y="1008550"/>
                  </a:lnTo>
                  <a:cubicBezTo>
                    <a:pt x="52486" y="1008550"/>
                    <a:pt x="34317" y="1001024"/>
                    <a:pt x="20921" y="987628"/>
                  </a:cubicBezTo>
                  <a:cubicBezTo>
                    <a:pt x="7526" y="974232"/>
                    <a:pt x="0" y="956064"/>
                    <a:pt x="0" y="937119"/>
                  </a:cubicBezTo>
                  <a:lnTo>
                    <a:pt x="0" y="71430"/>
                  </a:lnTo>
                  <a:cubicBezTo>
                    <a:pt x="0" y="52486"/>
                    <a:pt x="7526" y="34317"/>
                    <a:pt x="20921" y="20921"/>
                  </a:cubicBezTo>
                  <a:cubicBezTo>
                    <a:pt x="34317" y="7526"/>
                    <a:pt x="52486" y="0"/>
                    <a:pt x="7143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4"/>
            <p:cNvSpPr txBox="1"/>
            <p:nvPr/>
          </p:nvSpPr>
          <p:spPr>
            <a:xfrm>
              <a:off x="0" y="-28575"/>
              <a:ext cx="645785" cy="1037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3" name="Google Shape;143;p14"/>
          <p:cNvSpPr txBox="1"/>
          <p:nvPr/>
        </p:nvSpPr>
        <p:spPr>
          <a:xfrm>
            <a:off x="6515000" y="1234700"/>
            <a:ext cx="52581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BUSINESS NAME GOES HERE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1121549" y="6353400"/>
            <a:ext cx="1982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COMMUNICATION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3465513" y="6353400"/>
            <a:ext cx="1982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5772474" y="6353400"/>
            <a:ext cx="2060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47" name="Google Shape;147;p14"/>
          <p:cNvSpPr txBox="1"/>
          <p:nvPr/>
        </p:nvSpPr>
        <p:spPr>
          <a:xfrm>
            <a:off x="8107488" y="6353400"/>
            <a:ext cx="2060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10491000" y="6353400"/>
            <a:ext cx="1982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49" name="Google Shape;149;p14"/>
          <p:cNvSpPr txBox="1"/>
          <p:nvPr/>
        </p:nvSpPr>
        <p:spPr>
          <a:xfrm>
            <a:off x="12796512" y="6353400"/>
            <a:ext cx="2060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15141038" y="6353400"/>
            <a:ext cx="2060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51" name="Google Shape;151;p14"/>
          <p:cNvSpPr txBox="1"/>
          <p:nvPr/>
        </p:nvSpPr>
        <p:spPr>
          <a:xfrm>
            <a:off x="1227717" y="6822120"/>
            <a:ext cx="17490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Clear and professional verbal or written communication goes a long way in ensuring customer satisfaction.</a:t>
            </a:r>
            <a:endParaRPr/>
          </a:p>
        </p:txBody>
      </p:sp>
      <p:sp>
        <p:nvSpPr>
          <p:cNvPr id="152" name="Google Shape;152;p14"/>
          <p:cNvSpPr txBox="1"/>
          <p:nvPr/>
        </p:nvSpPr>
        <p:spPr>
          <a:xfrm>
            <a:off x="3571735" y="7374438"/>
            <a:ext cx="1749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153" name="Google Shape;153;p14"/>
          <p:cNvSpPr txBox="1"/>
          <p:nvPr/>
        </p:nvSpPr>
        <p:spPr>
          <a:xfrm>
            <a:off x="5917719" y="7374438"/>
            <a:ext cx="1749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154" name="Google Shape;154;p14"/>
          <p:cNvSpPr txBox="1"/>
          <p:nvPr/>
        </p:nvSpPr>
        <p:spPr>
          <a:xfrm>
            <a:off x="8252710" y="7374438"/>
            <a:ext cx="1749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155" name="Google Shape;155;p14"/>
          <p:cNvSpPr txBox="1"/>
          <p:nvPr/>
        </p:nvSpPr>
        <p:spPr>
          <a:xfrm>
            <a:off x="10597226" y="7374438"/>
            <a:ext cx="1749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156" name="Google Shape;156;p14"/>
          <p:cNvSpPr txBox="1"/>
          <p:nvPr/>
        </p:nvSpPr>
        <p:spPr>
          <a:xfrm>
            <a:off x="12941742" y="7374438"/>
            <a:ext cx="1749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157" name="Google Shape;157;p14"/>
          <p:cNvSpPr txBox="1"/>
          <p:nvPr/>
        </p:nvSpPr>
        <p:spPr>
          <a:xfrm>
            <a:off x="15286259" y="7374438"/>
            <a:ext cx="1749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158" name="Google Shape;158;p14"/>
          <p:cNvSpPr txBox="1"/>
          <p:nvPr/>
        </p:nvSpPr>
        <p:spPr>
          <a:xfrm>
            <a:off x="6086701" y="2489350"/>
            <a:ext cx="6110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CUSTOMER SERVICE PILLARS</a:t>
            </a:r>
            <a:endParaRPr/>
          </a:p>
        </p:txBody>
      </p:sp>
      <p:pic>
        <p:nvPicPr>
          <p:cNvPr id="159" name="Google Shape;1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2225" y="3887788"/>
            <a:ext cx="1540000" cy="149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1475" y="3915913"/>
            <a:ext cx="947000" cy="129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06200" y="3991638"/>
            <a:ext cx="1382437" cy="129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27550" y="3860813"/>
            <a:ext cx="1290618" cy="139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877800" y="3822000"/>
            <a:ext cx="1059426" cy="139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3109935" y="3913650"/>
            <a:ext cx="1442065" cy="129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5484262" y="3836357"/>
            <a:ext cx="1382425" cy="1367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4EB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15"/>
          <p:cNvGrpSpPr/>
          <p:nvPr/>
        </p:nvGrpSpPr>
        <p:grpSpPr>
          <a:xfrm>
            <a:off x="6066789" y="993210"/>
            <a:ext cx="4048405" cy="1021643"/>
            <a:chOff x="0" y="-28575"/>
            <a:chExt cx="1821246" cy="459604"/>
          </a:xfrm>
        </p:grpSpPr>
        <p:sp>
          <p:nvSpPr>
            <p:cNvPr id="171" name="Google Shape;171;p15"/>
            <p:cNvSpPr/>
            <p:nvPr/>
          </p:nvSpPr>
          <p:spPr>
            <a:xfrm>
              <a:off x="0" y="0"/>
              <a:ext cx="1821246" cy="431029"/>
            </a:xfrm>
            <a:custGeom>
              <a:rect b="b" l="l" r="r" t="t"/>
              <a:pathLst>
                <a:path extrusionOk="0" h="431029" w="1821246">
                  <a:moveTo>
                    <a:pt x="97529" y="0"/>
                  </a:moveTo>
                  <a:lnTo>
                    <a:pt x="1723717" y="0"/>
                  </a:lnTo>
                  <a:cubicBezTo>
                    <a:pt x="1777581" y="0"/>
                    <a:pt x="1821246" y="43665"/>
                    <a:pt x="1821246" y="97529"/>
                  </a:cubicBezTo>
                  <a:lnTo>
                    <a:pt x="1821246" y="333500"/>
                  </a:lnTo>
                  <a:cubicBezTo>
                    <a:pt x="1821246" y="387364"/>
                    <a:pt x="1777581" y="431029"/>
                    <a:pt x="1723717" y="431029"/>
                  </a:cubicBezTo>
                  <a:lnTo>
                    <a:pt x="97529" y="431029"/>
                  </a:lnTo>
                  <a:cubicBezTo>
                    <a:pt x="43665" y="431029"/>
                    <a:pt x="0" y="387364"/>
                    <a:pt x="0" y="333500"/>
                  </a:cubicBezTo>
                  <a:lnTo>
                    <a:pt x="0" y="97529"/>
                  </a:lnTo>
                  <a:cubicBezTo>
                    <a:pt x="0" y="43665"/>
                    <a:pt x="43665" y="0"/>
                    <a:pt x="97529" y="0"/>
                  </a:cubicBezTo>
                  <a:close/>
                </a:path>
              </a:pathLst>
            </a:custGeom>
            <a:solidFill>
              <a:srgbClr val="F57E9A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5"/>
            <p:cNvSpPr txBox="1"/>
            <p:nvPr/>
          </p:nvSpPr>
          <p:spPr>
            <a:xfrm>
              <a:off x="0" y="-28575"/>
              <a:ext cx="1821246" cy="459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500" lIns="33500" spcFirstLastPara="1" rIns="33500" wrap="square" tIns="33500">
              <a:noAutofit/>
            </a:bodyPr>
            <a:lstStyle/>
            <a:p>
              <a:pPr indent="0" lvl="0" marL="0" marR="0" rtl="0" algn="ctr">
                <a:lnSpc>
                  <a:spcPct val="13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3" name="Google Shape;173;p15"/>
          <p:cNvGrpSpPr/>
          <p:nvPr/>
        </p:nvGrpSpPr>
        <p:grpSpPr>
          <a:xfrm>
            <a:off x="6066789" y="8208628"/>
            <a:ext cx="4048405" cy="1021643"/>
            <a:chOff x="0" y="-28575"/>
            <a:chExt cx="1821246" cy="459604"/>
          </a:xfrm>
        </p:grpSpPr>
        <p:sp>
          <p:nvSpPr>
            <p:cNvPr id="174" name="Google Shape;174;p15"/>
            <p:cNvSpPr/>
            <p:nvPr/>
          </p:nvSpPr>
          <p:spPr>
            <a:xfrm>
              <a:off x="0" y="0"/>
              <a:ext cx="1821246" cy="431029"/>
            </a:xfrm>
            <a:custGeom>
              <a:rect b="b" l="l" r="r" t="t"/>
              <a:pathLst>
                <a:path extrusionOk="0" h="431029" w="1821246">
                  <a:moveTo>
                    <a:pt x="97529" y="0"/>
                  </a:moveTo>
                  <a:lnTo>
                    <a:pt x="1723717" y="0"/>
                  </a:lnTo>
                  <a:cubicBezTo>
                    <a:pt x="1777581" y="0"/>
                    <a:pt x="1821246" y="43665"/>
                    <a:pt x="1821246" y="97529"/>
                  </a:cubicBezTo>
                  <a:lnTo>
                    <a:pt x="1821246" y="333500"/>
                  </a:lnTo>
                  <a:cubicBezTo>
                    <a:pt x="1821246" y="387364"/>
                    <a:pt x="1777581" y="431029"/>
                    <a:pt x="1723717" y="431029"/>
                  </a:cubicBezTo>
                  <a:lnTo>
                    <a:pt x="97529" y="431029"/>
                  </a:lnTo>
                  <a:cubicBezTo>
                    <a:pt x="43665" y="431029"/>
                    <a:pt x="0" y="387364"/>
                    <a:pt x="0" y="333500"/>
                  </a:cubicBezTo>
                  <a:lnTo>
                    <a:pt x="0" y="97529"/>
                  </a:lnTo>
                  <a:cubicBezTo>
                    <a:pt x="0" y="43665"/>
                    <a:pt x="43665" y="0"/>
                    <a:pt x="97529" y="0"/>
                  </a:cubicBezTo>
                  <a:close/>
                </a:path>
              </a:pathLst>
            </a:custGeom>
            <a:solidFill>
              <a:srgbClr val="F57E9A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5"/>
            <p:cNvSpPr txBox="1"/>
            <p:nvPr/>
          </p:nvSpPr>
          <p:spPr>
            <a:xfrm>
              <a:off x="0" y="-28575"/>
              <a:ext cx="1821246" cy="459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6" name="Google Shape;176;p15"/>
          <p:cNvGrpSpPr/>
          <p:nvPr/>
        </p:nvGrpSpPr>
        <p:grpSpPr>
          <a:xfrm>
            <a:off x="8090992" y="7006058"/>
            <a:ext cx="4048405" cy="1021643"/>
            <a:chOff x="0" y="-28575"/>
            <a:chExt cx="1821246" cy="459604"/>
          </a:xfrm>
        </p:grpSpPr>
        <p:sp>
          <p:nvSpPr>
            <p:cNvPr id="177" name="Google Shape;177;p15"/>
            <p:cNvSpPr/>
            <p:nvPr/>
          </p:nvSpPr>
          <p:spPr>
            <a:xfrm>
              <a:off x="0" y="0"/>
              <a:ext cx="1821246" cy="431029"/>
            </a:xfrm>
            <a:custGeom>
              <a:rect b="b" l="l" r="r" t="t"/>
              <a:pathLst>
                <a:path extrusionOk="0" h="431029" w="1821246">
                  <a:moveTo>
                    <a:pt x="97529" y="0"/>
                  </a:moveTo>
                  <a:lnTo>
                    <a:pt x="1723717" y="0"/>
                  </a:lnTo>
                  <a:cubicBezTo>
                    <a:pt x="1777581" y="0"/>
                    <a:pt x="1821246" y="43665"/>
                    <a:pt x="1821246" y="97529"/>
                  </a:cubicBezTo>
                  <a:lnTo>
                    <a:pt x="1821246" y="333500"/>
                  </a:lnTo>
                  <a:cubicBezTo>
                    <a:pt x="1821246" y="387364"/>
                    <a:pt x="1777581" y="431029"/>
                    <a:pt x="1723717" y="431029"/>
                  </a:cubicBezTo>
                  <a:lnTo>
                    <a:pt x="97529" y="431029"/>
                  </a:lnTo>
                  <a:cubicBezTo>
                    <a:pt x="43665" y="431029"/>
                    <a:pt x="0" y="387364"/>
                    <a:pt x="0" y="333500"/>
                  </a:cubicBezTo>
                  <a:lnTo>
                    <a:pt x="0" y="97529"/>
                  </a:lnTo>
                  <a:cubicBezTo>
                    <a:pt x="0" y="43665"/>
                    <a:pt x="43665" y="0"/>
                    <a:pt x="97529" y="0"/>
                  </a:cubicBezTo>
                  <a:close/>
                </a:path>
              </a:pathLst>
            </a:custGeom>
            <a:solidFill>
              <a:srgbClr val="F57E9A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5"/>
            <p:cNvSpPr txBox="1"/>
            <p:nvPr/>
          </p:nvSpPr>
          <p:spPr>
            <a:xfrm>
              <a:off x="0" y="-28575"/>
              <a:ext cx="1821246" cy="459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500" lIns="33500" spcFirstLastPara="1" rIns="33500" wrap="square" tIns="33500">
              <a:noAutofit/>
            </a:bodyPr>
            <a:lstStyle/>
            <a:p>
              <a:pPr indent="0" lvl="0" marL="0" marR="0" rtl="0" algn="ctr">
                <a:lnSpc>
                  <a:spcPct val="13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15"/>
          <p:cNvGrpSpPr/>
          <p:nvPr/>
        </p:nvGrpSpPr>
        <p:grpSpPr>
          <a:xfrm>
            <a:off x="10115195" y="5803489"/>
            <a:ext cx="4048405" cy="1021643"/>
            <a:chOff x="0" y="-28575"/>
            <a:chExt cx="1821246" cy="459604"/>
          </a:xfrm>
        </p:grpSpPr>
        <p:sp>
          <p:nvSpPr>
            <p:cNvPr id="180" name="Google Shape;180;p15"/>
            <p:cNvSpPr/>
            <p:nvPr/>
          </p:nvSpPr>
          <p:spPr>
            <a:xfrm>
              <a:off x="0" y="0"/>
              <a:ext cx="1821246" cy="431029"/>
            </a:xfrm>
            <a:custGeom>
              <a:rect b="b" l="l" r="r" t="t"/>
              <a:pathLst>
                <a:path extrusionOk="0" h="431029" w="1821246">
                  <a:moveTo>
                    <a:pt x="97529" y="0"/>
                  </a:moveTo>
                  <a:lnTo>
                    <a:pt x="1723717" y="0"/>
                  </a:lnTo>
                  <a:cubicBezTo>
                    <a:pt x="1777581" y="0"/>
                    <a:pt x="1821246" y="43665"/>
                    <a:pt x="1821246" y="97529"/>
                  </a:cubicBezTo>
                  <a:lnTo>
                    <a:pt x="1821246" y="333500"/>
                  </a:lnTo>
                  <a:cubicBezTo>
                    <a:pt x="1821246" y="387364"/>
                    <a:pt x="1777581" y="431029"/>
                    <a:pt x="1723717" y="431029"/>
                  </a:cubicBezTo>
                  <a:lnTo>
                    <a:pt x="97529" y="431029"/>
                  </a:lnTo>
                  <a:cubicBezTo>
                    <a:pt x="43665" y="431029"/>
                    <a:pt x="0" y="387364"/>
                    <a:pt x="0" y="333500"/>
                  </a:cubicBezTo>
                  <a:lnTo>
                    <a:pt x="0" y="97529"/>
                  </a:lnTo>
                  <a:cubicBezTo>
                    <a:pt x="0" y="43665"/>
                    <a:pt x="43665" y="0"/>
                    <a:pt x="97529" y="0"/>
                  </a:cubicBezTo>
                  <a:close/>
                </a:path>
              </a:pathLst>
            </a:custGeom>
            <a:solidFill>
              <a:srgbClr val="F57E9A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5"/>
            <p:cNvSpPr txBox="1"/>
            <p:nvPr/>
          </p:nvSpPr>
          <p:spPr>
            <a:xfrm>
              <a:off x="0" y="-28575"/>
              <a:ext cx="1821246" cy="459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500" lIns="33500" spcFirstLastPara="1" rIns="33500" wrap="square" tIns="33500">
              <a:noAutofit/>
            </a:bodyPr>
            <a:lstStyle/>
            <a:p>
              <a:pPr indent="0" lvl="0" marL="0" marR="0" rtl="0" algn="ctr">
                <a:lnSpc>
                  <a:spcPct val="13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15"/>
          <p:cNvGrpSpPr/>
          <p:nvPr/>
        </p:nvGrpSpPr>
        <p:grpSpPr>
          <a:xfrm>
            <a:off x="10115209" y="4600919"/>
            <a:ext cx="4048405" cy="1021643"/>
            <a:chOff x="0" y="-28575"/>
            <a:chExt cx="1821246" cy="459604"/>
          </a:xfrm>
        </p:grpSpPr>
        <p:sp>
          <p:nvSpPr>
            <p:cNvPr id="183" name="Google Shape;183;p15"/>
            <p:cNvSpPr/>
            <p:nvPr/>
          </p:nvSpPr>
          <p:spPr>
            <a:xfrm>
              <a:off x="0" y="0"/>
              <a:ext cx="1821246" cy="431029"/>
            </a:xfrm>
            <a:custGeom>
              <a:rect b="b" l="l" r="r" t="t"/>
              <a:pathLst>
                <a:path extrusionOk="0" h="431029" w="1821246">
                  <a:moveTo>
                    <a:pt x="97529" y="0"/>
                  </a:moveTo>
                  <a:lnTo>
                    <a:pt x="1723717" y="0"/>
                  </a:lnTo>
                  <a:cubicBezTo>
                    <a:pt x="1777581" y="0"/>
                    <a:pt x="1821246" y="43665"/>
                    <a:pt x="1821246" y="97529"/>
                  </a:cubicBezTo>
                  <a:lnTo>
                    <a:pt x="1821246" y="333500"/>
                  </a:lnTo>
                  <a:cubicBezTo>
                    <a:pt x="1821246" y="387364"/>
                    <a:pt x="1777581" y="431029"/>
                    <a:pt x="1723717" y="431029"/>
                  </a:cubicBezTo>
                  <a:lnTo>
                    <a:pt x="97529" y="431029"/>
                  </a:lnTo>
                  <a:cubicBezTo>
                    <a:pt x="43665" y="431029"/>
                    <a:pt x="0" y="387364"/>
                    <a:pt x="0" y="333500"/>
                  </a:cubicBezTo>
                  <a:lnTo>
                    <a:pt x="0" y="97529"/>
                  </a:lnTo>
                  <a:cubicBezTo>
                    <a:pt x="0" y="43665"/>
                    <a:pt x="43665" y="0"/>
                    <a:pt x="97529" y="0"/>
                  </a:cubicBezTo>
                  <a:close/>
                </a:path>
              </a:pathLst>
            </a:custGeom>
            <a:solidFill>
              <a:srgbClr val="F57E9A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5"/>
            <p:cNvSpPr txBox="1"/>
            <p:nvPr/>
          </p:nvSpPr>
          <p:spPr>
            <a:xfrm>
              <a:off x="0" y="-28575"/>
              <a:ext cx="1821246" cy="459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500" lIns="33500" spcFirstLastPara="1" rIns="33500" wrap="square" tIns="33500">
              <a:noAutofit/>
            </a:bodyPr>
            <a:lstStyle/>
            <a:p>
              <a:pPr indent="0" lvl="0" marL="0" marR="0" rtl="0" algn="ctr">
                <a:lnSpc>
                  <a:spcPct val="13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15"/>
          <p:cNvGrpSpPr/>
          <p:nvPr/>
        </p:nvGrpSpPr>
        <p:grpSpPr>
          <a:xfrm>
            <a:off x="10115195" y="3398349"/>
            <a:ext cx="4048405" cy="1021643"/>
            <a:chOff x="0" y="-28575"/>
            <a:chExt cx="1821246" cy="459604"/>
          </a:xfrm>
        </p:grpSpPr>
        <p:sp>
          <p:nvSpPr>
            <p:cNvPr id="186" name="Google Shape;186;p15"/>
            <p:cNvSpPr/>
            <p:nvPr/>
          </p:nvSpPr>
          <p:spPr>
            <a:xfrm>
              <a:off x="0" y="0"/>
              <a:ext cx="1821246" cy="431029"/>
            </a:xfrm>
            <a:custGeom>
              <a:rect b="b" l="l" r="r" t="t"/>
              <a:pathLst>
                <a:path extrusionOk="0" h="431029" w="1821246">
                  <a:moveTo>
                    <a:pt x="97529" y="0"/>
                  </a:moveTo>
                  <a:lnTo>
                    <a:pt x="1723717" y="0"/>
                  </a:lnTo>
                  <a:cubicBezTo>
                    <a:pt x="1777581" y="0"/>
                    <a:pt x="1821246" y="43665"/>
                    <a:pt x="1821246" y="97529"/>
                  </a:cubicBezTo>
                  <a:lnTo>
                    <a:pt x="1821246" y="333500"/>
                  </a:lnTo>
                  <a:cubicBezTo>
                    <a:pt x="1821246" y="387364"/>
                    <a:pt x="1777581" y="431029"/>
                    <a:pt x="1723717" y="431029"/>
                  </a:cubicBezTo>
                  <a:lnTo>
                    <a:pt x="97529" y="431029"/>
                  </a:lnTo>
                  <a:cubicBezTo>
                    <a:pt x="43665" y="431029"/>
                    <a:pt x="0" y="387364"/>
                    <a:pt x="0" y="333500"/>
                  </a:cubicBezTo>
                  <a:lnTo>
                    <a:pt x="0" y="97529"/>
                  </a:lnTo>
                  <a:cubicBezTo>
                    <a:pt x="0" y="43665"/>
                    <a:pt x="43665" y="0"/>
                    <a:pt x="97529" y="0"/>
                  </a:cubicBezTo>
                  <a:close/>
                </a:path>
              </a:pathLst>
            </a:custGeom>
            <a:solidFill>
              <a:srgbClr val="F57E9A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5"/>
            <p:cNvSpPr txBox="1"/>
            <p:nvPr/>
          </p:nvSpPr>
          <p:spPr>
            <a:xfrm>
              <a:off x="0" y="-28575"/>
              <a:ext cx="1821246" cy="459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500" lIns="33500" spcFirstLastPara="1" rIns="33500" wrap="square" tIns="33500">
              <a:noAutofit/>
            </a:bodyPr>
            <a:lstStyle/>
            <a:p>
              <a:pPr indent="0" lvl="0" marL="0" marR="0" rtl="0" algn="ctr">
                <a:lnSpc>
                  <a:spcPct val="13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8" name="Google Shape;188;p15"/>
          <p:cNvGrpSpPr/>
          <p:nvPr/>
        </p:nvGrpSpPr>
        <p:grpSpPr>
          <a:xfrm>
            <a:off x="8090992" y="2195779"/>
            <a:ext cx="4048405" cy="1021643"/>
            <a:chOff x="0" y="-28575"/>
            <a:chExt cx="1821246" cy="459604"/>
          </a:xfrm>
        </p:grpSpPr>
        <p:sp>
          <p:nvSpPr>
            <p:cNvPr id="189" name="Google Shape;189;p15"/>
            <p:cNvSpPr/>
            <p:nvPr/>
          </p:nvSpPr>
          <p:spPr>
            <a:xfrm>
              <a:off x="0" y="0"/>
              <a:ext cx="1821246" cy="431029"/>
            </a:xfrm>
            <a:custGeom>
              <a:rect b="b" l="l" r="r" t="t"/>
              <a:pathLst>
                <a:path extrusionOk="0" h="431029" w="1821246">
                  <a:moveTo>
                    <a:pt x="97529" y="0"/>
                  </a:moveTo>
                  <a:lnTo>
                    <a:pt x="1723717" y="0"/>
                  </a:lnTo>
                  <a:cubicBezTo>
                    <a:pt x="1777581" y="0"/>
                    <a:pt x="1821246" y="43665"/>
                    <a:pt x="1821246" y="97529"/>
                  </a:cubicBezTo>
                  <a:lnTo>
                    <a:pt x="1821246" y="333500"/>
                  </a:lnTo>
                  <a:cubicBezTo>
                    <a:pt x="1821246" y="387364"/>
                    <a:pt x="1777581" y="431029"/>
                    <a:pt x="1723717" y="431029"/>
                  </a:cubicBezTo>
                  <a:lnTo>
                    <a:pt x="97529" y="431029"/>
                  </a:lnTo>
                  <a:cubicBezTo>
                    <a:pt x="43665" y="431029"/>
                    <a:pt x="0" y="387364"/>
                    <a:pt x="0" y="333500"/>
                  </a:cubicBezTo>
                  <a:lnTo>
                    <a:pt x="0" y="97529"/>
                  </a:lnTo>
                  <a:cubicBezTo>
                    <a:pt x="0" y="43665"/>
                    <a:pt x="43665" y="0"/>
                    <a:pt x="97529" y="0"/>
                  </a:cubicBezTo>
                  <a:close/>
                </a:path>
              </a:pathLst>
            </a:custGeom>
            <a:solidFill>
              <a:srgbClr val="F57E9A"/>
            </a:solidFill>
            <a:ln cap="rnd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5"/>
            <p:cNvSpPr txBox="1"/>
            <p:nvPr/>
          </p:nvSpPr>
          <p:spPr>
            <a:xfrm>
              <a:off x="0" y="-28575"/>
              <a:ext cx="1821246" cy="459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500" lIns="33500" spcFirstLastPara="1" rIns="33500" wrap="square" tIns="33500">
              <a:noAutofit/>
            </a:bodyPr>
            <a:lstStyle/>
            <a:p>
              <a:pPr indent="0" lvl="0" marL="0" marR="0" rtl="0" algn="ctr">
                <a:lnSpc>
                  <a:spcPct val="13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1" name="Google Shape;191;p15"/>
          <p:cNvSpPr/>
          <p:nvPr/>
        </p:nvSpPr>
        <p:spPr>
          <a:xfrm>
            <a:off x="3403063" y="3623968"/>
            <a:ext cx="6087260" cy="3043630"/>
          </a:xfrm>
          <a:custGeom>
            <a:rect b="b" l="l" r="r" t="t"/>
            <a:pathLst>
              <a:path extrusionOk="0" h="406400" w="812800">
                <a:moveTo>
                  <a:pt x="0" y="0"/>
                </a:moveTo>
                <a:lnTo>
                  <a:pt x="609600" y="0"/>
                </a:lnTo>
                <a:lnTo>
                  <a:pt x="812800" y="203200"/>
                </a:lnTo>
                <a:lnTo>
                  <a:pt x="609600" y="406400"/>
                </a:lnTo>
                <a:lnTo>
                  <a:pt x="0" y="406400"/>
                </a:lnTo>
                <a:lnTo>
                  <a:pt x="203200" y="203200"/>
                </a:lnTo>
                <a:lnTo>
                  <a:pt x="0" y="0"/>
                </a:lnTo>
                <a:close/>
              </a:path>
            </a:pathLst>
          </a:custGeom>
          <a:solidFill>
            <a:srgbClr val="22545D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2" name="Google Shape;192;p15"/>
          <p:cNvSpPr txBox="1"/>
          <p:nvPr/>
        </p:nvSpPr>
        <p:spPr>
          <a:xfrm>
            <a:off x="5402425" y="3375925"/>
            <a:ext cx="2810100" cy="34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CUSTOMER SERVICE PILLARS</a:t>
            </a:r>
            <a:endParaRPr/>
          </a:p>
        </p:txBody>
      </p:sp>
      <p:sp>
        <p:nvSpPr>
          <p:cNvPr id="193" name="Google Shape;193;p15"/>
          <p:cNvSpPr/>
          <p:nvPr/>
        </p:nvSpPr>
        <p:spPr>
          <a:xfrm>
            <a:off x="1266253" y="3623968"/>
            <a:ext cx="3086100" cy="3043630"/>
          </a:xfrm>
          <a:custGeom>
            <a:rect b="b" l="l" r="r" t="t"/>
            <a:pathLst>
              <a:path extrusionOk="0" h="801614" w="812800">
                <a:moveTo>
                  <a:pt x="406400" y="0"/>
                </a:moveTo>
                <a:lnTo>
                  <a:pt x="812800" y="400807"/>
                </a:lnTo>
                <a:lnTo>
                  <a:pt x="406400" y="801614"/>
                </a:lnTo>
                <a:lnTo>
                  <a:pt x="0" y="400807"/>
                </a:lnTo>
                <a:lnTo>
                  <a:pt x="406400" y="0"/>
                </a:lnTo>
                <a:close/>
              </a:path>
            </a:pathLst>
          </a:custGeom>
          <a:solidFill>
            <a:srgbClr val="BB521F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4" name="Google Shape;194;p15"/>
          <p:cNvSpPr txBox="1"/>
          <p:nvPr/>
        </p:nvSpPr>
        <p:spPr>
          <a:xfrm>
            <a:off x="1796680" y="4054379"/>
            <a:ext cx="2025300" cy="217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BUSINESS NAME GOES HERE</a:t>
            </a:r>
            <a:endParaRPr/>
          </a:p>
        </p:txBody>
      </p:sp>
      <p:sp>
        <p:nvSpPr>
          <p:cNvPr id="195" name="Google Shape;195;p15"/>
          <p:cNvSpPr txBox="1"/>
          <p:nvPr/>
        </p:nvSpPr>
        <p:spPr>
          <a:xfrm>
            <a:off x="7017783" y="1374263"/>
            <a:ext cx="2146418" cy="29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COMMUNICATION</a:t>
            </a:r>
            <a:endParaRPr/>
          </a:p>
        </p:txBody>
      </p:sp>
      <p:sp>
        <p:nvSpPr>
          <p:cNvPr id="196" name="Google Shape;196;p15"/>
          <p:cNvSpPr txBox="1"/>
          <p:nvPr/>
        </p:nvSpPr>
        <p:spPr>
          <a:xfrm>
            <a:off x="7017783" y="8589682"/>
            <a:ext cx="2146418" cy="29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97" name="Google Shape;197;p15"/>
          <p:cNvSpPr txBox="1"/>
          <p:nvPr/>
        </p:nvSpPr>
        <p:spPr>
          <a:xfrm>
            <a:off x="9041986" y="7387112"/>
            <a:ext cx="2146418" cy="29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98" name="Google Shape;198;p15"/>
          <p:cNvSpPr txBox="1"/>
          <p:nvPr/>
        </p:nvSpPr>
        <p:spPr>
          <a:xfrm>
            <a:off x="11066188" y="6184542"/>
            <a:ext cx="2146418" cy="29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199" name="Google Shape;199;p15"/>
          <p:cNvSpPr txBox="1"/>
          <p:nvPr/>
        </p:nvSpPr>
        <p:spPr>
          <a:xfrm>
            <a:off x="11066203" y="4981973"/>
            <a:ext cx="2146418" cy="29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00" name="Google Shape;200;p15"/>
          <p:cNvSpPr txBox="1"/>
          <p:nvPr/>
        </p:nvSpPr>
        <p:spPr>
          <a:xfrm>
            <a:off x="11066188" y="3779403"/>
            <a:ext cx="2146418" cy="29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01" name="Google Shape;201;p15"/>
          <p:cNvSpPr txBox="1"/>
          <p:nvPr/>
        </p:nvSpPr>
        <p:spPr>
          <a:xfrm>
            <a:off x="9041986" y="2576833"/>
            <a:ext cx="2146418" cy="2944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02" name="Google Shape;202;p15"/>
          <p:cNvSpPr txBox="1"/>
          <p:nvPr/>
        </p:nvSpPr>
        <p:spPr>
          <a:xfrm>
            <a:off x="14430673" y="3594175"/>
            <a:ext cx="25911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03" name="Google Shape;203;p15"/>
          <p:cNvSpPr txBox="1"/>
          <p:nvPr/>
        </p:nvSpPr>
        <p:spPr>
          <a:xfrm>
            <a:off x="14430673" y="4771135"/>
            <a:ext cx="25911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04" name="Google Shape;204;p15"/>
          <p:cNvSpPr txBox="1"/>
          <p:nvPr/>
        </p:nvSpPr>
        <p:spPr>
          <a:xfrm>
            <a:off x="12463592" y="2417215"/>
            <a:ext cx="25911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05" name="Google Shape;205;p15"/>
          <p:cNvSpPr txBox="1"/>
          <p:nvPr/>
        </p:nvSpPr>
        <p:spPr>
          <a:xfrm>
            <a:off x="14430673" y="5971433"/>
            <a:ext cx="25911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06" name="Google Shape;206;p15"/>
          <p:cNvSpPr txBox="1"/>
          <p:nvPr/>
        </p:nvSpPr>
        <p:spPr>
          <a:xfrm>
            <a:off x="12463592" y="7219873"/>
            <a:ext cx="25911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07" name="Google Shape;207;p15"/>
          <p:cNvSpPr txBox="1"/>
          <p:nvPr/>
        </p:nvSpPr>
        <p:spPr>
          <a:xfrm>
            <a:off x="10496512" y="8463747"/>
            <a:ext cx="25911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08" name="Google Shape;208;p15"/>
          <p:cNvSpPr txBox="1"/>
          <p:nvPr/>
        </p:nvSpPr>
        <p:spPr>
          <a:xfrm>
            <a:off x="10496512" y="1110249"/>
            <a:ext cx="36918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Clear and professional verbal or written communication goes a long way in ensuring customer satisfaction.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4EB"/>
        </a:solidFill>
      </p:bgPr>
    </p:bg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16"/>
          <p:cNvGrpSpPr/>
          <p:nvPr/>
        </p:nvGrpSpPr>
        <p:grpSpPr>
          <a:xfrm>
            <a:off x="7737469" y="4334755"/>
            <a:ext cx="2813063" cy="2813063"/>
            <a:chOff x="0" y="0"/>
            <a:chExt cx="812800" cy="812800"/>
          </a:xfrm>
        </p:grpSpPr>
        <p:sp>
          <p:nvSpPr>
            <p:cNvPr id="214" name="Google Shape;21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2545D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7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399" u="none" cap="none" strike="noStrike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7 PILLARS OF CUSTOMER SERVICE</a:t>
              </a:r>
              <a:endParaRPr/>
            </a:p>
          </p:txBody>
        </p:sp>
      </p:grpSp>
      <p:grpSp>
        <p:nvGrpSpPr>
          <p:cNvPr id="216" name="Google Shape;216;p16"/>
          <p:cNvGrpSpPr/>
          <p:nvPr/>
        </p:nvGrpSpPr>
        <p:grpSpPr>
          <a:xfrm>
            <a:off x="1848012" y="3833692"/>
            <a:ext cx="4298444" cy="1775283"/>
            <a:chOff x="0" y="-28575"/>
            <a:chExt cx="1280571" cy="528883"/>
          </a:xfrm>
        </p:grpSpPr>
        <p:sp>
          <p:nvSpPr>
            <p:cNvPr id="217" name="Google Shape;217;p16"/>
            <p:cNvSpPr/>
            <p:nvPr/>
          </p:nvSpPr>
          <p:spPr>
            <a:xfrm>
              <a:off x="0" y="0"/>
              <a:ext cx="1280571" cy="500308"/>
            </a:xfrm>
            <a:custGeom>
              <a:rect b="b" l="l" r="r" t="t"/>
              <a:pathLst>
                <a:path extrusionOk="0" h="500308" w="1280571">
                  <a:moveTo>
                    <a:pt x="36022" y="0"/>
                  </a:moveTo>
                  <a:lnTo>
                    <a:pt x="1244549" y="0"/>
                  </a:lnTo>
                  <a:cubicBezTo>
                    <a:pt x="1264443" y="0"/>
                    <a:pt x="1280571" y="16128"/>
                    <a:pt x="1280571" y="36022"/>
                  </a:cubicBezTo>
                  <a:lnTo>
                    <a:pt x="1280571" y="464286"/>
                  </a:lnTo>
                  <a:cubicBezTo>
                    <a:pt x="1280571" y="473840"/>
                    <a:pt x="1276776" y="483002"/>
                    <a:pt x="1270020" y="489758"/>
                  </a:cubicBezTo>
                  <a:cubicBezTo>
                    <a:pt x="1263265" y="496513"/>
                    <a:pt x="1254103" y="500308"/>
                    <a:pt x="1244549" y="500308"/>
                  </a:cubicBezTo>
                  <a:lnTo>
                    <a:pt x="36022" y="500308"/>
                  </a:lnTo>
                  <a:cubicBezTo>
                    <a:pt x="26468" y="500308"/>
                    <a:pt x="17306" y="496513"/>
                    <a:pt x="10551" y="489758"/>
                  </a:cubicBezTo>
                  <a:cubicBezTo>
                    <a:pt x="3795" y="483002"/>
                    <a:pt x="0" y="473840"/>
                    <a:pt x="0" y="464286"/>
                  </a:cubicBezTo>
                  <a:lnTo>
                    <a:pt x="0" y="36022"/>
                  </a:lnTo>
                  <a:cubicBezTo>
                    <a:pt x="0" y="26468"/>
                    <a:pt x="3795" y="17306"/>
                    <a:pt x="10551" y="10551"/>
                  </a:cubicBezTo>
                  <a:cubicBezTo>
                    <a:pt x="17306" y="3795"/>
                    <a:pt x="26468" y="0"/>
                    <a:pt x="36022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6"/>
            <p:cNvSpPr txBox="1"/>
            <p:nvPr/>
          </p:nvSpPr>
          <p:spPr>
            <a:xfrm>
              <a:off x="0" y="-28575"/>
              <a:ext cx="1280571" cy="528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16"/>
          <p:cNvGrpSpPr/>
          <p:nvPr/>
        </p:nvGrpSpPr>
        <p:grpSpPr>
          <a:xfrm>
            <a:off x="12141543" y="3833692"/>
            <a:ext cx="4298444" cy="1775283"/>
            <a:chOff x="0" y="-28575"/>
            <a:chExt cx="1280571" cy="528883"/>
          </a:xfrm>
        </p:grpSpPr>
        <p:sp>
          <p:nvSpPr>
            <p:cNvPr id="220" name="Google Shape;220;p16"/>
            <p:cNvSpPr/>
            <p:nvPr/>
          </p:nvSpPr>
          <p:spPr>
            <a:xfrm>
              <a:off x="0" y="0"/>
              <a:ext cx="1280571" cy="500308"/>
            </a:xfrm>
            <a:custGeom>
              <a:rect b="b" l="l" r="r" t="t"/>
              <a:pathLst>
                <a:path extrusionOk="0" h="500308" w="1280571">
                  <a:moveTo>
                    <a:pt x="36022" y="0"/>
                  </a:moveTo>
                  <a:lnTo>
                    <a:pt x="1244549" y="0"/>
                  </a:lnTo>
                  <a:cubicBezTo>
                    <a:pt x="1264443" y="0"/>
                    <a:pt x="1280571" y="16128"/>
                    <a:pt x="1280571" y="36022"/>
                  </a:cubicBezTo>
                  <a:lnTo>
                    <a:pt x="1280571" y="464286"/>
                  </a:lnTo>
                  <a:cubicBezTo>
                    <a:pt x="1280571" y="473840"/>
                    <a:pt x="1276776" y="483002"/>
                    <a:pt x="1270020" y="489758"/>
                  </a:cubicBezTo>
                  <a:cubicBezTo>
                    <a:pt x="1263265" y="496513"/>
                    <a:pt x="1254103" y="500308"/>
                    <a:pt x="1244549" y="500308"/>
                  </a:cubicBezTo>
                  <a:lnTo>
                    <a:pt x="36022" y="500308"/>
                  </a:lnTo>
                  <a:cubicBezTo>
                    <a:pt x="26468" y="500308"/>
                    <a:pt x="17306" y="496513"/>
                    <a:pt x="10551" y="489758"/>
                  </a:cubicBezTo>
                  <a:cubicBezTo>
                    <a:pt x="3795" y="483002"/>
                    <a:pt x="0" y="473840"/>
                    <a:pt x="0" y="464286"/>
                  </a:cubicBezTo>
                  <a:lnTo>
                    <a:pt x="0" y="36022"/>
                  </a:lnTo>
                  <a:cubicBezTo>
                    <a:pt x="0" y="26468"/>
                    <a:pt x="3795" y="17306"/>
                    <a:pt x="10551" y="10551"/>
                  </a:cubicBezTo>
                  <a:cubicBezTo>
                    <a:pt x="17306" y="3795"/>
                    <a:pt x="26468" y="0"/>
                    <a:pt x="36022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6"/>
            <p:cNvSpPr txBox="1"/>
            <p:nvPr/>
          </p:nvSpPr>
          <p:spPr>
            <a:xfrm>
              <a:off x="0" y="-28575"/>
              <a:ext cx="1280571" cy="528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2" name="Google Shape;222;p16"/>
          <p:cNvGrpSpPr/>
          <p:nvPr/>
        </p:nvGrpSpPr>
        <p:grpSpPr>
          <a:xfrm>
            <a:off x="1848012" y="5733800"/>
            <a:ext cx="4298444" cy="1775283"/>
            <a:chOff x="0" y="-28575"/>
            <a:chExt cx="1280571" cy="528883"/>
          </a:xfrm>
        </p:grpSpPr>
        <p:sp>
          <p:nvSpPr>
            <p:cNvPr id="223" name="Google Shape;223;p16"/>
            <p:cNvSpPr/>
            <p:nvPr/>
          </p:nvSpPr>
          <p:spPr>
            <a:xfrm>
              <a:off x="0" y="0"/>
              <a:ext cx="1280571" cy="500308"/>
            </a:xfrm>
            <a:custGeom>
              <a:rect b="b" l="l" r="r" t="t"/>
              <a:pathLst>
                <a:path extrusionOk="0" h="500308" w="1280571">
                  <a:moveTo>
                    <a:pt x="36022" y="0"/>
                  </a:moveTo>
                  <a:lnTo>
                    <a:pt x="1244549" y="0"/>
                  </a:lnTo>
                  <a:cubicBezTo>
                    <a:pt x="1264443" y="0"/>
                    <a:pt x="1280571" y="16128"/>
                    <a:pt x="1280571" y="36022"/>
                  </a:cubicBezTo>
                  <a:lnTo>
                    <a:pt x="1280571" y="464286"/>
                  </a:lnTo>
                  <a:cubicBezTo>
                    <a:pt x="1280571" y="473840"/>
                    <a:pt x="1276776" y="483002"/>
                    <a:pt x="1270020" y="489758"/>
                  </a:cubicBezTo>
                  <a:cubicBezTo>
                    <a:pt x="1263265" y="496513"/>
                    <a:pt x="1254103" y="500308"/>
                    <a:pt x="1244549" y="500308"/>
                  </a:cubicBezTo>
                  <a:lnTo>
                    <a:pt x="36022" y="500308"/>
                  </a:lnTo>
                  <a:cubicBezTo>
                    <a:pt x="26468" y="500308"/>
                    <a:pt x="17306" y="496513"/>
                    <a:pt x="10551" y="489758"/>
                  </a:cubicBezTo>
                  <a:cubicBezTo>
                    <a:pt x="3795" y="483002"/>
                    <a:pt x="0" y="473840"/>
                    <a:pt x="0" y="464286"/>
                  </a:cubicBezTo>
                  <a:lnTo>
                    <a:pt x="0" y="36022"/>
                  </a:lnTo>
                  <a:cubicBezTo>
                    <a:pt x="0" y="26468"/>
                    <a:pt x="3795" y="17306"/>
                    <a:pt x="10551" y="10551"/>
                  </a:cubicBezTo>
                  <a:cubicBezTo>
                    <a:pt x="17306" y="3795"/>
                    <a:pt x="26468" y="0"/>
                    <a:pt x="36022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6"/>
            <p:cNvSpPr txBox="1"/>
            <p:nvPr/>
          </p:nvSpPr>
          <p:spPr>
            <a:xfrm>
              <a:off x="0" y="-28575"/>
              <a:ext cx="1280571" cy="528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16"/>
          <p:cNvGrpSpPr/>
          <p:nvPr/>
        </p:nvGrpSpPr>
        <p:grpSpPr>
          <a:xfrm>
            <a:off x="12141543" y="5733800"/>
            <a:ext cx="4298444" cy="1775283"/>
            <a:chOff x="0" y="-28575"/>
            <a:chExt cx="1280571" cy="528883"/>
          </a:xfrm>
        </p:grpSpPr>
        <p:sp>
          <p:nvSpPr>
            <p:cNvPr id="226" name="Google Shape;226;p16"/>
            <p:cNvSpPr/>
            <p:nvPr/>
          </p:nvSpPr>
          <p:spPr>
            <a:xfrm>
              <a:off x="0" y="0"/>
              <a:ext cx="1280571" cy="500308"/>
            </a:xfrm>
            <a:custGeom>
              <a:rect b="b" l="l" r="r" t="t"/>
              <a:pathLst>
                <a:path extrusionOk="0" h="500308" w="1280571">
                  <a:moveTo>
                    <a:pt x="36022" y="0"/>
                  </a:moveTo>
                  <a:lnTo>
                    <a:pt x="1244549" y="0"/>
                  </a:lnTo>
                  <a:cubicBezTo>
                    <a:pt x="1264443" y="0"/>
                    <a:pt x="1280571" y="16128"/>
                    <a:pt x="1280571" y="36022"/>
                  </a:cubicBezTo>
                  <a:lnTo>
                    <a:pt x="1280571" y="464286"/>
                  </a:lnTo>
                  <a:cubicBezTo>
                    <a:pt x="1280571" y="473840"/>
                    <a:pt x="1276776" y="483002"/>
                    <a:pt x="1270020" y="489758"/>
                  </a:cubicBezTo>
                  <a:cubicBezTo>
                    <a:pt x="1263265" y="496513"/>
                    <a:pt x="1254103" y="500308"/>
                    <a:pt x="1244549" y="500308"/>
                  </a:cubicBezTo>
                  <a:lnTo>
                    <a:pt x="36022" y="500308"/>
                  </a:lnTo>
                  <a:cubicBezTo>
                    <a:pt x="26468" y="500308"/>
                    <a:pt x="17306" y="496513"/>
                    <a:pt x="10551" y="489758"/>
                  </a:cubicBezTo>
                  <a:cubicBezTo>
                    <a:pt x="3795" y="483002"/>
                    <a:pt x="0" y="473840"/>
                    <a:pt x="0" y="464286"/>
                  </a:cubicBezTo>
                  <a:lnTo>
                    <a:pt x="0" y="36022"/>
                  </a:lnTo>
                  <a:cubicBezTo>
                    <a:pt x="0" y="26468"/>
                    <a:pt x="3795" y="17306"/>
                    <a:pt x="10551" y="10551"/>
                  </a:cubicBezTo>
                  <a:cubicBezTo>
                    <a:pt x="17306" y="3795"/>
                    <a:pt x="26468" y="0"/>
                    <a:pt x="36022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6"/>
            <p:cNvSpPr txBox="1"/>
            <p:nvPr/>
          </p:nvSpPr>
          <p:spPr>
            <a:xfrm>
              <a:off x="0" y="-28575"/>
              <a:ext cx="1280571" cy="528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8" name="Google Shape;228;p16"/>
          <p:cNvGrpSpPr/>
          <p:nvPr/>
        </p:nvGrpSpPr>
        <p:grpSpPr>
          <a:xfrm>
            <a:off x="6994778" y="7632241"/>
            <a:ext cx="4298444" cy="1775283"/>
            <a:chOff x="0" y="-28575"/>
            <a:chExt cx="1280571" cy="528883"/>
          </a:xfrm>
        </p:grpSpPr>
        <p:sp>
          <p:nvSpPr>
            <p:cNvPr id="229" name="Google Shape;229;p16"/>
            <p:cNvSpPr/>
            <p:nvPr/>
          </p:nvSpPr>
          <p:spPr>
            <a:xfrm>
              <a:off x="0" y="0"/>
              <a:ext cx="1280571" cy="500308"/>
            </a:xfrm>
            <a:custGeom>
              <a:rect b="b" l="l" r="r" t="t"/>
              <a:pathLst>
                <a:path extrusionOk="0" h="500308" w="1280571">
                  <a:moveTo>
                    <a:pt x="36022" y="0"/>
                  </a:moveTo>
                  <a:lnTo>
                    <a:pt x="1244549" y="0"/>
                  </a:lnTo>
                  <a:cubicBezTo>
                    <a:pt x="1264443" y="0"/>
                    <a:pt x="1280571" y="16128"/>
                    <a:pt x="1280571" y="36022"/>
                  </a:cubicBezTo>
                  <a:lnTo>
                    <a:pt x="1280571" y="464286"/>
                  </a:lnTo>
                  <a:cubicBezTo>
                    <a:pt x="1280571" y="473840"/>
                    <a:pt x="1276776" y="483002"/>
                    <a:pt x="1270020" y="489758"/>
                  </a:cubicBezTo>
                  <a:cubicBezTo>
                    <a:pt x="1263265" y="496513"/>
                    <a:pt x="1254103" y="500308"/>
                    <a:pt x="1244549" y="500308"/>
                  </a:cubicBezTo>
                  <a:lnTo>
                    <a:pt x="36022" y="500308"/>
                  </a:lnTo>
                  <a:cubicBezTo>
                    <a:pt x="26468" y="500308"/>
                    <a:pt x="17306" y="496513"/>
                    <a:pt x="10551" y="489758"/>
                  </a:cubicBezTo>
                  <a:cubicBezTo>
                    <a:pt x="3795" y="483002"/>
                    <a:pt x="0" y="473840"/>
                    <a:pt x="0" y="464286"/>
                  </a:cubicBezTo>
                  <a:lnTo>
                    <a:pt x="0" y="36022"/>
                  </a:lnTo>
                  <a:cubicBezTo>
                    <a:pt x="0" y="26468"/>
                    <a:pt x="3795" y="17306"/>
                    <a:pt x="10551" y="10551"/>
                  </a:cubicBezTo>
                  <a:cubicBezTo>
                    <a:pt x="17306" y="3795"/>
                    <a:pt x="26468" y="0"/>
                    <a:pt x="36022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6"/>
            <p:cNvSpPr txBox="1"/>
            <p:nvPr/>
          </p:nvSpPr>
          <p:spPr>
            <a:xfrm>
              <a:off x="0" y="-28575"/>
              <a:ext cx="1280571" cy="528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1" name="Google Shape;231;p16"/>
          <p:cNvGrpSpPr/>
          <p:nvPr/>
        </p:nvGrpSpPr>
        <p:grpSpPr>
          <a:xfrm>
            <a:off x="4494612" y="1935251"/>
            <a:ext cx="4298444" cy="1775283"/>
            <a:chOff x="0" y="-28575"/>
            <a:chExt cx="1280571" cy="528883"/>
          </a:xfrm>
        </p:grpSpPr>
        <p:sp>
          <p:nvSpPr>
            <p:cNvPr id="232" name="Google Shape;232;p16"/>
            <p:cNvSpPr/>
            <p:nvPr/>
          </p:nvSpPr>
          <p:spPr>
            <a:xfrm>
              <a:off x="0" y="0"/>
              <a:ext cx="1280571" cy="500308"/>
            </a:xfrm>
            <a:custGeom>
              <a:rect b="b" l="l" r="r" t="t"/>
              <a:pathLst>
                <a:path extrusionOk="0" h="500308" w="1280571">
                  <a:moveTo>
                    <a:pt x="36022" y="0"/>
                  </a:moveTo>
                  <a:lnTo>
                    <a:pt x="1244549" y="0"/>
                  </a:lnTo>
                  <a:cubicBezTo>
                    <a:pt x="1264443" y="0"/>
                    <a:pt x="1280571" y="16128"/>
                    <a:pt x="1280571" y="36022"/>
                  </a:cubicBezTo>
                  <a:lnTo>
                    <a:pt x="1280571" y="464286"/>
                  </a:lnTo>
                  <a:cubicBezTo>
                    <a:pt x="1280571" y="473840"/>
                    <a:pt x="1276776" y="483002"/>
                    <a:pt x="1270020" y="489758"/>
                  </a:cubicBezTo>
                  <a:cubicBezTo>
                    <a:pt x="1263265" y="496513"/>
                    <a:pt x="1254103" y="500308"/>
                    <a:pt x="1244549" y="500308"/>
                  </a:cubicBezTo>
                  <a:lnTo>
                    <a:pt x="36022" y="500308"/>
                  </a:lnTo>
                  <a:cubicBezTo>
                    <a:pt x="26468" y="500308"/>
                    <a:pt x="17306" y="496513"/>
                    <a:pt x="10551" y="489758"/>
                  </a:cubicBezTo>
                  <a:cubicBezTo>
                    <a:pt x="3795" y="483002"/>
                    <a:pt x="0" y="473840"/>
                    <a:pt x="0" y="464286"/>
                  </a:cubicBezTo>
                  <a:lnTo>
                    <a:pt x="0" y="36022"/>
                  </a:lnTo>
                  <a:cubicBezTo>
                    <a:pt x="0" y="26468"/>
                    <a:pt x="3795" y="17306"/>
                    <a:pt x="10551" y="10551"/>
                  </a:cubicBezTo>
                  <a:cubicBezTo>
                    <a:pt x="17306" y="3795"/>
                    <a:pt x="26468" y="0"/>
                    <a:pt x="36022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6"/>
            <p:cNvSpPr txBox="1"/>
            <p:nvPr/>
          </p:nvSpPr>
          <p:spPr>
            <a:xfrm>
              <a:off x="0" y="-28575"/>
              <a:ext cx="1280571" cy="528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4" name="Google Shape;234;p16"/>
          <p:cNvGrpSpPr/>
          <p:nvPr/>
        </p:nvGrpSpPr>
        <p:grpSpPr>
          <a:xfrm>
            <a:off x="9494943" y="1935251"/>
            <a:ext cx="4298444" cy="1775283"/>
            <a:chOff x="0" y="-28575"/>
            <a:chExt cx="1280571" cy="528883"/>
          </a:xfrm>
        </p:grpSpPr>
        <p:sp>
          <p:nvSpPr>
            <p:cNvPr id="235" name="Google Shape;235;p16"/>
            <p:cNvSpPr/>
            <p:nvPr/>
          </p:nvSpPr>
          <p:spPr>
            <a:xfrm>
              <a:off x="0" y="0"/>
              <a:ext cx="1280571" cy="500308"/>
            </a:xfrm>
            <a:custGeom>
              <a:rect b="b" l="l" r="r" t="t"/>
              <a:pathLst>
                <a:path extrusionOk="0" h="500308" w="1280571">
                  <a:moveTo>
                    <a:pt x="36022" y="0"/>
                  </a:moveTo>
                  <a:lnTo>
                    <a:pt x="1244549" y="0"/>
                  </a:lnTo>
                  <a:cubicBezTo>
                    <a:pt x="1264443" y="0"/>
                    <a:pt x="1280571" y="16128"/>
                    <a:pt x="1280571" y="36022"/>
                  </a:cubicBezTo>
                  <a:lnTo>
                    <a:pt x="1280571" y="464286"/>
                  </a:lnTo>
                  <a:cubicBezTo>
                    <a:pt x="1280571" y="473840"/>
                    <a:pt x="1276776" y="483002"/>
                    <a:pt x="1270020" y="489758"/>
                  </a:cubicBezTo>
                  <a:cubicBezTo>
                    <a:pt x="1263265" y="496513"/>
                    <a:pt x="1254103" y="500308"/>
                    <a:pt x="1244549" y="500308"/>
                  </a:cubicBezTo>
                  <a:lnTo>
                    <a:pt x="36022" y="500308"/>
                  </a:lnTo>
                  <a:cubicBezTo>
                    <a:pt x="26468" y="500308"/>
                    <a:pt x="17306" y="496513"/>
                    <a:pt x="10551" y="489758"/>
                  </a:cubicBezTo>
                  <a:cubicBezTo>
                    <a:pt x="3795" y="483002"/>
                    <a:pt x="0" y="473840"/>
                    <a:pt x="0" y="464286"/>
                  </a:cubicBezTo>
                  <a:lnTo>
                    <a:pt x="0" y="36022"/>
                  </a:lnTo>
                  <a:cubicBezTo>
                    <a:pt x="0" y="26468"/>
                    <a:pt x="3795" y="17306"/>
                    <a:pt x="10551" y="10551"/>
                  </a:cubicBezTo>
                  <a:cubicBezTo>
                    <a:pt x="17306" y="3795"/>
                    <a:pt x="26468" y="0"/>
                    <a:pt x="36022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6"/>
            <p:cNvSpPr txBox="1"/>
            <p:nvPr/>
          </p:nvSpPr>
          <p:spPr>
            <a:xfrm>
              <a:off x="0" y="-28575"/>
              <a:ext cx="1280571" cy="528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7" name="Google Shape;237;p16"/>
          <p:cNvGrpSpPr/>
          <p:nvPr/>
        </p:nvGrpSpPr>
        <p:grpSpPr>
          <a:xfrm>
            <a:off x="6264592" y="770980"/>
            <a:ext cx="5758815" cy="1041113"/>
            <a:chOff x="0" y="-28575"/>
            <a:chExt cx="1516725" cy="274202"/>
          </a:xfrm>
        </p:grpSpPr>
        <p:sp>
          <p:nvSpPr>
            <p:cNvPr id="238" name="Google Shape;238;p16"/>
            <p:cNvSpPr/>
            <p:nvPr/>
          </p:nvSpPr>
          <p:spPr>
            <a:xfrm>
              <a:off x="0" y="0"/>
              <a:ext cx="1516725" cy="245627"/>
            </a:xfrm>
            <a:custGeom>
              <a:rect b="b" l="l" r="r" t="t"/>
              <a:pathLst>
                <a:path extrusionOk="0" h="245627" w="1516725">
                  <a:moveTo>
                    <a:pt x="26887" y="0"/>
                  </a:moveTo>
                  <a:lnTo>
                    <a:pt x="1489838" y="0"/>
                  </a:lnTo>
                  <a:cubicBezTo>
                    <a:pt x="1496969" y="0"/>
                    <a:pt x="1503808" y="2833"/>
                    <a:pt x="1508850" y="7875"/>
                  </a:cubicBezTo>
                  <a:cubicBezTo>
                    <a:pt x="1513892" y="12917"/>
                    <a:pt x="1516725" y="19756"/>
                    <a:pt x="1516725" y="26887"/>
                  </a:cubicBezTo>
                  <a:lnTo>
                    <a:pt x="1516725" y="218740"/>
                  </a:lnTo>
                  <a:cubicBezTo>
                    <a:pt x="1516725" y="225871"/>
                    <a:pt x="1513892" y="232710"/>
                    <a:pt x="1508850" y="237752"/>
                  </a:cubicBezTo>
                  <a:cubicBezTo>
                    <a:pt x="1503808" y="242795"/>
                    <a:pt x="1496969" y="245627"/>
                    <a:pt x="1489838" y="245627"/>
                  </a:cubicBezTo>
                  <a:lnTo>
                    <a:pt x="26887" y="245627"/>
                  </a:lnTo>
                  <a:cubicBezTo>
                    <a:pt x="19756" y="245627"/>
                    <a:pt x="12917" y="242795"/>
                    <a:pt x="7875" y="237752"/>
                  </a:cubicBezTo>
                  <a:cubicBezTo>
                    <a:pt x="2833" y="232710"/>
                    <a:pt x="0" y="225871"/>
                    <a:pt x="0" y="218740"/>
                  </a:cubicBezTo>
                  <a:lnTo>
                    <a:pt x="0" y="26887"/>
                  </a:lnTo>
                  <a:cubicBezTo>
                    <a:pt x="0" y="19756"/>
                    <a:pt x="2833" y="12917"/>
                    <a:pt x="7875" y="7875"/>
                  </a:cubicBezTo>
                  <a:cubicBezTo>
                    <a:pt x="12917" y="2833"/>
                    <a:pt x="19756" y="0"/>
                    <a:pt x="26887" y="0"/>
                  </a:cubicBezTo>
                  <a:close/>
                </a:path>
              </a:pathLst>
            </a:custGeom>
            <a:solidFill>
              <a:srgbClr val="BB521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6"/>
            <p:cNvSpPr txBox="1"/>
            <p:nvPr/>
          </p:nvSpPr>
          <p:spPr>
            <a:xfrm>
              <a:off x="0" y="-28575"/>
              <a:ext cx="1516725" cy="274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0" name="Google Shape;240;p16"/>
          <p:cNvSpPr txBox="1"/>
          <p:nvPr/>
        </p:nvSpPr>
        <p:spPr>
          <a:xfrm>
            <a:off x="6445950" y="1085475"/>
            <a:ext cx="53961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BUSINESS NAME GOES HERE</a:t>
            </a:r>
            <a:endParaRPr/>
          </a:p>
        </p:txBody>
      </p:sp>
      <p:sp>
        <p:nvSpPr>
          <p:cNvPr id="241" name="Google Shape;241;p16"/>
          <p:cNvSpPr txBox="1"/>
          <p:nvPr/>
        </p:nvSpPr>
        <p:spPr>
          <a:xfrm>
            <a:off x="5341355" y="2216254"/>
            <a:ext cx="2604959" cy="354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COMMUNICATION</a:t>
            </a:r>
            <a:endParaRPr/>
          </a:p>
        </p:txBody>
      </p:sp>
      <p:sp>
        <p:nvSpPr>
          <p:cNvPr id="242" name="Google Shape;242;p16"/>
          <p:cNvSpPr txBox="1"/>
          <p:nvPr/>
        </p:nvSpPr>
        <p:spPr>
          <a:xfrm>
            <a:off x="10341686" y="2216254"/>
            <a:ext cx="2604959" cy="354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43" name="Google Shape;243;p16"/>
          <p:cNvSpPr txBox="1"/>
          <p:nvPr/>
        </p:nvSpPr>
        <p:spPr>
          <a:xfrm>
            <a:off x="10545015" y="2802920"/>
            <a:ext cx="2198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44" name="Google Shape;244;p16"/>
          <p:cNvSpPr txBox="1"/>
          <p:nvPr/>
        </p:nvSpPr>
        <p:spPr>
          <a:xfrm>
            <a:off x="4764925" y="2664841"/>
            <a:ext cx="37578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Clear and professional verbal or written communication goes a long way in ensuring customer satisfaction.</a:t>
            </a:r>
            <a:endParaRPr/>
          </a:p>
        </p:txBody>
      </p:sp>
      <p:sp>
        <p:nvSpPr>
          <p:cNvPr id="245" name="Google Shape;245;p16"/>
          <p:cNvSpPr txBox="1"/>
          <p:nvPr/>
        </p:nvSpPr>
        <p:spPr>
          <a:xfrm>
            <a:off x="2694755" y="4115528"/>
            <a:ext cx="2604959" cy="354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46" name="Google Shape;246;p16"/>
          <p:cNvSpPr txBox="1"/>
          <p:nvPr/>
        </p:nvSpPr>
        <p:spPr>
          <a:xfrm>
            <a:off x="2898084" y="4702195"/>
            <a:ext cx="2198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47" name="Google Shape;247;p16"/>
          <p:cNvSpPr txBox="1"/>
          <p:nvPr/>
        </p:nvSpPr>
        <p:spPr>
          <a:xfrm>
            <a:off x="2694755" y="6013969"/>
            <a:ext cx="2604959" cy="354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48" name="Google Shape;248;p16"/>
          <p:cNvSpPr txBox="1"/>
          <p:nvPr/>
        </p:nvSpPr>
        <p:spPr>
          <a:xfrm>
            <a:off x="2898084" y="6600636"/>
            <a:ext cx="2198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49" name="Google Shape;249;p16"/>
          <p:cNvSpPr txBox="1"/>
          <p:nvPr/>
        </p:nvSpPr>
        <p:spPr>
          <a:xfrm>
            <a:off x="12988286" y="4114695"/>
            <a:ext cx="2604959" cy="354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50" name="Google Shape;250;p16"/>
          <p:cNvSpPr txBox="1"/>
          <p:nvPr/>
        </p:nvSpPr>
        <p:spPr>
          <a:xfrm>
            <a:off x="13191615" y="4701361"/>
            <a:ext cx="2198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51" name="Google Shape;251;p16"/>
          <p:cNvSpPr txBox="1"/>
          <p:nvPr/>
        </p:nvSpPr>
        <p:spPr>
          <a:xfrm>
            <a:off x="12988286" y="6014802"/>
            <a:ext cx="2604959" cy="354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52" name="Google Shape;252;p16"/>
          <p:cNvSpPr txBox="1"/>
          <p:nvPr/>
        </p:nvSpPr>
        <p:spPr>
          <a:xfrm>
            <a:off x="13191615" y="6601469"/>
            <a:ext cx="2198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sp>
        <p:nvSpPr>
          <p:cNvPr id="253" name="Google Shape;253;p16"/>
          <p:cNvSpPr txBox="1"/>
          <p:nvPr/>
        </p:nvSpPr>
        <p:spPr>
          <a:xfrm>
            <a:off x="7841520" y="7913243"/>
            <a:ext cx="2604959" cy="354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PILLAR GOES HERE</a:t>
            </a:r>
            <a:endParaRPr/>
          </a:p>
        </p:txBody>
      </p:sp>
      <p:sp>
        <p:nvSpPr>
          <p:cNvPr id="254" name="Google Shape;254;p16"/>
          <p:cNvSpPr txBox="1"/>
          <p:nvPr/>
        </p:nvSpPr>
        <p:spPr>
          <a:xfrm>
            <a:off x="8044850" y="8499910"/>
            <a:ext cx="2198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Supporting details and examples go here</a:t>
            </a:r>
            <a:endParaRPr/>
          </a:p>
        </p:txBody>
      </p:sp>
      <p:cxnSp>
        <p:nvCxnSpPr>
          <p:cNvPr id="255" name="Google Shape;255;p16"/>
          <p:cNvCxnSpPr/>
          <p:nvPr/>
        </p:nvCxnSpPr>
        <p:spPr>
          <a:xfrm>
            <a:off x="8793057" y="2870851"/>
            <a:ext cx="350943" cy="1463904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6" name="Google Shape;256;p16"/>
          <p:cNvCxnSpPr/>
          <p:nvPr/>
        </p:nvCxnSpPr>
        <p:spPr>
          <a:xfrm>
            <a:off x="6146457" y="4769292"/>
            <a:ext cx="1591012" cy="971994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7" name="Google Shape;257;p16"/>
          <p:cNvCxnSpPr/>
          <p:nvPr/>
        </p:nvCxnSpPr>
        <p:spPr>
          <a:xfrm flipH="1" rot="10800000">
            <a:off x="6146457" y="5741286"/>
            <a:ext cx="1591012" cy="928113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8" name="Google Shape;258;p16"/>
          <p:cNvCxnSpPr/>
          <p:nvPr/>
        </p:nvCxnSpPr>
        <p:spPr>
          <a:xfrm rot="10800000">
            <a:off x="9144000" y="7147818"/>
            <a:ext cx="0" cy="58034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9" name="Google Shape;259;p16"/>
          <p:cNvCxnSpPr/>
          <p:nvPr/>
        </p:nvCxnSpPr>
        <p:spPr>
          <a:xfrm>
            <a:off x="10550531" y="5741286"/>
            <a:ext cx="1591012" cy="928113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0" name="Google Shape;260;p16"/>
          <p:cNvCxnSpPr/>
          <p:nvPr/>
        </p:nvCxnSpPr>
        <p:spPr>
          <a:xfrm flipH="1" rot="10800000">
            <a:off x="10550531" y="4769292"/>
            <a:ext cx="1591012" cy="971994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1" name="Google Shape;261;p16"/>
          <p:cNvCxnSpPr/>
          <p:nvPr/>
        </p:nvCxnSpPr>
        <p:spPr>
          <a:xfrm flipH="1" rot="10800000">
            <a:off x="9144000" y="2870851"/>
            <a:ext cx="350943" cy="1463904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4EB"/>
        </a:solidFill>
      </p:bgPr>
    </p:bg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7"/>
          <p:cNvGrpSpPr/>
          <p:nvPr/>
        </p:nvGrpSpPr>
        <p:grpSpPr>
          <a:xfrm>
            <a:off x="714865" y="2192041"/>
            <a:ext cx="5097641" cy="7508818"/>
            <a:chOff x="0" y="-28575"/>
            <a:chExt cx="1342589" cy="1977631"/>
          </a:xfrm>
        </p:grpSpPr>
        <p:sp>
          <p:nvSpPr>
            <p:cNvPr id="267" name="Google Shape;267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0375" y="0"/>
                  </a:moveTo>
                  <a:lnTo>
                    <a:pt x="1312214" y="0"/>
                  </a:lnTo>
                  <a:cubicBezTo>
                    <a:pt x="1320270" y="0"/>
                    <a:pt x="1327996" y="3200"/>
                    <a:pt x="1333692" y="8896"/>
                  </a:cubicBezTo>
                  <a:cubicBezTo>
                    <a:pt x="1339388" y="14593"/>
                    <a:pt x="1342589" y="22319"/>
                    <a:pt x="1342589" y="30375"/>
                  </a:cubicBezTo>
                  <a:lnTo>
                    <a:pt x="1342589" y="1918682"/>
                  </a:lnTo>
                  <a:cubicBezTo>
                    <a:pt x="1342589" y="1935457"/>
                    <a:pt x="1328989" y="1949056"/>
                    <a:pt x="1312214" y="1949056"/>
                  </a:cubicBezTo>
                  <a:lnTo>
                    <a:pt x="30375" y="1949056"/>
                  </a:lnTo>
                  <a:cubicBezTo>
                    <a:pt x="22319" y="1949056"/>
                    <a:pt x="14593" y="1945856"/>
                    <a:pt x="8896" y="1940159"/>
                  </a:cubicBezTo>
                  <a:cubicBezTo>
                    <a:pt x="3200" y="1934463"/>
                    <a:pt x="0" y="1926737"/>
                    <a:pt x="0" y="1918682"/>
                  </a:cubicBezTo>
                  <a:lnTo>
                    <a:pt x="0" y="30375"/>
                  </a:lnTo>
                  <a:cubicBezTo>
                    <a:pt x="0" y="13599"/>
                    <a:pt x="13599" y="0"/>
                    <a:pt x="3037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7"/>
            <p:cNvSpPr txBox="1"/>
            <p:nvPr/>
          </p:nvSpPr>
          <p:spPr>
            <a:xfrm>
              <a:off x="0" y="-28575"/>
              <a:ext cx="1342589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p17"/>
          <p:cNvGrpSpPr/>
          <p:nvPr/>
        </p:nvGrpSpPr>
        <p:grpSpPr>
          <a:xfrm>
            <a:off x="6060156" y="2192041"/>
            <a:ext cx="11512980" cy="7508818"/>
            <a:chOff x="0" y="-28575"/>
            <a:chExt cx="3032225" cy="1977631"/>
          </a:xfrm>
        </p:grpSpPr>
        <p:sp>
          <p:nvSpPr>
            <p:cNvPr id="270" name="Google Shape;270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3449" y="0"/>
                  </a:moveTo>
                  <a:lnTo>
                    <a:pt x="3018776" y="0"/>
                  </a:lnTo>
                  <a:cubicBezTo>
                    <a:pt x="3022343" y="0"/>
                    <a:pt x="3025764" y="1417"/>
                    <a:pt x="3028286" y="3939"/>
                  </a:cubicBezTo>
                  <a:cubicBezTo>
                    <a:pt x="3030808" y="6461"/>
                    <a:pt x="3032225" y="9882"/>
                    <a:pt x="3032225" y="13449"/>
                  </a:cubicBezTo>
                  <a:lnTo>
                    <a:pt x="3032225" y="1935607"/>
                  </a:lnTo>
                  <a:cubicBezTo>
                    <a:pt x="3032225" y="1939174"/>
                    <a:pt x="3030808" y="1942595"/>
                    <a:pt x="3028286" y="1945117"/>
                  </a:cubicBezTo>
                  <a:cubicBezTo>
                    <a:pt x="3025764" y="1947639"/>
                    <a:pt x="3022343" y="1949056"/>
                    <a:pt x="3018776" y="1949056"/>
                  </a:cubicBezTo>
                  <a:lnTo>
                    <a:pt x="13449" y="1949056"/>
                  </a:lnTo>
                  <a:cubicBezTo>
                    <a:pt x="9882" y="1949056"/>
                    <a:pt x="6461" y="1947639"/>
                    <a:pt x="3939" y="1945117"/>
                  </a:cubicBezTo>
                  <a:cubicBezTo>
                    <a:pt x="1417" y="1942595"/>
                    <a:pt x="0" y="1939174"/>
                    <a:pt x="0" y="1935607"/>
                  </a:cubicBezTo>
                  <a:lnTo>
                    <a:pt x="0" y="13449"/>
                  </a:lnTo>
                  <a:cubicBezTo>
                    <a:pt x="0" y="9882"/>
                    <a:pt x="1417" y="6461"/>
                    <a:pt x="3939" y="3939"/>
                  </a:cubicBezTo>
                  <a:cubicBezTo>
                    <a:pt x="6461" y="1417"/>
                    <a:pt x="988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7"/>
            <p:cNvSpPr txBox="1"/>
            <p:nvPr/>
          </p:nvSpPr>
          <p:spPr>
            <a:xfrm>
              <a:off x="0" y="-28575"/>
              <a:ext cx="3032225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17"/>
          <p:cNvGrpSpPr/>
          <p:nvPr/>
        </p:nvGrpSpPr>
        <p:grpSpPr>
          <a:xfrm>
            <a:off x="1104558" y="2712744"/>
            <a:ext cx="4318255" cy="647237"/>
            <a:chOff x="0" y="0"/>
            <a:chExt cx="1137318" cy="170466"/>
          </a:xfrm>
        </p:grpSpPr>
        <p:sp>
          <p:nvSpPr>
            <p:cNvPr id="273" name="Google Shape;273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7"/>
            <p:cNvSpPr txBox="1"/>
            <p:nvPr/>
          </p:nvSpPr>
          <p:spPr>
            <a:xfrm>
              <a:off x="0" y="0"/>
              <a:ext cx="1137318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Fonts</a:t>
              </a:r>
              <a:endParaRPr/>
            </a:p>
          </p:txBody>
        </p:sp>
      </p:grpSp>
      <p:grpSp>
        <p:nvGrpSpPr>
          <p:cNvPr id="275" name="Google Shape;275;p17"/>
          <p:cNvGrpSpPr/>
          <p:nvPr/>
        </p:nvGrpSpPr>
        <p:grpSpPr>
          <a:xfrm>
            <a:off x="9623087" y="2712744"/>
            <a:ext cx="4368067" cy="647237"/>
            <a:chOff x="0" y="0"/>
            <a:chExt cx="1150437" cy="170466"/>
          </a:xfrm>
        </p:grpSpPr>
        <p:sp>
          <p:nvSpPr>
            <p:cNvPr id="276" name="Google Shape;276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5448" y="0"/>
                  </a:moveTo>
                  <a:lnTo>
                    <a:pt x="1114989" y="0"/>
                  </a:lnTo>
                  <a:cubicBezTo>
                    <a:pt x="1124391" y="0"/>
                    <a:pt x="1133407" y="3735"/>
                    <a:pt x="1140055" y="10382"/>
                  </a:cubicBezTo>
                  <a:cubicBezTo>
                    <a:pt x="1146703" y="17030"/>
                    <a:pt x="1150437" y="26046"/>
                    <a:pt x="1150437" y="35448"/>
                  </a:cubicBezTo>
                  <a:lnTo>
                    <a:pt x="1150437" y="135018"/>
                  </a:lnTo>
                  <a:cubicBezTo>
                    <a:pt x="1150437" y="144419"/>
                    <a:pt x="1146703" y="153436"/>
                    <a:pt x="1140055" y="160083"/>
                  </a:cubicBezTo>
                  <a:cubicBezTo>
                    <a:pt x="1133407" y="166731"/>
                    <a:pt x="1124391" y="170466"/>
                    <a:pt x="1114989" y="170466"/>
                  </a:cubicBezTo>
                  <a:lnTo>
                    <a:pt x="35448" y="170466"/>
                  </a:lnTo>
                  <a:cubicBezTo>
                    <a:pt x="26046" y="170466"/>
                    <a:pt x="17030" y="166731"/>
                    <a:pt x="10382" y="160083"/>
                  </a:cubicBezTo>
                  <a:cubicBezTo>
                    <a:pt x="3735" y="153436"/>
                    <a:pt x="0" y="144419"/>
                    <a:pt x="0" y="135018"/>
                  </a:cubicBezTo>
                  <a:lnTo>
                    <a:pt x="0" y="35448"/>
                  </a:lnTo>
                  <a:cubicBezTo>
                    <a:pt x="0" y="26046"/>
                    <a:pt x="3735" y="17030"/>
                    <a:pt x="10382" y="10382"/>
                  </a:cubicBezTo>
                  <a:cubicBezTo>
                    <a:pt x="17030" y="3735"/>
                    <a:pt x="26046" y="0"/>
                    <a:pt x="35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7"/>
            <p:cNvSpPr txBox="1"/>
            <p:nvPr/>
          </p:nvSpPr>
          <p:spPr>
            <a:xfrm>
              <a:off x="0" y="0"/>
              <a:ext cx="1150437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Design Elements / Icons</a:t>
              </a:r>
              <a:endParaRPr/>
            </a:p>
          </p:txBody>
        </p:sp>
      </p:grpSp>
      <p:grpSp>
        <p:nvGrpSpPr>
          <p:cNvPr id="278" name="Google Shape;278;p17"/>
          <p:cNvGrpSpPr/>
          <p:nvPr/>
        </p:nvGrpSpPr>
        <p:grpSpPr>
          <a:xfrm>
            <a:off x="1104558" y="7347143"/>
            <a:ext cx="4318255" cy="647237"/>
            <a:chOff x="0" y="0"/>
            <a:chExt cx="1137318" cy="170466"/>
          </a:xfrm>
        </p:grpSpPr>
        <p:sp>
          <p:nvSpPr>
            <p:cNvPr id="279" name="Google Shape;279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7"/>
            <p:cNvSpPr txBox="1"/>
            <p:nvPr/>
          </p:nvSpPr>
          <p:spPr>
            <a:xfrm>
              <a:off x="0" y="0"/>
              <a:ext cx="1137318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DM Sans"/>
                  <a:ea typeface="DM Sans"/>
                  <a:cs typeface="DM Sans"/>
                  <a:sym typeface="DM Sans"/>
                </a:rPr>
                <a:t>Colors</a:t>
              </a:r>
              <a:endParaRPr/>
            </a:p>
          </p:txBody>
        </p:sp>
      </p:grpSp>
      <p:grpSp>
        <p:nvGrpSpPr>
          <p:cNvPr id="281" name="Google Shape;281;p17"/>
          <p:cNvGrpSpPr/>
          <p:nvPr/>
        </p:nvGrpSpPr>
        <p:grpSpPr>
          <a:xfrm>
            <a:off x="1249355" y="8261080"/>
            <a:ext cx="725897" cy="725897"/>
            <a:chOff x="0" y="0"/>
            <a:chExt cx="812800" cy="812800"/>
          </a:xfrm>
        </p:grpSpPr>
        <p:sp>
          <p:nvSpPr>
            <p:cNvPr id="282" name="Google Shape;282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8F4EB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4" name="Google Shape;284;p17"/>
          <p:cNvGrpSpPr/>
          <p:nvPr/>
        </p:nvGrpSpPr>
        <p:grpSpPr>
          <a:xfrm>
            <a:off x="2064714" y="8261080"/>
            <a:ext cx="725897" cy="725897"/>
            <a:chOff x="0" y="0"/>
            <a:chExt cx="812800" cy="812800"/>
          </a:xfrm>
        </p:grpSpPr>
        <p:sp>
          <p:nvSpPr>
            <p:cNvPr id="285" name="Google Shape;285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57E9A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7" name="Google Shape;287;p17"/>
          <p:cNvGrpSpPr/>
          <p:nvPr/>
        </p:nvGrpSpPr>
        <p:grpSpPr>
          <a:xfrm>
            <a:off x="2943011" y="8261080"/>
            <a:ext cx="725897" cy="725897"/>
            <a:chOff x="0" y="0"/>
            <a:chExt cx="812800" cy="812800"/>
          </a:xfrm>
        </p:grpSpPr>
        <p:sp>
          <p:nvSpPr>
            <p:cNvPr id="288" name="Google Shape;288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4A64E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17"/>
          <p:cNvGrpSpPr/>
          <p:nvPr/>
        </p:nvGrpSpPr>
        <p:grpSpPr>
          <a:xfrm>
            <a:off x="3819515" y="8261080"/>
            <a:ext cx="725897" cy="725897"/>
            <a:chOff x="0" y="0"/>
            <a:chExt cx="812800" cy="812800"/>
          </a:xfrm>
        </p:grpSpPr>
        <p:sp>
          <p:nvSpPr>
            <p:cNvPr id="291" name="Google Shape;29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B521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17"/>
          <p:cNvGrpSpPr/>
          <p:nvPr/>
        </p:nvGrpSpPr>
        <p:grpSpPr>
          <a:xfrm>
            <a:off x="4696916" y="8261080"/>
            <a:ext cx="725897" cy="725897"/>
            <a:chOff x="0" y="0"/>
            <a:chExt cx="812800" cy="812800"/>
          </a:xfrm>
        </p:grpSpPr>
        <p:sp>
          <p:nvSpPr>
            <p:cNvPr id="294" name="Google Shape;294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2545D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6" name="Google Shape;296;p17"/>
          <p:cNvSpPr txBox="1"/>
          <p:nvPr/>
        </p:nvSpPr>
        <p:spPr>
          <a:xfrm>
            <a:off x="1173043" y="3677619"/>
            <a:ext cx="4181285" cy="5099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uses the following free fonts:</a:t>
            </a:r>
            <a:endParaRPr/>
          </a:p>
        </p:txBody>
      </p:sp>
      <p:sp>
        <p:nvSpPr>
          <p:cNvPr id="297" name="Google Shape;297;p17"/>
          <p:cNvSpPr txBox="1"/>
          <p:nvPr/>
        </p:nvSpPr>
        <p:spPr>
          <a:xfrm>
            <a:off x="1116102" y="6770397"/>
            <a:ext cx="4368067" cy="2528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298" name="Google Shape;298;p17"/>
          <p:cNvSpPr txBox="1"/>
          <p:nvPr/>
        </p:nvSpPr>
        <p:spPr>
          <a:xfrm>
            <a:off x="1688417" y="5015260"/>
            <a:ext cx="3150536" cy="3630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9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 Bold</a:t>
            </a:r>
            <a:endParaRPr/>
          </a:p>
        </p:txBody>
      </p:sp>
      <p:sp>
        <p:nvSpPr>
          <p:cNvPr id="299" name="Google Shape;299;p17"/>
          <p:cNvSpPr txBox="1"/>
          <p:nvPr/>
        </p:nvSpPr>
        <p:spPr>
          <a:xfrm>
            <a:off x="1523971" y="5994577"/>
            <a:ext cx="3479429" cy="2834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9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 Regular</a:t>
            </a:r>
            <a:endParaRPr/>
          </a:p>
        </p:txBody>
      </p:sp>
      <p:sp>
        <p:nvSpPr>
          <p:cNvPr id="300" name="Google Shape;300;p17"/>
          <p:cNvSpPr txBox="1"/>
          <p:nvPr/>
        </p:nvSpPr>
        <p:spPr>
          <a:xfrm>
            <a:off x="2319155" y="4702150"/>
            <a:ext cx="1889061" cy="215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</p:txBody>
      </p:sp>
      <p:sp>
        <p:nvSpPr>
          <p:cNvPr id="301" name="Google Shape;301;p17"/>
          <p:cNvSpPr txBox="1"/>
          <p:nvPr/>
        </p:nvSpPr>
        <p:spPr>
          <a:xfrm>
            <a:off x="2319155" y="5702842"/>
            <a:ext cx="1889061" cy="215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TEXT:</a:t>
            </a:r>
            <a:endParaRPr/>
          </a:p>
        </p:txBody>
      </p:sp>
      <p:sp>
        <p:nvSpPr>
          <p:cNvPr id="302" name="Google Shape;302;p17"/>
          <p:cNvSpPr txBox="1"/>
          <p:nvPr/>
        </p:nvSpPr>
        <p:spPr>
          <a:xfrm>
            <a:off x="1249355" y="9092659"/>
            <a:ext cx="725897" cy="1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#F8F4EB</a:t>
            </a:r>
            <a:endParaRPr/>
          </a:p>
        </p:txBody>
      </p:sp>
      <p:sp>
        <p:nvSpPr>
          <p:cNvPr id="303" name="Google Shape;303;p17"/>
          <p:cNvSpPr txBox="1"/>
          <p:nvPr/>
        </p:nvSpPr>
        <p:spPr>
          <a:xfrm>
            <a:off x="2064714" y="9092659"/>
            <a:ext cx="725897" cy="1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#F57E9A</a:t>
            </a:r>
            <a:endParaRPr/>
          </a:p>
        </p:txBody>
      </p:sp>
      <p:sp>
        <p:nvSpPr>
          <p:cNvPr id="304" name="Google Shape;304;p17"/>
          <p:cNvSpPr txBox="1"/>
          <p:nvPr/>
        </p:nvSpPr>
        <p:spPr>
          <a:xfrm>
            <a:off x="2943011" y="9092659"/>
            <a:ext cx="725897" cy="1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#F4A64E</a:t>
            </a:r>
            <a:endParaRPr/>
          </a:p>
        </p:txBody>
      </p:sp>
      <p:sp>
        <p:nvSpPr>
          <p:cNvPr id="305" name="Google Shape;305;p17"/>
          <p:cNvSpPr txBox="1"/>
          <p:nvPr/>
        </p:nvSpPr>
        <p:spPr>
          <a:xfrm>
            <a:off x="3819515" y="9092659"/>
            <a:ext cx="725897" cy="1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#BB521F</a:t>
            </a:r>
            <a:endParaRPr/>
          </a:p>
        </p:txBody>
      </p:sp>
      <p:sp>
        <p:nvSpPr>
          <p:cNvPr id="306" name="Google Shape;306;p17"/>
          <p:cNvSpPr txBox="1"/>
          <p:nvPr/>
        </p:nvSpPr>
        <p:spPr>
          <a:xfrm>
            <a:off x="4696916" y="9092659"/>
            <a:ext cx="725897" cy="190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#22545D</a:t>
            </a:r>
            <a:endParaRPr/>
          </a:p>
        </p:txBody>
      </p:sp>
      <p:sp>
        <p:nvSpPr>
          <p:cNvPr id="307" name="Google Shape;307;p17"/>
          <p:cNvSpPr txBox="1"/>
          <p:nvPr/>
        </p:nvSpPr>
        <p:spPr>
          <a:xfrm>
            <a:off x="3800933" y="1709954"/>
            <a:ext cx="10686133" cy="3238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in your presentation. Delete or hide this page before presenting. </a:t>
            </a:r>
            <a:endParaRPr/>
          </a:p>
        </p:txBody>
      </p:sp>
      <p:sp>
        <p:nvSpPr>
          <p:cNvPr id="308" name="Google Shape;308;p17"/>
          <p:cNvSpPr txBox="1"/>
          <p:nvPr/>
        </p:nvSpPr>
        <p:spPr>
          <a:xfrm>
            <a:off x="5469973" y="709966"/>
            <a:ext cx="7348055" cy="848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22545D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  <p:grpSp>
        <p:nvGrpSpPr>
          <p:cNvPr id="309" name="Google Shape;309;p17"/>
          <p:cNvGrpSpPr/>
          <p:nvPr/>
        </p:nvGrpSpPr>
        <p:grpSpPr>
          <a:xfrm>
            <a:off x="6665044" y="4036256"/>
            <a:ext cx="10303203" cy="4818563"/>
            <a:chOff x="0" y="0"/>
            <a:chExt cx="13737604" cy="6424751"/>
          </a:xfrm>
        </p:grpSpPr>
        <p:sp>
          <p:nvSpPr>
            <p:cNvPr id="310" name="Google Shape;310;p17"/>
            <p:cNvSpPr/>
            <p:nvPr/>
          </p:nvSpPr>
          <p:spPr>
            <a:xfrm>
              <a:off x="148846" y="5365364"/>
              <a:ext cx="550375" cy="1022657"/>
            </a:xfrm>
            <a:custGeom>
              <a:rect b="b" l="l" r="r" t="t"/>
              <a:pathLst>
                <a:path extrusionOk="0" h="1022657" w="550375">
                  <a:moveTo>
                    <a:pt x="0" y="0"/>
                  </a:moveTo>
                  <a:lnTo>
                    <a:pt x="550375" y="0"/>
                  </a:lnTo>
                  <a:lnTo>
                    <a:pt x="550375" y="1022656"/>
                  </a:lnTo>
                  <a:lnTo>
                    <a:pt x="0" y="10226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1" name="Google Shape;311;p17"/>
            <p:cNvSpPr/>
            <p:nvPr/>
          </p:nvSpPr>
          <p:spPr>
            <a:xfrm>
              <a:off x="11132055" y="1843058"/>
              <a:ext cx="966416" cy="831118"/>
            </a:xfrm>
            <a:custGeom>
              <a:rect b="b" l="l" r="r" t="t"/>
              <a:pathLst>
                <a:path extrusionOk="0" h="831118" w="966416">
                  <a:moveTo>
                    <a:pt x="0" y="0"/>
                  </a:moveTo>
                  <a:lnTo>
                    <a:pt x="966416" y="0"/>
                  </a:lnTo>
                  <a:lnTo>
                    <a:pt x="966416" y="831118"/>
                  </a:lnTo>
                  <a:lnTo>
                    <a:pt x="0" y="83111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2" name="Google Shape;312;p17"/>
            <p:cNvSpPr/>
            <p:nvPr/>
          </p:nvSpPr>
          <p:spPr>
            <a:xfrm>
              <a:off x="12975047" y="3558715"/>
              <a:ext cx="686872" cy="949194"/>
            </a:xfrm>
            <a:custGeom>
              <a:rect b="b" l="l" r="r" t="t"/>
              <a:pathLst>
                <a:path extrusionOk="0" h="949194" w="686872">
                  <a:moveTo>
                    <a:pt x="0" y="0"/>
                  </a:moveTo>
                  <a:lnTo>
                    <a:pt x="686872" y="0"/>
                  </a:lnTo>
                  <a:lnTo>
                    <a:pt x="686872" y="949194"/>
                  </a:lnTo>
                  <a:lnTo>
                    <a:pt x="0" y="94919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3" name="Google Shape;313;p17"/>
            <p:cNvSpPr/>
            <p:nvPr/>
          </p:nvSpPr>
          <p:spPr>
            <a:xfrm>
              <a:off x="11806685" y="3609278"/>
              <a:ext cx="565892" cy="848067"/>
            </a:xfrm>
            <a:custGeom>
              <a:rect b="b" l="l" r="r" t="t"/>
              <a:pathLst>
                <a:path extrusionOk="0" h="848067" w="565892">
                  <a:moveTo>
                    <a:pt x="0" y="0"/>
                  </a:moveTo>
                  <a:lnTo>
                    <a:pt x="565892" y="0"/>
                  </a:lnTo>
                  <a:lnTo>
                    <a:pt x="565892" y="848067"/>
                  </a:lnTo>
                  <a:lnTo>
                    <a:pt x="0" y="8480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4" name="Google Shape;314;p17"/>
            <p:cNvSpPr/>
            <p:nvPr/>
          </p:nvSpPr>
          <p:spPr>
            <a:xfrm>
              <a:off x="12799099" y="5452658"/>
              <a:ext cx="938505" cy="848067"/>
            </a:xfrm>
            <a:custGeom>
              <a:rect b="b" l="l" r="r" t="t"/>
              <a:pathLst>
                <a:path extrusionOk="0" h="848067" w="938505">
                  <a:moveTo>
                    <a:pt x="0" y="0"/>
                  </a:moveTo>
                  <a:lnTo>
                    <a:pt x="938505" y="0"/>
                  </a:lnTo>
                  <a:lnTo>
                    <a:pt x="938505" y="848068"/>
                  </a:lnTo>
                  <a:lnTo>
                    <a:pt x="0" y="8480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5" name="Google Shape;315;p17"/>
            <p:cNvSpPr/>
            <p:nvPr/>
          </p:nvSpPr>
          <p:spPr>
            <a:xfrm>
              <a:off x="12799099" y="55226"/>
              <a:ext cx="848067" cy="848067"/>
            </a:xfrm>
            <a:custGeom>
              <a:rect b="b" l="l" r="r" t="t"/>
              <a:pathLst>
                <a:path extrusionOk="0" h="848067" w="848067">
                  <a:moveTo>
                    <a:pt x="0" y="0"/>
                  </a:moveTo>
                  <a:lnTo>
                    <a:pt x="848068" y="0"/>
                  </a:lnTo>
                  <a:lnTo>
                    <a:pt x="848068" y="848068"/>
                  </a:lnTo>
                  <a:lnTo>
                    <a:pt x="0" y="8480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6" name="Google Shape;316;p17"/>
            <p:cNvSpPr/>
            <p:nvPr/>
          </p:nvSpPr>
          <p:spPr>
            <a:xfrm>
              <a:off x="11144774" y="122739"/>
              <a:ext cx="1160275" cy="713042"/>
            </a:xfrm>
            <a:custGeom>
              <a:rect b="b" l="l" r="r" t="t"/>
              <a:pathLst>
                <a:path extrusionOk="0" h="713042" w="1160275">
                  <a:moveTo>
                    <a:pt x="0" y="0"/>
                  </a:moveTo>
                  <a:lnTo>
                    <a:pt x="1160275" y="0"/>
                  </a:lnTo>
                  <a:lnTo>
                    <a:pt x="1160275" y="713042"/>
                  </a:lnTo>
                  <a:lnTo>
                    <a:pt x="0" y="71304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7" name="Google Shape;317;p17"/>
            <p:cNvSpPr/>
            <p:nvPr/>
          </p:nvSpPr>
          <p:spPr>
            <a:xfrm>
              <a:off x="12712724" y="1784020"/>
              <a:ext cx="949194" cy="949194"/>
            </a:xfrm>
            <a:custGeom>
              <a:rect b="b" l="l" r="r" t="t"/>
              <a:pathLst>
                <a:path extrusionOk="0" h="949194" w="949194">
                  <a:moveTo>
                    <a:pt x="0" y="0"/>
                  </a:moveTo>
                  <a:lnTo>
                    <a:pt x="949195" y="0"/>
                  </a:lnTo>
                  <a:lnTo>
                    <a:pt x="949195" y="949195"/>
                  </a:lnTo>
                  <a:lnTo>
                    <a:pt x="0" y="949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8" name="Google Shape;318;p17"/>
            <p:cNvSpPr/>
            <p:nvPr/>
          </p:nvSpPr>
          <p:spPr>
            <a:xfrm>
              <a:off x="11470710" y="5402095"/>
              <a:ext cx="660984" cy="949194"/>
            </a:xfrm>
            <a:custGeom>
              <a:rect b="b" l="l" r="r" t="t"/>
              <a:pathLst>
                <a:path extrusionOk="0" h="949194" w="660984">
                  <a:moveTo>
                    <a:pt x="0" y="0"/>
                  </a:moveTo>
                  <a:lnTo>
                    <a:pt x="660984" y="0"/>
                  </a:lnTo>
                  <a:lnTo>
                    <a:pt x="660984" y="949194"/>
                  </a:lnTo>
                  <a:lnTo>
                    <a:pt x="0" y="94919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9" name="Google Shape;319;p17"/>
            <p:cNvSpPr/>
            <p:nvPr/>
          </p:nvSpPr>
          <p:spPr>
            <a:xfrm>
              <a:off x="6835811" y="4663"/>
              <a:ext cx="833565" cy="949194"/>
            </a:xfrm>
            <a:custGeom>
              <a:rect b="b" l="l" r="r" t="t"/>
              <a:pathLst>
                <a:path extrusionOk="0" h="949194" w="833565">
                  <a:moveTo>
                    <a:pt x="0" y="0"/>
                  </a:moveTo>
                  <a:lnTo>
                    <a:pt x="833565" y="0"/>
                  </a:lnTo>
                  <a:lnTo>
                    <a:pt x="833565" y="949194"/>
                  </a:lnTo>
                  <a:lnTo>
                    <a:pt x="0" y="94919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0" name="Google Shape;320;p17"/>
            <p:cNvSpPr/>
            <p:nvPr/>
          </p:nvSpPr>
          <p:spPr>
            <a:xfrm>
              <a:off x="9550197" y="152104"/>
              <a:ext cx="1100526" cy="654313"/>
            </a:xfrm>
            <a:custGeom>
              <a:rect b="b" l="l" r="r" t="t"/>
              <a:pathLst>
                <a:path extrusionOk="0" h="654313" w="1100526">
                  <a:moveTo>
                    <a:pt x="0" y="0"/>
                  </a:moveTo>
                  <a:lnTo>
                    <a:pt x="1100526" y="0"/>
                  </a:lnTo>
                  <a:lnTo>
                    <a:pt x="1100526" y="654313"/>
                  </a:lnTo>
                  <a:lnTo>
                    <a:pt x="0" y="65431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1" name="Google Shape;321;p17"/>
            <p:cNvSpPr/>
            <p:nvPr/>
          </p:nvSpPr>
          <p:spPr>
            <a:xfrm>
              <a:off x="1342118" y="55226"/>
              <a:ext cx="848067" cy="848067"/>
            </a:xfrm>
            <a:custGeom>
              <a:rect b="b" l="l" r="r" t="t"/>
              <a:pathLst>
                <a:path extrusionOk="0" h="848067" w="848067">
                  <a:moveTo>
                    <a:pt x="0" y="0"/>
                  </a:moveTo>
                  <a:lnTo>
                    <a:pt x="848067" y="0"/>
                  </a:lnTo>
                  <a:lnTo>
                    <a:pt x="848067" y="848068"/>
                  </a:lnTo>
                  <a:lnTo>
                    <a:pt x="0" y="8480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2" name="Google Shape;322;p17"/>
            <p:cNvSpPr/>
            <p:nvPr/>
          </p:nvSpPr>
          <p:spPr>
            <a:xfrm>
              <a:off x="0" y="55226"/>
              <a:ext cx="848067" cy="848067"/>
            </a:xfrm>
            <a:custGeom>
              <a:rect b="b" l="l" r="r" t="t"/>
              <a:pathLst>
                <a:path extrusionOk="0" h="848067" w="848067">
                  <a:moveTo>
                    <a:pt x="0" y="0"/>
                  </a:moveTo>
                  <a:lnTo>
                    <a:pt x="848067" y="0"/>
                  </a:lnTo>
                  <a:lnTo>
                    <a:pt x="848067" y="848068"/>
                  </a:lnTo>
                  <a:lnTo>
                    <a:pt x="0" y="84806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3" name="Google Shape;323;p17"/>
            <p:cNvSpPr/>
            <p:nvPr/>
          </p:nvSpPr>
          <p:spPr>
            <a:xfrm>
              <a:off x="5400615" y="30077"/>
              <a:ext cx="941146" cy="898366"/>
            </a:xfrm>
            <a:custGeom>
              <a:rect b="b" l="l" r="r" t="t"/>
              <a:pathLst>
                <a:path extrusionOk="0" h="898366" w="941146">
                  <a:moveTo>
                    <a:pt x="0" y="0"/>
                  </a:moveTo>
                  <a:lnTo>
                    <a:pt x="941145" y="0"/>
                  </a:lnTo>
                  <a:lnTo>
                    <a:pt x="941145" y="898366"/>
                  </a:lnTo>
                  <a:lnTo>
                    <a:pt x="0" y="8983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4" name="Google Shape;324;p17"/>
            <p:cNvSpPr/>
            <p:nvPr/>
          </p:nvSpPr>
          <p:spPr>
            <a:xfrm>
              <a:off x="2684236" y="4663"/>
              <a:ext cx="942291" cy="949194"/>
            </a:xfrm>
            <a:custGeom>
              <a:rect b="b" l="l" r="r" t="t"/>
              <a:pathLst>
                <a:path extrusionOk="0" h="949194" w="942291">
                  <a:moveTo>
                    <a:pt x="0" y="0"/>
                  </a:moveTo>
                  <a:lnTo>
                    <a:pt x="942291" y="0"/>
                  </a:lnTo>
                  <a:lnTo>
                    <a:pt x="942291" y="949194"/>
                  </a:lnTo>
                  <a:lnTo>
                    <a:pt x="0" y="94919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5" name="Google Shape;325;p17"/>
            <p:cNvSpPr/>
            <p:nvPr/>
          </p:nvSpPr>
          <p:spPr>
            <a:xfrm>
              <a:off x="4120578" y="0"/>
              <a:ext cx="785987" cy="958520"/>
            </a:xfrm>
            <a:custGeom>
              <a:rect b="b" l="l" r="r" t="t"/>
              <a:pathLst>
                <a:path extrusionOk="0" h="958520" w="785987">
                  <a:moveTo>
                    <a:pt x="0" y="0"/>
                  </a:moveTo>
                  <a:lnTo>
                    <a:pt x="785986" y="0"/>
                  </a:lnTo>
                  <a:lnTo>
                    <a:pt x="785986" y="958520"/>
                  </a:lnTo>
                  <a:lnTo>
                    <a:pt x="0" y="95852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6" name="Google Shape;326;p17"/>
            <p:cNvSpPr/>
            <p:nvPr/>
          </p:nvSpPr>
          <p:spPr>
            <a:xfrm>
              <a:off x="8163427" y="30452"/>
              <a:ext cx="892720" cy="897616"/>
            </a:xfrm>
            <a:custGeom>
              <a:rect b="b" l="l" r="r" t="t"/>
              <a:pathLst>
                <a:path extrusionOk="0" h="897616" w="892720">
                  <a:moveTo>
                    <a:pt x="0" y="0"/>
                  </a:moveTo>
                  <a:lnTo>
                    <a:pt x="892719" y="0"/>
                  </a:lnTo>
                  <a:lnTo>
                    <a:pt x="892719" y="897616"/>
                  </a:lnTo>
                  <a:lnTo>
                    <a:pt x="0" y="89761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7" name="Google Shape;327;p17"/>
            <p:cNvSpPr/>
            <p:nvPr/>
          </p:nvSpPr>
          <p:spPr>
            <a:xfrm>
              <a:off x="8052568" y="1784020"/>
              <a:ext cx="766259" cy="949194"/>
            </a:xfrm>
            <a:custGeom>
              <a:rect b="b" l="l" r="r" t="t"/>
              <a:pathLst>
                <a:path extrusionOk="0" h="949194" w="766259">
                  <a:moveTo>
                    <a:pt x="0" y="0"/>
                  </a:moveTo>
                  <a:lnTo>
                    <a:pt x="766259" y="0"/>
                  </a:lnTo>
                  <a:lnTo>
                    <a:pt x="766259" y="949195"/>
                  </a:lnTo>
                  <a:lnTo>
                    <a:pt x="0" y="949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8" name="Google Shape;328;p17"/>
            <p:cNvSpPr/>
            <p:nvPr/>
          </p:nvSpPr>
          <p:spPr>
            <a:xfrm>
              <a:off x="6406583" y="1784020"/>
              <a:ext cx="1031733" cy="949194"/>
            </a:xfrm>
            <a:custGeom>
              <a:rect b="b" l="l" r="r" t="t"/>
              <a:pathLst>
                <a:path extrusionOk="0" h="949194" w="1031733">
                  <a:moveTo>
                    <a:pt x="0" y="0"/>
                  </a:moveTo>
                  <a:lnTo>
                    <a:pt x="1031733" y="0"/>
                  </a:lnTo>
                  <a:lnTo>
                    <a:pt x="1031733" y="949195"/>
                  </a:lnTo>
                  <a:lnTo>
                    <a:pt x="0" y="949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9" name="Google Shape;329;p17"/>
            <p:cNvSpPr/>
            <p:nvPr/>
          </p:nvSpPr>
          <p:spPr>
            <a:xfrm>
              <a:off x="9433080" y="1947006"/>
              <a:ext cx="1084722" cy="623222"/>
            </a:xfrm>
            <a:custGeom>
              <a:rect b="b" l="l" r="r" t="t"/>
              <a:pathLst>
                <a:path extrusionOk="0" h="623222" w="1084722">
                  <a:moveTo>
                    <a:pt x="0" y="0"/>
                  </a:moveTo>
                  <a:lnTo>
                    <a:pt x="1084722" y="0"/>
                  </a:lnTo>
                  <a:lnTo>
                    <a:pt x="1084722" y="623223"/>
                  </a:lnTo>
                  <a:lnTo>
                    <a:pt x="0" y="62322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0" name="Google Shape;330;p17"/>
            <p:cNvSpPr/>
            <p:nvPr/>
          </p:nvSpPr>
          <p:spPr>
            <a:xfrm>
              <a:off x="3281414" y="1784020"/>
              <a:ext cx="949194" cy="949194"/>
            </a:xfrm>
            <a:custGeom>
              <a:rect b="b" l="l" r="r" t="t"/>
              <a:pathLst>
                <a:path extrusionOk="0" h="949194" w="949194">
                  <a:moveTo>
                    <a:pt x="0" y="0"/>
                  </a:moveTo>
                  <a:lnTo>
                    <a:pt x="949195" y="0"/>
                  </a:lnTo>
                  <a:lnTo>
                    <a:pt x="949195" y="949195"/>
                  </a:lnTo>
                  <a:lnTo>
                    <a:pt x="0" y="949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1" name="Google Shape;331;p17"/>
            <p:cNvSpPr/>
            <p:nvPr/>
          </p:nvSpPr>
          <p:spPr>
            <a:xfrm>
              <a:off x="0" y="1784020"/>
              <a:ext cx="1103714" cy="949194"/>
            </a:xfrm>
            <a:custGeom>
              <a:rect b="b" l="l" r="r" t="t"/>
              <a:pathLst>
                <a:path extrusionOk="0" h="949194" w="1103714">
                  <a:moveTo>
                    <a:pt x="0" y="0"/>
                  </a:moveTo>
                  <a:lnTo>
                    <a:pt x="1103714" y="0"/>
                  </a:lnTo>
                  <a:lnTo>
                    <a:pt x="1103714" y="949195"/>
                  </a:lnTo>
                  <a:lnTo>
                    <a:pt x="0" y="949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2" name="Google Shape;332;p17"/>
            <p:cNvSpPr/>
            <p:nvPr/>
          </p:nvSpPr>
          <p:spPr>
            <a:xfrm>
              <a:off x="4844861" y="1784020"/>
              <a:ext cx="947469" cy="949194"/>
            </a:xfrm>
            <a:custGeom>
              <a:rect b="b" l="l" r="r" t="t"/>
              <a:pathLst>
                <a:path extrusionOk="0" h="949194" w="947469">
                  <a:moveTo>
                    <a:pt x="0" y="0"/>
                  </a:moveTo>
                  <a:lnTo>
                    <a:pt x="947469" y="0"/>
                  </a:lnTo>
                  <a:lnTo>
                    <a:pt x="947469" y="949195"/>
                  </a:lnTo>
                  <a:lnTo>
                    <a:pt x="0" y="949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3" name="Google Shape;333;p17"/>
            <p:cNvSpPr/>
            <p:nvPr/>
          </p:nvSpPr>
          <p:spPr>
            <a:xfrm>
              <a:off x="1717967" y="1784020"/>
              <a:ext cx="949194" cy="949194"/>
            </a:xfrm>
            <a:custGeom>
              <a:rect b="b" l="l" r="r" t="t"/>
              <a:pathLst>
                <a:path extrusionOk="0" h="949194" w="949194">
                  <a:moveTo>
                    <a:pt x="0" y="0"/>
                  </a:moveTo>
                  <a:lnTo>
                    <a:pt x="949195" y="0"/>
                  </a:lnTo>
                  <a:lnTo>
                    <a:pt x="949195" y="949195"/>
                  </a:lnTo>
                  <a:lnTo>
                    <a:pt x="0" y="949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4" name="Google Shape;334;p17"/>
            <p:cNvSpPr/>
            <p:nvPr/>
          </p:nvSpPr>
          <p:spPr>
            <a:xfrm>
              <a:off x="7317273" y="3622879"/>
              <a:ext cx="1040268" cy="820866"/>
            </a:xfrm>
            <a:custGeom>
              <a:rect b="b" l="l" r="r" t="t"/>
              <a:pathLst>
                <a:path extrusionOk="0" h="820866" w="1040268">
                  <a:moveTo>
                    <a:pt x="0" y="0"/>
                  </a:moveTo>
                  <a:lnTo>
                    <a:pt x="1040269" y="0"/>
                  </a:lnTo>
                  <a:lnTo>
                    <a:pt x="1040269" y="820866"/>
                  </a:lnTo>
                  <a:lnTo>
                    <a:pt x="0" y="8208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5" name="Google Shape;335;p17"/>
            <p:cNvSpPr/>
            <p:nvPr/>
          </p:nvSpPr>
          <p:spPr>
            <a:xfrm>
              <a:off x="5641959" y="3710483"/>
              <a:ext cx="1072844" cy="645657"/>
            </a:xfrm>
            <a:custGeom>
              <a:rect b="b" l="l" r="r" t="t"/>
              <a:pathLst>
                <a:path extrusionOk="0" h="645657" w="1072844">
                  <a:moveTo>
                    <a:pt x="0" y="0"/>
                  </a:moveTo>
                  <a:lnTo>
                    <a:pt x="1072844" y="0"/>
                  </a:lnTo>
                  <a:lnTo>
                    <a:pt x="1072844" y="645657"/>
                  </a:lnTo>
                  <a:lnTo>
                    <a:pt x="0" y="64565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6" name="Google Shape;336;p17"/>
            <p:cNvSpPr/>
            <p:nvPr/>
          </p:nvSpPr>
          <p:spPr>
            <a:xfrm>
              <a:off x="2954243" y="3562829"/>
              <a:ext cx="882797" cy="940966"/>
            </a:xfrm>
            <a:custGeom>
              <a:rect b="b" l="l" r="r" t="t"/>
              <a:pathLst>
                <a:path extrusionOk="0" h="940966" w="882797">
                  <a:moveTo>
                    <a:pt x="0" y="0"/>
                  </a:moveTo>
                  <a:lnTo>
                    <a:pt x="882797" y="0"/>
                  </a:lnTo>
                  <a:lnTo>
                    <a:pt x="882797" y="940966"/>
                  </a:lnTo>
                  <a:lnTo>
                    <a:pt x="0" y="9409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7" name="Google Shape;337;p17"/>
            <p:cNvSpPr/>
            <p:nvPr/>
          </p:nvSpPr>
          <p:spPr>
            <a:xfrm>
              <a:off x="4439510" y="3622879"/>
              <a:ext cx="599979" cy="820866"/>
            </a:xfrm>
            <a:custGeom>
              <a:rect b="b" l="l" r="r" t="t"/>
              <a:pathLst>
                <a:path extrusionOk="0" h="820866" w="599979">
                  <a:moveTo>
                    <a:pt x="0" y="0"/>
                  </a:moveTo>
                  <a:lnTo>
                    <a:pt x="599979" y="0"/>
                  </a:lnTo>
                  <a:lnTo>
                    <a:pt x="599979" y="820866"/>
                  </a:lnTo>
                  <a:lnTo>
                    <a:pt x="0" y="8208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8" name="Google Shape;338;p17"/>
            <p:cNvSpPr/>
            <p:nvPr/>
          </p:nvSpPr>
          <p:spPr>
            <a:xfrm>
              <a:off x="1665723" y="3562829"/>
              <a:ext cx="686050" cy="940966"/>
            </a:xfrm>
            <a:custGeom>
              <a:rect b="b" l="l" r="r" t="t"/>
              <a:pathLst>
                <a:path extrusionOk="0" h="940966" w="686050">
                  <a:moveTo>
                    <a:pt x="0" y="0"/>
                  </a:moveTo>
                  <a:lnTo>
                    <a:pt x="686049" y="0"/>
                  </a:lnTo>
                  <a:lnTo>
                    <a:pt x="686049" y="940966"/>
                  </a:lnTo>
                  <a:lnTo>
                    <a:pt x="0" y="9409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9" name="Google Shape;339;p17"/>
            <p:cNvSpPr/>
            <p:nvPr/>
          </p:nvSpPr>
          <p:spPr>
            <a:xfrm>
              <a:off x="10383348" y="3622879"/>
              <a:ext cx="820866" cy="820866"/>
            </a:xfrm>
            <a:custGeom>
              <a:rect b="b" l="l" r="r" t="t"/>
              <a:pathLst>
                <a:path extrusionOk="0" h="820866" w="820866">
                  <a:moveTo>
                    <a:pt x="0" y="0"/>
                  </a:moveTo>
                  <a:lnTo>
                    <a:pt x="820866" y="0"/>
                  </a:lnTo>
                  <a:lnTo>
                    <a:pt x="820866" y="820866"/>
                  </a:lnTo>
                  <a:lnTo>
                    <a:pt x="0" y="8208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0" name="Google Shape;340;p17"/>
            <p:cNvSpPr/>
            <p:nvPr/>
          </p:nvSpPr>
          <p:spPr>
            <a:xfrm>
              <a:off x="8960012" y="3622879"/>
              <a:ext cx="820866" cy="820866"/>
            </a:xfrm>
            <a:custGeom>
              <a:rect b="b" l="l" r="r" t="t"/>
              <a:pathLst>
                <a:path extrusionOk="0" h="820866" w="820866">
                  <a:moveTo>
                    <a:pt x="0" y="0"/>
                  </a:moveTo>
                  <a:lnTo>
                    <a:pt x="820866" y="0"/>
                  </a:lnTo>
                  <a:lnTo>
                    <a:pt x="820866" y="820866"/>
                  </a:lnTo>
                  <a:lnTo>
                    <a:pt x="0" y="8208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1" name="Google Shape;341;p17"/>
            <p:cNvSpPr/>
            <p:nvPr/>
          </p:nvSpPr>
          <p:spPr>
            <a:xfrm>
              <a:off x="0" y="3558715"/>
              <a:ext cx="1063252" cy="949194"/>
            </a:xfrm>
            <a:custGeom>
              <a:rect b="b" l="l" r="r" t="t"/>
              <a:pathLst>
                <a:path extrusionOk="0" h="949194" w="1063252">
                  <a:moveTo>
                    <a:pt x="0" y="0"/>
                  </a:moveTo>
                  <a:lnTo>
                    <a:pt x="1063252" y="0"/>
                  </a:lnTo>
                  <a:lnTo>
                    <a:pt x="1063252" y="949194"/>
                  </a:lnTo>
                  <a:lnTo>
                    <a:pt x="0" y="94919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2" name="Google Shape;342;p17"/>
            <p:cNvSpPr/>
            <p:nvPr/>
          </p:nvSpPr>
          <p:spPr>
            <a:xfrm>
              <a:off x="9990686" y="5412097"/>
              <a:ext cx="812619" cy="929190"/>
            </a:xfrm>
            <a:custGeom>
              <a:rect b="b" l="l" r="r" t="t"/>
              <a:pathLst>
                <a:path extrusionOk="0" h="929190" w="812619">
                  <a:moveTo>
                    <a:pt x="0" y="0"/>
                  </a:moveTo>
                  <a:lnTo>
                    <a:pt x="812619" y="0"/>
                  </a:lnTo>
                  <a:lnTo>
                    <a:pt x="812619" y="929190"/>
                  </a:lnTo>
                  <a:lnTo>
                    <a:pt x="0" y="92919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3" name="Google Shape;343;p17"/>
            <p:cNvSpPr/>
            <p:nvPr/>
          </p:nvSpPr>
          <p:spPr>
            <a:xfrm>
              <a:off x="8344950" y="5534276"/>
              <a:ext cx="978331" cy="684832"/>
            </a:xfrm>
            <a:custGeom>
              <a:rect b="b" l="l" r="r" t="t"/>
              <a:pathLst>
                <a:path extrusionOk="0" h="684832" w="978331">
                  <a:moveTo>
                    <a:pt x="0" y="0"/>
                  </a:moveTo>
                  <a:lnTo>
                    <a:pt x="978331" y="0"/>
                  </a:lnTo>
                  <a:lnTo>
                    <a:pt x="978331" y="684832"/>
                  </a:lnTo>
                  <a:lnTo>
                    <a:pt x="0" y="68483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4" name="Google Shape;344;p17"/>
            <p:cNvSpPr/>
            <p:nvPr/>
          </p:nvSpPr>
          <p:spPr>
            <a:xfrm>
              <a:off x="6840528" y="5534276"/>
              <a:ext cx="837017" cy="684832"/>
            </a:xfrm>
            <a:custGeom>
              <a:rect b="b" l="l" r="r" t="t"/>
              <a:pathLst>
                <a:path extrusionOk="0" h="684832" w="837017">
                  <a:moveTo>
                    <a:pt x="0" y="0"/>
                  </a:moveTo>
                  <a:lnTo>
                    <a:pt x="837017" y="0"/>
                  </a:lnTo>
                  <a:lnTo>
                    <a:pt x="837017" y="684832"/>
                  </a:lnTo>
                  <a:lnTo>
                    <a:pt x="0" y="68483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5" name="Google Shape;345;p17"/>
            <p:cNvSpPr/>
            <p:nvPr/>
          </p:nvSpPr>
          <p:spPr>
            <a:xfrm>
              <a:off x="4352912" y="5412097"/>
              <a:ext cx="467974" cy="929190"/>
            </a:xfrm>
            <a:custGeom>
              <a:rect b="b" l="l" r="r" t="t"/>
              <a:pathLst>
                <a:path extrusionOk="0" h="929190" w="467974">
                  <a:moveTo>
                    <a:pt x="0" y="0"/>
                  </a:moveTo>
                  <a:lnTo>
                    <a:pt x="467974" y="0"/>
                  </a:lnTo>
                  <a:lnTo>
                    <a:pt x="467974" y="929190"/>
                  </a:lnTo>
                  <a:lnTo>
                    <a:pt x="0" y="92919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6" name="Google Shape;346;p17"/>
            <p:cNvSpPr/>
            <p:nvPr/>
          </p:nvSpPr>
          <p:spPr>
            <a:xfrm>
              <a:off x="5488291" y="5534276"/>
              <a:ext cx="684832" cy="684832"/>
            </a:xfrm>
            <a:custGeom>
              <a:rect b="b" l="l" r="r" t="t"/>
              <a:pathLst>
                <a:path extrusionOk="0" h="684832" w="684832">
                  <a:moveTo>
                    <a:pt x="0" y="0"/>
                  </a:moveTo>
                  <a:lnTo>
                    <a:pt x="684832" y="0"/>
                  </a:lnTo>
                  <a:lnTo>
                    <a:pt x="684832" y="684832"/>
                  </a:lnTo>
                  <a:lnTo>
                    <a:pt x="0" y="68483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7" name="Google Shape;347;p17"/>
            <p:cNvSpPr/>
            <p:nvPr/>
          </p:nvSpPr>
          <p:spPr>
            <a:xfrm>
              <a:off x="1366626" y="5328632"/>
              <a:ext cx="848994" cy="1096119"/>
            </a:xfrm>
            <a:custGeom>
              <a:rect b="b" l="l" r="r" t="t"/>
              <a:pathLst>
                <a:path extrusionOk="0" h="1096119" w="848994">
                  <a:moveTo>
                    <a:pt x="0" y="0"/>
                  </a:moveTo>
                  <a:lnTo>
                    <a:pt x="848994" y="0"/>
                  </a:lnTo>
                  <a:lnTo>
                    <a:pt x="848994" y="1096119"/>
                  </a:lnTo>
                  <a:lnTo>
                    <a:pt x="0" y="109611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8" name="Google Shape;348;p17"/>
            <p:cNvSpPr/>
            <p:nvPr/>
          </p:nvSpPr>
          <p:spPr>
            <a:xfrm>
              <a:off x="2883025" y="5412097"/>
              <a:ext cx="802483" cy="929190"/>
            </a:xfrm>
            <a:custGeom>
              <a:rect b="b" l="l" r="r" t="t"/>
              <a:pathLst>
                <a:path extrusionOk="0" h="929190" w="802483">
                  <a:moveTo>
                    <a:pt x="0" y="0"/>
                  </a:moveTo>
                  <a:lnTo>
                    <a:pt x="802482" y="0"/>
                  </a:lnTo>
                  <a:lnTo>
                    <a:pt x="802482" y="929190"/>
                  </a:lnTo>
                  <a:lnTo>
                    <a:pt x="0" y="92919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4EB"/>
        </a:solidFill>
      </p:bgPr>
    </p:bg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oogle Shape;353;p18"/>
          <p:cNvGrpSpPr/>
          <p:nvPr/>
        </p:nvGrpSpPr>
        <p:grpSpPr>
          <a:xfrm>
            <a:off x="714865" y="485203"/>
            <a:ext cx="16858270" cy="9208098"/>
            <a:chOff x="0" y="-28575"/>
            <a:chExt cx="4440038" cy="2425178"/>
          </a:xfrm>
        </p:grpSpPr>
        <p:sp>
          <p:nvSpPr>
            <p:cNvPr id="354" name="Google Shape;354;p18"/>
            <p:cNvSpPr/>
            <p:nvPr/>
          </p:nvSpPr>
          <p:spPr>
            <a:xfrm>
              <a:off x="0" y="0"/>
              <a:ext cx="4440038" cy="2396603"/>
            </a:xfrm>
            <a:custGeom>
              <a:rect b="b" l="l" r="r" t="t"/>
              <a:pathLst>
                <a:path extrusionOk="0" h="2396603" w="4440038">
                  <a:moveTo>
                    <a:pt x="9185" y="0"/>
                  </a:moveTo>
                  <a:lnTo>
                    <a:pt x="4430854" y="0"/>
                  </a:lnTo>
                  <a:cubicBezTo>
                    <a:pt x="4435926" y="0"/>
                    <a:pt x="4440038" y="4112"/>
                    <a:pt x="4440038" y="9185"/>
                  </a:cubicBezTo>
                  <a:lnTo>
                    <a:pt x="4440038" y="2387418"/>
                  </a:lnTo>
                  <a:cubicBezTo>
                    <a:pt x="4440038" y="2389854"/>
                    <a:pt x="4439071" y="2392190"/>
                    <a:pt x="4437348" y="2393913"/>
                  </a:cubicBezTo>
                  <a:cubicBezTo>
                    <a:pt x="4435626" y="2395635"/>
                    <a:pt x="4433289" y="2396603"/>
                    <a:pt x="4430854" y="2396603"/>
                  </a:cubicBezTo>
                  <a:lnTo>
                    <a:pt x="9185" y="2396603"/>
                  </a:lnTo>
                  <a:cubicBezTo>
                    <a:pt x="6749" y="2396603"/>
                    <a:pt x="4413" y="2395635"/>
                    <a:pt x="2690" y="2393913"/>
                  </a:cubicBezTo>
                  <a:cubicBezTo>
                    <a:pt x="968" y="2392190"/>
                    <a:pt x="0" y="2389854"/>
                    <a:pt x="0" y="2387418"/>
                  </a:cubicBezTo>
                  <a:lnTo>
                    <a:pt x="0" y="9185"/>
                  </a:lnTo>
                  <a:cubicBezTo>
                    <a:pt x="0" y="6749"/>
                    <a:pt x="968" y="4413"/>
                    <a:pt x="2690" y="2690"/>
                  </a:cubicBezTo>
                  <a:cubicBezTo>
                    <a:pt x="4413" y="968"/>
                    <a:pt x="6749" y="0"/>
                    <a:pt x="918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18"/>
            <p:cNvSpPr txBox="1"/>
            <p:nvPr/>
          </p:nvSpPr>
          <p:spPr>
            <a:xfrm>
              <a:off x="0" y="-28575"/>
              <a:ext cx="4440038" cy="2425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6" name="Google Shape;356;p18"/>
          <p:cNvSpPr txBox="1"/>
          <p:nvPr/>
        </p:nvSpPr>
        <p:spPr>
          <a:xfrm>
            <a:off x="3377480" y="2482841"/>
            <a:ext cx="11533039" cy="31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is free for everyone to use, thanks to the following:</a:t>
            </a:r>
            <a:endParaRPr/>
          </a:p>
        </p:txBody>
      </p:sp>
      <p:sp>
        <p:nvSpPr>
          <p:cNvPr id="357" name="Google Shape;357;p18"/>
          <p:cNvSpPr txBox="1"/>
          <p:nvPr/>
        </p:nvSpPr>
        <p:spPr>
          <a:xfrm>
            <a:off x="3377480" y="5260322"/>
            <a:ext cx="11533039" cy="31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this presentation template</a:t>
            </a:r>
            <a:endParaRPr/>
          </a:p>
        </p:txBody>
      </p:sp>
      <p:sp>
        <p:nvSpPr>
          <p:cNvPr id="358" name="Google Shape;358;p18"/>
          <p:cNvSpPr txBox="1"/>
          <p:nvPr/>
        </p:nvSpPr>
        <p:spPr>
          <a:xfrm>
            <a:off x="3377480" y="7317689"/>
            <a:ext cx="11533039" cy="3142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photos, graphics, and elements</a:t>
            </a:r>
            <a:endParaRPr/>
          </a:p>
        </p:txBody>
      </p:sp>
      <p:sp>
        <p:nvSpPr>
          <p:cNvPr id="359" name="Google Shape;359;p18"/>
          <p:cNvSpPr txBox="1"/>
          <p:nvPr/>
        </p:nvSpPr>
        <p:spPr>
          <a:xfrm>
            <a:off x="7108732" y="8470181"/>
            <a:ext cx="4070535" cy="506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BB521F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  <p:sp>
        <p:nvSpPr>
          <p:cNvPr id="360" name="Google Shape;360;p18"/>
          <p:cNvSpPr txBox="1"/>
          <p:nvPr/>
        </p:nvSpPr>
        <p:spPr>
          <a:xfrm>
            <a:off x="5469973" y="1434455"/>
            <a:ext cx="7348055" cy="848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22545D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sp>
        <p:nvSpPr>
          <p:cNvPr id="361" name="Google Shape;361;p18"/>
          <p:cNvSpPr txBox="1"/>
          <p:nvPr/>
        </p:nvSpPr>
        <p:spPr>
          <a:xfrm>
            <a:off x="5004582" y="6508064"/>
            <a:ext cx="8278835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22545D"/>
                </a:solidFill>
                <a:latin typeface="DM Sans"/>
                <a:ea typeface="DM Sans"/>
                <a:cs typeface="DM Sans"/>
                <a:sym typeface="DM Sans"/>
              </a:rPr>
              <a:t>Pexels, Pixabay, Sketchify</a:t>
            </a:r>
            <a:endParaRPr/>
          </a:p>
        </p:txBody>
      </p:sp>
      <p:pic>
        <p:nvPicPr>
          <p:cNvPr id="362" name="Google Shape;36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9875" y="3390550"/>
            <a:ext cx="5048250" cy="127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