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Raleway"/>
      <p:regular r:id="rId24"/>
      <p:bold r:id="rId25"/>
      <p:italic r:id="rId26"/>
      <p:boldItalic r:id="rId27"/>
    </p:embeddedFont>
    <p:embeddedFont>
      <p:font typeface="Montserrat"/>
      <p:regular r:id="rId28"/>
      <p:bold r:id="rId29"/>
      <p:italic r:id="rId30"/>
      <p:boldItalic r:id="rId31"/>
    </p:embeddedFont>
    <p:embeddedFont>
      <p:font typeface="Montserrat Medium"/>
      <p:regular r:id="rId32"/>
      <p:bold r:id="rId33"/>
      <p:italic r:id="rId34"/>
      <p:boldItalic r:id="rId35"/>
    </p:embeddedFont>
    <p:embeddedFont>
      <p:font typeface="Raleway Light"/>
      <p:regular r:id="rId36"/>
      <p:bold r:id="rId37"/>
      <p:italic r:id="rId38"/>
      <p:boldItalic r:id="rId39"/>
    </p:embeddedFont>
    <p:embeddedFont>
      <p:font typeface="Raleway Black"/>
      <p:bold r:id="rId40"/>
      <p:boldItalic r:id="rId41"/>
    </p:embeddedFont>
    <p:embeddedFont>
      <p:font typeface="Barlow"/>
      <p:bold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Black-bold.fntdata"/><Relationship Id="rId20" Type="http://schemas.openxmlformats.org/officeDocument/2006/relationships/slide" Target="slides/slide15.xml"/><Relationship Id="rId42" Type="http://schemas.openxmlformats.org/officeDocument/2006/relationships/font" Target="fonts/Barlow-bold.fntdata"/><Relationship Id="rId41" Type="http://schemas.openxmlformats.org/officeDocument/2006/relationships/font" Target="fonts/RalewayBlack-boldItalic.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Barlow-boldItalic.fntdata"/><Relationship Id="rId24" Type="http://schemas.openxmlformats.org/officeDocument/2006/relationships/font" Target="fonts/Raleway-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Montserrat-regular.fntdata"/><Relationship Id="rId27" Type="http://schemas.openxmlformats.org/officeDocument/2006/relationships/font" Target="fonts/Raleway-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6.xml"/><Relationship Id="rId33" Type="http://schemas.openxmlformats.org/officeDocument/2006/relationships/font" Target="fonts/MontserratMedium-bold.fntdata"/><Relationship Id="rId10" Type="http://schemas.openxmlformats.org/officeDocument/2006/relationships/slide" Target="slides/slide5.xml"/><Relationship Id="rId32" Type="http://schemas.openxmlformats.org/officeDocument/2006/relationships/font" Target="fonts/MontserratMedium-regular.fntdata"/><Relationship Id="rId13" Type="http://schemas.openxmlformats.org/officeDocument/2006/relationships/slide" Target="slides/slide8.xml"/><Relationship Id="rId35" Type="http://schemas.openxmlformats.org/officeDocument/2006/relationships/font" Target="fonts/MontserratMedium-boldItalic.fntdata"/><Relationship Id="rId12" Type="http://schemas.openxmlformats.org/officeDocument/2006/relationships/slide" Target="slides/slide7.xml"/><Relationship Id="rId34" Type="http://schemas.openxmlformats.org/officeDocument/2006/relationships/font" Target="fonts/MontserratMedium-italic.fntdata"/><Relationship Id="rId15" Type="http://schemas.openxmlformats.org/officeDocument/2006/relationships/slide" Target="slides/slide10.xml"/><Relationship Id="rId37" Type="http://schemas.openxmlformats.org/officeDocument/2006/relationships/font" Target="fonts/RalewayLight-bold.fntdata"/><Relationship Id="rId14" Type="http://schemas.openxmlformats.org/officeDocument/2006/relationships/slide" Target="slides/slide9.xml"/><Relationship Id="rId36" Type="http://schemas.openxmlformats.org/officeDocument/2006/relationships/font" Target="fonts/RalewayLight-regular.fntdata"/><Relationship Id="rId17" Type="http://schemas.openxmlformats.org/officeDocument/2006/relationships/slide" Target="slides/slide12.xml"/><Relationship Id="rId39" Type="http://schemas.openxmlformats.org/officeDocument/2006/relationships/font" Target="fonts/RalewayLight-boldItalic.fntdata"/><Relationship Id="rId16" Type="http://schemas.openxmlformats.org/officeDocument/2006/relationships/slide" Target="slides/slide11.xml"/><Relationship Id="rId38" Type="http://schemas.openxmlformats.org/officeDocument/2006/relationships/font" Target="fonts/Raleway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b7da0c8672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b7da0c8672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b7da0c8672_1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b7da0c8672_1_4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b7da0c8672_1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b7da0c8672_1_4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b7da0c8672_1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b7da0c8672_1_5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b7da0c8672_1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b7da0c8672_1_5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b7da0c8672_1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b7da0c8672_1_6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b7da0c8672_1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b7da0c8672_1_6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b7da0c8672_1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2b7da0c8672_1_7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b7da0c8672_1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g2b7da0c8672_1_8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b7da0c8672_1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2b7da0c8672_1_8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b7da0c8672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b7da0c8672_1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b7da0c8672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b7da0c8672_1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b7da0c8672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b7da0c8672_1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b7da0c8672_1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b7da0c8672_1_1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b7da0c8672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b7da0c8672_1_2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b7da0c8672_1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b7da0c8672_1_3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b7da0c8672_1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7da0c8672_1_3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b7da0c8672_1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b7da0c8672_1_4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4350154" y="3859343"/>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2554350" y="-837447"/>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15" name="Google Shape;15;p2"/>
          <p:cNvSpPr/>
          <p:nvPr/>
        </p:nvSpPr>
        <p:spPr>
          <a:xfrm rot="-6832517">
            <a:off x="6938867" y="-787969"/>
            <a:ext cx="3320460" cy="2058685"/>
          </a:xfrm>
          <a:custGeom>
            <a:rect b="b" l="l" r="r" t="t"/>
            <a:pathLst>
              <a:path extrusionOk="0" h="4114800" w="6636774">
                <a:moveTo>
                  <a:pt x="0" y="0"/>
                </a:moveTo>
                <a:lnTo>
                  <a:pt x="6636774" y="0"/>
                </a:lnTo>
                <a:lnTo>
                  <a:pt x="6636774" y="4114800"/>
                </a:lnTo>
                <a:lnTo>
                  <a:pt x="0" y="4114800"/>
                </a:lnTo>
                <a:lnTo>
                  <a:pt x="0" y="0"/>
                </a:lnTo>
                <a:close/>
              </a:path>
            </a:pathLst>
          </a:custGeom>
          <a:blipFill rotWithShape="1">
            <a:blip r:embed="rId4">
              <a:alphaModFix/>
            </a:blip>
            <a:stretch>
              <a:fillRect b="0" l="0" r="0" t="0"/>
            </a:stretch>
          </a:blipFill>
          <a:ln>
            <a:noFill/>
          </a:ln>
        </p:spPr>
      </p:sp>
      <p:sp>
        <p:nvSpPr>
          <p:cNvPr id="16" name="Google Shape;16;p2"/>
          <p:cNvSpPr/>
          <p:nvPr/>
        </p:nvSpPr>
        <p:spPr>
          <a:xfrm rot="2943404">
            <a:off x="-881281" y="3469680"/>
            <a:ext cx="3316810" cy="2056423"/>
          </a:xfrm>
          <a:custGeom>
            <a:rect b="b" l="l" r="r" t="t"/>
            <a:pathLst>
              <a:path extrusionOk="0" h="4114800" w="6636774">
                <a:moveTo>
                  <a:pt x="0" y="0"/>
                </a:moveTo>
                <a:lnTo>
                  <a:pt x="6636774" y="0"/>
                </a:lnTo>
                <a:lnTo>
                  <a:pt x="6636774"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3"/>
          <p:cNvSpPr/>
          <p:nvPr/>
        </p:nvSpPr>
        <p:spPr>
          <a:xfrm>
            <a:off x="7629525" y="-10308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21" name="Google Shape;21;p3"/>
          <p:cNvSpPr/>
          <p:nvPr/>
        </p:nvSpPr>
        <p:spPr>
          <a:xfrm>
            <a:off x="5572127" y="383132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22" name="Google Shape;22;p3"/>
          <p:cNvSpPr/>
          <p:nvPr/>
        </p:nvSpPr>
        <p:spPr>
          <a:xfrm>
            <a:off x="-1129041" y="215086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nvSpPr>
        <p:spPr>
          <a:xfrm>
            <a:off x="-1284297" y="2354245"/>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28" name="Google Shape;28;p4"/>
          <p:cNvSpPr/>
          <p:nvPr/>
        </p:nvSpPr>
        <p:spPr>
          <a:xfrm>
            <a:off x="6815759" y="3618637"/>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p:nvPr/>
        </p:nvSpPr>
        <p:spPr>
          <a:xfrm>
            <a:off x="7425441" y="3686468"/>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31" name="Google Shape;31;p5"/>
          <p:cNvSpPr/>
          <p:nvPr/>
        </p:nvSpPr>
        <p:spPr>
          <a:xfrm>
            <a:off x="858204" y="438412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32" name="Google Shape;3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a:off x="7629525" y="-10308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40" name="Google Shape;40;p6"/>
          <p:cNvSpPr/>
          <p:nvPr/>
        </p:nvSpPr>
        <p:spPr>
          <a:xfrm>
            <a:off x="-1284297" y="2354245"/>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41" name="Google Shape;41;p6"/>
          <p:cNvSpPr/>
          <p:nvPr/>
        </p:nvSpPr>
        <p:spPr>
          <a:xfrm>
            <a:off x="6815759" y="3618637"/>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7"/>
          <p:cNvSpPr/>
          <p:nvPr/>
        </p:nvSpPr>
        <p:spPr>
          <a:xfrm>
            <a:off x="4350154" y="3859343"/>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46" name="Google Shape;46;p7"/>
          <p:cNvSpPr/>
          <p:nvPr/>
        </p:nvSpPr>
        <p:spPr>
          <a:xfrm>
            <a:off x="2554350" y="-837447"/>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47" name="Google Shape;47;p7"/>
          <p:cNvSpPr/>
          <p:nvPr/>
        </p:nvSpPr>
        <p:spPr>
          <a:xfrm rot="-6832517">
            <a:off x="6938867" y="-787969"/>
            <a:ext cx="3320460" cy="2058685"/>
          </a:xfrm>
          <a:custGeom>
            <a:rect b="b" l="l" r="r" t="t"/>
            <a:pathLst>
              <a:path extrusionOk="0" h="4114800" w="6636774">
                <a:moveTo>
                  <a:pt x="0" y="0"/>
                </a:moveTo>
                <a:lnTo>
                  <a:pt x="6636774" y="0"/>
                </a:lnTo>
                <a:lnTo>
                  <a:pt x="6636774" y="4114800"/>
                </a:lnTo>
                <a:lnTo>
                  <a:pt x="0" y="4114800"/>
                </a:lnTo>
                <a:lnTo>
                  <a:pt x="0" y="0"/>
                </a:lnTo>
                <a:close/>
              </a:path>
            </a:pathLst>
          </a:custGeom>
          <a:blipFill rotWithShape="1">
            <a:blip r:embed="rId4">
              <a:alphaModFix/>
            </a:blip>
            <a:stretch>
              <a:fillRect b="0" l="0" r="0" t="0"/>
            </a:stretch>
          </a:blipFill>
          <a:ln>
            <a:noFill/>
          </a:ln>
        </p:spPr>
      </p:sp>
      <p:sp>
        <p:nvSpPr>
          <p:cNvPr id="48" name="Google Shape;48;p7"/>
          <p:cNvSpPr/>
          <p:nvPr/>
        </p:nvSpPr>
        <p:spPr>
          <a:xfrm rot="2943404">
            <a:off x="-881281" y="3469680"/>
            <a:ext cx="3316810" cy="2056423"/>
          </a:xfrm>
          <a:custGeom>
            <a:rect b="b" l="l" r="r" t="t"/>
            <a:pathLst>
              <a:path extrusionOk="0" h="4114800" w="6636774">
                <a:moveTo>
                  <a:pt x="0" y="0"/>
                </a:moveTo>
                <a:lnTo>
                  <a:pt x="6636774" y="0"/>
                </a:lnTo>
                <a:lnTo>
                  <a:pt x="6636774"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 name="Shape 49"/>
        <p:cNvGrpSpPr/>
        <p:nvPr/>
      </p:nvGrpSpPr>
      <p:grpSpPr>
        <a:xfrm>
          <a:off x="0" y="0"/>
          <a:ext cx="0" cy="0"/>
          <a:chOff x="0" y="0"/>
          <a:chExt cx="0" cy="0"/>
        </a:xfrm>
      </p:grpSpPr>
      <p:sp>
        <p:nvSpPr>
          <p:cNvPr id="50" name="Google Shape;50;p8"/>
          <p:cNvSpPr/>
          <p:nvPr/>
        </p:nvSpPr>
        <p:spPr>
          <a:xfrm>
            <a:off x="-609066" y="-311198"/>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51" name="Google Shape;5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8"/>
          <p:cNvSpPr/>
          <p:nvPr/>
        </p:nvSpPr>
        <p:spPr>
          <a:xfrm>
            <a:off x="6963759" y="-50112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57" name="Google Shape;57;p8"/>
          <p:cNvSpPr/>
          <p:nvPr/>
        </p:nvSpPr>
        <p:spPr>
          <a:xfrm>
            <a:off x="1050177" y="463630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0" name="Google Shape;6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9"/>
          <p:cNvSpPr/>
          <p:nvPr/>
        </p:nvSpPr>
        <p:spPr>
          <a:xfrm>
            <a:off x="4444125" y="-38412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62" name="Google Shape;62;p9"/>
          <p:cNvSpPr/>
          <p:nvPr/>
        </p:nvSpPr>
        <p:spPr>
          <a:xfrm>
            <a:off x="-722147" y="19941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63" name="Google Shape;63;p9"/>
          <p:cNvSpPr/>
          <p:nvPr/>
        </p:nvSpPr>
        <p:spPr>
          <a:xfrm>
            <a:off x="6815759" y="3618637"/>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indent="-317500" lvl="1" marL="914400">
              <a:lnSpc>
                <a:spcPct val="115000"/>
              </a:lnSpc>
              <a:spcBef>
                <a:spcPts val="0"/>
              </a:spcBef>
              <a:spcAft>
                <a:spcPts val="0"/>
              </a:spcAft>
              <a:buClr>
                <a:schemeClr val="dk2"/>
              </a:buClr>
              <a:buSzPts val="1400"/>
              <a:buFont typeface="Raleway"/>
              <a:buChar char="○"/>
              <a:defRPr b="1">
                <a:solidFill>
                  <a:schemeClr val="dk2"/>
                </a:solidFill>
                <a:latin typeface="Raleway"/>
                <a:ea typeface="Raleway"/>
                <a:cs typeface="Raleway"/>
                <a:sym typeface="Raleway"/>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9.png"/><Relationship Id="rId4" Type="http://schemas.openxmlformats.org/officeDocument/2006/relationships/image" Target="../media/image3.png"/><Relationship Id="rId11" Type="http://schemas.openxmlformats.org/officeDocument/2006/relationships/image" Target="../media/image5.png"/><Relationship Id="rId10" Type="http://schemas.openxmlformats.org/officeDocument/2006/relationships/image" Target="../media/image16.png"/><Relationship Id="rId9"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33.png"/><Relationship Id="rId8"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5.png"/><Relationship Id="rId10" Type="http://schemas.openxmlformats.org/officeDocument/2006/relationships/image" Target="../media/image19.png"/><Relationship Id="rId9" Type="http://schemas.openxmlformats.org/officeDocument/2006/relationships/image" Target="../media/image23.png"/><Relationship Id="rId5" Type="http://schemas.openxmlformats.org/officeDocument/2006/relationships/image" Target="../media/image3.png"/><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png"/><Relationship Id="rId5" Type="http://schemas.openxmlformats.org/officeDocument/2006/relationships/image" Target="../media/image33.png"/><Relationship Id="rId6" Type="http://schemas.openxmlformats.org/officeDocument/2006/relationships/image" Target="../media/image23.png"/><Relationship Id="rId7" Type="http://schemas.openxmlformats.org/officeDocument/2006/relationships/image" Target="../media/image19.png"/><Relationship Id="rId8" Type="http://schemas.openxmlformats.org/officeDocument/2006/relationships/image" Target="../media/image5.png"/></Relationships>
</file>

<file path=ppt/slides/_rels/slide17.xml.rels><?xml version="1.0" encoding="UTF-8" standalone="yes"?><Relationships xmlns="http://schemas.openxmlformats.org/package/2006/relationships"><Relationship Id="rId40" Type="http://schemas.openxmlformats.org/officeDocument/2006/relationships/image" Target="../media/image80.png"/><Relationship Id="rId20" Type="http://schemas.openxmlformats.org/officeDocument/2006/relationships/image" Target="../media/image48.png"/><Relationship Id="rId41" Type="http://schemas.openxmlformats.org/officeDocument/2006/relationships/image" Target="../media/image76.png"/><Relationship Id="rId22" Type="http://schemas.openxmlformats.org/officeDocument/2006/relationships/image" Target="../media/image74.png"/><Relationship Id="rId21" Type="http://schemas.openxmlformats.org/officeDocument/2006/relationships/image" Target="../media/image63.png"/><Relationship Id="rId24" Type="http://schemas.openxmlformats.org/officeDocument/2006/relationships/image" Target="../media/image64.png"/><Relationship Id="rId23" Type="http://schemas.openxmlformats.org/officeDocument/2006/relationships/image" Target="../media/image60.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57.png"/><Relationship Id="rId26" Type="http://schemas.openxmlformats.org/officeDocument/2006/relationships/image" Target="../media/image69.png"/><Relationship Id="rId25" Type="http://schemas.openxmlformats.org/officeDocument/2006/relationships/image" Target="../media/image81.png"/><Relationship Id="rId28" Type="http://schemas.openxmlformats.org/officeDocument/2006/relationships/image" Target="../media/image65.png"/><Relationship Id="rId27" Type="http://schemas.openxmlformats.org/officeDocument/2006/relationships/image" Target="../media/image67.png"/><Relationship Id="rId5" Type="http://schemas.openxmlformats.org/officeDocument/2006/relationships/image" Target="../media/image55.png"/><Relationship Id="rId6" Type="http://schemas.openxmlformats.org/officeDocument/2006/relationships/image" Target="../media/image41.png"/><Relationship Id="rId29" Type="http://schemas.openxmlformats.org/officeDocument/2006/relationships/image" Target="../media/image61.png"/><Relationship Id="rId7" Type="http://schemas.openxmlformats.org/officeDocument/2006/relationships/image" Target="../media/image77.png"/><Relationship Id="rId8" Type="http://schemas.openxmlformats.org/officeDocument/2006/relationships/image" Target="../media/image44.png"/><Relationship Id="rId31" Type="http://schemas.openxmlformats.org/officeDocument/2006/relationships/image" Target="../media/image68.png"/><Relationship Id="rId30" Type="http://schemas.openxmlformats.org/officeDocument/2006/relationships/image" Target="../media/image66.png"/><Relationship Id="rId11" Type="http://schemas.openxmlformats.org/officeDocument/2006/relationships/image" Target="../media/image52.png"/><Relationship Id="rId33" Type="http://schemas.openxmlformats.org/officeDocument/2006/relationships/image" Target="../media/image70.png"/><Relationship Id="rId10" Type="http://schemas.openxmlformats.org/officeDocument/2006/relationships/image" Target="../media/image45.png"/><Relationship Id="rId32" Type="http://schemas.openxmlformats.org/officeDocument/2006/relationships/image" Target="../media/image73.png"/><Relationship Id="rId13" Type="http://schemas.openxmlformats.org/officeDocument/2006/relationships/image" Target="../media/image50.png"/><Relationship Id="rId35" Type="http://schemas.openxmlformats.org/officeDocument/2006/relationships/image" Target="../media/image82.png"/><Relationship Id="rId12" Type="http://schemas.openxmlformats.org/officeDocument/2006/relationships/image" Target="../media/image59.png"/><Relationship Id="rId34" Type="http://schemas.openxmlformats.org/officeDocument/2006/relationships/image" Target="../media/image72.png"/><Relationship Id="rId15" Type="http://schemas.openxmlformats.org/officeDocument/2006/relationships/image" Target="../media/image58.png"/><Relationship Id="rId37" Type="http://schemas.openxmlformats.org/officeDocument/2006/relationships/image" Target="../media/image75.png"/><Relationship Id="rId14" Type="http://schemas.openxmlformats.org/officeDocument/2006/relationships/image" Target="../media/image53.png"/><Relationship Id="rId36" Type="http://schemas.openxmlformats.org/officeDocument/2006/relationships/image" Target="../media/image71.png"/><Relationship Id="rId17" Type="http://schemas.openxmlformats.org/officeDocument/2006/relationships/image" Target="../media/image83.png"/><Relationship Id="rId39" Type="http://schemas.openxmlformats.org/officeDocument/2006/relationships/image" Target="../media/image84.png"/><Relationship Id="rId16" Type="http://schemas.openxmlformats.org/officeDocument/2006/relationships/image" Target="../media/image51.png"/><Relationship Id="rId38" Type="http://schemas.openxmlformats.org/officeDocument/2006/relationships/image" Target="../media/image79.png"/><Relationship Id="rId19" Type="http://schemas.openxmlformats.org/officeDocument/2006/relationships/image" Target="../media/image62.png"/><Relationship Id="rId18"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78.png"/><Relationship Id="rId4"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35.png"/><Relationship Id="rId10" Type="http://schemas.openxmlformats.org/officeDocument/2006/relationships/image" Target="../media/image3.png"/><Relationship Id="rId9"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8.png"/><Relationship Id="rId7" Type="http://schemas.openxmlformats.org/officeDocument/2006/relationships/image" Target="../media/image14.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30.png"/><Relationship Id="rId10" Type="http://schemas.openxmlformats.org/officeDocument/2006/relationships/image" Target="../media/image5.png"/><Relationship Id="rId9"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2.png"/><Relationship Id="rId8"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png"/><Relationship Id="rId5" Type="http://schemas.openxmlformats.org/officeDocument/2006/relationships/image" Target="../media/image33.png"/><Relationship Id="rId6" Type="http://schemas.openxmlformats.org/officeDocument/2006/relationships/image" Target="../media/image23.png"/><Relationship Id="rId7" Type="http://schemas.openxmlformats.org/officeDocument/2006/relationships/image" Target="../media/image19.pn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46.png"/><Relationship Id="rId9" Type="http://schemas.openxmlformats.org/officeDocument/2006/relationships/image" Target="../media/image3.png"/><Relationship Id="rId5" Type="http://schemas.openxmlformats.org/officeDocument/2006/relationships/image" Target="../media/image29.png"/><Relationship Id="rId6" Type="http://schemas.openxmlformats.org/officeDocument/2006/relationships/image" Target="../media/image54.png"/><Relationship Id="rId7" Type="http://schemas.openxmlformats.org/officeDocument/2006/relationships/image" Target="../media/image16.png"/><Relationship Id="rId8"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5.png"/><Relationship Id="rId10" Type="http://schemas.openxmlformats.org/officeDocument/2006/relationships/image" Target="../media/image43.png"/><Relationship Id="rId9" Type="http://schemas.openxmlformats.org/officeDocument/2006/relationships/image" Target="../media/image31.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13.png"/><Relationship Id="rId8"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5.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5A5B"/>
        </a:solidFill>
      </p:bgPr>
    </p:bg>
    <p:spTree>
      <p:nvGrpSpPr>
        <p:cNvPr id="69" name="Shape 69"/>
        <p:cNvGrpSpPr/>
        <p:nvPr/>
      </p:nvGrpSpPr>
      <p:grpSpPr>
        <a:xfrm>
          <a:off x="0" y="0"/>
          <a:ext cx="0" cy="0"/>
          <a:chOff x="0" y="0"/>
          <a:chExt cx="0" cy="0"/>
        </a:xfrm>
      </p:grpSpPr>
      <p:sp>
        <p:nvSpPr>
          <p:cNvPr id="70" name="Google Shape;70;p11"/>
          <p:cNvSpPr/>
          <p:nvPr/>
        </p:nvSpPr>
        <p:spPr>
          <a:xfrm>
            <a:off x="176290" y="155979"/>
            <a:ext cx="8791420" cy="4831543"/>
          </a:xfrm>
          <a:custGeom>
            <a:rect b="b" l="l" r="r" t="t"/>
            <a:pathLst>
              <a:path extrusionOk="0" h="3695952" w="6725112">
                <a:moveTo>
                  <a:pt x="0" y="0"/>
                </a:moveTo>
                <a:lnTo>
                  <a:pt x="6725112" y="0"/>
                </a:lnTo>
                <a:lnTo>
                  <a:pt x="6725112" y="3695952"/>
                </a:lnTo>
                <a:lnTo>
                  <a:pt x="0" y="3695952"/>
                </a:lnTo>
                <a:close/>
              </a:path>
            </a:pathLst>
          </a:custGeom>
          <a:solidFill>
            <a:srgbClr val="FFF3E9"/>
          </a:solidFill>
          <a:ln>
            <a:noFill/>
          </a:ln>
        </p:spPr>
      </p:sp>
      <p:grpSp>
        <p:nvGrpSpPr>
          <p:cNvPr id="71" name="Google Shape;71;p11"/>
          <p:cNvGrpSpPr/>
          <p:nvPr/>
        </p:nvGrpSpPr>
        <p:grpSpPr>
          <a:xfrm>
            <a:off x="5378854" y="-119412"/>
            <a:ext cx="3895374" cy="3895374"/>
            <a:chOff x="0" y="0"/>
            <a:chExt cx="812800" cy="812800"/>
          </a:xfrm>
        </p:grpSpPr>
        <p:sp>
          <p:nvSpPr>
            <p:cNvPr id="72" name="Google Shape;72;p11"/>
            <p:cNvSpPr/>
            <p:nvPr/>
          </p:nvSpPr>
          <p:spPr>
            <a:xfrm>
              <a:off x="0" y="0"/>
              <a:ext cx="812800" cy="812800"/>
            </a:xfrm>
            <a:custGeom>
              <a:rect b="b" l="l" r="r" t="t"/>
              <a:pathLst>
                <a:path extrusionOk="0" h="812800" w="812800">
                  <a:moveTo>
                    <a:pt x="406400" y="0"/>
                  </a:moveTo>
                  <a:lnTo>
                    <a:pt x="0" y="406400"/>
                  </a:lnTo>
                  <a:lnTo>
                    <a:pt x="203200" y="406400"/>
                  </a:lnTo>
                  <a:lnTo>
                    <a:pt x="203200" y="812800"/>
                  </a:lnTo>
                  <a:lnTo>
                    <a:pt x="609600" y="812800"/>
                  </a:lnTo>
                  <a:lnTo>
                    <a:pt x="609600" y="406400"/>
                  </a:lnTo>
                  <a:lnTo>
                    <a:pt x="812800" y="406400"/>
                  </a:lnTo>
                  <a:lnTo>
                    <a:pt x="406400" y="0"/>
                  </a:lnTo>
                  <a:close/>
                </a:path>
              </a:pathLst>
            </a:custGeom>
            <a:solidFill>
              <a:srgbClr val="92BEBF"/>
            </a:solidFill>
            <a:ln>
              <a:noFill/>
            </a:ln>
          </p:spPr>
        </p:sp>
        <p:sp>
          <p:nvSpPr>
            <p:cNvPr id="73" name="Google Shape;73;p11"/>
            <p:cNvSpPr txBox="1"/>
            <p:nvPr/>
          </p:nvSpPr>
          <p:spPr>
            <a:xfrm>
              <a:off x="203200" y="44450"/>
              <a:ext cx="406400" cy="768350"/>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74" name="Google Shape;74;p11"/>
          <p:cNvPicPr preferRelativeResize="0"/>
          <p:nvPr/>
        </p:nvPicPr>
        <p:blipFill>
          <a:blip r:embed="rId3">
            <a:alphaModFix/>
          </a:blip>
          <a:stretch>
            <a:fillRect/>
          </a:stretch>
        </p:blipFill>
        <p:spPr>
          <a:xfrm>
            <a:off x="5378850" y="-119400"/>
            <a:ext cx="3895349" cy="3895349"/>
          </a:xfrm>
          <a:prstGeom prst="rect">
            <a:avLst/>
          </a:prstGeom>
          <a:noFill/>
          <a:ln>
            <a:noFill/>
          </a:ln>
        </p:spPr>
      </p:pic>
      <p:grpSp>
        <p:nvGrpSpPr>
          <p:cNvPr id="75" name="Google Shape;75;p11"/>
          <p:cNvGrpSpPr/>
          <p:nvPr/>
        </p:nvGrpSpPr>
        <p:grpSpPr>
          <a:xfrm>
            <a:off x="5378854" y="2265879"/>
            <a:ext cx="3895374" cy="3895374"/>
            <a:chOff x="0" y="0"/>
            <a:chExt cx="812800" cy="812800"/>
          </a:xfrm>
        </p:grpSpPr>
        <p:sp>
          <p:nvSpPr>
            <p:cNvPr id="76" name="Google Shape;76;p11"/>
            <p:cNvSpPr/>
            <p:nvPr/>
          </p:nvSpPr>
          <p:spPr>
            <a:xfrm>
              <a:off x="0" y="0"/>
              <a:ext cx="812800" cy="812800"/>
            </a:xfrm>
            <a:custGeom>
              <a:rect b="b" l="l" r="r" t="t"/>
              <a:pathLst>
                <a:path extrusionOk="0" h="812800" w="812800">
                  <a:moveTo>
                    <a:pt x="406400" y="0"/>
                  </a:moveTo>
                  <a:lnTo>
                    <a:pt x="0" y="406400"/>
                  </a:lnTo>
                  <a:lnTo>
                    <a:pt x="203200" y="406400"/>
                  </a:lnTo>
                  <a:lnTo>
                    <a:pt x="203200" y="812800"/>
                  </a:lnTo>
                  <a:lnTo>
                    <a:pt x="609600" y="812800"/>
                  </a:lnTo>
                  <a:lnTo>
                    <a:pt x="609600" y="406400"/>
                  </a:lnTo>
                  <a:lnTo>
                    <a:pt x="812800" y="406400"/>
                  </a:lnTo>
                  <a:lnTo>
                    <a:pt x="406400" y="0"/>
                  </a:lnTo>
                  <a:close/>
                </a:path>
              </a:pathLst>
            </a:custGeom>
            <a:solidFill>
              <a:srgbClr val="FF905B"/>
            </a:solidFill>
            <a:ln>
              <a:noFill/>
            </a:ln>
          </p:spPr>
        </p:sp>
        <p:sp>
          <p:nvSpPr>
            <p:cNvPr id="77" name="Google Shape;77;p11"/>
            <p:cNvSpPr txBox="1"/>
            <p:nvPr/>
          </p:nvSpPr>
          <p:spPr>
            <a:xfrm>
              <a:off x="203200" y="44450"/>
              <a:ext cx="406400" cy="768350"/>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78" name="Google Shape;78;p11"/>
          <p:cNvPicPr preferRelativeResize="0"/>
          <p:nvPr/>
        </p:nvPicPr>
        <p:blipFill rotWithShape="1">
          <a:blip r:embed="rId4">
            <a:alphaModFix/>
          </a:blip>
          <a:srcRect b="0" l="0" r="21309" t="0"/>
          <a:stretch/>
        </p:blipFill>
        <p:spPr>
          <a:xfrm>
            <a:off x="5378850" y="2280775"/>
            <a:ext cx="3065326" cy="3892326"/>
          </a:xfrm>
          <a:prstGeom prst="rect">
            <a:avLst/>
          </a:prstGeom>
          <a:noFill/>
          <a:ln>
            <a:noFill/>
          </a:ln>
        </p:spPr>
      </p:pic>
      <p:sp>
        <p:nvSpPr>
          <p:cNvPr id="79" name="Google Shape;79;p11"/>
          <p:cNvSpPr/>
          <p:nvPr/>
        </p:nvSpPr>
        <p:spPr>
          <a:xfrm>
            <a:off x="4350154" y="3859343"/>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80" name="Google Shape;80;p11"/>
          <p:cNvSpPr/>
          <p:nvPr/>
        </p:nvSpPr>
        <p:spPr>
          <a:xfrm>
            <a:off x="2554350" y="-837447"/>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6">
              <a:alphaModFix/>
            </a:blip>
            <a:stretch>
              <a:fillRect b="0" l="0" r="0" t="0"/>
            </a:stretch>
          </a:blipFill>
          <a:ln>
            <a:noFill/>
          </a:ln>
        </p:spPr>
      </p:sp>
      <p:sp>
        <p:nvSpPr>
          <p:cNvPr id="81" name="Google Shape;81;p11"/>
          <p:cNvSpPr/>
          <p:nvPr/>
        </p:nvSpPr>
        <p:spPr>
          <a:xfrm rot="-6842349">
            <a:off x="6934204" y="-786879"/>
            <a:ext cx="3318387" cy="2057400"/>
          </a:xfrm>
          <a:custGeom>
            <a:rect b="b" l="l" r="r" t="t"/>
            <a:pathLst>
              <a:path extrusionOk="0" h="4114800" w="6636774">
                <a:moveTo>
                  <a:pt x="0" y="0"/>
                </a:moveTo>
                <a:lnTo>
                  <a:pt x="6636774" y="0"/>
                </a:lnTo>
                <a:lnTo>
                  <a:pt x="6636774" y="4114800"/>
                </a:lnTo>
                <a:lnTo>
                  <a:pt x="0" y="4114800"/>
                </a:lnTo>
                <a:lnTo>
                  <a:pt x="0" y="0"/>
                </a:lnTo>
                <a:close/>
              </a:path>
            </a:pathLst>
          </a:custGeom>
          <a:blipFill rotWithShape="1">
            <a:blip r:embed="rId7">
              <a:alphaModFix/>
            </a:blip>
            <a:stretch>
              <a:fillRect b="0" l="0" r="0" t="0"/>
            </a:stretch>
          </a:blipFill>
          <a:ln>
            <a:noFill/>
          </a:ln>
        </p:spPr>
      </p:sp>
      <p:sp>
        <p:nvSpPr>
          <p:cNvPr id="82" name="Google Shape;82;p11"/>
          <p:cNvSpPr/>
          <p:nvPr/>
        </p:nvSpPr>
        <p:spPr>
          <a:xfrm rot="2943708">
            <a:off x="-882092" y="3470134"/>
            <a:ext cx="3318387" cy="2057400"/>
          </a:xfrm>
          <a:custGeom>
            <a:rect b="b" l="l" r="r" t="t"/>
            <a:pathLst>
              <a:path extrusionOk="0" h="4114800" w="6636774">
                <a:moveTo>
                  <a:pt x="0" y="0"/>
                </a:moveTo>
                <a:lnTo>
                  <a:pt x="6636774" y="0"/>
                </a:lnTo>
                <a:lnTo>
                  <a:pt x="6636774" y="4114800"/>
                </a:lnTo>
                <a:lnTo>
                  <a:pt x="0" y="4114800"/>
                </a:lnTo>
                <a:lnTo>
                  <a:pt x="0" y="0"/>
                </a:lnTo>
                <a:close/>
              </a:path>
            </a:pathLst>
          </a:custGeom>
          <a:blipFill rotWithShape="1">
            <a:blip r:embed="rId7">
              <a:alphaModFix/>
            </a:blip>
            <a:stretch>
              <a:fillRect b="0" l="0" r="0" t="0"/>
            </a:stretch>
          </a:blipFill>
          <a:ln>
            <a:noFill/>
          </a:ln>
        </p:spPr>
      </p:sp>
      <p:sp>
        <p:nvSpPr>
          <p:cNvPr id="83" name="Google Shape;83;p11"/>
          <p:cNvSpPr txBox="1"/>
          <p:nvPr/>
        </p:nvSpPr>
        <p:spPr>
          <a:xfrm>
            <a:off x="878750" y="888600"/>
            <a:ext cx="4476300" cy="240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800" u="none" cap="none" strike="noStrike">
                <a:solidFill>
                  <a:srgbClr val="235A5B"/>
                </a:solidFill>
                <a:latin typeface="Raleway Light"/>
                <a:ea typeface="Raleway Light"/>
                <a:cs typeface="Raleway Light"/>
                <a:sym typeface="Raleway Light"/>
              </a:rPr>
              <a:t>Arrow Timeline</a:t>
            </a:r>
            <a:endParaRPr sz="700"/>
          </a:p>
        </p:txBody>
      </p:sp>
      <p:sp>
        <p:nvSpPr>
          <p:cNvPr id="84" name="Google Shape;84;p11"/>
          <p:cNvSpPr txBox="1"/>
          <p:nvPr/>
        </p:nvSpPr>
        <p:spPr>
          <a:xfrm>
            <a:off x="1553824" y="3196810"/>
            <a:ext cx="3126262" cy="590997"/>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 sz="3400" u="none" cap="none" strike="noStrike">
                <a:solidFill>
                  <a:srgbClr val="ED7843"/>
                </a:solidFill>
                <a:latin typeface="Raleway Black"/>
                <a:ea typeface="Raleway Black"/>
                <a:cs typeface="Raleway Black"/>
                <a:sym typeface="Raleway Black"/>
              </a:rPr>
              <a:t>Infographics</a:t>
            </a:r>
            <a:endParaRPr sz="700"/>
          </a:p>
        </p:txBody>
      </p:sp>
      <p:grpSp>
        <p:nvGrpSpPr>
          <p:cNvPr id="85" name="Google Shape;85;p11"/>
          <p:cNvGrpSpPr/>
          <p:nvPr/>
        </p:nvGrpSpPr>
        <p:grpSpPr>
          <a:xfrm>
            <a:off x="1065852" y="3335740"/>
            <a:ext cx="432908" cy="384574"/>
            <a:chOff x="0" y="0"/>
            <a:chExt cx="977479" cy="868343"/>
          </a:xfrm>
        </p:grpSpPr>
        <p:sp>
          <p:nvSpPr>
            <p:cNvPr id="86" name="Google Shape;86;p11"/>
            <p:cNvSpPr/>
            <p:nvPr/>
          </p:nvSpPr>
          <p:spPr>
            <a:xfrm>
              <a:off x="0" y="0"/>
              <a:ext cx="977479" cy="868343"/>
            </a:xfrm>
            <a:custGeom>
              <a:rect b="b" l="l" r="r" t="t"/>
              <a:pathLst>
                <a:path extrusionOk="0" h="868343" w="977479">
                  <a:moveTo>
                    <a:pt x="977479" y="434171"/>
                  </a:moveTo>
                  <a:lnTo>
                    <a:pt x="571079" y="0"/>
                  </a:lnTo>
                  <a:lnTo>
                    <a:pt x="571079" y="203200"/>
                  </a:lnTo>
                  <a:lnTo>
                    <a:pt x="0" y="203200"/>
                  </a:lnTo>
                  <a:lnTo>
                    <a:pt x="0" y="665143"/>
                  </a:lnTo>
                  <a:lnTo>
                    <a:pt x="571079" y="665143"/>
                  </a:lnTo>
                  <a:lnTo>
                    <a:pt x="571079" y="868343"/>
                  </a:lnTo>
                  <a:lnTo>
                    <a:pt x="977479" y="434171"/>
                  </a:lnTo>
                  <a:close/>
                </a:path>
              </a:pathLst>
            </a:custGeom>
            <a:solidFill>
              <a:srgbClr val="235A5B"/>
            </a:solidFill>
            <a:ln>
              <a:noFill/>
            </a:ln>
          </p:spPr>
        </p:sp>
        <p:sp>
          <p:nvSpPr>
            <p:cNvPr id="87" name="Google Shape;87;p11"/>
            <p:cNvSpPr txBox="1"/>
            <p:nvPr/>
          </p:nvSpPr>
          <p:spPr>
            <a:xfrm>
              <a:off x="0" y="146050"/>
              <a:ext cx="875879" cy="5190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8" name="Google Shape;88;p11"/>
          <p:cNvGrpSpPr/>
          <p:nvPr/>
        </p:nvGrpSpPr>
        <p:grpSpPr>
          <a:xfrm rot="10800000">
            <a:off x="4737236" y="3351661"/>
            <a:ext cx="432908" cy="384574"/>
            <a:chOff x="0" y="0"/>
            <a:chExt cx="977479" cy="868343"/>
          </a:xfrm>
        </p:grpSpPr>
        <p:sp>
          <p:nvSpPr>
            <p:cNvPr id="89" name="Google Shape;89;p11"/>
            <p:cNvSpPr/>
            <p:nvPr/>
          </p:nvSpPr>
          <p:spPr>
            <a:xfrm>
              <a:off x="0" y="0"/>
              <a:ext cx="977479" cy="868343"/>
            </a:xfrm>
            <a:custGeom>
              <a:rect b="b" l="l" r="r" t="t"/>
              <a:pathLst>
                <a:path extrusionOk="0" h="868343" w="977479">
                  <a:moveTo>
                    <a:pt x="977479" y="434171"/>
                  </a:moveTo>
                  <a:lnTo>
                    <a:pt x="571079" y="0"/>
                  </a:lnTo>
                  <a:lnTo>
                    <a:pt x="571079" y="203200"/>
                  </a:lnTo>
                  <a:lnTo>
                    <a:pt x="0" y="203200"/>
                  </a:lnTo>
                  <a:lnTo>
                    <a:pt x="0" y="665143"/>
                  </a:lnTo>
                  <a:lnTo>
                    <a:pt x="571079" y="665143"/>
                  </a:lnTo>
                  <a:lnTo>
                    <a:pt x="571079" y="868343"/>
                  </a:lnTo>
                  <a:lnTo>
                    <a:pt x="977479" y="434171"/>
                  </a:lnTo>
                  <a:close/>
                </a:path>
              </a:pathLst>
            </a:custGeom>
            <a:solidFill>
              <a:srgbClr val="235A5B"/>
            </a:solidFill>
            <a:ln>
              <a:noFill/>
            </a:ln>
          </p:spPr>
        </p:sp>
        <p:sp>
          <p:nvSpPr>
            <p:cNvPr id="90" name="Google Shape;90;p11"/>
            <p:cNvSpPr txBox="1"/>
            <p:nvPr/>
          </p:nvSpPr>
          <p:spPr>
            <a:xfrm>
              <a:off x="0" y="146050"/>
              <a:ext cx="875879" cy="5190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472" name="Shape 472"/>
        <p:cNvGrpSpPr/>
        <p:nvPr/>
      </p:nvGrpSpPr>
      <p:grpSpPr>
        <a:xfrm>
          <a:off x="0" y="0"/>
          <a:ext cx="0" cy="0"/>
          <a:chOff x="0" y="0"/>
          <a:chExt cx="0" cy="0"/>
        </a:xfrm>
      </p:grpSpPr>
      <p:sp>
        <p:nvSpPr>
          <p:cNvPr id="473" name="Google Shape;473;p20"/>
          <p:cNvSpPr/>
          <p:nvPr/>
        </p:nvSpPr>
        <p:spPr>
          <a:xfrm>
            <a:off x="4509282" y="654754"/>
            <a:ext cx="3682326" cy="3662241"/>
          </a:xfrm>
          <a:custGeom>
            <a:rect b="b" l="l" r="r" t="t"/>
            <a:pathLst>
              <a:path extrusionOk="0" h="7324482" w="7364653">
                <a:moveTo>
                  <a:pt x="0" y="0"/>
                </a:moveTo>
                <a:lnTo>
                  <a:pt x="7364653" y="0"/>
                </a:lnTo>
                <a:lnTo>
                  <a:pt x="7364653" y="7324482"/>
                </a:lnTo>
                <a:lnTo>
                  <a:pt x="0" y="7324482"/>
                </a:lnTo>
                <a:lnTo>
                  <a:pt x="0" y="0"/>
                </a:lnTo>
                <a:close/>
              </a:path>
            </a:pathLst>
          </a:custGeom>
          <a:blipFill rotWithShape="1">
            <a:blip r:embed="rId3">
              <a:alphaModFix/>
            </a:blip>
            <a:stretch>
              <a:fillRect b="0" l="0" r="0" t="0"/>
            </a:stretch>
          </a:blipFill>
          <a:ln>
            <a:noFill/>
          </a:ln>
        </p:spPr>
      </p:sp>
      <p:sp>
        <p:nvSpPr>
          <p:cNvPr id="474" name="Google Shape;474;p20"/>
          <p:cNvSpPr txBox="1"/>
          <p:nvPr/>
        </p:nvSpPr>
        <p:spPr>
          <a:xfrm>
            <a:off x="5854588" y="2072839"/>
            <a:ext cx="991714" cy="6298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3600" u="none" cap="none" strike="noStrike">
                <a:solidFill>
                  <a:srgbClr val="2A1F12"/>
                </a:solidFill>
                <a:latin typeface="Raleway Light"/>
                <a:ea typeface="Raleway Light"/>
                <a:cs typeface="Raleway Light"/>
                <a:sym typeface="Raleway Light"/>
              </a:rPr>
              <a:t>2024</a:t>
            </a:r>
            <a:endParaRPr sz="700"/>
          </a:p>
        </p:txBody>
      </p:sp>
      <p:sp>
        <p:nvSpPr>
          <p:cNvPr id="475" name="Google Shape;475;p20"/>
          <p:cNvSpPr txBox="1"/>
          <p:nvPr/>
        </p:nvSpPr>
        <p:spPr>
          <a:xfrm rot="-1913942">
            <a:off x="4749583" y="794221"/>
            <a:ext cx="823710" cy="220320"/>
          </a:xfrm>
          <a:prstGeom prst="rect">
            <a:avLst/>
          </a:prstGeom>
          <a:noFill/>
          <a:ln>
            <a:noFill/>
          </a:ln>
        </p:spPr>
        <p:txBody>
          <a:bodyPr anchorCtr="0" anchor="t" bIns="0" lIns="0" spcFirstLastPara="1" rIns="0" wrap="square" tIns="0">
            <a:spAutoFit/>
          </a:bodyPr>
          <a:lstStyle/>
          <a:p>
            <a:pPr indent="0" lvl="0" marL="0" marR="0" rtl="0" algn="l">
              <a:lnSpc>
                <a:spcPct val="98999"/>
              </a:lnSpc>
              <a:spcBef>
                <a:spcPts val="0"/>
              </a:spcBef>
              <a:spcAft>
                <a:spcPts val="0"/>
              </a:spcAft>
              <a:buNone/>
            </a:pPr>
            <a:r>
              <a:rPr b="0" i="0" lang="en" sz="1200" u="none" cap="none" strike="noStrike">
                <a:solidFill>
                  <a:srgbClr val="6CC0C2"/>
                </a:solidFill>
                <a:latin typeface="Raleway Black"/>
                <a:ea typeface="Raleway Black"/>
                <a:cs typeface="Raleway Black"/>
                <a:sym typeface="Raleway Black"/>
              </a:rPr>
              <a:t>Topic One</a:t>
            </a:r>
            <a:endParaRPr sz="700"/>
          </a:p>
        </p:txBody>
      </p:sp>
      <p:sp>
        <p:nvSpPr>
          <p:cNvPr id="476" name="Google Shape;476;p20"/>
          <p:cNvSpPr txBox="1"/>
          <p:nvPr/>
        </p:nvSpPr>
        <p:spPr>
          <a:xfrm rot="2217834">
            <a:off x="7134597" y="900490"/>
            <a:ext cx="840795" cy="222608"/>
          </a:xfrm>
          <a:prstGeom prst="rect">
            <a:avLst/>
          </a:prstGeom>
          <a:noFill/>
          <a:ln>
            <a:noFill/>
          </a:ln>
        </p:spPr>
        <p:txBody>
          <a:bodyPr anchorCtr="0" anchor="t" bIns="0" lIns="0" spcFirstLastPara="1" rIns="0" wrap="square" tIns="0">
            <a:spAutoFit/>
          </a:bodyPr>
          <a:lstStyle/>
          <a:p>
            <a:pPr indent="0" lvl="0" marL="0" marR="0" rtl="0" algn="l">
              <a:lnSpc>
                <a:spcPct val="98999"/>
              </a:lnSpc>
              <a:spcBef>
                <a:spcPts val="0"/>
              </a:spcBef>
              <a:spcAft>
                <a:spcPts val="0"/>
              </a:spcAft>
              <a:buNone/>
            </a:pPr>
            <a:r>
              <a:rPr b="0" i="0" lang="en" sz="1200" u="none" cap="none" strike="noStrike">
                <a:solidFill>
                  <a:srgbClr val="000000"/>
                </a:solidFill>
                <a:latin typeface="Raleway Black"/>
                <a:ea typeface="Raleway Black"/>
                <a:cs typeface="Raleway Black"/>
                <a:sym typeface="Raleway Black"/>
              </a:rPr>
              <a:t>Topic Two</a:t>
            </a:r>
            <a:endParaRPr sz="700"/>
          </a:p>
        </p:txBody>
      </p:sp>
      <p:sp>
        <p:nvSpPr>
          <p:cNvPr id="477" name="Google Shape;477;p20"/>
          <p:cNvSpPr txBox="1"/>
          <p:nvPr/>
        </p:nvSpPr>
        <p:spPr>
          <a:xfrm rot="-4236083">
            <a:off x="7692233" y="3086687"/>
            <a:ext cx="966969" cy="239832"/>
          </a:xfrm>
          <a:prstGeom prst="rect">
            <a:avLst/>
          </a:prstGeom>
          <a:noFill/>
          <a:ln>
            <a:noFill/>
          </a:ln>
        </p:spPr>
        <p:txBody>
          <a:bodyPr anchorCtr="0" anchor="t" bIns="0" lIns="0" spcFirstLastPara="1" rIns="0" wrap="square" tIns="0">
            <a:spAutoFit/>
          </a:bodyPr>
          <a:lstStyle/>
          <a:p>
            <a:pPr indent="0" lvl="0" marL="0" marR="0" rtl="0" algn="l">
              <a:lnSpc>
                <a:spcPct val="98999"/>
              </a:lnSpc>
              <a:spcBef>
                <a:spcPts val="0"/>
              </a:spcBef>
              <a:spcAft>
                <a:spcPts val="0"/>
              </a:spcAft>
              <a:buNone/>
            </a:pPr>
            <a:r>
              <a:rPr b="0" i="0" lang="en" sz="1200" u="none" cap="none" strike="noStrike">
                <a:solidFill>
                  <a:srgbClr val="BA8A5D"/>
                </a:solidFill>
                <a:latin typeface="Raleway Black"/>
                <a:ea typeface="Raleway Black"/>
                <a:cs typeface="Raleway Black"/>
                <a:sym typeface="Raleway Black"/>
              </a:rPr>
              <a:t>Topic Three</a:t>
            </a:r>
            <a:endParaRPr sz="700"/>
          </a:p>
        </p:txBody>
      </p:sp>
      <p:sp>
        <p:nvSpPr>
          <p:cNvPr id="478" name="Google Shape;478;p20"/>
          <p:cNvSpPr txBox="1"/>
          <p:nvPr/>
        </p:nvSpPr>
        <p:spPr>
          <a:xfrm rot="291960">
            <a:off x="5724216" y="4321653"/>
            <a:ext cx="853560" cy="209061"/>
          </a:xfrm>
          <a:prstGeom prst="rect">
            <a:avLst/>
          </a:prstGeom>
          <a:noFill/>
          <a:ln>
            <a:noFill/>
          </a:ln>
        </p:spPr>
        <p:txBody>
          <a:bodyPr anchorCtr="0" anchor="t" bIns="0" lIns="0" spcFirstLastPara="1" rIns="0" wrap="square" tIns="0">
            <a:spAutoFit/>
          </a:bodyPr>
          <a:lstStyle/>
          <a:p>
            <a:pPr indent="0" lvl="0" marL="0" marR="0" rtl="0" algn="l">
              <a:lnSpc>
                <a:spcPct val="98999"/>
              </a:lnSpc>
              <a:spcBef>
                <a:spcPts val="0"/>
              </a:spcBef>
              <a:spcAft>
                <a:spcPts val="0"/>
              </a:spcAft>
              <a:buNone/>
            </a:pPr>
            <a:r>
              <a:rPr b="0" i="0" lang="en" sz="1200" u="none" cap="none" strike="noStrike">
                <a:solidFill>
                  <a:srgbClr val="327576"/>
                </a:solidFill>
                <a:latin typeface="Raleway Black"/>
                <a:ea typeface="Raleway Black"/>
                <a:cs typeface="Raleway Black"/>
                <a:sym typeface="Raleway Black"/>
              </a:rPr>
              <a:t>Topic Four</a:t>
            </a:r>
            <a:endParaRPr sz="700"/>
          </a:p>
        </p:txBody>
      </p:sp>
      <p:sp>
        <p:nvSpPr>
          <p:cNvPr id="479" name="Google Shape;479;p20"/>
          <p:cNvSpPr txBox="1"/>
          <p:nvPr/>
        </p:nvSpPr>
        <p:spPr>
          <a:xfrm rot="3774627">
            <a:off x="4108684" y="3150748"/>
            <a:ext cx="827952" cy="220888"/>
          </a:xfrm>
          <a:prstGeom prst="rect">
            <a:avLst/>
          </a:prstGeom>
          <a:noFill/>
          <a:ln>
            <a:noFill/>
          </a:ln>
        </p:spPr>
        <p:txBody>
          <a:bodyPr anchorCtr="0" anchor="t" bIns="0" lIns="0" spcFirstLastPara="1" rIns="0" wrap="square" tIns="0">
            <a:spAutoFit/>
          </a:bodyPr>
          <a:lstStyle/>
          <a:p>
            <a:pPr indent="0" lvl="0" marL="0" marR="0" rtl="0" algn="l">
              <a:lnSpc>
                <a:spcPct val="98999"/>
              </a:lnSpc>
              <a:spcBef>
                <a:spcPts val="0"/>
              </a:spcBef>
              <a:spcAft>
                <a:spcPts val="0"/>
              </a:spcAft>
              <a:buNone/>
            </a:pPr>
            <a:r>
              <a:rPr b="0" i="0" lang="en" sz="1200" u="none" cap="none" strike="noStrike">
                <a:solidFill>
                  <a:srgbClr val="FF905B"/>
                </a:solidFill>
                <a:latin typeface="Raleway Black"/>
                <a:ea typeface="Raleway Black"/>
                <a:cs typeface="Raleway Black"/>
                <a:sym typeface="Raleway Black"/>
              </a:rPr>
              <a:t>Topic Five</a:t>
            </a:r>
            <a:endParaRPr sz="700"/>
          </a:p>
        </p:txBody>
      </p:sp>
      <p:sp>
        <p:nvSpPr>
          <p:cNvPr id="480" name="Google Shape;480;p20"/>
          <p:cNvSpPr/>
          <p:nvPr/>
        </p:nvSpPr>
        <p:spPr>
          <a:xfrm>
            <a:off x="-402281" y="-47832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481" name="Google Shape;481;p20"/>
          <p:cNvSpPr txBox="1"/>
          <p:nvPr/>
        </p:nvSpPr>
        <p:spPr>
          <a:xfrm>
            <a:off x="727610" y="769315"/>
            <a:ext cx="3134644" cy="759601"/>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Your Title</a:t>
            </a:r>
            <a:endParaRPr sz="700"/>
          </a:p>
        </p:txBody>
      </p:sp>
      <p:sp>
        <p:nvSpPr>
          <p:cNvPr id="482" name="Google Shape;482;p20"/>
          <p:cNvSpPr txBox="1"/>
          <p:nvPr/>
        </p:nvSpPr>
        <p:spPr>
          <a:xfrm>
            <a:off x="1300875" y="1869584"/>
            <a:ext cx="1988117"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6CC0C2"/>
                </a:solidFill>
                <a:latin typeface="Raleway Black"/>
                <a:ea typeface="Raleway Black"/>
                <a:cs typeface="Raleway Black"/>
                <a:sym typeface="Raleway Black"/>
              </a:rPr>
              <a:t>Topic One</a:t>
            </a:r>
            <a:endParaRPr sz="700"/>
          </a:p>
        </p:txBody>
      </p:sp>
      <p:sp>
        <p:nvSpPr>
          <p:cNvPr id="483" name="Google Shape;483;p20"/>
          <p:cNvSpPr txBox="1"/>
          <p:nvPr/>
        </p:nvSpPr>
        <p:spPr>
          <a:xfrm>
            <a:off x="786544" y="2095945"/>
            <a:ext cx="3016779" cy="1403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Presentations are communication tools</a:t>
            </a:r>
            <a:endParaRPr sz="700"/>
          </a:p>
        </p:txBody>
      </p:sp>
      <p:sp>
        <p:nvSpPr>
          <p:cNvPr id="484" name="Google Shape;484;p20"/>
          <p:cNvSpPr txBox="1"/>
          <p:nvPr/>
        </p:nvSpPr>
        <p:spPr>
          <a:xfrm>
            <a:off x="1356894" y="2383205"/>
            <a:ext cx="1876078"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Topic Two</a:t>
            </a:r>
            <a:endParaRPr sz="700"/>
          </a:p>
        </p:txBody>
      </p:sp>
      <p:sp>
        <p:nvSpPr>
          <p:cNvPr id="485" name="Google Shape;485;p20"/>
          <p:cNvSpPr txBox="1"/>
          <p:nvPr/>
        </p:nvSpPr>
        <p:spPr>
          <a:xfrm>
            <a:off x="786544" y="2609567"/>
            <a:ext cx="3016779" cy="1403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Presentations are communication tools</a:t>
            </a:r>
            <a:endParaRPr sz="700"/>
          </a:p>
        </p:txBody>
      </p:sp>
      <p:sp>
        <p:nvSpPr>
          <p:cNvPr id="486" name="Google Shape;486;p20"/>
          <p:cNvSpPr txBox="1"/>
          <p:nvPr/>
        </p:nvSpPr>
        <p:spPr>
          <a:xfrm>
            <a:off x="1356894" y="2898404"/>
            <a:ext cx="1876078"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BA8A5D"/>
                </a:solidFill>
                <a:latin typeface="Raleway Black"/>
                <a:ea typeface="Raleway Black"/>
                <a:cs typeface="Raleway Black"/>
                <a:sym typeface="Raleway Black"/>
              </a:rPr>
              <a:t>Topic Three</a:t>
            </a:r>
            <a:endParaRPr sz="700"/>
          </a:p>
        </p:txBody>
      </p:sp>
      <p:sp>
        <p:nvSpPr>
          <p:cNvPr id="487" name="Google Shape;487;p20"/>
          <p:cNvSpPr txBox="1"/>
          <p:nvPr/>
        </p:nvSpPr>
        <p:spPr>
          <a:xfrm>
            <a:off x="786544" y="3124765"/>
            <a:ext cx="3016779" cy="1403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Presentations are communication tools</a:t>
            </a:r>
            <a:endParaRPr sz="700"/>
          </a:p>
        </p:txBody>
      </p:sp>
      <p:sp>
        <p:nvSpPr>
          <p:cNvPr id="488" name="Google Shape;488;p20"/>
          <p:cNvSpPr txBox="1"/>
          <p:nvPr/>
        </p:nvSpPr>
        <p:spPr>
          <a:xfrm>
            <a:off x="1542035" y="3412025"/>
            <a:ext cx="1505796"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327576"/>
                </a:solidFill>
                <a:latin typeface="Raleway Black"/>
                <a:ea typeface="Raleway Black"/>
                <a:cs typeface="Raleway Black"/>
                <a:sym typeface="Raleway Black"/>
              </a:rPr>
              <a:t>Topic Four</a:t>
            </a:r>
            <a:endParaRPr sz="700"/>
          </a:p>
        </p:txBody>
      </p:sp>
      <p:sp>
        <p:nvSpPr>
          <p:cNvPr id="489" name="Google Shape;489;p20"/>
          <p:cNvSpPr txBox="1"/>
          <p:nvPr/>
        </p:nvSpPr>
        <p:spPr>
          <a:xfrm>
            <a:off x="786544" y="3638387"/>
            <a:ext cx="3016779" cy="1403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Presentations are communication tools</a:t>
            </a:r>
            <a:endParaRPr sz="700"/>
          </a:p>
        </p:txBody>
      </p:sp>
      <p:sp>
        <p:nvSpPr>
          <p:cNvPr id="490" name="Google Shape;490;p20"/>
          <p:cNvSpPr txBox="1"/>
          <p:nvPr/>
        </p:nvSpPr>
        <p:spPr>
          <a:xfrm>
            <a:off x="1450362" y="3917002"/>
            <a:ext cx="168914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905B"/>
                </a:solidFill>
                <a:latin typeface="Raleway Black"/>
                <a:ea typeface="Raleway Black"/>
                <a:cs typeface="Raleway Black"/>
                <a:sym typeface="Raleway Black"/>
              </a:rPr>
              <a:t>Topic Five</a:t>
            </a:r>
            <a:endParaRPr sz="700"/>
          </a:p>
        </p:txBody>
      </p:sp>
      <p:sp>
        <p:nvSpPr>
          <p:cNvPr id="491" name="Google Shape;491;p20"/>
          <p:cNvSpPr txBox="1"/>
          <p:nvPr/>
        </p:nvSpPr>
        <p:spPr>
          <a:xfrm>
            <a:off x="786544" y="4143363"/>
            <a:ext cx="3016779" cy="1403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Presentations are communication tools</a:t>
            </a:r>
            <a:endParaRPr sz="700"/>
          </a:p>
        </p:txBody>
      </p:sp>
      <p:sp>
        <p:nvSpPr>
          <p:cNvPr id="492" name="Google Shape;492;p20"/>
          <p:cNvSpPr/>
          <p:nvPr/>
        </p:nvSpPr>
        <p:spPr>
          <a:xfrm>
            <a:off x="4883963" y="2417739"/>
            <a:ext cx="368504" cy="509240"/>
          </a:xfrm>
          <a:custGeom>
            <a:rect b="b" l="l" r="r" t="t"/>
            <a:pathLst>
              <a:path extrusionOk="0" h="1018480" w="737009">
                <a:moveTo>
                  <a:pt x="0" y="0"/>
                </a:moveTo>
                <a:lnTo>
                  <a:pt x="737009" y="0"/>
                </a:lnTo>
                <a:lnTo>
                  <a:pt x="737009" y="1018480"/>
                </a:lnTo>
                <a:lnTo>
                  <a:pt x="0" y="1018480"/>
                </a:lnTo>
                <a:lnTo>
                  <a:pt x="0" y="0"/>
                </a:lnTo>
                <a:close/>
              </a:path>
            </a:pathLst>
          </a:custGeom>
          <a:blipFill rotWithShape="1">
            <a:blip r:embed="rId5">
              <a:alphaModFix/>
            </a:blip>
            <a:stretch>
              <a:fillRect b="0" l="0" r="0" t="0"/>
            </a:stretch>
          </a:blipFill>
          <a:ln>
            <a:noFill/>
          </a:ln>
        </p:spPr>
      </p:sp>
      <p:sp>
        <p:nvSpPr>
          <p:cNvPr id="493" name="Google Shape;493;p20"/>
          <p:cNvSpPr/>
          <p:nvPr/>
        </p:nvSpPr>
        <p:spPr>
          <a:xfrm>
            <a:off x="6943070" y="1256931"/>
            <a:ext cx="542981" cy="543970"/>
          </a:xfrm>
          <a:custGeom>
            <a:rect b="b" l="l" r="r" t="t"/>
            <a:pathLst>
              <a:path extrusionOk="0" h="1087939" w="1085961">
                <a:moveTo>
                  <a:pt x="0" y="0"/>
                </a:moveTo>
                <a:lnTo>
                  <a:pt x="1085960" y="0"/>
                </a:lnTo>
                <a:lnTo>
                  <a:pt x="1085960" y="1087938"/>
                </a:lnTo>
                <a:lnTo>
                  <a:pt x="0" y="1087938"/>
                </a:lnTo>
                <a:lnTo>
                  <a:pt x="0" y="0"/>
                </a:lnTo>
                <a:close/>
              </a:path>
            </a:pathLst>
          </a:custGeom>
          <a:blipFill rotWithShape="1">
            <a:blip r:embed="rId6">
              <a:alphaModFix/>
            </a:blip>
            <a:stretch>
              <a:fillRect b="0" l="0" r="0" t="0"/>
            </a:stretch>
          </a:blipFill>
          <a:ln>
            <a:noFill/>
          </a:ln>
        </p:spPr>
      </p:sp>
      <p:sp>
        <p:nvSpPr>
          <p:cNvPr id="494" name="Google Shape;494;p20"/>
          <p:cNvSpPr/>
          <p:nvPr/>
        </p:nvSpPr>
        <p:spPr>
          <a:xfrm>
            <a:off x="7276690" y="2875652"/>
            <a:ext cx="348866" cy="477304"/>
          </a:xfrm>
          <a:custGeom>
            <a:rect b="b" l="l" r="r" t="t"/>
            <a:pathLst>
              <a:path extrusionOk="0" h="954609" w="697732">
                <a:moveTo>
                  <a:pt x="0" y="0"/>
                </a:moveTo>
                <a:lnTo>
                  <a:pt x="697732" y="0"/>
                </a:lnTo>
                <a:lnTo>
                  <a:pt x="697732" y="954609"/>
                </a:lnTo>
                <a:lnTo>
                  <a:pt x="0" y="954609"/>
                </a:lnTo>
                <a:lnTo>
                  <a:pt x="0" y="0"/>
                </a:lnTo>
                <a:close/>
              </a:path>
            </a:pathLst>
          </a:custGeom>
          <a:blipFill rotWithShape="1">
            <a:blip r:embed="rId7">
              <a:alphaModFix/>
            </a:blip>
            <a:stretch>
              <a:fillRect b="0" l="0" r="0" t="0"/>
            </a:stretch>
          </a:blipFill>
          <a:ln>
            <a:noFill/>
          </a:ln>
        </p:spPr>
      </p:sp>
      <p:sp>
        <p:nvSpPr>
          <p:cNvPr id="495" name="Google Shape;495;p20"/>
          <p:cNvSpPr/>
          <p:nvPr/>
        </p:nvSpPr>
        <p:spPr>
          <a:xfrm>
            <a:off x="5819504" y="3478705"/>
            <a:ext cx="530942" cy="473985"/>
          </a:xfrm>
          <a:custGeom>
            <a:rect b="b" l="l" r="r" t="t"/>
            <a:pathLst>
              <a:path extrusionOk="0" h="947971" w="1061883">
                <a:moveTo>
                  <a:pt x="0" y="0"/>
                </a:moveTo>
                <a:lnTo>
                  <a:pt x="1061882" y="0"/>
                </a:lnTo>
                <a:lnTo>
                  <a:pt x="1061882" y="947971"/>
                </a:lnTo>
                <a:lnTo>
                  <a:pt x="0" y="947971"/>
                </a:lnTo>
                <a:lnTo>
                  <a:pt x="0" y="0"/>
                </a:lnTo>
                <a:close/>
              </a:path>
            </a:pathLst>
          </a:custGeom>
          <a:blipFill rotWithShape="1">
            <a:blip r:embed="rId8">
              <a:alphaModFix/>
            </a:blip>
            <a:stretch>
              <a:fillRect b="0" l="0" r="0" t="0"/>
            </a:stretch>
          </a:blipFill>
          <a:ln>
            <a:noFill/>
          </a:ln>
        </p:spPr>
      </p:sp>
      <p:sp>
        <p:nvSpPr>
          <p:cNvPr id="496" name="Google Shape;496;p20"/>
          <p:cNvSpPr/>
          <p:nvPr/>
        </p:nvSpPr>
        <p:spPr>
          <a:xfrm>
            <a:off x="5544348" y="1058813"/>
            <a:ext cx="344791" cy="516717"/>
          </a:xfrm>
          <a:custGeom>
            <a:rect b="b" l="l" r="r" t="t"/>
            <a:pathLst>
              <a:path extrusionOk="0" h="1033434" w="689582">
                <a:moveTo>
                  <a:pt x="0" y="0"/>
                </a:moveTo>
                <a:lnTo>
                  <a:pt x="689583" y="0"/>
                </a:lnTo>
                <a:lnTo>
                  <a:pt x="689583" y="1033434"/>
                </a:lnTo>
                <a:lnTo>
                  <a:pt x="0" y="1033434"/>
                </a:lnTo>
                <a:lnTo>
                  <a:pt x="0" y="0"/>
                </a:lnTo>
                <a:close/>
              </a:path>
            </a:pathLst>
          </a:custGeom>
          <a:blipFill rotWithShape="1">
            <a:blip r:embed="rId9">
              <a:alphaModFix/>
            </a:blip>
            <a:stretch>
              <a:fillRect b="0" l="0" r="0" t="0"/>
            </a:stretch>
          </a:blipFill>
          <a:ln>
            <a:noFill/>
          </a:ln>
        </p:spPr>
      </p:sp>
      <p:sp>
        <p:nvSpPr>
          <p:cNvPr id="497" name="Google Shape;497;p20"/>
          <p:cNvSpPr/>
          <p:nvPr/>
        </p:nvSpPr>
        <p:spPr>
          <a:xfrm>
            <a:off x="3543300" y="411480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10">
              <a:alphaModFix/>
            </a:blip>
            <a:stretch>
              <a:fillRect b="0" l="0" r="0" t="0"/>
            </a:stretch>
          </a:blipFill>
          <a:ln>
            <a:noFill/>
          </a:ln>
        </p:spPr>
      </p:sp>
      <p:sp>
        <p:nvSpPr>
          <p:cNvPr id="498" name="Google Shape;498;p20"/>
          <p:cNvSpPr/>
          <p:nvPr/>
        </p:nvSpPr>
        <p:spPr>
          <a:xfrm>
            <a:off x="8574622" y="-25650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502" name="Shape 502"/>
        <p:cNvGrpSpPr/>
        <p:nvPr/>
      </p:nvGrpSpPr>
      <p:grpSpPr>
        <a:xfrm>
          <a:off x="0" y="0"/>
          <a:ext cx="0" cy="0"/>
          <a:chOff x="0" y="0"/>
          <a:chExt cx="0" cy="0"/>
        </a:xfrm>
      </p:grpSpPr>
      <p:sp>
        <p:nvSpPr>
          <p:cNvPr id="503" name="Google Shape;503;p21"/>
          <p:cNvSpPr/>
          <p:nvPr/>
        </p:nvSpPr>
        <p:spPr>
          <a:xfrm>
            <a:off x="7877775" y="303827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504" name="Google Shape;504;p21"/>
          <p:cNvSpPr/>
          <p:nvPr/>
        </p:nvSpPr>
        <p:spPr>
          <a:xfrm>
            <a:off x="64808" y="2145145"/>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505" name="Google Shape;505;p21"/>
          <p:cNvSpPr/>
          <p:nvPr/>
        </p:nvSpPr>
        <p:spPr>
          <a:xfrm>
            <a:off x="3686279" y="98087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506" name="Google Shape;506;p21"/>
          <p:cNvSpPr/>
          <p:nvPr/>
        </p:nvSpPr>
        <p:spPr>
          <a:xfrm>
            <a:off x="6543113" y="1417008"/>
            <a:ext cx="2266432" cy="3212142"/>
          </a:xfrm>
          <a:custGeom>
            <a:rect b="b" l="l" r="r" t="t"/>
            <a:pathLst>
              <a:path extrusionOk="0" h="9330841" w="6583680">
                <a:moveTo>
                  <a:pt x="5877560" y="1894840"/>
                </a:moveTo>
                <a:lnTo>
                  <a:pt x="5877560" y="0"/>
                </a:lnTo>
                <a:lnTo>
                  <a:pt x="5507990" y="0"/>
                </a:lnTo>
                <a:lnTo>
                  <a:pt x="0" y="0"/>
                </a:lnTo>
                <a:lnTo>
                  <a:pt x="0" y="9330841"/>
                </a:lnTo>
                <a:lnTo>
                  <a:pt x="5507990" y="9330841"/>
                </a:lnTo>
                <a:lnTo>
                  <a:pt x="5877560" y="9330841"/>
                </a:lnTo>
                <a:lnTo>
                  <a:pt x="5877560" y="2476500"/>
                </a:lnTo>
                <a:lnTo>
                  <a:pt x="6583680" y="2185670"/>
                </a:lnTo>
                <a:lnTo>
                  <a:pt x="5877560" y="1894840"/>
                </a:lnTo>
                <a:close/>
              </a:path>
            </a:pathLst>
          </a:custGeom>
          <a:solidFill>
            <a:srgbClr val="327576"/>
          </a:solidFill>
          <a:ln>
            <a:noFill/>
          </a:ln>
        </p:spPr>
      </p:sp>
      <p:sp>
        <p:nvSpPr>
          <p:cNvPr id="507" name="Google Shape;507;p21"/>
          <p:cNvSpPr/>
          <p:nvPr/>
        </p:nvSpPr>
        <p:spPr>
          <a:xfrm>
            <a:off x="4527535" y="1417008"/>
            <a:ext cx="2266432" cy="3212142"/>
          </a:xfrm>
          <a:custGeom>
            <a:rect b="b" l="l" r="r" t="t"/>
            <a:pathLst>
              <a:path extrusionOk="0" h="9330841" w="6583680">
                <a:moveTo>
                  <a:pt x="5877560" y="1894840"/>
                </a:moveTo>
                <a:lnTo>
                  <a:pt x="5877560" y="0"/>
                </a:lnTo>
                <a:lnTo>
                  <a:pt x="5507990" y="0"/>
                </a:lnTo>
                <a:lnTo>
                  <a:pt x="0" y="0"/>
                </a:lnTo>
                <a:lnTo>
                  <a:pt x="0" y="9330841"/>
                </a:lnTo>
                <a:lnTo>
                  <a:pt x="5507990" y="9330841"/>
                </a:lnTo>
                <a:lnTo>
                  <a:pt x="5877560" y="9330841"/>
                </a:lnTo>
                <a:lnTo>
                  <a:pt x="5877560" y="2476500"/>
                </a:lnTo>
                <a:lnTo>
                  <a:pt x="6583680" y="2185670"/>
                </a:lnTo>
                <a:lnTo>
                  <a:pt x="5877560" y="1894840"/>
                </a:lnTo>
                <a:close/>
              </a:path>
            </a:pathLst>
          </a:custGeom>
          <a:solidFill>
            <a:srgbClr val="BA8A5D"/>
          </a:solidFill>
          <a:ln>
            <a:noFill/>
          </a:ln>
        </p:spPr>
      </p:sp>
      <p:sp>
        <p:nvSpPr>
          <p:cNvPr id="508" name="Google Shape;508;p21"/>
          <p:cNvSpPr/>
          <p:nvPr/>
        </p:nvSpPr>
        <p:spPr>
          <a:xfrm>
            <a:off x="2511958" y="1417008"/>
            <a:ext cx="2266432" cy="3212142"/>
          </a:xfrm>
          <a:custGeom>
            <a:rect b="b" l="l" r="r" t="t"/>
            <a:pathLst>
              <a:path extrusionOk="0" h="9330841" w="6583680">
                <a:moveTo>
                  <a:pt x="5877560" y="1894840"/>
                </a:moveTo>
                <a:lnTo>
                  <a:pt x="5877560" y="0"/>
                </a:lnTo>
                <a:lnTo>
                  <a:pt x="5507990" y="0"/>
                </a:lnTo>
                <a:lnTo>
                  <a:pt x="0" y="0"/>
                </a:lnTo>
                <a:lnTo>
                  <a:pt x="0" y="9330841"/>
                </a:lnTo>
                <a:lnTo>
                  <a:pt x="5507990" y="9330841"/>
                </a:lnTo>
                <a:lnTo>
                  <a:pt x="5877560" y="9330841"/>
                </a:lnTo>
                <a:lnTo>
                  <a:pt x="5877560" y="2476500"/>
                </a:lnTo>
                <a:lnTo>
                  <a:pt x="6583680" y="2185670"/>
                </a:lnTo>
                <a:lnTo>
                  <a:pt x="5877560" y="1894840"/>
                </a:lnTo>
                <a:close/>
              </a:path>
            </a:pathLst>
          </a:custGeom>
          <a:solidFill>
            <a:srgbClr val="6CC0C2"/>
          </a:solidFill>
          <a:ln>
            <a:noFill/>
          </a:ln>
        </p:spPr>
      </p:sp>
      <p:sp>
        <p:nvSpPr>
          <p:cNvPr id="509" name="Google Shape;509;p21"/>
          <p:cNvSpPr/>
          <p:nvPr/>
        </p:nvSpPr>
        <p:spPr>
          <a:xfrm>
            <a:off x="496381" y="1417008"/>
            <a:ext cx="2266432" cy="3212142"/>
          </a:xfrm>
          <a:custGeom>
            <a:rect b="b" l="l" r="r" t="t"/>
            <a:pathLst>
              <a:path extrusionOk="0" h="9330841" w="6583680">
                <a:moveTo>
                  <a:pt x="5877560" y="1894840"/>
                </a:moveTo>
                <a:lnTo>
                  <a:pt x="5877560" y="0"/>
                </a:lnTo>
                <a:lnTo>
                  <a:pt x="5507990" y="0"/>
                </a:lnTo>
                <a:lnTo>
                  <a:pt x="0" y="0"/>
                </a:lnTo>
                <a:lnTo>
                  <a:pt x="0" y="9330841"/>
                </a:lnTo>
                <a:lnTo>
                  <a:pt x="5507990" y="9330841"/>
                </a:lnTo>
                <a:lnTo>
                  <a:pt x="5877560" y="9330841"/>
                </a:lnTo>
                <a:lnTo>
                  <a:pt x="5877560" y="2476500"/>
                </a:lnTo>
                <a:lnTo>
                  <a:pt x="6583680" y="2185670"/>
                </a:lnTo>
                <a:lnTo>
                  <a:pt x="5877560" y="1894840"/>
                </a:lnTo>
                <a:close/>
              </a:path>
            </a:pathLst>
          </a:custGeom>
          <a:solidFill>
            <a:srgbClr val="FF905B"/>
          </a:solidFill>
          <a:ln>
            <a:noFill/>
          </a:ln>
        </p:spPr>
      </p:sp>
      <p:grpSp>
        <p:nvGrpSpPr>
          <p:cNvPr id="510" name="Google Shape;510;p21"/>
          <p:cNvGrpSpPr/>
          <p:nvPr/>
        </p:nvGrpSpPr>
        <p:grpSpPr>
          <a:xfrm>
            <a:off x="868480" y="4151333"/>
            <a:ext cx="1253728" cy="602754"/>
            <a:chOff x="0" y="0"/>
            <a:chExt cx="812800" cy="390769"/>
          </a:xfrm>
        </p:grpSpPr>
        <p:sp>
          <p:nvSpPr>
            <p:cNvPr id="511" name="Google Shape;511;p21"/>
            <p:cNvSpPr/>
            <p:nvPr/>
          </p:nvSpPr>
          <p:spPr>
            <a:xfrm>
              <a:off x="0" y="0"/>
              <a:ext cx="812800" cy="390769"/>
            </a:xfrm>
            <a:custGeom>
              <a:rect b="b" l="l" r="r" t="t"/>
              <a:pathLst>
                <a:path extrusionOk="0" h="390769" w="812800">
                  <a:moveTo>
                    <a:pt x="406400" y="0"/>
                  </a:moveTo>
                  <a:lnTo>
                    <a:pt x="812800" y="390769"/>
                  </a:lnTo>
                  <a:lnTo>
                    <a:pt x="0" y="390769"/>
                  </a:lnTo>
                  <a:lnTo>
                    <a:pt x="406400" y="0"/>
                  </a:lnTo>
                  <a:close/>
                </a:path>
              </a:pathLst>
            </a:custGeom>
            <a:solidFill>
              <a:srgbClr val="FFF3E9"/>
            </a:solidFill>
            <a:ln>
              <a:noFill/>
            </a:ln>
          </p:spPr>
        </p:sp>
        <p:sp>
          <p:nvSpPr>
            <p:cNvPr id="512" name="Google Shape;512;p21"/>
            <p:cNvSpPr txBox="1"/>
            <p:nvPr/>
          </p:nvSpPr>
          <p:spPr>
            <a:xfrm>
              <a:off x="127000" y="133804"/>
              <a:ext cx="558800" cy="22905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3" name="Google Shape;513;p21"/>
          <p:cNvGrpSpPr/>
          <p:nvPr/>
        </p:nvGrpSpPr>
        <p:grpSpPr>
          <a:xfrm>
            <a:off x="2897348" y="4151333"/>
            <a:ext cx="1253728" cy="602754"/>
            <a:chOff x="0" y="0"/>
            <a:chExt cx="812800" cy="390769"/>
          </a:xfrm>
        </p:grpSpPr>
        <p:sp>
          <p:nvSpPr>
            <p:cNvPr id="514" name="Google Shape;514;p21"/>
            <p:cNvSpPr/>
            <p:nvPr/>
          </p:nvSpPr>
          <p:spPr>
            <a:xfrm>
              <a:off x="0" y="0"/>
              <a:ext cx="812800" cy="390769"/>
            </a:xfrm>
            <a:custGeom>
              <a:rect b="b" l="l" r="r" t="t"/>
              <a:pathLst>
                <a:path extrusionOk="0" h="390769" w="812800">
                  <a:moveTo>
                    <a:pt x="406400" y="0"/>
                  </a:moveTo>
                  <a:lnTo>
                    <a:pt x="812800" y="390769"/>
                  </a:lnTo>
                  <a:lnTo>
                    <a:pt x="0" y="390769"/>
                  </a:lnTo>
                  <a:lnTo>
                    <a:pt x="406400" y="0"/>
                  </a:lnTo>
                  <a:close/>
                </a:path>
              </a:pathLst>
            </a:custGeom>
            <a:solidFill>
              <a:srgbClr val="FFF3E9"/>
            </a:solidFill>
            <a:ln>
              <a:noFill/>
            </a:ln>
          </p:spPr>
        </p:sp>
        <p:sp>
          <p:nvSpPr>
            <p:cNvPr id="515" name="Google Shape;515;p21"/>
            <p:cNvSpPr txBox="1"/>
            <p:nvPr/>
          </p:nvSpPr>
          <p:spPr>
            <a:xfrm>
              <a:off x="127000" y="133804"/>
              <a:ext cx="558800" cy="22905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6" name="Google Shape;516;p21"/>
          <p:cNvGrpSpPr/>
          <p:nvPr/>
        </p:nvGrpSpPr>
        <p:grpSpPr>
          <a:xfrm>
            <a:off x="4918109" y="4151333"/>
            <a:ext cx="1253728" cy="602754"/>
            <a:chOff x="0" y="0"/>
            <a:chExt cx="812800" cy="390769"/>
          </a:xfrm>
        </p:grpSpPr>
        <p:sp>
          <p:nvSpPr>
            <p:cNvPr id="517" name="Google Shape;517;p21"/>
            <p:cNvSpPr/>
            <p:nvPr/>
          </p:nvSpPr>
          <p:spPr>
            <a:xfrm>
              <a:off x="0" y="0"/>
              <a:ext cx="812800" cy="390769"/>
            </a:xfrm>
            <a:custGeom>
              <a:rect b="b" l="l" r="r" t="t"/>
              <a:pathLst>
                <a:path extrusionOk="0" h="390769" w="812800">
                  <a:moveTo>
                    <a:pt x="406400" y="0"/>
                  </a:moveTo>
                  <a:lnTo>
                    <a:pt x="812800" y="390769"/>
                  </a:lnTo>
                  <a:lnTo>
                    <a:pt x="0" y="390769"/>
                  </a:lnTo>
                  <a:lnTo>
                    <a:pt x="406400" y="0"/>
                  </a:lnTo>
                  <a:close/>
                </a:path>
              </a:pathLst>
            </a:custGeom>
            <a:solidFill>
              <a:srgbClr val="FFF3E9"/>
            </a:solidFill>
            <a:ln>
              <a:noFill/>
            </a:ln>
          </p:spPr>
        </p:sp>
        <p:sp>
          <p:nvSpPr>
            <p:cNvPr id="518" name="Google Shape;518;p21"/>
            <p:cNvSpPr txBox="1"/>
            <p:nvPr/>
          </p:nvSpPr>
          <p:spPr>
            <a:xfrm>
              <a:off x="127000" y="133804"/>
              <a:ext cx="558800" cy="22905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9" name="Google Shape;519;p21"/>
          <p:cNvGrpSpPr/>
          <p:nvPr/>
        </p:nvGrpSpPr>
        <p:grpSpPr>
          <a:xfrm>
            <a:off x="6938869" y="4151333"/>
            <a:ext cx="1253728" cy="602754"/>
            <a:chOff x="0" y="0"/>
            <a:chExt cx="812800" cy="390769"/>
          </a:xfrm>
        </p:grpSpPr>
        <p:sp>
          <p:nvSpPr>
            <p:cNvPr id="520" name="Google Shape;520;p21"/>
            <p:cNvSpPr/>
            <p:nvPr/>
          </p:nvSpPr>
          <p:spPr>
            <a:xfrm>
              <a:off x="0" y="0"/>
              <a:ext cx="812800" cy="390769"/>
            </a:xfrm>
            <a:custGeom>
              <a:rect b="b" l="l" r="r" t="t"/>
              <a:pathLst>
                <a:path extrusionOk="0" h="390769" w="812800">
                  <a:moveTo>
                    <a:pt x="406400" y="0"/>
                  </a:moveTo>
                  <a:lnTo>
                    <a:pt x="812800" y="390769"/>
                  </a:lnTo>
                  <a:lnTo>
                    <a:pt x="0" y="390769"/>
                  </a:lnTo>
                  <a:lnTo>
                    <a:pt x="406400" y="0"/>
                  </a:lnTo>
                  <a:close/>
                </a:path>
              </a:pathLst>
            </a:custGeom>
            <a:solidFill>
              <a:srgbClr val="FFF3E9"/>
            </a:solidFill>
            <a:ln>
              <a:noFill/>
            </a:ln>
          </p:spPr>
        </p:sp>
        <p:sp>
          <p:nvSpPr>
            <p:cNvPr id="521" name="Google Shape;521;p21"/>
            <p:cNvSpPr txBox="1"/>
            <p:nvPr/>
          </p:nvSpPr>
          <p:spPr>
            <a:xfrm>
              <a:off x="127000" y="133804"/>
              <a:ext cx="558800" cy="22905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2" name="Google Shape;522;p21"/>
          <p:cNvSpPr txBox="1"/>
          <p:nvPr/>
        </p:nvSpPr>
        <p:spPr>
          <a:xfrm>
            <a:off x="1321414" y="4303961"/>
            <a:ext cx="372637" cy="2689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FF905B"/>
                </a:solidFill>
                <a:latin typeface="Barlow"/>
                <a:ea typeface="Barlow"/>
                <a:cs typeface="Barlow"/>
                <a:sym typeface="Barlow"/>
              </a:rPr>
              <a:t>01</a:t>
            </a:r>
            <a:endParaRPr sz="700"/>
          </a:p>
        </p:txBody>
      </p:sp>
      <p:sp>
        <p:nvSpPr>
          <p:cNvPr id="523" name="Google Shape;523;p21"/>
          <p:cNvSpPr txBox="1"/>
          <p:nvPr/>
        </p:nvSpPr>
        <p:spPr>
          <a:xfrm>
            <a:off x="3325506" y="4303961"/>
            <a:ext cx="372636" cy="2689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6CC0C2"/>
                </a:solidFill>
                <a:latin typeface="Barlow"/>
                <a:ea typeface="Barlow"/>
                <a:cs typeface="Barlow"/>
                <a:sym typeface="Barlow"/>
              </a:rPr>
              <a:t>02</a:t>
            </a:r>
            <a:endParaRPr sz="700"/>
          </a:p>
        </p:txBody>
      </p:sp>
      <p:sp>
        <p:nvSpPr>
          <p:cNvPr id="524" name="Google Shape;524;p21"/>
          <p:cNvSpPr txBox="1"/>
          <p:nvPr/>
        </p:nvSpPr>
        <p:spPr>
          <a:xfrm>
            <a:off x="5371043" y="4303961"/>
            <a:ext cx="372636" cy="2689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BA8A5D"/>
                </a:solidFill>
                <a:latin typeface="Barlow"/>
                <a:ea typeface="Barlow"/>
                <a:cs typeface="Barlow"/>
                <a:sym typeface="Barlow"/>
              </a:rPr>
              <a:t>03</a:t>
            </a:r>
            <a:endParaRPr sz="700"/>
          </a:p>
        </p:txBody>
      </p:sp>
      <p:sp>
        <p:nvSpPr>
          <p:cNvPr id="525" name="Google Shape;525;p21"/>
          <p:cNvSpPr txBox="1"/>
          <p:nvPr/>
        </p:nvSpPr>
        <p:spPr>
          <a:xfrm>
            <a:off x="7367026" y="4303961"/>
            <a:ext cx="372637" cy="2689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327576"/>
                </a:solidFill>
                <a:latin typeface="Barlow"/>
                <a:ea typeface="Barlow"/>
                <a:cs typeface="Barlow"/>
                <a:sym typeface="Barlow"/>
              </a:rPr>
              <a:t>04</a:t>
            </a:r>
            <a:endParaRPr sz="700"/>
          </a:p>
        </p:txBody>
      </p:sp>
      <p:sp>
        <p:nvSpPr>
          <p:cNvPr id="526" name="Google Shape;526;p21"/>
          <p:cNvSpPr txBox="1"/>
          <p:nvPr/>
        </p:nvSpPr>
        <p:spPr>
          <a:xfrm>
            <a:off x="514350" y="359357"/>
            <a:ext cx="4013185" cy="759601"/>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Add Your Title</a:t>
            </a:r>
            <a:endParaRPr sz="700"/>
          </a:p>
        </p:txBody>
      </p:sp>
      <p:sp>
        <p:nvSpPr>
          <p:cNvPr id="527" name="Google Shape;527;p21"/>
          <p:cNvSpPr txBox="1"/>
          <p:nvPr/>
        </p:nvSpPr>
        <p:spPr>
          <a:xfrm>
            <a:off x="4968254" y="559453"/>
            <a:ext cx="3573600" cy="554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2A1F12"/>
                </a:solidFill>
                <a:latin typeface="Montserrat"/>
                <a:ea typeface="Montserrat"/>
                <a:cs typeface="Montserrat"/>
                <a:sym typeface="Montserrat"/>
              </a:rPr>
              <a:t>Morbi ut metus accumsan, maximus purus vitae, commodo enim. Duis feugiat sapien eget urna vestibulum, eget lacinia odio pulvinar. Pellentesque  accumsan eros, et cursus nibh tempus. </a:t>
            </a:r>
            <a:endParaRPr sz="700"/>
          </a:p>
        </p:txBody>
      </p:sp>
      <p:sp>
        <p:nvSpPr>
          <p:cNvPr id="528" name="Google Shape;528;p21"/>
          <p:cNvSpPr txBox="1"/>
          <p:nvPr/>
        </p:nvSpPr>
        <p:spPr>
          <a:xfrm>
            <a:off x="2744427" y="1667401"/>
            <a:ext cx="1559570"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529" name="Google Shape;529;p21"/>
          <p:cNvSpPr txBox="1"/>
          <p:nvPr/>
        </p:nvSpPr>
        <p:spPr>
          <a:xfrm>
            <a:off x="4765188" y="1667401"/>
            <a:ext cx="1559570"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530" name="Google Shape;530;p21"/>
          <p:cNvSpPr txBox="1"/>
          <p:nvPr/>
        </p:nvSpPr>
        <p:spPr>
          <a:xfrm>
            <a:off x="715559" y="1667401"/>
            <a:ext cx="1559570"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531" name="Google Shape;531;p21"/>
          <p:cNvSpPr txBox="1"/>
          <p:nvPr/>
        </p:nvSpPr>
        <p:spPr>
          <a:xfrm>
            <a:off x="6785948" y="1667401"/>
            <a:ext cx="1559570"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532" name="Google Shape;532;p21"/>
          <p:cNvSpPr txBox="1"/>
          <p:nvPr/>
        </p:nvSpPr>
        <p:spPr>
          <a:xfrm>
            <a:off x="2791045" y="1995285"/>
            <a:ext cx="14664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Nunc sagittis metus eros, ac pellentesque erat facilisis vitae.</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id sapien ultrices, ultrices orci in, tincidunt augue. Nunc a quam maximus, vehicula ipsum in, fringilla metus.</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ex elit, fermentum placerat egestas eget, mattis convallis mi.</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p:txBody>
      </p:sp>
      <p:sp>
        <p:nvSpPr>
          <p:cNvPr id="533" name="Google Shape;533;p21"/>
          <p:cNvSpPr txBox="1"/>
          <p:nvPr/>
        </p:nvSpPr>
        <p:spPr>
          <a:xfrm>
            <a:off x="4811806" y="1995285"/>
            <a:ext cx="14664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Nunc sagittis metus eros, ac pellentesque erat facilisis vitae.</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id sapien ultrices, ultrices orci in, tincidunt augue. Nunc a quam maximus, vehicula ipsum in, fringilla metus.</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ex elit, fermentum placerat egestas eget, mattis convallis mi.</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p:txBody>
      </p:sp>
      <p:sp>
        <p:nvSpPr>
          <p:cNvPr id="534" name="Google Shape;534;p21"/>
          <p:cNvSpPr txBox="1"/>
          <p:nvPr/>
        </p:nvSpPr>
        <p:spPr>
          <a:xfrm>
            <a:off x="762177" y="1995285"/>
            <a:ext cx="14664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Nunc sagittis metus eros, ac pellentesque erat facilisis vitae.</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id sapien ultrices, ultrices orci in, tincidunt augue. Nunc a quam maximus, vehicula ipsum in, fringilla metus.</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ex elit, fermentum placerat egestas eget, mattis convallis mi.</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p:txBody>
      </p:sp>
      <p:sp>
        <p:nvSpPr>
          <p:cNvPr id="535" name="Google Shape;535;p21"/>
          <p:cNvSpPr txBox="1"/>
          <p:nvPr/>
        </p:nvSpPr>
        <p:spPr>
          <a:xfrm>
            <a:off x="6832566" y="1995285"/>
            <a:ext cx="14664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Nunc sagittis metus eros, ac pellentesque erat facilisis vitae.</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id sapien ultrices, ultrices orci in, tincidunt augue. Nunc a quam maximus, vehicula ipsum in, fringilla metus.</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ex elit, fermentum placerat egestas eget, mattis convallis mi.</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539" name="Shape 539"/>
        <p:cNvGrpSpPr/>
        <p:nvPr/>
      </p:nvGrpSpPr>
      <p:grpSpPr>
        <a:xfrm>
          <a:off x="0" y="0"/>
          <a:ext cx="0" cy="0"/>
          <a:chOff x="0" y="0"/>
          <a:chExt cx="0" cy="0"/>
        </a:xfrm>
      </p:grpSpPr>
      <p:grpSp>
        <p:nvGrpSpPr>
          <p:cNvPr id="540" name="Google Shape;540;p22"/>
          <p:cNvGrpSpPr/>
          <p:nvPr/>
        </p:nvGrpSpPr>
        <p:grpSpPr>
          <a:xfrm>
            <a:off x="5347411" y="405854"/>
            <a:ext cx="3282239" cy="880021"/>
            <a:chOff x="0" y="-57150"/>
            <a:chExt cx="1728916" cy="463550"/>
          </a:xfrm>
        </p:grpSpPr>
        <p:sp>
          <p:nvSpPr>
            <p:cNvPr id="541" name="Google Shape;541;p22"/>
            <p:cNvSpPr/>
            <p:nvPr/>
          </p:nvSpPr>
          <p:spPr>
            <a:xfrm>
              <a:off x="0" y="0"/>
              <a:ext cx="1728916" cy="406400"/>
            </a:xfrm>
            <a:custGeom>
              <a:rect b="b" l="l" r="r" t="t"/>
              <a:pathLst>
                <a:path extrusionOk="0" h="406400" w="1728916">
                  <a:moveTo>
                    <a:pt x="1525716" y="0"/>
                  </a:moveTo>
                  <a:lnTo>
                    <a:pt x="0" y="0"/>
                  </a:lnTo>
                  <a:lnTo>
                    <a:pt x="0" y="406400"/>
                  </a:lnTo>
                  <a:lnTo>
                    <a:pt x="1525716" y="406400"/>
                  </a:lnTo>
                  <a:lnTo>
                    <a:pt x="1728916" y="203200"/>
                  </a:lnTo>
                  <a:lnTo>
                    <a:pt x="1525716" y="0"/>
                  </a:lnTo>
                  <a:close/>
                </a:path>
              </a:pathLst>
            </a:custGeom>
            <a:solidFill>
              <a:srgbClr val="FF905B">
                <a:alpha val="49803"/>
              </a:srgbClr>
            </a:solidFill>
            <a:ln>
              <a:noFill/>
            </a:ln>
          </p:spPr>
        </p:sp>
        <p:sp>
          <p:nvSpPr>
            <p:cNvPr id="542" name="Google Shape;542;p22"/>
            <p:cNvSpPr txBox="1"/>
            <p:nvPr/>
          </p:nvSpPr>
          <p:spPr>
            <a:xfrm>
              <a:off x="0" y="-57150"/>
              <a:ext cx="1614616" cy="463550"/>
            </a:xfrm>
            <a:prstGeom prst="rect">
              <a:avLst/>
            </a:prstGeom>
            <a:noFill/>
            <a:ln>
              <a:noFill/>
            </a:ln>
          </p:spPr>
          <p:txBody>
            <a:bodyPr anchorCtr="0" anchor="ctr" bIns="127000" lIns="127000" spcFirstLastPara="1" rIns="127000" wrap="square" tIns="1270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3" name="Google Shape;543;p22"/>
          <p:cNvGrpSpPr/>
          <p:nvPr/>
        </p:nvGrpSpPr>
        <p:grpSpPr>
          <a:xfrm>
            <a:off x="4174190" y="405854"/>
            <a:ext cx="1543050" cy="880021"/>
            <a:chOff x="0" y="-57150"/>
            <a:chExt cx="812800" cy="463550"/>
          </a:xfrm>
        </p:grpSpPr>
        <p:sp>
          <p:nvSpPr>
            <p:cNvPr id="544" name="Google Shape;544;p22"/>
            <p:cNvSpPr/>
            <p:nvPr/>
          </p:nvSpPr>
          <p:spPr>
            <a:xfrm>
              <a:off x="0" y="0"/>
              <a:ext cx="812800" cy="406400"/>
            </a:xfrm>
            <a:custGeom>
              <a:rect b="b" l="l" r="r" t="t"/>
              <a:pathLst>
                <a:path extrusionOk="0" h="406400" w="812800">
                  <a:moveTo>
                    <a:pt x="609600" y="0"/>
                  </a:moveTo>
                  <a:lnTo>
                    <a:pt x="0" y="0"/>
                  </a:lnTo>
                  <a:lnTo>
                    <a:pt x="0" y="406400"/>
                  </a:lnTo>
                  <a:lnTo>
                    <a:pt x="609600" y="406400"/>
                  </a:lnTo>
                  <a:lnTo>
                    <a:pt x="812800" y="203200"/>
                  </a:lnTo>
                  <a:lnTo>
                    <a:pt x="609600" y="0"/>
                  </a:lnTo>
                  <a:close/>
                </a:path>
              </a:pathLst>
            </a:custGeom>
            <a:solidFill>
              <a:srgbClr val="FF905B"/>
            </a:solidFill>
            <a:ln>
              <a:noFill/>
            </a:ln>
          </p:spPr>
        </p:sp>
        <p:sp>
          <p:nvSpPr>
            <p:cNvPr id="545" name="Google Shape;545;p22"/>
            <p:cNvSpPr txBox="1"/>
            <p:nvPr/>
          </p:nvSpPr>
          <p:spPr>
            <a:xfrm>
              <a:off x="0" y="-57150"/>
              <a:ext cx="698500" cy="463550"/>
            </a:xfrm>
            <a:prstGeom prst="rect">
              <a:avLst/>
            </a:prstGeom>
            <a:noFill/>
            <a:ln>
              <a:noFill/>
            </a:ln>
          </p:spPr>
          <p:txBody>
            <a:bodyPr anchorCtr="0" anchor="ctr" bIns="127000" lIns="127000" spcFirstLastPara="1" rIns="127000" wrap="square" tIns="1270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6" name="Google Shape;546;p22"/>
          <p:cNvSpPr txBox="1"/>
          <p:nvPr/>
        </p:nvSpPr>
        <p:spPr>
          <a:xfrm>
            <a:off x="4442803" y="777875"/>
            <a:ext cx="817810"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547" name="Google Shape;547;p22"/>
          <p:cNvSpPr txBox="1"/>
          <p:nvPr/>
        </p:nvSpPr>
        <p:spPr>
          <a:xfrm rot="-5400000">
            <a:off x="3602214" y="696913"/>
            <a:ext cx="737551" cy="4064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2400" u="none" cap="none" strike="noStrike">
                <a:solidFill>
                  <a:srgbClr val="FF905B"/>
                </a:solidFill>
                <a:latin typeface="Raleway Black"/>
                <a:ea typeface="Raleway Black"/>
                <a:cs typeface="Raleway Black"/>
                <a:sym typeface="Raleway Black"/>
              </a:rPr>
              <a:t>2021</a:t>
            </a:r>
            <a:endParaRPr sz="700"/>
          </a:p>
        </p:txBody>
      </p:sp>
      <p:sp>
        <p:nvSpPr>
          <p:cNvPr id="548" name="Google Shape;548;p22"/>
          <p:cNvSpPr txBox="1"/>
          <p:nvPr/>
        </p:nvSpPr>
        <p:spPr>
          <a:xfrm>
            <a:off x="5968664" y="675164"/>
            <a:ext cx="24642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a:t>
            </a:r>
            <a:endParaRPr sz="700"/>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a sagittis purus commodo non. </a:t>
            </a:r>
            <a:endParaRPr sz="700"/>
          </a:p>
        </p:txBody>
      </p:sp>
      <p:grpSp>
        <p:nvGrpSpPr>
          <p:cNvPr id="549" name="Google Shape;549;p22"/>
          <p:cNvGrpSpPr/>
          <p:nvPr/>
        </p:nvGrpSpPr>
        <p:grpSpPr>
          <a:xfrm>
            <a:off x="5347411" y="1520279"/>
            <a:ext cx="3282239" cy="880021"/>
            <a:chOff x="0" y="-57150"/>
            <a:chExt cx="1728916" cy="463550"/>
          </a:xfrm>
        </p:grpSpPr>
        <p:sp>
          <p:nvSpPr>
            <p:cNvPr id="550" name="Google Shape;550;p22"/>
            <p:cNvSpPr/>
            <p:nvPr/>
          </p:nvSpPr>
          <p:spPr>
            <a:xfrm>
              <a:off x="0" y="0"/>
              <a:ext cx="1728916" cy="406400"/>
            </a:xfrm>
            <a:custGeom>
              <a:rect b="b" l="l" r="r" t="t"/>
              <a:pathLst>
                <a:path extrusionOk="0" h="406400" w="1728916">
                  <a:moveTo>
                    <a:pt x="1525716" y="0"/>
                  </a:moveTo>
                  <a:lnTo>
                    <a:pt x="0" y="0"/>
                  </a:lnTo>
                  <a:lnTo>
                    <a:pt x="0" y="406400"/>
                  </a:lnTo>
                  <a:lnTo>
                    <a:pt x="1525716" y="406400"/>
                  </a:lnTo>
                  <a:lnTo>
                    <a:pt x="1728916" y="203200"/>
                  </a:lnTo>
                  <a:lnTo>
                    <a:pt x="1525716" y="0"/>
                  </a:lnTo>
                  <a:close/>
                </a:path>
              </a:pathLst>
            </a:custGeom>
            <a:solidFill>
              <a:srgbClr val="6CC0C2">
                <a:alpha val="53333"/>
              </a:srgbClr>
            </a:solidFill>
            <a:ln>
              <a:noFill/>
            </a:ln>
          </p:spPr>
        </p:sp>
        <p:sp>
          <p:nvSpPr>
            <p:cNvPr id="551" name="Google Shape;551;p22"/>
            <p:cNvSpPr txBox="1"/>
            <p:nvPr/>
          </p:nvSpPr>
          <p:spPr>
            <a:xfrm>
              <a:off x="0" y="-57150"/>
              <a:ext cx="1614616" cy="463550"/>
            </a:xfrm>
            <a:prstGeom prst="rect">
              <a:avLst/>
            </a:prstGeom>
            <a:noFill/>
            <a:ln>
              <a:noFill/>
            </a:ln>
          </p:spPr>
          <p:txBody>
            <a:bodyPr anchorCtr="0" anchor="ctr" bIns="127000" lIns="127000" spcFirstLastPara="1" rIns="127000" wrap="square" tIns="1270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2" name="Google Shape;552;p22"/>
          <p:cNvGrpSpPr/>
          <p:nvPr/>
        </p:nvGrpSpPr>
        <p:grpSpPr>
          <a:xfrm>
            <a:off x="4174190" y="1520279"/>
            <a:ext cx="1543050" cy="880021"/>
            <a:chOff x="0" y="-57150"/>
            <a:chExt cx="812800" cy="463550"/>
          </a:xfrm>
        </p:grpSpPr>
        <p:sp>
          <p:nvSpPr>
            <p:cNvPr id="553" name="Google Shape;553;p22"/>
            <p:cNvSpPr/>
            <p:nvPr/>
          </p:nvSpPr>
          <p:spPr>
            <a:xfrm>
              <a:off x="0" y="0"/>
              <a:ext cx="812800" cy="406400"/>
            </a:xfrm>
            <a:custGeom>
              <a:rect b="b" l="l" r="r" t="t"/>
              <a:pathLst>
                <a:path extrusionOk="0" h="406400" w="812800">
                  <a:moveTo>
                    <a:pt x="609600" y="0"/>
                  </a:moveTo>
                  <a:lnTo>
                    <a:pt x="0" y="0"/>
                  </a:lnTo>
                  <a:lnTo>
                    <a:pt x="0" y="406400"/>
                  </a:lnTo>
                  <a:lnTo>
                    <a:pt x="609600" y="406400"/>
                  </a:lnTo>
                  <a:lnTo>
                    <a:pt x="812800" y="203200"/>
                  </a:lnTo>
                  <a:lnTo>
                    <a:pt x="609600" y="0"/>
                  </a:lnTo>
                  <a:close/>
                </a:path>
              </a:pathLst>
            </a:custGeom>
            <a:solidFill>
              <a:srgbClr val="6CC0C2"/>
            </a:solidFill>
            <a:ln>
              <a:noFill/>
            </a:ln>
          </p:spPr>
        </p:sp>
        <p:sp>
          <p:nvSpPr>
            <p:cNvPr id="554" name="Google Shape;554;p22"/>
            <p:cNvSpPr txBox="1"/>
            <p:nvPr/>
          </p:nvSpPr>
          <p:spPr>
            <a:xfrm>
              <a:off x="0" y="-57150"/>
              <a:ext cx="698500" cy="463550"/>
            </a:xfrm>
            <a:prstGeom prst="rect">
              <a:avLst/>
            </a:prstGeom>
            <a:noFill/>
            <a:ln>
              <a:noFill/>
            </a:ln>
          </p:spPr>
          <p:txBody>
            <a:bodyPr anchorCtr="0" anchor="ctr" bIns="127000" lIns="127000" spcFirstLastPara="1" rIns="127000" wrap="square" tIns="1270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5" name="Google Shape;555;p22"/>
          <p:cNvSpPr txBox="1"/>
          <p:nvPr/>
        </p:nvSpPr>
        <p:spPr>
          <a:xfrm>
            <a:off x="4442803" y="1892300"/>
            <a:ext cx="817810"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556" name="Google Shape;556;p22"/>
          <p:cNvSpPr txBox="1"/>
          <p:nvPr/>
        </p:nvSpPr>
        <p:spPr>
          <a:xfrm rot="-5400000">
            <a:off x="3602214" y="1811338"/>
            <a:ext cx="737551" cy="4064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2400" u="none" cap="none" strike="noStrike">
                <a:solidFill>
                  <a:srgbClr val="6CC0C2"/>
                </a:solidFill>
                <a:latin typeface="Raleway Black"/>
                <a:ea typeface="Raleway Black"/>
                <a:cs typeface="Raleway Black"/>
                <a:sym typeface="Raleway Black"/>
              </a:rPr>
              <a:t>2022</a:t>
            </a:r>
            <a:endParaRPr sz="700"/>
          </a:p>
        </p:txBody>
      </p:sp>
      <p:sp>
        <p:nvSpPr>
          <p:cNvPr id="557" name="Google Shape;557;p22"/>
          <p:cNvSpPr txBox="1"/>
          <p:nvPr/>
        </p:nvSpPr>
        <p:spPr>
          <a:xfrm>
            <a:off x="5968664" y="1789589"/>
            <a:ext cx="24642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a:t>
            </a:r>
            <a:endParaRPr sz="700"/>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a sagittis purus commodo non. </a:t>
            </a:r>
            <a:endParaRPr sz="700"/>
          </a:p>
        </p:txBody>
      </p:sp>
      <p:grpSp>
        <p:nvGrpSpPr>
          <p:cNvPr id="558" name="Google Shape;558;p22"/>
          <p:cNvGrpSpPr/>
          <p:nvPr/>
        </p:nvGrpSpPr>
        <p:grpSpPr>
          <a:xfrm>
            <a:off x="5347411" y="2634704"/>
            <a:ext cx="3282239" cy="880021"/>
            <a:chOff x="0" y="-57150"/>
            <a:chExt cx="1728916" cy="463550"/>
          </a:xfrm>
        </p:grpSpPr>
        <p:sp>
          <p:nvSpPr>
            <p:cNvPr id="559" name="Google Shape;559;p22"/>
            <p:cNvSpPr/>
            <p:nvPr/>
          </p:nvSpPr>
          <p:spPr>
            <a:xfrm>
              <a:off x="0" y="0"/>
              <a:ext cx="1728916" cy="406400"/>
            </a:xfrm>
            <a:custGeom>
              <a:rect b="b" l="l" r="r" t="t"/>
              <a:pathLst>
                <a:path extrusionOk="0" h="406400" w="1728916">
                  <a:moveTo>
                    <a:pt x="1525716" y="0"/>
                  </a:moveTo>
                  <a:lnTo>
                    <a:pt x="0" y="0"/>
                  </a:lnTo>
                  <a:lnTo>
                    <a:pt x="0" y="406400"/>
                  </a:lnTo>
                  <a:lnTo>
                    <a:pt x="1525716" y="406400"/>
                  </a:lnTo>
                  <a:lnTo>
                    <a:pt x="1728916" y="203200"/>
                  </a:lnTo>
                  <a:lnTo>
                    <a:pt x="1525716" y="0"/>
                  </a:lnTo>
                  <a:close/>
                </a:path>
              </a:pathLst>
            </a:custGeom>
            <a:solidFill>
              <a:srgbClr val="BA8A5D">
                <a:alpha val="49803"/>
              </a:srgbClr>
            </a:solidFill>
            <a:ln>
              <a:noFill/>
            </a:ln>
          </p:spPr>
        </p:sp>
        <p:sp>
          <p:nvSpPr>
            <p:cNvPr id="560" name="Google Shape;560;p22"/>
            <p:cNvSpPr txBox="1"/>
            <p:nvPr/>
          </p:nvSpPr>
          <p:spPr>
            <a:xfrm>
              <a:off x="0" y="-57150"/>
              <a:ext cx="1614616" cy="463550"/>
            </a:xfrm>
            <a:prstGeom prst="rect">
              <a:avLst/>
            </a:prstGeom>
            <a:noFill/>
            <a:ln>
              <a:noFill/>
            </a:ln>
          </p:spPr>
          <p:txBody>
            <a:bodyPr anchorCtr="0" anchor="ctr" bIns="127000" lIns="127000" spcFirstLastPara="1" rIns="127000" wrap="square" tIns="1270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1" name="Google Shape;561;p22"/>
          <p:cNvGrpSpPr/>
          <p:nvPr/>
        </p:nvGrpSpPr>
        <p:grpSpPr>
          <a:xfrm>
            <a:off x="4174190" y="2634704"/>
            <a:ext cx="1543050" cy="880021"/>
            <a:chOff x="0" y="-57150"/>
            <a:chExt cx="812800" cy="463550"/>
          </a:xfrm>
        </p:grpSpPr>
        <p:sp>
          <p:nvSpPr>
            <p:cNvPr id="562" name="Google Shape;562;p22"/>
            <p:cNvSpPr/>
            <p:nvPr/>
          </p:nvSpPr>
          <p:spPr>
            <a:xfrm>
              <a:off x="0" y="0"/>
              <a:ext cx="812800" cy="406400"/>
            </a:xfrm>
            <a:custGeom>
              <a:rect b="b" l="l" r="r" t="t"/>
              <a:pathLst>
                <a:path extrusionOk="0" h="406400" w="812800">
                  <a:moveTo>
                    <a:pt x="609600" y="0"/>
                  </a:moveTo>
                  <a:lnTo>
                    <a:pt x="0" y="0"/>
                  </a:lnTo>
                  <a:lnTo>
                    <a:pt x="0" y="406400"/>
                  </a:lnTo>
                  <a:lnTo>
                    <a:pt x="609600" y="406400"/>
                  </a:lnTo>
                  <a:lnTo>
                    <a:pt x="812800" y="203200"/>
                  </a:lnTo>
                  <a:lnTo>
                    <a:pt x="609600" y="0"/>
                  </a:lnTo>
                  <a:close/>
                </a:path>
              </a:pathLst>
            </a:custGeom>
            <a:solidFill>
              <a:srgbClr val="BA8A5D"/>
            </a:solidFill>
            <a:ln>
              <a:noFill/>
            </a:ln>
          </p:spPr>
        </p:sp>
        <p:sp>
          <p:nvSpPr>
            <p:cNvPr id="563" name="Google Shape;563;p22"/>
            <p:cNvSpPr txBox="1"/>
            <p:nvPr/>
          </p:nvSpPr>
          <p:spPr>
            <a:xfrm>
              <a:off x="0" y="-57150"/>
              <a:ext cx="698500" cy="463550"/>
            </a:xfrm>
            <a:prstGeom prst="rect">
              <a:avLst/>
            </a:prstGeom>
            <a:noFill/>
            <a:ln>
              <a:noFill/>
            </a:ln>
          </p:spPr>
          <p:txBody>
            <a:bodyPr anchorCtr="0" anchor="ctr" bIns="127000" lIns="127000" spcFirstLastPara="1" rIns="127000" wrap="square" tIns="1270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4" name="Google Shape;564;p22"/>
          <p:cNvSpPr txBox="1"/>
          <p:nvPr/>
        </p:nvSpPr>
        <p:spPr>
          <a:xfrm>
            <a:off x="4442803" y="3006725"/>
            <a:ext cx="817810"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565" name="Google Shape;565;p22"/>
          <p:cNvSpPr txBox="1"/>
          <p:nvPr/>
        </p:nvSpPr>
        <p:spPr>
          <a:xfrm rot="-5400000">
            <a:off x="3602214" y="2925763"/>
            <a:ext cx="737551" cy="4064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2400" u="none" cap="none" strike="noStrike">
                <a:solidFill>
                  <a:srgbClr val="BA8A5D"/>
                </a:solidFill>
                <a:latin typeface="Raleway Black"/>
                <a:ea typeface="Raleway Black"/>
                <a:cs typeface="Raleway Black"/>
                <a:sym typeface="Raleway Black"/>
              </a:rPr>
              <a:t>2023</a:t>
            </a:r>
            <a:endParaRPr sz="700"/>
          </a:p>
        </p:txBody>
      </p:sp>
      <p:sp>
        <p:nvSpPr>
          <p:cNvPr id="566" name="Google Shape;566;p22"/>
          <p:cNvSpPr txBox="1"/>
          <p:nvPr/>
        </p:nvSpPr>
        <p:spPr>
          <a:xfrm>
            <a:off x="5968664" y="2904014"/>
            <a:ext cx="24642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a:t>
            </a:r>
            <a:endParaRPr sz="700"/>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a sagittis purus commodo non. </a:t>
            </a:r>
            <a:endParaRPr sz="700"/>
          </a:p>
        </p:txBody>
      </p:sp>
      <p:grpSp>
        <p:nvGrpSpPr>
          <p:cNvPr id="567" name="Google Shape;567;p22"/>
          <p:cNvGrpSpPr/>
          <p:nvPr/>
        </p:nvGrpSpPr>
        <p:grpSpPr>
          <a:xfrm>
            <a:off x="5347411" y="3749129"/>
            <a:ext cx="3282239" cy="880021"/>
            <a:chOff x="0" y="-57150"/>
            <a:chExt cx="1728916" cy="463550"/>
          </a:xfrm>
        </p:grpSpPr>
        <p:sp>
          <p:nvSpPr>
            <p:cNvPr id="568" name="Google Shape;568;p22"/>
            <p:cNvSpPr/>
            <p:nvPr/>
          </p:nvSpPr>
          <p:spPr>
            <a:xfrm>
              <a:off x="0" y="0"/>
              <a:ext cx="1728916" cy="406400"/>
            </a:xfrm>
            <a:custGeom>
              <a:rect b="b" l="l" r="r" t="t"/>
              <a:pathLst>
                <a:path extrusionOk="0" h="406400" w="1728916">
                  <a:moveTo>
                    <a:pt x="1525716" y="0"/>
                  </a:moveTo>
                  <a:lnTo>
                    <a:pt x="0" y="0"/>
                  </a:lnTo>
                  <a:lnTo>
                    <a:pt x="0" y="406400"/>
                  </a:lnTo>
                  <a:lnTo>
                    <a:pt x="1525716" y="406400"/>
                  </a:lnTo>
                  <a:lnTo>
                    <a:pt x="1728916" y="203200"/>
                  </a:lnTo>
                  <a:lnTo>
                    <a:pt x="1525716" y="0"/>
                  </a:lnTo>
                  <a:close/>
                </a:path>
              </a:pathLst>
            </a:custGeom>
            <a:solidFill>
              <a:srgbClr val="327576">
                <a:alpha val="49803"/>
              </a:srgbClr>
            </a:solidFill>
            <a:ln>
              <a:noFill/>
            </a:ln>
          </p:spPr>
        </p:sp>
        <p:sp>
          <p:nvSpPr>
            <p:cNvPr id="569" name="Google Shape;569;p22"/>
            <p:cNvSpPr txBox="1"/>
            <p:nvPr/>
          </p:nvSpPr>
          <p:spPr>
            <a:xfrm>
              <a:off x="0" y="-57150"/>
              <a:ext cx="1614616" cy="463550"/>
            </a:xfrm>
            <a:prstGeom prst="rect">
              <a:avLst/>
            </a:prstGeom>
            <a:noFill/>
            <a:ln>
              <a:noFill/>
            </a:ln>
          </p:spPr>
          <p:txBody>
            <a:bodyPr anchorCtr="0" anchor="ctr" bIns="127000" lIns="127000" spcFirstLastPara="1" rIns="127000" wrap="square" tIns="1270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0" name="Google Shape;570;p22"/>
          <p:cNvGrpSpPr/>
          <p:nvPr/>
        </p:nvGrpSpPr>
        <p:grpSpPr>
          <a:xfrm>
            <a:off x="4174190" y="3749129"/>
            <a:ext cx="1543050" cy="880021"/>
            <a:chOff x="0" y="-57150"/>
            <a:chExt cx="812800" cy="463550"/>
          </a:xfrm>
        </p:grpSpPr>
        <p:sp>
          <p:nvSpPr>
            <p:cNvPr id="571" name="Google Shape;571;p22"/>
            <p:cNvSpPr/>
            <p:nvPr/>
          </p:nvSpPr>
          <p:spPr>
            <a:xfrm>
              <a:off x="0" y="0"/>
              <a:ext cx="812800" cy="406400"/>
            </a:xfrm>
            <a:custGeom>
              <a:rect b="b" l="l" r="r" t="t"/>
              <a:pathLst>
                <a:path extrusionOk="0" h="406400" w="812800">
                  <a:moveTo>
                    <a:pt x="609600" y="0"/>
                  </a:moveTo>
                  <a:lnTo>
                    <a:pt x="0" y="0"/>
                  </a:lnTo>
                  <a:lnTo>
                    <a:pt x="0" y="406400"/>
                  </a:lnTo>
                  <a:lnTo>
                    <a:pt x="609600" y="406400"/>
                  </a:lnTo>
                  <a:lnTo>
                    <a:pt x="812800" y="203200"/>
                  </a:lnTo>
                  <a:lnTo>
                    <a:pt x="609600" y="0"/>
                  </a:lnTo>
                  <a:close/>
                </a:path>
              </a:pathLst>
            </a:custGeom>
            <a:solidFill>
              <a:srgbClr val="327576"/>
            </a:solidFill>
            <a:ln>
              <a:noFill/>
            </a:ln>
          </p:spPr>
        </p:sp>
        <p:sp>
          <p:nvSpPr>
            <p:cNvPr id="572" name="Google Shape;572;p22"/>
            <p:cNvSpPr txBox="1"/>
            <p:nvPr/>
          </p:nvSpPr>
          <p:spPr>
            <a:xfrm>
              <a:off x="0" y="-57150"/>
              <a:ext cx="698500" cy="463550"/>
            </a:xfrm>
            <a:prstGeom prst="rect">
              <a:avLst/>
            </a:prstGeom>
            <a:noFill/>
            <a:ln>
              <a:noFill/>
            </a:ln>
          </p:spPr>
          <p:txBody>
            <a:bodyPr anchorCtr="0" anchor="ctr" bIns="127000" lIns="127000" spcFirstLastPara="1" rIns="127000" wrap="square" tIns="1270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3" name="Google Shape;573;p22"/>
          <p:cNvSpPr txBox="1"/>
          <p:nvPr/>
        </p:nvSpPr>
        <p:spPr>
          <a:xfrm>
            <a:off x="4442803" y="4121150"/>
            <a:ext cx="817810"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574" name="Google Shape;574;p22"/>
          <p:cNvSpPr txBox="1"/>
          <p:nvPr/>
        </p:nvSpPr>
        <p:spPr>
          <a:xfrm rot="-5400000">
            <a:off x="3602214" y="4040188"/>
            <a:ext cx="737550" cy="4064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2400" u="none" cap="none" strike="noStrike">
                <a:solidFill>
                  <a:srgbClr val="327576"/>
                </a:solidFill>
                <a:latin typeface="Raleway Black"/>
                <a:ea typeface="Raleway Black"/>
                <a:cs typeface="Raleway Black"/>
                <a:sym typeface="Raleway Black"/>
              </a:rPr>
              <a:t>2024</a:t>
            </a:r>
            <a:endParaRPr sz="700"/>
          </a:p>
        </p:txBody>
      </p:sp>
      <p:sp>
        <p:nvSpPr>
          <p:cNvPr id="575" name="Google Shape;575;p22"/>
          <p:cNvSpPr txBox="1"/>
          <p:nvPr/>
        </p:nvSpPr>
        <p:spPr>
          <a:xfrm>
            <a:off x="5968664" y="4018439"/>
            <a:ext cx="24642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a:t>
            </a:r>
            <a:endParaRPr sz="700"/>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a sagittis purus commodo non. </a:t>
            </a:r>
            <a:endParaRPr sz="700"/>
          </a:p>
        </p:txBody>
      </p:sp>
      <p:grpSp>
        <p:nvGrpSpPr>
          <p:cNvPr id="576" name="Google Shape;576;p22"/>
          <p:cNvGrpSpPr/>
          <p:nvPr/>
        </p:nvGrpSpPr>
        <p:grpSpPr>
          <a:xfrm>
            <a:off x="319583" y="831223"/>
            <a:ext cx="3134700" cy="3416937"/>
            <a:chOff x="0" y="-180975"/>
            <a:chExt cx="8359200" cy="9111832"/>
          </a:xfrm>
        </p:grpSpPr>
        <p:sp>
          <p:nvSpPr>
            <p:cNvPr id="577" name="Google Shape;577;p22"/>
            <p:cNvSpPr txBox="1"/>
            <p:nvPr/>
          </p:nvSpPr>
          <p:spPr>
            <a:xfrm>
              <a:off x="893968" y="2650657"/>
              <a:ext cx="6571200" cy="628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Cras at dolor nec risus ornare dapibus. Curabitur cursus posuere ligula, vel viverra ipsum vulputate ut. Donec condimentum augue sit amet sem molestie cursus. Nullam nibh sem, ultrices in bibendum vitae, semper eu enim.</a:t>
              </a:r>
              <a:endParaRPr sz="700"/>
            </a:p>
            <a:p>
              <a:pPr indent="0" lvl="0" marL="0" marR="0" rtl="0" algn="ctr">
                <a:lnSpc>
                  <a:spcPct val="100000"/>
                </a:lnSpc>
                <a:spcBef>
                  <a:spcPts val="0"/>
                </a:spcBef>
                <a:spcAft>
                  <a:spcPts val="0"/>
                </a:spcAft>
                <a:buNone/>
              </a:pPr>
              <a:r>
                <a:t/>
              </a:r>
              <a:endParaRPr b="0" i="0" sz="900" u="none" cap="none" strike="noStrike">
                <a:solidFill>
                  <a:srgbClr val="2A1F12"/>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Nullam egestas magna ut mauris aliquet ultricies. In eleifend leo odio, ac maximus dolor dapibus nec. Maecenas quis libero nisl. Aenean ut felis ac ante auctor tincidunt. Aliquam vehicula auctor nisl id sodales. Sed pellentesque rhoncus interdum. Donec eu nisl vitae velit porta fringilla in aliquet nisl. Phasellus fermentum pellentesque mauris, ut dapibus nisl suscipit vitae. </a:t>
              </a:r>
              <a:endParaRPr sz="700"/>
            </a:p>
          </p:txBody>
        </p:sp>
        <p:sp>
          <p:nvSpPr>
            <p:cNvPr id="578" name="Google Shape;578;p22"/>
            <p:cNvSpPr txBox="1"/>
            <p:nvPr/>
          </p:nvSpPr>
          <p:spPr>
            <a:xfrm>
              <a:off x="0" y="-180975"/>
              <a:ext cx="8359200" cy="180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Your Title</a:t>
              </a:r>
              <a:endParaRPr sz="700"/>
            </a:p>
          </p:txBody>
        </p:sp>
      </p:grpSp>
      <p:sp>
        <p:nvSpPr>
          <p:cNvPr id="579" name="Google Shape;579;p22"/>
          <p:cNvSpPr/>
          <p:nvPr/>
        </p:nvSpPr>
        <p:spPr>
          <a:xfrm>
            <a:off x="858204" y="-115831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580" name="Google Shape;580;p22"/>
          <p:cNvSpPr/>
          <p:nvPr/>
        </p:nvSpPr>
        <p:spPr>
          <a:xfrm>
            <a:off x="858204" y="438412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584" name="Shape 584"/>
        <p:cNvGrpSpPr/>
        <p:nvPr/>
      </p:nvGrpSpPr>
      <p:grpSpPr>
        <a:xfrm>
          <a:off x="0" y="0"/>
          <a:ext cx="0" cy="0"/>
          <a:chOff x="0" y="0"/>
          <a:chExt cx="0" cy="0"/>
        </a:xfrm>
      </p:grpSpPr>
      <p:sp>
        <p:nvSpPr>
          <p:cNvPr id="585" name="Google Shape;585;p23"/>
          <p:cNvSpPr/>
          <p:nvPr/>
        </p:nvSpPr>
        <p:spPr>
          <a:xfrm>
            <a:off x="-470392" y="3865928"/>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586" name="Google Shape;586;p23"/>
          <p:cNvSpPr/>
          <p:nvPr/>
        </p:nvSpPr>
        <p:spPr>
          <a:xfrm>
            <a:off x="4953819" y="-886234"/>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587" name="Google Shape;587;p23"/>
          <p:cNvSpPr/>
          <p:nvPr/>
        </p:nvSpPr>
        <p:spPr>
          <a:xfrm>
            <a:off x="7872734" y="1407895"/>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grpSp>
        <p:nvGrpSpPr>
          <p:cNvPr id="588" name="Google Shape;588;p23"/>
          <p:cNvGrpSpPr/>
          <p:nvPr/>
        </p:nvGrpSpPr>
        <p:grpSpPr>
          <a:xfrm>
            <a:off x="514350" y="3111002"/>
            <a:ext cx="1762511" cy="1159823"/>
            <a:chOff x="0" y="-76200"/>
            <a:chExt cx="928401" cy="610935"/>
          </a:xfrm>
        </p:grpSpPr>
        <p:sp>
          <p:nvSpPr>
            <p:cNvPr id="589" name="Google Shape;589;p23"/>
            <p:cNvSpPr/>
            <p:nvPr/>
          </p:nvSpPr>
          <p:spPr>
            <a:xfrm>
              <a:off x="0" y="0"/>
              <a:ext cx="928401" cy="534735"/>
            </a:xfrm>
            <a:custGeom>
              <a:rect b="b" l="l" r="r" t="t"/>
              <a:pathLst>
                <a:path extrusionOk="0" h="534735" w="928401">
                  <a:moveTo>
                    <a:pt x="0" y="0"/>
                  </a:moveTo>
                  <a:lnTo>
                    <a:pt x="928401" y="0"/>
                  </a:lnTo>
                  <a:lnTo>
                    <a:pt x="928401" y="534735"/>
                  </a:lnTo>
                  <a:lnTo>
                    <a:pt x="0" y="534735"/>
                  </a:lnTo>
                  <a:close/>
                </a:path>
              </a:pathLst>
            </a:custGeom>
            <a:solidFill>
              <a:srgbClr val="FF905B"/>
            </a:solidFill>
            <a:ln>
              <a:noFill/>
            </a:ln>
          </p:spPr>
        </p:sp>
        <p:sp>
          <p:nvSpPr>
            <p:cNvPr id="590" name="Google Shape;590;p23"/>
            <p:cNvSpPr txBox="1"/>
            <p:nvPr/>
          </p:nvSpPr>
          <p:spPr>
            <a:xfrm>
              <a:off x="0" y="-76200"/>
              <a:ext cx="928401" cy="610935"/>
            </a:xfrm>
            <a:prstGeom prst="rect">
              <a:avLst/>
            </a:prstGeom>
            <a:noFill/>
            <a:ln>
              <a:noFill/>
            </a:ln>
          </p:spPr>
          <p:txBody>
            <a:bodyPr anchorCtr="0" anchor="ctr" bIns="25400" lIns="25400" spcFirstLastPara="1" rIns="25400" wrap="square" tIns="25400">
              <a:noAutofit/>
            </a:bodyPr>
            <a:lstStyle/>
            <a:p>
              <a:pPr indent="0" lvl="0" marL="0" marR="0" rtl="0" algn="ctr">
                <a:lnSpc>
                  <a:spcPct val="31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1" name="Google Shape;591;p23"/>
          <p:cNvSpPr/>
          <p:nvPr/>
        </p:nvSpPr>
        <p:spPr>
          <a:xfrm rot="10800000">
            <a:off x="1954849" y="3962241"/>
            <a:ext cx="322012" cy="308584"/>
          </a:xfrm>
          <a:custGeom>
            <a:rect b="b" l="l" r="r" t="t"/>
            <a:pathLst>
              <a:path extrusionOk="0" h="6339840" w="6350000">
                <a:moveTo>
                  <a:pt x="6350000" y="6339840"/>
                </a:moveTo>
                <a:lnTo>
                  <a:pt x="0" y="6339840"/>
                </a:lnTo>
                <a:lnTo>
                  <a:pt x="0" y="0"/>
                </a:lnTo>
                <a:close/>
              </a:path>
            </a:pathLst>
          </a:custGeom>
          <a:solidFill>
            <a:srgbClr val="CF754A">
              <a:alpha val="49803"/>
            </a:srgbClr>
          </a:solidFill>
          <a:ln>
            <a:noFill/>
          </a:ln>
        </p:spPr>
      </p:sp>
      <p:grpSp>
        <p:nvGrpSpPr>
          <p:cNvPr id="592" name="Google Shape;592;p23"/>
          <p:cNvGrpSpPr/>
          <p:nvPr/>
        </p:nvGrpSpPr>
        <p:grpSpPr>
          <a:xfrm>
            <a:off x="1954849" y="2802418"/>
            <a:ext cx="1762511" cy="1159823"/>
            <a:chOff x="0" y="-76200"/>
            <a:chExt cx="928401" cy="610935"/>
          </a:xfrm>
        </p:grpSpPr>
        <p:sp>
          <p:nvSpPr>
            <p:cNvPr id="593" name="Google Shape;593;p23"/>
            <p:cNvSpPr/>
            <p:nvPr/>
          </p:nvSpPr>
          <p:spPr>
            <a:xfrm>
              <a:off x="0" y="0"/>
              <a:ext cx="928401" cy="534735"/>
            </a:xfrm>
            <a:custGeom>
              <a:rect b="b" l="l" r="r" t="t"/>
              <a:pathLst>
                <a:path extrusionOk="0" h="534735" w="928401">
                  <a:moveTo>
                    <a:pt x="0" y="0"/>
                  </a:moveTo>
                  <a:lnTo>
                    <a:pt x="928401" y="0"/>
                  </a:lnTo>
                  <a:lnTo>
                    <a:pt x="928401" y="534735"/>
                  </a:lnTo>
                  <a:lnTo>
                    <a:pt x="0" y="534735"/>
                  </a:lnTo>
                  <a:close/>
                </a:path>
              </a:pathLst>
            </a:custGeom>
            <a:solidFill>
              <a:srgbClr val="6CC0C2"/>
            </a:solidFill>
            <a:ln>
              <a:noFill/>
            </a:ln>
          </p:spPr>
        </p:sp>
        <p:sp>
          <p:nvSpPr>
            <p:cNvPr id="594" name="Google Shape;594;p23"/>
            <p:cNvSpPr txBox="1"/>
            <p:nvPr/>
          </p:nvSpPr>
          <p:spPr>
            <a:xfrm>
              <a:off x="0" y="-76200"/>
              <a:ext cx="928401" cy="610935"/>
            </a:xfrm>
            <a:prstGeom prst="rect">
              <a:avLst/>
            </a:prstGeom>
            <a:noFill/>
            <a:ln>
              <a:noFill/>
            </a:ln>
          </p:spPr>
          <p:txBody>
            <a:bodyPr anchorCtr="0" anchor="ctr" bIns="25400" lIns="25400" spcFirstLastPara="1" rIns="25400" wrap="square" tIns="25400">
              <a:noAutofit/>
            </a:bodyPr>
            <a:lstStyle/>
            <a:p>
              <a:pPr indent="0" lvl="0" marL="0" marR="0" rtl="0" algn="ctr">
                <a:lnSpc>
                  <a:spcPct val="31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5" name="Google Shape;595;p23"/>
          <p:cNvGrpSpPr/>
          <p:nvPr/>
        </p:nvGrpSpPr>
        <p:grpSpPr>
          <a:xfrm>
            <a:off x="3421215" y="2530000"/>
            <a:ext cx="1762511" cy="1123657"/>
            <a:chOff x="0" y="-57150"/>
            <a:chExt cx="928401" cy="591885"/>
          </a:xfrm>
        </p:grpSpPr>
        <p:sp>
          <p:nvSpPr>
            <p:cNvPr id="596" name="Google Shape;596;p23"/>
            <p:cNvSpPr/>
            <p:nvPr/>
          </p:nvSpPr>
          <p:spPr>
            <a:xfrm>
              <a:off x="0" y="0"/>
              <a:ext cx="928401" cy="534735"/>
            </a:xfrm>
            <a:custGeom>
              <a:rect b="b" l="l" r="r" t="t"/>
              <a:pathLst>
                <a:path extrusionOk="0" h="534735" w="928401">
                  <a:moveTo>
                    <a:pt x="0" y="0"/>
                  </a:moveTo>
                  <a:lnTo>
                    <a:pt x="928401" y="0"/>
                  </a:lnTo>
                  <a:lnTo>
                    <a:pt x="928401" y="534735"/>
                  </a:lnTo>
                  <a:lnTo>
                    <a:pt x="0" y="534735"/>
                  </a:lnTo>
                  <a:close/>
                </a:path>
              </a:pathLst>
            </a:custGeom>
            <a:solidFill>
              <a:srgbClr val="2A1F12"/>
            </a:solidFill>
            <a:ln>
              <a:noFill/>
            </a:ln>
          </p:spPr>
        </p:sp>
        <p:sp>
          <p:nvSpPr>
            <p:cNvPr id="597" name="Google Shape;597;p23"/>
            <p:cNvSpPr txBox="1"/>
            <p:nvPr/>
          </p:nvSpPr>
          <p:spPr>
            <a:xfrm>
              <a:off x="0" y="-57150"/>
              <a:ext cx="928401" cy="59188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8" name="Google Shape;598;p23"/>
          <p:cNvGrpSpPr/>
          <p:nvPr/>
        </p:nvGrpSpPr>
        <p:grpSpPr>
          <a:xfrm>
            <a:off x="4874648" y="2224095"/>
            <a:ext cx="1762511" cy="1123657"/>
            <a:chOff x="0" y="-57150"/>
            <a:chExt cx="928401" cy="591885"/>
          </a:xfrm>
        </p:grpSpPr>
        <p:sp>
          <p:nvSpPr>
            <p:cNvPr id="599" name="Google Shape;599;p23"/>
            <p:cNvSpPr/>
            <p:nvPr/>
          </p:nvSpPr>
          <p:spPr>
            <a:xfrm>
              <a:off x="0" y="0"/>
              <a:ext cx="928401" cy="534735"/>
            </a:xfrm>
            <a:custGeom>
              <a:rect b="b" l="l" r="r" t="t"/>
              <a:pathLst>
                <a:path extrusionOk="0" h="534735" w="928401">
                  <a:moveTo>
                    <a:pt x="0" y="0"/>
                  </a:moveTo>
                  <a:lnTo>
                    <a:pt x="928401" y="0"/>
                  </a:lnTo>
                  <a:lnTo>
                    <a:pt x="928401" y="534735"/>
                  </a:lnTo>
                  <a:lnTo>
                    <a:pt x="0" y="534735"/>
                  </a:lnTo>
                  <a:close/>
                </a:path>
              </a:pathLst>
            </a:custGeom>
            <a:solidFill>
              <a:srgbClr val="BA8A5D"/>
            </a:solidFill>
            <a:ln>
              <a:noFill/>
            </a:ln>
          </p:spPr>
        </p:sp>
        <p:sp>
          <p:nvSpPr>
            <p:cNvPr id="600" name="Google Shape;600;p23"/>
            <p:cNvSpPr txBox="1"/>
            <p:nvPr/>
          </p:nvSpPr>
          <p:spPr>
            <a:xfrm>
              <a:off x="0" y="-57150"/>
              <a:ext cx="928401" cy="59188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1" name="Google Shape;601;p23"/>
          <p:cNvSpPr/>
          <p:nvPr/>
        </p:nvSpPr>
        <p:spPr>
          <a:xfrm rot="10800000">
            <a:off x="4869885" y="3345073"/>
            <a:ext cx="309079" cy="308584"/>
          </a:xfrm>
          <a:custGeom>
            <a:rect b="b" l="l" r="r" t="t"/>
            <a:pathLst>
              <a:path extrusionOk="0" h="6339840" w="6350000">
                <a:moveTo>
                  <a:pt x="6350000" y="6339840"/>
                </a:moveTo>
                <a:lnTo>
                  <a:pt x="0" y="6339840"/>
                </a:lnTo>
                <a:lnTo>
                  <a:pt x="0" y="0"/>
                </a:lnTo>
                <a:close/>
              </a:path>
            </a:pathLst>
          </a:custGeom>
          <a:solidFill>
            <a:srgbClr val="000000">
              <a:alpha val="49803"/>
            </a:srgbClr>
          </a:solidFill>
          <a:ln>
            <a:noFill/>
          </a:ln>
        </p:spPr>
      </p:sp>
      <p:sp>
        <p:nvSpPr>
          <p:cNvPr id="602" name="Google Shape;602;p23"/>
          <p:cNvSpPr/>
          <p:nvPr/>
        </p:nvSpPr>
        <p:spPr>
          <a:xfrm rot="10800000">
            <a:off x="3413044" y="3653657"/>
            <a:ext cx="309079" cy="308584"/>
          </a:xfrm>
          <a:custGeom>
            <a:rect b="b" l="l" r="r" t="t"/>
            <a:pathLst>
              <a:path extrusionOk="0" h="6339840" w="6350000">
                <a:moveTo>
                  <a:pt x="6350000" y="6339840"/>
                </a:moveTo>
                <a:lnTo>
                  <a:pt x="0" y="6339840"/>
                </a:lnTo>
                <a:lnTo>
                  <a:pt x="0" y="0"/>
                </a:lnTo>
                <a:close/>
              </a:path>
            </a:pathLst>
          </a:custGeom>
          <a:solidFill>
            <a:srgbClr val="479294">
              <a:alpha val="49803"/>
            </a:srgbClr>
          </a:solidFill>
          <a:ln>
            <a:noFill/>
          </a:ln>
        </p:spPr>
      </p:sp>
      <p:grpSp>
        <p:nvGrpSpPr>
          <p:cNvPr id="603" name="Google Shape;603;p23"/>
          <p:cNvGrpSpPr/>
          <p:nvPr/>
        </p:nvGrpSpPr>
        <p:grpSpPr>
          <a:xfrm>
            <a:off x="6325217" y="1499778"/>
            <a:ext cx="2262971" cy="2010308"/>
            <a:chOff x="0" y="0"/>
            <a:chExt cx="977479" cy="868343"/>
          </a:xfrm>
        </p:grpSpPr>
        <p:sp>
          <p:nvSpPr>
            <p:cNvPr id="604" name="Google Shape;604;p23"/>
            <p:cNvSpPr/>
            <p:nvPr/>
          </p:nvSpPr>
          <p:spPr>
            <a:xfrm>
              <a:off x="0" y="0"/>
              <a:ext cx="977479" cy="868343"/>
            </a:xfrm>
            <a:custGeom>
              <a:rect b="b" l="l" r="r" t="t"/>
              <a:pathLst>
                <a:path extrusionOk="0" h="868343" w="977479">
                  <a:moveTo>
                    <a:pt x="977479" y="434171"/>
                  </a:moveTo>
                  <a:lnTo>
                    <a:pt x="571079" y="0"/>
                  </a:lnTo>
                  <a:lnTo>
                    <a:pt x="571079" y="203200"/>
                  </a:lnTo>
                  <a:lnTo>
                    <a:pt x="0" y="203200"/>
                  </a:lnTo>
                  <a:lnTo>
                    <a:pt x="0" y="665143"/>
                  </a:lnTo>
                  <a:lnTo>
                    <a:pt x="571079" y="665143"/>
                  </a:lnTo>
                  <a:lnTo>
                    <a:pt x="571079" y="868343"/>
                  </a:lnTo>
                  <a:lnTo>
                    <a:pt x="977479" y="434171"/>
                  </a:lnTo>
                  <a:close/>
                </a:path>
              </a:pathLst>
            </a:custGeom>
            <a:solidFill>
              <a:srgbClr val="327576"/>
            </a:solidFill>
            <a:ln>
              <a:noFill/>
            </a:ln>
          </p:spPr>
        </p:sp>
        <p:sp>
          <p:nvSpPr>
            <p:cNvPr id="605" name="Google Shape;605;p23"/>
            <p:cNvSpPr txBox="1"/>
            <p:nvPr/>
          </p:nvSpPr>
          <p:spPr>
            <a:xfrm>
              <a:off x="0" y="146050"/>
              <a:ext cx="875879" cy="51909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6" name="Google Shape;606;p23"/>
          <p:cNvSpPr/>
          <p:nvPr/>
        </p:nvSpPr>
        <p:spPr>
          <a:xfrm rot="10800000">
            <a:off x="6320455" y="3036489"/>
            <a:ext cx="309079" cy="308584"/>
          </a:xfrm>
          <a:custGeom>
            <a:rect b="b" l="l" r="r" t="t"/>
            <a:pathLst>
              <a:path extrusionOk="0" h="6339840" w="6350000">
                <a:moveTo>
                  <a:pt x="6350000" y="6339840"/>
                </a:moveTo>
                <a:lnTo>
                  <a:pt x="0" y="6339840"/>
                </a:lnTo>
                <a:lnTo>
                  <a:pt x="0" y="0"/>
                </a:lnTo>
                <a:close/>
              </a:path>
            </a:pathLst>
          </a:custGeom>
          <a:solidFill>
            <a:srgbClr val="895F38">
              <a:alpha val="49803"/>
            </a:srgbClr>
          </a:solidFill>
          <a:ln>
            <a:noFill/>
          </a:ln>
        </p:spPr>
      </p:sp>
      <p:sp>
        <p:nvSpPr>
          <p:cNvPr id="607" name="Google Shape;607;p23"/>
          <p:cNvSpPr txBox="1"/>
          <p:nvPr/>
        </p:nvSpPr>
        <p:spPr>
          <a:xfrm>
            <a:off x="514350" y="359357"/>
            <a:ext cx="5960644" cy="759601"/>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Business Infographic</a:t>
            </a:r>
            <a:endParaRPr sz="700"/>
          </a:p>
        </p:txBody>
      </p:sp>
      <p:sp>
        <p:nvSpPr>
          <p:cNvPr id="608" name="Google Shape;608;p23"/>
          <p:cNvSpPr txBox="1"/>
          <p:nvPr/>
        </p:nvSpPr>
        <p:spPr>
          <a:xfrm>
            <a:off x="514350" y="1360833"/>
            <a:ext cx="38238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sp>
        <p:nvSpPr>
          <p:cNvPr id="609" name="Google Shape;609;p23"/>
          <p:cNvSpPr txBox="1"/>
          <p:nvPr/>
        </p:nvSpPr>
        <p:spPr>
          <a:xfrm>
            <a:off x="4805789" y="4341178"/>
            <a:ext cx="3823800" cy="277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sp>
        <p:nvSpPr>
          <p:cNvPr id="610" name="Google Shape;610;p23"/>
          <p:cNvSpPr txBox="1"/>
          <p:nvPr/>
        </p:nvSpPr>
        <p:spPr>
          <a:xfrm>
            <a:off x="1950892" y="2554340"/>
            <a:ext cx="1228789" cy="21590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92BEBF"/>
                </a:solidFill>
                <a:latin typeface="Raleway Black"/>
                <a:ea typeface="Raleway Black"/>
                <a:cs typeface="Raleway Black"/>
                <a:sym typeface="Raleway Black"/>
              </a:rPr>
              <a:t>Main Point</a:t>
            </a:r>
            <a:endParaRPr sz="700"/>
          </a:p>
        </p:txBody>
      </p:sp>
      <p:sp>
        <p:nvSpPr>
          <p:cNvPr id="611" name="Google Shape;611;p23"/>
          <p:cNvSpPr txBox="1"/>
          <p:nvPr/>
        </p:nvSpPr>
        <p:spPr>
          <a:xfrm>
            <a:off x="514350" y="2862924"/>
            <a:ext cx="1228789" cy="21590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FF905B"/>
                </a:solidFill>
                <a:latin typeface="Raleway Black"/>
                <a:ea typeface="Raleway Black"/>
                <a:cs typeface="Raleway Black"/>
                <a:sym typeface="Raleway Black"/>
              </a:rPr>
              <a:t>Main Point</a:t>
            </a:r>
            <a:endParaRPr sz="700"/>
          </a:p>
        </p:txBody>
      </p:sp>
      <p:sp>
        <p:nvSpPr>
          <p:cNvPr id="612" name="Google Shape;612;p23"/>
          <p:cNvSpPr txBox="1"/>
          <p:nvPr/>
        </p:nvSpPr>
        <p:spPr>
          <a:xfrm>
            <a:off x="3421215" y="2254589"/>
            <a:ext cx="1228789" cy="21590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613" name="Google Shape;613;p23"/>
          <p:cNvSpPr txBox="1"/>
          <p:nvPr/>
        </p:nvSpPr>
        <p:spPr>
          <a:xfrm>
            <a:off x="4859554" y="1927247"/>
            <a:ext cx="1228789" cy="21590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BA8A5D"/>
                </a:solidFill>
                <a:latin typeface="Raleway Black"/>
                <a:ea typeface="Raleway Black"/>
                <a:cs typeface="Raleway Black"/>
                <a:sym typeface="Raleway Black"/>
              </a:rPr>
              <a:t>Main Point</a:t>
            </a:r>
            <a:endParaRPr sz="700"/>
          </a:p>
        </p:txBody>
      </p:sp>
      <p:sp>
        <p:nvSpPr>
          <p:cNvPr id="614" name="Google Shape;614;p23"/>
          <p:cNvSpPr txBox="1"/>
          <p:nvPr/>
        </p:nvSpPr>
        <p:spPr>
          <a:xfrm>
            <a:off x="6325217" y="1564650"/>
            <a:ext cx="1228789" cy="21590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327576"/>
                </a:solidFill>
                <a:latin typeface="Raleway Black"/>
                <a:ea typeface="Raleway Black"/>
                <a:cs typeface="Raleway Black"/>
                <a:sym typeface="Raleway Black"/>
              </a:rPr>
              <a:t>Main Point</a:t>
            </a:r>
            <a:endParaRPr sz="700"/>
          </a:p>
        </p:txBody>
      </p:sp>
      <p:sp>
        <p:nvSpPr>
          <p:cNvPr id="615" name="Google Shape;615;p23"/>
          <p:cNvSpPr/>
          <p:nvPr/>
        </p:nvSpPr>
        <p:spPr>
          <a:xfrm>
            <a:off x="1211353" y="3478705"/>
            <a:ext cx="368505" cy="509240"/>
          </a:xfrm>
          <a:custGeom>
            <a:rect b="b" l="l" r="r" t="t"/>
            <a:pathLst>
              <a:path extrusionOk="0" h="1018480" w="737009">
                <a:moveTo>
                  <a:pt x="0" y="0"/>
                </a:moveTo>
                <a:lnTo>
                  <a:pt x="737010" y="0"/>
                </a:lnTo>
                <a:lnTo>
                  <a:pt x="737010" y="1018480"/>
                </a:lnTo>
                <a:lnTo>
                  <a:pt x="0" y="1018480"/>
                </a:lnTo>
                <a:lnTo>
                  <a:pt x="0" y="0"/>
                </a:lnTo>
                <a:close/>
              </a:path>
            </a:pathLst>
          </a:custGeom>
          <a:blipFill rotWithShape="1">
            <a:blip r:embed="rId6">
              <a:alphaModFix/>
            </a:blip>
            <a:stretch>
              <a:fillRect b="0" l="0" r="0" t="0"/>
            </a:stretch>
          </a:blipFill>
          <a:ln>
            <a:noFill/>
          </a:ln>
        </p:spPr>
      </p:sp>
      <p:sp>
        <p:nvSpPr>
          <p:cNvPr id="616" name="Google Shape;616;p23"/>
          <p:cNvSpPr/>
          <p:nvPr/>
        </p:nvSpPr>
        <p:spPr>
          <a:xfrm>
            <a:off x="3969734" y="2874092"/>
            <a:ext cx="542981" cy="543970"/>
          </a:xfrm>
          <a:custGeom>
            <a:rect b="b" l="l" r="r" t="t"/>
            <a:pathLst>
              <a:path extrusionOk="0" h="1087939" w="1085961">
                <a:moveTo>
                  <a:pt x="0" y="0"/>
                </a:moveTo>
                <a:lnTo>
                  <a:pt x="1085961" y="0"/>
                </a:lnTo>
                <a:lnTo>
                  <a:pt x="1085961" y="1087938"/>
                </a:lnTo>
                <a:lnTo>
                  <a:pt x="0" y="1087938"/>
                </a:lnTo>
                <a:lnTo>
                  <a:pt x="0" y="0"/>
                </a:lnTo>
                <a:close/>
              </a:path>
            </a:pathLst>
          </a:custGeom>
          <a:blipFill rotWithShape="1">
            <a:blip r:embed="rId7">
              <a:alphaModFix/>
            </a:blip>
            <a:stretch>
              <a:fillRect b="0" l="0" r="0" t="0"/>
            </a:stretch>
          </a:blipFill>
          <a:ln>
            <a:noFill/>
          </a:ln>
        </p:spPr>
      </p:sp>
      <p:sp>
        <p:nvSpPr>
          <p:cNvPr id="617" name="Google Shape;617;p23"/>
          <p:cNvSpPr/>
          <p:nvPr/>
        </p:nvSpPr>
        <p:spPr>
          <a:xfrm>
            <a:off x="5473949" y="2601520"/>
            <a:ext cx="348866" cy="477304"/>
          </a:xfrm>
          <a:custGeom>
            <a:rect b="b" l="l" r="r" t="t"/>
            <a:pathLst>
              <a:path extrusionOk="0" h="954609" w="697732">
                <a:moveTo>
                  <a:pt x="0" y="0"/>
                </a:moveTo>
                <a:lnTo>
                  <a:pt x="697733" y="0"/>
                </a:lnTo>
                <a:lnTo>
                  <a:pt x="697733" y="954609"/>
                </a:lnTo>
                <a:lnTo>
                  <a:pt x="0" y="954609"/>
                </a:lnTo>
                <a:lnTo>
                  <a:pt x="0" y="0"/>
                </a:lnTo>
                <a:close/>
              </a:path>
            </a:pathLst>
          </a:custGeom>
          <a:blipFill rotWithShape="1">
            <a:blip r:embed="rId8">
              <a:alphaModFix/>
            </a:blip>
            <a:stretch>
              <a:fillRect b="0" l="0" r="0" t="0"/>
            </a:stretch>
          </a:blipFill>
          <a:ln>
            <a:noFill/>
          </a:ln>
        </p:spPr>
      </p:sp>
      <p:sp>
        <p:nvSpPr>
          <p:cNvPr id="618" name="Google Shape;618;p23"/>
          <p:cNvSpPr/>
          <p:nvPr/>
        </p:nvSpPr>
        <p:spPr>
          <a:xfrm>
            <a:off x="7011219" y="2233496"/>
            <a:ext cx="530941" cy="473986"/>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9">
              <a:alphaModFix/>
            </a:blip>
            <a:stretch>
              <a:fillRect b="0" l="0" r="0" t="0"/>
            </a:stretch>
          </a:blipFill>
          <a:ln>
            <a:noFill/>
          </a:ln>
        </p:spPr>
      </p:sp>
      <p:sp>
        <p:nvSpPr>
          <p:cNvPr id="619" name="Google Shape;619;p23"/>
          <p:cNvSpPr/>
          <p:nvPr/>
        </p:nvSpPr>
        <p:spPr>
          <a:xfrm>
            <a:off x="2663709" y="3190781"/>
            <a:ext cx="344791" cy="516717"/>
          </a:xfrm>
          <a:custGeom>
            <a:rect b="b" l="l" r="r" t="t"/>
            <a:pathLst>
              <a:path extrusionOk="0" h="1033434" w="689582">
                <a:moveTo>
                  <a:pt x="0" y="0"/>
                </a:moveTo>
                <a:lnTo>
                  <a:pt x="689582" y="0"/>
                </a:lnTo>
                <a:lnTo>
                  <a:pt x="689582" y="1033434"/>
                </a:lnTo>
                <a:lnTo>
                  <a:pt x="0" y="1033434"/>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623" name="Shape 623"/>
        <p:cNvGrpSpPr/>
        <p:nvPr/>
      </p:nvGrpSpPr>
      <p:grpSpPr>
        <a:xfrm>
          <a:off x="0" y="0"/>
          <a:ext cx="0" cy="0"/>
          <a:chOff x="0" y="0"/>
          <a:chExt cx="0" cy="0"/>
        </a:xfrm>
      </p:grpSpPr>
      <p:sp>
        <p:nvSpPr>
          <p:cNvPr id="624" name="Google Shape;624;p24"/>
          <p:cNvSpPr txBox="1"/>
          <p:nvPr/>
        </p:nvSpPr>
        <p:spPr>
          <a:xfrm>
            <a:off x="2660070" y="1293085"/>
            <a:ext cx="38238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grpSp>
        <p:nvGrpSpPr>
          <p:cNvPr id="625" name="Google Shape;625;p24"/>
          <p:cNvGrpSpPr/>
          <p:nvPr/>
        </p:nvGrpSpPr>
        <p:grpSpPr>
          <a:xfrm>
            <a:off x="556630" y="2386163"/>
            <a:ext cx="1140249" cy="824588"/>
            <a:chOff x="0" y="0"/>
            <a:chExt cx="1266342" cy="915774"/>
          </a:xfrm>
        </p:grpSpPr>
        <p:sp>
          <p:nvSpPr>
            <p:cNvPr id="626" name="Google Shape;626;p24"/>
            <p:cNvSpPr/>
            <p:nvPr/>
          </p:nvSpPr>
          <p:spPr>
            <a:xfrm>
              <a:off x="0" y="0"/>
              <a:ext cx="1266342" cy="915774"/>
            </a:xfrm>
            <a:custGeom>
              <a:rect b="b" l="l" r="r" t="t"/>
              <a:pathLst>
                <a:path extrusionOk="0" h="915774" w="1266342">
                  <a:moveTo>
                    <a:pt x="633171" y="915774"/>
                  </a:moveTo>
                  <a:lnTo>
                    <a:pt x="1266342" y="0"/>
                  </a:lnTo>
                  <a:lnTo>
                    <a:pt x="0" y="0"/>
                  </a:lnTo>
                  <a:lnTo>
                    <a:pt x="633171" y="915774"/>
                  </a:lnTo>
                  <a:close/>
                </a:path>
              </a:pathLst>
            </a:custGeom>
            <a:solidFill>
              <a:srgbClr val="FF905B"/>
            </a:solidFill>
            <a:ln>
              <a:noFill/>
            </a:ln>
          </p:spPr>
        </p:sp>
        <p:sp>
          <p:nvSpPr>
            <p:cNvPr id="627" name="Google Shape;627;p24"/>
            <p:cNvSpPr txBox="1"/>
            <p:nvPr/>
          </p:nvSpPr>
          <p:spPr>
            <a:xfrm>
              <a:off x="197866" y="8262"/>
              <a:ext cx="870610" cy="482331"/>
            </a:xfrm>
            <a:prstGeom prst="rect">
              <a:avLst/>
            </a:prstGeom>
            <a:noFill/>
            <a:ln>
              <a:noFill/>
            </a:ln>
          </p:spPr>
          <p:txBody>
            <a:bodyPr anchorCtr="0" anchor="ctr" bIns="0" lIns="0" spcFirstLastPara="1" rIns="0" wrap="square" tIns="0">
              <a:noAutofit/>
            </a:bodyPr>
            <a:lstStyle/>
            <a:p>
              <a:pPr indent="0" lvl="0" marL="0" marR="0" rtl="0" algn="ctr">
                <a:lnSpc>
                  <a:spcPct val="21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8" name="Google Shape;628;p24"/>
          <p:cNvSpPr txBox="1"/>
          <p:nvPr/>
        </p:nvSpPr>
        <p:spPr>
          <a:xfrm>
            <a:off x="514350" y="3513474"/>
            <a:ext cx="1228789"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905B"/>
                </a:solidFill>
                <a:latin typeface="Raleway Black"/>
                <a:ea typeface="Raleway Black"/>
                <a:cs typeface="Raleway Black"/>
                <a:sym typeface="Raleway Black"/>
              </a:rPr>
              <a:t>Main Point</a:t>
            </a:r>
            <a:endParaRPr sz="700"/>
          </a:p>
        </p:txBody>
      </p:sp>
      <p:sp>
        <p:nvSpPr>
          <p:cNvPr id="629" name="Google Shape;629;p24"/>
          <p:cNvSpPr txBox="1"/>
          <p:nvPr/>
        </p:nvSpPr>
        <p:spPr>
          <a:xfrm>
            <a:off x="910604" y="2596844"/>
            <a:ext cx="43628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EBD9"/>
                </a:solidFill>
                <a:latin typeface="Raleway Black"/>
                <a:ea typeface="Raleway Black"/>
                <a:cs typeface="Raleway Black"/>
                <a:sym typeface="Raleway Black"/>
              </a:rPr>
              <a:t>o1.</a:t>
            </a:r>
            <a:endParaRPr sz="700"/>
          </a:p>
        </p:txBody>
      </p:sp>
      <p:sp>
        <p:nvSpPr>
          <p:cNvPr id="630" name="Google Shape;630;p24"/>
          <p:cNvSpPr txBox="1"/>
          <p:nvPr/>
        </p:nvSpPr>
        <p:spPr>
          <a:xfrm>
            <a:off x="514350" y="3830256"/>
            <a:ext cx="12288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cxnSp>
        <p:nvCxnSpPr>
          <p:cNvPr id="631" name="Google Shape;631;p24"/>
          <p:cNvCxnSpPr/>
          <p:nvPr/>
        </p:nvCxnSpPr>
        <p:spPr>
          <a:xfrm>
            <a:off x="1126755" y="3210750"/>
            <a:ext cx="0" cy="190488"/>
          </a:xfrm>
          <a:prstGeom prst="straightConnector1">
            <a:avLst/>
          </a:prstGeom>
          <a:noFill/>
          <a:ln cap="flat" cmpd="sng" w="38100">
            <a:solidFill>
              <a:srgbClr val="FF905B"/>
            </a:solidFill>
            <a:prstDash val="solid"/>
            <a:round/>
            <a:headEnd len="sm" w="sm" type="none"/>
            <a:tailEnd len="med" w="med" type="triangle"/>
          </a:ln>
        </p:spPr>
      </p:cxnSp>
      <p:grpSp>
        <p:nvGrpSpPr>
          <p:cNvPr id="632" name="Google Shape;632;p24"/>
          <p:cNvGrpSpPr/>
          <p:nvPr/>
        </p:nvGrpSpPr>
        <p:grpSpPr>
          <a:xfrm>
            <a:off x="3999886" y="2400450"/>
            <a:ext cx="1140249" cy="824588"/>
            <a:chOff x="0" y="0"/>
            <a:chExt cx="1266342" cy="915774"/>
          </a:xfrm>
        </p:grpSpPr>
        <p:sp>
          <p:nvSpPr>
            <p:cNvPr id="633" name="Google Shape;633;p24"/>
            <p:cNvSpPr/>
            <p:nvPr/>
          </p:nvSpPr>
          <p:spPr>
            <a:xfrm>
              <a:off x="0" y="0"/>
              <a:ext cx="1266342" cy="915774"/>
            </a:xfrm>
            <a:custGeom>
              <a:rect b="b" l="l" r="r" t="t"/>
              <a:pathLst>
                <a:path extrusionOk="0" h="915774" w="1266342">
                  <a:moveTo>
                    <a:pt x="633171" y="915774"/>
                  </a:moveTo>
                  <a:lnTo>
                    <a:pt x="1266342" y="0"/>
                  </a:lnTo>
                  <a:lnTo>
                    <a:pt x="0" y="0"/>
                  </a:lnTo>
                  <a:lnTo>
                    <a:pt x="633171" y="915774"/>
                  </a:lnTo>
                  <a:close/>
                </a:path>
              </a:pathLst>
            </a:custGeom>
            <a:solidFill>
              <a:srgbClr val="2A1F12"/>
            </a:solidFill>
            <a:ln>
              <a:noFill/>
            </a:ln>
          </p:spPr>
        </p:sp>
        <p:sp>
          <p:nvSpPr>
            <p:cNvPr id="634" name="Google Shape;634;p24"/>
            <p:cNvSpPr txBox="1"/>
            <p:nvPr/>
          </p:nvSpPr>
          <p:spPr>
            <a:xfrm>
              <a:off x="197866" y="8262"/>
              <a:ext cx="870610" cy="482331"/>
            </a:xfrm>
            <a:prstGeom prst="rect">
              <a:avLst/>
            </a:prstGeom>
            <a:noFill/>
            <a:ln>
              <a:noFill/>
            </a:ln>
          </p:spPr>
          <p:txBody>
            <a:bodyPr anchorCtr="0" anchor="ctr" bIns="0" lIns="0" spcFirstLastPara="1" rIns="0" wrap="square" tIns="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5" name="Google Shape;635;p24"/>
          <p:cNvSpPr txBox="1"/>
          <p:nvPr/>
        </p:nvSpPr>
        <p:spPr>
          <a:xfrm>
            <a:off x="3957606" y="3513474"/>
            <a:ext cx="1228789"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636" name="Google Shape;636;p24"/>
          <p:cNvSpPr txBox="1"/>
          <p:nvPr/>
        </p:nvSpPr>
        <p:spPr>
          <a:xfrm>
            <a:off x="4353859" y="2596844"/>
            <a:ext cx="43628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EBD9"/>
                </a:solidFill>
                <a:latin typeface="Raleway Black"/>
                <a:ea typeface="Raleway Black"/>
                <a:cs typeface="Raleway Black"/>
                <a:sym typeface="Raleway Black"/>
              </a:rPr>
              <a:t>o3.</a:t>
            </a:r>
            <a:endParaRPr sz="700"/>
          </a:p>
        </p:txBody>
      </p:sp>
      <p:sp>
        <p:nvSpPr>
          <p:cNvPr id="637" name="Google Shape;637;p24"/>
          <p:cNvSpPr txBox="1"/>
          <p:nvPr/>
        </p:nvSpPr>
        <p:spPr>
          <a:xfrm>
            <a:off x="3957606" y="3830256"/>
            <a:ext cx="12288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cxnSp>
        <p:nvCxnSpPr>
          <p:cNvPr id="638" name="Google Shape;638;p24"/>
          <p:cNvCxnSpPr/>
          <p:nvPr/>
        </p:nvCxnSpPr>
        <p:spPr>
          <a:xfrm>
            <a:off x="4570010" y="3210750"/>
            <a:ext cx="0" cy="190488"/>
          </a:xfrm>
          <a:prstGeom prst="straightConnector1">
            <a:avLst/>
          </a:prstGeom>
          <a:noFill/>
          <a:ln cap="flat" cmpd="sng" w="38100">
            <a:solidFill>
              <a:srgbClr val="2A1F12"/>
            </a:solidFill>
            <a:prstDash val="solid"/>
            <a:round/>
            <a:headEnd len="sm" w="sm" type="none"/>
            <a:tailEnd len="med" w="med" type="triangle"/>
          </a:ln>
        </p:spPr>
      </p:cxnSp>
      <p:grpSp>
        <p:nvGrpSpPr>
          <p:cNvPr id="639" name="Google Shape;639;p24"/>
          <p:cNvGrpSpPr/>
          <p:nvPr/>
        </p:nvGrpSpPr>
        <p:grpSpPr>
          <a:xfrm>
            <a:off x="7443141" y="2400450"/>
            <a:ext cx="1140249" cy="824588"/>
            <a:chOff x="0" y="0"/>
            <a:chExt cx="1266342" cy="915774"/>
          </a:xfrm>
        </p:grpSpPr>
        <p:sp>
          <p:nvSpPr>
            <p:cNvPr id="640" name="Google Shape;640;p24"/>
            <p:cNvSpPr/>
            <p:nvPr/>
          </p:nvSpPr>
          <p:spPr>
            <a:xfrm>
              <a:off x="0" y="0"/>
              <a:ext cx="1266342" cy="915774"/>
            </a:xfrm>
            <a:custGeom>
              <a:rect b="b" l="l" r="r" t="t"/>
              <a:pathLst>
                <a:path extrusionOk="0" h="915774" w="1266342">
                  <a:moveTo>
                    <a:pt x="633171" y="915774"/>
                  </a:moveTo>
                  <a:lnTo>
                    <a:pt x="1266342" y="0"/>
                  </a:lnTo>
                  <a:lnTo>
                    <a:pt x="0" y="0"/>
                  </a:lnTo>
                  <a:lnTo>
                    <a:pt x="633171" y="915774"/>
                  </a:lnTo>
                  <a:close/>
                </a:path>
              </a:pathLst>
            </a:custGeom>
            <a:solidFill>
              <a:srgbClr val="327576"/>
            </a:solidFill>
            <a:ln>
              <a:noFill/>
            </a:ln>
          </p:spPr>
        </p:sp>
        <p:sp>
          <p:nvSpPr>
            <p:cNvPr id="641" name="Google Shape;641;p24"/>
            <p:cNvSpPr txBox="1"/>
            <p:nvPr/>
          </p:nvSpPr>
          <p:spPr>
            <a:xfrm>
              <a:off x="197866" y="8262"/>
              <a:ext cx="870610" cy="482331"/>
            </a:xfrm>
            <a:prstGeom prst="rect">
              <a:avLst/>
            </a:prstGeom>
            <a:noFill/>
            <a:ln>
              <a:noFill/>
            </a:ln>
          </p:spPr>
          <p:txBody>
            <a:bodyPr anchorCtr="0" anchor="ctr" bIns="0" lIns="0" spcFirstLastPara="1" rIns="0" wrap="square" tIns="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2" name="Google Shape;642;p24"/>
          <p:cNvSpPr txBox="1"/>
          <p:nvPr/>
        </p:nvSpPr>
        <p:spPr>
          <a:xfrm>
            <a:off x="7400861" y="3513474"/>
            <a:ext cx="1228789"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327576"/>
                </a:solidFill>
                <a:latin typeface="Raleway Black"/>
                <a:ea typeface="Raleway Black"/>
                <a:cs typeface="Raleway Black"/>
                <a:sym typeface="Raleway Black"/>
              </a:rPr>
              <a:t>Main Point</a:t>
            </a:r>
            <a:endParaRPr sz="700"/>
          </a:p>
        </p:txBody>
      </p:sp>
      <p:sp>
        <p:nvSpPr>
          <p:cNvPr id="643" name="Google Shape;643;p24"/>
          <p:cNvSpPr txBox="1"/>
          <p:nvPr/>
        </p:nvSpPr>
        <p:spPr>
          <a:xfrm>
            <a:off x="7797115" y="2596844"/>
            <a:ext cx="43628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EBD9"/>
                </a:solidFill>
                <a:latin typeface="Raleway Black"/>
                <a:ea typeface="Raleway Black"/>
                <a:cs typeface="Raleway Black"/>
                <a:sym typeface="Raleway Black"/>
              </a:rPr>
              <a:t>05.</a:t>
            </a:r>
            <a:endParaRPr sz="700"/>
          </a:p>
        </p:txBody>
      </p:sp>
      <p:sp>
        <p:nvSpPr>
          <p:cNvPr id="644" name="Google Shape;644;p24"/>
          <p:cNvSpPr txBox="1"/>
          <p:nvPr/>
        </p:nvSpPr>
        <p:spPr>
          <a:xfrm>
            <a:off x="7400861" y="3830256"/>
            <a:ext cx="12288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cxnSp>
        <p:nvCxnSpPr>
          <p:cNvPr id="645" name="Google Shape;645;p24"/>
          <p:cNvCxnSpPr/>
          <p:nvPr/>
        </p:nvCxnSpPr>
        <p:spPr>
          <a:xfrm>
            <a:off x="8013266" y="3210750"/>
            <a:ext cx="0" cy="190488"/>
          </a:xfrm>
          <a:prstGeom prst="straightConnector1">
            <a:avLst/>
          </a:prstGeom>
          <a:noFill/>
          <a:ln cap="flat" cmpd="sng" w="38100">
            <a:solidFill>
              <a:srgbClr val="327576"/>
            </a:solidFill>
            <a:prstDash val="solid"/>
            <a:round/>
            <a:headEnd len="sm" w="sm" type="none"/>
            <a:tailEnd len="med" w="med" type="triangle"/>
          </a:ln>
        </p:spPr>
      </p:cxnSp>
      <p:grpSp>
        <p:nvGrpSpPr>
          <p:cNvPr id="646" name="Google Shape;646;p24"/>
          <p:cNvGrpSpPr/>
          <p:nvPr/>
        </p:nvGrpSpPr>
        <p:grpSpPr>
          <a:xfrm>
            <a:off x="2278258" y="1942039"/>
            <a:ext cx="1140249" cy="824588"/>
            <a:chOff x="0" y="0"/>
            <a:chExt cx="1266342" cy="915774"/>
          </a:xfrm>
        </p:grpSpPr>
        <p:sp>
          <p:nvSpPr>
            <p:cNvPr id="647" name="Google Shape;647;p24"/>
            <p:cNvSpPr/>
            <p:nvPr/>
          </p:nvSpPr>
          <p:spPr>
            <a:xfrm>
              <a:off x="0" y="0"/>
              <a:ext cx="1266342" cy="915774"/>
            </a:xfrm>
            <a:custGeom>
              <a:rect b="b" l="l" r="r" t="t"/>
              <a:pathLst>
                <a:path extrusionOk="0" h="915774" w="1266342">
                  <a:moveTo>
                    <a:pt x="633171" y="915774"/>
                  </a:moveTo>
                  <a:lnTo>
                    <a:pt x="1266342" y="0"/>
                  </a:lnTo>
                  <a:lnTo>
                    <a:pt x="0" y="0"/>
                  </a:lnTo>
                  <a:lnTo>
                    <a:pt x="633171" y="915774"/>
                  </a:lnTo>
                  <a:close/>
                </a:path>
              </a:pathLst>
            </a:custGeom>
            <a:solidFill>
              <a:srgbClr val="6CC0C2"/>
            </a:solidFill>
            <a:ln>
              <a:noFill/>
            </a:ln>
          </p:spPr>
        </p:sp>
        <p:sp>
          <p:nvSpPr>
            <p:cNvPr id="648" name="Google Shape;648;p24"/>
            <p:cNvSpPr txBox="1"/>
            <p:nvPr/>
          </p:nvSpPr>
          <p:spPr>
            <a:xfrm>
              <a:off x="197866" y="8262"/>
              <a:ext cx="870610" cy="482331"/>
            </a:xfrm>
            <a:prstGeom prst="rect">
              <a:avLst/>
            </a:prstGeom>
            <a:noFill/>
            <a:ln>
              <a:noFill/>
            </a:ln>
          </p:spPr>
          <p:txBody>
            <a:bodyPr anchorCtr="0" anchor="ctr" bIns="0" lIns="0" spcFirstLastPara="1" rIns="0" wrap="square" tIns="0">
              <a:noAutofit/>
            </a:bodyPr>
            <a:lstStyle/>
            <a:p>
              <a:pPr indent="0" lvl="0" marL="0" marR="0" rtl="0" algn="ctr">
                <a:lnSpc>
                  <a:spcPct val="21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9" name="Google Shape;649;p24"/>
          <p:cNvSpPr txBox="1"/>
          <p:nvPr/>
        </p:nvSpPr>
        <p:spPr>
          <a:xfrm>
            <a:off x="2235978" y="3055063"/>
            <a:ext cx="1228789"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6CC0C2"/>
                </a:solidFill>
                <a:latin typeface="Raleway Black"/>
                <a:ea typeface="Raleway Black"/>
                <a:cs typeface="Raleway Black"/>
                <a:sym typeface="Raleway Black"/>
              </a:rPr>
              <a:t>Main Point</a:t>
            </a:r>
            <a:endParaRPr sz="700"/>
          </a:p>
        </p:txBody>
      </p:sp>
      <p:sp>
        <p:nvSpPr>
          <p:cNvPr id="650" name="Google Shape;650;p24"/>
          <p:cNvSpPr txBox="1"/>
          <p:nvPr/>
        </p:nvSpPr>
        <p:spPr>
          <a:xfrm>
            <a:off x="2632232" y="2138433"/>
            <a:ext cx="43628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EBD9"/>
                </a:solidFill>
                <a:latin typeface="Raleway Black"/>
                <a:ea typeface="Raleway Black"/>
                <a:cs typeface="Raleway Black"/>
                <a:sym typeface="Raleway Black"/>
              </a:rPr>
              <a:t>o2.</a:t>
            </a:r>
            <a:endParaRPr sz="700"/>
          </a:p>
        </p:txBody>
      </p:sp>
      <p:sp>
        <p:nvSpPr>
          <p:cNvPr id="651" name="Google Shape;651;p24"/>
          <p:cNvSpPr txBox="1"/>
          <p:nvPr/>
        </p:nvSpPr>
        <p:spPr>
          <a:xfrm>
            <a:off x="2235978" y="3371845"/>
            <a:ext cx="12288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cxnSp>
        <p:nvCxnSpPr>
          <p:cNvPr id="652" name="Google Shape;652;p24"/>
          <p:cNvCxnSpPr/>
          <p:nvPr/>
        </p:nvCxnSpPr>
        <p:spPr>
          <a:xfrm>
            <a:off x="2848382" y="2752339"/>
            <a:ext cx="0" cy="190488"/>
          </a:xfrm>
          <a:prstGeom prst="straightConnector1">
            <a:avLst/>
          </a:prstGeom>
          <a:noFill/>
          <a:ln cap="flat" cmpd="sng" w="38100">
            <a:solidFill>
              <a:srgbClr val="6CC0C2"/>
            </a:solidFill>
            <a:prstDash val="solid"/>
            <a:round/>
            <a:headEnd len="sm" w="sm" type="none"/>
            <a:tailEnd len="med" w="med" type="triangle"/>
          </a:ln>
        </p:spPr>
      </p:cxnSp>
      <p:grpSp>
        <p:nvGrpSpPr>
          <p:cNvPr id="653" name="Google Shape;653;p24"/>
          <p:cNvGrpSpPr/>
          <p:nvPr/>
        </p:nvGrpSpPr>
        <p:grpSpPr>
          <a:xfrm>
            <a:off x="5721513" y="1942039"/>
            <a:ext cx="1140249" cy="824588"/>
            <a:chOff x="0" y="0"/>
            <a:chExt cx="1266342" cy="915774"/>
          </a:xfrm>
        </p:grpSpPr>
        <p:sp>
          <p:nvSpPr>
            <p:cNvPr id="654" name="Google Shape;654;p24"/>
            <p:cNvSpPr/>
            <p:nvPr/>
          </p:nvSpPr>
          <p:spPr>
            <a:xfrm>
              <a:off x="0" y="0"/>
              <a:ext cx="1266342" cy="915774"/>
            </a:xfrm>
            <a:custGeom>
              <a:rect b="b" l="l" r="r" t="t"/>
              <a:pathLst>
                <a:path extrusionOk="0" h="915774" w="1266342">
                  <a:moveTo>
                    <a:pt x="633171" y="915774"/>
                  </a:moveTo>
                  <a:lnTo>
                    <a:pt x="1266342" y="0"/>
                  </a:lnTo>
                  <a:lnTo>
                    <a:pt x="0" y="0"/>
                  </a:lnTo>
                  <a:lnTo>
                    <a:pt x="633171" y="915774"/>
                  </a:lnTo>
                  <a:close/>
                </a:path>
              </a:pathLst>
            </a:custGeom>
            <a:solidFill>
              <a:srgbClr val="BA8A5D"/>
            </a:solidFill>
            <a:ln>
              <a:noFill/>
            </a:ln>
          </p:spPr>
        </p:sp>
        <p:sp>
          <p:nvSpPr>
            <p:cNvPr id="655" name="Google Shape;655;p24"/>
            <p:cNvSpPr txBox="1"/>
            <p:nvPr/>
          </p:nvSpPr>
          <p:spPr>
            <a:xfrm>
              <a:off x="197866" y="8262"/>
              <a:ext cx="870610" cy="482331"/>
            </a:xfrm>
            <a:prstGeom prst="rect">
              <a:avLst/>
            </a:prstGeom>
            <a:noFill/>
            <a:ln>
              <a:noFill/>
            </a:ln>
          </p:spPr>
          <p:txBody>
            <a:bodyPr anchorCtr="0" anchor="ctr" bIns="0" lIns="0" spcFirstLastPara="1" rIns="0" wrap="square" tIns="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6" name="Google Shape;656;p24"/>
          <p:cNvSpPr txBox="1"/>
          <p:nvPr/>
        </p:nvSpPr>
        <p:spPr>
          <a:xfrm>
            <a:off x="5679233" y="3055063"/>
            <a:ext cx="1228789"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BA8A5D"/>
                </a:solidFill>
                <a:latin typeface="Raleway Black"/>
                <a:ea typeface="Raleway Black"/>
                <a:cs typeface="Raleway Black"/>
                <a:sym typeface="Raleway Black"/>
              </a:rPr>
              <a:t>Main Point</a:t>
            </a:r>
            <a:endParaRPr sz="700"/>
          </a:p>
        </p:txBody>
      </p:sp>
      <p:sp>
        <p:nvSpPr>
          <p:cNvPr id="657" name="Google Shape;657;p24"/>
          <p:cNvSpPr txBox="1"/>
          <p:nvPr/>
        </p:nvSpPr>
        <p:spPr>
          <a:xfrm>
            <a:off x="6075486" y="2138433"/>
            <a:ext cx="43628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EBD9"/>
                </a:solidFill>
                <a:latin typeface="Raleway Black"/>
                <a:ea typeface="Raleway Black"/>
                <a:cs typeface="Raleway Black"/>
                <a:sym typeface="Raleway Black"/>
              </a:rPr>
              <a:t>04.</a:t>
            </a:r>
            <a:endParaRPr sz="700"/>
          </a:p>
        </p:txBody>
      </p:sp>
      <p:sp>
        <p:nvSpPr>
          <p:cNvPr id="658" name="Google Shape;658;p24"/>
          <p:cNvSpPr txBox="1"/>
          <p:nvPr/>
        </p:nvSpPr>
        <p:spPr>
          <a:xfrm>
            <a:off x="5679233" y="3371845"/>
            <a:ext cx="12288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cxnSp>
        <p:nvCxnSpPr>
          <p:cNvPr id="659" name="Google Shape;659;p24"/>
          <p:cNvCxnSpPr/>
          <p:nvPr/>
        </p:nvCxnSpPr>
        <p:spPr>
          <a:xfrm>
            <a:off x="6291638" y="2752339"/>
            <a:ext cx="0" cy="190488"/>
          </a:xfrm>
          <a:prstGeom prst="straightConnector1">
            <a:avLst/>
          </a:prstGeom>
          <a:noFill/>
          <a:ln cap="flat" cmpd="sng" w="38100">
            <a:solidFill>
              <a:srgbClr val="BA8A5D"/>
            </a:solidFill>
            <a:prstDash val="solid"/>
            <a:round/>
            <a:headEnd len="sm" w="sm" type="none"/>
            <a:tailEnd len="med" w="med" type="triangle"/>
          </a:ln>
        </p:spPr>
      </p:cxnSp>
      <p:sp>
        <p:nvSpPr>
          <p:cNvPr id="660" name="Google Shape;660;p24"/>
          <p:cNvSpPr txBox="1"/>
          <p:nvPr/>
        </p:nvSpPr>
        <p:spPr>
          <a:xfrm>
            <a:off x="980486" y="328007"/>
            <a:ext cx="7183027" cy="755285"/>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Business Infographic</a:t>
            </a:r>
            <a:endParaRPr sz="700"/>
          </a:p>
        </p:txBody>
      </p:sp>
      <p:sp>
        <p:nvSpPr>
          <p:cNvPr id="661" name="Google Shape;661;p24"/>
          <p:cNvSpPr/>
          <p:nvPr/>
        </p:nvSpPr>
        <p:spPr>
          <a:xfrm>
            <a:off x="7443141" y="22875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662" name="Google Shape;662;p24"/>
          <p:cNvSpPr/>
          <p:nvPr/>
        </p:nvSpPr>
        <p:spPr>
          <a:xfrm>
            <a:off x="5262938" y="469328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663" name="Google Shape;663;p24"/>
          <p:cNvSpPr/>
          <p:nvPr/>
        </p:nvSpPr>
        <p:spPr>
          <a:xfrm>
            <a:off x="-640145" y="-59572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667" name="Shape 667"/>
        <p:cNvGrpSpPr/>
        <p:nvPr/>
      </p:nvGrpSpPr>
      <p:grpSpPr>
        <a:xfrm>
          <a:off x="0" y="0"/>
          <a:ext cx="0" cy="0"/>
          <a:chOff x="0" y="0"/>
          <a:chExt cx="0" cy="0"/>
        </a:xfrm>
      </p:grpSpPr>
      <p:sp>
        <p:nvSpPr>
          <p:cNvPr id="668" name="Google Shape;668;p25"/>
          <p:cNvSpPr/>
          <p:nvPr/>
        </p:nvSpPr>
        <p:spPr>
          <a:xfrm>
            <a:off x="-402281" y="-47832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669" name="Google Shape;669;p25"/>
          <p:cNvSpPr/>
          <p:nvPr/>
        </p:nvSpPr>
        <p:spPr>
          <a:xfrm>
            <a:off x="1575283" y="474345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670" name="Google Shape;670;p25"/>
          <p:cNvSpPr/>
          <p:nvPr/>
        </p:nvSpPr>
        <p:spPr>
          <a:xfrm>
            <a:off x="8574622" y="-25650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grpSp>
        <p:nvGrpSpPr>
          <p:cNvPr id="671" name="Google Shape;671;p25"/>
          <p:cNvGrpSpPr/>
          <p:nvPr/>
        </p:nvGrpSpPr>
        <p:grpSpPr>
          <a:xfrm>
            <a:off x="5932455" y="405854"/>
            <a:ext cx="2697195" cy="1369510"/>
            <a:chOff x="0" y="-57150"/>
            <a:chExt cx="1420744" cy="721388"/>
          </a:xfrm>
        </p:grpSpPr>
        <p:sp>
          <p:nvSpPr>
            <p:cNvPr id="672" name="Google Shape;672;p25"/>
            <p:cNvSpPr/>
            <p:nvPr/>
          </p:nvSpPr>
          <p:spPr>
            <a:xfrm>
              <a:off x="0" y="0"/>
              <a:ext cx="1420744" cy="664238"/>
            </a:xfrm>
            <a:custGeom>
              <a:rect b="b" l="l" r="r" t="t"/>
              <a:pathLst>
                <a:path extrusionOk="0" h="664238" w="1420744">
                  <a:moveTo>
                    <a:pt x="1217544" y="0"/>
                  </a:moveTo>
                  <a:lnTo>
                    <a:pt x="0" y="0"/>
                  </a:lnTo>
                  <a:lnTo>
                    <a:pt x="0" y="664238"/>
                  </a:lnTo>
                  <a:lnTo>
                    <a:pt x="1217544" y="664238"/>
                  </a:lnTo>
                  <a:lnTo>
                    <a:pt x="1420744" y="332119"/>
                  </a:lnTo>
                  <a:lnTo>
                    <a:pt x="1217544" y="0"/>
                  </a:lnTo>
                  <a:close/>
                </a:path>
              </a:pathLst>
            </a:custGeom>
            <a:solidFill>
              <a:srgbClr val="2A1F12">
                <a:alpha val="33333"/>
              </a:srgbClr>
            </a:solidFill>
            <a:ln>
              <a:noFill/>
            </a:ln>
          </p:spPr>
        </p:sp>
        <p:sp>
          <p:nvSpPr>
            <p:cNvPr id="673" name="Google Shape;673;p25"/>
            <p:cNvSpPr txBox="1"/>
            <p:nvPr/>
          </p:nvSpPr>
          <p:spPr>
            <a:xfrm>
              <a:off x="0" y="-57150"/>
              <a:ext cx="1306444" cy="721388"/>
            </a:xfrm>
            <a:prstGeom prst="rect">
              <a:avLst/>
            </a:prstGeom>
            <a:noFill/>
            <a:ln>
              <a:noFill/>
            </a:ln>
          </p:spPr>
          <p:txBody>
            <a:bodyPr anchorCtr="0" anchor="ctr" bIns="127000" lIns="127000" spcFirstLastPara="1" rIns="127000" wrap="square" tIns="1270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4" name="Google Shape;674;p25"/>
          <p:cNvGrpSpPr/>
          <p:nvPr/>
        </p:nvGrpSpPr>
        <p:grpSpPr>
          <a:xfrm>
            <a:off x="4821392" y="405854"/>
            <a:ext cx="1543050" cy="1369510"/>
            <a:chOff x="0" y="-57150"/>
            <a:chExt cx="812800" cy="721388"/>
          </a:xfrm>
        </p:grpSpPr>
        <p:sp>
          <p:nvSpPr>
            <p:cNvPr id="675" name="Google Shape;675;p25"/>
            <p:cNvSpPr/>
            <p:nvPr/>
          </p:nvSpPr>
          <p:spPr>
            <a:xfrm>
              <a:off x="0" y="0"/>
              <a:ext cx="812800" cy="664238"/>
            </a:xfrm>
            <a:custGeom>
              <a:rect b="b" l="l" r="r" t="t"/>
              <a:pathLst>
                <a:path extrusionOk="0" h="664238" w="812800">
                  <a:moveTo>
                    <a:pt x="609600" y="0"/>
                  </a:moveTo>
                  <a:lnTo>
                    <a:pt x="0" y="0"/>
                  </a:lnTo>
                  <a:lnTo>
                    <a:pt x="0" y="664238"/>
                  </a:lnTo>
                  <a:lnTo>
                    <a:pt x="609600" y="664238"/>
                  </a:lnTo>
                  <a:lnTo>
                    <a:pt x="812800" y="332119"/>
                  </a:lnTo>
                  <a:lnTo>
                    <a:pt x="609600" y="0"/>
                  </a:lnTo>
                  <a:close/>
                </a:path>
              </a:pathLst>
            </a:custGeom>
            <a:solidFill>
              <a:srgbClr val="2A1F12"/>
            </a:solidFill>
            <a:ln>
              <a:noFill/>
            </a:ln>
          </p:spPr>
        </p:sp>
        <p:sp>
          <p:nvSpPr>
            <p:cNvPr id="676" name="Google Shape;676;p25"/>
            <p:cNvSpPr txBox="1"/>
            <p:nvPr/>
          </p:nvSpPr>
          <p:spPr>
            <a:xfrm>
              <a:off x="0" y="-57150"/>
              <a:ext cx="698500" cy="721388"/>
            </a:xfrm>
            <a:prstGeom prst="rect">
              <a:avLst/>
            </a:prstGeom>
            <a:noFill/>
            <a:ln>
              <a:noFill/>
            </a:ln>
          </p:spPr>
          <p:txBody>
            <a:bodyPr anchorCtr="0" anchor="ctr" bIns="127000" lIns="127000" spcFirstLastPara="1" rIns="127000" wrap="square" tIns="1270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7" name="Google Shape;677;p25"/>
          <p:cNvGrpSpPr/>
          <p:nvPr/>
        </p:nvGrpSpPr>
        <p:grpSpPr>
          <a:xfrm>
            <a:off x="5932456" y="1832747"/>
            <a:ext cx="2580587" cy="1369510"/>
            <a:chOff x="0" y="-57150"/>
            <a:chExt cx="1359322" cy="721388"/>
          </a:xfrm>
        </p:grpSpPr>
        <p:sp>
          <p:nvSpPr>
            <p:cNvPr id="678" name="Google Shape;678;p25"/>
            <p:cNvSpPr/>
            <p:nvPr/>
          </p:nvSpPr>
          <p:spPr>
            <a:xfrm>
              <a:off x="0" y="0"/>
              <a:ext cx="1359322" cy="664238"/>
            </a:xfrm>
            <a:custGeom>
              <a:rect b="b" l="l" r="r" t="t"/>
              <a:pathLst>
                <a:path extrusionOk="0" h="664238" w="1359322">
                  <a:moveTo>
                    <a:pt x="1156121" y="0"/>
                  </a:moveTo>
                  <a:lnTo>
                    <a:pt x="0" y="0"/>
                  </a:lnTo>
                  <a:lnTo>
                    <a:pt x="0" y="664238"/>
                  </a:lnTo>
                  <a:lnTo>
                    <a:pt x="1156121" y="664238"/>
                  </a:lnTo>
                  <a:lnTo>
                    <a:pt x="1359322" y="332119"/>
                  </a:lnTo>
                  <a:lnTo>
                    <a:pt x="1156121" y="0"/>
                  </a:lnTo>
                  <a:close/>
                </a:path>
              </a:pathLst>
            </a:custGeom>
            <a:solidFill>
              <a:srgbClr val="BA8A5D">
                <a:alpha val="33333"/>
              </a:srgbClr>
            </a:solidFill>
            <a:ln>
              <a:noFill/>
            </a:ln>
          </p:spPr>
        </p:sp>
        <p:sp>
          <p:nvSpPr>
            <p:cNvPr id="679" name="Google Shape;679;p25"/>
            <p:cNvSpPr txBox="1"/>
            <p:nvPr/>
          </p:nvSpPr>
          <p:spPr>
            <a:xfrm>
              <a:off x="0" y="-57150"/>
              <a:ext cx="1245022" cy="721388"/>
            </a:xfrm>
            <a:prstGeom prst="rect">
              <a:avLst/>
            </a:prstGeom>
            <a:noFill/>
            <a:ln>
              <a:noFill/>
            </a:ln>
          </p:spPr>
          <p:txBody>
            <a:bodyPr anchorCtr="0" anchor="ctr" bIns="127000" lIns="127000" spcFirstLastPara="1" rIns="127000" wrap="square" tIns="1270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0" name="Google Shape;680;p25"/>
          <p:cNvGrpSpPr/>
          <p:nvPr/>
        </p:nvGrpSpPr>
        <p:grpSpPr>
          <a:xfrm>
            <a:off x="4821392" y="1832747"/>
            <a:ext cx="1543050" cy="1369510"/>
            <a:chOff x="0" y="-57150"/>
            <a:chExt cx="812800" cy="721388"/>
          </a:xfrm>
        </p:grpSpPr>
        <p:sp>
          <p:nvSpPr>
            <p:cNvPr id="681" name="Google Shape;681;p25"/>
            <p:cNvSpPr/>
            <p:nvPr/>
          </p:nvSpPr>
          <p:spPr>
            <a:xfrm>
              <a:off x="0" y="0"/>
              <a:ext cx="812800" cy="664238"/>
            </a:xfrm>
            <a:custGeom>
              <a:rect b="b" l="l" r="r" t="t"/>
              <a:pathLst>
                <a:path extrusionOk="0" h="664238" w="812800">
                  <a:moveTo>
                    <a:pt x="609600" y="0"/>
                  </a:moveTo>
                  <a:lnTo>
                    <a:pt x="0" y="0"/>
                  </a:lnTo>
                  <a:lnTo>
                    <a:pt x="0" y="664238"/>
                  </a:lnTo>
                  <a:lnTo>
                    <a:pt x="609600" y="664238"/>
                  </a:lnTo>
                  <a:lnTo>
                    <a:pt x="812800" y="332119"/>
                  </a:lnTo>
                  <a:lnTo>
                    <a:pt x="609600" y="0"/>
                  </a:lnTo>
                  <a:close/>
                </a:path>
              </a:pathLst>
            </a:custGeom>
            <a:solidFill>
              <a:srgbClr val="BA8A5D"/>
            </a:solidFill>
            <a:ln>
              <a:noFill/>
            </a:ln>
          </p:spPr>
        </p:sp>
        <p:sp>
          <p:nvSpPr>
            <p:cNvPr id="682" name="Google Shape;682;p25"/>
            <p:cNvSpPr txBox="1"/>
            <p:nvPr/>
          </p:nvSpPr>
          <p:spPr>
            <a:xfrm>
              <a:off x="0" y="-57150"/>
              <a:ext cx="698500" cy="721388"/>
            </a:xfrm>
            <a:prstGeom prst="rect">
              <a:avLst/>
            </a:prstGeom>
            <a:noFill/>
            <a:ln>
              <a:noFill/>
            </a:ln>
          </p:spPr>
          <p:txBody>
            <a:bodyPr anchorCtr="0" anchor="ctr" bIns="127000" lIns="127000" spcFirstLastPara="1" rIns="127000" wrap="square" tIns="1270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3" name="Google Shape;683;p25"/>
          <p:cNvGrpSpPr/>
          <p:nvPr/>
        </p:nvGrpSpPr>
        <p:grpSpPr>
          <a:xfrm rot="10800000">
            <a:off x="623188" y="1941243"/>
            <a:ext cx="2588357" cy="1369510"/>
            <a:chOff x="0" y="-57150"/>
            <a:chExt cx="1363414" cy="721388"/>
          </a:xfrm>
        </p:grpSpPr>
        <p:sp>
          <p:nvSpPr>
            <p:cNvPr id="684" name="Google Shape;684;p25"/>
            <p:cNvSpPr/>
            <p:nvPr/>
          </p:nvSpPr>
          <p:spPr>
            <a:xfrm>
              <a:off x="0" y="0"/>
              <a:ext cx="1363414" cy="664238"/>
            </a:xfrm>
            <a:custGeom>
              <a:rect b="b" l="l" r="r" t="t"/>
              <a:pathLst>
                <a:path extrusionOk="0" h="664238" w="1363414">
                  <a:moveTo>
                    <a:pt x="1160214" y="0"/>
                  </a:moveTo>
                  <a:lnTo>
                    <a:pt x="0" y="0"/>
                  </a:lnTo>
                  <a:lnTo>
                    <a:pt x="0" y="664238"/>
                  </a:lnTo>
                  <a:lnTo>
                    <a:pt x="1160214" y="664238"/>
                  </a:lnTo>
                  <a:lnTo>
                    <a:pt x="1363414" y="332119"/>
                  </a:lnTo>
                  <a:lnTo>
                    <a:pt x="1160214" y="0"/>
                  </a:lnTo>
                  <a:close/>
                </a:path>
              </a:pathLst>
            </a:custGeom>
            <a:solidFill>
              <a:srgbClr val="FF905B">
                <a:alpha val="33333"/>
              </a:srgbClr>
            </a:solidFill>
            <a:ln>
              <a:noFill/>
            </a:ln>
          </p:spPr>
        </p:sp>
        <p:sp>
          <p:nvSpPr>
            <p:cNvPr id="685" name="Google Shape;685;p25"/>
            <p:cNvSpPr txBox="1"/>
            <p:nvPr/>
          </p:nvSpPr>
          <p:spPr>
            <a:xfrm>
              <a:off x="0" y="-57150"/>
              <a:ext cx="1249114" cy="721388"/>
            </a:xfrm>
            <a:prstGeom prst="rect">
              <a:avLst/>
            </a:prstGeom>
            <a:noFill/>
            <a:ln>
              <a:noFill/>
            </a:ln>
          </p:spPr>
          <p:txBody>
            <a:bodyPr anchorCtr="0" anchor="ctr" bIns="127000" lIns="127000" spcFirstLastPara="1" rIns="127000" wrap="square" tIns="1270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6" name="Google Shape;686;p25"/>
          <p:cNvGrpSpPr/>
          <p:nvPr/>
        </p:nvGrpSpPr>
        <p:grpSpPr>
          <a:xfrm rot="10800000">
            <a:off x="623188" y="3368135"/>
            <a:ext cx="2588357" cy="1369510"/>
            <a:chOff x="0" y="-57150"/>
            <a:chExt cx="1363414" cy="721388"/>
          </a:xfrm>
        </p:grpSpPr>
        <p:sp>
          <p:nvSpPr>
            <p:cNvPr id="687" name="Google Shape;687;p25"/>
            <p:cNvSpPr/>
            <p:nvPr/>
          </p:nvSpPr>
          <p:spPr>
            <a:xfrm>
              <a:off x="0" y="0"/>
              <a:ext cx="1363414" cy="664238"/>
            </a:xfrm>
            <a:custGeom>
              <a:rect b="b" l="l" r="r" t="t"/>
              <a:pathLst>
                <a:path extrusionOk="0" h="664238" w="1363414">
                  <a:moveTo>
                    <a:pt x="1160214" y="0"/>
                  </a:moveTo>
                  <a:lnTo>
                    <a:pt x="0" y="0"/>
                  </a:lnTo>
                  <a:lnTo>
                    <a:pt x="0" y="664238"/>
                  </a:lnTo>
                  <a:lnTo>
                    <a:pt x="1160214" y="664238"/>
                  </a:lnTo>
                  <a:lnTo>
                    <a:pt x="1363414" y="332119"/>
                  </a:lnTo>
                  <a:lnTo>
                    <a:pt x="1160214" y="0"/>
                  </a:lnTo>
                  <a:close/>
                </a:path>
              </a:pathLst>
            </a:custGeom>
            <a:solidFill>
              <a:srgbClr val="6CC0C2">
                <a:alpha val="33333"/>
              </a:srgbClr>
            </a:solidFill>
            <a:ln>
              <a:noFill/>
            </a:ln>
          </p:spPr>
        </p:sp>
        <p:sp>
          <p:nvSpPr>
            <p:cNvPr id="688" name="Google Shape;688;p25"/>
            <p:cNvSpPr txBox="1"/>
            <p:nvPr/>
          </p:nvSpPr>
          <p:spPr>
            <a:xfrm>
              <a:off x="0" y="-57150"/>
              <a:ext cx="1249114" cy="721388"/>
            </a:xfrm>
            <a:prstGeom prst="rect">
              <a:avLst/>
            </a:prstGeom>
            <a:noFill/>
            <a:ln>
              <a:noFill/>
            </a:ln>
          </p:spPr>
          <p:txBody>
            <a:bodyPr anchorCtr="0" anchor="ctr" bIns="127000" lIns="127000" spcFirstLastPara="1" rIns="127000" wrap="square" tIns="127000">
              <a:noAutofit/>
            </a:bodyPr>
            <a:lstStyle/>
            <a:p>
              <a:pPr indent="0" lvl="0" marL="0" marR="0" rtl="0" algn="ctr">
                <a:lnSpc>
                  <a:spcPct val="21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9" name="Google Shape;689;p25"/>
          <p:cNvGrpSpPr/>
          <p:nvPr/>
        </p:nvGrpSpPr>
        <p:grpSpPr>
          <a:xfrm rot="10800000">
            <a:off x="2793506" y="1941243"/>
            <a:ext cx="1543050" cy="1369510"/>
            <a:chOff x="0" y="-57150"/>
            <a:chExt cx="812800" cy="721388"/>
          </a:xfrm>
        </p:grpSpPr>
        <p:sp>
          <p:nvSpPr>
            <p:cNvPr id="690" name="Google Shape;690;p25"/>
            <p:cNvSpPr/>
            <p:nvPr/>
          </p:nvSpPr>
          <p:spPr>
            <a:xfrm>
              <a:off x="0" y="0"/>
              <a:ext cx="812800" cy="664238"/>
            </a:xfrm>
            <a:custGeom>
              <a:rect b="b" l="l" r="r" t="t"/>
              <a:pathLst>
                <a:path extrusionOk="0" h="664238" w="812800">
                  <a:moveTo>
                    <a:pt x="609600" y="0"/>
                  </a:moveTo>
                  <a:lnTo>
                    <a:pt x="0" y="0"/>
                  </a:lnTo>
                  <a:lnTo>
                    <a:pt x="0" y="664238"/>
                  </a:lnTo>
                  <a:lnTo>
                    <a:pt x="609600" y="664238"/>
                  </a:lnTo>
                  <a:lnTo>
                    <a:pt x="812800" y="332119"/>
                  </a:lnTo>
                  <a:lnTo>
                    <a:pt x="609600" y="0"/>
                  </a:lnTo>
                  <a:close/>
                </a:path>
              </a:pathLst>
            </a:custGeom>
            <a:solidFill>
              <a:srgbClr val="FF905B"/>
            </a:solidFill>
            <a:ln>
              <a:noFill/>
            </a:ln>
          </p:spPr>
        </p:sp>
        <p:sp>
          <p:nvSpPr>
            <p:cNvPr id="691" name="Google Shape;691;p25"/>
            <p:cNvSpPr txBox="1"/>
            <p:nvPr/>
          </p:nvSpPr>
          <p:spPr>
            <a:xfrm>
              <a:off x="0" y="-57150"/>
              <a:ext cx="698500" cy="721388"/>
            </a:xfrm>
            <a:prstGeom prst="rect">
              <a:avLst/>
            </a:prstGeom>
            <a:noFill/>
            <a:ln>
              <a:noFill/>
            </a:ln>
          </p:spPr>
          <p:txBody>
            <a:bodyPr anchorCtr="0" anchor="ctr" bIns="127000" lIns="127000" spcFirstLastPara="1" rIns="127000" wrap="square" tIns="1270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2" name="Google Shape;692;p25"/>
          <p:cNvGrpSpPr/>
          <p:nvPr/>
        </p:nvGrpSpPr>
        <p:grpSpPr>
          <a:xfrm rot="10800000">
            <a:off x="2793506" y="3368135"/>
            <a:ext cx="1543050" cy="1369510"/>
            <a:chOff x="0" y="-57150"/>
            <a:chExt cx="812800" cy="721388"/>
          </a:xfrm>
        </p:grpSpPr>
        <p:sp>
          <p:nvSpPr>
            <p:cNvPr id="693" name="Google Shape;693;p25"/>
            <p:cNvSpPr/>
            <p:nvPr/>
          </p:nvSpPr>
          <p:spPr>
            <a:xfrm>
              <a:off x="0" y="0"/>
              <a:ext cx="812800" cy="664238"/>
            </a:xfrm>
            <a:custGeom>
              <a:rect b="b" l="l" r="r" t="t"/>
              <a:pathLst>
                <a:path extrusionOk="0" h="664238" w="812800">
                  <a:moveTo>
                    <a:pt x="609600" y="0"/>
                  </a:moveTo>
                  <a:lnTo>
                    <a:pt x="0" y="0"/>
                  </a:lnTo>
                  <a:lnTo>
                    <a:pt x="0" y="664238"/>
                  </a:lnTo>
                  <a:lnTo>
                    <a:pt x="609600" y="664238"/>
                  </a:lnTo>
                  <a:lnTo>
                    <a:pt x="812800" y="332119"/>
                  </a:lnTo>
                  <a:lnTo>
                    <a:pt x="609600" y="0"/>
                  </a:lnTo>
                  <a:close/>
                </a:path>
              </a:pathLst>
            </a:custGeom>
            <a:solidFill>
              <a:srgbClr val="6CC0C2"/>
            </a:solidFill>
            <a:ln>
              <a:noFill/>
            </a:ln>
          </p:spPr>
        </p:sp>
        <p:sp>
          <p:nvSpPr>
            <p:cNvPr id="694" name="Google Shape;694;p25"/>
            <p:cNvSpPr txBox="1"/>
            <p:nvPr/>
          </p:nvSpPr>
          <p:spPr>
            <a:xfrm>
              <a:off x="0" y="-57150"/>
              <a:ext cx="698500" cy="721388"/>
            </a:xfrm>
            <a:prstGeom prst="rect">
              <a:avLst/>
            </a:prstGeom>
            <a:noFill/>
            <a:ln>
              <a:noFill/>
            </a:ln>
          </p:spPr>
          <p:txBody>
            <a:bodyPr anchorCtr="0" anchor="ctr" bIns="127000" lIns="127000" spcFirstLastPara="1" rIns="127000" wrap="square" tIns="127000">
              <a:noAutofit/>
            </a:bodyPr>
            <a:lstStyle/>
            <a:p>
              <a:pPr indent="0" lvl="0" marL="0" marR="0" rtl="0" algn="ctr">
                <a:lnSpc>
                  <a:spcPct val="21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5" name="Google Shape;695;p25"/>
          <p:cNvGrpSpPr/>
          <p:nvPr/>
        </p:nvGrpSpPr>
        <p:grpSpPr>
          <a:xfrm>
            <a:off x="5932456" y="3259640"/>
            <a:ext cx="2580587" cy="1369510"/>
            <a:chOff x="0" y="-57150"/>
            <a:chExt cx="1359322" cy="721388"/>
          </a:xfrm>
        </p:grpSpPr>
        <p:sp>
          <p:nvSpPr>
            <p:cNvPr id="696" name="Google Shape;696;p25"/>
            <p:cNvSpPr/>
            <p:nvPr/>
          </p:nvSpPr>
          <p:spPr>
            <a:xfrm>
              <a:off x="0" y="0"/>
              <a:ext cx="1359322" cy="664238"/>
            </a:xfrm>
            <a:custGeom>
              <a:rect b="b" l="l" r="r" t="t"/>
              <a:pathLst>
                <a:path extrusionOk="0" h="664238" w="1359322">
                  <a:moveTo>
                    <a:pt x="1156121" y="0"/>
                  </a:moveTo>
                  <a:lnTo>
                    <a:pt x="0" y="0"/>
                  </a:lnTo>
                  <a:lnTo>
                    <a:pt x="0" y="664238"/>
                  </a:lnTo>
                  <a:lnTo>
                    <a:pt x="1156121" y="664238"/>
                  </a:lnTo>
                  <a:lnTo>
                    <a:pt x="1359322" y="332119"/>
                  </a:lnTo>
                  <a:lnTo>
                    <a:pt x="1156121" y="0"/>
                  </a:lnTo>
                  <a:close/>
                </a:path>
              </a:pathLst>
            </a:custGeom>
            <a:solidFill>
              <a:srgbClr val="327576">
                <a:alpha val="33333"/>
              </a:srgbClr>
            </a:solidFill>
            <a:ln>
              <a:noFill/>
            </a:ln>
          </p:spPr>
        </p:sp>
        <p:sp>
          <p:nvSpPr>
            <p:cNvPr id="697" name="Google Shape;697;p25"/>
            <p:cNvSpPr txBox="1"/>
            <p:nvPr/>
          </p:nvSpPr>
          <p:spPr>
            <a:xfrm>
              <a:off x="0" y="-57150"/>
              <a:ext cx="1245022" cy="721388"/>
            </a:xfrm>
            <a:prstGeom prst="rect">
              <a:avLst/>
            </a:prstGeom>
            <a:noFill/>
            <a:ln>
              <a:noFill/>
            </a:ln>
          </p:spPr>
          <p:txBody>
            <a:bodyPr anchorCtr="0" anchor="ctr" bIns="127000" lIns="127000" spcFirstLastPara="1" rIns="127000" wrap="square" tIns="1270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8" name="Google Shape;698;p25"/>
          <p:cNvGrpSpPr/>
          <p:nvPr/>
        </p:nvGrpSpPr>
        <p:grpSpPr>
          <a:xfrm>
            <a:off x="4821392" y="3259640"/>
            <a:ext cx="1543050" cy="1369510"/>
            <a:chOff x="0" y="-57150"/>
            <a:chExt cx="812800" cy="721388"/>
          </a:xfrm>
        </p:grpSpPr>
        <p:sp>
          <p:nvSpPr>
            <p:cNvPr id="699" name="Google Shape;699;p25"/>
            <p:cNvSpPr/>
            <p:nvPr/>
          </p:nvSpPr>
          <p:spPr>
            <a:xfrm>
              <a:off x="0" y="0"/>
              <a:ext cx="812800" cy="664238"/>
            </a:xfrm>
            <a:custGeom>
              <a:rect b="b" l="l" r="r" t="t"/>
              <a:pathLst>
                <a:path extrusionOk="0" h="664238" w="812800">
                  <a:moveTo>
                    <a:pt x="609600" y="0"/>
                  </a:moveTo>
                  <a:lnTo>
                    <a:pt x="0" y="0"/>
                  </a:lnTo>
                  <a:lnTo>
                    <a:pt x="0" y="664238"/>
                  </a:lnTo>
                  <a:lnTo>
                    <a:pt x="609600" y="664238"/>
                  </a:lnTo>
                  <a:lnTo>
                    <a:pt x="812800" y="332119"/>
                  </a:lnTo>
                  <a:lnTo>
                    <a:pt x="609600" y="0"/>
                  </a:lnTo>
                  <a:close/>
                </a:path>
              </a:pathLst>
            </a:custGeom>
            <a:solidFill>
              <a:srgbClr val="327576"/>
            </a:solidFill>
            <a:ln>
              <a:noFill/>
            </a:ln>
          </p:spPr>
        </p:sp>
        <p:sp>
          <p:nvSpPr>
            <p:cNvPr id="700" name="Google Shape;700;p25"/>
            <p:cNvSpPr txBox="1"/>
            <p:nvPr/>
          </p:nvSpPr>
          <p:spPr>
            <a:xfrm>
              <a:off x="0" y="-57150"/>
              <a:ext cx="698500" cy="721388"/>
            </a:xfrm>
            <a:prstGeom prst="rect">
              <a:avLst/>
            </a:prstGeom>
            <a:noFill/>
            <a:ln>
              <a:noFill/>
            </a:ln>
          </p:spPr>
          <p:txBody>
            <a:bodyPr anchorCtr="0" anchor="ctr" bIns="127000" lIns="127000" spcFirstLastPara="1" rIns="127000" wrap="square" tIns="1270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01" name="Google Shape;701;p25"/>
          <p:cNvGrpSpPr/>
          <p:nvPr/>
        </p:nvGrpSpPr>
        <p:grpSpPr>
          <a:xfrm>
            <a:off x="8827800" y="402891"/>
            <a:ext cx="316200" cy="1369510"/>
            <a:chOff x="0" y="-57150"/>
            <a:chExt cx="166558" cy="721388"/>
          </a:xfrm>
        </p:grpSpPr>
        <p:sp>
          <p:nvSpPr>
            <p:cNvPr id="702" name="Google Shape;702;p25"/>
            <p:cNvSpPr/>
            <p:nvPr/>
          </p:nvSpPr>
          <p:spPr>
            <a:xfrm>
              <a:off x="0" y="0"/>
              <a:ext cx="166558" cy="664238"/>
            </a:xfrm>
            <a:custGeom>
              <a:rect b="b" l="l" r="r" t="t"/>
              <a:pathLst>
                <a:path extrusionOk="0" h="664238" w="166558">
                  <a:moveTo>
                    <a:pt x="0" y="0"/>
                  </a:moveTo>
                  <a:lnTo>
                    <a:pt x="166558" y="0"/>
                  </a:lnTo>
                  <a:lnTo>
                    <a:pt x="166558" y="664238"/>
                  </a:lnTo>
                  <a:lnTo>
                    <a:pt x="0" y="664238"/>
                  </a:lnTo>
                  <a:close/>
                </a:path>
              </a:pathLst>
            </a:custGeom>
            <a:solidFill>
              <a:srgbClr val="2A1F12"/>
            </a:solidFill>
            <a:ln>
              <a:noFill/>
            </a:ln>
          </p:spPr>
        </p:sp>
        <p:sp>
          <p:nvSpPr>
            <p:cNvPr id="703" name="Google Shape;703;p25"/>
            <p:cNvSpPr txBox="1"/>
            <p:nvPr/>
          </p:nvSpPr>
          <p:spPr>
            <a:xfrm>
              <a:off x="0" y="-57150"/>
              <a:ext cx="166558" cy="721388"/>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04" name="Google Shape;704;p25"/>
          <p:cNvGrpSpPr/>
          <p:nvPr/>
        </p:nvGrpSpPr>
        <p:grpSpPr>
          <a:xfrm>
            <a:off x="8827800" y="1832747"/>
            <a:ext cx="316200" cy="1369510"/>
            <a:chOff x="0" y="-57150"/>
            <a:chExt cx="166558" cy="721388"/>
          </a:xfrm>
        </p:grpSpPr>
        <p:sp>
          <p:nvSpPr>
            <p:cNvPr id="705" name="Google Shape;705;p25"/>
            <p:cNvSpPr/>
            <p:nvPr/>
          </p:nvSpPr>
          <p:spPr>
            <a:xfrm>
              <a:off x="0" y="0"/>
              <a:ext cx="166558" cy="664238"/>
            </a:xfrm>
            <a:custGeom>
              <a:rect b="b" l="l" r="r" t="t"/>
              <a:pathLst>
                <a:path extrusionOk="0" h="664238" w="166558">
                  <a:moveTo>
                    <a:pt x="0" y="0"/>
                  </a:moveTo>
                  <a:lnTo>
                    <a:pt x="166558" y="0"/>
                  </a:lnTo>
                  <a:lnTo>
                    <a:pt x="166558" y="664238"/>
                  </a:lnTo>
                  <a:lnTo>
                    <a:pt x="0" y="664238"/>
                  </a:lnTo>
                  <a:close/>
                </a:path>
              </a:pathLst>
            </a:custGeom>
            <a:solidFill>
              <a:srgbClr val="BA8A5D"/>
            </a:solidFill>
            <a:ln>
              <a:noFill/>
            </a:ln>
          </p:spPr>
        </p:sp>
        <p:sp>
          <p:nvSpPr>
            <p:cNvPr id="706" name="Google Shape;706;p25"/>
            <p:cNvSpPr txBox="1"/>
            <p:nvPr/>
          </p:nvSpPr>
          <p:spPr>
            <a:xfrm>
              <a:off x="0" y="-57150"/>
              <a:ext cx="166558" cy="721388"/>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07" name="Google Shape;707;p25"/>
          <p:cNvGrpSpPr/>
          <p:nvPr/>
        </p:nvGrpSpPr>
        <p:grpSpPr>
          <a:xfrm>
            <a:off x="0" y="1832747"/>
            <a:ext cx="316200" cy="1369510"/>
            <a:chOff x="0" y="-57150"/>
            <a:chExt cx="166558" cy="721388"/>
          </a:xfrm>
        </p:grpSpPr>
        <p:sp>
          <p:nvSpPr>
            <p:cNvPr id="708" name="Google Shape;708;p25"/>
            <p:cNvSpPr/>
            <p:nvPr/>
          </p:nvSpPr>
          <p:spPr>
            <a:xfrm>
              <a:off x="0" y="0"/>
              <a:ext cx="166558" cy="664238"/>
            </a:xfrm>
            <a:custGeom>
              <a:rect b="b" l="l" r="r" t="t"/>
              <a:pathLst>
                <a:path extrusionOk="0" h="664238" w="166558">
                  <a:moveTo>
                    <a:pt x="0" y="0"/>
                  </a:moveTo>
                  <a:lnTo>
                    <a:pt x="166558" y="0"/>
                  </a:lnTo>
                  <a:lnTo>
                    <a:pt x="166558" y="664238"/>
                  </a:lnTo>
                  <a:lnTo>
                    <a:pt x="0" y="664238"/>
                  </a:lnTo>
                  <a:close/>
                </a:path>
              </a:pathLst>
            </a:custGeom>
            <a:solidFill>
              <a:srgbClr val="FF905B"/>
            </a:solidFill>
            <a:ln>
              <a:noFill/>
            </a:ln>
          </p:spPr>
        </p:sp>
        <p:sp>
          <p:nvSpPr>
            <p:cNvPr id="709" name="Google Shape;709;p25"/>
            <p:cNvSpPr txBox="1"/>
            <p:nvPr/>
          </p:nvSpPr>
          <p:spPr>
            <a:xfrm>
              <a:off x="0" y="-57150"/>
              <a:ext cx="166558" cy="721388"/>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0" name="Google Shape;710;p25"/>
          <p:cNvGrpSpPr/>
          <p:nvPr/>
        </p:nvGrpSpPr>
        <p:grpSpPr>
          <a:xfrm>
            <a:off x="8827800" y="3259640"/>
            <a:ext cx="316200" cy="1369510"/>
            <a:chOff x="0" y="-57150"/>
            <a:chExt cx="166558" cy="721388"/>
          </a:xfrm>
        </p:grpSpPr>
        <p:sp>
          <p:nvSpPr>
            <p:cNvPr id="711" name="Google Shape;711;p25"/>
            <p:cNvSpPr/>
            <p:nvPr/>
          </p:nvSpPr>
          <p:spPr>
            <a:xfrm>
              <a:off x="0" y="0"/>
              <a:ext cx="166558" cy="664238"/>
            </a:xfrm>
            <a:custGeom>
              <a:rect b="b" l="l" r="r" t="t"/>
              <a:pathLst>
                <a:path extrusionOk="0" h="664238" w="166558">
                  <a:moveTo>
                    <a:pt x="0" y="0"/>
                  </a:moveTo>
                  <a:lnTo>
                    <a:pt x="166558" y="0"/>
                  </a:lnTo>
                  <a:lnTo>
                    <a:pt x="166558" y="664238"/>
                  </a:lnTo>
                  <a:lnTo>
                    <a:pt x="0" y="664238"/>
                  </a:lnTo>
                  <a:close/>
                </a:path>
              </a:pathLst>
            </a:custGeom>
            <a:solidFill>
              <a:srgbClr val="327576"/>
            </a:solidFill>
            <a:ln>
              <a:noFill/>
            </a:ln>
          </p:spPr>
        </p:sp>
        <p:sp>
          <p:nvSpPr>
            <p:cNvPr id="712" name="Google Shape;712;p25"/>
            <p:cNvSpPr txBox="1"/>
            <p:nvPr/>
          </p:nvSpPr>
          <p:spPr>
            <a:xfrm>
              <a:off x="0" y="-57150"/>
              <a:ext cx="166558" cy="721388"/>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3" name="Google Shape;713;p25"/>
          <p:cNvGrpSpPr/>
          <p:nvPr/>
        </p:nvGrpSpPr>
        <p:grpSpPr>
          <a:xfrm>
            <a:off x="0" y="3259640"/>
            <a:ext cx="316200" cy="1369510"/>
            <a:chOff x="0" y="-57150"/>
            <a:chExt cx="166558" cy="721388"/>
          </a:xfrm>
        </p:grpSpPr>
        <p:sp>
          <p:nvSpPr>
            <p:cNvPr id="714" name="Google Shape;714;p25"/>
            <p:cNvSpPr/>
            <p:nvPr/>
          </p:nvSpPr>
          <p:spPr>
            <a:xfrm>
              <a:off x="0" y="0"/>
              <a:ext cx="166558" cy="664238"/>
            </a:xfrm>
            <a:custGeom>
              <a:rect b="b" l="l" r="r" t="t"/>
              <a:pathLst>
                <a:path extrusionOk="0" h="664238" w="166558">
                  <a:moveTo>
                    <a:pt x="0" y="0"/>
                  </a:moveTo>
                  <a:lnTo>
                    <a:pt x="166558" y="0"/>
                  </a:lnTo>
                  <a:lnTo>
                    <a:pt x="166558" y="664238"/>
                  </a:lnTo>
                  <a:lnTo>
                    <a:pt x="0" y="664238"/>
                  </a:lnTo>
                  <a:close/>
                </a:path>
              </a:pathLst>
            </a:custGeom>
            <a:solidFill>
              <a:srgbClr val="6CC0C2"/>
            </a:solidFill>
            <a:ln>
              <a:noFill/>
            </a:ln>
          </p:spPr>
        </p:sp>
        <p:sp>
          <p:nvSpPr>
            <p:cNvPr id="715" name="Google Shape;715;p25"/>
            <p:cNvSpPr txBox="1"/>
            <p:nvPr/>
          </p:nvSpPr>
          <p:spPr>
            <a:xfrm>
              <a:off x="0" y="-57150"/>
              <a:ext cx="166558" cy="721388"/>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16" name="Google Shape;716;p25"/>
          <p:cNvSpPr txBox="1"/>
          <p:nvPr/>
        </p:nvSpPr>
        <p:spPr>
          <a:xfrm>
            <a:off x="93236" y="423863"/>
            <a:ext cx="2964093" cy="759601"/>
          </a:xfrm>
          <a:prstGeom prst="rect">
            <a:avLst/>
          </a:prstGeom>
          <a:noFill/>
          <a:ln>
            <a:noFill/>
          </a:ln>
        </p:spPr>
        <p:txBody>
          <a:bodyPr anchorCtr="0" anchor="t" bIns="0" lIns="0" spcFirstLastPara="1" rIns="0" wrap="square" tIns="0">
            <a:spAutoFit/>
          </a:bodyPr>
          <a:lstStyle/>
          <a:p>
            <a:pPr indent="0" lvl="0" marL="0" marR="0" rtl="0" algn="r">
              <a:lnSpc>
                <a:spcPct val="140009"/>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Add Title</a:t>
            </a:r>
            <a:endParaRPr sz="700"/>
          </a:p>
        </p:txBody>
      </p:sp>
      <p:sp>
        <p:nvSpPr>
          <p:cNvPr id="717" name="Google Shape;717;p25"/>
          <p:cNvSpPr txBox="1"/>
          <p:nvPr/>
        </p:nvSpPr>
        <p:spPr>
          <a:xfrm>
            <a:off x="546542" y="1285721"/>
            <a:ext cx="2510700" cy="415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sp>
        <p:nvSpPr>
          <p:cNvPr id="718" name="Google Shape;718;p25"/>
          <p:cNvSpPr txBox="1"/>
          <p:nvPr/>
        </p:nvSpPr>
        <p:spPr>
          <a:xfrm>
            <a:off x="6516842" y="684213"/>
            <a:ext cx="817810"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719" name="Google Shape;719;p25"/>
          <p:cNvSpPr txBox="1"/>
          <p:nvPr/>
        </p:nvSpPr>
        <p:spPr>
          <a:xfrm>
            <a:off x="6516842" y="2107325"/>
            <a:ext cx="817810"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720" name="Google Shape;720;p25"/>
          <p:cNvSpPr txBox="1"/>
          <p:nvPr/>
        </p:nvSpPr>
        <p:spPr>
          <a:xfrm>
            <a:off x="6516842" y="3530870"/>
            <a:ext cx="817810"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721" name="Google Shape;721;p25"/>
          <p:cNvSpPr txBox="1"/>
          <p:nvPr/>
        </p:nvSpPr>
        <p:spPr>
          <a:xfrm>
            <a:off x="1622971" y="3530870"/>
            <a:ext cx="1057528" cy="21272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722" name="Google Shape;722;p25"/>
          <p:cNvSpPr txBox="1"/>
          <p:nvPr/>
        </p:nvSpPr>
        <p:spPr>
          <a:xfrm>
            <a:off x="1575282" y="2080308"/>
            <a:ext cx="1105217" cy="21272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723" name="Google Shape;723;p25"/>
          <p:cNvSpPr txBox="1"/>
          <p:nvPr/>
        </p:nvSpPr>
        <p:spPr>
          <a:xfrm rot="-5400000">
            <a:off x="8592788" y="1033945"/>
            <a:ext cx="737551"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2023</a:t>
            </a:r>
            <a:endParaRPr sz="700"/>
          </a:p>
        </p:txBody>
      </p:sp>
      <p:sp>
        <p:nvSpPr>
          <p:cNvPr id="724" name="Google Shape;724;p25"/>
          <p:cNvSpPr txBox="1"/>
          <p:nvPr/>
        </p:nvSpPr>
        <p:spPr>
          <a:xfrm rot="-5400000">
            <a:off x="8592788" y="2463800"/>
            <a:ext cx="737551"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2024</a:t>
            </a:r>
            <a:endParaRPr sz="700"/>
          </a:p>
        </p:txBody>
      </p:sp>
      <p:sp>
        <p:nvSpPr>
          <p:cNvPr id="725" name="Google Shape;725;p25"/>
          <p:cNvSpPr txBox="1"/>
          <p:nvPr/>
        </p:nvSpPr>
        <p:spPr>
          <a:xfrm rot="-5400000">
            <a:off x="-235013" y="2463800"/>
            <a:ext cx="737551"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2021</a:t>
            </a:r>
            <a:endParaRPr sz="700"/>
          </a:p>
        </p:txBody>
      </p:sp>
      <p:sp>
        <p:nvSpPr>
          <p:cNvPr id="726" name="Google Shape;726;p25"/>
          <p:cNvSpPr txBox="1"/>
          <p:nvPr/>
        </p:nvSpPr>
        <p:spPr>
          <a:xfrm rot="-5400000">
            <a:off x="8592788" y="3890693"/>
            <a:ext cx="737550"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2025</a:t>
            </a:r>
            <a:endParaRPr sz="700"/>
          </a:p>
        </p:txBody>
      </p:sp>
      <p:sp>
        <p:nvSpPr>
          <p:cNvPr id="727" name="Google Shape;727;p25"/>
          <p:cNvSpPr txBox="1"/>
          <p:nvPr/>
        </p:nvSpPr>
        <p:spPr>
          <a:xfrm rot="-5400000">
            <a:off x="-235012" y="3890693"/>
            <a:ext cx="737550"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2022</a:t>
            </a:r>
            <a:endParaRPr sz="700"/>
          </a:p>
        </p:txBody>
      </p:sp>
      <p:sp>
        <p:nvSpPr>
          <p:cNvPr id="728" name="Google Shape;728;p25"/>
          <p:cNvSpPr txBox="1"/>
          <p:nvPr/>
        </p:nvSpPr>
        <p:spPr>
          <a:xfrm>
            <a:off x="6516842" y="1001241"/>
            <a:ext cx="1757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a:t>
            </a:r>
            <a:endParaRPr sz="700"/>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a sagittis purus  non. </a:t>
            </a:r>
            <a:endParaRPr sz="700"/>
          </a:p>
        </p:txBody>
      </p:sp>
      <p:sp>
        <p:nvSpPr>
          <p:cNvPr id="729" name="Google Shape;729;p25"/>
          <p:cNvSpPr txBox="1"/>
          <p:nvPr/>
        </p:nvSpPr>
        <p:spPr>
          <a:xfrm>
            <a:off x="6516842" y="2424353"/>
            <a:ext cx="1757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a:t>
            </a:r>
            <a:endParaRPr sz="700"/>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a sagittis purus  non. </a:t>
            </a:r>
            <a:endParaRPr sz="700"/>
          </a:p>
        </p:txBody>
      </p:sp>
      <p:sp>
        <p:nvSpPr>
          <p:cNvPr id="730" name="Google Shape;730;p25"/>
          <p:cNvSpPr txBox="1"/>
          <p:nvPr/>
        </p:nvSpPr>
        <p:spPr>
          <a:xfrm>
            <a:off x="6516842" y="3847898"/>
            <a:ext cx="1757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a:t>
            </a:r>
            <a:endParaRPr sz="700"/>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a sagittis purus  non. </a:t>
            </a:r>
            <a:endParaRPr sz="700"/>
          </a:p>
        </p:txBody>
      </p:sp>
      <p:sp>
        <p:nvSpPr>
          <p:cNvPr id="731" name="Google Shape;731;p25"/>
          <p:cNvSpPr txBox="1"/>
          <p:nvPr/>
        </p:nvSpPr>
        <p:spPr>
          <a:xfrm>
            <a:off x="923372" y="3847898"/>
            <a:ext cx="1757100" cy="554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a:t>
            </a:r>
            <a:endParaRPr sz="700"/>
          </a:p>
          <a:p>
            <a:pPr indent="0" lvl="0" marL="0" marR="0" rtl="0" algn="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a sagittis purus  non. </a:t>
            </a:r>
            <a:endParaRPr sz="700"/>
          </a:p>
        </p:txBody>
      </p:sp>
      <p:sp>
        <p:nvSpPr>
          <p:cNvPr id="732" name="Google Shape;732;p25"/>
          <p:cNvSpPr txBox="1"/>
          <p:nvPr/>
        </p:nvSpPr>
        <p:spPr>
          <a:xfrm>
            <a:off x="923372" y="2397336"/>
            <a:ext cx="1757100" cy="554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a:t>
            </a:r>
            <a:endParaRPr sz="700"/>
          </a:p>
          <a:p>
            <a:pPr indent="0" lvl="0" marL="0" marR="0" rtl="0" algn="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a sagittis purus  non. </a:t>
            </a:r>
            <a:endParaRPr sz="700"/>
          </a:p>
        </p:txBody>
      </p:sp>
      <p:pic>
        <p:nvPicPr>
          <p:cNvPr id="733" name="Google Shape;733;p25"/>
          <p:cNvPicPr preferRelativeResize="0"/>
          <p:nvPr/>
        </p:nvPicPr>
        <p:blipFill>
          <a:blip r:embed="rId6">
            <a:alphaModFix/>
          </a:blip>
          <a:stretch>
            <a:fillRect/>
          </a:stretch>
        </p:blipFill>
        <p:spPr>
          <a:xfrm>
            <a:off x="3187225" y="530725"/>
            <a:ext cx="2720901" cy="41179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737" name="Shape 737"/>
        <p:cNvGrpSpPr/>
        <p:nvPr/>
      </p:nvGrpSpPr>
      <p:grpSpPr>
        <a:xfrm>
          <a:off x="0" y="0"/>
          <a:ext cx="0" cy="0"/>
          <a:chOff x="0" y="0"/>
          <a:chExt cx="0" cy="0"/>
        </a:xfrm>
      </p:grpSpPr>
      <p:grpSp>
        <p:nvGrpSpPr>
          <p:cNvPr id="738" name="Google Shape;738;p26"/>
          <p:cNvGrpSpPr/>
          <p:nvPr/>
        </p:nvGrpSpPr>
        <p:grpSpPr>
          <a:xfrm>
            <a:off x="349822" y="1367662"/>
            <a:ext cx="1298958" cy="1651546"/>
            <a:chOff x="0" y="-57150"/>
            <a:chExt cx="684225" cy="869950"/>
          </a:xfrm>
        </p:grpSpPr>
        <p:sp>
          <p:nvSpPr>
            <p:cNvPr id="739" name="Google Shape;739;p26"/>
            <p:cNvSpPr/>
            <p:nvPr/>
          </p:nvSpPr>
          <p:spPr>
            <a:xfrm>
              <a:off x="0" y="0"/>
              <a:ext cx="684225" cy="812800"/>
            </a:xfrm>
            <a:custGeom>
              <a:rect b="b" l="l" r="r" t="t"/>
              <a:pathLst>
                <a:path extrusionOk="0" h="812800" w="684225">
                  <a:moveTo>
                    <a:pt x="0" y="0"/>
                  </a:moveTo>
                  <a:lnTo>
                    <a:pt x="684225" y="0"/>
                  </a:lnTo>
                  <a:lnTo>
                    <a:pt x="684225" y="812800"/>
                  </a:lnTo>
                  <a:lnTo>
                    <a:pt x="0" y="812800"/>
                  </a:lnTo>
                  <a:close/>
                </a:path>
              </a:pathLst>
            </a:custGeom>
            <a:solidFill>
              <a:srgbClr val="FF905B"/>
            </a:solidFill>
            <a:ln>
              <a:noFill/>
            </a:ln>
          </p:spPr>
        </p:sp>
        <p:sp>
          <p:nvSpPr>
            <p:cNvPr id="740" name="Google Shape;740;p26"/>
            <p:cNvSpPr txBox="1"/>
            <p:nvPr/>
          </p:nvSpPr>
          <p:spPr>
            <a:xfrm>
              <a:off x="0" y="-57150"/>
              <a:ext cx="684225"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41" name="Google Shape;741;p26"/>
          <p:cNvGrpSpPr/>
          <p:nvPr/>
        </p:nvGrpSpPr>
        <p:grpSpPr>
          <a:xfrm>
            <a:off x="2138400" y="1367662"/>
            <a:ext cx="1298957" cy="1651546"/>
            <a:chOff x="0" y="-57150"/>
            <a:chExt cx="684225" cy="869950"/>
          </a:xfrm>
        </p:grpSpPr>
        <p:sp>
          <p:nvSpPr>
            <p:cNvPr id="742" name="Google Shape;742;p26"/>
            <p:cNvSpPr/>
            <p:nvPr/>
          </p:nvSpPr>
          <p:spPr>
            <a:xfrm>
              <a:off x="0" y="0"/>
              <a:ext cx="684225" cy="812800"/>
            </a:xfrm>
            <a:custGeom>
              <a:rect b="b" l="l" r="r" t="t"/>
              <a:pathLst>
                <a:path extrusionOk="0" h="812800" w="684225">
                  <a:moveTo>
                    <a:pt x="0" y="0"/>
                  </a:moveTo>
                  <a:lnTo>
                    <a:pt x="684225" y="0"/>
                  </a:lnTo>
                  <a:lnTo>
                    <a:pt x="684225" y="812800"/>
                  </a:lnTo>
                  <a:lnTo>
                    <a:pt x="0" y="812800"/>
                  </a:lnTo>
                  <a:close/>
                </a:path>
              </a:pathLst>
            </a:custGeom>
            <a:solidFill>
              <a:srgbClr val="6CC0C2"/>
            </a:solidFill>
            <a:ln>
              <a:noFill/>
            </a:ln>
          </p:spPr>
        </p:sp>
        <p:sp>
          <p:nvSpPr>
            <p:cNvPr id="743" name="Google Shape;743;p26"/>
            <p:cNvSpPr txBox="1"/>
            <p:nvPr/>
          </p:nvSpPr>
          <p:spPr>
            <a:xfrm>
              <a:off x="0" y="-57150"/>
              <a:ext cx="684225"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44" name="Google Shape;744;p26"/>
          <p:cNvGrpSpPr/>
          <p:nvPr/>
        </p:nvGrpSpPr>
        <p:grpSpPr>
          <a:xfrm>
            <a:off x="3878057" y="1367662"/>
            <a:ext cx="1298957" cy="1651546"/>
            <a:chOff x="0" y="-57150"/>
            <a:chExt cx="684225" cy="869950"/>
          </a:xfrm>
        </p:grpSpPr>
        <p:sp>
          <p:nvSpPr>
            <p:cNvPr id="745" name="Google Shape;745;p26"/>
            <p:cNvSpPr/>
            <p:nvPr/>
          </p:nvSpPr>
          <p:spPr>
            <a:xfrm>
              <a:off x="0" y="0"/>
              <a:ext cx="684225" cy="812800"/>
            </a:xfrm>
            <a:custGeom>
              <a:rect b="b" l="l" r="r" t="t"/>
              <a:pathLst>
                <a:path extrusionOk="0" h="812800" w="684225">
                  <a:moveTo>
                    <a:pt x="0" y="0"/>
                  </a:moveTo>
                  <a:lnTo>
                    <a:pt x="684225" y="0"/>
                  </a:lnTo>
                  <a:lnTo>
                    <a:pt x="684225" y="812800"/>
                  </a:lnTo>
                  <a:lnTo>
                    <a:pt x="0" y="812800"/>
                  </a:lnTo>
                  <a:close/>
                </a:path>
              </a:pathLst>
            </a:custGeom>
            <a:solidFill>
              <a:srgbClr val="2A1F12"/>
            </a:solidFill>
            <a:ln>
              <a:noFill/>
            </a:ln>
          </p:spPr>
        </p:sp>
        <p:sp>
          <p:nvSpPr>
            <p:cNvPr id="746" name="Google Shape;746;p26"/>
            <p:cNvSpPr txBox="1"/>
            <p:nvPr/>
          </p:nvSpPr>
          <p:spPr>
            <a:xfrm>
              <a:off x="0" y="-57150"/>
              <a:ext cx="684225"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47" name="Google Shape;747;p26"/>
          <p:cNvGrpSpPr/>
          <p:nvPr/>
        </p:nvGrpSpPr>
        <p:grpSpPr>
          <a:xfrm>
            <a:off x="5711711" y="1367662"/>
            <a:ext cx="1298958" cy="1651546"/>
            <a:chOff x="0" y="-57150"/>
            <a:chExt cx="684225" cy="869950"/>
          </a:xfrm>
        </p:grpSpPr>
        <p:sp>
          <p:nvSpPr>
            <p:cNvPr id="748" name="Google Shape;748;p26"/>
            <p:cNvSpPr/>
            <p:nvPr/>
          </p:nvSpPr>
          <p:spPr>
            <a:xfrm>
              <a:off x="0" y="0"/>
              <a:ext cx="684225" cy="812800"/>
            </a:xfrm>
            <a:custGeom>
              <a:rect b="b" l="l" r="r" t="t"/>
              <a:pathLst>
                <a:path extrusionOk="0" h="812800" w="684225">
                  <a:moveTo>
                    <a:pt x="0" y="0"/>
                  </a:moveTo>
                  <a:lnTo>
                    <a:pt x="684225" y="0"/>
                  </a:lnTo>
                  <a:lnTo>
                    <a:pt x="684225" y="812800"/>
                  </a:lnTo>
                  <a:lnTo>
                    <a:pt x="0" y="812800"/>
                  </a:lnTo>
                  <a:close/>
                </a:path>
              </a:pathLst>
            </a:custGeom>
            <a:solidFill>
              <a:srgbClr val="BA8A5D"/>
            </a:solidFill>
            <a:ln>
              <a:noFill/>
            </a:ln>
          </p:spPr>
        </p:sp>
        <p:sp>
          <p:nvSpPr>
            <p:cNvPr id="749" name="Google Shape;749;p26"/>
            <p:cNvSpPr txBox="1"/>
            <p:nvPr/>
          </p:nvSpPr>
          <p:spPr>
            <a:xfrm>
              <a:off x="0" y="-57150"/>
              <a:ext cx="684225"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0" name="Google Shape;750;p26"/>
          <p:cNvGrpSpPr/>
          <p:nvPr/>
        </p:nvGrpSpPr>
        <p:grpSpPr>
          <a:xfrm>
            <a:off x="7448207" y="1367662"/>
            <a:ext cx="1298957" cy="1651546"/>
            <a:chOff x="0" y="-57150"/>
            <a:chExt cx="684225" cy="869950"/>
          </a:xfrm>
        </p:grpSpPr>
        <p:sp>
          <p:nvSpPr>
            <p:cNvPr id="751" name="Google Shape;751;p26"/>
            <p:cNvSpPr/>
            <p:nvPr/>
          </p:nvSpPr>
          <p:spPr>
            <a:xfrm>
              <a:off x="0" y="0"/>
              <a:ext cx="684225" cy="812800"/>
            </a:xfrm>
            <a:custGeom>
              <a:rect b="b" l="l" r="r" t="t"/>
              <a:pathLst>
                <a:path extrusionOk="0" h="812800" w="684225">
                  <a:moveTo>
                    <a:pt x="0" y="0"/>
                  </a:moveTo>
                  <a:lnTo>
                    <a:pt x="684225" y="0"/>
                  </a:lnTo>
                  <a:lnTo>
                    <a:pt x="684225" y="812800"/>
                  </a:lnTo>
                  <a:lnTo>
                    <a:pt x="0" y="812800"/>
                  </a:lnTo>
                  <a:close/>
                </a:path>
              </a:pathLst>
            </a:custGeom>
            <a:solidFill>
              <a:srgbClr val="327576"/>
            </a:solidFill>
            <a:ln>
              <a:noFill/>
            </a:ln>
          </p:spPr>
        </p:sp>
        <p:sp>
          <p:nvSpPr>
            <p:cNvPr id="752" name="Google Shape;752;p26"/>
            <p:cNvSpPr txBox="1"/>
            <p:nvPr/>
          </p:nvSpPr>
          <p:spPr>
            <a:xfrm>
              <a:off x="0" y="-57150"/>
              <a:ext cx="684225"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3" name="Google Shape;753;p26"/>
          <p:cNvGrpSpPr/>
          <p:nvPr/>
        </p:nvGrpSpPr>
        <p:grpSpPr>
          <a:xfrm rot="10800000">
            <a:off x="111697" y="3013524"/>
            <a:ext cx="1784122" cy="1545037"/>
            <a:chOff x="0" y="0"/>
            <a:chExt cx="729956" cy="632137"/>
          </a:xfrm>
        </p:grpSpPr>
        <p:sp>
          <p:nvSpPr>
            <p:cNvPr id="754" name="Google Shape;754;p2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FF905B"/>
            </a:solidFill>
            <a:ln>
              <a:noFill/>
            </a:ln>
          </p:spPr>
        </p:sp>
        <p:sp>
          <p:nvSpPr>
            <p:cNvPr id="755" name="Google Shape;755;p2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6" name="Google Shape;756;p26"/>
          <p:cNvGrpSpPr/>
          <p:nvPr/>
        </p:nvGrpSpPr>
        <p:grpSpPr>
          <a:xfrm rot="10800000">
            <a:off x="1895818" y="3013524"/>
            <a:ext cx="1784122" cy="1545037"/>
            <a:chOff x="0" y="0"/>
            <a:chExt cx="729956" cy="632137"/>
          </a:xfrm>
        </p:grpSpPr>
        <p:sp>
          <p:nvSpPr>
            <p:cNvPr id="757" name="Google Shape;757;p2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6CC0C2"/>
            </a:solidFill>
            <a:ln>
              <a:noFill/>
            </a:ln>
          </p:spPr>
        </p:sp>
        <p:sp>
          <p:nvSpPr>
            <p:cNvPr id="758" name="Google Shape;758;p2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9" name="Google Shape;759;p26"/>
          <p:cNvGrpSpPr/>
          <p:nvPr/>
        </p:nvGrpSpPr>
        <p:grpSpPr>
          <a:xfrm>
            <a:off x="686293" y="1471279"/>
            <a:ext cx="634929" cy="561585"/>
            <a:chOff x="0" y="-6246"/>
            <a:chExt cx="812800" cy="718909"/>
          </a:xfrm>
        </p:grpSpPr>
        <p:sp>
          <p:nvSpPr>
            <p:cNvPr id="760" name="Google Shape;760;p26"/>
            <p:cNvSpPr/>
            <p:nvPr/>
          </p:nvSpPr>
          <p:spPr>
            <a:xfrm>
              <a:off x="0" y="0"/>
              <a:ext cx="812800" cy="712663"/>
            </a:xfrm>
            <a:custGeom>
              <a:rect b="b" l="l" r="r" t="t"/>
              <a:pathLst>
                <a:path extrusionOk="0" h="712663" w="812800">
                  <a:moveTo>
                    <a:pt x="406400" y="712663"/>
                  </a:moveTo>
                  <a:lnTo>
                    <a:pt x="812800" y="0"/>
                  </a:lnTo>
                  <a:lnTo>
                    <a:pt x="0" y="0"/>
                  </a:lnTo>
                  <a:lnTo>
                    <a:pt x="406400" y="712663"/>
                  </a:lnTo>
                  <a:close/>
                </a:path>
              </a:pathLst>
            </a:custGeom>
            <a:solidFill>
              <a:srgbClr val="FFFFFF"/>
            </a:solidFill>
            <a:ln>
              <a:noFill/>
            </a:ln>
          </p:spPr>
        </p:sp>
        <p:sp>
          <p:nvSpPr>
            <p:cNvPr id="761" name="Google Shape;761;p26"/>
            <p:cNvSpPr txBox="1"/>
            <p:nvPr/>
          </p:nvSpPr>
          <p:spPr>
            <a:xfrm>
              <a:off x="127000" y="-6246"/>
              <a:ext cx="558800" cy="38802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62" name="Google Shape;762;p26"/>
          <p:cNvSpPr/>
          <p:nvPr/>
        </p:nvSpPr>
        <p:spPr>
          <a:xfrm>
            <a:off x="766800" y="2164302"/>
            <a:ext cx="463669" cy="640749"/>
          </a:xfrm>
          <a:custGeom>
            <a:rect b="b" l="l" r="r" t="t"/>
            <a:pathLst>
              <a:path extrusionOk="0" h="1281497" w="927338">
                <a:moveTo>
                  <a:pt x="0" y="0"/>
                </a:moveTo>
                <a:lnTo>
                  <a:pt x="927338" y="0"/>
                </a:lnTo>
                <a:lnTo>
                  <a:pt x="927338" y="1281498"/>
                </a:lnTo>
                <a:lnTo>
                  <a:pt x="0" y="1281498"/>
                </a:lnTo>
                <a:lnTo>
                  <a:pt x="0" y="0"/>
                </a:lnTo>
                <a:close/>
              </a:path>
            </a:pathLst>
          </a:custGeom>
          <a:blipFill rotWithShape="1">
            <a:blip r:embed="rId3">
              <a:alphaModFix/>
            </a:blip>
            <a:stretch>
              <a:fillRect b="0" l="0" r="0" t="0"/>
            </a:stretch>
          </a:blipFill>
          <a:ln>
            <a:noFill/>
          </a:ln>
        </p:spPr>
      </p:sp>
      <p:grpSp>
        <p:nvGrpSpPr>
          <p:cNvPr id="763" name="Google Shape;763;p26"/>
          <p:cNvGrpSpPr/>
          <p:nvPr/>
        </p:nvGrpSpPr>
        <p:grpSpPr>
          <a:xfrm rot="10800000">
            <a:off x="3679940" y="3013524"/>
            <a:ext cx="1784121" cy="1545037"/>
            <a:chOff x="0" y="0"/>
            <a:chExt cx="729956" cy="632137"/>
          </a:xfrm>
        </p:grpSpPr>
        <p:sp>
          <p:nvSpPr>
            <p:cNvPr id="764" name="Google Shape;764;p2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2A1F12"/>
            </a:solidFill>
            <a:ln>
              <a:noFill/>
            </a:ln>
          </p:spPr>
        </p:sp>
        <p:sp>
          <p:nvSpPr>
            <p:cNvPr id="765" name="Google Shape;765;p2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66" name="Google Shape;766;p26"/>
          <p:cNvGrpSpPr/>
          <p:nvPr/>
        </p:nvGrpSpPr>
        <p:grpSpPr>
          <a:xfrm rot="10800000">
            <a:off x="5464061" y="3013524"/>
            <a:ext cx="1784121" cy="1545037"/>
            <a:chOff x="0" y="0"/>
            <a:chExt cx="729956" cy="632137"/>
          </a:xfrm>
        </p:grpSpPr>
        <p:sp>
          <p:nvSpPr>
            <p:cNvPr id="767" name="Google Shape;767;p2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BA8A5D"/>
            </a:solidFill>
            <a:ln>
              <a:noFill/>
            </a:ln>
          </p:spPr>
        </p:sp>
        <p:sp>
          <p:nvSpPr>
            <p:cNvPr id="768" name="Google Shape;768;p2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69" name="Google Shape;769;p26"/>
          <p:cNvGrpSpPr/>
          <p:nvPr/>
        </p:nvGrpSpPr>
        <p:grpSpPr>
          <a:xfrm rot="10800000">
            <a:off x="7248182" y="3013524"/>
            <a:ext cx="1784121" cy="1545037"/>
            <a:chOff x="0" y="0"/>
            <a:chExt cx="729956" cy="632137"/>
          </a:xfrm>
        </p:grpSpPr>
        <p:sp>
          <p:nvSpPr>
            <p:cNvPr id="770" name="Google Shape;770;p2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327576"/>
            </a:solidFill>
            <a:ln>
              <a:noFill/>
            </a:ln>
          </p:spPr>
        </p:sp>
        <p:sp>
          <p:nvSpPr>
            <p:cNvPr id="771" name="Google Shape;771;p2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72" name="Google Shape;772;p26"/>
          <p:cNvSpPr/>
          <p:nvPr/>
        </p:nvSpPr>
        <p:spPr>
          <a:xfrm>
            <a:off x="4277215" y="2164302"/>
            <a:ext cx="589570" cy="590644"/>
          </a:xfrm>
          <a:custGeom>
            <a:rect b="b" l="l" r="r" t="t"/>
            <a:pathLst>
              <a:path extrusionOk="0" h="1181288" w="1179140">
                <a:moveTo>
                  <a:pt x="0" y="0"/>
                </a:moveTo>
                <a:lnTo>
                  <a:pt x="1179140" y="0"/>
                </a:lnTo>
                <a:lnTo>
                  <a:pt x="1179140" y="1181288"/>
                </a:lnTo>
                <a:lnTo>
                  <a:pt x="0" y="1181288"/>
                </a:lnTo>
                <a:lnTo>
                  <a:pt x="0" y="0"/>
                </a:lnTo>
                <a:close/>
              </a:path>
            </a:pathLst>
          </a:custGeom>
          <a:blipFill rotWithShape="1">
            <a:blip r:embed="rId4">
              <a:alphaModFix/>
            </a:blip>
            <a:stretch>
              <a:fillRect b="0" l="0" r="0" t="0"/>
            </a:stretch>
          </a:blipFill>
          <a:ln>
            <a:noFill/>
          </a:ln>
        </p:spPr>
      </p:sp>
      <p:sp>
        <p:nvSpPr>
          <p:cNvPr id="773" name="Google Shape;773;p26"/>
          <p:cNvSpPr/>
          <p:nvPr/>
        </p:nvSpPr>
        <p:spPr>
          <a:xfrm>
            <a:off x="6140268" y="2164302"/>
            <a:ext cx="431707" cy="590644"/>
          </a:xfrm>
          <a:custGeom>
            <a:rect b="b" l="l" r="r" t="t"/>
            <a:pathLst>
              <a:path extrusionOk="0" h="1181288" w="863414">
                <a:moveTo>
                  <a:pt x="0" y="0"/>
                </a:moveTo>
                <a:lnTo>
                  <a:pt x="863414" y="0"/>
                </a:lnTo>
                <a:lnTo>
                  <a:pt x="863414" y="1181288"/>
                </a:lnTo>
                <a:lnTo>
                  <a:pt x="0" y="1181288"/>
                </a:lnTo>
                <a:lnTo>
                  <a:pt x="0" y="0"/>
                </a:lnTo>
                <a:close/>
              </a:path>
            </a:pathLst>
          </a:custGeom>
          <a:blipFill rotWithShape="1">
            <a:blip r:embed="rId5">
              <a:alphaModFix/>
            </a:blip>
            <a:stretch>
              <a:fillRect b="0" l="0" r="0" t="0"/>
            </a:stretch>
          </a:blipFill>
          <a:ln>
            <a:noFill/>
          </a:ln>
        </p:spPr>
      </p:sp>
      <p:sp>
        <p:nvSpPr>
          <p:cNvPr id="774" name="Google Shape;774;p26"/>
          <p:cNvSpPr/>
          <p:nvPr/>
        </p:nvSpPr>
        <p:spPr>
          <a:xfrm>
            <a:off x="7853915" y="2164302"/>
            <a:ext cx="572654" cy="511224"/>
          </a:xfrm>
          <a:custGeom>
            <a:rect b="b" l="l" r="r" t="t"/>
            <a:pathLst>
              <a:path extrusionOk="0" h="1022449" w="1145309">
                <a:moveTo>
                  <a:pt x="0" y="0"/>
                </a:moveTo>
                <a:lnTo>
                  <a:pt x="1145310" y="0"/>
                </a:lnTo>
                <a:lnTo>
                  <a:pt x="1145310" y="1022449"/>
                </a:lnTo>
                <a:lnTo>
                  <a:pt x="0" y="1022449"/>
                </a:lnTo>
                <a:lnTo>
                  <a:pt x="0" y="0"/>
                </a:lnTo>
                <a:close/>
              </a:path>
            </a:pathLst>
          </a:custGeom>
          <a:blipFill rotWithShape="1">
            <a:blip r:embed="rId6">
              <a:alphaModFix/>
            </a:blip>
            <a:stretch>
              <a:fillRect b="0" l="0" r="0" t="0"/>
            </a:stretch>
          </a:blipFill>
          <a:ln>
            <a:noFill/>
          </a:ln>
        </p:spPr>
      </p:sp>
      <p:sp>
        <p:nvSpPr>
          <p:cNvPr id="775" name="Google Shape;775;p26"/>
          <p:cNvSpPr/>
          <p:nvPr/>
        </p:nvSpPr>
        <p:spPr>
          <a:xfrm>
            <a:off x="2586526" y="2164302"/>
            <a:ext cx="402706" cy="603510"/>
          </a:xfrm>
          <a:custGeom>
            <a:rect b="b" l="l" r="r" t="t"/>
            <a:pathLst>
              <a:path extrusionOk="0" h="1207020" w="805411">
                <a:moveTo>
                  <a:pt x="0" y="0"/>
                </a:moveTo>
                <a:lnTo>
                  <a:pt x="805411" y="0"/>
                </a:lnTo>
                <a:lnTo>
                  <a:pt x="805411" y="1207020"/>
                </a:lnTo>
                <a:lnTo>
                  <a:pt x="0" y="1207020"/>
                </a:lnTo>
                <a:lnTo>
                  <a:pt x="0" y="0"/>
                </a:lnTo>
                <a:close/>
              </a:path>
            </a:pathLst>
          </a:custGeom>
          <a:blipFill rotWithShape="1">
            <a:blip r:embed="rId7">
              <a:alphaModFix/>
            </a:blip>
            <a:stretch>
              <a:fillRect b="0" l="0" r="0" t="0"/>
            </a:stretch>
          </a:blipFill>
          <a:ln>
            <a:noFill/>
          </a:ln>
        </p:spPr>
      </p:sp>
      <p:sp>
        <p:nvSpPr>
          <p:cNvPr id="776" name="Google Shape;776;p26"/>
          <p:cNvSpPr/>
          <p:nvPr/>
        </p:nvSpPr>
        <p:spPr>
          <a:xfrm>
            <a:off x="931832" y="462915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8">
              <a:alphaModFix/>
            </a:blip>
            <a:stretch>
              <a:fillRect b="0" l="0" r="0" t="0"/>
            </a:stretch>
          </a:blipFill>
          <a:ln>
            <a:noFill/>
          </a:ln>
        </p:spPr>
      </p:sp>
      <p:sp>
        <p:nvSpPr>
          <p:cNvPr id="777" name="Google Shape;777;p26"/>
          <p:cNvSpPr/>
          <p:nvPr/>
        </p:nvSpPr>
        <p:spPr>
          <a:xfrm>
            <a:off x="6825215" y="-84457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9">
              <a:alphaModFix/>
            </a:blip>
            <a:stretch>
              <a:fillRect b="0" l="0" r="0" t="0"/>
            </a:stretch>
          </a:blipFill>
          <a:ln>
            <a:noFill/>
          </a:ln>
        </p:spPr>
      </p:sp>
      <p:sp>
        <p:nvSpPr>
          <p:cNvPr id="778" name="Google Shape;778;p26"/>
          <p:cNvSpPr txBox="1"/>
          <p:nvPr/>
        </p:nvSpPr>
        <p:spPr>
          <a:xfrm>
            <a:off x="2565407" y="373657"/>
            <a:ext cx="4013185" cy="759601"/>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Add Your Title</a:t>
            </a:r>
            <a:endParaRPr sz="700"/>
          </a:p>
        </p:txBody>
      </p:sp>
      <p:sp>
        <p:nvSpPr>
          <p:cNvPr id="779" name="Google Shape;779;p26"/>
          <p:cNvSpPr txBox="1"/>
          <p:nvPr/>
        </p:nvSpPr>
        <p:spPr>
          <a:xfrm>
            <a:off x="817440" y="1536680"/>
            <a:ext cx="372637" cy="2689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FF905B"/>
                </a:solidFill>
                <a:latin typeface="Barlow"/>
                <a:ea typeface="Barlow"/>
                <a:cs typeface="Barlow"/>
                <a:sym typeface="Barlow"/>
              </a:rPr>
              <a:t>01</a:t>
            </a:r>
            <a:endParaRPr sz="700"/>
          </a:p>
        </p:txBody>
      </p:sp>
      <p:sp>
        <p:nvSpPr>
          <p:cNvPr id="780" name="Google Shape;780;p26"/>
          <p:cNvSpPr txBox="1"/>
          <p:nvPr/>
        </p:nvSpPr>
        <p:spPr>
          <a:xfrm>
            <a:off x="218681" y="3178991"/>
            <a:ext cx="1570153"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781" name="Google Shape;781;p26"/>
          <p:cNvSpPr txBox="1"/>
          <p:nvPr/>
        </p:nvSpPr>
        <p:spPr>
          <a:xfrm>
            <a:off x="2002803" y="3178991"/>
            <a:ext cx="1570153"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782" name="Google Shape;782;p26"/>
          <p:cNvSpPr txBox="1"/>
          <p:nvPr/>
        </p:nvSpPr>
        <p:spPr>
          <a:xfrm>
            <a:off x="653783" y="3459221"/>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783" name="Google Shape;783;p26"/>
          <p:cNvSpPr txBox="1"/>
          <p:nvPr/>
        </p:nvSpPr>
        <p:spPr>
          <a:xfrm>
            <a:off x="2437905" y="3459221"/>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784" name="Google Shape;784;p26"/>
          <p:cNvSpPr txBox="1"/>
          <p:nvPr/>
        </p:nvSpPr>
        <p:spPr>
          <a:xfrm>
            <a:off x="3786924" y="3178991"/>
            <a:ext cx="1570153"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785" name="Google Shape;785;p26"/>
          <p:cNvSpPr txBox="1"/>
          <p:nvPr/>
        </p:nvSpPr>
        <p:spPr>
          <a:xfrm>
            <a:off x="4222026" y="3459221"/>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786" name="Google Shape;786;p26"/>
          <p:cNvSpPr txBox="1"/>
          <p:nvPr/>
        </p:nvSpPr>
        <p:spPr>
          <a:xfrm>
            <a:off x="5571045" y="3178991"/>
            <a:ext cx="15701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787" name="Google Shape;787;p26"/>
          <p:cNvSpPr txBox="1"/>
          <p:nvPr/>
        </p:nvSpPr>
        <p:spPr>
          <a:xfrm>
            <a:off x="6006147" y="3459221"/>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grpSp>
        <p:nvGrpSpPr>
          <p:cNvPr id="788" name="Google Shape;788;p26"/>
          <p:cNvGrpSpPr/>
          <p:nvPr/>
        </p:nvGrpSpPr>
        <p:grpSpPr>
          <a:xfrm>
            <a:off x="2470414" y="1471279"/>
            <a:ext cx="5987293" cy="561585"/>
            <a:chOff x="0" y="-13011"/>
            <a:chExt cx="15966114" cy="1497559"/>
          </a:xfrm>
        </p:grpSpPr>
        <p:grpSp>
          <p:nvGrpSpPr>
            <p:cNvPr id="789" name="Google Shape;789;p26"/>
            <p:cNvGrpSpPr/>
            <p:nvPr/>
          </p:nvGrpSpPr>
          <p:grpSpPr>
            <a:xfrm>
              <a:off x="0" y="-13011"/>
              <a:ext cx="1693144" cy="1497559"/>
              <a:chOff x="0" y="-6246"/>
              <a:chExt cx="812800" cy="718909"/>
            </a:xfrm>
          </p:grpSpPr>
          <p:sp>
            <p:nvSpPr>
              <p:cNvPr id="790" name="Google Shape;790;p26"/>
              <p:cNvSpPr/>
              <p:nvPr/>
            </p:nvSpPr>
            <p:spPr>
              <a:xfrm>
                <a:off x="0" y="0"/>
                <a:ext cx="812800" cy="712663"/>
              </a:xfrm>
              <a:custGeom>
                <a:rect b="b" l="l" r="r" t="t"/>
                <a:pathLst>
                  <a:path extrusionOk="0" h="712663" w="812800">
                    <a:moveTo>
                      <a:pt x="406400" y="712663"/>
                    </a:moveTo>
                    <a:lnTo>
                      <a:pt x="812800" y="0"/>
                    </a:lnTo>
                    <a:lnTo>
                      <a:pt x="0" y="0"/>
                    </a:lnTo>
                    <a:lnTo>
                      <a:pt x="406400" y="712663"/>
                    </a:lnTo>
                    <a:close/>
                  </a:path>
                </a:pathLst>
              </a:custGeom>
              <a:solidFill>
                <a:srgbClr val="FFFFFF"/>
              </a:solidFill>
              <a:ln>
                <a:noFill/>
              </a:ln>
            </p:spPr>
          </p:sp>
          <p:sp>
            <p:nvSpPr>
              <p:cNvPr id="791" name="Google Shape;791;p26"/>
              <p:cNvSpPr txBox="1"/>
              <p:nvPr/>
            </p:nvSpPr>
            <p:spPr>
              <a:xfrm>
                <a:off x="127000" y="-6246"/>
                <a:ext cx="558800" cy="38802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2" name="Google Shape;792;p26"/>
            <p:cNvGrpSpPr/>
            <p:nvPr/>
          </p:nvGrpSpPr>
          <p:grpSpPr>
            <a:xfrm>
              <a:off x="4757657" y="-13011"/>
              <a:ext cx="1693144" cy="1497559"/>
              <a:chOff x="0" y="-6246"/>
              <a:chExt cx="812800" cy="718909"/>
            </a:xfrm>
          </p:grpSpPr>
          <p:sp>
            <p:nvSpPr>
              <p:cNvPr id="793" name="Google Shape;793;p26"/>
              <p:cNvSpPr/>
              <p:nvPr/>
            </p:nvSpPr>
            <p:spPr>
              <a:xfrm>
                <a:off x="0" y="0"/>
                <a:ext cx="812800" cy="712663"/>
              </a:xfrm>
              <a:custGeom>
                <a:rect b="b" l="l" r="r" t="t"/>
                <a:pathLst>
                  <a:path extrusionOk="0" h="712663" w="812800">
                    <a:moveTo>
                      <a:pt x="406400" y="712663"/>
                    </a:moveTo>
                    <a:lnTo>
                      <a:pt x="812800" y="0"/>
                    </a:lnTo>
                    <a:lnTo>
                      <a:pt x="0" y="0"/>
                    </a:lnTo>
                    <a:lnTo>
                      <a:pt x="406400" y="712663"/>
                    </a:lnTo>
                    <a:close/>
                  </a:path>
                </a:pathLst>
              </a:custGeom>
              <a:solidFill>
                <a:srgbClr val="FFFFFF"/>
              </a:solidFill>
              <a:ln>
                <a:noFill/>
              </a:ln>
            </p:spPr>
          </p:sp>
          <p:sp>
            <p:nvSpPr>
              <p:cNvPr id="794" name="Google Shape;794;p26"/>
              <p:cNvSpPr txBox="1"/>
              <p:nvPr/>
            </p:nvSpPr>
            <p:spPr>
              <a:xfrm>
                <a:off x="127000" y="-6246"/>
                <a:ext cx="558800" cy="38802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5" name="Google Shape;795;p26"/>
            <p:cNvGrpSpPr/>
            <p:nvPr/>
          </p:nvGrpSpPr>
          <p:grpSpPr>
            <a:xfrm>
              <a:off x="9515313" y="-13011"/>
              <a:ext cx="1693144" cy="1497559"/>
              <a:chOff x="0" y="-6246"/>
              <a:chExt cx="812800" cy="718909"/>
            </a:xfrm>
          </p:grpSpPr>
          <p:sp>
            <p:nvSpPr>
              <p:cNvPr id="796" name="Google Shape;796;p26"/>
              <p:cNvSpPr/>
              <p:nvPr/>
            </p:nvSpPr>
            <p:spPr>
              <a:xfrm>
                <a:off x="0" y="0"/>
                <a:ext cx="812800" cy="712663"/>
              </a:xfrm>
              <a:custGeom>
                <a:rect b="b" l="l" r="r" t="t"/>
                <a:pathLst>
                  <a:path extrusionOk="0" h="712663" w="812800">
                    <a:moveTo>
                      <a:pt x="406400" y="712663"/>
                    </a:moveTo>
                    <a:lnTo>
                      <a:pt x="812800" y="0"/>
                    </a:lnTo>
                    <a:lnTo>
                      <a:pt x="0" y="0"/>
                    </a:lnTo>
                    <a:lnTo>
                      <a:pt x="406400" y="712663"/>
                    </a:lnTo>
                    <a:close/>
                  </a:path>
                </a:pathLst>
              </a:custGeom>
              <a:solidFill>
                <a:srgbClr val="FFFFFF"/>
              </a:solidFill>
              <a:ln>
                <a:noFill/>
              </a:ln>
            </p:spPr>
          </p:sp>
          <p:sp>
            <p:nvSpPr>
              <p:cNvPr id="797" name="Google Shape;797;p26"/>
              <p:cNvSpPr txBox="1"/>
              <p:nvPr/>
            </p:nvSpPr>
            <p:spPr>
              <a:xfrm>
                <a:off x="127000" y="-6246"/>
                <a:ext cx="558800" cy="38802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8" name="Google Shape;798;p26"/>
            <p:cNvGrpSpPr/>
            <p:nvPr/>
          </p:nvGrpSpPr>
          <p:grpSpPr>
            <a:xfrm>
              <a:off x="14272970" y="-13011"/>
              <a:ext cx="1693144" cy="1497559"/>
              <a:chOff x="0" y="-6246"/>
              <a:chExt cx="812800" cy="718909"/>
            </a:xfrm>
          </p:grpSpPr>
          <p:sp>
            <p:nvSpPr>
              <p:cNvPr id="799" name="Google Shape;799;p26"/>
              <p:cNvSpPr/>
              <p:nvPr/>
            </p:nvSpPr>
            <p:spPr>
              <a:xfrm>
                <a:off x="0" y="0"/>
                <a:ext cx="812800" cy="712663"/>
              </a:xfrm>
              <a:custGeom>
                <a:rect b="b" l="l" r="r" t="t"/>
                <a:pathLst>
                  <a:path extrusionOk="0" h="712663" w="812800">
                    <a:moveTo>
                      <a:pt x="406400" y="712663"/>
                    </a:moveTo>
                    <a:lnTo>
                      <a:pt x="812800" y="0"/>
                    </a:lnTo>
                    <a:lnTo>
                      <a:pt x="0" y="0"/>
                    </a:lnTo>
                    <a:lnTo>
                      <a:pt x="406400" y="712663"/>
                    </a:lnTo>
                    <a:close/>
                  </a:path>
                </a:pathLst>
              </a:custGeom>
              <a:solidFill>
                <a:srgbClr val="FFFFFF"/>
              </a:solidFill>
              <a:ln>
                <a:noFill/>
              </a:ln>
            </p:spPr>
          </p:sp>
          <p:sp>
            <p:nvSpPr>
              <p:cNvPr id="800" name="Google Shape;800;p26"/>
              <p:cNvSpPr txBox="1"/>
              <p:nvPr/>
            </p:nvSpPr>
            <p:spPr>
              <a:xfrm>
                <a:off x="127000" y="-6246"/>
                <a:ext cx="558800" cy="38802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01" name="Google Shape;801;p26"/>
            <p:cNvSpPr txBox="1"/>
            <p:nvPr/>
          </p:nvSpPr>
          <p:spPr>
            <a:xfrm>
              <a:off x="349723" y="180440"/>
              <a:ext cx="993697" cy="69807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6CC0C2"/>
                  </a:solidFill>
                  <a:latin typeface="Barlow"/>
                  <a:ea typeface="Barlow"/>
                  <a:cs typeface="Barlow"/>
                  <a:sym typeface="Barlow"/>
                </a:rPr>
                <a:t>02</a:t>
              </a:r>
              <a:endParaRPr sz="700"/>
            </a:p>
          </p:txBody>
        </p:sp>
        <p:sp>
          <p:nvSpPr>
            <p:cNvPr id="802" name="Google Shape;802;p26"/>
            <p:cNvSpPr txBox="1"/>
            <p:nvPr/>
          </p:nvSpPr>
          <p:spPr>
            <a:xfrm>
              <a:off x="5107380" y="180440"/>
              <a:ext cx="993697" cy="69807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2A1F12"/>
                  </a:solidFill>
                  <a:latin typeface="Barlow"/>
                  <a:ea typeface="Barlow"/>
                  <a:cs typeface="Barlow"/>
                  <a:sym typeface="Barlow"/>
                </a:rPr>
                <a:t>03</a:t>
              </a:r>
              <a:endParaRPr sz="700"/>
            </a:p>
          </p:txBody>
        </p:sp>
        <p:sp>
          <p:nvSpPr>
            <p:cNvPr id="803" name="Google Shape;803;p26"/>
            <p:cNvSpPr txBox="1"/>
            <p:nvPr/>
          </p:nvSpPr>
          <p:spPr>
            <a:xfrm>
              <a:off x="9865037" y="180440"/>
              <a:ext cx="993697" cy="69807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BA8A5D"/>
                  </a:solidFill>
                  <a:latin typeface="Barlow"/>
                  <a:ea typeface="Barlow"/>
                  <a:cs typeface="Barlow"/>
                  <a:sym typeface="Barlow"/>
                </a:rPr>
                <a:t>04</a:t>
              </a:r>
              <a:endParaRPr sz="700"/>
            </a:p>
          </p:txBody>
        </p:sp>
        <p:sp>
          <p:nvSpPr>
            <p:cNvPr id="804" name="Google Shape;804;p26"/>
            <p:cNvSpPr txBox="1"/>
            <p:nvPr/>
          </p:nvSpPr>
          <p:spPr>
            <a:xfrm>
              <a:off x="14622694" y="180440"/>
              <a:ext cx="993697" cy="69807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479294"/>
                  </a:solidFill>
                  <a:latin typeface="Barlow"/>
                  <a:ea typeface="Barlow"/>
                  <a:cs typeface="Barlow"/>
                  <a:sym typeface="Barlow"/>
                </a:rPr>
                <a:t>05</a:t>
              </a:r>
              <a:endParaRPr sz="700"/>
            </a:p>
          </p:txBody>
        </p:sp>
      </p:grpSp>
      <p:sp>
        <p:nvSpPr>
          <p:cNvPr id="805" name="Google Shape;805;p26"/>
          <p:cNvSpPr txBox="1"/>
          <p:nvPr/>
        </p:nvSpPr>
        <p:spPr>
          <a:xfrm>
            <a:off x="7355166" y="3178991"/>
            <a:ext cx="15701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806" name="Google Shape;806;p26"/>
          <p:cNvSpPr txBox="1"/>
          <p:nvPr/>
        </p:nvSpPr>
        <p:spPr>
          <a:xfrm>
            <a:off x="7790269" y="3459221"/>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810" name="Shape 810"/>
        <p:cNvGrpSpPr/>
        <p:nvPr/>
      </p:nvGrpSpPr>
      <p:grpSpPr>
        <a:xfrm>
          <a:off x="0" y="0"/>
          <a:ext cx="0" cy="0"/>
          <a:chOff x="0" y="0"/>
          <a:chExt cx="0" cy="0"/>
        </a:xfrm>
      </p:grpSpPr>
      <p:sp>
        <p:nvSpPr>
          <p:cNvPr id="811" name="Google Shape;811;p27"/>
          <p:cNvSpPr txBox="1"/>
          <p:nvPr/>
        </p:nvSpPr>
        <p:spPr>
          <a:xfrm>
            <a:off x="533346" y="453136"/>
            <a:ext cx="1955400" cy="95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100" u="none" cap="none" strike="noStrike">
                <a:solidFill>
                  <a:srgbClr val="2A1F12"/>
                </a:solidFill>
                <a:latin typeface="Raleway Light"/>
                <a:ea typeface="Raleway Light"/>
                <a:cs typeface="Raleway Light"/>
                <a:sym typeface="Raleway Light"/>
              </a:rPr>
              <a:t>Resource </a:t>
            </a:r>
            <a:endParaRPr sz="700"/>
          </a:p>
          <a:p>
            <a:pPr indent="0" lvl="0" marL="0" marR="0" rtl="0" algn="l">
              <a:lnSpc>
                <a:spcPct val="100000"/>
              </a:lnSpc>
              <a:spcBef>
                <a:spcPts val="0"/>
              </a:spcBef>
              <a:spcAft>
                <a:spcPts val="0"/>
              </a:spcAft>
              <a:buNone/>
            </a:pPr>
            <a:r>
              <a:rPr b="0" i="0" lang="en" sz="3100" u="none" cap="none" strike="noStrike">
                <a:solidFill>
                  <a:srgbClr val="2A1F12"/>
                </a:solidFill>
                <a:latin typeface="Raleway Light"/>
                <a:ea typeface="Raleway Light"/>
                <a:cs typeface="Raleway Light"/>
                <a:sym typeface="Raleway Light"/>
              </a:rPr>
              <a:t>Page</a:t>
            </a:r>
            <a:endParaRPr sz="700"/>
          </a:p>
        </p:txBody>
      </p:sp>
      <p:sp>
        <p:nvSpPr>
          <p:cNvPr id="812" name="Google Shape;812;p27"/>
          <p:cNvSpPr txBox="1"/>
          <p:nvPr/>
        </p:nvSpPr>
        <p:spPr>
          <a:xfrm>
            <a:off x="533346" y="1902731"/>
            <a:ext cx="21675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Use these design resources in your</a:t>
            </a:r>
            <a:endParaRPr sz="700"/>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Canva Presentation.</a:t>
            </a:r>
            <a:endParaRPr sz="700"/>
          </a:p>
        </p:txBody>
      </p:sp>
      <p:sp>
        <p:nvSpPr>
          <p:cNvPr id="813" name="Google Shape;813;p27"/>
          <p:cNvSpPr txBox="1"/>
          <p:nvPr/>
        </p:nvSpPr>
        <p:spPr>
          <a:xfrm>
            <a:off x="533346" y="2503012"/>
            <a:ext cx="17985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This presentation template uses the following free fonts:</a:t>
            </a:r>
            <a:endParaRPr sz="700"/>
          </a:p>
        </p:txBody>
      </p:sp>
      <p:sp>
        <p:nvSpPr>
          <p:cNvPr id="814" name="Google Shape;814;p27"/>
          <p:cNvSpPr txBox="1"/>
          <p:nvPr/>
        </p:nvSpPr>
        <p:spPr>
          <a:xfrm>
            <a:off x="533346" y="3103293"/>
            <a:ext cx="19770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Titles: Raleway Italic</a:t>
            </a:r>
            <a:endParaRPr sz="700"/>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Headers: Raleway Bold</a:t>
            </a:r>
            <a:endParaRPr sz="700"/>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Body Copy: Montserrat</a:t>
            </a:r>
            <a:endParaRPr sz="700"/>
          </a:p>
        </p:txBody>
      </p:sp>
      <p:sp>
        <p:nvSpPr>
          <p:cNvPr id="815" name="Google Shape;815;p27"/>
          <p:cNvSpPr txBox="1"/>
          <p:nvPr/>
        </p:nvSpPr>
        <p:spPr>
          <a:xfrm>
            <a:off x="533346" y="3851212"/>
            <a:ext cx="19770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You can find these fonts online too. Happy designing! </a:t>
            </a:r>
            <a:endParaRPr sz="700"/>
          </a:p>
          <a:p>
            <a:pPr indent="0" lvl="0" marL="0" marR="0" rtl="0" algn="l">
              <a:lnSpc>
                <a:spcPct val="100000"/>
              </a:lnSpc>
              <a:spcBef>
                <a:spcPts val="0"/>
              </a:spcBef>
              <a:spcAft>
                <a:spcPts val="0"/>
              </a:spcAft>
              <a:buNone/>
            </a:pPr>
            <a:r>
              <a:t/>
            </a:r>
            <a:endParaRPr b="0" i="0" sz="900" u="none" cap="none" strike="noStrike">
              <a:solidFill>
                <a:srgbClr val="2A1F12"/>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Don't forget to delete this page</a:t>
            </a:r>
            <a:endParaRPr sz="700"/>
          </a:p>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before presenting. </a:t>
            </a:r>
            <a:endParaRPr sz="700"/>
          </a:p>
        </p:txBody>
      </p:sp>
      <p:sp>
        <p:nvSpPr>
          <p:cNvPr id="816" name="Google Shape;816;p27"/>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817" name="Google Shape;817;p27"/>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818" name="Google Shape;818;p27"/>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819" name="Google Shape;819;p27"/>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820" name="Google Shape;820;p27"/>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821" name="Google Shape;821;p27"/>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822" name="Google Shape;822;p27"/>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823" name="Google Shape;823;p27"/>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824" name="Google Shape;824;p27"/>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825" name="Google Shape;825;p27"/>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826" name="Google Shape;826;p27"/>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827" name="Google Shape;827;p27"/>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828" name="Google Shape;828;p27"/>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829" name="Google Shape;829;p27"/>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830" name="Google Shape;830;p27"/>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831" name="Google Shape;831;p27"/>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832" name="Google Shape;832;p27"/>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833" name="Google Shape;833;p27"/>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834" name="Google Shape;834;p27"/>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835" name="Google Shape;835;p27"/>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836" name="Google Shape;836;p27"/>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837" name="Google Shape;837;p27"/>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838" name="Google Shape;838;p27"/>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839" name="Google Shape;839;p27"/>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840" name="Google Shape;840;p27"/>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841" name="Google Shape;841;p27"/>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842" name="Google Shape;842;p27"/>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843" name="Google Shape;843;p27"/>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844" name="Google Shape;844;p27"/>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845" name="Google Shape;845;p27"/>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846" name="Google Shape;846;p27"/>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847" name="Google Shape;847;p27"/>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848" name="Google Shape;848;p27"/>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849" name="Google Shape;849;p27"/>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850" name="Google Shape;850;p27"/>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851" name="Google Shape;851;p27"/>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852" name="Google Shape;852;p27"/>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853" name="Google Shape;853;p27"/>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854" name="Google Shape;854;p27"/>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858" name="Shape 858"/>
        <p:cNvGrpSpPr/>
        <p:nvPr/>
      </p:nvGrpSpPr>
      <p:grpSpPr>
        <a:xfrm>
          <a:off x="0" y="0"/>
          <a:ext cx="0" cy="0"/>
          <a:chOff x="0" y="0"/>
          <a:chExt cx="0" cy="0"/>
        </a:xfrm>
      </p:grpSpPr>
      <p:sp>
        <p:nvSpPr>
          <p:cNvPr id="859" name="Google Shape;859;p28"/>
          <p:cNvSpPr/>
          <p:nvPr/>
        </p:nvSpPr>
        <p:spPr>
          <a:xfrm>
            <a:off x="3597534" y="598287"/>
            <a:ext cx="1948932" cy="492548"/>
          </a:xfrm>
          <a:custGeom>
            <a:rect b="b" l="l" r="r" t="t"/>
            <a:pathLst>
              <a:path extrusionOk="0" h="1313462" w="5197151">
                <a:moveTo>
                  <a:pt x="0" y="0"/>
                </a:moveTo>
                <a:lnTo>
                  <a:pt x="5197151" y="0"/>
                </a:lnTo>
                <a:lnTo>
                  <a:pt x="5197151" y="1313462"/>
                </a:lnTo>
                <a:lnTo>
                  <a:pt x="0" y="1313462"/>
                </a:lnTo>
                <a:lnTo>
                  <a:pt x="0" y="0"/>
                </a:lnTo>
                <a:close/>
              </a:path>
            </a:pathLst>
          </a:custGeom>
          <a:blipFill rotWithShape="1">
            <a:blip r:embed="rId3">
              <a:alphaModFix/>
            </a:blip>
            <a:stretch>
              <a:fillRect b="0" l="0" r="0" t="0"/>
            </a:stretch>
          </a:blipFill>
          <a:ln>
            <a:noFill/>
          </a:ln>
        </p:spPr>
      </p:sp>
      <p:sp>
        <p:nvSpPr>
          <p:cNvPr id="860" name="Google Shape;860;p28"/>
          <p:cNvSpPr txBox="1"/>
          <p:nvPr/>
        </p:nvSpPr>
        <p:spPr>
          <a:xfrm>
            <a:off x="1898630" y="1341731"/>
            <a:ext cx="5346600" cy="143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100" u="none" cap="none" strike="noStrike">
                <a:solidFill>
                  <a:srgbClr val="2A1F12"/>
                </a:solidFill>
                <a:latin typeface="Raleway Light"/>
                <a:ea typeface="Raleway Light"/>
                <a:cs typeface="Raleway Light"/>
                <a:sym typeface="Raleway Light"/>
              </a:rPr>
              <a:t>This presentation template is free for everyone to use thanks to the following:</a:t>
            </a:r>
            <a:endParaRPr sz="700"/>
          </a:p>
        </p:txBody>
      </p:sp>
      <p:sp>
        <p:nvSpPr>
          <p:cNvPr id="861" name="Google Shape;861;p28"/>
          <p:cNvSpPr txBox="1"/>
          <p:nvPr/>
        </p:nvSpPr>
        <p:spPr>
          <a:xfrm>
            <a:off x="2819400" y="3284387"/>
            <a:ext cx="35052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SlidesCarnival for the presentation template</a:t>
            </a:r>
            <a:endParaRPr sz="700"/>
          </a:p>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Pexels for the photos</a:t>
            </a:r>
            <a:endParaRPr sz="700"/>
          </a:p>
        </p:txBody>
      </p:sp>
      <p:sp>
        <p:nvSpPr>
          <p:cNvPr id="862" name="Google Shape;862;p28"/>
          <p:cNvSpPr txBox="1"/>
          <p:nvPr/>
        </p:nvSpPr>
        <p:spPr>
          <a:xfrm>
            <a:off x="1511750" y="3890804"/>
            <a:ext cx="6120600" cy="477300"/>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 sz="3100" u="none" cap="none" strike="noStrike">
                <a:solidFill>
                  <a:srgbClr val="2A1F12"/>
                </a:solidFill>
                <a:latin typeface="Raleway Light"/>
                <a:ea typeface="Raleway Light"/>
                <a:cs typeface="Raleway Light"/>
                <a:sym typeface="Raleway Light"/>
              </a:rPr>
              <a:t>Happy designing! </a:t>
            </a:r>
            <a:endParaRPr sz="700"/>
          </a:p>
        </p:txBody>
      </p:sp>
      <p:sp>
        <p:nvSpPr>
          <p:cNvPr id="863" name="Google Shape;863;p28"/>
          <p:cNvSpPr/>
          <p:nvPr/>
        </p:nvSpPr>
        <p:spPr>
          <a:xfrm>
            <a:off x="6181725" y="-102870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864" name="Google Shape;864;p28"/>
          <p:cNvSpPr/>
          <p:nvPr/>
        </p:nvSpPr>
        <p:spPr>
          <a:xfrm>
            <a:off x="7210425" y="2809875"/>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865" name="Google Shape;865;p28"/>
          <p:cNvSpPr/>
          <p:nvPr/>
        </p:nvSpPr>
        <p:spPr>
          <a:xfrm>
            <a:off x="-245528" y="308610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94" name="Shape 94"/>
        <p:cNvGrpSpPr/>
        <p:nvPr/>
      </p:nvGrpSpPr>
      <p:grpSpPr>
        <a:xfrm>
          <a:off x="0" y="0"/>
          <a:ext cx="0" cy="0"/>
          <a:chOff x="0" y="0"/>
          <a:chExt cx="0" cy="0"/>
        </a:xfrm>
      </p:grpSpPr>
      <p:sp>
        <p:nvSpPr>
          <p:cNvPr id="95" name="Google Shape;95;p12"/>
          <p:cNvSpPr/>
          <p:nvPr/>
        </p:nvSpPr>
        <p:spPr>
          <a:xfrm>
            <a:off x="6457950" y="373103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96" name="Google Shape;96;p12"/>
          <p:cNvSpPr/>
          <p:nvPr/>
        </p:nvSpPr>
        <p:spPr>
          <a:xfrm>
            <a:off x="-640216" y="19201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97" name="Google Shape;97;p12"/>
          <p:cNvSpPr/>
          <p:nvPr/>
        </p:nvSpPr>
        <p:spPr>
          <a:xfrm>
            <a:off x="5961086" y="-948548"/>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98" name="Google Shape;98;p12"/>
          <p:cNvSpPr txBox="1"/>
          <p:nvPr/>
        </p:nvSpPr>
        <p:spPr>
          <a:xfrm>
            <a:off x="1751934" y="293283"/>
            <a:ext cx="56400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How to Use</a:t>
            </a:r>
            <a:endParaRPr sz="700"/>
          </a:p>
          <a:p>
            <a:pPr indent="0" lvl="0" marL="0" marR="0" rtl="0" algn="ctr">
              <a:lnSpc>
                <a:spcPct val="100000"/>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This Presentation</a:t>
            </a:r>
            <a:endParaRPr sz="700"/>
          </a:p>
        </p:txBody>
      </p:sp>
      <p:sp>
        <p:nvSpPr>
          <p:cNvPr id="99" name="Google Shape;99;p12"/>
          <p:cNvSpPr txBox="1"/>
          <p:nvPr/>
        </p:nvSpPr>
        <p:spPr>
          <a:xfrm>
            <a:off x="633907" y="2602635"/>
            <a:ext cx="2172300" cy="1800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Click on the "Google Slides" button below this presentation preview. Make sure to sign in to your Google account. Click on "Make a copy." Start editing your presentation.</a:t>
            </a:r>
            <a:endParaRPr sz="700"/>
          </a:p>
          <a:p>
            <a:pPr indent="0" lvl="0" marL="0" marR="0" rtl="0" algn="ctr">
              <a:lnSpc>
                <a:spcPct val="100000"/>
              </a:lnSpc>
              <a:spcBef>
                <a:spcPts val="0"/>
              </a:spcBef>
              <a:spcAft>
                <a:spcPts val="0"/>
              </a:spcAft>
              <a:buNone/>
            </a:pPr>
            <a:r>
              <a:t/>
            </a:r>
            <a:endParaRPr b="0" i="0" sz="900" u="none" cap="none" strike="noStrike">
              <a:solidFill>
                <a:srgbClr val="2A1F12"/>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00" name="Google Shape;100;p12"/>
          <p:cNvSpPr txBox="1"/>
          <p:nvPr/>
        </p:nvSpPr>
        <p:spPr>
          <a:xfrm>
            <a:off x="3664617" y="2602635"/>
            <a:ext cx="2019900" cy="166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Click on the "PowerPoint" button below this presentation preview. Start editing your presentation.</a:t>
            </a:r>
            <a:endParaRPr sz="700"/>
          </a:p>
          <a:p>
            <a:pPr indent="0" lvl="0" marL="0" marR="0" rtl="0" algn="ctr">
              <a:lnSpc>
                <a:spcPct val="100000"/>
              </a:lnSpc>
              <a:spcBef>
                <a:spcPts val="0"/>
              </a:spcBef>
              <a:spcAft>
                <a:spcPts val="0"/>
              </a:spcAft>
              <a:buNone/>
            </a:pPr>
            <a:r>
              <a:t/>
            </a:r>
            <a:endParaRPr b="0" i="0" sz="900" u="none" cap="none" strike="noStrike">
              <a:solidFill>
                <a:srgbClr val="2A1F12"/>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Alternative: From Canva template file, Click on the "Share" button on the top right corner in Canva and click on "More" at the bottom of the menu. Enter "PowerPoint" in the search bar and click on the PowerPoint icon to download.</a:t>
            </a:r>
            <a:endParaRPr sz="700"/>
          </a:p>
          <a:p>
            <a:pPr indent="0" lvl="0" marL="0" marR="0" rtl="0" algn="ctr">
              <a:lnSpc>
                <a:spcPct val="100000"/>
              </a:lnSpc>
              <a:spcBef>
                <a:spcPts val="0"/>
              </a:spcBef>
              <a:spcAft>
                <a:spcPts val="0"/>
              </a:spcAft>
              <a:buNone/>
            </a:pPr>
            <a:r>
              <a:t/>
            </a:r>
            <a:endParaRPr b="0" i="0" sz="900" u="none" cap="none" strike="noStrike">
              <a:solidFill>
                <a:srgbClr val="2A1F12"/>
              </a:solidFill>
              <a:latin typeface="Montserrat Medium"/>
              <a:ea typeface="Montserrat Medium"/>
              <a:cs typeface="Montserrat Medium"/>
              <a:sym typeface="Montserrat Medium"/>
            </a:endParaRPr>
          </a:p>
        </p:txBody>
      </p:sp>
      <p:sp>
        <p:nvSpPr>
          <p:cNvPr id="101" name="Google Shape;101;p12"/>
          <p:cNvSpPr txBox="1"/>
          <p:nvPr/>
        </p:nvSpPr>
        <p:spPr>
          <a:xfrm>
            <a:off x="6542927" y="2602635"/>
            <a:ext cx="19725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Click on the "Canva" button under this presentation preview. Start editing your presentation. You need to sign in to your Canva account.</a:t>
            </a:r>
            <a:endParaRPr sz="700"/>
          </a:p>
        </p:txBody>
      </p:sp>
      <p:sp>
        <p:nvSpPr>
          <p:cNvPr id="102" name="Google Shape;102;p12"/>
          <p:cNvSpPr txBox="1"/>
          <p:nvPr/>
        </p:nvSpPr>
        <p:spPr>
          <a:xfrm>
            <a:off x="768488" y="2127182"/>
            <a:ext cx="1903286"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Google Slides</a:t>
            </a:r>
            <a:endParaRPr sz="700"/>
          </a:p>
        </p:txBody>
      </p:sp>
      <p:sp>
        <p:nvSpPr>
          <p:cNvPr id="103" name="Google Shape;103;p12"/>
          <p:cNvSpPr txBox="1"/>
          <p:nvPr/>
        </p:nvSpPr>
        <p:spPr>
          <a:xfrm>
            <a:off x="3817718" y="2127182"/>
            <a:ext cx="1713847"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Power Point</a:t>
            </a:r>
            <a:endParaRPr sz="700"/>
          </a:p>
        </p:txBody>
      </p:sp>
      <p:sp>
        <p:nvSpPr>
          <p:cNvPr id="104" name="Google Shape;104;p12"/>
          <p:cNvSpPr txBox="1"/>
          <p:nvPr/>
        </p:nvSpPr>
        <p:spPr>
          <a:xfrm>
            <a:off x="7039791" y="2127182"/>
            <a:ext cx="978694"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108" name="Shape 108"/>
        <p:cNvGrpSpPr/>
        <p:nvPr/>
      </p:nvGrpSpPr>
      <p:grpSpPr>
        <a:xfrm>
          <a:off x="0" y="0"/>
          <a:ext cx="0" cy="0"/>
          <a:chOff x="0" y="0"/>
          <a:chExt cx="0" cy="0"/>
        </a:xfrm>
      </p:grpSpPr>
      <p:grpSp>
        <p:nvGrpSpPr>
          <p:cNvPr id="109" name="Google Shape;109;p13"/>
          <p:cNvGrpSpPr/>
          <p:nvPr/>
        </p:nvGrpSpPr>
        <p:grpSpPr>
          <a:xfrm>
            <a:off x="719708" y="2118040"/>
            <a:ext cx="2091710" cy="1830246"/>
            <a:chOff x="0" y="0"/>
            <a:chExt cx="812800" cy="711200"/>
          </a:xfrm>
        </p:grpSpPr>
        <p:sp>
          <p:nvSpPr>
            <p:cNvPr id="110" name="Google Shape;110;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905B"/>
            </a:solidFill>
            <a:ln>
              <a:noFill/>
            </a:ln>
          </p:spPr>
        </p:sp>
        <p:sp>
          <p:nvSpPr>
            <p:cNvPr id="111" name="Google Shape;111;p13"/>
            <p:cNvSpPr txBox="1"/>
            <p:nvPr/>
          </p:nvSpPr>
          <p:spPr>
            <a:xfrm>
              <a:off x="127000" y="273050"/>
              <a:ext cx="558800" cy="3873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2" name="Google Shape;112;p13"/>
          <p:cNvGrpSpPr/>
          <p:nvPr/>
        </p:nvGrpSpPr>
        <p:grpSpPr>
          <a:xfrm>
            <a:off x="3526145" y="2118040"/>
            <a:ext cx="2091710" cy="1830246"/>
            <a:chOff x="0" y="0"/>
            <a:chExt cx="812800" cy="711200"/>
          </a:xfrm>
        </p:grpSpPr>
        <p:sp>
          <p:nvSpPr>
            <p:cNvPr id="113" name="Google Shape;113;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2A1F12"/>
            </a:solidFill>
            <a:ln>
              <a:noFill/>
            </a:ln>
          </p:spPr>
        </p:sp>
        <p:sp>
          <p:nvSpPr>
            <p:cNvPr id="114" name="Google Shape;114;p13"/>
            <p:cNvSpPr txBox="1"/>
            <p:nvPr/>
          </p:nvSpPr>
          <p:spPr>
            <a:xfrm>
              <a:off x="127000" y="273050"/>
              <a:ext cx="558800" cy="3873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5" name="Google Shape;115;p13"/>
          <p:cNvGrpSpPr/>
          <p:nvPr/>
        </p:nvGrpSpPr>
        <p:grpSpPr>
          <a:xfrm>
            <a:off x="2122927" y="2101699"/>
            <a:ext cx="2091710" cy="1846587"/>
            <a:chOff x="0" y="-6350"/>
            <a:chExt cx="812800" cy="717550"/>
          </a:xfrm>
        </p:grpSpPr>
        <p:sp>
          <p:nvSpPr>
            <p:cNvPr id="116" name="Google Shape;116;p13"/>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6CC0C2"/>
            </a:solidFill>
            <a:ln>
              <a:noFill/>
            </a:ln>
          </p:spPr>
        </p:sp>
        <p:sp>
          <p:nvSpPr>
            <p:cNvPr id="117" name="Google Shape;117;p13"/>
            <p:cNvSpPr txBox="1"/>
            <p:nvPr/>
          </p:nvSpPr>
          <p:spPr>
            <a:xfrm>
              <a:off x="127000" y="-6350"/>
              <a:ext cx="558800" cy="3873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8" name="Google Shape;118;p13"/>
          <p:cNvGrpSpPr/>
          <p:nvPr/>
        </p:nvGrpSpPr>
        <p:grpSpPr>
          <a:xfrm>
            <a:off x="6332583" y="2118040"/>
            <a:ext cx="2091710" cy="1830246"/>
            <a:chOff x="0" y="0"/>
            <a:chExt cx="812800" cy="711200"/>
          </a:xfrm>
        </p:grpSpPr>
        <p:sp>
          <p:nvSpPr>
            <p:cNvPr id="119" name="Google Shape;119;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327576"/>
            </a:solidFill>
            <a:ln>
              <a:noFill/>
            </a:ln>
          </p:spPr>
        </p:sp>
        <p:sp>
          <p:nvSpPr>
            <p:cNvPr id="120" name="Google Shape;120;p13"/>
            <p:cNvSpPr txBox="1"/>
            <p:nvPr/>
          </p:nvSpPr>
          <p:spPr>
            <a:xfrm>
              <a:off x="127000" y="273050"/>
              <a:ext cx="558800" cy="3873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1" name="Google Shape;121;p13"/>
          <p:cNvGrpSpPr/>
          <p:nvPr/>
        </p:nvGrpSpPr>
        <p:grpSpPr>
          <a:xfrm>
            <a:off x="4929364" y="2101699"/>
            <a:ext cx="2091710" cy="1846587"/>
            <a:chOff x="0" y="-6350"/>
            <a:chExt cx="812800" cy="717550"/>
          </a:xfrm>
        </p:grpSpPr>
        <p:sp>
          <p:nvSpPr>
            <p:cNvPr id="122" name="Google Shape;122;p13"/>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BA8A5D"/>
            </a:solidFill>
            <a:ln>
              <a:noFill/>
            </a:ln>
          </p:spPr>
        </p:sp>
        <p:sp>
          <p:nvSpPr>
            <p:cNvPr id="123" name="Google Shape;123;p13"/>
            <p:cNvSpPr txBox="1"/>
            <p:nvPr/>
          </p:nvSpPr>
          <p:spPr>
            <a:xfrm>
              <a:off x="127000" y="-6350"/>
              <a:ext cx="558800" cy="3873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4" name="Google Shape;124;p13"/>
          <p:cNvSpPr txBox="1"/>
          <p:nvPr/>
        </p:nvSpPr>
        <p:spPr>
          <a:xfrm>
            <a:off x="980486" y="328007"/>
            <a:ext cx="7183027" cy="755285"/>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Business Infographic</a:t>
            </a:r>
            <a:endParaRPr sz="700"/>
          </a:p>
        </p:txBody>
      </p:sp>
      <p:sp>
        <p:nvSpPr>
          <p:cNvPr id="125" name="Google Shape;125;p13"/>
          <p:cNvSpPr txBox="1"/>
          <p:nvPr/>
        </p:nvSpPr>
        <p:spPr>
          <a:xfrm>
            <a:off x="980486" y="4060948"/>
            <a:ext cx="1570153"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126" name="Google Shape;126;p13"/>
          <p:cNvSpPr txBox="1"/>
          <p:nvPr/>
        </p:nvSpPr>
        <p:spPr>
          <a:xfrm>
            <a:off x="980486" y="3440870"/>
            <a:ext cx="1570153" cy="471292"/>
          </a:xfrm>
          <a:prstGeom prst="rect">
            <a:avLst/>
          </a:prstGeom>
          <a:noFill/>
          <a:ln>
            <a:noFill/>
          </a:ln>
        </p:spPr>
        <p:txBody>
          <a:bodyPr anchorCtr="0" anchor="t" bIns="0" lIns="0" spcFirstLastPara="1" rIns="0" wrap="square" tIns="0">
            <a:spAutoFit/>
          </a:bodyPr>
          <a:lstStyle/>
          <a:p>
            <a:pPr indent="0" lvl="0" marL="0" marR="0" rtl="0" algn="ctr">
              <a:lnSpc>
                <a:spcPct val="139985"/>
              </a:lnSpc>
              <a:spcBef>
                <a:spcPts val="0"/>
              </a:spcBef>
              <a:spcAft>
                <a:spcPts val="0"/>
              </a:spcAft>
              <a:buNone/>
            </a:pPr>
            <a:r>
              <a:rPr b="0" i="0" lang="en" sz="2700" u="none" cap="none" strike="noStrike">
                <a:solidFill>
                  <a:srgbClr val="FFEBD9"/>
                </a:solidFill>
                <a:latin typeface="Raleway"/>
                <a:ea typeface="Raleway"/>
                <a:cs typeface="Raleway"/>
                <a:sym typeface="Raleway"/>
              </a:rPr>
              <a:t>01.</a:t>
            </a:r>
            <a:endParaRPr sz="700"/>
          </a:p>
        </p:txBody>
      </p:sp>
      <p:sp>
        <p:nvSpPr>
          <p:cNvPr id="127" name="Google Shape;127;p13"/>
          <p:cNvSpPr txBox="1"/>
          <p:nvPr/>
        </p:nvSpPr>
        <p:spPr>
          <a:xfrm>
            <a:off x="2383705" y="2060890"/>
            <a:ext cx="1570152" cy="471292"/>
          </a:xfrm>
          <a:prstGeom prst="rect">
            <a:avLst/>
          </a:prstGeom>
          <a:noFill/>
          <a:ln>
            <a:noFill/>
          </a:ln>
        </p:spPr>
        <p:txBody>
          <a:bodyPr anchorCtr="0" anchor="t" bIns="0" lIns="0" spcFirstLastPara="1" rIns="0" wrap="square" tIns="0">
            <a:spAutoFit/>
          </a:bodyPr>
          <a:lstStyle/>
          <a:p>
            <a:pPr indent="0" lvl="0" marL="0" marR="0" rtl="0" algn="ctr">
              <a:lnSpc>
                <a:spcPct val="139985"/>
              </a:lnSpc>
              <a:spcBef>
                <a:spcPts val="0"/>
              </a:spcBef>
              <a:spcAft>
                <a:spcPts val="0"/>
              </a:spcAft>
              <a:buNone/>
            </a:pPr>
            <a:r>
              <a:rPr b="0" i="0" lang="en" sz="2700" u="none" cap="none" strike="noStrike">
                <a:solidFill>
                  <a:srgbClr val="FFEBD9"/>
                </a:solidFill>
                <a:latin typeface="Raleway"/>
                <a:ea typeface="Raleway"/>
                <a:cs typeface="Raleway"/>
                <a:sym typeface="Raleway"/>
              </a:rPr>
              <a:t>02.</a:t>
            </a:r>
            <a:endParaRPr sz="700"/>
          </a:p>
        </p:txBody>
      </p:sp>
      <p:sp>
        <p:nvSpPr>
          <p:cNvPr id="128" name="Google Shape;128;p13"/>
          <p:cNvSpPr txBox="1"/>
          <p:nvPr/>
        </p:nvSpPr>
        <p:spPr>
          <a:xfrm>
            <a:off x="3786924" y="3440870"/>
            <a:ext cx="1570153" cy="471292"/>
          </a:xfrm>
          <a:prstGeom prst="rect">
            <a:avLst/>
          </a:prstGeom>
          <a:noFill/>
          <a:ln>
            <a:noFill/>
          </a:ln>
        </p:spPr>
        <p:txBody>
          <a:bodyPr anchorCtr="0" anchor="t" bIns="0" lIns="0" spcFirstLastPara="1" rIns="0" wrap="square" tIns="0">
            <a:spAutoFit/>
          </a:bodyPr>
          <a:lstStyle/>
          <a:p>
            <a:pPr indent="0" lvl="0" marL="0" marR="0" rtl="0" algn="ctr">
              <a:lnSpc>
                <a:spcPct val="139985"/>
              </a:lnSpc>
              <a:spcBef>
                <a:spcPts val="0"/>
              </a:spcBef>
              <a:spcAft>
                <a:spcPts val="0"/>
              </a:spcAft>
              <a:buNone/>
            </a:pPr>
            <a:r>
              <a:rPr b="0" i="0" lang="en" sz="2700" u="none" cap="none" strike="noStrike">
                <a:solidFill>
                  <a:srgbClr val="FFEBD9"/>
                </a:solidFill>
                <a:latin typeface="Raleway"/>
                <a:ea typeface="Raleway"/>
                <a:cs typeface="Raleway"/>
                <a:sym typeface="Raleway"/>
              </a:rPr>
              <a:t>03.</a:t>
            </a:r>
            <a:endParaRPr sz="700"/>
          </a:p>
        </p:txBody>
      </p:sp>
      <p:sp>
        <p:nvSpPr>
          <p:cNvPr id="129" name="Google Shape;129;p13"/>
          <p:cNvSpPr txBox="1"/>
          <p:nvPr/>
        </p:nvSpPr>
        <p:spPr>
          <a:xfrm>
            <a:off x="5207884" y="2100459"/>
            <a:ext cx="1570152" cy="471292"/>
          </a:xfrm>
          <a:prstGeom prst="rect">
            <a:avLst/>
          </a:prstGeom>
          <a:noFill/>
          <a:ln>
            <a:noFill/>
          </a:ln>
        </p:spPr>
        <p:txBody>
          <a:bodyPr anchorCtr="0" anchor="t" bIns="0" lIns="0" spcFirstLastPara="1" rIns="0" wrap="square" tIns="0">
            <a:spAutoFit/>
          </a:bodyPr>
          <a:lstStyle/>
          <a:p>
            <a:pPr indent="0" lvl="0" marL="0" marR="0" rtl="0" algn="ctr">
              <a:lnSpc>
                <a:spcPct val="139985"/>
              </a:lnSpc>
              <a:spcBef>
                <a:spcPts val="0"/>
              </a:spcBef>
              <a:spcAft>
                <a:spcPts val="0"/>
              </a:spcAft>
              <a:buNone/>
            </a:pPr>
            <a:r>
              <a:rPr b="0" i="0" lang="en" sz="2700" u="none" cap="none" strike="noStrike">
                <a:solidFill>
                  <a:srgbClr val="FFEBD9"/>
                </a:solidFill>
                <a:latin typeface="Raleway"/>
                <a:ea typeface="Raleway"/>
                <a:cs typeface="Raleway"/>
                <a:sym typeface="Raleway"/>
              </a:rPr>
              <a:t>04.</a:t>
            </a:r>
            <a:endParaRPr sz="700"/>
          </a:p>
        </p:txBody>
      </p:sp>
      <p:sp>
        <p:nvSpPr>
          <p:cNvPr id="130" name="Google Shape;130;p13"/>
          <p:cNvSpPr txBox="1"/>
          <p:nvPr/>
        </p:nvSpPr>
        <p:spPr>
          <a:xfrm>
            <a:off x="6594168" y="3435407"/>
            <a:ext cx="1570152" cy="471292"/>
          </a:xfrm>
          <a:prstGeom prst="rect">
            <a:avLst/>
          </a:prstGeom>
          <a:noFill/>
          <a:ln>
            <a:noFill/>
          </a:ln>
        </p:spPr>
        <p:txBody>
          <a:bodyPr anchorCtr="0" anchor="t" bIns="0" lIns="0" spcFirstLastPara="1" rIns="0" wrap="square" tIns="0">
            <a:spAutoFit/>
          </a:bodyPr>
          <a:lstStyle/>
          <a:p>
            <a:pPr indent="0" lvl="0" marL="0" marR="0" rtl="0" algn="ctr">
              <a:lnSpc>
                <a:spcPct val="139985"/>
              </a:lnSpc>
              <a:spcBef>
                <a:spcPts val="0"/>
              </a:spcBef>
              <a:spcAft>
                <a:spcPts val="0"/>
              </a:spcAft>
              <a:buNone/>
            </a:pPr>
            <a:r>
              <a:rPr b="0" i="0" lang="en" sz="2700" u="none" cap="none" strike="noStrike">
                <a:solidFill>
                  <a:srgbClr val="FFEBD9"/>
                </a:solidFill>
                <a:latin typeface="Raleway"/>
                <a:ea typeface="Raleway"/>
                <a:cs typeface="Raleway"/>
                <a:sym typeface="Raleway"/>
              </a:rPr>
              <a:t>05.</a:t>
            </a:r>
            <a:endParaRPr sz="700"/>
          </a:p>
        </p:txBody>
      </p:sp>
      <p:sp>
        <p:nvSpPr>
          <p:cNvPr id="131" name="Google Shape;131;p13"/>
          <p:cNvSpPr txBox="1"/>
          <p:nvPr/>
        </p:nvSpPr>
        <p:spPr>
          <a:xfrm>
            <a:off x="980486" y="4341178"/>
            <a:ext cx="15702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Elaborate on what you want to discuss. </a:t>
            </a:r>
            <a:endParaRPr sz="700"/>
          </a:p>
        </p:txBody>
      </p:sp>
      <p:sp>
        <p:nvSpPr>
          <p:cNvPr id="132" name="Google Shape;132;p13"/>
          <p:cNvSpPr txBox="1"/>
          <p:nvPr/>
        </p:nvSpPr>
        <p:spPr>
          <a:xfrm>
            <a:off x="3786924" y="4060948"/>
            <a:ext cx="1570153"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133" name="Google Shape;133;p13"/>
          <p:cNvSpPr txBox="1"/>
          <p:nvPr/>
        </p:nvSpPr>
        <p:spPr>
          <a:xfrm>
            <a:off x="3817351" y="4341178"/>
            <a:ext cx="16374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Elaborate on what you want to discuss. </a:t>
            </a:r>
            <a:endParaRPr sz="700"/>
          </a:p>
        </p:txBody>
      </p:sp>
      <p:sp>
        <p:nvSpPr>
          <p:cNvPr id="134" name="Google Shape;134;p13"/>
          <p:cNvSpPr txBox="1"/>
          <p:nvPr/>
        </p:nvSpPr>
        <p:spPr>
          <a:xfrm>
            <a:off x="6593362" y="4060948"/>
            <a:ext cx="15701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135" name="Google Shape;135;p13"/>
          <p:cNvSpPr txBox="1"/>
          <p:nvPr/>
        </p:nvSpPr>
        <p:spPr>
          <a:xfrm>
            <a:off x="6538974" y="4341178"/>
            <a:ext cx="16788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Elaborate on what you want to discuss. </a:t>
            </a:r>
            <a:endParaRPr sz="700"/>
          </a:p>
        </p:txBody>
      </p:sp>
      <p:sp>
        <p:nvSpPr>
          <p:cNvPr id="136" name="Google Shape;136;p13"/>
          <p:cNvSpPr txBox="1"/>
          <p:nvPr/>
        </p:nvSpPr>
        <p:spPr>
          <a:xfrm>
            <a:off x="2383705" y="1466662"/>
            <a:ext cx="15701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137" name="Google Shape;137;p13"/>
          <p:cNvSpPr txBox="1"/>
          <p:nvPr/>
        </p:nvSpPr>
        <p:spPr>
          <a:xfrm>
            <a:off x="2383705" y="1740981"/>
            <a:ext cx="15702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Elaborate on what you want to discuss. </a:t>
            </a:r>
            <a:endParaRPr sz="700"/>
          </a:p>
        </p:txBody>
      </p:sp>
      <p:sp>
        <p:nvSpPr>
          <p:cNvPr id="138" name="Google Shape;138;p13"/>
          <p:cNvSpPr txBox="1"/>
          <p:nvPr/>
        </p:nvSpPr>
        <p:spPr>
          <a:xfrm>
            <a:off x="5190143" y="1466662"/>
            <a:ext cx="15701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139" name="Google Shape;139;p13"/>
          <p:cNvSpPr txBox="1"/>
          <p:nvPr/>
        </p:nvSpPr>
        <p:spPr>
          <a:xfrm>
            <a:off x="5156959" y="1747985"/>
            <a:ext cx="16032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Elaborate on what you want to discuss. </a:t>
            </a:r>
            <a:endParaRPr sz="700"/>
          </a:p>
        </p:txBody>
      </p:sp>
      <p:sp>
        <p:nvSpPr>
          <p:cNvPr id="140" name="Google Shape;140;p13"/>
          <p:cNvSpPr/>
          <p:nvPr/>
        </p:nvSpPr>
        <p:spPr>
          <a:xfrm>
            <a:off x="5705464" y="2745668"/>
            <a:ext cx="574992" cy="574991"/>
          </a:xfrm>
          <a:custGeom>
            <a:rect b="b" l="l" r="r" t="t"/>
            <a:pathLst>
              <a:path extrusionOk="0" h="1149983" w="1149983">
                <a:moveTo>
                  <a:pt x="0" y="0"/>
                </a:moveTo>
                <a:lnTo>
                  <a:pt x="1149983" y="0"/>
                </a:lnTo>
                <a:lnTo>
                  <a:pt x="1149983" y="1149983"/>
                </a:lnTo>
                <a:lnTo>
                  <a:pt x="0" y="1149983"/>
                </a:lnTo>
                <a:lnTo>
                  <a:pt x="0" y="0"/>
                </a:lnTo>
                <a:close/>
              </a:path>
            </a:pathLst>
          </a:custGeom>
          <a:blipFill rotWithShape="1">
            <a:blip r:embed="rId3">
              <a:alphaModFix/>
            </a:blip>
            <a:stretch>
              <a:fillRect b="0" l="0" r="0" t="0"/>
            </a:stretch>
          </a:blipFill>
          <a:ln>
            <a:noFill/>
          </a:ln>
        </p:spPr>
      </p:sp>
      <p:sp>
        <p:nvSpPr>
          <p:cNvPr id="141" name="Google Shape;141;p13"/>
          <p:cNvSpPr/>
          <p:nvPr/>
        </p:nvSpPr>
        <p:spPr>
          <a:xfrm>
            <a:off x="7022294" y="2821420"/>
            <a:ext cx="712288" cy="423488"/>
          </a:xfrm>
          <a:custGeom>
            <a:rect b="b" l="l" r="r" t="t"/>
            <a:pathLst>
              <a:path extrusionOk="0" h="846975" w="1424575">
                <a:moveTo>
                  <a:pt x="0" y="0"/>
                </a:moveTo>
                <a:lnTo>
                  <a:pt x="1424576" y="0"/>
                </a:lnTo>
                <a:lnTo>
                  <a:pt x="1424576" y="846975"/>
                </a:lnTo>
                <a:lnTo>
                  <a:pt x="0" y="846975"/>
                </a:lnTo>
                <a:lnTo>
                  <a:pt x="0" y="0"/>
                </a:lnTo>
                <a:close/>
              </a:path>
            </a:pathLst>
          </a:custGeom>
          <a:blipFill rotWithShape="1">
            <a:blip r:embed="rId4">
              <a:alphaModFix/>
            </a:blip>
            <a:stretch>
              <a:fillRect b="0" l="0" r="0" t="0"/>
            </a:stretch>
          </a:blipFill>
          <a:ln>
            <a:noFill/>
          </a:ln>
        </p:spPr>
      </p:sp>
      <p:sp>
        <p:nvSpPr>
          <p:cNvPr id="142" name="Google Shape;142;p13"/>
          <p:cNvSpPr/>
          <p:nvPr/>
        </p:nvSpPr>
        <p:spPr>
          <a:xfrm>
            <a:off x="2912158" y="2769032"/>
            <a:ext cx="528262" cy="528263"/>
          </a:xfrm>
          <a:custGeom>
            <a:rect b="b" l="l" r="r" t="t"/>
            <a:pathLst>
              <a:path extrusionOk="0" h="1056525" w="1056525">
                <a:moveTo>
                  <a:pt x="0" y="0"/>
                </a:moveTo>
                <a:lnTo>
                  <a:pt x="1056525" y="0"/>
                </a:lnTo>
                <a:lnTo>
                  <a:pt x="1056525" y="1056525"/>
                </a:lnTo>
                <a:lnTo>
                  <a:pt x="0" y="1056525"/>
                </a:lnTo>
                <a:lnTo>
                  <a:pt x="0" y="0"/>
                </a:lnTo>
                <a:close/>
              </a:path>
            </a:pathLst>
          </a:custGeom>
          <a:blipFill rotWithShape="1">
            <a:blip r:embed="rId5">
              <a:alphaModFix/>
            </a:blip>
            <a:stretch>
              <a:fillRect b="0" l="0" r="0" t="0"/>
            </a:stretch>
          </a:blipFill>
          <a:ln>
            <a:noFill/>
          </a:ln>
        </p:spPr>
      </p:sp>
      <p:sp>
        <p:nvSpPr>
          <p:cNvPr id="143" name="Google Shape;143;p13"/>
          <p:cNvSpPr/>
          <p:nvPr/>
        </p:nvSpPr>
        <p:spPr>
          <a:xfrm>
            <a:off x="1529816" y="2745668"/>
            <a:ext cx="471493" cy="574991"/>
          </a:xfrm>
          <a:custGeom>
            <a:rect b="b" l="l" r="r" t="t"/>
            <a:pathLst>
              <a:path extrusionOk="0" h="1149983" w="942986">
                <a:moveTo>
                  <a:pt x="0" y="0"/>
                </a:moveTo>
                <a:lnTo>
                  <a:pt x="942986" y="0"/>
                </a:lnTo>
                <a:lnTo>
                  <a:pt x="942986" y="1149983"/>
                </a:lnTo>
                <a:lnTo>
                  <a:pt x="0" y="1149983"/>
                </a:lnTo>
                <a:lnTo>
                  <a:pt x="0" y="0"/>
                </a:lnTo>
                <a:close/>
              </a:path>
            </a:pathLst>
          </a:custGeom>
          <a:blipFill rotWithShape="1">
            <a:blip r:embed="rId6">
              <a:alphaModFix/>
            </a:blip>
            <a:stretch>
              <a:fillRect b="0" l="0" r="0" t="0"/>
            </a:stretch>
          </a:blipFill>
          <a:ln>
            <a:noFill/>
          </a:ln>
        </p:spPr>
      </p:sp>
      <p:sp>
        <p:nvSpPr>
          <p:cNvPr id="144" name="Google Shape;144;p13"/>
          <p:cNvSpPr/>
          <p:nvPr/>
        </p:nvSpPr>
        <p:spPr>
          <a:xfrm>
            <a:off x="4302277" y="2745668"/>
            <a:ext cx="539446" cy="574991"/>
          </a:xfrm>
          <a:custGeom>
            <a:rect b="b" l="l" r="r" t="t"/>
            <a:pathLst>
              <a:path extrusionOk="0" h="1149983" w="1078893">
                <a:moveTo>
                  <a:pt x="0" y="0"/>
                </a:moveTo>
                <a:lnTo>
                  <a:pt x="1078894" y="0"/>
                </a:lnTo>
                <a:lnTo>
                  <a:pt x="1078894" y="1149983"/>
                </a:lnTo>
                <a:lnTo>
                  <a:pt x="0" y="1149983"/>
                </a:lnTo>
                <a:lnTo>
                  <a:pt x="0" y="0"/>
                </a:lnTo>
                <a:close/>
              </a:path>
            </a:pathLst>
          </a:custGeom>
          <a:blipFill rotWithShape="1">
            <a:blip r:embed="rId7">
              <a:alphaModFix/>
            </a:blip>
            <a:stretch>
              <a:fillRect b="0" l="0" r="0" t="0"/>
            </a:stretch>
          </a:blipFill>
          <a:ln>
            <a:noFill/>
          </a:ln>
        </p:spPr>
      </p:sp>
      <p:sp>
        <p:nvSpPr>
          <p:cNvPr id="145" name="Google Shape;145;p13"/>
          <p:cNvSpPr/>
          <p:nvPr/>
        </p:nvSpPr>
        <p:spPr>
          <a:xfrm>
            <a:off x="-1076913" y="133597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8">
              <a:alphaModFix/>
            </a:blip>
            <a:stretch>
              <a:fillRect b="0" l="0" r="0" t="0"/>
            </a:stretch>
          </a:blipFill>
          <a:ln>
            <a:noFill/>
          </a:ln>
        </p:spPr>
      </p:sp>
      <p:sp>
        <p:nvSpPr>
          <p:cNvPr id="146" name="Google Shape;146;p13"/>
          <p:cNvSpPr/>
          <p:nvPr/>
        </p:nvSpPr>
        <p:spPr>
          <a:xfrm>
            <a:off x="6948769" y="-147403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9">
              <a:alphaModFix/>
            </a:blip>
            <a:stretch>
              <a:fillRect b="0" l="0" r="0" t="0"/>
            </a:stretch>
          </a:blipFill>
          <a:ln>
            <a:noFill/>
          </a:ln>
        </p:spPr>
      </p:sp>
      <p:sp>
        <p:nvSpPr>
          <p:cNvPr id="147" name="Google Shape;147;p13"/>
          <p:cNvSpPr/>
          <p:nvPr/>
        </p:nvSpPr>
        <p:spPr>
          <a:xfrm>
            <a:off x="7977469" y="144062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151" name="Shape 151"/>
        <p:cNvGrpSpPr/>
        <p:nvPr/>
      </p:nvGrpSpPr>
      <p:grpSpPr>
        <a:xfrm>
          <a:off x="0" y="0"/>
          <a:ext cx="0" cy="0"/>
          <a:chOff x="0" y="0"/>
          <a:chExt cx="0" cy="0"/>
        </a:xfrm>
      </p:grpSpPr>
      <p:cxnSp>
        <p:nvCxnSpPr>
          <p:cNvPr id="152" name="Google Shape;152;p14"/>
          <p:cNvCxnSpPr/>
          <p:nvPr/>
        </p:nvCxnSpPr>
        <p:spPr>
          <a:xfrm>
            <a:off x="1128826" y="2376250"/>
            <a:ext cx="0" cy="665383"/>
          </a:xfrm>
          <a:prstGeom prst="straightConnector1">
            <a:avLst/>
          </a:prstGeom>
          <a:noFill/>
          <a:ln cap="rnd" cmpd="sng" w="28575">
            <a:solidFill>
              <a:srgbClr val="2A1F12"/>
            </a:solidFill>
            <a:prstDash val="solid"/>
            <a:round/>
            <a:headEnd len="sm" w="sm" type="none"/>
            <a:tailEnd len="med" w="med" type="stealth"/>
          </a:ln>
        </p:spPr>
      </p:cxnSp>
      <p:cxnSp>
        <p:nvCxnSpPr>
          <p:cNvPr id="153" name="Google Shape;153;p14"/>
          <p:cNvCxnSpPr/>
          <p:nvPr/>
        </p:nvCxnSpPr>
        <p:spPr>
          <a:xfrm>
            <a:off x="2850413" y="2376250"/>
            <a:ext cx="0" cy="665383"/>
          </a:xfrm>
          <a:prstGeom prst="straightConnector1">
            <a:avLst/>
          </a:prstGeom>
          <a:noFill/>
          <a:ln cap="rnd" cmpd="sng" w="28575">
            <a:solidFill>
              <a:srgbClr val="2A1F12"/>
            </a:solidFill>
            <a:prstDash val="solid"/>
            <a:round/>
            <a:headEnd len="sm" w="sm" type="none"/>
            <a:tailEnd len="med" w="med" type="stealth"/>
          </a:ln>
        </p:spPr>
      </p:cxnSp>
      <p:cxnSp>
        <p:nvCxnSpPr>
          <p:cNvPr id="154" name="Google Shape;154;p14"/>
          <p:cNvCxnSpPr/>
          <p:nvPr/>
        </p:nvCxnSpPr>
        <p:spPr>
          <a:xfrm>
            <a:off x="4576973" y="2376250"/>
            <a:ext cx="0" cy="665383"/>
          </a:xfrm>
          <a:prstGeom prst="straightConnector1">
            <a:avLst/>
          </a:prstGeom>
          <a:noFill/>
          <a:ln cap="rnd" cmpd="sng" w="28575">
            <a:solidFill>
              <a:srgbClr val="2A1F12"/>
            </a:solidFill>
            <a:prstDash val="solid"/>
            <a:round/>
            <a:headEnd len="sm" w="sm" type="none"/>
            <a:tailEnd len="med" w="med" type="stealth"/>
          </a:ln>
        </p:spPr>
      </p:cxnSp>
      <p:cxnSp>
        <p:nvCxnSpPr>
          <p:cNvPr id="155" name="Google Shape;155;p14"/>
          <p:cNvCxnSpPr/>
          <p:nvPr/>
        </p:nvCxnSpPr>
        <p:spPr>
          <a:xfrm>
            <a:off x="6293587" y="2376250"/>
            <a:ext cx="0" cy="665383"/>
          </a:xfrm>
          <a:prstGeom prst="straightConnector1">
            <a:avLst/>
          </a:prstGeom>
          <a:noFill/>
          <a:ln cap="rnd" cmpd="sng" w="28575">
            <a:solidFill>
              <a:srgbClr val="2A1F12"/>
            </a:solidFill>
            <a:prstDash val="solid"/>
            <a:round/>
            <a:headEnd len="sm" w="sm" type="none"/>
            <a:tailEnd len="med" w="med" type="stealth"/>
          </a:ln>
        </p:spPr>
      </p:cxnSp>
      <p:cxnSp>
        <p:nvCxnSpPr>
          <p:cNvPr id="156" name="Google Shape;156;p14"/>
          <p:cNvCxnSpPr/>
          <p:nvPr/>
        </p:nvCxnSpPr>
        <p:spPr>
          <a:xfrm>
            <a:off x="8015175" y="2374160"/>
            <a:ext cx="0" cy="665383"/>
          </a:xfrm>
          <a:prstGeom prst="straightConnector1">
            <a:avLst/>
          </a:prstGeom>
          <a:noFill/>
          <a:ln cap="rnd" cmpd="sng" w="28575">
            <a:solidFill>
              <a:srgbClr val="2A1F12"/>
            </a:solidFill>
            <a:prstDash val="solid"/>
            <a:round/>
            <a:headEnd len="sm" w="sm" type="none"/>
            <a:tailEnd len="med" w="med" type="stealth"/>
          </a:ln>
        </p:spPr>
      </p:cxnSp>
      <p:sp>
        <p:nvSpPr>
          <p:cNvPr id="157" name="Google Shape;157;p14"/>
          <p:cNvSpPr/>
          <p:nvPr/>
        </p:nvSpPr>
        <p:spPr>
          <a:xfrm rot="358780">
            <a:off x="542645" y="1867204"/>
            <a:ext cx="2277382" cy="662163"/>
          </a:xfrm>
          <a:custGeom>
            <a:rect b="b" l="l" r="r" t="t"/>
            <a:pathLst>
              <a:path extrusionOk="0" h="6379210" w="21940067">
                <a:moveTo>
                  <a:pt x="15268369" y="0"/>
                </a:moveTo>
                <a:lnTo>
                  <a:pt x="7282549" y="0"/>
                </a:lnTo>
                <a:lnTo>
                  <a:pt x="6683636" y="7620"/>
                </a:lnTo>
                <a:lnTo>
                  <a:pt x="0" y="6379210"/>
                </a:lnTo>
                <a:lnTo>
                  <a:pt x="15294158" y="6379210"/>
                </a:lnTo>
                <a:lnTo>
                  <a:pt x="21940067" y="0"/>
                </a:lnTo>
                <a:close/>
              </a:path>
            </a:pathLst>
          </a:custGeom>
          <a:solidFill>
            <a:srgbClr val="FF905B"/>
          </a:solidFill>
          <a:ln>
            <a:noFill/>
          </a:ln>
        </p:spPr>
      </p:sp>
      <p:sp>
        <p:nvSpPr>
          <p:cNvPr id="158" name="Google Shape;158;p14"/>
          <p:cNvSpPr/>
          <p:nvPr/>
        </p:nvSpPr>
        <p:spPr>
          <a:xfrm rot="358780">
            <a:off x="2190284" y="2045168"/>
            <a:ext cx="2277382" cy="662163"/>
          </a:xfrm>
          <a:custGeom>
            <a:rect b="b" l="l" r="r" t="t"/>
            <a:pathLst>
              <a:path extrusionOk="0" h="6379210" w="21940067">
                <a:moveTo>
                  <a:pt x="15268369" y="0"/>
                </a:moveTo>
                <a:lnTo>
                  <a:pt x="7282549" y="0"/>
                </a:lnTo>
                <a:lnTo>
                  <a:pt x="6683636" y="7620"/>
                </a:lnTo>
                <a:lnTo>
                  <a:pt x="0" y="6379210"/>
                </a:lnTo>
                <a:lnTo>
                  <a:pt x="15294158" y="6379210"/>
                </a:lnTo>
                <a:lnTo>
                  <a:pt x="21940067" y="0"/>
                </a:lnTo>
                <a:close/>
              </a:path>
            </a:pathLst>
          </a:custGeom>
          <a:solidFill>
            <a:srgbClr val="6CC0C2"/>
          </a:solidFill>
          <a:ln>
            <a:noFill/>
          </a:ln>
        </p:spPr>
      </p:sp>
      <p:grpSp>
        <p:nvGrpSpPr>
          <p:cNvPr id="159" name="Google Shape;159;p14"/>
          <p:cNvGrpSpPr/>
          <p:nvPr/>
        </p:nvGrpSpPr>
        <p:grpSpPr>
          <a:xfrm>
            <a:off x="3821904" y="2165896"/>
            <a:ext cx="1510138" cy="597419"/>
            <a:chOff x="0" y="0"/>
            <a:chExt cx="1797750" cy="711200"/>
          </a:xfrm>
        </p:grpSpPr>
        <p:sp>
          <p:nvSpPr>
            <p:cNvPr id="160" name="Google Shape;160;p14"/>
            <p:cNvSpPr/>
            <p:nvPr/>
          </p:nvSpPr>
          <p:spPr>
            <a:xfrm>
              <a:off x="0" y="0"/>
              <a:ext cx="1797750" cy="711200"/>
            </a:xfrm>
            <a:custGeom>
              <a:rect b="b" l="l" r="r" t="t"/>
              <a:pathLst>
                <a:path extrusionOk="0" h="711200" w="1797750">
                  <a:moveTo>
                    <a:pt x="898875" y="0"/>
                  </a:moveTo>
                  <a:lnTo>
                    <a:pt x="1797750" y="711200"/>
                  </a:lnTo>
                  <a:lnTo>
                    <a:pt x="0" y="711200"/>
                  </a:lnTo>
                  <a:lnTo>
                    <a:pt x="898875" y="0"/>
                  </a:lnTo>
                  <a:close/>
                </a:path>
              </a:pathLst>
            </a:custGeom>
            <a:solidFill>
              <a:srgbClr val="2A1F12"/>
            </a:solidFill>
            <a:ln>
              <a:noFill/>
            </a:ln>
          </p:spPr>
        </p:sp>
        <p:sp>
          <p:nvSpPr>
            <p:cNvPr id="161" name="Google Shape;161;p14"/>
            <p:cNvSpPr txBox="1"/>
            <p:nvPr/>
          </p:nvSpPr>
          <p:spPr>
            <a:xfrm>
              <a:off x="280898" y="273050"/>
              <a:ext cx="1235953" cy="3873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2" name="Google Shape;162;p14"/>
          <p:cNvSpPr/>
          <p:nvPr/>
        </p:nvSpPr>
        <p:spPr>
          <a:xfrm>
            <a:off x="6622259" y="26712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grpSp>
        <p:nvGrpSpPr>
          <p:cNvPr id="163" name="Google Shape;163;p14"/>
          <p:cNvGrpSpPr/>
          <p:nvPr/>
        </p:nvGrpSpPr>
        <p:grpSpPr>
          <a:xfrm rot="-366838">
            <a:off x="4676284" y="1846978"/>
            <a:ext cx="2268311" cy="858823"/>
            <a:chOff x="0" y="-57150"/>
            <a:chExt cx="659179" cy="249577"/>
          </a:xfrm>
        </p:grpSpPr>
        <p:sp>
          <p:nvSpPr>
            <p:cNvPr id="164" name="Google Shape;164;p14"/>
            <p:cNvSpPr/>
            <p:nvPr/>
          </p:nvSpPr>
          <p:spPr>
            <a:xfrm>
              <a:off x="0" y="0"/>
              <a:ext cx="659179" cy="192427"/>
            </a:xfrm>
            <a:custGeom>
              <a:rect b="b" l="l" r="r" t="t"/>
              <a:pathLst>
                <a:path extrusionOk="0" h="192427" w="659179">
                  <a:moveTo>
                    <a:pt x="455979" y="0"/>
                  </a:moveTo>
                  <a:lnTo>
                    <a:pt x="0" y="0"/>
                  </a:lnTo>
                  <a:lnTo>
                    <a:pt x="203200" y="192427"/>
                  </a:lnTo>
                  <a:lnTo>
                    <a:pt x="659179" y="192427"/>
                  </a:lnTo>
                  <a:lnTo>
                    <a:pt x="455979" y="0"/>
                  </a:lnTo>
                  <a:close/>
                </a:path>
              </a:pathLst>
            </a:custGeom>
            <a:solidFill>
              <a:srgbClr val="BA8A5D"/>
            </a:solidFill>
            <a:ln>
              <a:noFill/>
            </a:ln>
          </p:spPr>
        </p:sp>
        <p:sp>
          <p:nvSpPr>
            <p:cNvPr id="165" name="Google Shape;165;p14"/>
            <p:cNvSpPr txBox="1"/>
            <p:nvPr/>
          </p:nvSpPr>
          <p:spPr>
            <a:xfrm>
              <a:off x="101600" y="-57150"/>
              <a:ext cx="455979" cy="24957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6" name="Google Shape;166;p14"/>
          <p:cNvGrpSpPr/>
          <p:nvPr/>
        </p:nvGrpSpPr>
        <p:grpSpPr>
          <a:xfrm rot="-366838">
            <a:off x="6322055" y="1669014"/>
            <a:ext cx="2268311" cy="858823"/>
            <a:chOff x="0" y="-57150"/>
            <a:chExt cx="659179" cy="249577"/>
          </a:xfrm>
        </p:grpSpPr>
        <p:sp>
          <p:nvSpPr>
            <p:cNvPr id="167" name="Google Shape;167;p14"/>
            <p:cNvSpPr/>
            <p:nvPr/>
          </p:nvSpPr>
          <p:spPr>
            <a:xfrm>
              <a:off x="0" y="0"/>
              <a:ext cx="659179" cy="192427"/>
            </a:xfrm>
            <a:custGeom>
              <a:rect b="b" l="l" r="r" t="t"/>
              <a:pathLst>
                <a:path extrusionOk="0" h="192427" w="659179">
                  <a:moveTo>
                    <a:pt x="455979" y="0"/>
                  </a:moveTo>
                  <a:lnTo>
                    <a:pt x="0" y="0"/>
                  </a:lnTo>
                  <a:lnTo>
                    <a:pt x="203200" y="192427"/>
                  </a:lnTo>
                  <a:lnTo>
                    <a:pt x="659179" y="192427"/>
                  </a:lnTo>
                  <a:lnTo>
                    <a:pt x="455979" y="0"/>
                  </a:lnTo>
                  <a:close/>
                </a:path>
              </a:pathLst>
            </a:custGeom>
            <a:solidFill>
              <a:srgbClr val="327576"/>
            </a:solidFill>
            <a:ln>
              <a:noFill/>
            </a:ln>
          </p:spPr>
        </p:sp>
        <p:sp>
          <p:nvSpPr>
            <p:cNvPr id="168" name="Google Shape;168;p14"/>
            <p:cNvSpPr txBox="1"/>
            <p:nvPr/>
          </p:nvSpPr>
          <p:spPr>
            <a:xfrm>
              <a:off x="101600" y="-57150"/>
              <a:ext cx="455979" cy="24957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9" name="Google Shape;169;p14"/>
          <p:cNvSpPr txBox="1"/>
          <p:nvPr/>
        </p:nvSpPr>
        <p:spPr>
          <a:xfrm>
            <a:off x="514350" y="3306743"/>
            <a:ext cx="12289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170" name="Google Shape;170;p14"/>
          <p:cNvSpPr txBox="1"/>
          <p:nvPr/>
        </p:nvSpPr>
        <p:spPr>
          <a:xfrm>
            <a:off x="514350" y="3633954"/>
            <a:ext cx="12291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sp>
        <p:nvSpPr>
          <p:cNvPr id="171" name="Google Shape;171;p14"/>
          <p:cNvSpPr txBox="1"/>
          <p:nvPr/>
        </p:nvSpPr>
        <p:spPr>
          <a:xfrm>
            <a:off x="2233847" y="3633954"/>
            <a:ext cx="12291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sp>
        <p:nvSpPr>
          <p:cNvPr id="172" name="Google Shape;172;p14"/>
          <p:cNvSpPr txBox="1"/>
          <p:nvPr/>
        </p:nvSpPr>
        <p:spPr>
          <a:xfrm>
            <a:off x="3957525" y="3633954"/>
            <a:ext cx="12291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sp>
        <p:nvSpPr>
          <p:cNvPr id="173" name="Google Shape;173;p14"/>
          <p:cNvSpPr txBox="1"/>
          <p:nvPr/>
        </p:nvSpPr>
        <p:spPr>
          <a:xfrm>
            <a:off x="5689241" y="3633954"/>
            <a:ext cx="12291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sp>
        <p:nvSpPr>
          <p:cNvPr id="174" name="Google Shape;174;p14"/>
          <p:cNvSpPr txBox="1"/>
          <p:nvPr/>
        </p:nvSpPr>
        <p:spPr>
          <a:xfrm>
            <a:off x="7400699" y="3633954"/>
            <a:ext cx="12291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Suspendisse interdum ligula eget lectus ultrices lacinia. Proin placerat nisi lectus, a sagittis purus commodo non. </a:t>
            </a:r>
            <a:endParaRPr sz="700"/>
          </a:p>
        </p:txBody>
      </p:sp>
      <p:sp>
        <p:nvSpPr>
          <p:cNvPr id="175" name="Google Shape;175;p14"/>
          <p:cNvSpPr txBox="1"/>
          <p:nvPr/>
        </p:nvSpPr>
        <p:spPr>
          <a:xfrm>
            <a:off x="2235937" y="3306743"/>
            <a:ext cx="1228951"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176" name="Google Shape;176;p14"/>
          <p:cNvSpPr txBox="1"/>
          <p:nvPr/>
        </p:nvSpPr>
        <p:spPr>
          <a:xfrm>
            <a:off x="3957525" y="3306743"/>
            <a:ext cx="12289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177" name="Google Shape;177;p14"/>
          <p:cNvSpPr txBox="1"/>
          <p:nvPr/>
        </p:nvSpPr>
        <p:spPr>
          <a:xfrm>
            <a:off x="5679111" y="3306743"/>
            <a:ext cx="12289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178" name="Google Shape;178;p14"/>
          <p:cNvSpPr txBox="1"/>
          <p:nvPr/>
        </p:nvSpPr>
        <p:spPr>
          <a:xfrm>
            <a:off x="7400698" y="3306743"/>
            <a:ext cx="12289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Main Point</a:t>
            </a:r>
            <a:endParaRPr sz="700"/>
          </a:p>
        </p:txBody>
      </p:sp>
      <p:sp>
        <p:nvSpPr>
          <p:cNvPr id="179" name="Google Shape;179;p14"/>
          <p:cNvSpPr txBox="1"/>
          <p:nvPr/>
        </p:nvSpPr>
        <p:spPr>
          <a:xfrm>
            <a:off x="980486" y="540536"/>
            <a:ext cx="7183027" cy="755285"/>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Business Infographic</a:t>
            </a:r>
            <a:endParaRPr sz="700"/>
          </a:p>
        </p:txBody>
      </p:sp>
      <p:sp>
        <p:nvSpPr>
          <p:cNvPr id="180" name="Google Shape;180;p14"/>
          <p:cNvSpPr/>
          <p:nvPr/>
        </p:nvSpPr>
        <p:spPr>
          <a:xfrm>
            <a:off x="1448334" y="1976262"/>
            <a:ext cx="466005" cy="466005"/>
          </a:xfrm>
          <a:custGeom>
            <a:rect b="b" l="l" r="r" t="t"/>
            <a:pathLst>
              <a:path extrusionOk="0" h="932010" w="932010">
                <a:moveTo>
                  <a:pt x="0" y="0"/>
                </a:moveTo>
                <a:lnTo>
                  <a:pt x="932009" y="0"/>
                </a:lnTo>
                <a:lnTo>
                  <a:pt x="932009" y="932010"/>
                </a:lnTo>
                <a:lnTo>
                  <a:pt x="0" y="932010"/>
                </a:lnTo>
                <a:lnTo>
                  <a:pt x="0" y="0"/>
                </a:lnTo>
                <a:close/>
              </a:path>
            </a:pathLst>
          </a:custGeom>
          <a:blipFill rotWithShape="1">
            <a:blip r:embed="rId4">
              <a:alphaModFix/>
            </a:blip>
            <a:stretch>
              <a:fillRect b="0" l="0" r="0" t="0"/>
            </a:stretch>
          </a:blipFill>
          <a:ln>
            <a:noFill/>
          </a:ln>
        </p:spPr>
      </p:sp>
      <p:sp>
        <p:nvSpPr>
          <p:cNvPr id="181" name="Google Shape;181;p14"/>
          <p:cNvSpPr/>
          <p:nvPr/>
        </p:nvSpPr>
        <p:spPr>
          <a:xfrm>
            <a:off x="4320667" y="2362912"/>
            <a:ext cx="502666" cy="298858"/>
          </a:xfrm>
          <a:custGeom>
            <a:rect b="b" l="l" r="r" t="t"/>
            <a:pathLst>
              <a:path extrusionOk="0" h="597715" w="1005332">
                <a:moveTo>
                  <a:pt x="0" y="0"/>
                </a:moveTo>
                <a:lnTo>
                  <a:pt x="1005332" y="0"/>
                </a:lnTo>
                <a:lnTo>
                  <a:pt x="1005332" y="597715"/>
                </a:lnTo>
                <a:lnTo>
                  <a:pt x="0" y="597715"/>
                </a:lnTo>
                <a:lnTo>
                  <a:pt x="0" y="0"/>
                </a:lnTo>
                <a:close/>
              </a:path>
            </a:pathLst>
          </a:custGeom>
          <a:blipFill rotWithShape="1">
            <a:blip r:embed="rId5">
              <a:alphaModFix/>
            </a:blip>
            <a:stretch>
              <a:fillRect b="0" l="0" r="0" t="0"/>
            </a:stretch>
          </a:blipFill>
          <a:ln>
            <a:noFill/>
          </a:ln>
        </p:spPr>
      </p:sp>
      <p:sp>
        <p:nvSpPr>
          <p:cNvPr id="182" name="Google Shape;182;p14"/>
          <p:cNvSpPr/>
          <p:nvPr/>
        </p:nvSpPr>
        <p:spPr>
          <a:xfrm>
            <a:off x="3107577" y="2160660"/>
            <a:ext cx="442796" cy="442796"/>
          </a:xfrm>
          <a:custGeom>
            <a:rect b="b" l="l" r="r" t="t"/>
            <a:pathLst>
              <a:path extrusionOk="0" h="885592" w="885592">
                <a:moveTo>
                  <a:pt x="0" y="0"/>
                </a:moveTo>
                <a:lnTo>
                  <a:pt x="885592" y="0"/>
                </a:lnTo>
                <a:lnTo>
                  <a:pt x="885592" y="885592"/>
                </a:lnTo>
                <a:lnTo>
                  <a:pt x="0" y="885592"/>
                </a:lnTo>
                <a:lnTo>
                  <a:pt x="0" y="0"/>
                </a:lnTo>
                <a:close/>
              </a:path>
            </a:pathLst>
          </a:custGeom>
          <a:blipFill rotWithShape="1">
            <a:blip r:embed="rId6">
              <a:alphaModFix/>
            </a:blip>
            <a:stretch>
              <a:fillRect b="0" l="0" r="0" t="0"/>
            </a:stretch>
          </a:blipFill>
          <a:ln>
            <a:noFill/>
          </a:ln>
        </p:spPr>
      </p:sp>
      <p:sp>
        <p:nvSpPr>
          <p:cNvPr id="183" name="Google Shape;183;p14"/>
          <p:cNvSpPr/>
          <p:nvPr/>
        </p:nvSpPr>
        <p:spPr>
          <a:xfrm>
            <a:off x="7241055" y="1976262"/>
            <a:ext cx="409904" cy="409905"/>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7">
              <a:alphaModFix/>
            </a:blip>
            <a:stretch>
              <a:fillRect b="0" l="0" r="0" t="0"/>
            </a:stretch>
          </a:blipFill>
          <a:ln>
            <a:noFill/>
          </a:ln>
        </p:spPr>
      </p:sp>
      <p:sp>
        <p:nvSpPr>
          <p:cNvPr id="184" name="Google Shape;184;p14"/>
          <p:cNvSpPr/>
          <p:nvPr/>
        </p:nvSpPr>
        <p:spPr>
          <a:xfrm>
            <a:off x="5611928" y="2211071"/>
            <a:ext cx="417969" cy="341975"/>
          </a:xfrm>
          <a:custGeom>
            <a:rect b="b" l="l" r="r" t="t"/>
            <a:pathLst>
              <a:path extrusionOk="0" h="683950" w="835938">
                <a:moveTo>
                  <a:pt x="0" y="0"/>
                </a:moveTo>
                <a:lnTo>
                  <a:pt x="835938" y="0"/>
                </a:lnTo>
                <a:lnTo>
                  <a:pt x="835938" y="683950"/>
                </a:lnTo>
                <a:lnTo>
                  <a:pt x="0" y="683950"/>
                </a:lnTo>
                <a:lnTo>
                  <a:pt x="0" y="0"/>
                </a:lnTo>
                <a:close/>
              </a:path>
            </a:pathLst>
          </a:custGeom>
          <a:blipFill rotWithShape="1">
            <a:blip r:embed="rId8">
              <a:alphaModFix/>
            </a:blip>
            <a:stretch>
              <a:fillRect b="0" l="0" r="0" t="0"/>
            </a:stretch>
          </a:blipFill>
          <a:ln>
            <a:noFill/>
          </a:ln>
        </p:spPr>
      </p:sp>
      <p:sp>
        <p:nvSpPr>
          <p:cNvPr id="185" name="Google Shape;185;p14"/>
          <p:cNvSpPr/>
          <p:nvPr/>
        </p:nvSpPr>
        <p:spPr>
          <a:xfrm>
            <a:off x="1050177" y="463630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9">
              <a:alphaModFix/>
            </a:blip>
            <a:stretch>
              <a:fillRect b="0" l="0" r="0" t="0"/>
            </a:stretch>
          </a:blipFill>
          <a:ln>
            <a:noFill/>
          </a:ln>
        </p:spPr>
      </p:sp>
      <p:sp>
        <p:nvSpPr>
          <p:cNvPr id="186" name="Google Shape;186;p14"/>
          <p:cNvSpPr/>
          <p:nvPr/>
        </p:nvSpPr>
        <p:spPr>
          <a:xfrm>
            <a:off x="-609066" y="-311198"/>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15"/>
          <p:cNvPicPr preferRelativeResize="0"/>
          <p:nvPr/>
        </p:nvPicPr>
        <p:blipFill>
          <a:blip r:embed="rId3">
            <a:alphaModFix/>
          </a:blip>
          <a:stretch>
            <a:fillRect/>
          </a:stretch>
        </p:blipFill>
        <p:spPr>
          <a:xfrm>
            <a:off x="0" y="0"/>
            <a:ext cx="9144003" cy="2571751"/>
          </a:xfrm>
          <a:prstGeom prst="rect">
            <a:avLst/>
          </a:prstGeom>
          <a:noFill/>
          <a:ln>
            <a:noFill/>
          </a:ln>
        </p:spPr>
      </p:pic>
      <p:grpSp>
        <p:nvGrpSpPr>
          <p:cNvPr id="192" name="Google Shape;192;p15"/>
          <p:cNvGrpSpPr/>
          <p:nvPr/>
        </p:nvGrpSpPr>
        <p:grpSpPr>
          <a:xfrm>
            <a:off x="0" y="1989253"/>
            <a:ext cx="1814499" cy="549911"/>
            <a:chOff x="0" y="0"/>
            <a:chExt cx="1289390" cy="390769"/>
          </a:xfrm>
        </p:grpSpPr>
        <p:sp>
          <p:nvSpPr>
            <p:cNvPr id="193" name="Google Shape;193;p15"/>
            <p:cNvSpPr/>
            <p:nvPr/>
          </p:nvSpPr>
          <p:spPr>
            <a:xfrm>
              <a:off x="0" y="0"/>
              <a:ext cx="1289390" cy="390769"/>
            </a:xfrm>
            <a:custGeom>
              <a:rect b="b" l="l" r="r" t="t"/>
              <a:pathLst>
                <a:path extrusionOk="0" h="390769" w="1289390">
                  <a:moveTo>
                    <a:pt x="644695" y="0"/>
                  </a:moveTo>
                  <a:lnTo>
                    <a:pt x="1289390" y="390769"/>
                  </a:lnTo>
                  <a:lnTo>
                    <a:pt x="0" y="390769"/>
                  </a:lnTo>
                  <a:lnTo>
                    <a:pt x="644695" y="0"/>
                  </a:lnTo>
                  <a:close/>
                </a:path>
              </a:pathLst>
            </a:custGeom>
            <a:solidFill>
              <a:srgbClr val="FF905B"/>
            </a:solidFill>
            <a:ln>
              <a:noFill/>
            </a:ln>
          </p:spPr>
        </p:sp>
        <p:sp>
          <p:nvSpPr>
            <p:cNvPr id="194" name="Google Shape;194;p15"/>
            <p:cNvSpPr txBox="1"/>
            <p:nvPr/>
          </p:nvSpPr>
          <p:spPr>
            <a:xfrm>
              <a:off x="201467" y="133804"/>
              <a:ext cx="886455" cy="22905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5" name="Google Shape;195;p15"/>
          <p:cNvGrpSpPr/>
          <p:nvPr/>
        </p:nvGrpSpPr>
        <p:grpSpPr>
          <a:xfrm>
            <a:off x="1831878" y="1989253"/>
            <a:ext cx="1814499" cy="549911"/>
            <a:chOff x="0" y="0"/>
            <a:chExt cx="1289390" cy="390769"/>
          </a:xfrm>
        </p:grpSpPr>
        <p:sp>
          <p:nvSpPr>
            <p:cNvPr id="196" name="Google Shape;196;p15"/>
            <p:cNvSpPr/>
            <p:nvPr/>
          </p:nvSpPr>
          <p:spPr>
            <a:xfrm>
              <a:off x="0" y="0"/>
              <a:ext cx="1289390" cy="390769"/>
            </a:xfrm>
            <a:custGeom>
              <a:rect b="b" l="l" r="r" t="t"/>
              <a:pathLst>
                <a:path extrusionOk="0" h="390769" w="1289390">
                  <a:moveTo>
                    <a:pt x="644695" y="0"/>
                  </a:moveTo>
                  <a:lnTo>
                    <a:pt x="1289390" y="390769"/>
                  </a:lnTo>
                  <a:lnTo>
                    <a:pt x="0" y="390769"/>
                  </a:lnTo>
                  <a:lnTo>
                    <a:pt x="644695" y="0"/>
                  </a:lnTo>
                  <a:close/>
                </a:path>
              </a:pathLst>
            </a:custGeom>
            <a:solidFill>
              <a:srgbClr val="6CC0C2"/>
            </a:solidFill>
            <a:ln>
              <a:noFill/>
            </a:ln>
          </p:spPr>
        </p:sp>
        <p:sp>
          <p:nvSpPr>
            <p:cNvPr id="197" name="Google Shape;197;p15"/>
            <p:cNvSpPr txBox="1"/>
            <p:nvPr/>
          </p:nvSpPr>
          <p:spPr>
            <a:xfrm>
              <a:off x="201467" y="133804"/>
              <a:ext cx="886455" cy="22905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8" name="Google Shape;198;p15"/>
          <p:cNvGrpSpPr/>
          <p:nvPr/>
        </p:nvGrpSpPr>
        <p:grpSpPr>
          <a:xfrm>
            <a:off x="3663757" y="1989253"/>
            <a:ext cx="1814499" cy="549911"/>
            <a:chOff x="0" y="0"/>
            <a:chExt cx="1289390" cy="390769"/>
          </a:xfrm>
        </p:grpSpPr>
        <p:sp>
          <p:nvSpPr>
            <p:cNvPr id="199" name="Google Shape;199;p15"/>
            <p:cNvSpPr/>
            <p:nvPr/>
          </p:nvSpPr>
          <p:spPr>
            <a:xfrm>
              <a:off x="0" y="0"/>
              <a:ext cx="1289390" cy="390769"/>
            </a:xfrm>
            <a:custGeom>
              <a:rect b="b" l="l" r="r" t="t"/>
              <a:pathLst>
                <a:path extrusionOk="0" h="390769" w="1289390">
                  <a:moveTo>
                    <a:pt x="644695" y="0"/>
                  </a:moveTo>
                  <a:lnTo>
                    <a:pt x="1289390" y="390769"/>
                  </a:lnTo>
                  <a:lnTo>
                    <a:pt x="0" y="390769"/>
                  </a:lnTo>
                  <a:lnTo>
                    <a:pt x="644695" y="0"/>
                  </a:lnTo>
                  <a:close/>
                </a:path>
              </a:pathLst>
            </a:custGeom>
            <a:solidFill>
              <a:srgbClr val="BA8A5D"/>
            </a:solidFill>
            <a:ln>
              <a:noFill/>
            </a:ln>
          </p:spPr>
        </p:sp>
        <p:sp>
          <p:nvSpPr>
            <p:cNvPr id="200" name="Google Shape;200;p15"/>
            <p:cNvSpPr txBox="1"/>
            <p:nvPr/>
          </p:nvSpPr>
          <p:spPr>
            <a:xfrm>
              <a:off x="201467" y="133804"/>
              <a:ext cx="886455" cy="22905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1" name="Google Shape;201;p15"/>
          <p:cNvGrpSpPr/>
          <p:nvPr/>
        </p:nvGrpSpPr>
        <p:grpSpPr>
          <a:xfrm>
            <a:off x="7329502" y="1989253"/>
            <a:ext cx="1814499" cy="549911"/>
            <a:chOff x="0" y="0"/>
            <a:chExt cx="1289390" cy="390769"/>
          </a:xfrm>
        </p:grpSpPr>
        <p:sp>
          <p:nvSpPr>
            <p:cNvPr id="202" name="Google Shape;202;p15"/>
            <p:cNvSpPr/>
            <p:nvPr/>
          </p:nvSpPr>
          <p:spPr>
            <a:xfrm>
              <a:off x="0" y="0"/>
              <a:ext cx="1289390" cy="390769"/>
            </a:xfrm>
            <a:custGeom>
              <a:rect b="b" l="l" r="r" t="t"/>
              <a:pathLst>
                <a:path extrusionOk="0" h="390769" w="1289390">
                  <a:moveTo>
                    <a:pt x="644695" y="0"/>
                  </a:moveTo>
                  <a:lnTo>
                    <a:pt x="1289390" y="390769"/>
                  </a:lnTo>
                  <a:lnTo>
                    <a:pt x="0" y="390769"/>
                  </a:lnTo>
                  <a:lnTo>
                    <a:pt x="644695" y="0"/>
                  </a:lnTo>
                  <a:close/>
                </a:path>
              </a:pathLst>
            </a:custGeom>
            <a:solidFill>
              <a:srgbClr val="327576"/>
            </a:solidFill>
            <a:ln>
              <a:noFill/>
            </a:ln>
          </p:spPr>
        </p:sp>
        <p:sp>
          <p:nvSpPr>
            <p:cNvPr id="203" name="Google Shape;203;p15"/>
            <p:cNvSpPr txBox="1"/>
            <p:nvPr/>
          </p:nvSpPr>
          <p:spPr>
            <a:xfrm>
              <a:off x="201467" y="133804"/>
              <a:ext cx="886455" cy="22905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4" name="Google Shape;204;p15"/>
          <p:cNvGrpSpPr/>
          <p:nvPr/>
        </p:nvGrpSpPr>
        <p:grpSpPr>
          <a:xfrm>
            <a:off x="5495635" y="2435835"/>
            <a:ext cx="1814498" cy="2703320"/>
            <a:chOff x="0" y="-57150"/>
            <a:chExt cx="1047629" cy="1560804"/>
          </a:xfrm>
        </p:grpSpPr>
        <p:sp>
          <p:nvSpPr>
            <p:cNvPr id="205" name="Google Shape;205;p15"/>
            <p:cNvSpPr/>
            <p:nvPr/>
          </p:nvSpPr>
          <p:spPr>
            <a:xfrm>
              <a:off x="0" y="0"/>
              <a:ext cx="1047629" cy="1503654"/>
            </a:xfrm>
            <a:custGeom>
              <a:rect b="b" l="l" r="r" t="t"/>
              <a:pathLst>
                <a:path extrusionOk="0" h="1503654" w="1047629">
                  <a:moveTo>
                    <a:pt x="0" y="0"/>
                  </a:moveTo>
                  <a:lnTo>
                    <a:pt x="1047629" y="0"/>
                  </a:lnTo>
                  <a:lnTo>
                    <a:pt x="1047629" y="1503654"/>
                  </a:lnTo>
                  <a:lnTo>
                    <a:pt x="0" y="1503654"/>
                  </a:lnTo>
                  <a:close/>
                </a:path>
              </a:pathLst>
            </a:custGeom>
            <a:solidFill>
              <a:srgbClr val="2A1F12"/>
            </a:solidFill>
            <a:ln>
              <a:noFill/>
            </a:ln>
          </p:spPr>
        </p:sp>
        <p:sp>
          <p:nvSpPr>
            <p:cNvPr id="206" name="Google Shape;206;p15"/>
            <p:cNvSpPr txBox="1"/>
            <p:nvPr/>
          </p:nvSpPr>
          <p:spPr>
            <a:xfrm>
              <a:off x="0" y="-57150"/>
              <a:ext cx="1047629" cy="1560804"/>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7" name="Google Shape;207;p15"/>
          <p:cNvGrpSpPr/>
          <p:nvPr/>
        </p:nvGrpSpPr>
        <p:grpSpPr>
          <a:xfrm>
            <a:off x="5495635" y="1989253"/>
            <a:ext cx="1814498" cy="549911"/>
            <a:chOff x="0" y="0"/>
            <a:chExt cx="1289390" cy="390769"/>
          </a:xfrm>
        </p:grpSpPr>
        <p:sp>
          <p:nvSpPr>
            <p:cNvPr id="208" name="Google Shape;208;p15"/>
            <p:cNvSpPr/>
            <p:nvPr/>
          </p:nvSpPr>
          <p:spPr>
            <a:xfrm>
              <a:off x="0" y="0"/>
              <a:ext cx="1289390" cy="390769"/>
            </a:xfrm>
            <a:custGeom>
              <a:rect b="b" l="l" r="r" t="t"/>
              <a:pathLst>
                <a:path extrusionOk="0" h="390769" w="1289390">
                  <a:moveTo>
                    <a:pt x="644695" y="0"/>
                  </a:moveTo>
                  <a:lnTo>
                    <a:pt x="1289390" y="390769"/>
                  </a:lnTo>
                  <a:lnTo>
                    <a:pt x="0" y="390769"/>
                  </a:lnTo>
                  <a:lnTo>
                    <a:pt x="644695" y="0"/>
                  </a:lnTo>
                  <a:close/>
                </a:path>
              </a:pathLst>
            </a:custGeom>
            <a:solidFill>
              <a:srgbClr val="2A1F12"/>
            </a:solidFill>
            <a:ln>
              <a:noFill/>
            </a:ln>
          </p:spPr>
        </p:sp>
        <p:sp>
          <p:nvSpPr>
            <p:cNvPr id="209" name="Google Shape;209;p15"/>
            <p:cNvSpPr txBox="1"/>
            <p:nvPr/>
          </p:nvSpPr>
          <p:spPr>
            <a:xfrm>
              <a:off x="201467" y="133804"/>
              <a:ext cx="886455" cy="22905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0" name="Google Shape;210;p15"/>
          <p:cNvGrpSpPr/>
          <p:nvPr/>
        </p:nvGrpSpPr>
        <p:grpSpPr>
          <a:xfrm rot="5400000">
            <a:off x="4264875" y="3769925"/>
            <a:ext cx="2604336" cy="142815"/>
            <a:chOff x="0" y="-946"/>
            <a:chExt cx="1850651" cy="101485"/>
          </a:xfrm>
        </p:grpSpPr>
        <p:sp>
          <p:nvSpPr>
            <p:cNvPr id="211" name="Google Shape;211;p15"/>
            <p:cNvSpPr/>
            <p:nvPr/>
          </p:nvSpPr>
          <p:spPr>
            <a:xfrm>
              <a:off x="0" y="0"/>
              <a:ext cx="1850651" cy="100539"/>
            </a:xfrm>
            <a:custGeom>
              <a:rect b="b" l="l" r="r" t="t"/>
              <a:pathLst>
                <a:path extrusionOk="0" h="100539" w="1850651">
                  <a:moveTo>
                    <a:pt x="925325" y="0"/>
                  </a:moveTo>
                  <a:lnTo>
                    <a:pt x="1850651" y="100539"/>
                  </a:lnTo>
                  <a:lnTo>
                    <a:pt x="0" y="100539"/>
                  </a:lnTo>
                  <a:lnTo>
                    <a:pt x="925325" y="0"/>
                  </a:lnTo>
                  <a:close/>
                </a:path>
              </a:pathLst>
            </a:custGeom>
            <a:solidFill>
              <a:srgbClr val="BA8A5D"/>
            </a:solidFill>
            <a:ln>
              <a:noFill/>
            </a:ln>
          </p:spPr>
        </p:sp>
        <p:sp>
          <p:nvSpPr>
            <p:cNvPr id="212" name="Google Shape;212;p15"/>
            <p:cNvSpPr txBox="1"/>
            <p:nvPr/>
          </p:nvSpPr>
          <p:spPr>
            <a:xfrm>
              <a:off x="289164" y="-946"/>
              <a:ext cx="1272322" cy="9430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3" name="Google Shape;213;p15"/>
          <p:cNvGrpSpPr/>
          <p:nvPr/>
        </p:nvGrpSpPr>
        <p:grpSpPr>
          <a:xfrm>
            <a:off x="3663757" y="2435835"/>
            <a:ext cx="1814499" cy="2703320"/>
            <a:chOff x="0" y="-57150"/>
            <a:chExt cx="1047629" cy="1560804"/>
          </a:xfrm>
        </p:grpSpPr>
        <p:sp>
          <p:nvSpPr>
            <p:cNvPr id="214" name="Google Shape;214;p15"/>
            <p:cNvSpPr/>
            <p:nvPr/>
          </p:nvSpPr>
          <p:spPr>
            <a:xfrm>
              <a:off x="0" y="0"/>
              <a:ext cx="1047629" cy="1503654"/>
            </a:xfrm>
            <a:custGeom>
              <a:rect b="b" l="l" r="r" t="t"/>
              <a:pathLst>
                <a:path extrusionOk="0" h="1503654" w="1047629">
                  <a:moveTo>
                    <a:pt x="0" y="0"/>
                  </a:moveTo>
                  <a:lnTo>
                    <a:pt x="1047629" y="0"/>
                  </a:lnTo>
                  <a:lnTo>
                    <a:pt x="1047629" y="1503654"/>
                  </a:lnTo>
                  <a:lnTo>
                    <a:pt x="0" y="1503654"/>
                  </a:lnTo>
                  <a:close/>
                </a:path>
              </a:pathLst>
            </a:custGeom>
            <a:solidFill>
              <a:srgbClr val="BA8A5D"/>
            </a:solidFill>
            <a:ln>
              <a:noFill/>
            </a:ln>
          </p:spPr>
        </p:sp>
        <p:sp>
          <p:nvSpPr>
            <p:cNvPr id="215" name="Google Shape;215;p15"/>
            <p:cNvSpPr txBox="1"/>
            <p:nvPr/>
          </p:nvSpPr>
          <p:spPr>
            <a:xfrm>
              <a:off x="0" y="-57150"/>
              <a:ext cx="1047629" cy="1560804"/>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6" name="Google Shape;216;p15"/>
          <p:cNvGrpSpPr/>
          <p:nvPr/>
        </p:nvGrpSpPr>
        <p:grpSpPr>
          <a:xfrm>
            <a:off x="7329502" y="2435835"/>
            <a:ext cx="1814499" cy="2703320"/>
            <a:chOff x="0" y="-57150"/>
            <a:chExt cx="1047629" cy="1560804"/>
          </a:xfrm>
        </p:grpSpPr>
        <p:sp>
          <p:nvSpPr>
            <p:cNvPr id="217" name="Google Shape;217;p15"/>
            <p:cNvSpPr/>
            <p:nvPr/>
          </p:nvSpPr>
          <p:spPr>
            <a:xfrm>
              <a:off x="0" y="0"/>
              <a:ext cx="1047629" cy="1503654"/>
            </a:xfrm>
            <a:custGeom>
              <a:rect b="b" l="l" r="r" t="t"/>
              <a:pathLst>
                <a:path extrusionOk="0" h="1503654" w="1047629">
                  <a:moveTo>
                    <a:pt x="0" y="0"/>
                  </a:moveTo>
                  <a:lnTo>
                    <a:pt x="1047629" y="0"/>
                  </a:lnTo>
                  <a:lnTo>
                    <a:pt x="1047629" y="1503654"/>
                  </a:lnTo>
                  <a:lnTo>
                    <a:pt x="0" y="1503654"/>
                  </a:lnTo>
                  <a:close/>
                </a:path>
              </a:pathLst>
            </a:custGeom>
            <a:solidFill>
              <a:srgbClr val="327576"/>
            </a:solidFill>
            <a:ln>
              <a:noFill/>
            </a:ln>
          </p:spPr>
        </p:sp>
        <p:sp>
          <p:nvSpPr>
            <p:cNvPr id="218" name="Google Shape;218;p15"/>
            <p:cNvSpPr txBox="1"/>
            <p:nvPr/>
          </p:nvSpPr>
          <p:spPr>
            <a:xfrm>
              <a:off x="0" y="-57150"/>
              <a:ext cx="1047629" cy="1560804"/>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9" name="Google Shape;219;p15"/>
          <p:cNvSpPr txBox="1"/>
          <p:nvPr/>
        </p:nvSpPr>
        <p:spPr>
          <a:xfrm>
            <a:off x="4401022" y="2178343"/>
            <a:ext cx="339968" cy="21841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03</a:t>
            </a:r>
            <a:endParaRPr sz="700"/>
          </a:p>
        </p:txBody>
      </p:sp>
      <p:sp>
        <p:nvSpPr>
          <p:cNvPr id="220" name="Google Shape;220;p15"/>
          <p:cNvSpPr txBox="1"/>
          <p:nvPr/>
        </p:nvSpPr>
        <p:spPr>
          <a:xfrm>
            <a:off x="8066767" y="2178343"/>
            <a:ext cx="339968" cy="21841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03</a:t>
            </a:r>
            <a:endParaRPr sz="700"/>
          </a:p>
        </p:txBody>
      </p:sp>
      <p:sp>
        <p:nvSpPr>
          <p:cNvPr id="221" name="Google Shape;221;p15"/>
          <p:cNvSpPr txBox="1"/>
          <p:nvPr/>
        </p:nvSpPr>
        <p:spPr>
          <a:xfrm>
            <a:off x="6232900" y="2178343"/>
            <a:ext cx="339968" cy="21841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05</a:t>
            </a:r>
            <a:endParaRPr sz="700"/>
          </a:p>
        </p:txBody>
      </p:sp>
      <p:sp>
        <p:nvSpPr>
          <p:cNvPr id="222" name="Google Shape;222;p15"/>
          <p:cNvSpPr txBox="1"/>
          <p:nvPr/>
        </p:nvSpPr>
        <p:spPr>
          <a:xfrm>
            <a:off x="3859584" y="2609044"/>
            <a:ext cx="1422846" cy="219017"/>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223" name="Google Shape;223;p15"/>
          <p:cNvSpPr txBox="1"/>
          <p:nvPr/>
        </p:nvSpPr>
        <p:spPr>
          <a:xfrm>
            <a:off x="7525328" y="2609044"/>
            <a:ext cx="1422846" cy="219017"/>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224" name="Google Shape;224;p15"/>
          <p:cNvSpPr txBox="1"/>
          <p:nvPr/>
        </p:nvSpPr>
        <p:spPr>
          <a:xfrm>
            <a:off x="5691462" y="2609044"/>
            <a:ext cx="1422845" cy="219017"/>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grpSp>
        <p:nvGrpSpPr>
          <p:cNvPr id="225" name="Google Shape;225;p15"/>
          <p:cNvGrpSpPr/>
          <p:nvPr/>
        </p:nvGrpSpPr>
        <p:grpSpPr>
          <a:xfrm rot="5400000">
            <a:off x="2432996" y="3769925"/>
            <a:ext cx="2604336" cy="142815"/>
            <a:chOff x="0" y="-946"/>
            <a:chExt cx="1850651" cy="101485"/>
          </a:xfrm>
        </p:grpSpPr>
        <p:sp>
          <p:nvSpPr>
            <p:cNvPr id="226" name="Google Shape;226;p15"/>
            <p:cNvSpPr/>
            <p:nvPr/>
          </p:nvSpPr>
          <p:spPr>
            <a:xfrm>
              <a:off x="0" y="0"/>
              <a:ext cx="1850651" cy="100539"/>
            </a:xfrm>
            <a:custGeom>
              <a:rect b="b" l="l" r="r" t="t"/>
              <a:pathLst>
                <a:path extrusionOk="0" h="100539" w="1850651">
                  <a:moveTo>
                    <a:pt x="925325" y="0"/>
                  </a:moveTo>
                  <a:lnTo>
                    <a:pt x="1850651" y="100539"/>
                  </a:lnTo>
                  <a:lnTo>
                    <a:pt x="0" y="100539"/>
                  </a:lnTo>
                  <a:lnTo>
                    <a:pt x="925325" y="0"/>
                  </a:lnTo>
                  <a:close/>
                </a:path>
              </a:pathLst>
            </a:custGeom>
            <a:solidFill>
              <a:srgbClr val="6CC0C2"/>
            </a:solidFill>
            <a:ln>
              <a:noFill/>
            </a:ln>
          </p:spPr>
        </p:sp>
        <p:sp>
          <p:nvSpPr>
            <p:cNvPr id="227" name="Google Shape;227;p15"/>
            <p:cNvSpPr txBox="1"/>
            <p:nvPr/>
          </p:nvSpPr>
          <p:spPr>
            <a:xfrm>
              <a:off x="289164" y="-946"/>
              <a:ext cx="1272322" cy="9430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8" name="Google Shape;228;p15"/>
          <p:cNvGrpSpPr/>
          <p:nvPr/>
        </p:nvGrpSpPr>
        <p:grpSpPr>
          <a:xfrm rot="5400000">
            <a:off x="6098741" y="3769925"/>
            <a:ext cx="2604336" cy="142815"/>
            <a:chOff x="0" y="-946"/>
            <a:chExt cx="1850651" cy="101485"/>
          </a:xfrm>
        </p:grpSpPr>
        <p:sp>
          <p:nvSpPr>
            <p:cNvPr id="229" name="Google Shape;229;p15"/>
            <p:cNvSpPr/>
            <p:nvPr/>
          </p:nvSpPr>
          <p:spPr>
            <a:xfrm>
              <a:off x="0" y="0"/>
              <a:ext cx="1850651" cy="100539"/>
            </a:xfrm>
            <a:custGeom>
              <a:rect b="b" l="l" r="r" t="t"/>
              <a:pathLst>
                <a:path extrusionOk="0" h="100539" w="1850651">
                  <a:moveTo>
                    <a:pt x="925325" y="0"/>
                  </a:moveTo>
                  <a:lnTo>
                    <a:pt x="1850651" y="100539"/>
                  </a:lnTo>
                  <a:lnTo>
                    <a:pt x="0" y="100539"/>
                  </a:lnTo>
                  <a:lnTo>
                    <a:pt x="925325" y="0"/>
                  </a:lnTo>
                  <a:close/>
                </a:path>
              </a:pathLst>
            </a:custGeom>
            <a:solidFill>
              <a:srgbClr val="2A1F12"/>
            </a:solidFill>
            <a:ln>
              <a:noFill/>
            </a:ln>
          </p:spPr>
        </p:sp>
        <p:sp>
          <p:nvSpPr>
            <p:cNvPr id="230" name="Google Shape;230;p15"/>
            <p:cNvSpPr txBox="1"/>
            <p:nvPr/>
          </p:nvSpPr>
          <p:spPr>
            <a:xfrm>
              <a:off x="289164" y="-946"/>
              <a:ext cx="1272322" cy="9430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1" name="Google Shape;231;p15"/>
          <p:cNvGrpSpPr/>
          <p:nvPr/>
        </p:nvGrpSpPr>
        <p:grpSpPr>
          <a:xfrm>
            <a:off x="1831878" y="2435835"/>
            <a:ext cx="1814499" cy="2703320"/>
            <a:chOff x="0" y="-57150"/>
            <a:chExt cx="1047629" cy="1560804"/>
          </a:xfrm>
        </p:grpSpPr>
        <p:sp>
          <p:nvSpPr>
            <p:cNvPr id="232" name="Google Shape;232;p15"/>
            <p:cNvSpPr/>
            <p:nvPr/>
          </p:nvSpPr>
          <p:spPr>
            <a:xfrm>
              <a:off x="0" y="0"/>
              <a:ext cx="1047629" cy="1503654"/>
            </a:xfrm>
            <a:custGeom>
              <a:rect b="b" l="l" r="r" t="t"/>
              <a:pathLst>
                <a:path extrusionOk="0" h="1503654" w="1047629">
                  <a:moveTo>
                    <a:pt x="0" y="0"/>
                  </a:moveTo>
                  <a:lnTo>
                    <a:pt x="1047629" y="0"/>
                  </a:lnTo>
                  <a:lnTo>
                    <a:pt x="1047629" y="1503654"/>
                  </a:lnTo>
                  <a:lnTo>
                    <a:pt x="0" y="1503654"/>
                  </a:lnTo>
                  <a:close/>
                </a:path>
              </a:pathLst>
            </a:custGeom>
            <a:solidFill>
              <a:srgbClr val="6CC0C2"/>
            </a:solidFill>
            <a:ln>
              <a:noFill/>
            </a:ln>
          </p:spPr>
        </p:sp>
        <p:sp>
          <p:nvSpPr>
            <p:cNvPr id="233" name="Google Shape;233;p15"/>
            <p:cNvSpPr txBox="1"/>
            <p:nvPr/>
          </p:nvSpPr>
          <p:spPr>
            <a:xfrm>
              <a:off x="0" y="-57150"/>
              <a:ext cx="1047629" cy="1560804"/>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4" name="Google Shape;234;p15"/>
          <p:cNvSpPr txBox="1"/>
          <p:nvPr/>
        </p:nvSpPr>
        <p:spPr>
          <a:xfrm>
            <a:off x="2569144" y="2178343"/>
            <a:ext cx="339968" cy="21841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02</a:t>
            </a:r>
            <a:endParaRPr sz="700"/>
          </a:p>
        </p:txBody>
      </p:sp>
      <p:sp>
        <p:nvSpPr>
          <p:cNvPr id="235" name="Google Shape;235;p15"/>
          <p:cNvSpPr txBox="1"/>
          <p:nvPr/>
        </p:nvSpPr>
        <p:spPr>
          <a:xfrm>
            <a:off x="2027705" y="2609044"/>
            <a:ext cx="1422845" cy="219017"/>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grpSp>
        <p:nvGrpSpPr>
          <p:cNvPr id="236" name="Google Shape;236;p15"/>
          <p:cNvGrpSpPr/>
          <p:nvPr/>
        </p:nvGrpSpPr>
        <p:grpSpPr>
          <a:xfrm rot="5400000">
            <a:off x="601118" y="3769925"/>
            <a:ext cx="2604336" cy="142815"/>
            <a:chOff x="0" y="-946"/>
            <a:chExt cx="1850651" cy="101485"/>
          </a:xfrm>
        </p:grpSpPr>
        <p:sp>
          <p:nvSpPr>
            <p:cNvPr id="237" name="Google Shape;237;p15"/>
            <p:cNvSpPr/>
            <p:nvPr/>
          </p:nvSpPr>
          <p:spPr>
            <a:xfrm>
              <a:off x="0" y="0"/>
              <a:ext cx="1850651" cy="100539"/>
            </a:xfrm>
            <a:custGeom>
              <a:rect b="b" l="l" r="r" t="t"/>
              <a:pathLst>
                <a:path extrusionOk="0" h="100539" w="1850651">
                  <a:moveTo>
                    <a:pt x="925325" y="0"/>
                  </a:moveTo>
                  <a:lnTo>
                    <a:pt x="1850651" y="100539"/>
                  </a:lnTo>
                  <a:lnTo>
                    <a:pt x="0" y="100539"/>
                  </a:lnTo>
                  <a:lnTo>
                    <a:pt x="925325" y="0"/>
                  </a:lnTo>
                  <a:close/>
                </a:path>
              </a:pathLst>
            </a:custGeom>
            <a:solidFill>
              <a:srgbClr val="FF905B"/>
            </a:solidFill>
            <a:ln>
              <a:noFill/>
            </a:ln>
          </p:spPr>
        </p:sp>
        <p:sp>
          <p:nvSpPr>
            <p:cNvPr id="238" name="Google Shape;238;p15"/>
            <p:cNvSpPr txBox="1"/>
            <p:nvPr/>
          </p:nvSpPr>
          <p:spPr>
            <a:xfrm>
              <a:off x="289164" y="-946"/>
              <a:ext cx="1272322" cy="94304"/>
            </a:xfrm>
            <a:prstGeom prst="rect">
              <a:avLst/>
            </a:prstGeom>
            <a:noFill/>
            <a:ln>
              <a:noFill/>
            </a:ln>
          </p:spPr>
          <p:txBody>
            <a:bodyPr anchorCtr="0" anchor="ctr" bIns="25400" lIns="25400" spcFirstLastPara="1" rIns="25400" wrap="square" tIns="25400">
              <a:noAutofit/>
            </a:bodyPr>
            <a:lstStyle/>
            <a:p>
              <a:pPr indent="0" lvl="0" marL="0" marR="0" rtl="0" algn="ctr">
                <a:lnSpc>
                  <a:spcPct val="1710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9" name="Google Shape;239;p15"/>
          <p:cNvGrpSpPr/>
          <p:nvPr/>
        </p:nvGrpSpPr>
        <p:grpSpPr>
          <a:xfrm>
            <a:off x="0" y="2435835"/>
            <a:ext cx="1814499" cy="2703320"/>
            <a:chOff x="0" y="-57150"/>
            <a:chExt cx="1047629" cy="1560804"/>
          </a:xfrm>
        </p:grpSpPr>
        <p:sp>
          <p:nvSpPr>
            <p:cNvPr id="240" name="Google Shape;240;p15"/>
            <p:cNvSpPr/>
            <p:nvPr/>
          </p:nvSpPr>
          <p:spPr>
            <a:xfrm>
              <a:off x="0" y="0"/>
              <a:ext cx="1047629" cy="1503654"/>
            </a:xfrm>
            <a:custGeom>
              <a:rect b="b" l="l" r="r" t="t"/>
              <a:pathLst>
                <a:path extrusionOk="0" h="1503654" w="1047629">
                  <a:moveTo>
                    <a:pt x="0" y="0"/>
                  </a:moveTo>
                  <a:lnTo>
                    <a:pt x="1047629" y="0"/>
                  </a:lnTo>
                  <a:lnTo>
                    <a:pt x="1047629" y="1503654"/>
                  </a:lnTo>
                  <a:lnTo>
                    <a:pt x="0" y="1503654"/>
                  </a:lnTo>
                  <a:close/>
                </a:path>
              </a:pathLst>
            </a:custGeom>
            <a:solidFill>
              <a:srgbClr val="FF905B"/>
            </a:solidFill>
            <a:ln>
              <a:noFill/>
            </a:ln>
          </p:spPr>
        </p:sp>
        <p:sp>
          <p:nvSpPr>
            <p:cNvPr id="241" name="Google Shape;241;p15"/>
            <p:cNvSpPr txBox="1"/>
            <p:nvPr/>
          </p:nvSpPr>
          <p:spPr>
            <a:xfrm>
              <a:off x="0" y="-57150"/>
              <a:ext cx="1047629" cy="1560804"/>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2" name="Google Shape;242;p15"/>
          <p:cNvSpPr txBox="1"/>
          <p:nvPr/>
        </p:nvSpPr>
        <p:spPr>
          <a:xfrm>
            <a:off x="737265" y="2178343"/>
            <a:ext cx="339968" cy="21841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01</a:t>
            </a:r>
            <a:endParaRPr sz="700"/>
          </a:p>
        </p:txBody>
      </p:sp>
      <p:sp>
        <p:nvSpPr>
          <p:cNvPr id="243" name="Google Shape;243;p15"/>
          <p:cNvSpPr txBox="1"/>
          <p:nvPr/>
        </p:nvSpPr>
        <p:spPr>
          <a:xfrm>
            <a:off x="195827" y="2609044"/>
            <a:ext cx="1422846" cy="219017"/>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244" name="Google Shape;244;p15"/>
          <p:cNvSpPr txBox="1"/>
          <p:nvPr/>
        </p:nvSpPr>
        <p:spPr>
          <a:xfrm>
            <a:off x="195826" y="2937598"/>
            <a:ext cx="1422900" cy="23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Nunc sagittis metus eros, ac pellentesque erat facilisis vitae.</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id sapien ultrices, ultrices orci in, tincidunt augue. Nunc a quam maximus, vehicula ipsum in, fringilla metus.</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ex elit, fermentum placerat egestas eget, mattis convallis mi.</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p:txBody>
      </p:sp>
      <p:sp>
        <p:nvSpPr>
          <p:cNvPr id="245" name="Google Shape;245;p15"/>
          <p:cNvSpPr txBox="1"/>
          <p:nvPr/>
        </p:nvSpPr>
        <p:spPr>
          <a:xfrm>
            <a:off x="2027705" y="2937598"/>
            <a:ext cx="1422900" cy="23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Nunc sagittis metus eros, ac pellentesque erat facilisis vitae.</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id sapien ultrices, ultrices orci in, tincidunt augue. Nunc a quam maximus, vehicula ipsum in, fringilla metus.</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ex elit, fermentum placerat egestas eget, mattis convallis mi.</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p:txBody>
      </p:sp>
      <p:sp>
        <p:nvSpPr>
          <p:cNvPr id="246" name="Google Shape;246;p15"/>
          <p:cNvSpPr txBox="1"/>
          <p:nvPr/>
        </p:nvSpPr>
        <p:spPr>
          <a:xfrm>
            <a:off x="3860578" y="2937598"/>
            <a:ext cx="1422900" cy="23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Nunc sagittis metus eros, ac pellentesque erat facilisis vitae.</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id sapien ultrices, ultrices orci in, tincidunt augue. Nunc a quam maximus, vehicula ipsum in, fringilla metus.</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ex elit, fermentum placerat egestas eget, mattis convallis mi.</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p:txBody>
      </p:sp>
      <p:sp>
        <p:nvSpPr>
          <p:cNvPr id="247" name="Google Shape;247;p15"/>
          <p:cNvSpPr txBox="1"/>
          <p:nvPr/>
        </p:nvSpPr>
        <p:spPr>
          <a:xfrm>
            <a:off x="5691462" y="2937598"/>
            <a:ext cx="1422900" cy="23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Nunc sagittis metus eros, ac pellentesque erat facilisis vitae.</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id sapien ultrices, ultrices orci in, tincidunt augue. Nunc a quam maximus, vehicula ipsum in, fringilla metus.</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ex elit, fermentum placerat egestas eget, mattis convallis mi.</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p:txBody>
      </p:sp>
      <p:sp>
        <p:nvSpPr>
          <p:cNvPr id="248" name="Google Shape;248;p15"/>
          <p:cNvSpPr txBox="1"/>
          <p:nvPr/>
        </p:nvSpPr>
        <p:spPr>
          <a:xfrm>
            <a:off x="7525328" y="2937598"/>
            <a:ext cx="1422900" cy="23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Nunc sagittis metus eros, ac pellentesque erat facilisis vitae.</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id sapien ultrices, ultrices orci in, tincidunt augue. Nunc a quam maximus, vehicula ipsum in, fringilla metus.</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Donec ex elit, fermentum placerat egestas eget, mattis convallis mi.</a:t>
            </a:r>
            <a:endParaRPr sz="700"/>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None/>
            </a:pPr>
            <a:r>
              <a:t/>
            </a:r>
            <a:endParaRPr b="0" i="0" sz="900" u="none" cap="none" strike="noStrike">
              <a:solidFill>
                <a:srgbClr val="FFF3E9"/>
              </a:solidFill>
              <a:latin typeface="Montserrat Medium"/>
              <a:ea typeface="Montserrat Medium"/>
              <a:cs typeface="Montserrat Medium"/>
              <a:sym typeface="Montserra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252" name="Shape 252"/>
        <p:cNvGrpSpPr/>
        <p:nvPr/>
      </p:nvGrpSpPr>
      <p:grpSpPr>
        <a:xfrm>
          <a:off x="0" y="0"/>
          <a:ext cx="0" cy="0"/>
          <a:chOff x="0" y="0"/>
          <a:chExt cx="0" cy="0"/>
        </a:xfrm>
      </p:grpSpPr>
      <p:grpSp>
        <p:nvGrpSpPr>
          <p:cNvPr id="253" name="Google Shape;253;p16"/>
          <p:cNvGrpSpPr/>
          <p:nvPr/>
        </p:nvGrpSpPr>
        <p:grpSpPr>
          <a:xfrm>
            <a:off x="111697" y="1468486"/>
            <a:ext cx="1784122" cy="1545037"/>
            <a:chOff x="0" y="0"/>
            <a:chExt cx="729956" cy="632137"/>
          </a:xfrm>
        </p:grpSpPr>
        <p:sp>
          <p:nvSpPr>
            <p:cNvPr id="254" name="Google Shape;254;p1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FF905B">
                <a:alpha val="49803"/>
              </a:srgbClr>
            </a:solidFill>
            <a:ln>
              <a:noFill/>
            </a:ln>
          </p:spPr>
        </p:sp>
        <p:sp>
          <p:nvSpPr>
            <p:cNvPr id="255" name="Google Shape;255;p1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6" name="Google Shape;256;p16"/>
          <p:cNvGrpSpPr/>
          <p:nvPr/>
        </p:nvGrpSpPr>
        <p:grpSpPr>
          <a:xfrm>
            <a:off x="1895818" y="1468486"/>
            <a:ext cx="1784122" cy="1545037"/>
            <a:chOff x="0" y="0"/>
            <a:chExt cx="729956" cy="632137"/>
          </a:xfrm>
        </p:grpSpPr>
        <p:sp>
          <p:nvSpPr>
            <p:cNvPr id="257" name="Google Shape;257;p1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6CC0C2">
                <a:alpha val="49803"/>
              </a:srgbClr>
            </a:solidFill>
            <a:ln>
              <a:noFill/>
            </a:ln>
          </p:spPr>
        </p:sp>
        <p:sp>
          <p:nvSpPr>
            <p:cNvPr id="258" name="Google Shape;258;p1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9" name="Google Shape;259;p16"/>
          <p:cNvGrpSpPr/>
          <p:nvPr/>
        </p:nvGrpSpPr>
        <p:grpSpPr>
          <a:xfrm rot="10800000">
            <a:off x="111697" y="3013524"/>
            <a:ext cx="1784122" cy="1545037"/>
            <a:chOff x="0" y="0"/>
            <a:chExt cx="729956" cy="632137"/>
          </a:xfrm>
        </p:grpSpPr>
        <p:sp>
          <p:nvSpPr>
            <p:cNvPr id="260" name="Google Shape;260;p1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FF905B"/>
            </a:solidFill>
            <a:ln>
              <a:noFill/>
            </a:ln>
          </p:spPr>
        </p:sp>
        <p:sp>
          <p:nvSpPr>
            <p:cNvPr id="261" name="Google Shape;261;p1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2" name="Google Shape;262;p16"/>
          <p:cNvGrpSpPr/>
          <p:nvPr/>
        </p:nvGrpSpPr>
        <p:grpSpPr>
          <a:xfrm rot="10800000">
            <a:off x="1895818" y="3013524"/>
            <a:ext cx="1784122" cy="1545037"/>
            <a:chOff x="0" y="0"/>
            <a:chExt cx="729956" cy="632137"/>
          </a:xfrm>
        </p:grpSpPr>
        <p:sp>
          <p:nvSpPr>
            <p:cNvPr id="263" name="Google Shape;263;p1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6CC0C2"/>
            </a:solidFill>
            <a:ln>
              <a:noFill/>
            </a:ln>
          </p:spPr>
        </p:sp>
        <p:sp>
          <p:nvSpPr>
            <p:cNvPr id="264" name="Google Shape;264;p1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5" name="Google Shape;265;p16"/>
          <p:cNvGrpSpPr/>
          <p:nvPr/>
        </p:nvGrpSpPr>
        <p:grpSpPr>
          <a:xfrm>
            <a:off x="368829" y="1463607"/>
            <a:ext cx="634929" cy="561585"/>
            <a:chOff x="0" y="-6246"/>
            <a:chExt cx="812800" cy="718909"/>
          </a:xfrm>
        </p:grpSpPr>
        <p:sp>
          <p:nvSpPr>
            <p:cNvPr id="266" name="Google Shape;266;p16"/>
            <p:cNvSpPr/>
            <p:nvPr/>
          </p:nvSpPr>
          <p:spPr>
            <a:xfrm>
              <a:off x="0" y="0"/>
              <a:ext cx="812800" cy="712663"/>
            </a:xfrm>
            <a:custGeom>
              <a:rect b="b" l="l" r="r" t="t"/>
              <a:pathLst>
                <a:path extrusionOk="0" h="712663" w="812800">
                  <a:moveTo>
                    <a:pt x="406400" y="712663"/>
                  </a:moveTo>
                  <a:lnTo>
                    <a:pt x="812800" y="0"/>
                  </a:lnTo>
                  <a:lnTo>
                    <a:pt x="0" y="0"/>
                  </a:lnTo>
                  <a:lnTo>
                    <a:pt x="406400" y="712663"/>
                  </a:lnTo>
                  <a:close/>
                </a:path>
              </a:pathLst>
            </a:custGeom>
            <a:solidFill>
              <a:srgbClr val="FFFFFF"/>
            </a:solidFill>
            <a:ln>
              <a:noFill/>
            </a:ln>
          </p:spPr>
        </p:sp>
        <p:sp>
          <p:nvSpPr>
            <p:cNvPr id="267" name="Google Shape;267;p16"/>
            <p:cNvSpPr txBox="1"/>
            <p:nvPr/>
          </p:nvSpPr>
          <p:spPr>
            <a:xfrm>
              <a:off x="127000" y="-6246"/>
              <a:ext cx="558800" cy="38802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8" name="Google Shape;268;p16"/>
          <p:cNvGrpSpPr/>
          <p:nvPr/>
        </p:nvGrpSpPr>
        <p:grpSpPr>
          <a:xfrm>
            <a:off x="2152950" y="1463607"/>
            <a:ext cx="634929" cy="561585"/>
            <a:chOff x="0" y="-6246"/>
            <a:chExt cx="812800" cy="718909"/>
          </a:xfrm>
        </p:grpSpPr>
        <p:sp>
          <p:nvSpPr>
            <p:cNvPr id="269" name="Google Shape;269;p16"/>
            <p:cNvSpPr/>
            <p:nvPr/>
          </p:nvSpPr>
          <p:spPr>
            <a:xfrm>
              <a:off x="0" y="0"/>
              <a:ext cx="812800" cy="712663"/>
            </a:xfrm>
            <a:custGeom>
              <a:rect b="b" l="l" r="r" t="t"/>
              <a:pathLst>
                <a:path extrusionOk="0" h="712663" w="812800">
                  <a:moveTo>
                    <a:pt x="406400" y="712663"/>
                  </a:moveTo>
                  <a:lnTo>
                    <a:pt x="812800" y="0"/>
                  </a:lnTo>
                  <a:lnTo>
                    <a:pt x="0" y="0"/>
                  </a:lnTo>
                  <a:lnTo>
                    <a:pt x="406400" y="712663"/>
                  </a:lnTo>
                  <a:close/>
                </a:path>
              </a:pathLst>
            </a:custGeom>
            <a:solidFill>
              <a:srgbClr val="FFFFFF"/>
            </a:solidFill>
            <a:ln>
              <a:noFill/>
            </a:ln>
          </p:spPr>
        </p:sp>
        <p:sp>
          <p:nvSpPr>
            <p:cNvPr id="270" name="Google Shape;270;p16"/>
            <p:cNvSpPr txBox="1"/>
            <p:nvPr/>
          </p:nvSpPr>
          <p:spPr>
            <a:xfrm>
              <a:off x="127000" y="-6246"/>
              <a:ext cx="558800" cy="38802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1" name="Google Shape;271;p16"/>
          <p:cNvSpPr txBox="1"/>
          <p:nvPr/>
        </p:nvSpPr>
        <p:spPr>
          <a:xfrm>
            <a:off x="514350" y="359357"/>
            <a:ext cx="4013185" cy="759601"/>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Add Your Title</a:t>
            </a:r>
            <a:endParaRPr sz="700"/>
          </a:p>
        </p:txBody>
      </p:sp>
      <p:sp>
        <p:nvSpPr>
          <p:cNvPr id="272" name="Google Shape;272;p16"/>
          <p:cNvSpPr txBox="1"/>
          <p:nvPr/>
        </p:nvSpPr>
        <p:spPr>
          <a:xfrm>
            <a:off x="4968254" y="559453"/>
            <a:ext cx="3573600" cy="554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900" u="none" cap="none" strike="noStrike">
                <a:solidFill>
                  <a:srgbClr val="2A1F12"/>
                </a:solidFill>
                <a:latin typeface="Montserrat"/>
                <a:ea typeface="Montserrat"/>
                <a:cs typeface="Montserrat"/>
                <a:sym typeface="Montserrat"/>
              </a:rPr>
              <a:t>Morbi ut metus accumsan, maximus purus vitae, commodo enim. Duis feugiat sapien eget urna vestibulum, eget lacinia odio pulvinar. Pellentesque  accumsan eros, et cursus nibh tempus. </a:t>
            </a:r>
            <a:endParaRPr sz="700"/>
          </a:p>
        </p:txBody>
      </p:sp>
      <p:sp>
        <p:nvSpPr>
          <p:cNvPr id="273" name="Google Shape;273;p16"/>
          <p:cNvSpPr txBox="1"/>
          <p:nvPr/>
        </p:nvSpPr>
        <p:spPr>
          <a:xfrm>
            <a:off x="499975" y="1529008"/>
            <a:ext cx="372637" cy="2689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FF905B"/>
                </a:solidFill>
                <a:latin typeface="Barlow"/>
                <a:ea typeface="Barlow"/>
                <a:cs typeface="Barlow"/>
                <a:sym typeface="Barlow"/>
              </a:rPr>
              <a:t>01</a:t>
            </a:r>
            <a:endParaRPr sz="700"/>
          </a:p>
        </p:txBody>
      </p:sp>
      <p:sp>
        <p:nvSpPr>
          <p:cNvPr id="274" name="Google Shape;274;p16"/>
          <p:cNvSpPr txBox="1"/>
          <p:nvPr/>
        </p:nvSpPr>
        <p:spPr>
          <a:xfrm>
            <a:off x="2284096" y="1529008"/>
            <a:ext cx="372636" cy="2689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6CC0C2"/>
                </a:solidFill>
                <a:latin typeface="Barlow"/>
                <a:ea typeface="Barlow"/>
                <a:cs typeface="Barlow"/>
                <a:sym typeface="Barlow"/>
              </a:rPr>
              <a:t>02</a:t>
            </a:r>
            <a:endParaRPr sz="700"/>
          </a:p>
        </p:txBody>
      </p:sp>
      <p:sp>
        <p:nvSpPr>
          <p:cNvPr id="275" name="Google Shape;275;p16"/>
          <p:cNvSpPr/>
          <p:nvPr/>
        </p:nvSpPr>
        <p:spPr>
          <a:xfrm>
            <a:off x="766800" y="2085353"/>
            <a:ext cx="463669" cy="640749"/>
          </a:xfrm>
          <a:custGeom>
            <a:rect b="b" l="l" r="r" t="t"/>
            <a:pathLst>
              <a:path extrusionOk="0" h="1281497" w="927338">
                <a:moveTo>
                  <a:pt x="0" y="0"/>
                </a:moveTo>
                <a:lnTo>
                  <a:pt x="927338" y="0"/>
                </a:lnTo>
                <a:lnTo>
                  <a:pt x="927338" y="1281497"/>
                </a:lnTo>
                <a:lnTo>
                  <a:pt x="0" y="1281497"/>
                </a:lnTo>
                <a:lnTo>
                  <a:pt x="0" y="0"/>
                </a:lnTo>
                <a:close/>
              </a:path>
            </a:pathLst>
          </a:custGeom>
          <a:blipFill rotWithShape="1">
            <a:blip r:embed="rId3">
              <a:alphaModFix/>
            </a:blip>
            <a:stretch>
              <a:fillRect b="0" l="0" r="0" t="0"/>
            </a:stretch>
          </a:blipFill>
          <a:ln>
            <a:noFill/>
          </a:ln>
        </p:spPr>
      </p:sp>
      <p:sp>
        <p:nvSpPr>
          <p:cNvPr id="276" name="Google Shape;276;p16"/>
          <p:cNvSpPr txBox="1"/>
          <p:nvPr/>
        </p:nvSpPr>
        <p:spPr>
          <a:xfrm>
            <a:off x="218681" y="3178991"/>
            <a:ext cx="1570153"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277" name="Google Shape;277;p16"/>
          <p:cNvSpPr txBox="1"/>
          <p:nvPr/>
        </p:nvSpPr>
        <p:spPr>
          <a:xfrm>
            <a:off x="2002803" y="3178991"/>
            <a:ext cx="1570153"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278" name="Google Shape;278;p16"/>
          <p:cNvSpPr txBox="1"/>
          <p:nvPr/>
        </p:nvSpPr>
        <p:spPr>
          <a:xfrm>
            <a:off x="653783" y="3459221"/>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279" name="Google Shape;279;p16"/>
          <p:cNvSpPr txBox="1"/>
          <p:nvPr/>
        </p:nvSpPr>
        <p:spPr>
          <a:xfrm>
            <a:off x="2437905" y="3459221"/>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grpSp>
        <p:nvGrpSpPr>
          <p:cNvPr id="280" name="Google Shape;280;p16"/>
          <p:cNvGrpSpPr/>
          <p:nvPr/>
        </p:nvGrpSpPr>
        <p:grpSpPr>
          <a:xfrm>
            <a:off x="3679939" y="1468486"/>
            <a:ext cx="1784122" cy="1545037"/>
            <a:chOff x="0" y="0"/>
            <a:chExt cx="729956" cy="632137"/>
          </a:xfrm>
        </p:grpSpPr>
        <p:sp>
          <p:nvSpPr>
            <p:cNvPr id="281" name="Google Shape;281;p1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2A1F12">
                <a:alpha val="49803"/>
              </a:srgbClr>
            </a:solidFill>
            <a:ln>
              <a:noFill/>
            </a:ln>
          </p:spPr>
        </p:sp>
        <p:sp>
          <p:nvSpPr>
            <p:cNvPr id="282" name="Google Shape;282;p1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3" name="Google Shape;283;p16"/>
          <p:cNvGrpSpPr/>
          <p:nvPr/>
        </p:nvGrpSpPr>
        <p:grpSpPr>
          <a:xfrm rot="10800000">
            <a:off x="3679940" y="3013524"/>
            <a:ext cx="1784121" cy="1545037"/>
            <a:chOff x="0" y="0"/>
            <a:chExt cx="729956" cy="632137"/>
          </a:xfrm>
        </p:grpSpPr>
        <p:sp>
          <p:nvSpPr>
            <p:cNvPr id="284" name="Google Shape;284;p1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2A1F12"/>
            </a:solidFill>
            <a:ln>
              <a:noFill/>
            </a:ln>
          </p:spPr>
        </p:sp>
        <p:sp>
          <p:nvSpPr>
            <p:cNvPr id="285" name="Google Shape;285;p1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6" name="Google Shape;286;p16"/>
          <p:cNvGrpSpPr/>
          <p:nvPr/>
        </p:nvGrpSpPr>
        <p:grpSpPr>
          <a:xfrm>
            <a:off x="3937071" y="1463607"/>
            <a:ext cx="634929" cy="561585"/>
            <a:chOff x="0" y="-6246"/>
            <a:chExt cx="812800" cy="718909"/>
          </a:xfrm>
        </p:grpSpPr>
        <p:sp>
          <p:nvSpPr>
            <p:cNvPr id="287" name="Google Shape;287;p16"/>
            <p:cNvSpPr/>
            <p:nvPr/>
          </p:nvSpPr>
          <p:spPr>
            <a:xfrm>
              <a:off x="0" y="0"/>
              <a:ext cx="812800" cy="712663"/>
            </a:xfrm>
            <a:custGeom>
              <a:rect b="b" l="l" r="r" t="t"/>
              <a:pathLst>
                <a:path extrusionOk="0" h="712663" w="812800">
                  <a:moveTo>
                    <a:pt x="406400" y="712663"/>
                  </a:moveTo>
                  <a:lnTo>
                    <a:pt x="812800" y="0"/>
                  </a:lnTo>
                  <a:lnTo>
                    <a:pt x="0" y="0"/>
                  </a:lnTo>
                  <a:lnTo>
                    <a:pt x="406400" y="712663"/>
                  </a:lnTo>
                  <a:close/>
                </a:path>
              </a:pathLst>
            </a:custGeom>
            <a:solidFill>
              <a:srgbClr val="FFFFFF"/>
            </a:solidFill>
            <a:ln>
              <a:noFill/>
            </a:ln>
          </p:spPr>
        </p:sp>
        <p:sp>
          <p:nvSpPr>
            <p:cNvPr id="288" name="Google Shape;288;p16"/>
            <p:cNvSpPr txBox="1"/>
            <p:nvPr/>
          </p:nvSpPr>
          <p:spPr>
            <a:xfrm>
              <a:off x="127000" y="-6246"/>
              <a:ext cx="558800" cy="38802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9" name="Google Shape;289;p16"/>
          <p:cNvSpPr txBox="1"/>
          <p:nvPr/>
        </p:nvSpPr>
        <p:spPr>
          <a:xfrm>
            <a:off x="4068218" y="1529008"/>
            <a:ext cx="372636" cy="2689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2A1F12"/>
                </a:solidFill>
                <a:latin typeface="Barlow"/>
                <a:ea typeface="Barlow"/>
                <a:cs typeface="Barlow"/>
                <a:sym typeface="Barlow"/>
              </a:rPr>
              <a:t>03</a:t>
            </a:r>
            <a:endParaRPr sz="700"/>
          </a:p>
        </p:txBody>
      </p:sp>
      <p:sp>
        <p:nvSpPr>
          <p:cNvPr id="290" name="Google Shape;290;p16"/>
          <p:cNvSpPr txBox="1"/>
          <p:nvPr/>
        </p:nvSpPr>
        <p:spPr>
          <a:xfrm>
            <a:off x="3786924" y="3178991"/>
            <a:ext cx="1570153"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291" name="Google Shape;291;p16"/>
          <p:cNvSpPr txBox="1"/>
          <p:nvPr/>
        </p:nvSpPr>
        <p:spPr>
          <a:xfrm>
            <a:off x="4222026" y="3459221"/>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grpSp>
        <p:nvGrpSpPr>
          <p:cNvPr id="292" name="Google Shape;292;p16"/>
          <p:cNvGrpSpPr/>
          <p:nvPr/>
        </p:nvGrpSpPr>
        <p:grpSpPr>
          <a:xfrm>
            <a:off x="5464061" y="1468486"/>
            <a:ext cx="1784122" cy="1545037"/>
            <a:chOff x="0" y="0"/>
            <a:chExt cx="729956" cy="632137"/>
          </a:xfrm>
        </p:grpSpPr>
        <p:sp>
          <p:nvSpPr>
            <p:cNvPr id="293" name="Google Shape;293;p1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BA8A5D">
                <a:alpha val="49803"/>
              </a:srgbClr>
            </a:solidFill>
            <a:ln>
              <a:noFill/>
            </a:ln>
          </p:spPr>
        </p:sp>
        <p:sp>
          <p:nvSpPr>
            <p:cNvPr id="294" name="Google Shape;294;p1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5" name="Google Shape;295;p16"/>
          <p:cNvGrpSpPr/>
          <p:nvPr/>
        </p:nvGrpSpPr>
        <p:grpSpPr>
          <a:xfrm rot="10800000">
            <a:off x="5464061" y="3013524"/>
            <a:ext cx="1784121" cy="1545037"/>
            <a:chOff x="0" y="0"/>
            <a:chExt cx="729956" cy="632137"/>
          </a:xfrm>
        </p:grpSpPr>
        <p:sp>
          <p:nvSpPr>
            <p:cNvPr id="296" name="Google Shape;296;p1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BA8A5D"/>
            </a:solidFill>
            <a:ln>
              <a:noFill/>
            </a:ln>
          </p:spPr>
        </p:sp>
        <p:sp>
          <p:nvSpPr>
            <p:cNvPr id="297" name="Google Shape;297;p1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8" name="Google Shape;298;p16"/>
          <p:cNvGrpSpPr/>
          <p:nvPr/>
        </p:nvGrpSpPr>
        <p:grpSpPr>
          <a:xfrm>
            <a:off x="5721193" y="1463607"/>
            <a:ext cx="634929" cy="561585"/>
            <a:chOff x="0" y="-6246"/>
            <a:chExt cx="812800" cy="718909"/>
          </a:xfrm>
        </p:grpSpPr>
        <p:sp>
          <p:nvSpPr>
            <p:cNvPr id="299" name="Google Shape;299;p16"/>
            <p:cNvSpPr/>
            <p:nvPr/>
          </p:nvSpPr>
          <p:spPr>
            <a:xfrm>
              <a:off x="0" y="0"/>
              <a:ext cx="812800" cy="712663"/>
            </a:xfrm>
            <a:custGeom>
              <a:rect b="b" l="l" r="r" t="t"/>
              <a:pathLst>
                <a:path extrusionOk="0" h="712663" w="812800">
                  <a:moveTo>
                    <a:pt x="406400" y="712663"/>
                  </a:moveTo>
                  <a:lnTo>
                    <a:pt x="812800" y="0"/>
                  </a:lnTo>
                  <a:lnTo>
                    <a:pt x="0" y="0"/>
                  </a:lnTo>
                  <a:lnTo>
                    <a:pt x="406400" y="712663"/>
                  </a:lnTo>
                  <a:close/>
                </a:path>
              </a:pathLst>
            </a:custGeom>
            <a:solidFill>
              <a:srgbClr val="FFFFFF"/>
            </a:solidFill>
            <a:ln>
              <a:noFill/>
            </a:ln>
          </p:spPr>
        </p:sp>
        <p:sp>
          <p:nvSpPr>
            <p:cNvPr id="300" name="Google Shape;300;p16"/>
            <p:cNvSpPr txBox="1"/>
            <p:nvPr/>
          </p:nvSpPr>
          <p:spPr>
            <a:xfrm>
              <a:off x="127000" y="-6246"/>
              <a:ext cx="558800" cy="38802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1" name="Google Shape;301;p16"/>
          <p:cNvSpPr txBox="1"/>
          <p:nvPr/>
        </p:nvSpPr>
        <p:spPr>
          <a:xfrm>
            <a:off x="5852339" y="1529008"/>
            <a:ext cx="372636" cy="2689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BA8A5D"/>
                </a:solidFill>
                <a:latin typeface="Barlow"/>
                <a:ea typeface="Barlow"/>
                <a:cs typeface="Barlow"/>
                <a:sym typeface="Barlow"/>
              </a:rPr>
              <a:t>04</a:t>
            </a:r>
            <a:endParaRPr sz="700"/>
          </a:p>
        </p:txBody>
      </p:sp>
      <p:sp>
        <p:nvSpPr>
          <p:cNvPr id="302" name="Google Shape;302;p16"/>
          <p:cNvSpPr txBox="1"/>
          <p:nvPr/>
        </p:nvSpPr>
        <p:spPr>
          <a:xfrm>
            <a:off x="5571045" y="3178991"/>
            <a:ext cx="15701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303" name="Google Shape;303;p16"/>
          <p:cNvSpPr txBox="1"/>
          <p:nvPr/>
        </p:nvSpPr>
        <p:spPr>
          <a:xfrm>
            <a:off x="6006147" y="3459221"/>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grpSp>
        <p:nvGrpSpPr>
          <p:cNvPr id="304" name="Google Shape;304;p16"/>
          <p:cNvGrpSpPr/>
          <p:nvPr/>
        </p:nvGrpSpPr>
        <p:grpSpPr>
          <a:xfrm>
            <a:off x="7248182" y="1468486"/>
            <a:ext cx="1784121" cy="1545037"/>
            <a:chOff x="0" y="0"/>
            <a:chExt cx="729956" cy="632137"/>
          </a:xfrm>
        </p:grpSpPr>
        <p:sp>
          <p:nvSpPr>
            <p:cNvPr id="305" name="Google Shape;305;p1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327576">
                <a:alpha val="49803"/>
              </a:srgbClr>
            </a:solidFill>
            <a:ln>
              <a:noFill/>
            </a:ln>
          </p:spPr>
        </p:sp>
        <p:sp>
          <p:nvSpPr>
            <p:cNvPr id="306" name="Google Shape;306;p1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7" name="Google Shape;307;p16"/>
          <p:cNvGrpSpPr/>
          <p:nvPr/>
        </p:nvGrpSpPr>
        <p:grpSpPr>
          <a:xfrm rot="10800000">
            <a:off x="7248182" y="3013524"/>
            <a:ext cx="1784121" cy="1545037"/>
            <a:chOff x="0" y="0"/>
            <a:chExt cx="729956" cy="632137"/>
          </a:xfrm>
        </p:grpSpPr>
        <p:sp>
          <p:nvSpPr>
            <p:cNvPr id="308" name="Google Shape;308;p16"/>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327576"/>
            </a:solidFill>
            <a:ln>
              <a:noFill/>
            </a:ln>
          </p:spPr>
        </p:sp>
        <p:sp>
          <p:nvSpPr>
            <p:cNvPr id="309" name="Google Shape;309;p16"/>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0" name="Google Shape;310;p16"/>
          <p:cNvGrpSpPr/>
          <p:nvPr/>
        </p:nvGrpSpPr>
        <p:grpSpPr>
          <a:xfrm>
            <a:off x="7505314" y="1463607"/>
            <a:ext cx="634929" cy="561585"/>
            <a:chOff x="0" y="-6246"/>
            <a:chExt cx="812800" cy="718909"/>
          </a:xfrm>
        </p:grpSpPr>
        <p:sp>
          <p:nvSpPr>
            <p:cNvPr id="311" name="Google Shape;311;p16"/>
            <p:cNvSpPr/>
            <p:nvPr/>
          </p:nvSpPr>
          <p:spPr>
            <a:xfrm>
              <a:off x="0" y="0"/>
              <a:ext cx="812800" cy="712663"/>
            </a:xfrm>
            <a:custGeom>
              <a:rect b="b" l="l" r="r" t="t"/>
              <a:pathLst>
                <a:path extrusionOk="0" h="712663" w="812800">
                  <a:moveTo>
                    <a:pt x="406400" y="712663"/>
                  </a:moveTo>
                  <a:lnTo>
                    <a:pt x="812800" y="0"/>
                  </a:lnTo>
                  <a:lnTo>
                    <a:pt x="0" y="0"/>
                  </a:lnTo>
                  <a:lnTo>
                    <a:pt x="406400" y="712663"/>
                  </a:lnTo>
                  <a:close/>
                </a:path>
              </a:pathLst>
            </a:custGeom>
            <a:solidFill>
              <a:srgbClr val="FFFFFF"/>
            </a:solidFill>
            <a:ln>
              <a:noFill/>
            </a:ln>
          </p:spPr>
        </p:sp>
        <p:sp>
          <p:nvSpPr>
            <p:cNvPr id="312" name="Google Shape;312;p16"/>
            <p:cNvSpPr txBox="1"/>
            <p:nvPr/>
          </p:nvSpPr>
          <p:spPr>
            <a:xfrm>
              <a:off x="127000" y="-6246"/>
              <a:ext cx="558800" cy="38802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3" name="Google Shape;313;p16"/>
          <p:cNvSpPr txBox="1"/>
          <p:nvPr/>
        </p:nvSpPr>
        <p:spPr>
          <a:xfrm>
            <a:off x="7636460" y="1529008"/>
            <a:ext cx="372637" cy="2689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479294"/>
                </a:solidFill>
                <a:latin typeface="Barlow"/>
                <a:ea typeface="Barlow"/>
                <a:cs typeface="Barlow"/>
                <a:sym typeface="Barlow"/>
              </a:rPr>
              <a:t>05</a:t>
            </a:r>
            <a:endParaRPr sz="700"/>
          </a:p>
        </p:txBody>
      </p:sp>
      <p:sp>
        <p:nvSpPr>
          <p:cNvPr id="314" name="Google Shape;314;p16"/>
          <p:cNvSpPr txBox="1"/>
          <p:nvPr/>
        </p:nvSpPr>
        <p:spPr>
          <a:xfrm>
            <a:off x="7355166" y="3178991"/>
            <a:ext cx="15701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315" name="Google Shape;315;p16"/>
          <p:cNvSpPr txBox="1"/>
          <p:nvPr/>
        </p:nvSpPr>
        <p:spPr>
          <a:xfrm>
            <a:off x="7790269" y="3459221"/>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316" name="Google Shape;316;p16"/>
          <p:cNvSpPr/>
          <p:nvPr/>
        </p:nvSpPr>
        <p:spPr>
          <a:xfrm>
            <a:off x="4277215" y="2110405"/>
            <a:ext cx="589570" cy="590644"/>
          </a:xfrm>
          <a:custGeom>
            <a:rect b="b" l="l" r="r" t="t"/>
            <a:pathLst>
              <a:path extrusionOk="0" h="1181288" w="1179140">
                <a:moveTo>
                  <a:pt x="0" y="0"/>
                </a:moveTo>
                <a:lnTo>
                  <a:pt x="1179140" y="0"/>
                </a:lnTo>
                <a:lnTo>
                  <a:pt x="1179140" y="1181288"/>
                </a:lnTo>
                <a:lnTo>
                  <a:pt x="0" y="1181288"/>
                </a:lnTo>
                <a:lnTo>
                  <a:pt x="0" y="0"/>
                </a:lnTo>
                <a:close/>
              </a:path>
            </a:pathLst>
          </a:custGeom>
          <a:blipFill rotWithShape="1">
            <a:blip r:embed="rId4">
              <a:alphaModFix/>
            </a:blip>
            <a:stretch>
              <a:fillRect b="0" l="0" r="0" t="0"/>
            </a:stretch>
          </a:blipFill>
          <a:ln>
            <a:noFill/>
          </a:ln>
        </p:spPr>
      </p:sp>
      <p:sp>
        <p:nvSpPr>
          <p:cNvPr id="317" name="Google Shape;317;p16"/>
          <p:cNvSpPr/>
          <p:nvPr/>
        </p:nvSpPr>
        <p:spPr>
          <a:xfrm>
            <a:off x="6140268" y="2110405"/>
            <a:ext cx="431707" cy="590644"/>
          </a:xfrm>
          <a:custGeom>
            <a:rect b="b" l="l" r="r" t="t"/>
            <a:pathLst>
              <a:path extrusionOk="0" h="1181288" w="863414">
                <a:moveTo>
                  <a:pt x="0" y="0"/>
                </a:moveTo>
                <a:lnTo>
                  <a:pt x="863414" y="0"/>
                </a:lnTo>
                <a:lnTo>
                  <a:pt x="863414" y="1181288"/>
                </a:lnTo>
                <a:lnTo>
                  <a:pt x="0" y="1181288"/>
                </a:lnTo>
                <a:lnTo>
                  <a:pt x="0" y="0"/>
                </a:lnTo>
                <a:close/>
              </a:path>
            </a:pathLst>
          </a:custGeom>
          <a:blipFill rotWithShape="1">
            <a:blip r:embed="rId5">
              <a:alphaModFix/>
            </a:blip>
            <a:stretch>
              <a:fillRect b="0" l="0" r="0" t="0"/>
            </a:stretch>
          </a:blipFill>
          <a:ln>
            <a:noFill/>
          </a:ln>
        </p:spPr>
      </p:sp>
      <p:sp>
        <p:nvSpPr>
          <p:cNvPr id="318" name="Google Shape;318;p16"/>
          <p:cNvSpPr/>
          <p:nvPr/>
        </p:nvSpPr>
        <p:spPr>
          <a:xfrm>
            <a:off x="7853915" y="2150115"/>
            <a:ext cx="572654" cy="511224"/>
          </a:xfrm>
          <a:custGeom>
            <a:rect b="b" l="l" r="r" t="t"/>
            <a:pathLst>
              <a:path extrusionOk="0" h="1022449" w="1145309">
                <a:moveTo>
                  <a:pt x="0" y="0"/>
                </a:moveTo>
                <a:lnTo>
                  <a:pt x="1145310" y="0"/>
                </a:lnTo>
                <a:lnTo>
                  <a:pt x="1145310" y="1022449"/>
                </a:lnTo>
                <a:lnTo>
                  <a:pt x="0" y="1022449"/>
                </a:lnTo>
                <a:lnTo>
                  <a:pt x="0" y="0"/>
                </a:lnTo>
                <a:close/>
              </a:path>
            </a:pathLst>
          </a:custGeom>
          <a:blipFill rotWithShape="1">
            <a:blip r:embed="rId6">
              <a:alphaModFix/>
            </a:blip>
            <a:stretch>
              <a:fillRect b="0" l="0" r="0" t="0"/>
            </a:stretch>
          </a:blipFill>
          <a:ln>
            <a:noFill/>
          </a:ln>
        </p:spPr>
      </p:sp>
      <p:sp>
        <p:nvSpPr>
          <p:cNvPr id="319" name="Google Shape;319;p16"/>
          <p:cNvSpPr/>
          <p:nvPr/>
        </p:nvSpPr>
        <p:spPr>
          <a:xfrm>
            <a:off x="2586526" y="2103972"/>
            <a:ext cx="402706" cy="603510"/>
          </a:xfrm>
          <a:custGeom>
            <a:rect b="b" l="l" r="r" t="t"/>
            <a:pathLst>
              <a:path extrusionOk="0" h="1207020" w="805411">
                <a:moveTo>
                  <a:pt x="0" y="0"/>
                </a:moveTo>
                <a:lnTo>
                  <a:pt x="805411" y="0"/>
                </a:lnTo>
                <a:lnTo>
                  <a:pt x="805411" y="1207020"/>
                </a:lnTo>
                <a:lnTo>
                  <a:pt x="0" y="1207020"/>
                </a:lnTo>
                <a:lnTo>
                  <a:pt x="0" y="0"/>
                </a:lnTo>
                <a:close/>
              </a:path>
            </a:pathLst>
          </a:custGeom>
          <a:blipFill rotWithShape="1">
            <a:blip r:embed="rId7">
              <a:alphaModFix/>
            </a:blip>
            <a:stretch>
              <a:fillRect b="0" l="0" r="0" t="0"/>
            </a:stretch>
          </a:blipFill>
          <a:ln>
            <a:noFill/>
          </a:ln>
        </p:spPr>
      </p:sp>
      <p:sp>
        <p:nvSpPr>
          <p:cNvPr id="320" name="Google Shape;320;p16"/>
          <p:cNvSpPr/>
          <p:nvPr/>
        </p:nvSpPr>
        <p:spPr>
          <a:xfrm>
            <a:off x="8212417" y="4042469"/>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8">
              <a:alphaModFix/>
            </a:blip>
            <a:stretch>
              <a:fillRect b="0" l="0" r="0" t="0"/>
            </a:stretch>
          </a:blipFill>
          <a:ln>
            <a:noFill/>
          </a:ln>
        </p:spPr>
      </p:sp>
      <p:sp>
        <p:nvSpPr>
          <p:cNvPr id="321" name="Google Shape;321;p16"/>
          <p:cNvSpPr/>
          <p:nvPr/>
        </p:nvSpPr>
        <p:spPr>
          <a:xfrm>
            <a:off x="858204" y="438412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325" name="Shape 325"/>
        <p:cNvGrpSpPr/>
        <p:nvPr/>
      </p:nvGrpSpPr>
      <p:grpSpPr>
        <a:xfrm>
          <a:off x="0" y="0"/>
          <a:ext cx="0" cy="0"/>
          <a:chOff x="0" y="0"/>
          <a:chExt cx="0" cy="0"/>
        </a:xfrm>
      </p:grpSpPr>
      <p:sp>
        <p:nvSpPr>
          <p:cNvPr id="326" name="Google Shape;326;p17"/>
          <p:cNvSpPr/>
          <p:nvPr/>
        </p:nvSpPr>
        <p:spPr>
          <a:xfrm>
            <a:off x="2442541" y="1249182"/>
            <a:ext cx="4001743" cy="3464924"/>
          </a:xfrm>
          <a:custGeom>
            <a:rect b="b" l="l" r="r" t="t"/>
            <a:pathLst>
              <a:path extrusionOk="0" h="6929848" w="8003486">
                <a:moveTo>
                  <a:pt x="0" y="0"/>
                </a:moveTo>
                <a:lnTo>
                  <a:pt x="8003486" y="0"/>
                </a:lnTo>
                <a:lnTo>
                  <a:pt x="8003486" y="6929848"/>
                </a:lnTo>
                <a:lnTo>
                  <a:pt x="0" y="6929848"/>
                </a:lnTo>
                <a:lnTo>
                  <a:pt x="0" y="0"/>
                </a:lnTo>
                <a:close/>
              </a:path>
            </a:pathLst>
          </a:custGeom>
          <a:blipFill rotWithShape="1">
            <a:blip r:embed="rId3">
              <a:alphaModFix/>
            </a:blip>
            <a:stretch>
              <a:fillRect b="0" l="0" r="0" t="0"/>
            </a:stretch>
          </a:blipFill>
          <a:ln>
            <a:noFill/>
          </a:ln>
        </p:spPr>
      </p:sp>
      <p:cxnSp>
        <p:nvCxnSpPr>
          <p:cNvPr id="327" name="Google Shape;327;p17"/>
          <p:cNvCxnSpPr/>
          <p:nvPr/>
        </p:nvCxnSpPr>
        <p:spPr>
          <a:xfrm rot="10800000">
            <a:off x="3452874" y="2061143"/>
            <a:ext cx="598558" cy="0"/>
          </a:xfrm>
          <a:prstGeom prst="straightConnector1">
            <a:avLst/>
          </a:prstGeom>
          <a:noFill/>
          <a:ln cap="rnd" cmpd="sng" w="28575">
            <a:solidFill>
              <a:srgbClr val="2A1F12"/>
            </a:solidFill>
            <a:prstDash val="solid"/>
            <a:round/>
            <a:headEnd len="sm" w="sm" type="none"/>
            <a:tailEnd len="med" w="med" type="stealth"/>
          </a:ln>
        </p:spPr>
      </p:cxnSp>
      <p:sp>
        <p:nvSpPr>
          <p:cNvPr id="328" name="Google Shape;328;p17"/>
          <p:cNvSpPr txBox="1"/>
          <p:nvPr/>
        </p:nvSpPr>
        <p:spPr>
          <a:xfrm>
            <a:off x="1555278" y="1638408"/>
            <a:ext cx="1269304" cy="2159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Step One</a:t>
            </a:r>
            <a:endParaRPr sz="700"/>
          </a:p>
        </p:txBody>
      </p:sp>
      <p:sp>
        <p:nvSpPr>
          <p:cNvPr id="329" name="Google Shape;329;p17"/>
          <p:cNvSpPr txBox="1"/>
          <p:nvPr/>
        </p:nvSpPr>
        <p:spPr>
          <a:xfrm>
            <a:off x="1550516" y="1940033"/>
            <a:ext cx="17310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Presentations are communication tools that can be used as demonstrations.</a:t>
            </a:r>
            <a:endParaRPr sz="700"/>
          </a:p>
        </p:txBody>
      </p:sp>
      <p:sp>
        <p:nvSpPr>
          <p:cNvPr id="330" name="Google Shape;330;p17"/>
          <p:cNvSpPr/>
          <p:nvPr/>
        </p:nvSpPr>
        <p:spPr>
          <a:xfrm>
            <a:off x="595563" y="1666983"/>
            <a:ext cx="812132" cy="812132"/>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8E3E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331" name="Google Shape;331;p17"/>
          <p:cNvCxnSpPr/>
          <p:nvPr/>
        </p:nvCxnSpPr>
        <p:spPr>
          <a:xfrm>
            <a:off x="5363489" y="2969738"/>
            <a:ext cx="448865" cy="0"/>
          </a:xfrm>
          <a:prstGeom prst="straightConnector1">
            <a:avLst/>
          </a:prstGeom>
          <a:noFill/>
          <a:ln cap="rnd" cmpd="sng" w="28575">
            <a:solidFill>
              <a:srgbClr val="2A1F12"/>
            </a:solidFill>
            <a:prstDash val="solid"/>
            <a:round/>
            <a:headEnd len="sm" w="sm" type="none"/>
            <a:tailEnd len="med" w="med" type="stealth"/>
          </a:ln>
        </p:spPr>
      </p:cxnSp>
      <p:sp>
        <p:nvSpPr>
          <p:cNvPr id="332" name="Google Shape;332;p17"/>
          <p:cNvSpPr txBox="1"/>
          <p:nvPr/>
        </p:nvSpPr>
        <p:spPr>
          <a:xfrm>
            <a:off x="6932084" y="2601408"/>
            <a:ext cx="1333522" cy="2159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Step Two</a:t>
            </a:r>
            <a:endParaRPr sz="700"/>
          </a:p>
        </p:txBody>
      </p:sp>
      <p:sp>
        <p:nvSpPr>
          <p:cNvPr id="333" name="Google Shape;333;p17"/>
          <p:cNvSpPr txBox="1"/>
          <p:nvPr/>
        </p:nvSpPr>
        <p:spPr>
          <a:xfrm>
            <a:off x="6927322" y="2897696"/>
            <a:ext cx="17310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Presentations are communication tools that can be used as demonstrations.</a:t>
            </a:r>
            <a:endParaRPr sz="700"/>
          </a:p>
        </p:txBody>
      </p:sp>
      <p:sp>
        <p:nvSpPr>
          <p:cNvPr id="334" name="Google Shape;334;p17"/>
          <p:cNvSpPr/>
          <p:nvPr/>
        </p:nvSpPr>
        <p:spPr>
          <a:xfrm>
            <a:off x="5972369" y="2563672"/>
            <a:ext cx="812132" cy="812132"/>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8ACA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 name="Google Shape;335;p17"/>
          <p:cNvSpPr txBox="1"/>
          <p:nvPr/>
        </p:nvSpPr>
        <p:spPr>
          <a:xfrm>
            <a:off x="773102" y="4120763"/>
            <a:ext cx="1269185"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Step Three</a:t>
            </a:r>
            <a:endParaRPr sz="700"/>
          </a:p>
        </p:txBody>
      </p:sp>
      <p:sp>
        <p:nvSpPr>
          <p:cNvPr id="336" name="Google Shape;336;p17"/>
          <p:cNvSpPr txBox="1"/>
          <p:nvPr/>
        </p:nvSpPr>
        <p:spPr>
          <a:xfrm>
            <a:off x="3808821" y="1925746"/>
            <a:ext cx="1269185"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2026</a:t>
            </a:r>
            <a:endParaRPr sz="700"/>
          </a:p>
        </p:txBody>
      </p:sp>
      <p:sp>
        <p:nvSpPr>
          <p:cNvPr id="337" name="Google Shape;337;p17"/>
          <p:cNvSpPr txBox="1"/>
          <p:nvPr/>
        </p:nvSpPr>
        <p:spPr>
          <a:xfrm>
            <a:off x="3808821" y="2847500"/>
            <a:ext cx="1269185"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2A1F12"/>
                </a:solidFill>
                <a:latin typeface="Raleway Black"/>
                <a:ea typeface="Raleway Black"/>
                <a:cs typeface="Raleway Black"/>
                <a:sym typeface="Raleway Black"/>
              </a:rPr>
              <a:t>2025</a:t>
            </a:r>
            <a:endParaRPr sz="700"/>
          </a:p>
        </p:txBody>
      </p:sp>
      <p:sp>
        <p:nvSpPr>
          <p:cNvPr id="338" name="Google Shape;338;p17"/>
          <p:cNvSpPr txBox="1"/>
          <p:nvPr/>
        </p:nvSpPr>
        <p:spPr>
          <a:xfrm>
            <a:off x="3808821" y="4027100"/>
            <a:ext cx="1269185"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2024</a:t>
            </a:r>
            <a:endParaRPr sz="700"/>
          </a:p>
        </p:txBody>
      </p:sp>
      <p:sp>
        <p:nvSpPr>
          <p:cNvPr id="339" name="Google Shape;339;p17"/>
          <p:cNvSpPr txBox="1"/>
          <p:nvPr/>
        </p:nvSpPr>
        <p:spPr>
          <a:xfrm>
            <a:off x="542356" y="4422388"/>
            <a:ext cx="17307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2A1F12"/>
                </a:solidFill>
                <a:latin typeface="Montserrat Medium"/>
                <a:ea typeface="Montserrat Medium"/>
                <a:cs typeface="Montserrat Medium"/>
                <a:sym typeface="Montserrat Medium"/>
              </a:rPr>
              <a:t>Presentations are communication tools that can be used as demonstrations.</a:t>
            </a:r>
            <a:endParaRPr sz="700"/>
          </a:p>
        </p:txBody>
      </p:sp>
      <p:sp>
        <p:nvSpPr>
          <p:cNvPr id="340" name="Google Shape;340;p17"/>
          <p:cNvSpPr/>
          <p:nvPr/>
        </p:nvSpPr>
        <p:spPr>
          <a:xfrm>
            <a:off x="1070934" y="3375804"/>
            <a:ext cx="673522" cy="673521"/>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2757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341" name="Google Shape;341;p17"/>
          <p:cNvCxnSpPr/>
          <p:nvPr/>
        </p:nvCxnSpPr>
        <p:spPr>
          <a:xfrm rot="10800000">
            <a:off x="1888560" y="3734674"/>
            <a:ext cx="1261413" cy="0"/>
          </a:xfrm>
          <a:prstGeom prst="straightConnector1">
            <a:avLst/>
          </a:prstGeom>
          <a:noFill/>
          <a:ln cap="rnd" cmpd="sng" w="28575">
            <a:solidFill>
              <a:srgbClr val="2A1F12"/>
            </a:solidFill>
            <a:prstDash val="solid"/>
            <a:round/>
            <a:headEnd len="sm" w="sm" type="none"/>
            <a:tailEnd len="med" w="med" type="stealth"/>
          </a:ln>
        </p:spPr>
      </p:cxnSp>
      <p:sp>
        <p:nvSpPr>
          <p:cNvPr id="342" name="Google Shape;342;p17"/>
          <p:cNvSpPr txBox="1"/>
          <p:nvPr/>
        </p:nvSpPr>
        <p:spPr>
          <a:xfrm>
            <a:off x="980486" y="328007"/>
            <a:ext cx="7183027" cy="755285"/>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Business Infographic</a:t>
            </a:r>
            <a:endParaRPr sz="700"/>
          </a:p>
        </p:txBody>
      </p:sp>
      <p:sp>
        <p:nvSpPr>
          <p:cNvPr id="343" name="Google Shape;343;p17"/>
          <p:cNvSpPr/>
          <p:nvPr/>
        </p:nvSpPr>
        <p:spPr>
          <a:xfrm>
            <a:off x="6100648" y="2691952"/>
            <a:ext cx="555572" cy="555572"/>
          </a:xfrm>
          <a:custGeom>
            <a:rect b="b" l="l" r="r" t="t"/>
            <a:pathLst>
              <a:path extrusionOk="0" h="1111144" w="1111144">
                <a:moveTo>
                  <a:pt x="0" y="0"/>
                </a:moveTo>
                <a:lnTo>
                  <a:pt x="1111144" y="0"/>
                </a:lnTo>
                <a:lnTo>
                  <a:pt x="1111144" y="1111144"/>
                </a:lnTo>
                <a:lnTo>
                  <a:pt x="0" y="1111144"/>
                </a:lnTo>
                <a:lnTo>
                  <a:pt x="0" y="0"/>
                </a:lnTo>
                <a:close/>
              </a:path>
            </a:pathLst>
          </a:custGeom>
          <a:blipFill rotWithShape="1">
            <a:blip r:embed="rId4">
              <a:alphaModFix/>
            </a:blip>
            <a:stretch>
              <a:fillRect b="0" l="0" r="0" t="0"/>
            </a:stretch>
          </a:blipFill>
          <a:ln>
            <a:noFill/>
          </a:ln>
        </p:spPr>
      </p:sp>
      <p:sp>
        <p:nvSpPr>
          <p:cNvPr id="344" name="Google Shape;344;p17"/>
          <p:cNvSpPr/>
          <p:nvPr/>
        </p:nvSpPr>
        <p:spPr>
          <a:xfrm>
            <a:off x="712415" y="1793071"/>
            <a:ext cx="536143" cy="536143"/>
          </a:xfrm>
          <a:custGeom>
            <a:rect b="b" l="l" r="r" t="t"/>
            <a:pathLst>
              <a:path extrusionOk="0" h="1072286" w="1072286">
                <a:moveTo>
                  <a:pt x="0" y="0"/>
                </a:moveTo>
                <a:lnTo>
                  <a:pt x="1072287" y="0"/>
                </a:lnTo>
                <a:lnTo>
                  <a:pt x="1072287" y="1072287"/>
                </a:lnTo>
                <a:lnTo>
                  <a:pt x="0" y="1072287"/>
                </a:lnTo>
                <a:lnTo>
                  <a:pt x="0" y="0"/>
                </a:lnTo>
                <a:close/>
              </a:path>
            </a:pathLst>
          </a:custGeom>
          <a:blipFill rotWithShape="1">
            <a:blip r:embed="rId5">
              <a:alphaModFix/>
            </a:blip>
            <a:stretch>
              <a:fillRect b="0" l="0" r="0" t="0"/>
            </a:stretch>
          </a:blipFill>
          <a:ln>
            <a:noFill/>
          </a:ln>
        </p:spPr>
      </p:sp>
      <p:sp>
        <p:nvSpPr>
          <p:cNvPr id="345" name="Google Shape;345;p17"/>
          <p:cNvSpPr/>
          <p:nvPr/>
        </p:nvSpPr>
        <p:spPr>
          <a:xfrm>
            <a:off x="1143175" y="3503834"/>
            <a:ext cx="529041" cy="417461"/>
          </a:xfrm>
          <a:custGeom>
            <a:rect b="b" l="l" r="r" t="t"/>
            <a:pathLst>
              <a:path extrusionOk="0" h="834922" w="1058081">
                <a:moveTo>
                  <a:pt x="0" y="0"/>
                </a:moveTo>
                <a:lnTo>
                  <a:pt x="1058081" y="0"/>
                </a:lnTo>
                <a:lnTo>
                  <a:pt x="1058081" y="834922"/>
                </a:lnTo>
                <a:lnTo>
                  <a:pt x="0" y="834922"/>
                </a:lnTo>
                <a:lnTo>
                  <a:pt x="0" y="0"/>
                </a:lnTo>
                <a:close/>
              </a:path>
            </a:pathLst>
          </a:custGeom>
          <a:blipFill rotWithShape="1">
            <a:blip r:embed="rId6">
              <a:alphaModFix/>
            </a:blip>
            <a:stretch>
              <a:fillRect b="0" l="0" r="0" t="0"/>
            </a:stretch>
          </a:blipFill>
          <a:ln>
            <a:noFill/>
          </a:ln>
        </p:spPr>
      </p:sp>
      <p:sp>
        <p:nvSpPr>
          <p:cNvPr id="346" name="Google Shape;346;p17"/>
          <p:cNvSpPr/>
          <p:nvPr/>
        </p:nvSpPr>
        <p:spPr>
          <a:xfrm>
            <a:off x="7629525" y="-10308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7">
              <a:alphaModFix/>
            </a:blip>
            <a:stretch>
              <a:fillRect b="0" l="0" r="0" t="0"/>
            </a:stretch>
          </a:blipFill>
          <a:ln>
            <a:noFill/>
          </a:ln>
        </p:spPr>
      </p:sp>
      <p:sp>
        <p:nvSpPr>
          <p:cNvPr id="347" name="Google Shape;347;p17"/>
          <p:cNvSpPr/>
          <p:nvPr/>
        </p:nvSpPr>
        <p:spPr>
          <a:xfrm>
            <a:off x="-1284297" y="2354245"/>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8">
              <a:alphaModFix/>
            </a:blip>
            <a:stretch>
              <a:fillRect b="0" l="0" r="0" t="0"/>
            </a:stretch>
          </a:blipFill>
          <a:ln>
            <a:noFill/>
          </a:ln>
        </p:spPr>
      </p:sp>
      <p:sp>
        <p:nvSpPr>
          <p:cNvPr id="348" name="Google Shape;348;p17"/>
          <p:cNvSpPr/>
          <p:nvPr/>
        </p:nvSpPr>
        <p:spPr>
          <a:xfrm>
            <a:off x="6815759" y="3618637"/>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352" name="Shape 352"/>
        <p:cNvGrpSpPr/>
        <p:nvPr/>
      </p:nvGrpSpPr>
      <p:grpSpPr>
        <a:xfrm>
          <a:off x="0" y="0"/>
          <a:ext cx="0" cy="0"/>
          <a:chOff x="0" y="0"/>
          <a:chExt cx="0" cy="0"/>
        </a:xfrm>
      </p:grpSpPr>
      <p:sp>
        <p:nvSpPr>
          <p:cNvPr id="353" name="Google Shape;353;p18"/>
          <p:cNvSpPr/>
          <p:nvPr/>
        </p:nvSpPr>
        <p:spPr>
          <a:xfrm>
            <a:off x="-470392" y="3865928"/>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354" name="Google Shape;354;p18"/>
          <p:cNvSpPr/>
          <p:nvPr/>
        </p:nvSpPr>
        <p:spPr>
          <a:xfrm>
            <a:off x="1127434" y="-802556"/>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355" name="Google Shape;355;p18"/>
          <p:cNvSpPr/>
          <p:nvPr/>
        </p:nvSpPr>
        <p:spPr>
          <a:xfrm>
            <a:off x="7872734" y="1407895"/>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cxnSp>
        <p:nvCxnSpPr>
          <p:cNvPr id="356" name="Google Shape;356;p18"/>
          <p:cNvCxnSpPr/>
          <p:nvPr/>
        </p:nvCxnSpPr>
        <p:spPr>
          <a:xfrm rot="-5400000">
            <a:off x="1141285" y="3846647"/>
            <a:ext cx="471025" cy="0"/>
          </a:xfrm>
          <a:prstGeom prst="straightConnector1">
            <a:avLst/>
          </a:prstGeom>
          <a:noFill/>
          <a:ln cap="flat" cmpd="sng" w="28575">
            <a:solidFill>
              <a:srgbClr val="2A1F12"/>
            </a:solidFill>
            <a:prstDash val="solid"/>
            <a:round/>
            <a:headEnd len="sm" w="sm" type="none"/>
            <a:tailEnd len="sm" w="sm" type="none"/>
          </a:ln>
        </p:spPr>
      </p:cxnSp>
      <p:cxnSp>
        <p:nvCxnSpPr>
          <p:cNvPr id="357" name="Google Shape;357;p18"/>
          <p:cNvCxnSpPr/>
          <p:nvPr/>
        </p:nvCxnSpPr>
        <p:spPr>
          <a:xfrm rot="-5400000">
            <a:off x="2739112" y="3846647"/>
            <a:ext cx="471025" cy="0"/>
          </a:xfrm>
          <a:prstGeom prst="straightConnector1">
            <a:avLst/>
          </a:prstGeom>
          <a:noFill/>
          <a:ln cap="flat" cmpd="sng" w="28575">
            <a:solidFill>
              <a:srgbClr val="2A1F12"/>
            </a:solidFill>
            <a:prstDash val="solid"/>
            <a:round/>
            <a:headEnd len="sm" w="sm" type="none"/>
            <a:tailEnd len="sm" w="sm" type="none"/>
          </a:ln>
        </p:spPr>
      </p:cxnSp>
      <p:cxnSp>
        <p:nvCxnSpPr>
          <p:cNvPr id="358" name="Google Shape;358;p18"/>
          <p:cNvCxnSpPr/>
          <p:nvPr/>
        </p:nvCxnSpPr>
        <p:spPr>
          <a:xfrm rot="-5400000">
            <a:off x="4336937" y="3846647"/>
            <a:ext cx="471025" cy="0"/>
          </a:xfrm>
          <a:prstGeom prst="straightConnector1">
            <a:avLst/>
          </a:prstGeom>
          <a:noFill/>
          <a:ln cap="flat" cmpd="sng" w="28575">
            <a:solidFill>
              <a:srgbClr val="2A1F12"/>
            </a:solidFill>
            <a:prstDash val="solid"/>
            <a:round/>
            <a:headEnd len="sm" w="sm" type="none"/>
            <a:tailEnd len="sm" w="sm" type="none"/>
          </a:ln>
        </p:spPr>
      </p:cxnSp>
      <p:cxnSp>
        <p:nvCxnSpPr>
          <p:cNvPr id="359" name="Google Shape;359;p18"/>
          <p:cNvCxnSpPr/>
          <p:nvPr/>
        </p:nvCxnSpPr>
        <p:spPr>
          <a:xfrm rot="-5400000">
            <a:off x="5934763" y="3846647"/>
            <a:ext cx="471025" cy="0"/>
          </a:xfrm>
          <a:prstGeom prst="straightConnector1">
            <a:avLst/>
          </a:prstGeom>
          <a:noFill/>
          <a:ln cap="flat" cmpd="sng" w="28575">
            <a:solidFill>
              <a:srgbClr val="2A1F12"/>
            </a:solidFill>
            <a:prstDash val="solid"/>
            <a:round/>
            <a:headEnd len="sm" w="sm" type="none"/>
            <a:tailEnd len="sm" w="sm" type="none"/>
          </a:ln>
        </p:spPr>
      </p:cxnSp>
      <p:cxnSp>
        <p:nvCxnSpPr>
          <p:cNvPr id="360" name="Google Shape;360;p18"/>
          <p:cNvCxnSpPr/>
          <p:nvPr/>
        </p:nvCxnSpPr>
        <p:spPr>
          <a:xfrm rot="-5400000">
            <a:off x="7532589" y="3846647"/>
            <a:ext cx="471025" cy="0"/>
          </a:xfrm>
          <a:prstGeom prst="straightConnector1">
            <a:avLst/>
          </a:prstGeom>
          <a:noFill/>
          <a:ln cap="flat" cmpd="sng" w="28575">
            <a:solidFill>
              <a:srgbClr val="2A1F12"/>
            </a:solidFill>
            <a:prstDash val="solid"/>
            <a:round/>
            <a:headEnd len="sm" w="sm" type="none"/>
            <a:tailEnd len="sm" w="sm" type="none"/>
          </a:ln>
        </p:spPr>
      </p:cxnSp>
      <p:grpSp>
        <p:nvGrpSpPr>
          <p:cNvPr id="361" name="Google Shape;361;p18"/>
          <p:cNvGrpSpPr/>
          <p:nvPr/>
        </p:nvGrpSpPr>
        <p:grpSpPr>
          <a:xfrm rot="-5400000">
            <a:off x="267190" y="1773165"/>
            <a:ext cx="2115785" cy="1574441"/>
            <a:chOff x="0" y="-57150"/>
            <a:chExt cx="1169067" cy="869950"/>
          </a:xfrm>
        </p:grpSpPr>
        <p:sp>
          <p:nvSpPr>
            <p:cNvPr id="362" name="Google Shape;362;p18"/>
            <p:cNvSpPr/>
            <p:nvPr/>
          </p:nvSpPr>
          <p:spPr>
            <a:xfrm>
              <a:off x="0" y="0"/>
              <a:ext cx="1169067" cy="812800"/>
            </a:xfrm>
            <a:custGeom>
              <a:rect b="b" l="l" r="r" t="t"/>
              <a:pathLst>
                <a:path extrusionOk="0" h="812800" w="1169067">
                  <a:moveTo>
                    <a:pt x="965867" y="0"/>
                  </a:moveTo>
                  <a:lnTo>
                    <a:pt x="0" y="0"/>
                  </a:lnTo>
                  <a:lnTo>
                    <a:pt x="0" y="812800"/>
                  </a:lnTo>
                  <a:lnTo>
                    <a:pt x="965867" y="812800"/>
                  </a:lnTo>
                  <a:lnTo>
                    <a:pt x="1169067" y="406400"/>
                  </a:lnTo>
                  <a:lnTo>
                    <a:pt x="965867" y="0"/>
                  </a:lnTo>
                  <a:close/>
                </a:path>
              </a:pathLst>
            </a:custGeom>
            <a:solidFill>
              <a:srgbClr val="FF905B"/>
            </a:solidFill>
            <a:ln>
              <a:noFill/>
            </a:ln>
          </p:spPr>
        </p:sp>
        <p:sp>
          <p:nvSpPr>
            <p:cNvPr id="363" name="Google Shape;363;p18"/>
            <p:cNvSpPr txBox="1"/>
            <p:nvPr/>
          </p:nvSpPr>
          <p:spPr>
            <a:xfrm>
              <a:off x="0" y="-57150"/>
              <a:ext cx="1054767"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4" name="Google Shape;364;p18"/>
          <p:cNvGrpSpPr/>
          <p:nvPr/>
        </p:nvGrpSpPr>
        <p:grpSpPr>
          <a:xfrm rot="-5400000">
            <a:off x="1865016" y="1773165"/>
            <a:ext cx="2115785" cy="1574441"/>
            <a:chOff x="0" y="-57150"/>
            <a:chExt cx="1169067" cy="869950"/>
          </a:xfrm>
        </p:grpSpPr>
        <p:sp>
          <p:nvSpPr>
            <p:cNvPr id="365" name="Google Shape;365;p18"/>
            <p:cNvSpPr/>
            <p:nvPr/>
          </p:nvSpPr>
          <p:spPr>
            <a:xfrm>
              <a:off x="0" y="0"/>
              <a:ext cx="1169067" cy="812800"/>
            </a:xfrm>
            <a:custGeom>
              <a:rect b="b" l="l" r="r" t="t"/>
              <a:pathLst>
                <a:path extrusionOk="0" h="812800" w="1169067">
                  <a:moveTo>
                    <a:pt x="965867" y="0"/>
                  </a:moveTo>
                  <a:lnTo>
                    <a:pt x="0" y="0"/>
                  </a:lnTo>
                  <a:lnTo>
                    <a:pt x="0" y="812800"/>
                  </a:lnTo>
                  <a:lnTo>
                    <a:pt x="965867" y="812800"/>
                  </a:lnTo>
                  <a:lnTo>
                    <a:pt x="1169067" y="406400"/>
                  </a:lnTo>
                  <a:lnTo>
                    <a:pt x="965867" y="0"/>
                  </a:lnTo>
                  <a:close/>
                </a:path>
              </a:pathLst>
            </a:custGeom>
            <a:solidFill>
              <a:srgbClr val="6CC0C2"/>
            </a:solidFill>
            <a:ln>
              <a:noFill/>
            </a:ln>
          </p:spPr>
        </p:sp>
        <p:sp>
          <p:nvSpPr>
            <p:cNvPr id="366" name="Google Shape;366;p18"/>
            <p:cNvSpPr txBox="1"/>
            <p:nvPr/>
          </p:nvSpPr>
          <p:spPr>
            <a:xfrm>
              <a:off x="0" y="-57150"/>
              <a:ext cx="1054767"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7" name="Google Shape;367;p18"/>
          <p:cNvGrpSpPr/>
          <p:nvPr/>
        </p:nvGrpSpPr>
        <p:grpSpPr>
          <a:xfrm rot="-5400000">
            <a:off x="3462393" y="1773165"/>
            <a:ext cx="2115785" cy="1574441"/>
            <a:chOff x="0" y="-57150"/>
            <a:chExt cx="1169067" cy="869950"/>
          </a:xfrm>
        </p:grpSpPr>
        <p:sp>
          <p:nvSpPr>
            <p:cNvPr id="368" name="Google Shape;368;p18"/>
            <p:cNvSpPr/>
            <p:nvPr/>
          </p:nvSpPr>
          <p:spPr>
            <a:xfrm>
              <a:off x="0" y="0"/>
              <a:ext cx="1169067" cy="812800"/>
            </a:xfrm>
            <a:custGeom>
              <a:rect b="b" l="l" r="r" t="t"/>
              <a:pathLst>
                <a:path extrusionOk="0" h="812800" w="1169067">
                  <a:moveTo>
                    <a:pt x="965867" y="0"/>
                  </a:moveTo>
                  <a:lnTo>
                    <a:pt x="0" y="0"/>
                  </a:lnTo>
                  <a:lnTo>
                    <a:pt x="0" y="812800"/>
                  </a:lnTo>
                  <a:lnTo>
                    <a:pt x="965867" y="812800"/>
                  </a:lnTo>
                  <a:lnTo>
                    <a:pt x="1169067" y="406400"/>
                  </a:lnTo>
                  <a:lnTo>
                    <a:pt x="965867" y="0"/>
                  </a:lnTo>
                  <a:close/>
                </a:path>
              </a:pathLst>
            </a:custGeom>
            <a:solidFill>
              <a:srgbClr val="2A1F12"/>
            </a:solidFill>
            <a:ln>
              <a:noFill/>
            </a:ln>
          </p:spPr>
        </p:sp>
        <p:sp>
          <p:nvSpPr>
            <p:cNvPr id="369" name="Google Shape;369;p18"/>
            <p:cNvSpPr txBox="1"/>
            <p:nvPr/>
          </p:nvSpPr>
          <p:spPr>
            <a:xfrm>
              <a:off x="0" y="-57150"/>
              <a:ext cx="1054767"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0" name="Google Shape;370;p18"/>
          <p:cNvGrpSpPr/>
          <p:nvPr/>
        </p:nvGrpSpPr>
        <p:grpSpPr>
          <a:xfrm rot="-5400000">
            <a:off x="5061991" y="1773165"/>
            <a:ext cx="2115785" cy="1574441"/>
            <a:chOff x="0" y="-57150"/>
            <a:chExt cx="1169067" cy="869950"/>
          </a:xfrm>
        </p:grpSpPr>
        <p:sp>
          <p:nvSpPr>
            <p:cNvPr id="371" name="Google Shape;371;p18"/>
            <p:cNvSpPr/>
            <p:nvPr/>
          </p:nvSpPr>
          <p:spPr>
            <a:xfrm>
              <a:off x="0" y="0"/>
              <a:ext cx="1169067" cy="812800"/>
            </a:xfrm>
            <a:custGeom>
              <a:rect b="b" l="l" r="r" t="t"/>
              <a:pathLst>
                <a:path extrusionOk="0" h="812800" w="1169067">
                  <a:moveTo>
                    <a:pt x="965867" y="0"/>
                  </a:moveTo>
                  <a:lnTo>
                    <a:pt x="0" y="0"/>
                  </a:lnTo>
                  <a:lnTo>
                    <a:pt x="0" y="812800"/>
                  </a:lnTo>
                  <a:lnTo>
                    <a:pt x="965867" y="812800"/>
                  </a:lnTo>
                  <a:lnTo>
                    <a:pt x="1169067" y="406400"/>
                  </a:lnTo>
                  <a:lnTo>
                    <a:pt x="965867" y="0"/>
                  </a:lnTo>
                  <a:close/>
                </a:path>
              </a:pathLst>
            </a:custGeom>
            <a:solidFill>
              <a:srgbClr val="BA8A5D"/>
            </a:solidFill>
            <a:ln>
              <a:noFill/>
            </a:ln>
          </p:spPr>
        </p:sp>
        <p:sp>
          <p:nvSpPr>
            <p:cNvPr id="372" name="Google Shape;372;p18"/>
            <p:cNvSpPr txBox="1"/>
            <p:nvPr/>
          </p:nvSpPr>
          <p:spPr>
            <a:xfrm>
              <a:off x="0" y="-57150"/>
              <a:ext cx="1054767"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3" name="Google Shape;373;p18"/>
          <p:cNvGrpSpPr/>
          <p:nvPr/>
        </p:nvGrpSpPr>
        <p:grpSpPr>
          <a:xfrm rot="-5400000">
            <a:off x="6658044" y="1773165"/>
            <a:ext cx="2115785" cy="1574441"/>
            <a:chOff x="0" y="-57150"/>
            <a:chExt cx="1169067" cy="869950"/>
          </a:xfrm>
        </p:grpSpPr>
        <p:sp>
          <p:nvSpPr>
            <p:cNvPr id="374" name="Google Shape;374;p18"/>
            <p:cNvSpPr/>
            <p:nvPr/>
          </p:nvSpPr>
          <p:spPr>
            <a:xfrm>
              <a:off x="0" y="0"/>
              <a:ext cx="1169067" cy="812800"/>
            </a:xfrm>
            <a:custGeom>
              <a:rect b="b" l="l" r="r" t="t"/>
              <a:pathLst>
                <a:path extrusionOk="0" h="812800" w="1169067">
                  <a:moveTo>
                    <a:pt x="965867" y="0"/>
                  </a:moveTo>
                  <a:lnTo>
                    <a:pt x="0" y="0"/>
                  </a:lnTo>
                  <a:lnTo>
                    <a:pt x="0" y="812800"/>
                  </a:lnTo>
                  <a:lnTo>
                    <a:pt x="965867" y="812800"/>
                  </a:lnTo>
                  <a:lnTo>
                    <a:pt x="1169067" y="406400"/>
                  </a:lnTo>
                  <a:lnTo>
                    <a:pt x="965867" y="0"/>
                  </a:lnTo>
                  <a:close/>
                </a:path>
              </a:pathLst>
            </a:custGeom>
            <a:solidFill>
              <a:srgbClr val="327576"/>
            </a:solidFill>
            <a:ln>
              <a:noFill/>
            </a:ln>
          </p:spPr>
        </p:sp>
        <p:sp>
          <p:nvSpPr>
            <p:cNvPr id="375" name="Google Shape;375;p18"/>
            <p:cNvSpPr txBox="1"/>
            <p:nvPr/>
          </p:nvSpPr>
          <p:spPr>
            <a:xfrm>
              <a:off x="0" y="-57150"/>
              <a:ext cx="1054767"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6" name="Google Shape;376;p18"/>
          <p:cNvGrpSpPr/>
          <p:nvPr/>
        </p:nvGrpSpPr>
        <p:grpSpPr>
          <a:xfrm>
            <a:off x="641293" y="3987930"/>
            <a:ext cx="1471011" cy="347223"/>
            <a:chOff x="0" y="-57150"/>
            <a:chExt cx="1691637" cy="399301"/>
          </a:xfrm>
        </p:grpSpPr>
        <p:sp>
          <p:nvSpPr>
            <p:cNvPr id="377" name="Google Shape;377;p18"/>
            <p:cNvSpPr/>
            <p:nvPr/>
          </p:nvSpPr>
          <p:spPr>
            <a:xfrm>
              <a:off x="0" y="0"/>
              <a:ext cx="1691637" cy="342151"/>
            </a:xfrm>
            <a:custGeom>
              <a:rect b="b" l="l" r="r" t="t"/>
              <a:pathLst>
                <a:path extrusionOk="0" h="342151" w="1691637">
                  <a:moveTo>
                    <a:pt x="0" y="0"/>
                  </a:moveTo>
                  <a:lnTo>
                    <a:pt x="1691637" y="0"/>
                  </a:lnTo>
                  <a:lnTo>
                    <a:pt x="1691637" y="342151"/>
                  </a:lnTo>
                  <a:lnTo>
                    <a:pt x="0" y="342151"/>
                  </a:lnTo>
                  <a:close/>
                </a:path>
              </a:pathLst>
            </a:custGeom>
            <a:solidFill>
              <a:srgbClr val="FF905B"/>
            </a:solidFill>
            <a:ln>
              <a:noFill/>
            </a:ln>
          </p:spPr>
        </p:sp>
        <p:sp>
          <p:nvSpPr>
            <p:cNvPr id="378" name="Google Shape;378;p18"/>
            <p:cNvSpPr txBox="1"/>
            <p:nvPr/>
          </p:nvSpPr>
          <p:spPr>
            <a:xfrm>
              <a:off x="0" y="-57150"/>
              <a:ext cx="1691637" cy="399301"/>
            </a:xfrm>
            <a:prstGeom prst="rect">
              <a:avLst/>
            </a:prstGeom>
            <a:noFill/>
            <a:ln>
              <a:noFill/>
            </a:ln>
          </p:spPr>
          <p:txBody>
            <a:bodyPr anchorCtr="0" anchor="ctr" bIns="22800" lIns="22800" spcFirstLastPara="1" rIns="22800" wrap="square" tIns="228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9" name="Google Shape;379;p18"/>
          <p:cNvGrpSpPr/>
          <p:nvPr/>
        </p:nvGrpSpPr>
        <p:grpSpPr>
          <a:xfrm>
            <a:off x="2238669" y="3987930"/>
            <a:ext cx="1471011" cy="347223"/>
            <a:chOff x="0" y="-57150"/>
            <a:chExt cx="1691637" cy="399301"/>
          </a:xfrm>
        </p:grpSpPr>
        <p:sp>
          <p:nvSpPr>
            <p:cNvPr id="380" name="Google Shape;380;p18"/>
            <p:cNvSpPr/>
            <p:nvPr/>
          </p:nvSpPr>
          <p:spPr>
            <a:xfrm>
              <a:off x="0" y="0"/>
              <a:ext cx="1691637" cy="342151"/>
            </a:xfrm>
            <a:custGeom>
              <a:rect b="b" l="l" r="r" t="t"/>
              <a:pathLst>
                <a:path extrusionOk="0" h="342151" w="1691637">
                  <a:moveTo>
                    <a:pt x="0" y="0"/>
                  </a:moveTo>
                  <a:lnTo>
                    <a:pt x="1691637" y="0"/>
                  </a:lnTo>
                  <a:lnTo>
                    <a:pt x="1691637" y="342151"/>
                  </a:lnTo>
                  <a:lnTo>
                    <a:pt x="0" y="342151"/>
                  </a:lnTo>
                  <a:close/>
                </a:path>
              </a:pathLst>
            </a:custGeom>
            <a:solidFill>
              <a:srgbClr val="6CC0C2"/>
            </a:solidFill>
            <a:ln>
              <a:noFill/>
            </a:ln>
          </p:spPr>
        </p:sp>
        <p:sp>
          <p:nvSpPr>
            <p:cNvPr id="381" name="Google Shape;381;p18"/>
            <p:cNvSpPr txBox="1"/>
            <p:nvPr/>
          </p:nvSpPr>
          <p:spPr>
            <a:xfrm>
              <a:off x="0" y="-57150"/>
              <a:ext cx="1691637" cy="399301"/>
            </a:xfrm>
            <a:prstGeom prst="rect">
              <a:avLst/>
            </a:prstGeom>
            <a:noFill/>
            <a:ln>
              <a:noFill/>
            </a:ln>
          </p:spPr>
          <p:txBody>
            <a:bodyPr anchorCtr="0" anchor="ctr" bIns="22800" lIns="22800" spcFirstLastPara="1" rIns="22800" wrap="square" tIns="228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2" name="Google Shape;382;p18"/>
          <p:cNvGrpSpPr/>
          <p:nvPr/>
        </p:nvGrpSpPr>
        <p:grpSpPr>
          <a:xfrm>
            <a:off x="3838267" y="3987930"/>
            <a:ext cx="1471010" cy="347223"/>
            <a:chOff x="0" y="-57150"/>
            <a:chExt cx="1691637" cy="399301"/>
          </a:xfrm>
        </p:grpSpPr>
        <p:sp>
          <p:nvSpPr>
            <p:cNvPr id="383" name="Google Shape;383;p18"/>
            <p:cNvSpPr/>
            <p:nvPr/>
          </p:nvSpPr>
          <p:spPr>
            <a:xfrm>
              <a:off x="0" y="0"/>
              <a:ext cx="1691637" cy="342151"/>
            </a:xfrm>
            <a:custGeom>
              <a:rect b="b" l="l" r="r" t="t"/>
              <a:pathLst>
                <a:path extrusionOk="0" h="342151" w="1691637">
                  <a:moveTo>
                    <a:pt x="0" y="0"/>
                  </a:moveTo>
                  <a:lnTo>
                    <a:pt x="1691637" y="0"/>
                  </a:lnTo>
                  <a:lnTo>
                    <a:pt x="1691637" y="342151"/>
                  </a:lnTo>
                  <a:lnTo>
                    <a:pt x="0" y="342151"/>
                  </a:lnTo>
                  <a:close/>
                </a:path>
              </a:pathLst>
            </a:custGeom>
            <a:solidFill>
              <a:srgbClr val="2A1F12"/>
            </a:solidFill>
            <a:ln>
              <a:noFill/>
            </a:ln>
          </p:spPr>
        </p:sp>
        <p:sp>
          <p:nvSpPr>
            <p:cNvPr id="384" name="Google Shape;384;p18"/>
            <p:cNvSpPr txBox="1"/>
            <p:nvPr/>
          </p:nvSpPr>
          <p:spPr>
            <a:xfrm>
              <a:off x="0" y="-57150"/>
              <a:ext cx="1691637" cy="399301"/>
            </a:xfrm>
            <a:prstGeom prst="rect">
              <a:avLst/>
            </a:prstGeom>
            <a:noFill/>
            <a:ln>
              <a:noFill/>
            </a:ln>
          </p:spPr>
          <p:txBody>
            <a:bodyPr anchorCtr="0" anchor="ctr" bIns="22800" lIns="22800" spcFirstLastPara="1" rIns="22800" wrap="square" tIns="228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5" name="Google Shape;385;p18"/>
          <p:cNvGrpSpPr/>
          <p:nvPr/>
        </p:nvGrpSpPr>
        <p:grpSpPr>
          <a:xfrm>
            <a:off x="5437866" y="3987930"/>
            <a:ext cx="1471010" cy="347223"/>
            <a:chOff x="0" y="-57150"/>
            <a:chExt cx="1691637" cy="399301"/>
          </a:xfrm>
        </p:grpSpPr>
        <p:sp>
          <p:nvSpPr>
            <p:cNvPr id="386" name="Google Shape;386;p18"/>
            <p:cNvSpPr/>
            <p:nvPr/>
          </p:nvSpPr>
          <p:spPr>
            <a:xfrm>
              <a:off x="0" y="0"/>
              <a:ext cx="1691637" cy="342151"/>
            </a:xfrm>
            <a:custGeom>
              <a:rect b="b" l="l" r="r" t="t"/>
              <a:pathLst>
                <a:path extrusionOk="0" h="342151" w="1691637">
                  <a:moveTo>
                    <a:pt x="0" y="0"/>
                  </a:moveTo>
                  <a:lnTo>
                    <a:pt x="1691637" y="0"/>
                  </a:lnTo>
                  <a:lnTo>
                    <a:pt x="1691637" y="342151"/>
                  </a:lnTo>
                  <a:lnTo>
                    <a:pt x="0" y="342151"/>
                  </a:lnTo>
                  <a:close/>
                </a:path>
              </a:pathLst>
            </a:custGeom>
            <a:solidFill>
              <a:srgbClr val="BA8A5D"/>
            </a:solidFill>
            <a:ln>
              <a:noFill/>
            </a:ln>
          </p:spPr>
        </p:sp>
        <p:sp>
          <p:nvSpPr>
            <p:cNvPr id="387" name="Google Shape;387;p18"/>
            <p:cNvSpPr txBox="1"/>
            <p:nvPr/>
          </p:nvSpPr>
          <p:spPr>
            <a:xfrm>
              <a:off x="0" y="-57150"/>
              <a:ext cx="1691637" cy="399301"/>
            </a:xfrm>
            <a:prstGeom prst="rect">
              <a:avLst/>
            </a:prstGeom>
            <a:noFill/>
            <a:ln>
              <a:noFill/>
            </a:ln>
          </p:spPr>
          <p:txBody>
            <a:bodyPr anchorCtr="0" anchor="ctr" bIns="22800" lIns="22800" spcFirstLastPara="1" rIns="22800" wrap="square" tIns="228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8" name="Google Shape;388;p18"/>
          <p:cNvGrpSpPr/>
          <p:nvPr/>
        </p:nvGrpSpPr>
        <p:grpSpPr>
          <a:xfrm>
            <a:off x="7037464" y="3987930"/>
            <a:ext cx="1471010" cy="347223"/>
            <a:chOff x="0" y="-57150"/>
            <a:chExt cx="1691637" cy="399301"/>
          </a:xfrm>
        </p:grpSpPr>
        <p:sp>
          <p:nvSpPr>
            <p:cNvPr id="389" name="Google Shape;389;p18"/>
            <p:cNvSpPr/>
            <p:nvPr/>
          </p:nvSpPr>
          <p:spPr>
            <a:xfrm>
              <a:off x="0" y="0"/>
              <a:ext cx="1691637" cy="342151"/>
            </a:xfrm>
            <a:custGeom>
              <a:rect b="b" l="l" r="r" t="t"/>
              <a:pathLst>
                <a:path extrusionOk="0" h="342151" w="1691637">
                  <a:moveTo>
                    <a:pt x="0" y="0"/>
                  </a:moveTo>
                  <a:lnTo>
                    <a:pt x="1691637" y="0"/>
                  </a:lnTo>
                  <a:lnTo>
                    <a:pt x="1691637" y="342151"/>
                  </a:lnTo>
                  <a:lnTo>
                    <a:pt x="0" y="342151"/>
                  </a:lnTo>
                  <a:close/>
                </a:path>
              </a:pathLst>
            </a:custGeom>
            <a:solidFill>
              <a:srgbClr val="327576"/>
            </a:solidFill>
            <a:ln>
              <a:noFill/>
            </a:ln>
          </p:spPr>
        </p:sp>
        <p:sp>
          <p:nvSpPr>
            <p:cNvPr id="390" name="Google Shape;390;p18"/>
            <p:cNvSpPr txBox="1"/>
            <p:nvPr/>
          </p:nvSpPr>
          <p:spPr>
            <a:xfrm>
              <a:off x="0" y="-57150"/>
              <a:ext cx="1691637" cy="399301"/>
            </a:xfrm>
            <a:prstGeom prst="rect">
              <a:avLst/>
            </a:prstGeom>
            <a:noFill/>
            <a:ln>
              <a:noFill/>
            </a:ln>
          </p:spPr>
          <p:txBody>
            <a:bodyPr anchorCtr="0" anchor="ctr" bIns="22800" lIns="22800" spcFirstLastPara="1" rIns="22800" wrap="square" tIns="228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1" name="Google Shape;391;p18"/>
          <p:cNvSpPr txBox="1"/>
          <p:nvPr/>
        </p:nvSpPr>
        <p:spPr>
          <a:xfrm>
            <a:off x="1212732" y="4050001"/>
            <a:ext cx="328132"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01</a:t>
            </a:r>
            <a:endParaRPr sz="700"/>
          </a:p>
        </p:txBody>
      </p:sp>
      <p:sp>
        <p:nvSpPr>
          <p:cNvPr id="392" name="Google Shape;392;p18"/>
          <p:cNvSpPr txBox="1"/>
          <p:nvPr/>
        </p:nvSpPr>
        <p:spPr>
          <a:xfrm>
            <a:off x="2810558" y="4050001"/>
            <a:ext cx="328131"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02</a:t>
            </a:r>
            <a:endParaRPr sz="700"/>
          </a:p>
        </p:txBody>
      </p:sp>
      <p:sp>
        <p:nvSpPr>
          <p:cNvPr id="393" name="Google Shape;393;p18"/>
          <p:cNvSpPr txBox="1"/>
          <p:nvPr/>
        </p:nvSpPr>
        <p:spPr>
          <a:xfrm>
            <a:off x="4408384" y="4050001"/>
            <a:ext cx="328132"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03</a:t>
            </a:r>
            <a:endParaRPr sz="700"/>
          </a:p>
        </p:txBody>
      </p:sp>
      <p:sp>
        <p:nvSpPr>
          <p:cNvPr id="394" name="Google Shape;394;p18"/>
          <p:cNvSpPr txBox="1"/>
          <p:nvPr/>
        </p:nvSpPr>
        <p:spPr>
          <a:xfrm>
            <a:off x="6006209" y="4050001"/>
            <a:ext cx="328132"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04</a:t>
            </a:r>
            <a:endParaRPr sz="700"/>
          </a:p>
        </p:txBody>
      </p:sp>
      <p:sp>
        <p:nvSpPr>
          <p:cNvPr id="395" name="Google Shape;395;p18"/>
          <p:cNvSpPr txBox="1"/>
          <p:nvPr/>
        </p:nvSpPr>
        <p:spPr>
          <a:xfrm>
            <a:off x="7604035" y="4050001"/>
            <a:ext cx="328132"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05</a:t>
            </a:r>
            <a:endParaRPr sz="700"/>
          </a:p>
        </p:txBody>
      </p:sp>
      <p:sp>
        <p:nvSpPr>
          <p:cNvPr id="396" name="Google Shape;396;p18"/>
          <p:cNvSpPr txBox="1"/>
          <p:nvPr/>
        </p:nvSpPr>
        <p:spPr>
          <a:xfrm>
            <a:off x="596563" y="2335647"/>
            <a:ext cx="1559570"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397" name="Google Shape;397;p18"/>
          <p:cNvSpPr txBox="1"/>
          <p:nvPr/>
        </p:nvSpPr>
        <p:spPr>
          <a:xfrm>
            <a:off x="2194390" y="2335647"/>
            <a:ext cx="1559570"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398" name="Google Shape;398;p18"/>
          <p:cNvSpPr txBox="1"/>
          <p:nvPr/>
        </p:nvSpPr>
        <p:spPr>
          <a:xfrm>
            <a:off x="5393586" y="2335647"/>
            <a:ext cx="1559570"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399" name="Google Shape;399;p18"/>
          <p:cNvSpPr txBox="1"/>
          <p:nvPr/>
        </p:nvSpPr>
        <p:spPr>
          <a:xfrm>
            <a:off x="6993184" y="2335647"/>
            <a:ext cx="1559570"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400" name="Google Shape;400;p18"/>
          <p:cNvSpPr txBox="1"/>
          <p:nvPr/>
        </p:nvSpPr>
        <p:spPr>
          <a:xfrm>
            <a:off x="3793988" y="2335647"/>
            <a:ext cx="1559570"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401" name="Google Shape;401;p18"/>
          <p:cNvSpPr txBox="1"/>
          <p:nvPr/>
        </p:nvSpPr>
        <p:spPr>
          <a:xfrm>
            <a:off x="730951" y="2663525"/>
            <a:ext cx="122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02" name="Google Shape;402;p18"/>
          <p:cNvSpPr txBox="1"/>
          <p:nvPr/>
        </p:nvSpPr>
        <p:spPr>
          <a:xfrm>
            <a:off x="2329100" y="2663525"/>
            <a:ext cx="122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03" name="Google Shape;403;p18"/>
          <p:cNvSpPr txBox="1"/>
          <p:nvPr/>
        </p:nvSpPr>
        <p:spPr>
          <a:xfrm>
            <a:off x="3928251" y="2663525"/>
            <a:ext cx="122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04" name="Google Shape;404;p18"/>
          <p:cNvSpPr txBox="1"/>
          <p:nvPr/>
        </p:nvSpPr>
        <p:spPr>
          <a:xfrm>
            <a:off x="5524300" y="2663525"/>
            <a:ext cx="122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05" name="Google Shape;405;p18"/>
          <p:cNvSpPr txBox="1"/>
          <p:nvPr/>
        </p:nvSpPr>
        <p:spPr>
          <a:xfrm>
            <a:off x="7122125" y="2663525"/>
            <a:ext cx="122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06" name="Google Shape;406;p18"/>
          <p:cNvSpPr txBox="1"/>
          <p:nvPr/>
        </p:nvSpPr>
        <p:spPr>
          <a:xfrm>
            <a:off x="730826" y="3061050"/>
            <a:ext cx="122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07" name="Google Shape;407;p18"/>
          <p:cNvSpPr txBox="1"/>
          <p:nvPr/>
        </p:nvSpPr>
        <p:spPr>
          <a:xfrm>
            <a:off x="2329100" y="3061050"/>
            <a:ext cx="122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08" name="Google Shape;408;p18"/>
          <p:cNvSpPr txBox="1"/>
          <p:nvPr/>
        </p:nvSpPr>
        <p:spPr>
          <a:xfrm>
            <a:off x="3928250" y="3061050"/>
            <a:ext cx="122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09" name="Google Shape;409;p18"/>
          <p:cNvSpPr txBox="1"/>
          <p:nvPr/>
        </p:nvSpPr>
        <p:spPr>
          <a:xfrm>
            <a:off x="5524301" y="3061050"/>
            <a:ext cx="122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10" name="Google Shape;410;p18"/>
          <p:cNvSpPr txBox="1"/>
          <p:nvPr/>
        </p:nvSpPr>
        <p:spPr>
          <a:xfrm>
            <a:off x="7122125" y="3061050"/>
            <a:ext cx="1227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11" name="Google Shape;411;p18"/>
          <p:cNvSpPr txBox="1"/>
          <p:nvPr/>
        </p:nvSpPr>
        <p:spPr>
          <a:xfrm>
            <a:off x="3004678" y="323793"/>
            <a:ext cx="3134644" cy="7596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4400" u="none" cap="none" strike="noStrike">
                <a:solidFill>
                  <a:srgbClr val="2A1F12"/>
                </a:solidFill>
                <a:latin typeface="Raleway Light"/>
                <a:ea typeface="Raleway Light"/>
                <a:cs typeface="Raleway Light"/>
                <a:sym typeface="Raleway Light"/>
              </a:rPr>
              <a:t>Your Title</a:t>
            </a:r>
            <a:endParaRPr sz="700"/>
          </a:p>
        </p:txBody>
      </p:sp>
      <p:sp>
        <p:nvSpPr>
          <p:cNvPr id="412" name="Google Shape;412;p18"/>
          <p:cNvSpPr/>
          <p:nvPr/>
        </p:nvSpPr>
        <p:spPr>
          <a:xfrm>
            <a:off x="4339449" y="1773124"/>
            <a:ext cx="468648" cy="423488"/>
          </a:xfrm>
          <a:custGeom>
            <a:rect b="b" l="l" r="r" t="t"/>
            <a:pathLst>
              <a:path extrusionOk="0" h="846975" w="937296">
                <a:moveTo>
                  <a:pt x="0" y="0"/>
                </a:moveTo>
                <a:lnTo>
                  <a:pt x="937296" y="0"/>
                </a:lnTo>
                <a:lnTo>
                  <a:pt x="937296" y="846974"/>
                </a:lnTo>
                <a:lnTo>
                  <a:pt x="0" y="846974"/>
                </a:lnTo>
                <a:lnTo>
                  <a:pt x="0" y="0"/>
                </a:lnTo>
                <a:close/>
              </a:path>
            </a:pathLst>
          </a:custGeom>
          <a:blipFill rotWithShape="1">
            <a:blip r:embed="rId6">
              <a:alphaModFix/>
            </a:blip>
            <a:stretch>
              <a:fillRect b="0" l="0" r="0" t="0"/>
            </a:stretch>
          </a:blipFill>
          <a:ln>
            <a:noFill/>
          </a:ln>
        </p:spPr>
      </p:sp>
      <p:sp>
        <p:nvSpPr>
          <p:cNvPr id="413" name="Google Shape;413;p18"/>
          <p:cNvSpPr/>
          <p:nvPr/>
        </p:nvSpPr>
        <p:spPr>
          <a:xfrm>
            <a:off x="5896821" y="1821500"/>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7">
              <a:alphaModFix/>
            </a:blip>
            <a:stretch>
              <a:fillRect b="0" l="0" r="0" t="0"/>
            </a:stretch>
          </a:blipFill>
          <a:ln>
            <a:noFill/>
          </a:ln>
        </p:spPr>
      </p:sp>
      <p:sp>
        <p:nvSpPr>
          <p:cNvPr id="414" name="Google Shape;414;p18"/>
          <p:cNvSpPr/>
          <p:nvPr/>
        </p:nvSpPr>
        <p:spPr>
          <a:xfrm>
            <a:off x="2739191" y="1760564"/>
            <a:ext cx="469967" cy="448605"/>
          </a:xfrm>
          <a:custGeom>
            <a:rect b="b" l="l" r="r" t="t"/>
            <a:pathLst>
              <a:path extrusionOk="0" h="897209" w="939933">
                <a:moveTo>
                  <a:pt x="0" y="0"/>
                </a:moveTo>
                <a:lnTo>
                  <a:pt x="939933" y="0"/>
                </a:lnTo>
                <a:lnTo>
                  <a:pt x="939933" y="897209"/>
                </a:lnTo>
                <a:lnTo>
                  <a:pt x="0" y="897209"/>
                </a:lnTo>
                <a:lnTo>
                  <a:pt x="0" y="0"/>
                </a:lnTo>
                <a:close/>
              </a:path>
            </a:pathLst>
          </a:custGeom>
          <a:blipFill rotWithShape="1">
            <a:blip r:embed="rId8">
              <a:alphaModFix/>
            </a:blip>
            <a:stretch>
              <a:fillRect b="0" l="0" r="0" t="0"/>
            </a:stretch>
          </a:blipFill>
          <a:ln>
            <a:noFill/>
          </a:ln>
        </p:spPr>
      </p:sp>
      <p:sp>
        <p:nvSpPr>
          <p:cNvPr id="415" name="Google Shape;415;p18"/>
          <p:cNvSpPr/>
          <p:nvPr/>
        </p:nvSpPr>
        <p:spPr>
          <a:xfrm>
            <a:off x="1097067" y="1747874"/>
            <a:ext cx="470539" cy="473986"/>
          </a:xfrm>
          <a:custGeom>
            <a:rect b="b" l="l" r="r" t="t"/>
            <a:pathLst>
              <a:path extrusionOk="0" h="947971" w="941077">
                <a:moveTo>
                  <a:pt x="0" y="0"/>
                </a:moveTo>
                <a:lnTo>
                  <a:pt x="941077" y="0"/>
                </a:lnTo>
                <a:lnTo>
                  <a:pt x="941077" y="947972"/>
                </a:lnTo>
                <a:lnTo>
                  <a:pt x="0" y="947972"/>
                </a:lnTo>
                <a:lnTo>
                  <a:pt x="0" y="0"/>
                </a:lnTo>
                <a:close/>
              </a:path>
            </a:pathLst>
          </a:custGeom>
          <a:blipFill rotWithShape="1">
            <a:blip r:embed="rId9">
              <a:alphaModFix/>
            </a:blip>
            <a:stretch>
              <a:fillRect b="0" l="0" r="0" t="0"/>
            </a:stretch>
          </a:blipFill>
          <a:ln>
            <a:noFill/>
          </a:ln>
        </p:spPr>
      </p:sp>
      <p:sp>
        <p:nvSpPr>
          <p:cNvPr id="416" name="Google Shape;416;p18"/>
          <p:cNvSpPr/>
          <p:nvPr/>
        </p:nvSpPr>
        <p:spPr>
          <a:xfrm>
            <a:off x="7558667" y="1813879"/>
            <a:ext cx="417969" cy="341975"/>
          </a:xfrm>
          <a:custGeom>
            <a:rect b="b" l="l" r="r" t="t"/>
            <a:pathLst>
              <a:path extrusionOk="0" h="683950" w="835938">
                <a:moveTo>
                  <a:pt x="0" y="0"/>
                </a:moveTo>
                <a:lnTo>
                  <a:pt x="835938" y="0"/>
                </a:lnTo>
                <a:lnTo>
                  <a:pt x="835938" y="683950"/>
                </a:lnTo>
                <a:lnTo>
                  <a:pt x="0" y="68395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E9"/>
        </a:solidFill>
      </p:bgPr>
    </p:bg>
    <p:spTree>
      <p:nvGrpSpPr>
        <p:cNvPr id="420" name="Shape 420"/>
        <p:cNvGrpSpPr/>
        <p:nvPr/>
      </p:nvGrpSpPr>
      <p:grpSpPr>
        <a:xfrm>
          <a:off x="0" y="0"/>
          <a:ext cx="0" cy="0"/>
          <a:chOff x="0" y="0"/>
          <a:chExt cx="0" cy="0"/>
        </a:xfrm>
      </p:grpSpPr>
      <p:pic>
        <p:nvPicPr>
          <p:cNvPr id="421" name="Google Shape;421;p19"/>
          <p:cNvPicPr preferRelativeResize="0"/>
          <p:nvPr/>
        </p:nvPicPr>
        <p:blipFill>
          <a:blip r:embed="rId3">
            <a:alphaModFix/>
          </a:blip>
          <a:stretch>
            <a:fillRect/>
          </a:stretch>
        </p:blipFill>
        <p:spPr>
          <a:xfrm>
            <a:off x="0" y="1086"/>
            <a:ext cx="9144003" cy="3174505"/>
          </a:xfrm>
          <a:prstGeom prst="rect">
            <a:avLst/>
          </a:prstGeom>
          <a:noFill/>
          <a:ln>
            <a:noFill/>
          </a:ln>
        </p:spPr>
      </p:pic>
      <p:grpSp>
        <p:nvGrpSpPr>
          <p:cNvPr id="422" name="Google Shape;422;p19"/>
          <p:cNvGrpSpPr/>
          <p:nvPr/>
        </p:nvGrpSpPr>
        <p:grpSpPr>
          <a:xfrm rot="10800000">
            <a:off x="6922" y="3176687"/>
            <a:ext cx="1784122" cy="1545037"/>
            <a:chOff x="0" y="0"/>
            <a:chExt cx="729956" cy="632137"/>
          </a:xfrm>
        </p:grpSpPr>
        <p:sp>
          <p:nvSpPr>
            <p:cNvPr id="423" name="Google Shape;423;p19"/>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FF905B"/>
            </a:solidFill>
            <a:ln>
              <a:noFill/>
            </a:ln>
          </p:spPr>
        </p:sp>
        <p:sp>
          <p:nvSpPr>
            <p:cNvPr id="424" name="Google Shape;424;p19"/>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5" name="Google Shape;425;p19"/>
          <p:cNvGrpSpPr/>
          <p:nvPr/>
        </p:nvGrpSpPr>
        <p:grpSpPr>
          <a:xfrm>
            <a:off x="6922" y="4796277"/>
            <a:ext cx="1784122" cy="347223"/>
            <a:chOff x="0" y="-57150"/>
            <a:chExt cx="2051709" cy="399301"/>
          </a:xfrm>
        </p:grpSpPr>
        <p:sp>
          <p:nvSpPr>
            <p:cNvPr id="426" name="Google Shape;426;p19"/>
            <p:cNvSpPr/>
            <p:nvPr/>
          </p:nvSpPr>
          <p:spPr>
            <a:xfrm>
              <a:off x="0" y="0"/>
              <a:ext cx="2051709" cy="342151"/>
            </a:xfrm>
            <a:custGeom>
              <a:rect b="b" l="l" r="r" t="t"/>
              <a:pathLst>
                <a:path extrusionOk="0" h="342151" w="2051709">
                  <a:moveTo>
                    <a:pt x="0" y="0"/>
                  </a:moveTo>
                  <a:lnTo>
                    <a:pt x="2051709" y="0"/>
                  </a:lnTo>
                  <a:lnTo>
                    <a:pt x="2051709" y="342151"/>
                  </a:lnTo>
                  <a:lnTo>
                    <a:pt x="0" y="342151"/>
                  </a:lnTo>
                  <a:close/>
                </a:path>
              </a:pathLst>
            </a:custGeom>
            <a:solidFill>
              <a:srgbClr val="FF905B"/>
            </a:solidFill>
            <a:ln>
              <a:noFill/>
            </a:ln>
          </p:spPr>
        </p:sp>
        <p:sp>
          <p:nvSpPr>
            <p:cNvPr id="427" name="Google Shape;427;p19"/>
            <p:cNvSpPr txBox="1"/>
            <p:nvPr/>
          </p:nvSpPr>
          <p:spPr>
            <a:xfrm>
              <a:off x="0" y="-57150"/>
              <a:ext cx="2051709" cy="399301"/>
            </a:xfrm>
            <a:prstGeom prst="rect">
              <a:avLst/>
            </a:prstGeom>
            <a:noFill/>
            <a:ln>
              <a:noFill/>
            </a:ln>
          </p:spPr>
          <p:txBody>
            <a:bodyPr anchorCtr="0" anchor="ctr" bIns="22800" lIns="22800" spcFirstLastPara="1" rIns="22800" wrap="square" tIns="228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8" name="Google Shape;428;p19"/>
          <p:cNvSpPr txBox="1"/>
          <p:nvPr/>
        </p:nvSpPr>
        <p:spPr>
          <a:xfrm>
            <a:off x="113906" y="3342154"/>
            <a:ext cx="1570153"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429" name="Google Shape;429;p19"/>
          <p:cNvSpPr txBox="1"/>
          <p:nvPr/>
        </p:nvSpPr>
        <p:spPr>
          <a:xfrm>
            <a:off x="549008" y="3622385"/>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30" name="Google Shape;430;p19"/>
          <p:cNvSpPr txBox="1"/>
          <p:nvPr/>
        </p:nvSpPr>
        <p:spPr>
          <a:xfrm>
            <a:off x="734917" y="4858348"/>
            <a:ext cx="328131"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01</a:t>
            </a:r>
            <a:endParaRPr sz="700"/>
          </a:p>
        </p:txBody>
      </p:sp>
      <p:grpSp>
        <p:nvGrpSpPr>
          <p:cNvPr id="431" name="Google Shape;431;p19"/>
          <p:cNvGrpSpPr/>
          <p:nvPr/>
        </p:nvGrpSpPr>
        <p:grpSpPr>
          <a:xfrm rot="10800000">
            <a:off x="1843431" y="3176687"/>
            <a:ext cx="1784122" cy="1545037"/>
            <a:chOff x="0" y="0"/>
            <a:chExt cx="729956" cy="632137"/>
          </a:xfrm>
        </p:grpSpPr>
        <p:sp>
          <p:nvSpPr>
            <p:cNvPr id="432" name="Google Shape;432;p19"/>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6CC0C2"/>
            </a:solidFill>
            <a:ln>
              <a:noFill/>
            </a:ln>
          </p:spPr>
        </p:sp>
        <p:sp>
          <p:nvSpPr>
            <p:cNvPr id="433" name="Google Shape;433;p19"/>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4" name="Google Shape;434;p19"/>
          <p:cNvGrpSpPr/>
          <p:nvPr/>
        </p:nvGrpSpPr>
        <p:grpSpPr>
          <a:xfrm>
            <a:off x="1843430" y="4796277"/>
            <a:ext cx="1784122" cy="347223"/>
            <a:chOff x="0" y="-57150"/>
            <a:chExt cx="2051709" cy="399301"/>
          </a:xfrm>
        </p:grpSpPr>
        <p:sp>
          <p:nvSpPr>
            <p:cNvPr id="435" name="Google Shape;435;p19"/>
            <p:cNvSpPr/>
            <p:nvPr/>
          </p:nvSpPr>
          <p:spPr>
            <a:xfrm>
              <a:off x="0" y="0"/>
              <a:ext cx="2051709" cy="342151"/>
            </a:xfrm>
            <a:custGeom>
              <a:rect b="b" l="l" r="r" t="t"/>
              <a:pathLst>
                <a:path extrusionOk="0" h="342151" w="2051709">
                  <a:moveTo>
                    <a:pt x="0" y="0"/>
                  </a:moveTo>
                  <a:lnTo>
                    <a:pt x="2051709" y="0"/>
                  </a:lnTo>
                  <a:lnTo>
                    <a:pt x="2051709" y="342151"/>
                  </a:lnTo>
                  <a:lnTo>
                    <a:pt x="0" y="342151"/>
                  </a:lnTo>
                  <a:close/>
                </a:path>
              </a:pathLst>
            </a:custGeom>
            <a:solidFill>
              <a:srgbClr val="6CC0C2"/>
            </a:solidFill>
            <a:ln>
              <a:noFill/>
            </a:ln>
          </p:spPr>
        </p:sp>
        <p:sp>
          <p:nvSpPr>
            <p:cNvPr id="436" name="Google Shape;436;p19"/>
            <p:cNvSpPr txBox="1"/>
            <p:nvPr/>
          </p:nvSpPr>
          <p:spPr>
            <a:xfrm>
              <a:off x="0" y="-57150"/>
              <a:ext cx="2051709" cy="399301"/>
            </a:xfrm>
            <a:prstGeom prst="rect">
              <a:avLst/>
            </a:prstGeom>
            <a:noFill/>
            <a:ln>
              <a:noFill/>
            </a:ln>
          </p:spPr>
          <p:txBody>
            <a:bodyPr anchorCtr="0" anchor="ctr" bIns="22800" lIns="22800" spcFirstLastPara="1" rIns="22800" wrap="square" tIns="228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7" name="Google Shape;437;p19"/>
          <p:cNvSpPr txBox="1"/>
          <p:nvPr/>
        </p:nvSpPr>
        <p:spPr>
          <a:xfrm>
            <a:off x="1950415" y="3342154"/>
            <a:ext cx="1570153"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438" name="Google Shape;438;p19"/>
          <p:cNvSpPr txBox="1"/>
          <p:nvPr/>
        </p:nvSpPr>
        <p:spPr>
          <a:xfrm>
            <a:off x="2385517" y="3622385"/>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39" name="Google Shape;439;p19"/>
          <p:cNvSpPr txBox="1"/>
          <p:nvPr/>
        </p:nvSpPr>
        <p:spPr>
          <a:xfrm>
            <a:off x="2571426" y="4858348"/>
            <a:ext cx="328131"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02</a:t>
            </a:r>
            <a:endParaRPr sz="700"/>
          </a:p>
        </p:txBody>
      </p:sp>
      <p:grpSp>
        <p:nvGrpSpPr>
          <p:cNvPr id="440" name="Google Shape;440;p19"/>
          <p:cNvGrpSpPr/>
          <p:nvPr/>
        </p:nvGrpSpPr>
        <p:grpSpPr>
          <a:xfrm rot="10800000">
            <a:off x="3679940" y="3176687"/>
            <a:ext cx="1784121" cy="1545037"/>
            <a:chOff x="0" y="0"/>
            <a:chExt cx="729956" cy="632137"/>
          </a:xfrm>
        </p:grpSpPr>
        <p:sp>
          <p:nvSpPr>
            <p:cNvPr id="441" name="Google Shape;441;p19"/>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2A1F12"/>
            </a:solidFill>
            <a:ln>
              <a:noFill/>
            </a:ln>
          </p:spPr>
        </p:sp>
        <p:sp>
          <p:nvSpPr>
            <p:cNvPr id="442" name="Google Shape;442;p19"/>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3" name="Google Shape;443;p19"/>
          <p:cNvGrpSpPr/>
          <p:nvPr/>
        </p:nvGrpSpPr>
        <p:grpSpPr>
          <a:xfrm>
            <a:off x="3679939" y="4796277"/>
            <a:ext cx="1784122" cy="347223"/>
            <a:chOff x="0" y="-57150"/>
            <a:chExt cx="2051709" cy="399301"/>
          </a:xfrm>
        </p:grpSpPr>
        <p:sp>
          <p:nvSpPr>
            <p:cNvPr id="444" name="Google Shape;444;p19"/>
            <p:cNvSpPr/>
            <p:nvPr/>
          </p:nvSpPr>
          <p:spPr>
            <a:xfrm>
              <a:off x="0" y="0"/>
              <a:ext cx="2051709" cy="342151"/>
            </a:xfrm>
            <a:custGeom>
              <a:rect b="b" l="l" r="r" t="t"/>
              <a:pathLst>
                <a:path extrusionOk="0" h="342151" w="2051709">
                  <a:moveTo>
                    <a:pt x="0" y="0"/>
                  </a:moveTo>
                  <a:lnTo>
                    <a:pt x="2051709" y="0"/>
                  </a:lnTo>
                  <a:lnTo>
                    <a:pt x="2051709" y="342151"/>
                  </a:lnTo>
                  <a:lnTo>
                    <a:pt x="0" y="342151"/>
                  </a:lnTo>
                  <a:close/>
                </a:path>
              </a:pathLst>
            </a:custGeom>
            <a:solidFill>
              <a:srgbClr val="2A1F12"/>
            </a:solidFill>
            <a:ln>
              <a:noFill/>
            </a:ln>
          </p:spPr>
        </p:sp>
        <p:sp>
          <p:nvSpPr>
            <p:cNvPr id="445" name="Google Shape;445;p19"/>
            <p:cNvSpPr txBox="1"/>
            <p:nvPr/>
          </p:nvSpPr>
          <p:spPr>
            <a:xfrm>
              <a:off x="0" y="-57150"/>
              <a:ext cx="2051709" cy="399301"/>
            </a:xfrm>
            <a:prstGeom prst="rect">
              <a:avLst/>
            </a:prstGeom>
            <a:noFill/>
            <a:ln>
              <a:noFill/>
            </a:ln>
          </p:spPr>
          <p:txBody>
            <a:bodyPr anchorCtr="0" anchor="ctr" bIns="22800" lIns="22800" spcFirstLastPara="1" rIns="22800" wrap="square" tIns="228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6" name="Google Shape;446;p19"/>
          <p:cNvSpPr txBox="1"/>
          <p:nvPr/>
        </p:nvSpPr>
        <p:spPr>
          <a:xfrm>
            <a:off x="3786924" y="3342154"/>
            <a:ext cx="1570153"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447" name="Google Shape;447;p19"/>
          <p:cNvSpPr txBox="1"/>
          <p:nvPr/>
        </p:nvSpPr>
        <p:spPr>
          <a:xfrm>
            <a:off x="4222026" y="3622385"/>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48" name="Google Shape;448;p19"/>
          <p:cNvSpPr txBox="1"/>
          <p:nvPr/>
        </p:nvSpPr>
        <p:spPr>
          <a:xfrm>
            <a:off x="4407934" y="4858348"/>
            <a:ext cx="328132"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03</a:t>
            </a:r>
            <a:endParaRPr sz="700"/>
          </a:p>
        </p:txBody>
      </p:sp>
      <p:grpSp>
        <p:nvGrpSpPr>
          <p:cNvPr id="449" name="Google Shape;449;p19"/>
          <p:cNvGrpSpPr/>
          <p:nvPr/>
        </p:nvGrpSpPr>
        <p:grpSpPr>
          <a:xfrm rot="10800000">
            <a:off x="5516448" y="3176687"/>
            <a:ext cx="1784121" cy="1545037"/>
            <a:chOff x="0" y="0"/>
            <a:chExt cx="729956" cy="632137"/>
          </a:xfrm>
        </p:grpSpPr>
        <p:sp>
          <p:nvSpPr>
            <p:cNvPr id="450" name="Google Shape;450;p19"/>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BA8A5D"/>
            </a:solidFill>
            <a:ln>
              <a:noFill/>
            </a:ln>
          </p:spPr>
        </p:sp>
        <p:sp>
          <p:nvSpPr>
            <p:cNvPr id="451" name="Google Shape;451;p19"/>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2" name="Google Shape;452;p19"/>
          <p:cNvGrpSpPr/>
          <p:nvPr/>
        </p:nvGrpSpPr>
        <p:grpSpPr>
          <a:xfrm>
            <a:off x="5516448" y="4796277"/>
            <a:ext cx="1784122" cy="347223"/>
            <a:chOff x="0" y="-57150"/>
            <a:chExt cx="2051709" cy="399301"/>
          </a:xfrm>
        </p:grpSpPr>
        <p:sp>
          <p:nvSpPr>
            <p:cNvPr id="453" name="Google Shape;453;p19"/>
            <p:cNvSpPr/>
            <p:nvPr/>
          </p:nvSpPr>
          <p:spPr>
            <a:xfrm>
              <a:off x="0" y="0"/>
              <a:ext cx="2051709" cy="342151"/>
            </a:xfrm>
            <a:custGeom>
              <a:rect b="b" l="l" r="r" t="t"/>
              <a:pathLst>
                <a:path extrusionOk="0" h="342151" w="2051709">
                  <a:moveTo>
                    <a:pt x="0" y="0"/>
                  </a:moveTo>
                  <a:lnTo>
                    <a:pt x="2051709" y="0"/>
                  </a:lnTo>
                  <a:lnTo>
                    <a:pt x="2051709" y="342151"/>
                  </a:lnTo>
                  <a:lnTo>
                    <a:pt x="0" y="342151"/>
                  </a:lnTo>
                  <a:close/>
                </a:path>
              </a:pathLst>
            </a:custGeom>
            <a:solidFill>
              <a:srgbClr val="BA8A5D"/>
            </a:solidFill>
            <a:ln>
              <a:noFill/>
            </a:ln>
          </p:spPr>
        </p:sp>
        <p:sp>
          <p:nvSpPr>
            <p:cNvPr id="454" name="Google Shape;454;p19"/>
            <p:cNvSpPr txBox="1"/>
            <p:nvPr/>
          </p:nvSpPr>
          <p:spPr>
            <a:xfrm>
              <a:off x="0" y="-57150"/>
              <a:ext cx="2051709" cy="399301"/>
            </a:xfrm>
            <a:prstGeom prst="rect">
              <a:avLst/>
            </a:prstGeom>
            <a:noFill/>
            <a:ln>
              <a:noFill/>
            </a:ln>
          </p:spPr>
          <p:txBody>
            <a:bodyPr anchorCtr="0" anchor="ctr" bIns="22800" lIns="22800" spcFirstLastPara="1" rIns="22800" wrap="square" tIns="228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5" name="Google Shape;455;p19"/>
          <p:cNvSpPr txBox="1"/>
          <p:nvPr/>
        </p:nvSpPr>
        <p:spPr>
          <a:xfrm>
            <a:off x="5623433" y="3342154"/>
            <a:ext cx="15701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456" name="Google Shape;456;p19"/>
          <p:cNvSpPr txBox="1"/>
          <p:nvPr/>
        </p:nvSpPr>
        <p:spPr>
          <a:xfrm>
            <a:off x="6058535" y="3622385"/>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57" name="Google Shape;457;p19"/>
          <p:cNvSpPr txBox="1"/>
          <p:nvPr/>
        </p:nvSpPr>
        <p:spPr>
          <a:xfrm>
            <a:off x="6244443" y="4858348"/>
            <a:ext cx="328131"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04</a:t>
            </a:r>
            <a:endParaRPr sz="700"/>
          </a:p>
        </p:txBody>
      </p:sp>
      <p:grpSp>
        <p:nvGrpSpPr>
          <p:cNvPr id="458" name="Google Shape;458;p19"/>
          <p:cNvGrpSpPr/>
          <p:nvPr/>
        </p:nvGrpSpPr>
        <p:grpSpPr>
          <a:xfrm rot="10800000">
            <a:off x="7352957" y="3176687"/>
            <a:ext cx="1784121" cy="1545037"/>
            <a:chOff x="0" y="0"/>
            <a:chExt cx="729956" cy="632137"/>
          </a:xfrm>
        </p:grpSpPr>
        <p:sp>
          <p:nvSpPr>
            <p:cNvPr id="459" name="Google Shape;459;p19"/>
            <p:cNvSpPr/>
            <p:nvPr/>
          </p:nvSpPr>
          <p:spPr>
            <a:xfrm>
              <a:off x="0" y="0"/>
              <a:ext cx="729956" cy="632137"/>
            </a:xfrm>
            <a:custGeom>
              <a:rect b="b" l="l" r="r" t="t"/>
              <a:pathLst>
                <a:path extrusionOk="0" h="632137" w="729956">
                  <a:moveTo>
                    <a:pt x="364978" y="0"/>
                  </a:moveTo>
                  <a:lnTo>
                    <a:pt x="729956" y="632137"/>
                  </a:lnTo>
                  <a:lnTo>
                    <a:pt x="0" y="632137"/>
                  </a:lnTo>
                  <a:lnTo>
                    <a:pt x="364978" y="0"/>
                  </a:lnTo>
                  <a:close/>
                </a:path>
              </a:pathLst>
            </a:custGeom>
            <a:solidFill>
              <a:srgbClr val="327576"/>
            </a:solidFill>
            <a:ln>
              <a:noFill/>
            </a:ln>
          </p:spPr>
        </p:sp>
        <p:sp>
          <p:nvSpPr>
            <p:cNvPr id="460" name="Google Shape;460;p19"/>
            <p:cNvSpPr txBox="1"/>
            <p:nvPr/>
          </p:nvSpPr>
          <p:spPr>
            <a:xfrm>
              <a:off x="114056" y="236342"/>
              <a:ext cx="501845" cy="3506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1" name="Google Shape;461;p19"/>
          <p:cNvGrpSpPr/>
          <p:nvPr/>
        </p:nvGrpSpPr>
        <p:grpSpPr>
          <a:xfrm>
            <a:off x="7352957" y="4796277"/>
            <a:ext cx="1784121" cy="347223"/>
            <a:chOff x="0" y="-57150"/>
            <a:chExt cx="2051709" cy="399301"/>
          </a:xfrm>
        </p:grpSpPr>
        <p:sp>
          <p:nvSpPr>
            <p:cNvPr id="462" name="Google Shape;462;p19"/>
            <p:cNvSpPr/>
            <p:nvPr/>
          </p:nvSpPr>
          <p:spPr>
            <a:xfrm>
              <a:off x="0" y="0"/>
              <a:ext cx="2051709" cy="342151"/>
            </a:xfrm>
            <a:custGeom>
              <a:rect b="b" l="l" r="r" t="t"/>
              <a:pathLst>
                <a:path extrusionOk="0" h="342151" w="2051709">
                  <a:moveTo>
                    <a:pt x="0" y="0"/>
                  </a:moveTo>
                  <a:lnTo>
                    <a:pt x="2051709" y="0"/>
                  </a:lnTo>
                  <a:lnTo>
                    <a:pt x="2051709" y="342151"/>
                  </a:lnTo>
                  <a:lnTo>
                    <a:pt x="0" y="342151"/>
                  </a:lnTo>
                  <a:close/>
                </a:path>
              </a:pathLst>
            </a:custGeom>
            <a:solidFill>
              <a:srgbClr val="327576"/>
            </a:solidFill>
            <a:ln>
              <a:noFill/>
            </a:ln>
          </p:spPr>
        </p:sp>
        <p:sp>
          <p:nvSpPr>
            <p:cNvPr id="463" name="Google Shape;463;p19"/>
            <p:cNvSpPr txBox="1"/>
            <p:nvPr/>
          </p:nvSpPr>
          <p:spPr>
            <a:xfrm>
              <a:off x="0" y="-57150"/>
              <a:ext cx="2051709" cy="399301"/>
            </a:xfrm>
            <a:prstGeom prst="rect">
              <a:avLst/>
            </a:prstGeom>
            <a:noFill/>
            <a:ln>
              <a:noFill/>
            </a:ln>
          </p:spPr>
          <p:txBody>
            <a:bodyPr anchorCtr="0" anchor="ctr" bIns="22800" lIns="22800" spcFirstLastPara="1" rIns="22800" wrap="square" tIns="228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4" name="Google Shape;464;p19"/>
          <p:cNvSpPr txBox="1"/>
          <p:nvPr/>
        </p:nvSpPr>
        <p:spPr>
          <a:xfrm>
            <a:off x="7459941" y="3342154"/>
            <a:ext cx="1570152" cy="215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Main Point</a:t>
            </a:r>
            <a:endParaRPr sz="700"/>
          </a:p>
        </p:txBody>
      </p:sp>
      <p:sp>
        <p:nvSpPr>
          <p:cNvPr id="465" name="Google Shape;465;p19"/>
          <p:cNvSpPr txBox="1"/>
          <p:nvPr/>
        </p:nvSpPr>
        <p:spPr>
          <a:xfrm>
            <a:off x="7895044" y="3622385"/>
            <a:ext cx="699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3E9"/>
                </a:solidFill>
                <a:latin typeface="Montserrat Medium"/>
                <a:ea typeface="Montserrat Medium"/>
                <a:cs typeface="Montserrat Medium"/>
                <a:sym typeface="Montserrat Medium"/>
              </a:rPr>
              <a:t>Elaborate on what you want to discuss. </a:t>
            </a:r>
            <a:endParaRPr sz="700"/>
          </a:p>
        </p:txBody>
      </p:sp>
      <p:sp>
        <p:nvSpPr>
          <p:cNvPr id="466" name="Google Shape;466;p19"/>
          <p:cNvSpPr txBox="1"/>
          <p:nvPr/>
        </p:nvSpPr>
        <p:spPr>
          <a:xfrm>
            <a:off x="8080952" y="4858348"/>
            <a:ext cx="328132" cy="219004"/>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3E9"/>
                </a:solidFill>
                <a:latin typeface="Raleway Black"/>
                <a:ea typeface="Raleway Black"/>
                <a:cs typeface="Raleway Black"/>
                <a:sym typeface="Raleway Black"/>
              </a:rPr>
              <a:t>05</a:t>
            </a:r>
            <a:endParaRPr sz="700"/>
          </a:p>
        </p:txBody>
      </p:sp>
      <p:sp>
        <p:nvSpPr>
          <p:cNvPr id="467" name="Google Shape;467;p19"/>
          <p:cNvSpPr/>
          <p:nvPr/>
        </p:nvSpPr>
        <p:spPr>
          <a:xfrm>
            <a:off x="7193585" y="-74295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468" name="Google Shape;468;p19"/>
          <p:cNvSpPr/>
          <p:nvPr/>
        </p:nvSpPr>
        <p:spPr>
          <a:xfrm>
            <a:off x="-1028700" y="99546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2A1F12"/>
      </a:dk1>
      <a:lt1>
        <a:srgbClr val="FFF3E9"/>
      </a:lt1>
      <a:dk2>
        <a:srgbClr val="2A1F12"/>
      </a:dk2>
      <a:lt2>
        <a:srgbClr val="92BEB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