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Inter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Inter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403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0" y="8465123"/>
            <a:ext cx="18288000" cy="1821877"/>
            <a:chOff x="0" y="0"/>
            <a:chExt cx="4816593" cy="479836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816592" cy="479836"/>
            </a:xfrm>
            <a:custGeom>
              <a:rect b="b" l="l" r="r" t="t"/>
              <a:pathLst>
                <a:path extrusionOk="0" h="479836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479836"/>
                  </a:lnTo>
                  <a:lnTo>
                    <a:pt x="0" y="479836"/>
                  </a:lnTo>
                  <a:close/>
                </a:path>
              </a:pathLst>
            </a:custGeom>
            <a:solidFill>
              <a:srgbClr val="F7E5E4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0"/>
              <a:ext cx="4816593" cy="479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3375" y="3078150"/>
            <a:ext cx="6132924" cy="712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113" y="4278275"/>
            <a:ext cx="9708451" cy="55078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028700" y="1057275"/>
            <a:ext cx="76164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15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CBC FISHBONE INFOGRAPHIC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9689467" y="1434206"/>
            <a:ext cx="6663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Lorem ipsum dolor sit amet, consectetur adipiscing elit, sed do eiusmod tempor incididunt ut labore et dolore magna aliqua. Sapien pellentesque habitant morbi tristique senectus et netus et.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0" y="4998839"/>
            <a:ext cx="18288000" cy="5288161"/>
            <a:chOff x="0" y="-38100"/>
            <a:chExt cx="4816593" cy="1392767"/>
          </a:xfrm>
        </p:grpSpPr>
        <p:sp>
          <p:nvSpPr>
            <p:cNvPr id="96" name="Google Shape;96;p14"/>
            <p:cNvSpPr/>
            <p:nvPr/>
          </p:nvSpPr>
          <p:spPr>
            <a:xfrm>
              <a:off x="0" y="0"/>
              <a:ext cx="4816592" cy="1354667"/>
            </a:xfrm>
            <a:custGeom>
              <a:rect b="b" l="l" r="r" t="t"/>
              <a:pathLst>
                <a:path extrusionOk="0"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7E5E4"/>
            </a:solidFill>
            <a:ln>
              <a:noFill/>
            </a:ln>
          </p:spPr>
        </p:sp>
        <p:sp>
          <p:nvSpPr>
            <p:cNvPr id="97" name="Google Shape;97;p14"/>
            <p:cNvSpPr txBox="1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4"/>
          <p:cNvGrpSpPr/>
          <p:nvPr/>
        </p:nvGrpSpPr>
        <p:grpSpPr>
          <a:xfrm>
            <a:off x="0" y="-144661"/>
            <a:ext cx="18288000" cy="5288161"/>
            <a:chOff x="0" y="-38100"/>
            <a:chExt cx="4816593" cy="1392767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4816592" cy="1354667"/>
            </a:xfrm>
            <a:custGeom>
              <a:rect b="b" l="l" r="r" t="t"/>
              <a:pathLst>
                <a:path extrusionOk="0"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C9491"/>
            </a:solidFill>
            <a:ln>
              <a:noFill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4"/>
          <p:cNvGrpSpPr/>
          <p:nvPr/>
        </p:nvGrpSpPr>
        <p:grpSpPr>
          <a:xfrm rot="5400000">
            <a:off x="-1744785" y="1464534"/>
            <a:ext cx="10847499" cy="7357928"/>
            <a:chOff x="0" y="0"/>
            <a:chExt cx="2856955" cy="1937891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2856955" cy="1937891"/>
            </a:xfrm>
            <a:custGeom>
              <a:rect b="b" l="l" r="r" t="t"/>
              <a:pathLst>
                <a:path extrusionOk="0" h="1937891" w="2856955">
                  <a:moveTo>
                    <a:pt x="1428478" y="0"/>
                  </a:moveTo>
                  <a:lnTo>
                    <a:pt x="2856955" y="1937891"/>
                  </a:lnTo>
                  <a:lnTo>
                    <a:pt x="0" y="1937891"/>
                  </a:lnTo>
                  <a:lnTo>
                    <a:pt x="1428478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</p:spPr>
        </p:sp>
        <p:sp>
          <p:nvSpPr>
            <p:cNvPr id="103" name="Google Shape;103;p14"/>
            <p:cNvSpPr txBox="1"/>
            <p:nvPr/>
          </p:nvSpPr>
          <p:spPr>
            <a:xfrm>
              <a:off x="446399" y="861635"/>
              <a:ext cx="1964157" cy="937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4"/>
          <p:cNvGrpSpPr/>
          <p:nvPr/>
        </p:nvGrpSpPr>
        <p:grpSpPr>
          <a:xfrm rot="-5400000">
            <a:off x="9185286" y="1464538"/>
            <a:ext cx="10847499" cy="7357928"/>
            <a:chOff x="0" y="0"/>
            <a:chExt cx="2856955" cy="193789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2856955" cy="1937891"/>
            </a:xfrm>
            <a:custGeom>
              <a:rect b="b" l="l" r="r" t="t"/>
              <a:pathLst>
                <a:path extrusionOk="0" h="1937891" w="2856955">
                  <a:moveTo>
                    <a:pt x="1428478" y="0"/>
                  </a:moveTo>
                  <a:lnTo>
                    <a:pt x="2856955" y="1937891"/>
                  </a:lnTo>
                  <a:lnTo>
                    <a:pt x="0" y="1937891"/>
                  </a:lnTo>
                  <a:lnTo>
                    <a:pt x="1428478" y="0"/>
                  </a:ln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446399" y="861635"/>
              <a:ext cx="1964157" cy="937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7" name="Google Shape;107;p14"/>
          <p:cNvCxnSpPr/>
          <p:nvPr/>
        </p:nvCxnSpPr>
        <p:spPr>
          <a:xfrm>
            <a:off x="7262271" y="5156495"/>
            <a:ext cx="3775637" cy="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8" name="Google Shape;108;p14"/>
          <p:cNvCxnSpPr/>
          <p:nvPr/>
        </p:nvCxnSpPr>
        <p:spPr>
          <a:xfrm>
            <a:off x="11037908" y="5151278"/>
            <a:ext cx="6968822" cy="5135722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09" name="Google Shape;109;p14"/>
          <p:cNvCxnSpPr/>
          <p:nvPr/>
        </p:nvCxnSpPr>
        <p:spPr>
          <a:xfrm flipH="1" rot="10800000">
            <a:off x="10980032" y="0"/>
            <a:ext cx="7026698" cy="5167554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0" name="Google Shape;110;p14"/>
          <p:cNvCxnSpPr/>
          <p:nvPr/>
        </p:nvCxnSpPr>
        <p:spPr>
          <a:xfrm rot="10800000">
            <a:off x="267372" y="-9525"/>
            <a:ext cx="6994900" cy="5142789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11" name="Google Shape;111;p14"/>
          <p:cNvCxnSpPr/>
          <p:nvPr/>
        </p:nvCxnSpPr>
        <p:spPr>
          <a:xfrm flipH="1">
            <a:off x="267372" y="5126514"/>
            <a:ext cx="7052776" cy="5160486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2" name="Google Shape;112;p14"/>
          <p:cNvSpPr/>
          <p:nvPr/>
        </p:nvSpPr>
        <p:spPr>
          <a:xfrm>
            <a:off x="267372" y="1496185"/>
            <a:ext cx="1515276" cy="1758231"/>
          </a:xfrm>
          <a:custGeom>
            <a:rect b="b" l="l" r="r" t="t"/>
            <a:pathLst>
              <a:path extrusionOk="0" h="1758231" w="1515276">
                <a:moveTo>
                  <a:pt x="0" y="0"/>
                </a:moveTo>
                <a:lnTo>
                  <a:pt x="1515276" y="0"/>
                </a:lnTo>
                <a:lnTo>
                  <a:pt x="1515276" y="1758232"/>
                </a:lnTo>
                <a:lnTo>
                  <a:pt x="0" y="1758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4"/>
          <p:cNvSpPr/>
          <p:nvPr/>
        </p:nvSpPr>
        <p:spPr>
          <a:xfrm>
            <a:off x="16451612" y="1340553"/>
            <a:ext cx="1431932" cy="1584633"/>
          </a:xfrm>
          <a:custGeom>
            <a:rect b="b" l="l" r="r" t="t"/>
            <a:pathLst>
              <a:path extrusionOk="0" h="1584633" w="1431932">
                <a:moveTo>
                  <a:pt x="0" y="0"/>
                </a:moveTo>
                <a:lnTo>
                  <a:pt x="1431932" y="0"/>
                </a:lnTo>
                <a:lnTo>
                  <a:pt x="1431932" y="1584634"/>
                </a:lnTo>
                <a:lnTo>
                  <a:pt x="0" y="1584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4"/>
          <p:cNvSpPr/>
          <p:nvPr/>
        </p:nvSpPr>
        <p:spPr>
          <a:xfrm>
            <a:off x="5779279" y="348225"/>
            <a:ext cx="2769919" cy="1571299"/>
          </a:xfrm>
          <a:custGeom>
            <a:rect b="b" l="l" r="r" t="t"/>
            <a:pathLst>
              <a:path extrusionOk="0" h="1571299" w="2769919">
                <a:moveTo>
                  <a:pt x="0" y="0"/>
                </a:moveTo>
                <a:lnTo>
                  <a:pt x="2769919" y="0"/>
                </a:lnTo>
                <a:lnTo>
                  <a:pt x="2769919" y="1571299"/>
                </a:lnTo>
                <a:lnTo>
                  <a:pt x="0" y="1571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4"/>
          <p:cNvSpPr/>
          <p:nvPr/>
        </p:nvSpPr>
        <p:spPr>
          <a:xfrm>
            <a:off x="6166659" y="8011345"/>
            <a:ext cx="2382539" cy="1966678"/>
          </a:xfrm>
          <a:custGeom>
            <a:rect b="b" l="l" r="r" t="t"/>
            <a:pathLst>
              <a:path extrusionOk="0" h="1966678" w="2382539">
                <a:moveTo>
                  <a:pt x="0" y="0"/>
                </a:moveTo>
                <a:lnTo>
                  <a:pt x="2382539" y="0"/>
                </a:lnTo>
                <a:lnTo>
                  <a:pt x="2382539" y="1966678"/>
                </a:lnTo>
                <a:lnTo>
                  <a:pt x="0" y="1966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flipH="1">
            <a:off x="9922832" y="7914777"/>
            <a:ext cx="2014478" cy="2063246"/>
          </a:xfrm>
          <a:custGeom>
            <a:rect b="b" l="l" r="r" t="t"/>
            <a:pathLst>
              <a:path extrusionOk="0" h="2063246" w="2014478">
                <a:moveTo>
                  <a:pt x="2014479" y="0"/>
                </a:moveTo>
                <a:lnTo>
                  <a:pt x="0" y="0"/>
                </a:lnTo>
                <a:lnTo>
                  <a:pt x="0" y="2063246"/>
                </a:lnTo>
                <a:lnTo>
                  <a:pt x="2014479" y="2063246"/>
                </a:lnTo>
                <a:lnTo>
                  <a:pt x="201447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9922832" y="207856"/>
            <a:ext cx="1767853" cy="1852036"/>
          </a:xfrm>
          <a:custGeom>
            <a:rect b="b" l="l" r="r" t="t"/>
            <a:pathLst>
              <a:path extrusionOk="0" h="1852036" w="1767853">
                <a:moveTo>
                  <a:pt x="0" y="0"/>
                </a:moveTo>
                <a:lnTo>
                  <a:pt x="1767853" y="0"/>
                </a:lnTo>
                <a:lnTo>
                  <a:pt x="1767853" y="1852036"/>
                </a:lnTo>
                <a:lnTo>
                  <a:pt x="0" y="18520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4"/>
          <p:cNvSpPr txBox="1"/>
          <p:nvPr/>
        </p:nvSpPr>
        <p:spPr>
          <a:xfrm>
            <a:off x="230002" y="3446299"/>
            <a:ext cx="3660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3403A"/>
                </a:solidFill>
                <a:latin typeface="Inter"/>
                <a:ea typeface="Inter"/>
                <a:cs typeface="Inter"/>
                <a:sym typeface="Inter"/>
              </a:rPr>
              <a:t>WHITE BLOOD CELLS (1-10K)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267372" y="4677478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ACUTE HIGH INFECTION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67372" y="5034475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267372" y="6320265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LOW THINK CHRONIC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267372" y="6677262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2060148" y="5034475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24" name="Google Shape;124;p14"/>
          <p:cNvSpPr txBox="1"/>
          <p:nvPr/>
        </p:nvSpPr>
        <p:spPr>
          <a:xfrm>
            <a:off x="2060148" y="6677262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25" name="Google Shape;125;p14"/>
          <p:cNvSpPr txBox="1"/>
          <p:nvPr/>
        </p:nvSpPr>
        <p:spPr>
          <a:xfrm>
            <a:off x="14346437" y="3090826"/>
            <a:ext cx="36603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3403A"/>
                </a:solidFill>
                <a:latin typeface="Inter"/>
                <a:ea typeface="Inter"/>
                <a:cs typeface="Inter"/>
                <a:sym typeface="Inter"/>
              </a:rPr>
              <a:t>PLATELETS 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3403A"/>
                </a:solidFill>
                <a:latin typeface="Inter"/>
                <a:ea typeface="Inter"/>
                <a:cs typeface="Inter"/>
                <a:sym typeface="Inter"/>
              </a:rPr>
              <a:t>(1-10K)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4887828" y="4406206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ACUTE HIGH INFECTION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>
            <a:off x="14609036" y="4813114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14887828" y="6048993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LOW THINK CHRONIC</a:t>
            </a:r>
            <a:endParaRPr/>
          </a:p>
        </p:txBody>
      </p:sp>
      <p:sp>
        <p:nvSpPr>
          <p:cNvPr id="129" name="Google Shape;129;p14"/>
          <p:cNvSpPr txBox="1"/>
          <p:nvPr/>
        </p:nvSpPr>
        <p:spPr>
          <a:xfrm>
            <a:off x="14609036" y="6455901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16401812" y="4813114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1" name="Google Shape;131;p14"/>
          <p:cNvSpPr txBox="1"/>
          <p:nvPr/>
        </p:nvSpPr>
        <p:spPr>
          <a:xfrm>
            <a:off x="16401812" y="6455901"/>
            <a:ext cx="2558358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6397427" y="4147126"/>
            <a:ext cx="5446291" cy="44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3403A"/>
                </a:solidFill>
                <a:latin typeface="Inter"/>
                <a:ea typeface="Inter"/>
                <a:cs typeface="Inter"/>
                <a:sym typeface="Inter"/>
              </a:rPr>
              <a:t>HEMOGLOBIN (1-50)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5691263" y="2281474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SUB TITLE HERE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5501039" y="2727143"/>
            <a:ext cx="1792777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7293815" y="2727143"/>
            <a:ext cx="1792930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6426841" y="5651795"/>
            <a:ext cx="5446291" cy="44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B3403A"/>
                </a:solidFill>
                <a:latin typeface="Inter"/>
                <a:ea typeface="Inter"/>
                <a:cs typeface="Inter"/>
                <a:sym typeface="Inter"/>
              </a:rPr>
              <a:t>HEMATOCRIT (1-50)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9340210" y="2281474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SUB TITLE HERE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9149987" y="2727143"/>
            <a:ext cx="1792777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10942763" y="2727143"/>
            <a:ext cx="1792930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5648084" y="6455901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SUB TITLE HERE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5457860" y="6901571"/>
            <a:ext cx="1792777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7250637" y="6901571"/>
            <a:ext cx="1792930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9340210" y="6455901"/>
            <a:ext cx="3118902" cy="271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SUB TITLE HERE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9149987" y="6901571"/>
            <a:ext cx="1792777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10942763" y="6901571"/>
            <a:ext cx="1792930" cy="8417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  <a:p>
            <a:pPr indent="-151130" lvl="1" marL="302261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Add point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403A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5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151" name="Google Shape;151;p1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154" name="Google Shape;154;p1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5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157" name="Google Shape;157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5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160" name="Google Shape;16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5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163" name="Google Shape;163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p15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6" name="Google Shape;166;p15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7" name="Google Shape;167;p15"/>
          <p:cNvSpPr txBox="1"/>
          <p:nvPr/>
        </p:nvSpPr>
        <p:spPr>
          <a:xfrm>
            <a:off x="1693180" y="3995288"/>
            <a:ext cx="34197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</a:t>
            </a:r>
            <a:endParaRPr/>
          </a:p>
        </p:txBody>
      </p:sp>
      <p:sp>
        <p:nvSpPr>
          <p:cNvPr id="168" name="Google Shape;168;p15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69" name="Google Shape;169;p15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170" name="Google Shape;170;p15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RESOURCE PAGE</a:t>
            </a:r>
            <a:endParaRPr b="1"/>
          </a:p>
        </p:txBody>
      </p:sp>
      <p:sp>
        <p:nvSpPr>
          <p:cNvPr id="171" name="Google Shape;171;p15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2" name="Google Shape;172;p15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73" name="Google Shape;173;p15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174" name="Google Shape;174;p15"/>
          <p:cNvGrpSpPr/>
          <p:nvPr/>
        </p:nvGrpSpPr>
        <p:grpSpPr>
          <a:xfrm>
            <a:off x="2066571" y="8122710"/>
            <a:ext cx="666152" cy="666152"/>
            <a:chOff x="0" y="0"/>
            <a:chExt cx="812800" cy="812800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E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2878482" y="8109755"/>
            <a:ext cx="666152" cy="666152"/>
            <a:chOff x="0" y="0"/>
            <a:chExt cx="812800" cy="812800"/>
          </a:xfrm>
        </p:grpSpPr>
        <p:sp>
          <p:nvSpPr>
            <p:cNvPr id="178" name="Google Shape;17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94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5"/>
          <p:cNvGrpSpPr/>
          <p:nvPr/>
        </p:nvGrpSpPr>
        <p:grpSpPr>
          <a:xfrm>
            <a:off x="3692274" y="8109755"/>
            <a:ext cx="666152" cy="666152"/>
            <a:chOff x="0" y="0"/>
            <a:chExt cx="812800" cy="812800"/>
          </a:xfrm>
        </p:grpSpPr>
        <p:sp>
          <p:nvSpPr>
            <p:cNvPr id="181" name="Google Shape;18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5"/>
          <p:cNvGrpSpPr/>
          <p:nvPr/>
        </p:nvGrpSpPr>
        <p:grpSpPr>
          <a:xfrm>
            <a:off x="4506066" y="8109755"/>
            <a:ext cx="666152" cy="666152"/>
            <a:chOff x="0" y="0"/>
            <a:chExt cx="812800" cy="812800"/>
          </a:xfrm>
        </p:grpSpPr>
        <p:sp>
          <p:nvSpPr>
            <p:cNvPr id="184" name="Google Shape;18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40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p15"/>
          <p:cNvSpPr txBox="1"/>
          <p:nvPr/>
        </p:nvSpPr>
        <p:spPr>
          <a:xfrm>
            <a:off x="1749858" y="8957534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#F7E5E4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561769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#CC9491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3375561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#FFDCC3</a:t>
            </a:r>
            <a:endParaRPr/>
          </a:p>
        </p:txBody>
      </p:sp>
      <p:sp>
        <p:nvSpPr>
          <p:cNvPr id="189" name="Google Shape;189;p15"/>
          <p:cNvSpPr txBox="1"/>
          <p:nvPr/>
        </p:nvSpPr>
        <p:spPr>
          <a:xfrm>
            <a:off x="4189353" y="8966813"/>
            <a:ext cx="1299578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#B3403A</a:t>
            </a:r>
            <a:endParaRPr/>
          </a:p>
        </p:txBody>
      </p:sp>
      <p:grpSp>
        <p:nvGrpSpPr>
          <p:cNvPr id="190" name="Google Shape;190;p15"/>
          <p:cNvGrpSpPr/>
          <p:nvPr/>
        </p:nvGrpSpPr>
        <p:grpSpPr>
          <a:xfrm>
            <a:off x="1252488" y="8120887"/>
            <a:ext cx="666152" cy="666152"/>
            <a:chOff x="0" y="0"/>
            <a:chExt cx="812800" cy="812800"/>
          </a:xfrm>
        </p:grpSpPr>
        <p:sp>
          <p:nvSpPr>
            <p:cNvPr id="191" name="Google Shape;191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15"/>
          <p:cNvSpPr txBox="1"/>
          <p:nvPr/>
        </p:nvSpPr>
        <p:spPr>
          <a:xfrm>
            <a:off x="1268800" y="8957534"/>
            <a:ext cx="633526" cy="144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#FFFAF4</a:t>
            </a: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7343735" y="6148788"/>
            <a:ext cx="2181444" cy="2531211"/>
          </a:xfrm>
          <a:custGeom>
            <a:rect b="b" l="l" r="r" t="t"/>
            <a:pathLst>
              <a:path extrusionOk="0" h="2531211" w="2181444">
                <a:moveTo>
                  <a:pt x="0" y="0"/>
                </a:moveTo>
                <a:lnTo>
                  <a:pt x="2181444" y="0"/>
                </a:lnTo>
                <a:lnTo>
                  <a:pt x="2181444" y="2531211"/>
                </a:lnTo>
                <a:lnTo>
                  <a:pt x="0" y="25312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5"/>
          <p:cNvSpPr/>
          <p:nvPr/>
        </p:nvSpPr>
        <p:spPr>
          <a:xfrm>
            <a:off x="11378414" y="3441006"/>
            <a:ext cx="2008736" cy="2222948"/>
          </a:xfrm>
          <a:custGeom>
            <a:rect b="b" l="l" r="r" t="t"/>
            <a:pathLst>
              <a:path extrusionOk="0" h="2222948" w="2008736">
                <a:moveTo>
                  <a:pt x="0" y="0"/>
                </a:moveTo>
                <a:lnTo>
                  <a:pt x="2008737" y="0"/>
                </a:lnTo>
                <a:lnTo>
                  <a:pt x="2008737" y="2222948"/>
                </a:lnTo>
                <a:lnTo>
                  <a:pt x="0" y="2222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5"/>
          <p:cNvSpPr/>
          <p:nvPr/>
        </p:nvSpPr>
        <p:spPr>
          <a:xfrm>
            <a:off x="7063982" y="3558912"/>
            <a:ext cx="3502964" cy="1987136"/>
          </a:xfrm>
          <a:custGeom>
            <a:rect b="b" l="l" r="r" t="t"/>
            <a:pathLst>
              <a:path extrusionOk="0" h="1987136" w="3502964">
                <a:moveTo>
                  <a:pt x="0" y="0"/>
                </a:moveTo>
                <a:lnTo>
                  <a:pt x="3502964" y="0"/>
                </a:lnTo>
                <a:lnTo>
                  <a:pt x="3502964" y="1987136"/>
                </a:lnTo>
                <a:lnTo>
                  <a:pt x="0" y="1987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5"/>
          <p:cNvSpPr/>
          <p:nvPr/>
        </p:nvSpPr>
        <p:spPr>
          <a:xfrm>
            <a:off x="10532265" y="6422850"/>
            <a:ext cx="2402418" cy="1983087"/>
          </a:xfrm>
          <a:custGeom>
            <a:rect b="b" l="l" r="r" t="t"/>
            <a:pathLst>
              <a:path extrusionOk="0" h="1983087" w="2402418">
                <a:moveTo>
                  <a:pt x="0" y="0"/>
                </a:moveTo>
                <a:lnTo>
                  <a:pt x="2402418" y="0"/>
                </a:lnTo>
                <a:lnTo>
                  <a:pt x="2402418" y="1983087"/>
                </a:lnTo>
                <a:lnTo>
                  <a:pt x="0" y="1983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5"/>
          <p:cNvSpPr/>
          <p:nvPr/>
        </p:nvSpPr>
        <p:spPr>
          <a:xfrm flipH="1">
            <a:off x="13941770" y="6241731"/>
            <a:ext cx="2289891" cy="2345326"/>
          </a:xfrm>
          <a:custGeom>
            <a:rect b="b" l="l" r="r" t="t"/>
            <a:pathLst>
              <a:path extrusionOk="0" h="2345326" w="2289891">
                <a:moveTo>
                  <a:pt x="2289891" y="0"/>
                </a:moveTo>
                <a:lnTo>
                  <a:pt x="0" y="0"/>
                </a:lnTo>
                <a:lnTo>
                  <a:pt x="0" y="2345326"/>
                </a:lnTo>
                <a:lnTo>
                  <a:pt x="2289891" y="2345326"/>
                </a:lnTo>
                <a:lnTo>
                  <a:pt x="2289891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14196776" y="3321786"/>
            <a:ext cx="2235706" cy="2342168"/>
          </a:xfrm>
          <a:custGeom>
            <a:rect b="b" l="l" r="r" t="t"/>
            <a:pathLst>
              <a:path extrusionOk="0" h="2342168" w="2235706">
                <a:moveTo>
                  <a:pt x="0" y="0"/>
                </a:moveTo>
                <a:lnTo>
                  <a:pt x="2235706" y="0"/>
                </a:lnTo>
                <a:lnTo>
                  <a:pt x="2235706" y="2342168"/>
                </a:lnTo>
                <a:lnTo>
                  <a:pt x="0" y="2342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403A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FFFF"/>
                </a:solidFill>
              </a:rPr>
              <a:t>CREDITS</a:t>
            </a:r>
            <a:endParaRPr b="1"/>
          </a:p>
        </p:txBody>
      </p:sp>
      <p:sp>
        <p:nvSpPr>
          <p:cNvPr id="205" name="Google Shape;205;p16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FFFF"/>
                </a:solidFill>
              </a:rPr>
              <a:t>Happy designing!</a:t>
            </a:r>
            <a:endParaRPr b="1"/>
          </a:p>
        </p:txBody>
      </p:sp>
      <p:sp>
        <p:nvSpPr>
          <p:cNvPr id="207" name="Google Shape;207;p16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08" name="Google Shape;208;p16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