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7556500" cx="10693400"/>
  <p:notesSz cx="6858000" cy="9144000"/>
  <p:embeddedFontLst>
    <p:embeddedFont>
      <p:font typeface="Open Sans ExtraBold"/>
      <p:bold r:id="rId9"/>
      <p:boldItalic r:id="rId10"/>
    </p:embeddedFont>
    <p:embeddedFont>
      <p:font typeface="Open Sans"/>
      <p:bold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OpenSans-bold.fntdata"/><Relationship Id="rId10" Type="http://schemas.openxmlformats.org/officeDocument/2006/relationships/font" Target="fonts/OpenSansExtraBold-boldItalic.fntdata"/><Relationship Id="rId12" Type="http://schemas.openxmlformats.org/officeDocument/2006/relationships/font" Target="fonts/OpenSans-boldItalic.fntdata"/><Relationship Id="rId9" Type="http://schemas.openxmlformats.org/officeDocument/2006/relationships/font" Target="fonts/OpenSansExtraBo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7.png"/><Relationship Id="rId6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7.png"/><Relationship Id="rId6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8ECEA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3107564" y="436707"/>
            <a:ext cx="2424531" cy="1203449"/>
          </a:xfrm>
          <a:custGeom>
            <a:rect b="b" l="l" r="r" t="t"/>
            <a:pathLst>
              <a:path extrusionOk="0" h="1203449" w="2424531">
                <a:moveTo>
                  <a:pt x="0" y="0"/>
                </a:moveTo>
                <a:lnTo>
                  <a:pt x="2424532" y="0"/>
                </a:lnTo>
                <a:lnTo>
                  <a:pt x="2424532" y="1203449"/>
                </a:lnTo>
                <a:lnTo>
                  <a:pt x="0" y="12034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3"/>
          <p:cNvSpPr/>
          <p:nvPr/>
        </p:nvSpPr>
        <p:spPr>
          <a:xfrm>
            <a:off x="409707" y="195017"/>
            <a:ext cx="1550282" cy="1573165"/>
          </a:xfrm>
          <a:custGeom>
            <a:rect b="b" l="l" r="r" t="t"/>
            <a:pathLst>
              <a:path extrusionOk="0" h="1573165" w="1550282">
                <a:moveTo>
                  <a:pt x="0" y="0"/>
                </a:moveTo>
                <a:lnTo>
                  <a:pt x="1550283" y="0"/>
                </a:lnTo>
                <a:lnTo>
                  <a:pt x="1550283" y="1573165"/>
                </a:lnTo>
                <a:lnTo>
                  <a:pt x="0" y="157316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13"/>
          <p:cNvSpPr/>
          <p:nvPr/>
        </p:nvSpPr>
        <p:spPr>
          <a:xfrm>
            <a:off x="6468883" y="195017"/>
            <a:ext cx="1572398" cy="1495562"/>
          </a:xfrm>
          <a:custGeom>
            <a:rect b="b" l="l" r="r" t="t"/>
            <a:pathLst>
              <a:path extrusionOk="0" h="1495562" w="1572398">
                <a:moveTo>
                  <a:pt x="0" y="0"/>
                </a:moveTo>
                <a:lnTo>
                  <a:pt x="1572398" y="0"/>
                </a:lnTo>
                <a:lnTo>
                  <a:pt x="1572398" y="1495563"/>
                </a:lnTo>
                <a:lnTo>
                  <a:pt x="0" y="14955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7" name="Google Shape;87;p13"/>
          <p:cNvSpPr/>
          <p:nvPr/>
        </p:nvSpPr>
        <p:spPr>
          <a:xfrm>
            <a:off x="8944898" y="356471"/>
            <a:ext cx="1444626" cy="1250258"/>
          </a:xfrm>
          <a:custGeom>
            <a:rect b="b" l="l" r="r" t="t"/>
            <a:pathLst>
              <a:path extrusionOk="0" h="1250258" w="1444626">
                <a:moveTo>
                  <a:pt x="0" y="0"/>
                </a:moveTo>
                <a:lnTo>
                  <a:pt x="1444626" y="0"/>
                </a:lnTo>
                <a:lnTo>
                  <a:pt x="1444626" y="1250258"/>
                </a:lnTo>
                <a:lnTo>
                  <a:pt x="0" y="12502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88" name="Google Shape;88;p13"/>
          <p:cNvGrpSpPr/>
          <p:nvPr/>
        </p:nvGrpSpPr>
        <p:grpSpPr>
          <a:xfrm>
            <a:off x="2081969" y="844905"/>
            <a:ext cx="903617" cy="372455"/>
            <a:chOff x="0" y="0"/>
            <a:chExt cx="1204822" cy="496607"/>
          </a:xfrm>
        </p:grpSpPr>
        <p:grpSp>
          <p:nvGrpSpPr>
            <p:cNvPr id="89" name="Google Shape;89;p13"/>
            <p:cNvGrpSpPr/>
            <p:nvPr/>
          </p:nvGrpSpPr>
          <p:grpSpPr>
            <a:xfrm>
              <a:off x="0" y="60500"/>
              <a:ext cx="993119" cy="324862"/>
              <a:chOff x="0" y="-28575"/>
              <a:chExt cx="559240" cy="182934"/>
            </a:xfrm>
          </p:grpSpPr>
          <p:sp>
            <p:nvSpPr>
              <p:cNvPr id="90" name="Google Shape;90;p13"/>
              <p:cNvSpPr/>
              <p:nvPr/>
            </p:nvSpPr>
            <p:spPr>
              <a:xfrm>
                <a:off x="0" y="0"/>
                <a:ext cx="559240" cy="154359"/>
              </a:xfrm>
              <a:custGeom>
                <a:rect b="b" l="l" r="r" t="t"/>
                <a:pathLst>
                  <a:path extrusionOk="0" h="154359" w="559240">
                    <a:moveTo>
                      <a:pt x="0" y="0"/>
                    </a:moveTo>
                    <a:lnTo>
                      <a:pt x="559240" y="0"/>
                    </a:lnTo>
                    <a:lnTo>
                      <a:pt x="559240" y="154359"/>
                    </a:lnTo>
                    <a:lnTo>
                      <a:pt x="0" y="154359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91" name="Google Shape;91;p13"/>
              <p:cNvSpPr txBox="1"/>
              <p:nvPr/>
            </p:nvSpPr>
            <p:spPr>
              <a:xfrm>
                <a:off x="0" y="-28575"/>
                <a:ext cx="559240" cy="1829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2" name="Google Shape;92;p13"/>
            <p:cNvGrpSpPr/>
            <p:nvPr/>
          </p:nvGrpSpPr>
          <p:grpSpPr>
            <a:xfrm rot="-5400000">
              <a:off x="807031" y="98816"/>
              <a:ext cx="496607" cy="298975"/>
              <a:chOff x="0" y="0"/>
              <a:chExt cx="812800" cy="489335"/>
            </a:xfrm>
          </p:grpSpPr>
          <p:sp>
            <p:nvSpPr>
              <p:cNvPr id="93" name="Google Shape;93;p13"/>
              <p:cNvSpPr/>
              <p:nvPr/>
            </p:nvSpPr>
            <p:spPr>
              <a:xfrm>
                <a:off x="0" y="0"/>
                <a:ext cx="812800" cy="489335"/>
              </a:xfrm>
              <a:custGeom>
                <a:rect b="b" l="l" r="r" t="t"/>
                <a:pathLst>
                  <a:path extrusionOk="0" h="489335" w="812800">
                    <a:moveTo>
                      <a:pt x="406400" y="489335"/>
                    </a:moveTo>
                    <a:lnTo>
                      <a:pt x="812800" y="0"/>
                    </a:lnTo>
                    <a:lnTo>
                      <a:pt x="0" y="0"/>
                    </a:lnTo>
                    <a:lnTo>
                      <a:pt x="406400" y="489335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94" name="Google Shape;94;p13"/>
              <p:cNvSpPr txBox="1"/>
              <p:nvPr/>
            </p:nvSpPr>
            <p:spPr>
              <a:xfrm>
                <a:off x="127000" y="6377"/>
                <a:ext cx="558800" cy="255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95" name="Google Shape;95;p13"/>
          <p:cNvGrpSpPr/>
          <p:nvPr/>
        </p:nvGrpSpPr>
        <p:grpSpPr>
          <a:xfrm>
            <a:off x="5655921" y="852204"/>
            <a:ext cx="903617" cy="372455"/>
            <a:chOff x="0" y="0"/>
            <a:chExt cx="1204822" cy="496607"/>
          </a:xfrm>
        </p:grpSpPr>
        <p:grpSp>
          <p:nvGrpSpPr>
            <p:cNvPr id="96" name="Google Shape;96;p13"/>
            <p:cNvGrpSpPr/>
            <p:nvPr/>
          </p:nvGrpSpPr>
          <p:grpSpPr>
            <a:xfrm>
              <a:off x="0" y="60500"/>
              <a:ext cx="993119" cy="324862"/>
              <a:chOff x="0" y="-28575"/>
              <a:chExt cx="559240" cy="182934"/>
            </a:xfrm>
          </p:grpSpPr>
          <p:sp>
            <p:nvSpPr>
              <p:cNvPr id="97" name="Google Shape;97;p13"/>
              <p:cNvSpPr/>
              <p:nvPr/>
            </p:nvSpPr>
            <p:spPr>
              <a:xfrm>
                <a:off x="0" y="0"/>
                <a:ext cx="559240" cy="154359"/>
              </a:xfrm>
              <a:custGeom>
                <a:rect b="b" l="l" r="r" t="t"/>
                <a:pathLst>
                  <a:path extrusionOk="0" h="154359" w="559240">
                    <a:moveTo>
                      <a:pt x="0" y="0"/>
                    </a:moveTo>
                    <a:lnTo>
                      <a:pt x="559240" y="0"/>
                    </a:lnTo>
                    <a:lnTo>
                      <a:pt x="559240" y="154359"/>
                    </a:lnTo>
                    <a:lnTo>
                      <a:pt x="0" y="154359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98" name="Google Shape;98;p13"/>
              <p:cNvSpPr txBox="1"/>
              <p:nvPr/>
            </p:nvSpPr>
            <p:spPr>
              <a:xfrm>
                <a:off x="0" y="-28575"/>
                <a:ext cx="559240" cy="1829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9" name="Google Shape;99;p13"/>
            <p:cNvGrpSpPr/>
            <p:nvPr/>
          </p:nvGrpSpPr>
          <p:grpSpPr>
            <a:xfrm rot="-5400000">
              <a:off x="807031" y="98816"/>
              <a:ext cx="496607" cy="298975"/>
              <a:chOff x="0" y="0"/>
              <a:chExt cx="812800" cy="489335"/>
            </a:xfrm>
          </p:grpSpPr>
          <p:sp>
            <p:nvSpPr>
              <p:cNvPr id="100" name="Google Shape;100;p13"/>
              <p:cNvSpPr/>
              <p:nvPr/>
            </p:nvSpPr>
            <p:spPr>
              <a:xfrm>
                <a:off x="0" y="0"/>
                <a:ext cx="812800" cy="489335"/>
              </a:xfrm>
              <a:custGeom>
                <a:rect b="b" l="l" r="r" t="t"/>
                <a:pathLst>
                  <a:path extrusionOk="0" h="489335" w="812800">
                    <a:moveTo>
                      <a:pt x="406400" y="489335"/>
                    </a:moveTo>
                    <a:lnTo>
                      <a:pt x="812800" y="0"/>
                    </a:lnTo>
                    <a:lnTo>
                      <a:pt x="0" y="0"/>
                    </a:lnTo>
                    <a:lnTo>
                      <a:pt x="406400" y="489335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101" name="Google Shape;101;p13"/>
              <p:cNvSpPr txBox="1"/>
              <p:nvPr/>
            </p:nvSpPr>
            <p:spPr>
              <a:xfrm>
                <a:off x="127000" y="6377"/>
                <a:ext cx="558800" cy="255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02" name="Google Shape;102;p13"/>
          <p:cNvGrpSpPr/>
          <p:nvPr/>
        </p:nvGrpSpPr>
        <p:grpSpPr>
          <a:xfrm>
            <a:off x="8041281" y="852204"/>
            <a:ext cx="903617" cy="372455"/>
            <a:chOff x="0" y="0"/>
            <a:chExt cx="1204822" cy="496607"/>
          </a:xfrm>
        </p:grpSpPr>
        <p:grpSp>
          <p:nvGrpSpPr>
            <p:cNvPr id="103" name="Google Shape;103;p13"/>
            <p:cNvGrpSpPr/>
            <p:nvPr/>
          </p:nvGrpSpPr>
          <p:grpSpPr>
            <a:xfrm>
              <a:off x="0" y="60500"/>
              <a:ext cx="993119" cy="324862"/>
              <a:chOff x="0" y="-28575"/>
              <a:chExt cx="559240" cy="182934"/>
            </a:xfrm>
          </p:grpSpPr>
          <p:sp>
            <p:nvSpPr>
              <p:cNvPr id="104" name="Google Shape;104;p13"/>
              <p:cNvSpPr/>
              <p:nvPr/>
            </p:nvSpPr>
            <p:spPr>
              <a:xfrm>
                <a:off x="0" y="0"/>
                <a:ext cx="559240" cy="154359"/>
              </a:xfrm>
              <a:custGeom>
                <a:rect b="b" l="l" r="r" t="t"/>
                <a:pathLst>
                  <a:path extrusionOk="0" h="154359" w="559240">
                    <a:moveTo>
                      <a:pt x="0" y="0"/>
                    </a:moveTo>
                    <a:lnTo>
                      <a:pt x="559240" y="0"/>
                    </a:lnTo>
                    <a:lnTo>
                      <a:pt x="559240" y="154359"/>
                    </a:lnTo>
                    <a:lnTo>
                      <a:pt x="0" y="154359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105" name="Google Shape;105;p13"/>
              <p:cNvSpPr txBox="1"/>
              <p:nvPr/>
            </p:nvSpPr>
            <p:spPr>
              <a:xfrm>
                <a:off x="0" y="-28575"/>
                <a:ext cx="559240" cy="1829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6" name="Google Shape;106;p13"/>
            <p:cNvGrpSpPr/>
            <p:nvPr/>
          </p:nvGrpSpPr>
          <p:grpSpPr>
            <a:xfrm rot="-5400000">
              <a:off x="807031" y="98816"/>
              <a:ext cx="496607" cy="298975"/>
              <a:chOff x="0" y="0"/>
              <a:chExt cx="812800" cy="489335"/>
            </a:xfrm>
          </p:grpSpPr>
          <p:sp>
            <p:nvSpPr>
              <p:cNvPr id="107" name="Google Shape;107;p13"/>
              <p:cNvSpPr/>
              <p:nvPr/>
            </p:nvSpPr>
            <p:spPr>
              <a:xfrm>
                <a:off x="0" y="0"/>
                <a:ext cx="812800" cy="489335"/>
              </a:xfrm>
              <a:custGeom>
                <a:rect b="b" l="l" r="r" t="t"/>
                <a:pathLst>
                  <a:path extrusionOk="0" h="489335" w="812800">
                    <a:moveTo>
                      <a:pt x="406400" y="489335"/>
                    </a:moveTo>
                    <a:lnTo>
                      <a:pt x="812800" y="0"/>
                    </a:lnTo>
                    <a:lnTo>
                      <a:pt x="0" y="0"/>
                    </a:lnTo>
                    <a:lnTo>
                      <a:pt x="406400" y="489335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108" name="Google Shape;108;p13"/>
              <p:cNvSpPr txBox="1"/>
              <p:nvPr/>
            </p:nvSpPr>
            <p:spPr>
              <a:xfrm>
                <a:off x="127000" y="6377"/>
                <a:ext cx="558800" cy="255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09" name="Google Shape;109;p13"/>
          <p:cNvGrpSpPr/>
          <p:nvPr/>
        </p:nvGrpSpPr>
        <p:grpSpPr>
          <a:xfrm rot="5400000">
            <a:off x="6803274" y="1956160"/>
            <a:ext cx="903617" cy="372455"/>
            <a:chOff x="0" y="0"/>
            <a:chExt cx="1204822" cy="496607"/>
          </a:xfrm>
        </p:grpSpPr>
        <p:grpSp>
          <p:nvGrpSpPr>
            <p:cNvPr id="110" name="Google Shape;110;p13"/>
            <p:cNvGrpSpPr/>
            <p:nvPr/>
          </p:nvGrpSpPr>
          <p:grpSpPr>
            <a:xfrm>
              <a:off x="0" y="60500"/>
              <a:ext cx="993119" cy="324862"/>
              <a:chOff x="0" y="-28575"/>
              <a:chExt cx="559240" cy="182934"/>
            </a:xfrm>
          </p:grpSpPr>
          <p:sp>
            <p:nvSpPr>
              <p:cNvPr id="111" name="Google Shape;111;p13"/>
              <p:cNvSpPr/>
              <p:nvPr/>
            </p:nvSpPr>
            <p:spPr>
              <a:xfrm>
                <a:off x="0" y="0"/>
                <a:ext cx="559240" cy="154359"/>
              </a:xfrm>
              <a:custGeom>
                <a:rect b="b" l="l" r="r" t="t"/>
                <a:pathLst>
                  <a:path extrusionOk="0" h="154359" w="559240">
                    <a:moveTo>
                      <a:pt x="0" y="0"/>
                    </a:moveTo>
                    <a:lnTo>
                      <a:pt x="559240" y="0"/>
                    </a:lnTo>
                    <a:lnTo>
                      <a:pt x="559240" y="154359"/>
                    </a:lnTo>
                    <a:lnTo>
                      <a:pt x="0" y="154359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112" name="Google Shape;112;p13"/>
              <p:cNvSpPr txBox="1"/>
              <p:nvPr/>
            </p:nvSpPr>
            <p:spPr>
              <a:xfrm>
                <a:off x="0" y="-28575"/>
                <a:ext cx="559240" cy="1829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3" name="Google Shape;113;p13"/>
            <p:cNvGrpSpPr/>
            <p:nvPr/>
          </p:nvGrpSpPr>
          <p:grpSpPr>
            <a:xfrm rot="-5400000">
              <a:off x="807031" y="98816"/>
              <a:ext cx="496607" cy="298975"/>
              <a:chOff x="0" y="0"/>
              <a:chExt cx="812800" cy="489335"/>
            </a:xfrm>
          </p:grpSpPr>
          <p:sp>
            <p:nvSpPr>
              <p:cNvPr id="114" name="Google Shape;114;p13"/>
              <p:cNvSpPr/>
              <p:nvPr/>
            </p:nvSpPr>
            <p:spPr>
              <a:xfrm>
                <a:off x="0" y="0"/>
                <a:ext cx="812800" cy="489335"/>
              </a:xfrm>
              <a:custGeom>
                <a:rect b="b" l="l" r="r" t="t"/>
                <a:pathLst>
                  <a:path extrusionOk="0" h="489335" w="812800">
                    <a:moveTo>
                      <a:pt x="406400" y="489335"/>
                    </a:moveTo>
                    <a:lnTo>
                      <a:pt x="812800" y="0"/>
                    </a:lnTo>
                    <a:lnTo>
                      <a:pt x="0" y="0"/>
                    </a:lnTo>
                    <a:lnTo>
                      <a:pt x="406400" y="489335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115" name="Google Shape;115;p13"/>
              <p:cNvSpPr txBox="1"/>
              <p:nvPr/>
            </p:nvSpPr>
            <p:spPr>
              <a:xfrm>
                <a:off x="127000" y="6377"/>
                <a:ext cx="558800" cy="255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16" name="Google Shape;116;p13"/>
          <p:cNvSpPr/>
          <p:nvPr/>
        </p:nvSpPr>
        <p:spPr>
          <a:xfrm>
            <a:off x="5243454" y="2650777"/>
            <a:ext cx="2424531" cy="1203449"/>
          </a:xfrm>
          <a:custGeom>
            <a:rect b="b" l="l" r="r" t="t"/>
            <a:pathLst>
              <a:path extrusionOk="0" h="1203449" w="2424531">
                <a:moveTo>
                  <a:pt x="0" y="0"/>
                </a:moveTo>
                <a:lnTo>
                  <a:pt x="2424532" y="0"/>
                </a:lnTo>
                <a:lnTo>
                  <a:pt x="2424532" y="1203450"/>
                </a:lnTo>
                <a:lnTo>
                  <a:pt x="0" y="12034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17" name="Google Shape;117;p13"/>
          <p:cNvGrpSpPr/>
          <p:nvPr/>
        </p:nvGrpSpPr>
        <p:grpSpPr>
          <a:xfrm rot="10800000">
            <a:off x="4216012" y="3008552"/>
            <a:ext cx="903617" cy="372455"/>
            <a:chOff x="0" y="0"/>
            <a:chExt cx="1204822" cy="496607"/>
          </a:xfrm>
        </p:grpSpPr>
        <p:grpSp>
          <p:nvGrpSpPr>
            <p:cNvPr id="118" name="Google Shape;118;p13"/>
            <p:cNvGrpSpPr/>
            <p:nvPr/>
          </p:nvGrpSpPr>
          <p:grpSpPr>
            <a:xfrm>
              <a:off x="0" y="60500"/>
              <a:ext cx="993119" cy="324862"/>
              <a:chOff x="0" y="-28575"/>
              <a:chExt cx="559240" cy="182934"/>
            </a:xfrm>
          </p:grpSpPr>
          <p:sp>
            <p:nvSpPr>
              <p:cNvPr id="119" name="Google Shape;119;p13"/>
              <p:cNvSpPr/>
              <p:nvPr/>
            </p:nvSpPr>
            <p:spPr>
              <a:xfrm>
                <a:off x="0" y="0"/>
                <a:ext cx="559240" cy="154359"/>
              </a:xfrm>
              <a:custGeom>
                <a:rect b="b" l="l" r="r" t="t"/>
                <a:pathLst>
                  <a:path extrusionOk="0" h="154359" w="559240">
                    <a:moveTo>
                      <a:pt x="0" y="0"/>
                    </a:moveTo>
                    <a:lnTo>
                      <a:pt x="559240" y="0"/>
                    </a:lnTo>
                    <a:lnTo>
                      <a:pt x="559240" y="154359"/>
                    </a:lnTo>
                    <a:lnTo>
                      <a:pt x="0" y="154359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120" name="Google Shape;120;p13"/>
              <p:cNvSpPr txBox="1"/>
              <p:nvPr/>
            </p:nvSpPr>
            <p:spPr>
              <a:xfrm>
                <a:off x="0" y="-28575"/>
                <a:ext cx="559240" cy="1829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1" name="Google Shape;121;p13"/>
            <p:cNvGrpSpPr/>
            <p:nvPr/>
          </p:nvGrpSpPr>
          <p:grpSpPr>
            <a:xfrm rot="-5400000">
              <a:off x="807031" y="98816"/>
              <a:ext cx="496607" cy="298975"/>
              <a:chOff x="0" y="0"/>
              <a:chExt cx="812800" cy="489335"/>
            </a:xfrm>
          </p:grpSpPr>
          <p:sp>
            <p:nvSpPr>
              <p:cNvPr id="122" name="Google Shape;122;p13"/>
              <p:cNvSpPr/>
              <p:nvPr/>
            </p:nvSpPr>
            <p:spPr>
              <a:xfrm>
                <a:off x="0" y="0"/>
                <a:ext cx="812800" cy="489335"/>
              </a:xfrm>
              <a:custGeom>
                <a:rect b="b" l="l" r="r" t="t"/>
                <a:pathLst>
                  <a:path extrusionOk="0" h="489335" w="812800">
                    <a:moveTo>
                      <a:pt x="406400" y="489335"/>
                    </a:moveTo>
                    <a:lnTo>
                      <a:pt x="812800" y="0"/>
                    </a:lnTo>
                    <a:lnTo>
                      <a:pt x="0" y="0"/>
                    </a:lnTo>
                    <a:lnTo>
                      <a:pt x="406400" y="489335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123" name="Google Shape;123;p13"/>
              <p:cNvSpPr txBox="1"/>
              <p:nvPr/>
            </p:nvSpPr>
            <p:spPr>
              <a:xfrm>
                <a:off x="127000" y="6377"/>
                <a:ext cx="558800" cy="255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24" name="Google Shape;124;p13"/>
          <p:cNvSpPr/>
          <p:nvPr/>
        </p:nvSpPr>
        <p:spPr>
          <a:xfrm>
            <a:off x="2749541" y="2358664"/>
            <a:ext cx="1572398" cy="1495562"/>
          </a:xfrm>
          <a:custGeom>
            <a:rect b="b" l="l" r="r" t="t"/>
            <a:pathLst>
              <a:path extrusionOk="0" h="1495562" w="1572398">
                <a:moveTo>
                  <a:pt x="0" y="0"/>
                </a:moveTo>
                <a:lnTo>
                  <a:pt x="1572398" y="0"/>
                </a:lnTo>
                <a:lnTo>
                  <a:pt x="1572398" y="1495563"/>
                </a:lnTo>
                <a:lnTo>
                  <a:pt x="0" y="14955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25" name="Google Shape;125;p13"/>
          <p:cNvGrpSpPr/>
          <p:nvPr/>
        </p:nvGrpSpPr>
        <p:grpSpPr>
          <a:xfrm>
            <a:off x="7791811" y="3008552"/>
            <a:ext cx="903617" cy="372455"/>
            <a:chOff x="0" y="0"/>
            <a:chExt cx="1204822" cy="496607"/>
          </a:xfrm>
        </p:grpSpPr>
        <p:grpSp>
          <p:nvGrpSpPr>
            <p:cNvPr id="126" name="Google Shape;126;p13"/>
            <p:cNvGrpSpPr/>
            <p:nvPr/>
          </p:nvGrpSpPr>
          <p:grpSpPr>
            <a:xfrm>
              <a:off x="0" y="60500"/>
              <a:ext cx="993119" cy="324862"/>
              <a:chOff x="0" y="-28575"/>
              <a:chExt cx="559240" cy="182934"/>
            </a:xfrm>
          </p:grpSpPr>
          <p:sp>
            <p:nvSpPr>
              <p:cNvPr id="127" name="Google Shape;127;p13"/>
              <p:cNvSpPr/>
              <p:nvPr/>
            </p:nvSpPr>
            <p:spPr>
              <a:xfrm>
                <a:off x="0" y="0"/>
                <a:ext cx="559240" cy="154359"/>
              </a:xfrm>
              <a:custGeom>
                <a:rect b="b" l="l" r="r" t="t"/>
                <a:pathLst>
                  <a:path extrusionOk="0" h="154359" w="559240">
                    <a:moveTo>
                      <a:pt x="0" y="0"/>
                    </a:moveTo>
                    <a:lnTo>
                      <a:pt x="559240" y="0"/>
                    </a:lnTo>
                    <a:lnTo>
                      <a:pt x="559240" y="154359"/>
                    </a:lnTo>
                    <a:lnTo>
                      <a:pt x="0" y="154359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128" name="Google Shape;128;p13"/>
              <p:cNvSpPr txBox="1"/>
              <p:nvPr/>
            </p:nvSpPr>
            <p:spPr>
              <a:xfrm>
                <a:off x="0" y="-28575"/>
                <a:ext cx="559240" cy="1829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9" name="Google Shape;129;p13"/>
            <p:cNvGrpSpPr/>
            <p:nvPr/>
          </p:nvGrpSpPr>
          <p:grpSpPr>
            <a:xfrm rot="-5400000">
              <a:off x="807031" y="98816"/>
              <a:ext cx="496607" cy="298975"/>
              <a:chOff x="0" y="0"/>
              <a:chExt cx="812800" cy="489335"/>
            </a:xfrm>
          </p:grpSpPr>
          <p:sp>
            <p:nvSpPr>
              <p:cNvPr id="130" name="Google Shape;130;p13"/>
              <p:cNvSpPr/>
              <p:nvPr/>
            </p:nvSpPr>
            <p:spPr>
              <a:xfrm>
                <a:off x="0" y="0"/>
                <a:ext cx="812800" cy="489335"/>
              </a:xfrm>
              <a:custGeom>
                <a:rect b="b" l="l" r="r" t="t"/>
                <a:pathLst>
                  <a:path extrusionOk="0" h="489335" w="812800">
                    <a:moveTo>
                      <a:pt x="406400" y="489335"/>
                    </a:moveTo>
                    <a:lnTo>
                      <a:pt x="812800" y="0"/>
                    </a:lnTo>
                    <a:lnTo>
                      <a:pt x="0" y="0"/>
                    </a:lnTo>
                    <a:lnTo>
                      <a:pt x="406400" y="489335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131" name="Google Shape;131;p13"/>
              <p:cNvSpPr txBox="1"/>
              <p:nvPr/>
            </p:nvSpPr>
            <p:spPr>
              <a:xfrm>
                <a:off x="127000" y="6377"/>
                <a:ext cx="558800" cy="255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32" name="Google Shape;132;p13"/>
          <p:cNvSpPr/>
          <p:nvPr/>
        </p:nvSpPr>
        <p:spPr>
          <a:xfrm>
            <a:off x="8819252" y="2358664"/>
            <a:ext cx="1550282" cy="1573165"/>
          </a:xfrm>
          <a:custGeom>
            <a:rect b="b" l="l" r="r" t="t"/>
            <a:pathLst>
              <a:path extrusionOk="0" h="1573165" w="1550282">
                <a:moveTo>
                  <a:pt x="0" y="0"/>
                </a:moveTo>
                <a:lnTo>
                  <a:pt x="1550283" y="0"/>
                </a:lnTo>
                <a:lnTo>
                  <a:pt x="1550283" y="1573165"/>
                </a:lnTo>
                <a:lnTo>
                  <a:pt x="0" y="157316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33" name="Google Shape;133;p13"/>
          <p:cNvGrpSpPr/>
          <p:nvPr/>
        </p:nvGrpSpPr>
        <p:grpSpPr>
          <a:xfrm rot="10800000">
            <a:off x="1779249" y="2918065"/>
            <a:ext cx="903617" cy="372455"/>
            <a:chOff x="0" y="0"/>
            <a:chExt cx="1204822" cy="496607"/>
          </a:xfrm>
        </p:grpSpPr>
        <p:grpSp>
          <p:nvGrpSpPr>
            <p:cNvPr id="134" name="Google Shape;134;p13"/>
            <p:cNvGrpSpPr/>
            <p:nvPr/>
          </p:nvGrpSpPr>
          <p:grpSpPr>
            <a:xfrm>
              <a:off x="0" y="60500"/>
              <a:ext cx="993119" cy="324862"/>
              <a:chOff x="0" y="-28575"/>
              <a:chExt cx="559240" cy="182934"/>
            </a:xfrm>
          </p:grpSpPr>
          <p:sp>
            <p:nvSpPr>
              <p:cNvPr id="135" name="Google Shape;135;p13"/>
              <p:cNvSpPr/>
              <p:nvPr/>
            </p:nvSpPr>
            <p:spPr>
              <a:xfrm>
                <a:off x="0" y="0"/>
                <a:ext cx="559240" cy="154359"/>
              </a:xfrm>
              <a:custGeom>
                <a:rect b="b" l="l" r="r" t="t"/>
                <a:pathLst>
                  <a:path extrusionOk="0" h="154359" w="559240">
                    <a:moveTo>
                      <a:pt x="0" y="0"/>
                    </a:moveTo>
                    <a:lnTo>
                      <a:pt x="559240" y="0"/>
                    </a:lnTo>
                    <a:lnTo>
                      <a:pt x="559240" y="154359"/>
                    </a:lnTo>
                    <a:lnTo>
                      <a:pt x="0" y="154359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136" name="Google Shape;136;p13"/>
              <p:cNvSpPr txBox="1"/>
              <p:nvPr/>
            </p:nvSpPr>
            <p:spPr>
              <a:xfrm>
                <a:off x="0" y="-28575"/>
                <a:ext cx="559240" cy="1829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7" name="Google Shape;137;p13"/>
            <p:cNvGrpSpPr/>
            <p:nvPr/>
          </p:nvGrpSpPr>
          <p:grpSpPr>
            <a:xfrm rot="-5400000">
              <a:off x="807031" y="98816"/>
              <a:ext cx="496607" cy="298975"/>
              <a:chOff x="0" y="0"/>
              <a:chExt cx="812800" cy="489335"/>
            </a:xfrm>
          </p:grpSpPr>
          <p:sp>
            <p:nvSpPr>
              <p:cNvPr id="138" name="Google Shape;138;p13"/>
              <p:cNvSpPr/>
              <p:nvPr/>
            </p:nvSpPr>
            <p:spPr>
              <a:xfrm>
                <a:off x="0" y="0"/>
                <a:ext cx="812800" cy="489335"/>
              </a:xfrm>
              <a:custGeom>
                <a:rect b="b" l="l" r="r" t="t"/>
                <a:pathLst>
                  <a:path extrusionOk="0" h="489335" w="812800">
                    <a:moveTo>
                      <a:pt x="406400" y="489335"/>
                    </a:moveTo>
                    <a:lnTo>
                      <a:pt x="812800" y="0"/>
                    </a:lnTo>
                    <a:lnTo>
                      <a:pt x="0" y="0"/>
                    </a:lnTo>
                    <a:lnTo>
                      <a:pt x="406400" y="489335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139" name="Google Shape;139;p13"/>
              <p:cNvSpPr txBox="1"/>
              <p:nvPr/>
            </p:nvSpPr>
            <p:spPr>
              <a:xfrm>
                <a:off x="127000" y="6377"/>
                <a:ext cx="558800" cy="255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40" name="Google Shape;140;p13"/>
          <p:cNvSpPr/>
          <p:nvPr/>
        </p:nvSpPr>
        <p:spPr>
          <a:xfrm>
            <a:off x="409707" y="2520118"/>
            <a:ext cx="1444626" cy="1250258"/>
          </a:xfrm>
          <a:custGeom>
            <a:rect b="b" l="l" r="r" t="t"/>
            <a:pathLst>
              <a:path extrusionOk="0" h="1250258" w="1444626">
                <a:moveTo>
                  <a:pt x="0" y="0"/>
                </a:moveTo>
                <a:lnTo>
                  <a:pt x="1444626" y="0"/>
                </a:lnTo>
                <a:lnTo>
                  <a:pt x="1444626" y="1250258"/>
                </a:lnTo>
                <a:lnTo>
                  <a:pt x="0" y="12502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41" name="Google Shape;141;p13"/>
          <p:cNvGrpSpPr/>
          <p:nvPr/>
        </p:nvGrpSpPr>
        <p:grpSpPr>
          <a:xfrm rot="5400000">
            <a:off x="3114351" y="4119807"/>
            <a:ext cx="903617" cy="372455"/>
            <a:chOff x="0" y="0"/>
            <a:chExt cx="1204822" cy="496607"/>
          </a:xfrm>
        </p:grpSpPr>
        <p:grpSp>
          <p:nvGrpSpPr>
            <p:cNvPr id="142" name="Google Shape;142;p13"/>
            <p:cNvGrpSpPr/>
            <p:nvPr/>
          </p:nvGrpSpPr>
          <p:grpSpPr>
            <a:xfrm>
              <a:off x="0" y="60500"/>
              <a:ext cx="993119" cy="324862"/>
              <a:chOff x="0" y="-28575"/>
              <a:chExt cx="559240" cy="182934"/>
            </a:xfrm>
          </p:grpSpPr>
          <p:sp>
            <p:nvSpPr>
              <p:cNvPr id="143" name="Google Shape;143;p13"/>
              <p:cNvSpPr/>
              <p:nvPr/>
            </p:nvSpPr>
            <p:spPr>
              <a:xfrm>
                <a:off x="0" y="0"/>
                <a:ext cx="559240" cy="154359"/>
              </a:xfrm>
              <a:custGeom>
                <a:rect b="b" l="l" r="r" t="t"/>
                <a:pathLst>
                  <a:path extrusionOk="0" h="154359" w="559240">
                    <a:moveTo>
                      <a:pt x="0" y="0"/>
                    </a:moveTo>
                    <a:lnTo>
                      <a:pt x="559240" y="0"/>
                    </a:lnTo>
                    <a:lnTo>
                      <a:pt x="559240" y="154359"/>
                    </a:lnTo>
                    <a:lnTo>
                      <a:pt x="0" y="154359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144" name="Google Shape;144;p13"/>
              <p:cNvSpPr txBox="1"/>
              <p:nvPr/>
            </p:nvSpPr>
            <p:spPr>
              <a:xfrm>
                <a:off x="0" y="-28575"/>
                <a:ext cx="559240" cy="1829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5" name="Google Shape;145;p13"/>
            <p:cNvGrpSpPr/>
            <p:nvPr/>
          </p:nvGrpSpPr>
          <p:grpSpPr>
            <a:xfrm rot="-5400000">
              <a:off x="807031" y="98816"/>
              <a:ext cx="496607" cy="298975"/>
              <a:chOff x="0" y="0"/>
              <a:chExt cx="812800" cy="489335"/>
            </a:xfrm>
          </p:grpSpPr>
          <p:sp>
            <p:nvSpPr>
              <p:cNvPr id="146" name="Google Shape;146;p13"/>
              <p:cNvSpPr/>
              <p:nvPr/>
            </p:nvSpPr>
            <p:spPr>
              <a:xfrm>
                <a:off x="0" y="0"/>
                <a:ext cx="812800" cy="489335"/>
              </a:xfrm>
              <a:custGeom>
                <a:rect b="b" l="l" r="r" t="t"/>
                <a:pathLst>
                  <a:path extrusionOk="0" h="489335" w="812800">
                    <a:moveTo>
                      <a:pt x="406400" y="489335"/>
                    </a:moveTo>
                    <a:lnTo>
                      <a:pt x="812800" y="0"/>
                    </a:lnTo>
                    <a:lnTo>
                      <a:pt x="0" y="0"/>
                    </a:lnTo>
                    <a:lnTo>
                      <a:pt x="406400" y="489335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147" name="Google Shape;147;p13"/>
              <p:cNvSpPr txBox="1"/>
              <p:nvPr/>
            </p:nvSpPr>
            <p:spPr>
              <a:xfrm>
                <a:off x="127000" y="6377"/>
                <a:ext cx="558800" cy="255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48" name="Google Shape;148;p13"/>
          <p:cNvSpPr/>
          <p:nvPr/>
        </p:nvSpPr>
        <p:spPr>
          <a:xfrm>
            <a:off x="2829890" y="4864233"/>
            <a:ext cx="2424531" cy="1203449"/>
          </a:xfrm>
          <a:custGeom>
            <a:rect b="b" l="l" r="r" t="t"/>
            <a:pathLst>
              <a:path extrusionOk="0" h="1203449" w="2424531">
                <a:moveTo>
                  <a:pt x="0" y="0"/>
                </a:moveTo>
                <a:lnTo>
                  <a:pt x="2424531" y="0"/>
                </a:lnTo>
                <a:lnTo>
                  <a:pt x="2424531" y="1203449"/>
                </a:lnTo>
                <a:lnTo>
                  <a:pt x="0" y="12034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49" name="Google Shape;149;p13"/>
          <p:cNvGrpSpPr/>
          <p:nvPr/>
        </p:nvGrpSpPr>
        <p:grpSpPr>
          <a:xfrm>
            <a:off x="5314336" y="5246491"/>
            <a:ext cx="903617" cy="372455"/>
            <a:chOff x="0" y="0"/>
            <a:chExt cx="1204822" cy="496607"/>
          </a:xfrm>
        </p:grpSpPr>
        <p:grpSp>
          <p:nvGrpSpPr>
            <p:cNvPr id="150" name="Google Shape;150;p13"/>
            <p:cNvGrpSpPr/>
            <p:nvPr/>
          </p:nvGrpSpPr>
          <p:grpSpPr>
            <a:xfrm>
              <a:off x="0" y="60500"/>
              <a:ext cx="993119" cy="324862"/>
              <a:chOff x="0" y="-28575"/>
              <a:chExt cx="559240" cy="182934"/>
            </a:xfrm>
          </p:grpSpPr>
          <p:sp>
            <p:nvSpPr>
              <p:cNvPr id="151" name="Google Shape;151;p13"/>
              <p:cNvSpPr/>
              <p:nvPr/>
            </p:nvSpPr>
            <p:spPr>
              <a:xfrm>
                <a:off x="0" y="0"/>
                <a:ext cx="559240" cy="154359"/>
              </a:xfrm>
              <a:custGeom>
                <a:rect b="b" l="l" r="r" t="t"/>
                <a:pathLst>
                  <a:path extrusionOk="0" h="154359" w="559240">
                    <a:moveTo>
                      <a:pt x="0" y="0"/>
                    </a:moveTo>
                    <a:lnTo>
                      <a:pt x="559240" y="0"/>
                    </a:lnTo>
                    <a:lnTo>
                      <a:pt x="559240" y="154359"/>
                    </a:lnTo>
                    <a:lnTo>
                      <a:pt x="0" y="154359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152" name="Google Shape;152;p13"/>
              <p:cNvSpPr txBox="1"/>
              <p:nvPr/>
            </p:nvSpPr>
            <p:spPr>
              <a:xfrm>
                <a:off x="0" y="-28575"/>
                <a:ext cx="559240" cy="1829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3" name="Google Shape;153;p13"/>
            <p:cNvGrpSpPr/>
            <p:nvPr/>
          </p:nvGrpSpPr>
          <p:grpSpPr>
            <a:xfrm rot="-5400000">
              <a:off x="807031" y="98816"/>
              <a:ext cx="496607" cy="298975"/>
              <a:chOff x="0" y="0"/>
              <a:chExt cx="812800" cy="489335"/>
            </a:xfrm>
          </p:grpSpPr>
          <p:sp>
            <p:nvSpPr>
              <p:cNvPr id="154" name="Google Shape;154;p13"/>
              <p:cNvSpPr/>
              <p:nvPr/>
            </p:nvSpPr>
            <p:spPr>
              <a:xfrm>
                <a:off x="0" y="0"/>
                <a:ext cx="812800" cy="489335"/>
              </a:xfrm>
              <a:custGeom>
                <a:rect b="b" l="l" r="r" t="t"/>
                <a:pathLst>
                  <a:path extrusionOk="0" h="489335" w="812800">
                    <a:moveTo>
                      <a:pt x="406400" y="489335"/>
                    </a:moveTo>
                    <a:lnTo>
                      <a:pt x="812800" y="0"/>
                    </a:lnTo>
                    <a:lnTo>
                      <a:pt x="0" y="0"/>
                    </a:lnTo>
                    <a:lnTo>
                      <a:pt x="406400" y="489335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155" name="Google Shape;155;p13"/>
              <p:cNvSpPr txBox="1"/>
              <p:nvPr/>
            </p:nvSpPr>
            <p:spPr>
              <a:xfrm>
                <a:off x="127000" y="6377"/>
                <a:ext cx="558800" cy="255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56" name="Google Shape;156;p13"/>
          <p:cNvSpPr/>
          <p:nvPr/>
        </p:nvSpPr>
        <p:spPr>
          <a:xfrm>
            <a:off x="6275102" y="4646136"/>
            <a:ext cx="1550282" cy="1573165"/>
          </a:xfrm>
          <a:custGeom>
            <a:rect b="b" l="l" r="r" t="t"/>
            <a:pathLst>
              <a:path extrusionOk="0" h="1573165" w="1550282">
                <a:moveTo>
                  <a:pt x="0" y="0"/>
                </a:moveTo>
                <a:lnTo>
                  <a:pt x="1550283" y="0"/>
                </a:lnTo>
                <a:lnTo>
                  <a:pt x="1550283" y="1573165"/>
                </a:lnTo>
                <a:lnTo>
                  <a:pt x="0" y="157316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57" name="Google Shape;157;p13"/>
          <p:cNvGrpSpPr/>
          <p:nvPr/>
        </p:nvGrpSpPr>
        <p:grpSpPr>
          <a:xfrm>
            <a:off x="7948414" y="5246491"/>
            <a:ext cx="903617" cy="372455"/>
            <a:chOff x="0" y="0"/>
            <a:chExt cx="1204822" cy="496607"/>
          </a:xfrm>
        </p:grpSpPr>
        <p:grpSp>
          <p:nvGrpSpPr>
            <p:cNvPr id="158" name="Google Shape;158;p13"/>
            <p:cNvGrpSpPr/>
            <p:nvPr/>
          </p:nvGrpSpPr>
          <p:grpSpPr>
            <a:xfrm>
              <a:off x="0" y="60500"/>
              <a:ext cx="993119" cy="324862"/>
              <a:chOff x="0" y="-28575"/>
              <a:chExt cx="559240" cy="182934"/>
            </a:xfrm>
          </p:grpSpPr>
          <p:sp>
            <p:nvSpPr>
              <p:cNvPr id="159" name="Google Shape;159;p13"/>
              <p:cNvSpPr/>
              <p:nvPr/>
            </p:nvSpPr>
            <p:spPr>
              <a:xfrm>
                <a:off x="0" y="0"/>
                <a:ext cx="559240" cy="154359"/>
              </a:xfrm>
              <a:custGeom>
                <a:rect b="b" l="l" r="r" t="t"/>
                <a:pathLst>
                  <a:path extrusionOk="0" h="154359" w="559240">
                    <a:moveTo>
                      <a:pt x="0" y="0"/>
                    </a:moveTo>
                    <a:lnTo>
                      <a:pt x="559240" y="0"/>
                    </a:lnTo>
                    <a:lnTo>
                      <a:pt x="559240" y="154359"/>
                    </a:lnTo>
                    <a:lnTo>
                      <a:pt x="0" y="154359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160" name="Google Shape;160;p13"/>
              <p:cNvSpPr txBox="1"/>
              <p:nvPr/>
            </p:nvSpPr>
            <p:spPr>
              <a:xfrm>
                <a:off x="0" y="-28575"/>
                <a:ext cx="559240" cy="1829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1" name="Google Shape;161;p13"/>
            <p:cNvGrpSpPr/>
            <p:nvPr/>
          </p:nvGrpSpPr>
          <p:grpSpPr>
            <a:xfrm rot="-5400000">
              <a:off x="807031" y="98816"/>
              <a:ext cx="496607" cy="298975"/>
              <a:chOff x="0" y="0"/>
              <a:chExt cx="812800" cy="489335"/>
            </a:xfrm>
          </p:grpSpPr>
          <p:sp>
            <p:nvSpPr>
              <p:cNvPr id="162" name="Google Shape;162;p13"/>
              <p:cNvSpPr/>
              <p:nvPr/>
            </p:nvSpPr>
            <p:spPr>
              <a:xfrm>
                <a:off x="0" y="0"/>
                <a:ext cx="812800" cy="489335"/>
              </a:xfrm>
              <a:custGeom>
                <a:rect b="b" l="l" r="r" t="t"/>
                <a:pathLst>
                  <a:path extrusionOk="0" h="489335" w="812800">
                    <a:moveTo>
                      <a:pt x="406400" y="489335"/>
                    </a:moveTo>
                    <a:lnTo>
                      <a:pt x="812800" y="0"/>
                    </a:lnTo>
                    <a:lnTo>
                      <a:pt x="0" y="0"/>
                    </a:lnTo>
                    <a:lnTo>
                      <a:pt x="406400" y="489335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163" name="Google Shape;163;p13"/>
              <p:cNvSpPr txBox="1"/>
              <p:nvPr/>
            </p:nvSpPr>
            <p:spPr>
              <a:xfrm>
                <a:off x="127000" y="6377"/>
                <a:ext cx="558800" cy="255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64" name="Google Shape;164;p13"/>
          <p:cNvSpPr/>
          <p:nvPr/>
        </p:nvSpPr>
        <p:spPr>
          <a:xfrm>
            <a:off x="8844560" y="4704968"/>
            <a:ext cx="1444626" cy="1250258"/>
          </a:xfrm>
          <a:custGeom>
            <a:rect b="b" l="l" r="r" t="t"/>
            <a:pathLst>
              <a:path extrusionOk="0" h="1250258" w="1444626">
                <a:moveTo>
                  <a:pt x="0" y="0"/>
                </a:moveTo>
                <a:lnTo>
                  <a:pt x="1444626" y="0"/>
                </a:lnTo>
                <a:lnTo>
                  <a:pt x="1444626" y="1250258"/>
                </a:lnTo>
                <a:lnTo>
                  <a:pt x="0" y="12502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65" name="Google Shape;165;p13"/>
          <p:cNvGrpSpPr/>
          <p:nvPr/>
        </p:nvGrpSpPr>
        <p:grpSpPr>
          <a:xfrm>
            <a:off x="1858" y="6344845"/>
            <a:ext cx="10690142" cy="1213734"/>
            <a:chOff x="0" y="-28575"/>
            <a:chExt cx="3831105" cy="434975"/>
          </a:xfrm>
        </p:grpSpPr>
        <p:sp>
          <p:nvSpPr>
            <p:cNvPr id="166" name="Google Shape;166;p13"/>
            <p:cNvSpPr/>
            <p:nvPr/>
          </p:nvSpPr>
          <p:spPr>
            <a:xfrm>
              <a:off x="0" y="0"/>
              <a:ext cx="3831105" cy="406400"/>
            </a:xfrm>
            <a:custGeom>
              <a:rect b="b" l="l" r="r" t="t"/>
              <a:pathLst>
                <a:path extrusionOk="0" h="406400" w="3831105">
                  <a:moveTo>
                    <a:pt x="0" y="0"/>
                  </a:moveTo>
                  <a:lnTo>
                    <a:pt x="3831105" y="0"/>
                  </a:lnTo>
                  <a:lnTo>
                    <a:pt x="3831105" y="406400"/>
                  </a:lnTo>
                  <a:lnTo>
                    <a:pt x="0" y="406400"/>
                  </a:lnTo>
                  <a:close/>
                </a:path>
              </a:pathLst>
            </a:custGeom>
            <a:solidFill>
              <a:srgbClr val="EC723B"/>
            </a:solidFill>
            <a:ln>
              <a:noFill/>
            </a:ln>
          </p:spPr>
        </p:sp>
        <p:sp>
          <p:nvSpPr>
            <p:cNvPr id="167" name="Google Shape;167;p13"/>
            <p:cNvSpPr txBox="1"/>
            <p:nvPr/>
          </p:nvSpPr>
          <p:spPr>
            <a:xfrm>
              <a:off x="0" y="-28575"/>
              <a:ext cx="3831105" cy="434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8" name="Google Shape;168;p13"/>
          <p:cNvSpPr txBox="1"/>
          <p:nvPr/>
        </p:nvSpPr>
        <p:spPr>
          <a:xfrm>
            <a:off x="708852" y="681734"/>
            <a:ext cx="9519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ADD ACTION HERE</a:t>
            </a:r>
            <a:endParaRPr/>
          </a:p>
        </p:txBody>
      </p:sp>
      <p:sp>
        <p:nvSpPr>
          <p:cNvPr id="169" name="Google Shape;169;p13"/>
          <p:cNvSpPr txBox="1"/>
          <p:nvPr/>
        </p:nvSpPr>
        <p:spPr>
          <a:xfrm>
            <a:off x="6779771" y="674436"/>
            <a:ext cx="9507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ADD QUESTION HERE</a:t>
            </a:r>
            <a:endParaRPr/>
          </a:p>
        </p:txBody>
      </p:sp>
      <p:sp>
        <p:nvSpPr>
          <p:cNvPr id="170" name="Google Shape;170;p13"/>
          <p:cNvSpPr txBox="1"/>
          <p:nvPr/>
        </p:nvSpPr>
        <p:spPr>
          <a:xfrm>
            <a:off x="3379932" y="676481"/>
            <a:ext cx="1879800" cy="6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Add situation here. Lorem ipsum odor amet, consectetuer adipiscing elit. Natoque fusce varius vel a dolor iaculis sapien.</a:t>
            </a:r>
            <a:endParaRPr/>
          </a:p>
        </p:txBody>
      </p:sp>
      <p:sp>
        <p:nvSpPr>
          <p:cNvPr id="171" name="Google Shape;171;p13"/>
          <p:cNvSpPr txBox="1"/>
          <p:nvPr/>
        </p:nvSpPr>
        <p:spPr>
          <a:xfrm>
            <a:off x="7893807" y="1205437"/>
            <a:ext cx="950623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NO</a:t>
            </a:r>
            <a:endParaRPr/>
          </a:p>
        </p:txBody>
      </p:sp>
      <p:sp>
        <p:nvSpPr>
          <p:cNvPr id="172" name="Google Shape;172;p13"/>
          <p:cNvSpPr txBox="1"/>
          <p:nvPr/>
        </p:nvSpPr>
        <p:spPr>
          <a:xfrm>
            <a:off x="7417871" y="1910989"/>
            <a:ext cx="576405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YES</a:t>
            </a:r>
            <a:endParaRPr/>
          </a:p>
        </p:txBody>
      </p:sp>
      <p:sp>
        <p:nvSpPr>
          <p:cNvPr id="173" name="Google Shape;173;p13"/>
          <p:cNvSpPr txBox="1"/>
          <p:nvPr/>
        </p:nvSpPr>
        <p:spPr>
          <a:xfrm>
            <a:off x="5515821" y="2890552"/>
            <a:ext cx="1879800" cy="6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Add situation here. Lorem ipsum odor amet, consectetuer adipiscing elit. Natoque fusce varius vel a dolor iaculis sapien.</a:t>
            </a:r>
            <a:endParaRPr/>
          </a:p>
        </p:txBody>
      </p:sp>
      <p:sp>
        <p:nvSpPr>
          <p:cNvPr id="174" name="Google Shape;174;p13"/>
          <p:cNvSpPr txBox="1"/>
          <p:nvPr/>
        </p:nvSpPr>
        <p:spPr>
          <a:xfrm>
            <a:off x="3060428" y="2838083"/>
            <a:ext cx="9507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ADD QUESTION HERE</a:t>
            </a:r>
            <a:endParaRPr/>
          </a:p>
        </p:txBody>
      </p:sp>
      <p:sp>
        <p:nvSpPr>
          <p:cNvPr id="175" name="Google Shape;175;p13"/>
          <p:cNvSpPr txBox="1"/>
          <p:nvPr/>
        </p:nvSpPr>
        <p:spPr>
          <a:xfrm>
            <a:off x="7667986" y="3381008"/>
            <a:ext cx="950623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NO</a:t>
            </a:r>
            <a:endParaRPr/>
          </a:p>
        </p:txBody>
      </p:sp>
      <p:sp>
        <p:nvSpPr>
          <p:cNvPr id="176" name="Google Shape;176;p13"/>
          <p:cNvSpPr txBox="1"/>
          <p:nvPr/>
        </p:nvSpPr>
        <p:spPr>
          <a:xfrm>
            <a:off x="9118397" y="2873784"/>
            <a:ext cx="9519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ADD ACTION HERE</a:t>
            </a:r>
            <a:endParaRPr/>
          </a:p>
        </p:txBody>
      </p:sp>
      <p:sp>
        <p:nvSpPr>
          <p:cNvPr id="177" name="Google Shape;177;p13"/>
          <p:cNvSpPr txBox="1"/>
          <p:nvPr/>
        </p:nvSpPr>
        <p:spPr>
          <a:xfrm>
            <a:off x="4390825" y="3381008"/>
            <a:ext cx="576405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YES</a:t>
            </a:r>
            <a:endParaRPr/>
          </a:p>
        </p:txBody>
      </p:sp>
      <p:sp>
        <p:nvSpPr>
          <p:cNvPr id="178" name="Google Shape;178;p13"/>
          <p:cNvSpPr txBox="1"/>
          <p:nvPr/>
        </p:nvSpPr>
        <p:spPr>
          <a:xfrm>
            <a:off x="9191900" y="933975"/>
            <a:ext cx="950700" cy="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END OF ACTION</a:t>
            </a:r>
            <a:endParaRPr/>
          </a:p>
        </p:txBody>
      </p:sp>
      <p:sp>
        <p:nvSpPr>
          <p:cNvPr id="179" name="Google Shape;179;p13"/>
          <p:cNvSpPr txBox="1"/>
          <p:nvPr/>
        </p:nvSpPr>
        <p:spPr>
          <a:xfrm>
            <a:off x="1954061" y="3290520"/>
            <a:ext cx="576405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YES</a:t>
            </a:r>
            <a:endParaRPr/>
          </a:p>
        </p:txBody>
      </p:sp>
      <p:sp>
        <p:nvSpPr>
          <p:cNvPr id="180" name="Google Shape;180;p13"/>
          <p:cNvSpPr txBox="1"/>
          <p:nvPr/>
        </p:nvSpPr>
        <p:spPr>
          <a:xfrm>
            <a:off x="656709" y="3097622"/>
            <a:ext cx="950700" cy="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END OF ACTION</a:t>
            </a:r>
            <a:endParaRPr/>
          </a:p>
        </p:txBody>
      </p:sp>
      <p:sp>
        <p:nvSpPr>
          <p:cNvPr id="181" name="Google Shape;181;p13"/>
          <p:cNvSpPr txBox="1"/>
          <p:nvPr/>
        </p:nvSpPr>
        <p:spPr>
          <a:xfrm>
            <a:off x="3728948" y="4074636"/>
            <a:ext cx="401896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NO</a:t>
            </a:r>
            <a:endParaRPr/>
          </a:p>
        </p:txBody>
      </p:sp>
      <p:sp>
        <p:nvSpPr>
          <p:cNvPr id="182" name="Google Shape;182;p13"/>
          <p:cNvSpPr txBox="1"/>
          <p:nvPr/>
        </p:nvSpPr>
        <p:spPr>
          <a:xfrm>
            <a:off x="3102257" y="5104007"/>
            <a:ext cx="1879800" cy="6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Add situation here. Lorem ipsum odor amet, consectetuer adipiscing elit. Natoque fusce varius vel a dolor iaculis sapien.</a:t>
            </a:r>
            <a:endParaRPr/>
          </a:p>
        </p:txBody>
      </p:sp>
      <p:sp>
        <p:nvSpPr>
          <p:cNvPr id="183" name="Google Shape;183;p13"/>
          <p:cNvSpPr txBox="1"/>
          <p:nvPr/>
        </p:nvSpPr>
        <p:spPr>
          <a:xfrm>
            <a:off x="6574247" y="5161256"/>
            <a:ext cx="9519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ADD ACTION HERE</a:t>
            </a:r>
            <a:endParaRPr/>
          </a:p>
        </p:txBody>
      </p:sp>
      <p:sp>
        <p:nvSpPr>
          <p:cNvPr id="184" name="Google Shape;184;p13"/>
          <p:cNvSpPr txBox="1"/>
          <p:nvPr/>
        </p:nvSpPr>
        <p:spPr>
          <a:xfrm>
            <a:off x="9091561" y="5282472"/>
            <a:ext cx="950700" cy="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END OF ACTION</a:t>
            </a:r>
            <a:endParaRPr/>
          </a:p>
        </p:txBody>
      </p:sp>
      <p:sp>
        <p:nvSpPr>
          <p:cNvPr id="185" name="Google Shape;185;p13"/>
          <p:cNvSpPr txBox="1"/>
          <p:nvPr/>
        </p:nvSpPr>
        <p:spPr>
          <a:xfrm>
            <a:off x="302476" y="6769903"/>
            <a:ext cx="10086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CALL CENTER WORKFLOW INFOGRAPHIC</a:t>
            </a:r>
            <a:endParaRPr/>
          </a:p>
        </p:txBody>
      </p:sp>
      <p:sp>
        <p:nvSpPr>
          <p:cNvPr id="186" name="Google Shape;186;p13"/>
          <p:cNvSpPr/>
          <p:nvPr/>
        </p:nvSpPr>
        <p:spPr>
          <a:xfrm>
            <a:off x="261691" y="4679375"/>
            <a:ext cx="1550282" cy="1573165"/>
          </a:xfrm>
          <a:custGeom>
            <a:rect b="b" l="l" r="r" t="t"/>
            <a:pathLst>
              <a:path extrusionOk="0" h="1573165" w="1550282">
                <a:moveTo>
                  <a:pt x="0" y="0"/>
                </a:moveTo>
                <a:lnTo>
                  <a:pt x="1550282" y="0"/>
                </a:lnTo>
                <a:lnTo>
                  <a:pt x="1550282" y="1573165"/>
                </a:lnTo>
                <a:lnTo>
                  <a:pt x="0" y="157316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7" name="Google Shape;187;p13"/>
          <p:cNvSpPr txBox="1"/>
          <p:nvPr/>
        </p:nvSpPr>
        <p:spPr>
          <a:xfrm>
            <a:off x="560835" y="5194495"/>
            <a:ext cx="9519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ADD ACTION HERE</a:t>
            </a:r>
            <a:endParaRPr/>
          </a:p>
        </p:txBody>
      </p:sp>
      <p:grpSp>
        <p:nvGrpSpPr>
          <p:cNvPr id="188" name="Google Shape;188;p13"/>
          <p:cNvGrpSpPr/>
          <p:nvPr/>
        </p:nvGrpSpPr>
        <p:grpSpPr>
          <a:xfrm rot="10800000">
            <a:off x="1869123" y="5246491"/>
            <a:ext cx="903617" cy="372455"/>
            <a:chOff x="0" y="0"/>
            <a:chExt cx="1204822" cy="496607"/>
          </a:xfrm>
        </p:grpSpPr>
        <p:grpSp>
          <p:nvGrpSpPr>
            <p:cNvPr id="189" name="Google Shape;189;p13"/>
            <p:cNvGrpSpPr/>
            <p:nvPr/>
          </p:nvGrpSpPr>
          <p:grpSpPr>
            <a:xfrm>
              <a:off x="0" y="60500"/>
              <a:ext cx="993119" cy="324862"/>
              <a:chOff x="0" y="-28575"/>
              <a:chExt cx="559240" cy="182934"/>
            </a:xfrm>
          </p:grpSpPr>
          <p:sp>
            <p:nvSpPr>
              <p:cNvPr id="190" name="Google Shape;190;p13"/>
              <p:cNvSpPr/>
              <p:nvPr/>
            </p:nvSpPr>
            <p:spPr>
              <a:xfrm>
                <a:off x="0" y="0"/>
                <a:ext cx="559240" cy="154359"/>
              </a:xfrm>
              <a:custGeom>
                <a:rect b="b" l="l" r="r" t="t"/>
                <a:pathLst>
                  <a:path extrusionOk="0" h="154359" w="559240">
                    <a:moveTo>
                      <a:pt x="0" y="0"/>
                    </a:moveTo>
                    <a:lnTo>
                      <a:pt x="559240" y="0"/>
                    </a:lnTo>
                    <a:lnTo>
                      <a:pt x="559240" y="154359"/>
                    </a:lnTo>
                    <a:lnTo>
                      <a:pt x="0" y="154359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191" name="Google Shape;191;p13"/>
              <p:cNvSpPr txBox="1"/>
              <p:nvPr/>
            </p:nvSpPr>
            <p:spPr>
              <a:xfrm>
                <a:off x="0" y="-28575"/>
                <a:ext cx="559240" cy="1829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2" name="Google Shape;192;p13"/>
            <p:cNvGrpSpPr/>
            <p:nvPr/>
          </p:nvGrpSpPr>
          <p:grpSpPr>
            <a:xfrm rot="-5400000">
              <a:off x="807031" y="98816"/>
              <a:ext cx="496607" cy="298975"/>
              <a:chOff x="0" y="0"/>
              <a:chExt cx="812800" cy="489335"/>
            </a:xfrm>
          </p:grpSpPr>
          <p:sp>
            <p:nvSpPr>
              <p:cNvPr id="193" name="Google Shape;193;p13"/>
              <p:cNvSpPr/>
              <p:nvPr/>
            </p:nvSpPr>
            <p:spPr>
              <a:xfrm>
                <a:off x="0" y="0"/>
                <a:ext cx="812800" cy="489335"/>
              </a:xfrm>
              <a:custGeom>
                <a:rect b="b" l="l" r="r" t="t"/>
                <a:pathLst>
                  <a:path extrusionOk="0" h="489335" w="812800">
                    <a:moveTo>
                      <a:pt x="406400" y="489335"/>
                    </a:moveTo>
                    <a:lnTo>
                      <a:pt x="812800" y="0"/>
                    </a:lnTo>
                    <a:lnTo>
                      <a:pt x="0" y="0"/>
                    </a:lnTo>
                    <a:lnTo>
                      <a:pt x="406400" y="489335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194" name="Google Shape;194;p13"/>
              <p:cNvSpPr txBox="1"/>
              <p:nvPr/>
            </p:nvSpPr>
            <p:spPr>
              <a:xfrm>
                <a:off x="127000" y="6377"/>
                <a:ext cx="558800" cy="255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95" name="Google Shape;195;p13"/>
          <p:cNvSpPr txBox="1"/>
          <p:nvPr/>
        </p:nvSpPr>
        <p:spPr>
          <a:xfrm>
            <a:off x="2043935" y="5618946"/>
            <a:ext cx="576405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YES</a:t>
            </a:r>
            <a:endParaRPr/>
          </a:p>
        </p:txBody>
      </p:sp>
      <p:sp>
        <p:nvSpPr>
          <p:cNvPr id="196" name="Google Shape;196;p13"/>
          <p:cNvSpPr txBox="1"/>
          <p:nvPr/>
        </p:nvSpPr>
        <p:spPr>
          <a:xfrm>
            <a:off x="5200655" y="5613694"/>
            <a:ext cx="950623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NO</a:t>
            </a:r>
            <a:endParaRPr/>
          </a:p>
        </p:txBody>
      </p:sp>
      <p:grpSp>
        <p:nvGrpSpPr>
          <p:cNvPr id="197" name="Google Shape;197;p13"/>
          <p:cNvGrpSpPr/>
          <p:nvPr/>
        </p:nvGrpSpPr>
        <p:grpSpPr>
          <a:xfrm rot="-5400000">
            <a:off x="616079" y="4041339"/>
            <a:ext cx="903617" cy="372455"/>
            <a:chOff x="0" y="0"/>
            <a:chExt cx="1204822" cy="496607"/>
          </a:xfrm>
        </p:grpSpPr>
        <p:grpSp>
          <p:nvGrpSpPr>
            <p:cNvPr id="198" name="Google Shape;198;p13"/>
            <p:cNvGrpSpPr/>
            <p:nvPr/>
          </p:nvGrpSpPr>
          <p:grpSpPr>
            <a:xfrm>
              <a:off x="0" y="60500"/>
              <a:ext cx="993119" cy="324862"/>
              <a:chOff x="0" y="-28575"/>
              <a:chExt cx="559240" cy="182934"/>
            </a:xfrm>
          </p:grpSpPr>
          <p:sp>
            <p:nvSpPr>
              <p:cNvPr id="199" name="Google Shape;199;p13"/>
              <p:cNvSpPr/>
              <p:nvPr/>
            </p:nvSpPr>
            <p:spPr>
              <a:xfrm>
                <a:off x="0" y="0"/>
                <a:ext cx="559240" cy="154359"/>
              </a:xfrm>
              <a:custGeom>
                <a:rect b="b" l="l" r="r" t="t"/>
                <a:pathLst>
                  <a:path extrusionOk="0" h="154359" w="559240">
                    <a:moveTo>
                      <a:pt x="0" y="0"/>
                    </a:moveTo>
                    <a:lnTo>
                      <a:pt x="559240" y="0"/>
                    </a:lnTo>
                    <a:lnTo>
                      <a:pt x="559240" y="154359"/>
                    </a:lnTo>
                    <a:lnTo>
                      <a:pt x="0" y="154359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200" name="Google Shape;200;p13"/>
              <p:cNvSpPr txBox="1"/>
              <p:nvPr/>
            </p:nvSpPr>
            <p:spPr>
              <a:xfrm>
                <a:off x="0" y="-28575"/>
                <a:ext cx="559240" cy="1829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01" name="Google Shape;201;p13"/>
            <p:cNvGrpSpPr/>
            <p:nvPr/>
          </p:nvGrpSpPr>
          <p:grpSpPr>
            <a:xfrm rot="-5400000">
              <a:off x="807031" y="98816"/>
              <a:ext cx="496607" cy="298975"/>
              <a:chOff x="0" y="0"/>
              <a:chExt cx="812800" cy="489335"/>
            </a:xfrm>
          </p:grpSpPr>
          <p:sp>
            <p:nvSpPr>
              <p:cNvPr id="202" name="Google Shape;202;p13"/>
              <p:cNvSpPr/>
              <p:nvPr/>
            </p:nvSpPr>
            <p:spPr>
              <a:xfrm>
                <a:off x="0" y="0"/>
                <a:ext cx="812800" cy="489335"/>
              </a:xfrm>
              <a:custGeom>
                <a:rect b="b" l="l" r="r" t="t"/>
                <a:pathLst>
                  <a:path extrusionOk="0" h="489335" w="812800">
                    <a:moveTo>
                      <a:pt x="406400" y="489335"/>
                    </a:moveTo>
                    <a:lnTo>
                      <a:pt x="812800" y="0"/>
                    </a:lnTo>
                    <a:lnTo>
                      <a:pt x="0" y="0"/>
                    </a:lnTo>
                    <a:lnTo>
                      <a:pt x="406400" y="489335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203" name="Google Shape;203;p13"/>
              <p:cNvSpPr txBox="1"/>
              <p:nvPr/>
            </p:nvSpPr>
            <p:spPr>
              <a:xfrm>
                <a:off x="127000" y="6377"/>
                <a:ext cx="558800" cy="255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8ECEA"/>
        </a:solidFill>
      </p:bgPr>
    </p:bg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" name="Google Shape;208;p14"/>
          <p:cNvGrpSpPr/>
          <p:nvPr/>
        </p:nvGrpSpPr>
        <p:grpSpPr>
          <a:xfrm>
            <a:off x="282607" y="1743507"/>
            <a:ext cx="3063891" cy="4885236"/>
            <a:chOff x="0" y="-38100"/>
            <a:chExt cx="1342589" cy="2140697"/>
          </a:xfrm>
        </p:grpSpPr>
        <p:sp>
          <p:nvSpPr>
            <p:cNvPr id="209" name="Google Shape;209;p14"/>
            <p:cNvSpPr/>
            <p:nvPr/>
          </p:nvSpPr>
          <p:spPr>
            <a:xfrm>
              <a:off x="0" y="0"/>
              <a:ext cx="1342589" cy="2102597"/>
            </a:xfrm>
            <a:custGeom>
              <a:rect b="b" l="l" r="r" t="t"/>
              <a:pathLst>
                <a:path extrusionOk="0" h="2102597" w="1342589">
                  <a:moveTo>
                    <a:pt x="37902" y="0"/>
                  </a:moveTo>
                  <a:lnTo>
                    <a:pt x="1304686" y="0"/>
                  </a:lnTo>
                  <a:cubicBezTo>
                    <a:pt x="1325619" y="0"/>
                    <a:pt x="1342589" y="16969"/>
                    <a:pt x="1342589" y="37902"/>
                  </a:cubicBezTo>
                  <a:lnTo>
                    <a:pt x="1342589" y="2064695"/>
                  </a:lnTo>
                  <a:cubicBezTo>
                    <a:pt x="1342589" y="2085628"/>
                    <a:pt x="1325619" y="2102597"/>
                    <a:pt x="1304686" y="2102597"/>
                  </a:cubicBezTo>
                  <a:lnTo>
                    <a:pt x="37902" y="2102597"/>
                  </a:lnTo>
                  <a:cubicBezTo>
                    <a:pt x="16969" y="2102597"/>
                    <a:pt x="0" y="2085628"/>
                    <a:pt x="0" y="2064695"/>
                  </a:cubicBezTo>
                  <a:lnTo>
                    <a:pt x="0" y="37902"/>
                  </a:lnTo>
                  <a:cubicBezTo>
                    <a:pt x="0" y="16969"/>
                    <a:pt x="16969" y="0"/>
                    <a:pt x="379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14"/>
            <p:cNvSpPr txBox="1"/>
            <p:nvPr/>
          </p:nvSpPr>
          <p:spPr>
            <a:xfrm>
              <a:off x="0" y="-38100"/>
              <a:ext cx="1342589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1" name="Google Shape;211;p14"/>
          <p:cNvGrpSpPr/>
          <p:nvPr/>
        </p:nvGrpSpPr>
        <p:grpSpPr>
          <a:xfrm>
            <a:off x="3489621" y="1743507"/>
            <a:ext cx="6919772" cy="4885236"/>
            <a:chOff x="0" y="-38100"/>
            <a:chExt cx="3032225" cy="2140697"/>
          </a:xfrm>
        </p:grpSpPr>
        <p:sp>
          <p:nvSpPr>
            <p:cNvPr id="212" name="Google Shape;212;p14"/>
            <p:cNvSpPr/>
            <p:nvPr/>
          </p:nvSpPr>
          <p:spPr>
            <a:xfrm>
              <a:off x="0" y="0"/>
              <a:ext cx="3032225" cy="2102597"/>
            </a:xfrm>
            <a:custGeom>
              <a:rect b="b" l="l" r="r" t="t"/>
              <a:pathLst>
                <a:path extrusionOk="0" h="2102597" w="3032225">
                  <a:moveTo>
                    <a:pt x="16782" y="0"/>
                  </a:moveTo>
                  <a:lnTo>
                    <a:pt x="3015443" y="0"/>
                  </a:lnTo>
                  <a:cubicBezTo>
                    <a:pt x="3019894" y="0"/>
                    <a:pt x="3024162" y="1768"/>
                    <a:pt x="3027310" y="4915"/>
                  </a:cubicBezTo>
                  <a:cubicBezTo>
                    <a:pt x="3030457" y="8063"/>
                    <a:pt x="3032225" y="12331"/>
                    <a:pt x="3032225" y="16782"/>
                  </a:cubicBezTo>
                  <a:lnTo>
                    <a:pt x="3032225" y="2085815"/>
                  </a:lnTo>
                  <a:cubicBezTo>
                    <a:pt x="3032225" y="2090266"/>
                    <a:pt x="3030457" y="2094535"/>
                    <a:pt x="3027310" y="2097682"/>
                  </a:cubicBezTo>
                  <a:cubicBezTo>
                    <a:pt x="3024162" y="2100829"/>
                    <a:pt x="3019894" y="2102597"/>
                    <a:pt x="3015443" y="2102597"/>
                  </a:cubicBezTo>
                  <a:lnTo>
                    <a:pt x="16782" y="2102597"/>
                  </a:lnTo>
                  <a:cubicBezTo>
                    <a:pt x="12331" y="2102597"/>
                    <a:pt x="8063" y="2100829"/>
                    <a:pt x="4915" y="2097682"/>
                  </a:cubicBezTo>
                  <a:cubicBezTo>
                    <a:pt x="1768" y="2094535"/>
                    <a:pt x="0" y="2090266"/>
                    <a:pt x="0" y="2085815"/>
                  </a:cubicBezTo>
                  <a:lnTo>
                    <a:pt x="0" y="16782"/>
                  </a:lnTo>
                  <a:cubicBezTo>
                    <a:pt x="0" y="12331"/>
                    <a:pt x="1768" y="8063"/>
                    <a:pt x="4915" y="4915"/>
                  </a:cubicBezTo>
                  <a:cubicBezTo>
                    <a:pt x="8063" y="1768"/>
                    <a:pt x="12331" y="0"/>
                    <a:pt x="16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14"/>
            <p:cNvSpPr txBox="1"/>
            <p:nvPr/>
          </p:nvSpPr>
          <p:spPr>
            <a:xfrm>
              <a:off x="0" y="-38100"/>
              <a:ext cx="3032225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4" name="Google Shape;214;p14"/>
          <p:cNvGrpSpPr/>
          <p:nvPr/>
        </p:nvGrpSpPr>
        <p:grpSpPr>
          <a:xfrm>
            <a:off x="501859" y="1912229"/>
            <a:ext cx="2625387" cy="475963"/>
            <a:chOff x="0" y="-38100"/>
            <a:chExt cx="1150437" cy="208566"/>
          </a:xfrm>
        </p:grpSpPr>
        <p:sp>
          <p:nvSpPr>
            <p:cNvPr id="215" name="Google Shape;215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14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7" name="Google Shape;217;p14"/>
          <p:cNvGrpSpPr/>
          <p:nvPr/>
        </p:nvGrpSpPr>
        <p:grpSpPr>
          <a:xfrm>
            <a:off x="5636813" y="1912229"/>
            <a:ext cx="2625387" cy="475963"/>
            <a:chOff x="0" y="-38100"/>
            <a:chExt cx="1150437" cy="208566"/>
          </a:xfrm>
        </p:grpSpPr>
        <p:sp>
          <p:nvSpPr>
            <p:cNvPr id="218" name="Google Shape;218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14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0" name="Google Shape;220;p14"/>
          <p:cNvGrpSpPr/>
          <p:nvPr/>
        </p:nvGrpSpPr>
        <p:grpSpPr>
          <a:xfrm>
            <a:off x="501859" y="4697693"/>
            <a:ext cx="2625387" cy="475963"/>
            <a:chOff x="0" y="-38100"/>
            <a:chExt cx="1150437" cy="208566"/>
          </a:xfrm>
        </p:grpSpPr>
        <p:sp>
          <p:nvSpPr>
            <p:cNvPr id="221" name="Google Shape;221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14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3" name="Google Shape;223;p14"/>
          <p:cNvGrpSpPr/>
          <p:nvPr/>
        </p:nvGrpSpPr>
        <p:grpSpPr>
          <a:xfrm>
            <a:off x="1070487" y="5317442"/>
            <a:ext cx="386969" cy="405108"/>
            <a:chOff x="0" y="-38100"/>
            <a:chExt cx="812800" cy="850900"/>
          </a:xfrm>
        </p:grpSpPr>
        <p:sp>
          <p:nvSpPr>
            <p:cNvPr id="224" name="Google Shape;224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E561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6" name="Google Shape;226;p14"/>
          <p:cNvGrpSpPr/>
          <p:nvPr/>
        </p:nvGrpSpPr>
        <p:grpSpPr>
          <a:xfrm>
            <a:off x="1616304" y="5326341"/>
            <a:ext cx="386969" cy="405108"/>
            <a:chOff x="0" y="-38100"/>
            <a:chExt cx="812800" cy="850900"/>
          </a:xfrm>
        </p:grpSpPr>
        <p:sp>
          <p:nvSpPr>
            <p:cNvPr id="227" name="Google Shape;227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5B19E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9" name="Google Shape;229;p14"/>
          <p:cNvGrpSpPr/>
          <p:nvPr/>
        </p:nvGrpSpPr>
        <p:grpSpPr>
          <a:xfrm>
            <a:off x="2171649" y="5317442"/>
            <a:ext cx="386969" cy="405108"/>
            <a:chOff x="0" y="-38100"/>
            <a:chExt cx="812800" cy="850900"/>
          </a:xfrm>
        </p:grpSpPr>
        <p:sp>
          <p:nvSpPr>
            <p:cNvPr id="230" name="Google Shape;230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E2A9D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2" name="Google Shape;232;p14"/>
          <p:cNvSpPr txBox="1"/>
          <p:nvPr/>
        </p:nvSpPr>
        <p:spPr>
          <a:xfrm>
            <a:off x="557991" y="2528131"/>
            <a:ext cx="2513123" cy="311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233" name="Google Shape;233;p14"/>
          <p:cNvSpPr txBox="1"/>
          <p:nvPr/>
        </p:nvSpPr>
        <p:spPr>
          <a:xfrm>
            <a:off x="523767" y="4384864"/>
            <a:ext cx="2625387" cy="159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234" name="Google Shape;234;p14"/>
          <p:cNvSpPr txBox="1"/>
          <p:nvPr/>
        </p:nvSpPr>
        <p:spPr>
          <a:xfrm>
            <a:off x="867752" y="2916671"/>
            <a:ext cx="2055300" cy="142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MONTSERRAT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MONTSERRAT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MONTSERRAT</a:t>
            </a:r>
            <a:endParaRPr/>
          </a:p>
        </p:txBody>
      </p:sp>
      <p:sp>
        <p:nvSpPr>
          <p:cNvPr id="235" name="Google Shape;235;p14"/>
          <p:cNvSpPr txBox="1"/>
          <p:nvPr/>
        </p:nvSpPr>
        <p:spPr>
          <a:xfrm>
            <a:off x="950639" y="5784010"/>
            <a:ext cx="626665" cy="89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#E561D9</a:t>
            </a:r>
            <a:endParaRPr/>
          </a:p>
        </p:txBody>
      </p:sp>
      <p:sp>
        <p:nvSpPr>
          <p:cNvPr id="236" name="Google Shape;236;p14"/>
          <p:cNvSpPr txBox="1"/>
          <p:nvPr/>
        </p:nvSpPr>
        <p:spPr>
          <a:xfrm>
            <a:off x="1496456" y="5784010"/>
            <a:ext cx="626665" cy="89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#5B19EC</a:t>
            </a:r>
            <a:endParaRPr/>
          </a:p>
        </p:txBody>
      </p:sp>
      <p:sp>
        <p:nvSpPr>
          <p:cNvPr id="237" name="Google Shape;237;p14"/>
          <p:cNvSpPr txBox="1"/>
          <p:nvPr/>
        </p:nvSpPr>
        <p:spPr>
          <a:xfrm>
            <a:off x="2051801" y="5784010"/>
            <a:ext cx="626665" cy="89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#E2A9DD</a:t>
            </a:r>
            <a:endParaRPr/>
          </a:p>
        </p:txBody>
      </p:sp>
      <p:sp>
        <p:nvSpPr>
          <p:cNvPr id="238" name="Google Shape;238;p14"/>
          <p:cNvSpPr txBox="1"/>
          <p:nvPr/>
        </p:nvSpPr>
        <p:spPr>
          <a:xfrm>
            <a:off x="2380467" y="1399412"/>
            <a:ext cx="5931066" cy="2061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2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239" name="Google Shape;239;p14"/>
          <p:cNvSpPr txBox="1"/>
          <p:nvPr/>
        </p:nvSpPr>
        <p:spPr>
          <a:xfrm>
            <a:off x="3375493" y="6804000"/>
            <a:ext cx="7062895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240" name="Google Shape;240;p14"/>
          <p:cNvSpPr txBox="1"/>
          <p:nvPr/>
        </p:nvSpPr>
        <p:spPr>
          <a:xfrm>
            <a:off x="3137759" y="876139"/>
            <a:ext cx="4416481" cy="4490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2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241" name="Google Shape;241;p14"/>
          <p:cNvSpPr txBox="1"/>
          <p:nvPr/>
        </p:nvSpPr>
        <p:spPr>
          <a:xfrm>
            <a:off x="867752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242" name="Google Shape;242;p14"/>
          <p:cNvSpPr txBox="1"/>
          <p:nvPr/>
        </p:nvSpPr>
        <p:spPr>
          <a:xfrm>
            <a:off x="6002706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243" name="Google Shape;243;p14"/>
          <p:cNvSpPr txBox="1"/>
          <p:nvPr/>
        </p:nvSpPr>
        <p:spPr>
          <a:xfrm>
            <a:off x="867752" y="4848166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244" name="Google Shape;244;p14"/>
          <p:cNvGrpSpPr/>
          <p:nvPr/>
        </p:nvGrpSpPr>
        <p:grpSpPr>
          <a:xfrm>
            <a:off x="1070487" y="6007857"/>
            <a:ext cx="386969" cy="405108"/>
            <a:chOff x="0" y="-38100"/>
            <a:chExt cx="812800" cy="850900"/>
          </a:xfrm>
        </p:grpSpPr>
        <p:sp>
          <p:nvSpPr>
            <p:cNvPr id="245" name="Google Shape;245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B28B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7" name="Google Shape;247;p14"/>
          <p:cNvSpPr txBox="1"/>
          <p:nvPr/>
        </p:nvSpPr>
        <p:spPr>
          <a:xfrm>
            <a:off x="950639" y="6474425"/>
            <a:ext cx="626665" cy="89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#B28BFF</a:t>
            </a:r>
            <a:endParaRPr/>
          </a:p>
        </p:txBody>
      </p:sp>
      <p:grpSp>
        <p:nvGrpSpPr>
          <p:cNvPr id="248" name="Google Shape;248;p14"/>
          <p:cNvGrpSpPr/>
          <p:nvPr/>
        </p:nvGrpSpPr>
        <p:grpSpPr>
          <a:xfrm>
            <a:off x="1616304" y="6007857"/>
            <a:ext cx="386969" cy="405108"/>
            <a:chOff x="0" y="-38100"/>
            <a:chExt cx="812800" cy="850900"/>
          </a:xfrm>
        </p:grpSpPr>
        <p:sp>
          <p:nvSpPr>
            <p:cNvPr id="249" name="Google Shape;249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EC723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1" name="Google Shape;251;p14"/>
          <p:cNvSpPr txBox="1"/>
          <p:nvPr/>
        </p:nvSpPr>
        <p:spPr>
          <a:xfrm>
            <a:off x="1496456" y="6474425"/>
            <a:ext cx="626665" cy="89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#EC723B</a:t>
            </a:r>
            <a:endParaRPr/>
          </a:p>
        </p:txBody>
      </p:sp>
      <p:sp>
        <p:nvSpPr>
          <p:cNvPr id="252" name="Google Shape;252;p14"/>
          <p:cNvSpPr/>
          <p:nvPr/>
        </p:nvSpPr>
        <p:spPr>
          <a:xfrm>
            <a:off x="5636813" y="3140667"/>
            <a:ext cx="2424531" cy="1203449"/>
          </a:xfrm>
          <a:custGeom>
            <a:rect b="b" l="l" r="r" t="t"/>
            <a:pathLst>
              <a:path extrusionOk="0" h="1203449" w="2424531">
                <a:moveTo>
                  <a:pt x="0" y="0"/>
                </a:moveTo>
                <a:lnTo>
                  <a:pt x="2424532" y="0"/>
                </a:lnTo>
                <a:lnTo>
                  <a:pt x="2424532" y="1203449"/>
                </a:lnTo>
                <a:lnTo>
                  <a:pt x="0" y="12034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3" name="Google Shape;253;p14"/>
          <p:cNvSpPr/>
          <p:nvPr/>
        </p:nvSpPr>
        <p:spPr>
          <a:xfrm>
            <a:off x="3795718" y="3008552"/>
            <a:ext cx="1550282" cy="1573165"/>
          </a:xfrm>
          <a:custGeom>
            <a:rect b="b" l="l" r="r" t="t"/>
            <a:pathLst>
              <a:path extrusionOk="0" h="1573165" w="1550282">
                <a:moveTo>
                  <a:pt x="0" y="0"/>
                </a:moveTo>
                <a:lnTo>
                  <a:pt x="1550282" y="0"/>
                </a:lnTo>
                <a:lnTo>
                  <a:pt x="1550282" y="1573165"/>
                </a:lnTo>
                <a:lnTo>
                  <a:pt x="0" y="157316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4" name="Google Shape;254;p14"/>
          <p:cNvSpPr/>
          <p:nvPr/>
        </p:nvSpPr>
        <p:spPr>
          <a:xfrm>
            <a:off x="8363602" y="3059546"/>
            <a:ext cx="1572398" cy="1495562"/>
          </a:xfrm>
          <a:custGeom>
            <a:rect b="b" l="l" r="r" t="t"/>
            <a:pathLst>
              <a:path extrusionOk="0" h="1495562" w="1572398">
                <a:moveTo>
                  <a:pt x="0" y="0"/>
                </a:moveTo>
                <a:lnTo>
                  <a:pt x="1572398" y="0"/>
                </a:lnTo>
                <a:lnTo>
                  <a:pt x="1572398" y="1495562"/>
                </a:lnTo>
                <a:lnTo>
                  <a:pt x="0" y="14955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5" name="Google Shape;255;p14"/>
          <p:cNvSpPr/>
          <p:nvPr/>
        </p:nvSpPr>
        <p:spPr>
          <a:xfrm>
            <a:off x="4914500" y="4784640"/>
            <a:ext cx="1444626" cy="1250258"/>
          </a:xfrm>
          <a:custGeom>
            <a:rect b="b" l="l" r="r" t="t"/>
            <a:pathLst>
              <a:path extrusionOk="0" h="1250258" w="1444626">
                <a:moveTo>
                  <a:pt x="0" y="0"/>
                </a:moveTo>
                <a:lnTo>
                  <a:pt x="1444626" y="0"/>
                </a:lnTo>
                <a:lnTo>
                  <a:pt x="1444626" y="1250258"/>
                </a:lnTo>
                <a:lnTo>
                  <a:pt x="0" y="12502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56" name="Google Shape;256;p14"/>
          <p:cNvGrpSpPr/>
          <p:nvPr/>
        </p:nvGrpSpPr>
        <p:grpSpPr>
          <a:xfrm>
            <a:off x="6583014" y="5031358"/>
            <a:ext cx="1942453" cy="800646"/>
            <a:chOff x="0" y="0"/>
            <a:chExt cx="2589938" cy="1067528"/>
          </a:xfrm>
        </p:grpSpPr>
        <p:grpSp>
          <p:nvGrpSpPr>
            <p:cNvPr id="257" name="Google Shape;257;p14"/>
            <p:cNvGrpSpPr/>
            <p:nvPr/>
          </p:nvGrpSpPr>
          <p:grpSpPr>
            <a:xfrm>
              <a:off x="0" y="130054"/>
              <a:ext cx="2134852" cy="698336"/>
              <a:chOff x="0" y="-28575"/>
              <a:chExt cx="559240" cy="182934"/>
            </a:xfrm>
          </p:grpSpPr>
          <p:sp>
            <p:nvSpPr>
              <p:cNvPr id="258" name="Google Shape;258;p14"/>
              <p:cNvSpPr/>
              <p:nvPr/>
            </p:nvSpPr>
            <p:spPr>
              <a:xfrm>
                <a:off x="0" y="0"/>
                <a:ext cx="559240" cy="154359"/>
              </a:xfrm>
              <a:custGeom>
                <a:rect b="b" l="l" r="r" t="t"/>
                <a:pathLst>
                  <a:path extrusionOk="0" h="154359" w="559240">
                    <a:moveTo>
                      <a:pt x="0" y="0"/>
                    </a:moveTo>
                    <a:lnTo>
                      <a:pt x="559240" y="0"/>
                    </a:lnTo>
                    <a:lnTo>
                      <a:pt x="559240" y="154359"/>
                    </a:lnTo>
                    <a:lnTo>
                      <a:pt x="0" y="154359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259" name="Google Shape;259;p14"/>
              <p:cNvSpPr txBox="1"/>
              <p:nvPr/>
            </p:nvSpPr>
            <p:spPr>
              <a:xfrm>
                <a:off x="0" y="-28575"/>
                <a:ext cx="559240" cy="1829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60" name="Google Shape;260;p14"/>
            <p:cNvGrpSpPr/>
            <p:nvPr/>
          </p:nvGrpSpPr>
          <p:grpSpPr>
            <a:xfrm rot="-5400000">
              <a:off x="1734829" y="212419"/>
              <a:ext cx="1067528" cy="642690"/>
              <a:chOff x="0" y="0"/>
              <a:chExt cx="812800" cy="489335"/>
            </a:xfrm>
          </p:grpSpPr>
          <p:sp>
            <p:nvSpPr>
              <p:cNvPr id="261" name="Google Shape;261;p14"/>
              <p:cNvSpPr/>
              <p:nvPr/>
            </p:nvSpPr>
            <p:spPr>
              <a:xfrm>
                <a:off x="0" y="0"/>
                <a:ext cx="812800" cy="489335"/>
              </a:xfrm>
              <a:custGeom>
                <a:rect b="b" l="l" r="r" t="t"/>
                <a:pathLst>
                  <a:path extrusionOk="0" h="489335" w="812800">
                    <a:moveTo>
                      <a:pt x="406400" y="489335"/>
                    </a:moveTo>
                    <a:lnTo>
                      <a:pt x="812800" y="0"/>
                    </a:lnTo>
                    <a:lnTo>
                      <a:pt x="0" y="0"/>
                    </a:lnTo>
                    <a:lnTo>
                      <a:pt x="406400" y="489335"/>
                    </a:lnTo>
                    <a:close/>
                  </a:path>
                </a:pathLst>
              </a:custGeom>
              <a:solidFill>
                <a:srgbClr val="E0BCB6"/>
              </a:solidFill>
              <a:ln>
                <a:noFill/>
              </a:ln>
            </p:spPr>
          </p:sp>
          <p:sp>
            <p:nvSpPr>
              <p:cNvPr id="262" name="Google Shape;262;p14"/>
              <p:cNvSpPr txBox="1"/>
              <p:nvPr/>
            </p:nvSpPr>
            <p:spPr>
              <a:xfrm>
                <a:off x="127000" y="6377"/>
                <a:ext cx="558800" cy="255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63" name="Google Shape;263;p14"/>
          <p:cNvGrpSpPr/>
          <p:nvPr/>
        </p:nvGrpSpPr>
        <p:grpSpPr>
          <a:xfrm>
            <a:off x="2186983" y="6007857"/>
            <a:ext cx="386969" cy="405108"/>
            <a:chOff x="0" y="-38100"/>
            <a:chExt cx="812800" cy="850900"/>
          </a:xfrm>
        </p:grpSpPr>
        <p:sp>
          <p:nvSpPr>
            <p:cNvPr id="264" name="Google Shape;264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E0BCB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6" name="Google Shape;266;p14"/>
          <p:cNvSpPr txBox="1"/>
          <p:nvPr/>
        </p:nvSpPr>
        <p:spPr>
          <a:xfrm>
            <a:off x="2067135" y="6474425"/>
            <a:ext cx="626665" cy="89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6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#E0BCB6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8ECEA"/>
        </a:solidFill>
      </p:bgPr>
    </p:bg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5"/>
          <p:cNvSpPr txBox="1"/>
          <p:nvPr/>
        </p:nvSpPr>
        <p:spPr>
          <a:xfrm>
            <a:off x="2856530" y="1514664"/>
            <a:ext cx="4978940" cy="5077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86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272" name="Google Shape;272;p15"/>
          <p:cNvSpPr txBox="1"/>
          <p:nvPr/>
        </p:nvSpPr>
        <p:spPr>
          <a:xfrm>
            <a:off x="1438686" y="2104758"/>
            <a:ext cx="7814627" cy="2343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273" name="Google Shape;273;p15"/>
          <p:cNvSpPr txBox="1"/>
          <p:nvPr/>
        </p:nvSpPr>
        <p:spPr>
          <a:xfrm>
            <a:off x="3966931" y="5832854"/>
            <a:ext cx="2758138" cy="2904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9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274" name="Google Shape;274;p15"/>
          <p:cNvSpPr txBox="1"/>
          <p:nvPr/>
        </p:nvSpPr>
        <p:spPr>
          <a:xfrm>
            <a:off x="2002794" y="3815062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275" name="Google Shape;275;p15"/>
          <p:cNvSpPr txBox="1"/>
          <p:nvPr/>
        </p:nvSpPr>
        <p:spPr>
          <a:xfrm>
            <a:off x="2002794" y="4990821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276" name="Google Shape;276;p15"/>
          <p:cNvSpPr txBox="1"/>
          <p:nvPr/>
        </p:nvSpPr>
        <p:spPr>
          <a:xfrm>
            <a:off x="3290222" y="4506171"/>
            <a:ext cx="4111555" cy="4144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19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pic>
        <p:nvPicPr>
          <p:cNvPr id="277" name="Google Shape;27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1100" y="2857459"/>
            <a:ext cx="3229781" cy="8137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