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Oswald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jpg"/><Relationship Id="rId10" Type="http://schemas.openxmlformats.org/officeDocument/2006/relationships/image" Target="../media/image13.jpg"/><Relationship Id="rId9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20.jpg"/><Relationship Id="rId7" Type="http://schemas.openxmlformats.org/officeDocument/2006/relationships/image" Target="../media/image16.jp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.png"/><Relationship Id="rId20" Type="http://schemas.openxmlformats.org/officeDocument/2006/relationships/image" Target="../media/image32.png"/><Relationship Id="rId42" Type="http://schemas.openxmlformats.org/officeDocument/2006/relationships/image" Target="../media/image47.png"/><Relationship Id="rId41" Type="http://schemas.openxmlformats.org/officeDocument/2006/relationships/image" Target="../media/image41.png"/><Relationship Id="rId22" Type="http://schemas.openxmlformats.org/officeDocument/2006/relationships/image" Target="../media/image44.png"/><Relationship Id="rId21" Type="http://schemas.openxmlformats.org/officeDocument/2006/relationships/image" Target="../media/image34.png"/><Relationship Id="rId24" Type="http://schemas.openxmlformats.org/officeDocument/2006/relationships/image" Target="../media/image28.png"/><Relationship Id="rId23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26" Type="http://schemas.openxmlformats.org/officeDocument/2006/relationships/image" Target="../media/image18.png"/><Relationship Id="rId25" Type="http://schemas.openxmlformats.org/officeDocument/2006/relationships/image" Target="../media/image30.png"/><Relationship Id="rId28" Type="http://schemas.openxmlformats.org/officeDocument/2006/relationships/image" Target="../media/image21.png"/><Relationship Id="rId27" Type="http://schemas.openxmlformats.org/officeDocument/2006/relationships/image" Target="../media/image4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29" Type="http://schemas.openxmlformats.org/officeDocument/2006/relationships/image" Target="../media/image23.png"/><Relationship Id="rId7" Type="http://schemas.openxmlformats.org/officeDocument/2006/relationships/image" Target="../media/image19.png"/><Relationship Id="rId8" Type="http://schemas.openxmlformats.org/officeDocument/2006/relationships/image" Target="../media/image2.png"/><Relationship Id="rId31" Type="http://schemas.openxmlformats.org/officeDocument/2006/relationships/image" Target="../media/image25.png"/><Relationship Id="rId30" Type="http://schemas.openxmlformats.org/officeDocument/2006/relationships/image" Target="../media/image35.png"/><Relationship Id="rId11" Type="http://schemas.openxmlformats.org/officeDocument/2006/relationships/image" Target="../media/image7.png"/><Relationship Id="rId33" Type="http://schemas.openxmlformats.org/officeDocument/2006/relationships/image" Target="../media/image39.png"/><Relationship Id="rId10" Type="http://schemas.openxmlformats.org/officeDocument/2006/relationships/image" Target="../media/image26.png"/><Relationship Id="rId32" Type="http://schemas.openxmlformats.org/officeDocument/2006/relationships/image" Target="../media/image29.png"/><Relationship Id="rId13" Type="http://schemas.openxmlformats.org/officeDocument/2006/relationships/image" Target="../media/image6.png"/><Relationship Id="rId35" Type="http://schemas.openxmlformats.org/officeDocument/2006/relationships/image" Target="../media/image46.png"/><Relationship Id="rId12" Type="http://schemas.openxmlformats.org/officeDocument/2006/relationships/image" Target="../media/image10.png"/><Relationship Id="rId34" Type="http://schemas.openxmlformats.org/officeDocument/2006/relationships/image" Target="../media/image45.png"/><Relationship Id="rId15" Type="http://schemas.openxmlformats.org/officeDocument/2006/relationships/image" Target="../media/image38.png"/><Relationship Id="rId37" Type="http://schemas.openxmlformats.org/officeDocument/2006/relationships/image" Target="../media/image33.png"/><Relationship Id="rId14" Type="http://schemas.openxmlformats.org/officeDocument/2006/relationships/image" Target="../media/image24.png"/><Relationship Id="rId36" Type="http://schemas.openxmlformats.org/officeDocument/2006/relationships/image" Target="../media/image43.png"/><Relationship Id="rId17" Type="http://schemas.openxmlformats.org/officeDocument/2006/relationships/image" Target="../media/image17.png"/><Relationship Id="rId39" Type="http://schemas.openxmlformats.org/officeDocument/2006/relationships/image" Target="../media/image42.png"/><Relationship Id="rId16" Type="http://schemas.openxmlformats.org/officeDocument/2006/relationships/image" Target="../media/image8.png"/><Relationship Id="rId38" Type="http://schemas.openxmlformats.org/officeDocument/2006/relationships/image" Target="../media/image40.png"/><Relationship Id="rId19" Type="http://schemas.openxmlformats.org/officeDocument/2006/relationships/image" Target="../media/image36.png"/><Relationship Id="rId18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flipH="1" rot="10800000">
            <a:off x="0" y="-33464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4258548"/>
                </a:moveTo>
                <a:lnTo>
                  <a:pt x="7570752" y="4258548"/>
                </a:lnTo>
                <a:lnTo>
                  <a:pt x="7570752" y="0"/>
                </a:lnTo>
                <a:lnTo>
                  <a:pt x="0" y="0"/>
                </a:lnTo>
                <a:lnTo>
                  <a:pt x="0" y="42585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3489611" y="402594"/>
            <a:ext cx="3386773" cy="2374313"/>
            <a:chOff x="0" y="-38100"/>
            <a:chExt cx="1213743" cy="8509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213743" cy="812800"/>
            </a:xfrm>
            <a:custGeom>
              <a:rect b="b" l="l" r="r" t="t"/>
              <a:pathLst>
                <a:path extrusionOk="0" h="812800" w="1213743">
                  <a:moveTo>
                    <a:pt x="0" y="0"/>
                  </a:moveTo>
                  <a:lnTo>
                    <a:pt x="1213743" y="0"/>
                  </a:lnTo>
                  <a:lnTo>
                    <a:pt x="121374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4B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38100"/>
              <a:ext cx="121374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465611" y="3184179"/>
            <a:ext cx="3024000" cy="2374313"/>
            <a:chOff x="0" y="-38100"/>
            <a:chExt cx="1083733" cy="850900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1083733" cy="812800"/>
            </a:xfrm>
            <a:custGeom>
              <a:rect b="b" l="l" r="r" t="t"/>
              <a:pathLst>
                <a:path extrusionOk="0" h="812800" w="1083733">
                  <a:moveTo>
                    <a:pt x="0" y="0"/>
                  </a:moveTo>
                  <a:lnTo>
                    <a:pt x="1083733" y="0"/>
                  </a:lnTo>
                  <a:lnTo>
                    <a:pt x="10837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-38100"/>
              <a:ext cx="108373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0" y="6460175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0"/>
                </a:moveTo>
                <a:lnTo>
                  <a:pt x="7570752" y="0"/>
                </a:lnTo>
                <a:lnTo>
                  <a:pt x="7570752" y="4258548"/>
                </a:lnTo>
                <a:lnTo>
                  <a:pt x="0" y="42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>
            <a:off x="4541285" y="4668737"/>
            <a:ext cx="2335099" cy="3355874"/>
            <a:chOff x="0" y="-38100"/>
            <a:chExt cx="836847" cy="1202670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836847" cy="1164570"/>
            </a:xfrm>
            <a:custGeom>
              <a:rect b="b" l="l" r="r" t="t"/>
              <a:pathLst>
                <a:path extrusionOk="0" h="1164570" w="836847">
                  <a:moveTo>
                    <a:pt x="0" y="0"/>
                  </a:moveTo>
                  <a:lnTo>
                    <a:pt x="836847" y="0"/>
                  </a:lnTo>
                  <a:lnTo>
                    <a:pt x="836847" y="1164570"/>
                  </a:lnTo>
                  <a:lnTo>
                    <a:pt x="0" y="116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4B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38100"/>
              <a:ext cx="836847" cy="1202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828384" y="7018921"/>
            <a:ext cx="2345725" cy="3155814"/>
            <a:chOff x="0" y="-38100"/>
            <a:chExt cx="840655" cy="113097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40655" cy="1092873"/>
            </a:xfrm>
            <a:custGeom>
              <a:rect b="b" l="l" r="r" t="t"/>
              <a:pathLst>
                <a:path extrusionOk="0" h="1092873" w="840655">
                  <a:moveTo>
                    <a:pt x="0" y="0"/>
                  </a:moveTo>
                  <a:lnTo>
                    <a:pt x="840655" y="0"/>
                  </a:lnTo>
                  <a:lnTo>
                    <a:pt x="840655" y="1092873"/>
                  </a:lnTo>
                  <a:lnTo>
                    <a:pt x="0" y="1092873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-38100"/>
              <a:ext cx="840655" cy="1130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4660397" y="9329120"/>
            <a:ext cx="2659154" cy="831857"/>
            <a:chOff x="0" y="-38100"/>
            <a:chExt cx="952981" cy="298119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52981" cy="260019"/>
            </a:xfrm>
            <a:custGeom>
              <a:rect b="b" l="l" r="r" t="t"/>
              <a:pathLst>
                <a:path extrusionOk="0" h="260019" w="952981">
                  <a:moveTo>
                    <a:pt x="0" y="0"/>
                  </a:moveTo>
                  <a:lnTo>
                    <a:pt x="952981" y="0"/>
                  </a:lnTo>
                  <a:lnTo>
                    <a:pt x="952981" y="260019"/>
                  </a:lnTo>
                  <a:lnTo>
                    <a:pt x="0" y="2600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4B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952981" cy="29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465611" y="500475"/>
            <a:ext cx="2276432" cy="2276432"/>
            <a:chOff x="0" y="0"/>
            <a:chExt cx="812800" cy="812800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rot="10800000">
            <a:off x="5770551" y="3290491"/>
            <a:ext cx="455725" cy="238223"/>
            <a:chOff x="0" y="0"/>
            <a:chExt cx="812800" cy="424879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812800" cy="424879"/>
            </a:xfrm>
            <a:custGeom>
              <a:rect b="b" l="l" r="r" t="t"/>
              <a:pathLst>
                <a:path extrusionOk="0" h="424879" w="812800">
                  <a:moveTo>
                    <a:pt x="406400" y="0"/>
                  </a:moveTo>
                  <a:lnTo>
                    <a:pt x="812800" y="424879"/>
                  </a:lnTo>
                  <a:lnTo>
                    <a:pt x="0" y="4248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127000" y="159165"/>
              <a:ext cx="558800" cy="235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7" name="Google Shape;107;p13"/>
          <p:cNvCxnSpPr/>
          <p:nvPr/>
        </p:nvCxnSpPr>
        <p:spPr>
          <a:xfrm>
            <a:off x="2742043" y="1619641"/>
            <a:ext cx="747568" cy="0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3"/>
          <p:cNvCxnSpPr/>
          <p:nvPr/>
        </p:nvCxnSpPr>
        <p:spPr>
          <a:xfrm>
            <a:off x="3478600" y="4094435"/>
            <a:ext cx="2557914" cy="0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 rot="10800000">
            <a:off x="5998413" y="2776907"/>
            <a:ext cx="0" cy="1331946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848609" y="6469646"/>
            <a:ext cx="3692676" cy="0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3"/>
          <p:cNvCxnSpPr/>
          <p:nvPr/>
        </p:nvCxnSpPr>
        <p:spPr>
          <a:xfrm rot="10800000">
            <a:off x="866484" y="5558491"/>
            <a:ext cx="0" cy="911155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3"/>
          <p:cNvCxnSpPr/>
          <p:nvPr/>
        </p:nvCxnSpPr>
        <p:spPr>
          <a:xfrm rot="10800000">
            <a:off x="5134926" y="8024611"/>
            <a:ext cx="0" cy="810746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3"/>
          <p:cNvCxnSpPr/>
          <p:nvPr/>
        </p:nvCxnSpPr>
        <p:spPr>
          <a:xfrm>
            <a:off x="3174109" y="8835357"/>
            <a:ext cx="2002777" cy="0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3132149" y="9760105"/>
            <a:ext cx="1528247" cy="0"/>
          </a:xfrm>
          <a:prstGeom prst="straightConnector1">
            <a:avLst/>
          </a:prstGeom>
          <a:noFill/>
          <a:ln cap="flat" cmpd="sng" w="76200">
            <a:solidFill>
              <a:srgbClr val="FF4B4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5" name="Google Shape;115;p13"/>
          <p:cNvGrpSpPr/>
          <p:nvPr/>
        </p:nvGrpSpPr>
        <p:grpSpPr>
          <a:xfrm rot="-5400000">
            <a:off x="4313422" y="8749675"/>
            <a:ext cx="455725" cy="238223"/>
            <a:chOff x="0" y="0"/>
            <a:chExt cx="812800" cy="424879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812800" cy="424879"/>
            </a:xfrm>
            <a:custGeom>
              <a:rect b="b" l="l" r="r" t="t"/>
              <a:pathLst>
                <a:path extrusionOk="0" h="424879" w="812800">
                  <a:moveTo>
                    <a:pt x="406400" y="0"/>
                  </a:moveTo>
                  <a:lnTo>
                    <a:pt x="812800" y="424879"/>
                  </a:lnTo>
                  <a:lnTo>
                    <a:pt x="0" y="4248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117" name="Google Shape;117;p13"/>
            <p:cNvSpPr txBox="1"/>
            <p:nvPr/>
          </p:nvSpPr>
          <p:spPr>
            <a:xfrm>
              <a:off x="127000" y="159165"/>
              <a:ext cx="558800" cy="235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 rot="5400000">
            <a:off x="3380860" y="6345784"/>
            <a:ext cx="455725" cy="238223"/>
            <a:chOff x="0" y="0"/>
            <a:chExt cx="812800" cy="424879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812800" cy="424879"/>
            </a:xfrm>
            <a:custGeom>
              <a:rect b="b" l="l" r="r" t="t"/>
              <a:pathLst>
                <a:path extrusionOk="0" h="424879" w="812800">
                  <a:moveTo>
                    <a:pt x="406400" y="0"/>
                  </a:moveTo>
                  <a:lnTo>
                    <a:pt x="812800" y="424879"/>
                  </a:lnTo>
                  <a:lnTo>
                    <a:pt x="0" y="4248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120" name="Google Shape;120;p13"/>
            <p:cNvSpPr txBox="1"/>
            <p:nvPr/>
          </p:nvSpPr>
          <p:spPr>
            <a:xfrm>
              <a:off x="127000" y="159165"/>
              <a:ext cx="558800" cy="235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 rot="5400000">
            <a:off x="3433026" y="9640993"/>
            <a:ext cx="455725" cy="238223"/>
            <a:chOff x="0" y="0"/>
            <a:chExt cx="812800" cy="424879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812800" cy="424879"/>
            </a:xfrm>
            <a:custGeom>
              <a:rect b="b" l="l" r="r" t="t"/>
              <a:pathLst>
                <a:path extrusionOk="0" h="424879" w="812800">
                  <a:moveTo>
                    <a:pt x="406400" y="0"/>
                  </a:moveTo>
                  <a:lnTo>
                    <a:pt x="812800" y="424879"/>
                  </a:lnTo>
                  <a:lnTo>
                    <a:pt x="0" y="4248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123" name="Google Shape;123;p13"/>
            <p:cNvSpPr txBox="1"/>
            <p:nvPr/>
          </p:nvSpPr>
          <p:spPr>
            <a:xfrm>
              <a:off x="127000" y="159165"/>
              <a:ext cx="558800" cy="235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 b="0" l="10213" r="10212" t="0"/>
          <a:stretch/>
        </p:blipFill>
        <p:spPr>
          <a:xfrm>
            <a:off x="5610723" y="1309045"/>
            <a:ext cx="1536018" cy="128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5">
            <a:alphaModFix/>
          </a:blip>
          <a:srcRect b="0" l="11590" r="11589" t="0"/>
          <a:stretch/>
        </p:blipFill>
        <p:spPr>
          <a:xfrm>
            <a:off x="5092233" y="306027"/>
            <a:ext cx="1036982" cy="89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6">
            <a:alphaModFix/>
          </a:blip>
          <a:srcRect b="0" l="11222" r="11221" t="0"/>
          <a:stretch/>
        </p:blipFill>
        <p:spPr>
          <a:xfrm>
            <a:off x="304138" y="3755184"/>
            <a:ext cx="1557254" cy="1338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 rot="-5400000">
            <a:off x="4432534" y="3975323"/>
            <a:ext cx="455725" cy="238223"/>
            <a:chOff x="0" y="0"/>
            <a:chExt cx="812800" cy="424879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812800" cy="424879"/>
            </a:xfrm>
            <a:custGeom>
              <a:rect b="b" l="l" r="r" t="t"/>
              <a:pathLst>
                <a:path extrusionOk="0" h="424879" w="812800">
                  <a:moveTo>
                    <a:pt x="406400" y="0"/>
                  </a:moveTo>
                  <a:lnTo>
                    <a:pt x="812800" y="424879"/>
                  </a:lnTo>
                  <a:lnTo>
                    <a:pt x="0" y="4248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</p:sp>
        <p:sp>
          <p:nvSpPr>
            <p:cNvPr id="129" name="Google Shape;129;p13"/>
            <p:cNvSpPr txBox="1"/>
            <p:nvPr/>
          </p:nvSpPr>
          <p:spPr>
            <a:xfrm>
              <a:off x="127000" y="159165"/>
              <a:ext cx="558800" cy="235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13"/>
          <p:cNvPicPr preferRelativeResize="0"/>
          <p:nvPr/>
        </p:nvPicPr>
        <p:blipFill rotWithShape="1">
          <a:blip r:embed="rId7">
            <a:alphaModFix/>
          </a:blip>
          <a:srcRect b="0" l="23224" r="1510" t="17682"/>
          <a:stretch/>
        </p:blipFill>
        <p:spPr>
          <a:xfrm>
            <a:off x="4825525" y="4446860"/>
            <a:ext cx="1232982" cy="20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8">
            <a:alphaModFix/>
          </a:blip>
          <a:srcRect b="0" l="24429" r="2235" t="22193"/>
          <a:stretch/>
        </p:blipFill>
        <p:spPr>
          <a:xfrm flipH="1">
            <a:off x="6226276" y="5150595"/>
            <a:ext cx="828825" cy="13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9">
            <a:alphaModFix/>
          </a:blip>
          <a:srcRect b="34425" l="15471" r="0" t="0"/>
          <a:stretch/>
        </p:blipFill>
        <p:spPr>
          <a:xfrm>
            <a:off x="1124048" y="6871829"/>
            <a:ext cx="1533060" cy="178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10">
            <a:alphaModFix/>
          </a:blip>
          <a:srcRect b="0" l="3242" r="3241" t="0"/>
          <a:stretch/>
        </p:blipFill>
        <p:spPr>
          <a:xfrm>
            <a:off x="2842193" y="7435709"/>
            <a:ext cx="1407802" cy="94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578115" y="1035676"/>
            <a:ext cx="205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BF4"/>
                </a:solidFill>
                <a:latin typeface="Oswald"/>
                <a:ea typeface="Oswald"/>
                <a:cs typeface="Oswald"/>
                <a:sym typeface="Oswald"/>
              </a:rPr>
              <a:t>CAREER JOURNEY INFOGRAPHIC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3805574" y="1148032"/>
            <a:ext cx="11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4B4B"/>
                </a:solidFill>
                <a:latin typeface="Oswald"/>
                <a:ea typeface="Oswald"/>
                <a:cs typeface="Oswald"/>
                <a:sym typeface="Oswald"/>
              </a:rPr>
              <a:t>POINT 01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3805574" y="1639731"/>
            <a:ext cx="1490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2141440" y="3764741"/>
            <a:ext cx="11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BF4"/>
                </a:solidFill>
                <a:latin typeface="Oswald"/>
                <a:ea typeface="Oswald"/>
                <a:cs typeface="Oswald"/>
                <a:sym typeface="Oswald"/>
              </a:rPr>
              <a:t>POINT 02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2051892" y="4225084"/>
            <a:ext cx="124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4825525" y="6721334"/>
            <a:ext cx="11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4B4B"/>
                </a:solidFill>
                <a:latin typeface="Oswald"/>
                <a:ea typeface="Oswald"/>
                <a:cs typeface="Oswald"/>
                <a:sym typeface="Oswald"/>
              </a:rPr>
              <a:t>POINT 03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4825525" y="7213033"/>
            <a:ext cx="17667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1475992" y="8836525"/>
            <a:ext cx="11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BF4"/>
                </a:solidFill>
                <a:latin typeface="Oswald"/>
                <a:ea typeface="Oswald"/>
                <a:cs typeface="Oswald"/>
                <a:sym typeface="Oswald"/>
              </a:rPr>
              <a:t>POINT 04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1231463" y="9311902"/>
            <a:ext cx="1425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3939996" y="3336278"/>
            <a:ext cx="1356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integer.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3939996" y="3049222"/>
            <a:ext cx="1930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SUBTITLE HERE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1318496" y="5921693"/>
            <a:ext cx="1356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integer.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1318496" y="5634638"/>
            <a:ext cx="1930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SUBTITLE HERE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5442016" y="8656696"/>
            <a:ext cx="1356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odor amet, consectetuer adipiscing elit. Fringilla ante inceptos nibh nibh integer.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5442016" y="8369641"/>
            <a:ext cx="1930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SUBTITLE HERE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4877713" y="9671428"/>
            <a:ext cx="224140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F1A38"/>
                </a:solidFill>
                <a:latin typeface="Oswald"/>
                <a:ea typeface="Oswald"/>
                <a:cs typeface="Oswald"/>
                <a:sym typeface="Oswald"/>
              </a:rPr>
              <a:t>THE BEST IS YET TO COME!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 flipH="1" rot="10800000">
            <a:off x="0" y="-33464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4258548"/>
                </a:moveTo>
                <a:lnTo>
                  <a:pt x="7570752" y="4258548"/>
                </a:lnTo>
                <a:lnTo>
                  <a:pt x="7570752" y="0"/>
                </a:lnTo>
                <a:lnTo>
                  <a:pt x="0" y="0"/>
                </a:lnTo>
                <a:lnTo>
                  <a:pt x="0" y="42585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0" y="6460175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0"/>
                </a:moveTo>
                <a:lnTo>
                  <a:pt x="7570752" y="0"/>
                </a:lnTo>
                <a:lnTo>
                  <a:pt x="7570752" y="4258548"/>
                </a:lnTo>
                <a:lnTo>
                  <a:pt x="0" y="42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6" name="Google Shape;156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5155370" y="2924210"/>
            <a:ext cx="719858" cy="608904"/>
            <a:chOff x="0" y="-6946"/>
            <a:chExt cx="959811" cy="811873"/>
          </a:xfrm>
        </p:grpSpPr>
        <p:grpSp>
          <p:nvGrpSpPr>
            <p:cNvPr id="172" name="Google Shape;172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sp>
        <p:nvSpPr>
          <p:cNvPr id="176" name="Google Shape;176;p14"/>
          <p:cNvSpPr/>
          <p:nvPr/>
        </p:nvSpPr>
        <p:spPr>
          <a:xfrm>
            <a:off x="2205635" y="6425618"/>
            <a:ext cx="290096" cy="249482"/>
          </a:xfrm>
          <a:custGeom>
            <a:rect b="b" l="l" r="r" t="t"/>
            <a:pathLst>
              <a:path extrusionOk="0" h="249482" w="290096">
                <a:moveTo>
                  <a:pt x="0" y="0"/>
                </a:moveTo>
                <a:lnTo>
                  <a:pt x="290096" y="0"/>
                </a:lnTo>
                <a:lnTo>
                  <a:pt x="290096" y="249482"/>
                </a:lnTo>
                <a:lnTo>
                  <a:pt x="0" y="249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5166151" y="6425618"/>
            <a:ext cx="206183" cy="284926"/>
          </a:xfrm>
          <a:custGeom>
            <a:rect b="b" l="l" r="r" t="t"/>
            <a:pathLst>
              <a:path extrusionOk="0" h="284926" w="206183">
                <a:moveTo>
                  <a:pt x="0" y="0"/>
                </a:moveTo>
                <a:lnTo>
                  <a:pt x="206183" y="0"/>
                </a:lnTo>
                <a:lnTo>
                  <a:pt x="206183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4833187" y="6440796"/>
            <a:ext cx="169868" cy="254570"/>
          </a:xfrm>
          <a:custGeom>
            <a:rect b="b" l="l" r="r" t="t"/>
            <a:pathLst>
              <a:path extrusionOk="0" h="254570" w="169868">
                <a:moveTo>
                  <a:pt x="0" y="0"/>
                </a:moveTo>
                <a:lnTo>
                  <a:pt x="169868" y="0"/>
                </a:lnTo>
                <a:lnTo>
                  <a:pt x="169868" y="254570"/>
                </a:lnTo>
                <a:lnTo>
                  <a:pt x="0" y="254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4389879" y="6440796"/>
            <a:ext cx="281717" cy="254570"/>
          </a:xfrm>
          <a:custGeom>
            <a:rect b="b" l="l" r="r" t="t"/>
            <a:pathLst>
              <a:path extrusionOk="0" h="254570" w="281717">
                <a:moveTo>
                  <a:pt x="0" y="0"/>
                </a:moveTo>
                <a:lnTo>
                  <a:pt x="281718" y="0"/>
                </a:lnTo>
                <a:lnTo>
                  <a:pt x="281718" y="254570"/>
                </a:lnTo>
                <a:lnTo>
                  <a:pt x="0" y="254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3973719" y="6440796"/>
            <a:ext cx="254570" cy="254570"/>
          </a:xfrm>
          <a:custGeom>
            <a:rect b="b" l="l" r="r" t="t"/>
            <a:pathLst>
              <a:path extrusionOk="0" h="254570" w="254570">
                <a:moveTo>
                  <a:pt x="0" y="0"/>
                </a:moveTo>
                <a:lnTo>
                  <a:pt x="254570" y="0"/>
                </a:lnTo>
                <a:lnTo>
                  <a:pt x="254570" y="254570"/>
                </a:lnTo>
                <a:lnTo>
                  <a:pt x="0" y="254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3463840" y="6443340"/>
            <a:ext cx="348288" cy="214039"/>
          </a:xfrm>
          <a:custGeom>
            <a:rect b="b" l="l" r="r" t="t"/>
            <a:pathLst>
              <a:path extrusionOk="0" h="214039" w="348288">
                <a:moveTo>
                  <a:pt x="0" y="0"/>
                </a:moveTo>
                <a:lnTo>
                  <a:pt x="348288" y="0"/>
                </a:lnTo>
                <a:lnTo>
                  <a:pt x="348288" y="214038"/>
                </a:lnTo>
                <a:lnTo>
                  <a:pt x="0" y="214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2657321" y="6425618"/>
            <a:ext cx="284926" cy="284926"/>
          </a:xfrm>
          <a:custGeom>
            <a:rect b="b" l="l" r="r" t="t"/>
            <a:pathLst>
              <a:path extrusionOk="0" h="284926" w="284926">
                <a:moveTo>
                  <a:pt x="0" y="0"/>
                </a:moveTo>
                <a:lnTo>
                  <a:pt x="284926" y="0"/>
                </a:lnTo>
                <a:lnTo>
                  <a:pt x="284926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3103838" y="6425618"/>
            <a:ext cx="198412" cy="284926"/>
          </a:xfrm>
          <a:custGeom>
            <a:rect b="b" l="l" r="r" t="t"/>
            <a:pathLst>
              <a:path extrusionOk="0" h="284926" w="198412">
                <a:moveTo>
                  <a:pt x="0" y="0"/>
                </a:moveTo>
                <a:lnTo>
                  <a:pt x="198412" y="0"/>
                </a:lnTo>
                <a:lnTo>
                  <a:pt x="198412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4242553" y="6955895"/>
            <a:ext cx="250217" cy="284926"/>
          </a:xfrm>
          <a:custGeom>
            <a:rect b="b" l="l" r="r" t="t"/>
            <a:pathLst>
              <a:path extrusionOk="0" h="284926" w="250217">
                <a:moveTo>
                  <a:pt x="0" y="0"/>
                </a:moveTo>
                <a:lnTo>
                  <a:pt x="250217" y="0"/>
                </a:lnTo>
                <a:lnTo>
                  <a:pt x="250217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5069138" y="7007590"/>
            <a:ext cx="330352" cy="196410"/>
          </a:xfrm>
          <a:custGeom>
            <a:rect b="b" l="l" r="r" t="t"/>
            <a:pathLst>
              <a:path extrusionOk="0" h="196410" w="330352">
                <a:moveTo>
                  <a:pt x="0" y="0"/>
                </a:moveTo>
                <a:lnTo>
                  <a:pt x="330352" y="0"/>
                </a:lnTo>
                <a:lnTo>
                  <a:pt x="330352" y="196409"/>
                </a:lnTo>
                <a:lnTo>
                  <a:pt x="0" y="19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2599884" y="6971073"/>
            <a:ext cx="254570" cy="254570"/>
          </a:xfrm>
          <a:custGeom>
            <a:rect b="b" l="l" r="r" t="t"/>
            <a:pathLst>
              <a:path extrusionOk="0" h="254570" w="254570">
                <a:moveTo>
                  <a:pt x="0" y="0"/>
                </a:moveTo>
                <a:lnTo>
                  <a:pt x="254570" y="0"/>
                </a:lnTo>
                <a:lnTo>
                  <a:pt x="254570" y="254570"/>
                </a:lnTo>
                <a:lnTo>
                  <a:pt x="0" y="254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>
            <a:off x="2205635" y="6971073"/>
            <a:ext cx="254570" cy="254570"/>
          </a:xfrm>
          <a:custGeom>
            <a:rect b="b" l="l" r="r" t="t"/>
            <a:pathLst>
              <a:path extrusionOk="0" h="254570" w="254570">
                <a:moveTo>
                  <a:pt x="0" y="0"/>
                </a:moveTo>
                <a:lnTo>
                  <a:pt x="254570" y="0"/>
                </a:lnTo>
                <a:lnTo>
                  <a:pt x="254570" y="254570"/>
                </a:lnTo>
                <a:lnTo>
                  <a:pt x="0" y="254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3808024" y="6963523"/>
            <a:ext cx="282510" cy="269669"/>
          </a:xfrm>
          <a:custGeom>
            <a:rect b="b" l="l" r="r" t="t"/>
            <a:pathLst>
              <a:path extrusionOk="0" h="269669" w="282510">
                <a:moveTo>
                  <a:pt x="0" y="0"/>
                </a:moveTo>
                <a:lnTo>
                  <a:pt x="282511" y="0"/>
                </a:lnTo>
                <a:lnTo>
                  <a:pt x="282511" y="269669"/>
                </a:lnTo>
                <a:lnTo>
                  <a:pt x="0" y="269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>
            <a:off x="2999891" y="6955895"/>
            <a:ext cx="282854" cy="284926"/>
          </a:xfrm>
          <a:custGeom>
            <a:rect b="b" l="l" r="r" t="t"/>
            <a:pathLst>
              <a:path extrusionOk="0" h="284926" w="282854">
                <a:moveTo>
                  <a:pt x="0" y="0"/>
                </a:moveTo>
                <a:lnTo>
                  <a:pt x="282854" y="0"/>
                </a:lnTo>
                <a:lnTo>
                  <a:pt x="282854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>
            <a:off x="3425303" y="6953095"/>
            <a:ext cx="235935" cy="287725"/>
          </a:xfrm>
          <a:custGeom>
            <a:rect b="b" l="l" r="r" t="t"/>
            <a:pathLst>
              <a:path extrusionOk="0" h="287725" w="235935">
                <a:moveTo>
                  <a:pt x="0" y="0"/>
                </a:moveTo>
                <a:lnTo>
                  <a:pt x="235935" y="0"/>
                </a:lnTo>
                <a:lnTo>
                  <a:pt x="235935" y="287726"/>
                </a:lnTo>
                <a:lnTo>
                  <a:pt x="0" y="287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4"/>
          <p:cNvSpPr/>
          <p:nvPr/>
        </p:nvSpPr>
        <p:spPr>
          <a:xfrm>
            <a:off x="4651488" y="6971073"/>
            <a:ext cx="267974" cy="269443"/>
          </a:xfrm>
          <a:custGeom>
            <a:rect b="b" l="l" r="r" t="t"/>
            <a:pathLst>
              <a:path extrusionOk="0" h="269443" w="267974">
                <a:moveTo>
                  <a:pt x="0" y="0"/>
                </a:moveTo>
                <a:lnTo>
                  <a:pt x="267974" y="0"/>
                </a:lnTo>
                <a:lnTo>
                  <a:pt x="267974" y="269443"/>
                </a:lnTo>
                <a:lnTo>
                  <a:pt x="0" y="26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4"/>
          <p:cNvSpPr/>
          <p:nvPr/>
        </p:nvSpPr>
        <p:spPr>
          <a:xfrm>
            <a:off x="4622845" y="7479526"/>
            <a:ext cx="230013" cy="284926"/>
          </a:xfrm>
          <a:custGeom>
            <a:rect b="b" l="l" r="r" t="t"/>
            <a:pathLst>
              <a:path extrusionOk="0" h="284926" w="230013">
                <a:moveTo>
                  <a:pt x="0" y="0"/>
                </a:moveTo>
                <a:lnTo>
                  <a:pt x="230013" y="0"/>
                </a:lnTo>
                <a:lnTo>
                  <a:pt x="230013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4"/>
          <p:cNvSpPr/>
          <p:nvPr/>
        </p:nvSpPr>
        <p:spPr>
          <a:xfrm>
            <a:off x="4127214" y="7479526"/>
            <a:ext cx="309702" cy="284926"/>
          </a:xfrm>
          <a:custGeom>
            <a:rect b="b" l="l" r="r" t="t"/>
            <a:pathLst>
              <a:path extrusionOk="0" h="284926" w="309702">
                <a:moveTo>
                  <a:pt x="0" y="0"/>
                </a:moveTo>
                <a:lnTo>
                  <a:pt x="309702" y="0"/>
                </a:lnTo>
                <a:lnTo>
                  <a:pt x="309702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5057916" y="7544140"/>
            <a:ext cx="325608" cy="187077"/>
          </a:xfrm>
          <a:custGeom>
            <a:rect b="b" l="l" r="r" t="t"/>
            <a:pathLst>
              <a:path extrusionOk="0" h="187077" w="325608">
                <a:moveTo>
                  <a:pt x="0" y="0"/>
                </a:moveTo>
                <a:lnTo>
                  <a:pt x="325609" y="0"/>
                </a:lnTo>
                <a:lnTo>
                  <a:pt x="325609" y="187077"/>
                </a:lnTo>
                <a:lnTo>
                  <a:pt x="0" y="187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3191763" y="7479526"/>
            <a:ext cx="284926" cy="284926"/>
          </a:xfrm>
          <a:custGeom>
            <a:rect b="b" l="l" r="r" t="t"/>
            <a:pathLst>
              <a:path extrusionOk="0" h="284926" w="284926">
                <a:moveTo>
                  <a:pt x="0" y="0"/>
                </a:moveTo>
                <a:lnTo>
                  <a:pt x="284926" y="0"/>
                </a:lnTo>
                <a:lnTo>
                  <a:pt x="284926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>
            <a:off x="2205635" y="7479526"/>
            <a:ext cx="331309" cy="284926"/>
          </a:xfrm>
          <a:custGeom>
            <a:rect b="b" l="l" r="r" t="t"/>
            <a:pathLst>
              <a:path extrusionOk="0" h="284926" w="331309">
                <a:moveTo>
                  <a:pt x="0" y="0"/>
                </a:moveTo>
                <a:lnTo>
                  <a:pt x="331309" y="0"/>
                </a:lnTo>
                <a:lnTo>
                  <a:pt x="331309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3628936" y="7479526"/>
            <a:ext cx="284408" cy="284926"/>
          </a:xfrm>
          <a:custGeom>
            <a:rect b="b" l="l" r="r" t="t"/>
            <a:pathLst>
              <a:path extrusionOk="0" h="284926" w="284408">
                <a:moveTo>
                  <a:pt x="0" y="0"/>
                </a:moveTo>
                <a:lnTo>
                  <a:pt x="284408" y="0"/>
                </a:lnTo>
                <a:lnTo>
                  <a:pt x="284408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2721891" y="7479526"/>
            <a:ext cx="284926" cy="284926"/>
          </a:xfrm>
          <a:custGeom>
            <a:rect b="b" l="l" r="r" t="t"/>
            <a:pathLst>
              <a:path extrusionOk="0" h="284926" w="284926">
                <a:moveTo>
                  <a:pt x="0" y="0"/>
                </a:moveTo>
                <a:lnTo>
                  <a:pt x="284926" y="0"/>
                </a:lnTo>
                <a:lnTo>
                  <a:pt x="284926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4281943" y="8010989"/>
            <a:ext cx="312264" cy="246405"/>
          </a:xfrm>
          <a:custGeom>
            <a:rect b="b" l="l" r="r" t="t"/>
            <a:pathLst>
              <a:path extrusionOk="0" h="246405" w="312264">
                <a:moveTo>
                  <a:pt x="0" y="0"/>
                </a:moveTo>
                <a:lnTo>
                  <a:pt x="312265" y="0"/>
                </a:lnTo>
                <a:lnTo>
                  <a:pt x="312265" y="246405"/>
                </a:lnTo>
                <a:lnTo>
                  <a:pt x="0" y="24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3803328" y="8022569"/>
            <a:ext cx="322043" cy="193811"/>
          </a:xfrm>
          <a:custGeom>
            <a:rect b="b" l="l" r="r" t="t"/>
            <a:pathLst>
              <a:path extrusionOk="0" h="193811" w="322043">
                <a:moveTo>
                  <a:pt x="0" y="0"/>
                </a:moveTo>
                <a:lnTo>
                  <a:pt x="322043" y="0"/>
                </a:lnTo>
                <a:lnTo>
                  <a:pt x="322043" y="193811"/>
                </a:lnTo>
                <a:lnTo>
                  <a:pt x="0" y="193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3045089" y="7992963"/>
            <a:ext cx="264995" cy="282456"/>
          </a:xfrm>
          <a:custGeom>
            <a:rect b="b" l="l" r="r" t="t"/>
            <a:pathLst>
              <a:path extrusionOk="0" h="282456" w="264995">
                <a:moveTo>
                  <a:pt x="0" y="0"/>
                </a:moveTo>
                <a:lnTo>
                  <a:pt x="264995" y="0"/>
                </a:lnTo>
                <a:lnTo>
                  <a:pt x="264995" y="282457"/>
                </a:lnTo>
                <a:lnTo>
                  <a:pt x="0" y="282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3466656" y="7996272"/>
            <a:ext cx="180100" cy="246405"/>
          </a:xfrm>
          <a:custGeom>
            <a:rect b="b" l="l" r="r" t="t"/>
            <a:pathLst>
              <a:path extrusionOk="0" h="246405" w="180100">
                <a:moveTo>
                  <a:pt x="0" y="0"/>
                </a:moveTo>
                <a:lnTo>
                  <a:pt x="180100" y="0"/>
                </a:lnTo>
                <a:lnTo>
                  <a:pt x="180100" y="246405"/>
                </a:lnTo>
                <a:lnTo>
                  <a:pt x="0" y="24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2681774" y="7992963"/>
            <a:ext cx="205936" cy="282456"/>
          </a:xfrm>
          <a:custGeom>
            <a:rect b="b" l="l" r="r" t="t"/>
            <a:pathLst>
              <a:path extrusionOk="0" h="282456" w="205936">
                <a:moveTo>
                  <a:pt x="0" y="0"/>
                </a:moveTo>
                <a:lnTo>
                  <a:pt x="205936" y="0"/>
                </a:lnTo>
                <a:lnTo>
                  <a:pt x="205936" y="282457"/>
                </a:lnTo>
                <a:lnTo>
                  <a:pt x="0" y="282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5155370" y="8010989"/>
            <a:ext cx="246405" cy="246405"/>
          </a:xfrm>
          <a:custGeom>
            <a:rect b="b" l="l" r="r" t="t"/>
            <a:pathLst>
              <a:path extrusionOk="0" h="246405" w="246405">
                <a:moveTo>
                  <a:pt x="0" y="0"/>
                </a:moveTo>
                <a:lnTo>
                  <a:pt x="246405" y="0"/>
                </a:lnTo>
                <a:lnTo>
                  <a:pt x="246405" y="246405"/>
                </a:lnTo>
                <a:lnTo>
                  <a:pt x="0" y="24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4751990" y="8010989"/>
            <a:ext cx="246405" cy="246405"/>
          </a:xfrm>
          <a:custGeom>
            <a:rect b="b" l="l" r="r" t="t"/>
            <a:pathLst>
              <a:path extrusionOk="0" h="246405" w="246405">
                <a:moveTo>
                  <a:pt x="0" y="0"/>
                </a:moveTo>
                <a:lnTo>
                  <a:pt x="246405" y="0"/>
                </a:lnTo>
                <a:lnTo>
                  <a:pt x="246405" y="246405"/>
                </a:lnTo>
                <a:lnTo>
                  <a:pt x="0" y="24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2205635" y="7977012"/>
            <a:ext cx="319164" cy="284926"/>
          </a:xfrm>
          <a:custGeom>
            <a:rect b="b" l="l" r="r" t="t"/>
            <a:pathLst>
              <a:path extrusionOk="0" h="284926" w="319164">
                <a:moveTo>
                  <a:pt x="0" y="0"/>
                </a:moveTo>
                <a:lnTo>
                  <a:pt x="319164" y="0"/>
                </a:lnTo>
                <a:lnTo>
                  <a:pt x="319164" y="284926"/>
                </a:lnTo>
                <a:lnTo>
                  <a:pt x="0" y="284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/>
          <p:nvPr/>
        </p:nvSpPr>
        <p:spPr>
          <a:xfrm>
            <a:off x="5094783" y="8538594"/>
            <a:ext cx="243929" cy="278921"/>
          </a:xfrm>
          <a:custGeom>
            <a:rect b="b" l="l" r="r" t="t"/>
            <a:pathLst>
              <a:path extrusionOk="0" h="278921" w="243929">
                <a:moveTo>
                  <a:pt x="0" y="0"/>
                </a:moveTo>
                <a:lnTo>
                  <a:pt x="243930" y="0"/>
                </a:lnTo>
                <a:lnTo>
                  <a:pt x="243930" y="278921"/>
                </a:lnTo>
                <a:lnTo>
                  <a:pt x="0" y="278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/>
          <p:nvPr/>
        </p:nvSpPr>
        <p:spPr>
          <a:xfrm>
            <a:off x="4611920" y="8575269"/>
            <a:ext cx="293672" cy="205571"/>
          </a:xfrm>
          <a:custGeom>
            <a:rect b="b" l="l" r="r" t="t"/>
            <a:pathLst>
              <a:path extrusionOk="0" h="205571" w="293672">
                <a:moveTo>
                  <a:pt x="0" y="0"/>
                </a:moveTo>
                <a:lnTo>
                  <a:pt x="293672" y="0"/>
                </a:lnTo>
                <a:lnTo>
                  <a:pt x="293672" y="205571"/>
                </a:lnTo>
                <a:lnTo>
                  <a:pt x="0" y="205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/>
          <p:nvPr/>
        </p:nvSpPr>
        <p:spPr>
          <a:xfrm>
            <a:off x="4168897" y="8575269"/>
            <a:ext cx="251253" cy="205571"/>
          </a:xfrm>
          <a:custGeom>
            <a:rect b="b" l="l" r="r" t="t"/>
            <a:pathLst>
              <a:path extrusionOk="0" h="205571" w="251253">
                <a:moveTo>
                  <a:pt x="0" y="0"/>
                </a:moveTo>
                <a:lnTo>
                  <a:pt x="251253" y="0"/>
                </a:lnTo>
                <a:lnTo>
                  <a:pt x="251253" y="205571"/>
                </a:lnTo>
                <a:lnTo>
                  <a:pt x="0" y="205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4"/>
          <p:cNvSpPr/>
          <p:nvPr/>
        </p:nvSpPr>
        <p:spPr>
          <a:xfrm>
            <a:off x="3444469" y="8538594"/>
            <a:ext cx="140475" cy="278921"/>
          </a:xfrm>
          <a:custGeom>
            <a:rect b="b" l="l" r="r" t="t"/>
            <a:pathLst>
              <a:path extrusionOk="0" h="278921" w="140475">
                <a:moveTo>
                  <a:pt x="0" y="0"/>
                </a:moveTo>
                <a:lnTo>
                  <a:pt x="140475" y="0"/>
                </a:lnTo>
                <a:lnTo>
                  <a:pt x="140475" y="278921"/>
                </a:lnTo>
                <a:lnTo>
                  <a:pt x="0" y="278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>
            <a:off x="3774135" y="8575269"/>
            <a:ext cx="205571" cy="205571"/>
          </a:xfrm>
          <a:custGeom>
            <a:rect b="b" l="l" r="r" t="t"/>
            <a:pathLst>
              <a:path extrusionOk="0" h="205571" w="205571">
                <a:moveTo>
                  <a:pt x="0" y="0"/>
                </a:moveTo>
                <a:lnTo>
                  <a:pt x="205571" y="0"/>
                </a:lnTo>
                <a:lnTo>
                  <a:pt x="205571" y="205571"/>
                </a:lnTo>
                <a:lnTo>
                  <a:pt x="0" y="205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/>
          <p:nvPr/>
        </p:nvSpPr>
        <p:spPr>
          <a:xfrm>
            <a:off x="2203567" y="8513540"/>
            <a:ext cx="177078" cy="329029"/>
          </a:xfrm>
          <a:custGeom>
            <a:rect b="b" l="l" r="r" t="t"/>
            <a:pathLst>
              <a:path extrusionOk="0" h="329029" w="177078">
                <a:moveTo>
                  <a:pt x="0" y="0"/>
                </a:moveTo>
                <a:lnTo>
                  <a:pt x="177078" y="0"/>
                </a:lnTo>
                <a:lnTo>
                  <a:pt x="177078" y="329029"/>
                </a:lnTo>
                <a:lnTo>
                  <a:pt x="0" y="329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/>
          <p:nvPr/>
        </p:nvSpPr>
        <p:spPr>
          <a:xfrm>
            <a:off x="2570352" y="8513540"/>
            <a:ext cx="254848" cy="329029"/>
          </a:xfrm>
          <a:custGeom>
            <a:rect b="b" l="l" r="r" t="t"/>
            <a:pathLst>
              <a:path extrusionOk="0" h="329029" w="254848">
                <a:moveTo>
                  <a:pt x="0" y="0"/>
                </a:moveTo>
                <a:lnTo>
                  <a:pt x="254848" y="0"/>
                </a:lnTo>
                <a:lnTo>
                  <a:pt x="254848" y="329029"/>
                </a:lnTo>
                <a:lnTo>
                  <a:pt x="0" y="329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4"/>
          <p:cNvSpPr/>
          <p:nvPr/>
        </p:nvSpPr>
        <p:spPr>
          <a:xfrm>
            <a:off x="3014391" y="8538594"/>
            <a:ext cx="240887" cy="278921"/>
          </a:xfrm>
          <a:custGeom>
            <a:rect b="b" l="l" r="r" t="t"/>
            <a:pathLst>
              <a:path extrusionOk="0" h="278921" w="240887">
                <a:moveTo>
                  <a:pt x="0" y="0"/>
                </a:moveTo>
                <a:lnTo>
                  <a:pt x="240887" y="0"/>
                </a:lnTo>
                <a:lnTo>
                  <a:pt x="240887" y="278921"/>
                </a:lnTo>
                <a:lnTo>
                  <a:pt x="0" y="278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14"/>
          <p:cNvGrpSpPr/>
          <p:nvPr/>
        </p:nvGrpSpPr>
        <p:grpSpPr>
          <a:xfrm>
            <a:off x="4228289" y="2924210"/>
            <a:ext cx="719858" cy="608904"/>
            <a:chOff x="0" y="-6946"/>
            <a:chExt cx="959811" cy="811873"/>
          </a:xfrm>
        </p:grpSpPr>
        <p:grpSp>
          <p:nvGrpSpPr>
            <p:cNvPr id="216" name="Google Shape;21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17" name="Google Shape;21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#FF4B4B</a:t>
              </a:r>
              <a:endParaRPr/>
            </a:p>
          </p:txBody>
        </p:sp>
      </p:grpSp>
      <p:sp>
        <p:nvSpPr>
          <p:cNvPr id="220" name="Google Shape;220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4B4B"/>
                </a:solidFill>
              </a:rPr>
              <a:t>RESOURCE PAGE</a:t>
            </a:r>
            <a:endParaRPr b="1"/>
          </a:p>
        </p:txBody>
      </p:sp>
      <p:sp>
        <p:nvSpPr>
          <p:cNvPr id="222" name="Google Shape;222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348638" y="9656575"/>
            <a:ext cx="484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4B4B"/>
                </a:solidFill>
              </a:rPr>
              <a:t>DON'T FORGET TO DELETE THIS PAGE BEFORE PRESENTING.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4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/>
          <p:nvPr/>
        </p:nvSpPr>
        <p:spPr>
          <a:xfrm flipH="1" rot="10800000">
            <a:off x="0" y="-33464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4258548"/>
                </a:moveTo>
                <a:lnTo>
                  <a:pt x="7570752" y="4258548"/>
                </a:lnTo>
                <a:lnTo>
                  <a:pt x="7570752" y="0"/>
                </a:lnTo>
                <a:lnTo>
                  <a:pt x="0" y="0"/>
                </a:lnTo>
                <a:lnTo>
                  <a:pt x="0" y="42585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5"/>
          <p:cNvSpPr/>
          <p:nvPr/>
        </p:nvSpPr>
        <p:spPr>
          <a:xfrm>
            <a:off x="0" y="6460175"/>
            <a:ext cx="7570752" cy="4258548"/>
          </a:xfrm>
          <a:custGeom>
            <a:rect b="b" l="l" r="r" t="t"/>
            <a:pathLst>
              <a:path extrusionOk="0" h="4258548" w="7570752">
                <a:moveTo>
                  <a:pt x="0" y="0"/>
                </a:moveTo>
                <a:lnTo>
                  <a:pt x="7570752" y="0"/>
                </a:lnTo>
                <a:lnTo>
                  <a:pt x="7570752" y="4258548"/>
                </a:lnTo>
                <a:lnTo>
                  <a:pt x="0" y="425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5"/>
          <p:cNvSpPr txBox="1"/>
          <p:nvPr/>
        </p:nvSpPr>
        <p:spPr>
          <a:xfrm>
            <a:off x="1271913" y="3165607"/>
            <a:ext cx="4989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8" u="none" cap="none" strike="noStrike">
                <a:solidFill>
                  <a:srgbClr val="FF4B4B"/>
                </a:solidFill>
              </a:rPr>
              <a:t>Happy designing!</a:t>
            </a:r>
            <a:endParaRPr b="1"/>
          </a:p>
        </p:txBody>
      </p:sp>
      <p:sp>
        <p:nvSpPr>
          <p:cNvPr id="237" name="Google Shape;237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4B4B"/>
                </a:solidFill>
              </a:rPr>
              <a:t>CREDITS</a:t>
            </a:r>
            <a:endParaRPr b="1"/>
          </a:p>
        </p:txBody>
      </p:sp>
      <p:sp>
        <p:nvSpPr>
          <p:cNvPr id="240" name="Google Shape;240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41" name="Google Shape;24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3350" y="4230388"/>
            <a:ext cx="2966151" cy="73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