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10287000" cx="18288000"/>
  <p:notesSz cx="6858000" cy="9144000"/>
  <p:embeddedFontLst>
    <p:embeddedFont>
      <p:font typeface="Libre Franklin"/>
      <p:regular r:id="rId13"/>
      <p:bold r:id="rId14"/>
      <p:italic r:id="rId15"/>
      <p:boldItalic r:id="rId16"/>
    </p:embeddedFont>
    <p:embeddedFont>
      <p:font typeface="Libre Franklin Black"/>
      <p:bold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LibreFranklin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ibreFranklin-italic.fntdata"/><Relationship Id="rId14" Type="http://schemas.openxmlformats.org/officeDocument/2006/relationships/font" Target="fonts/LibreFranklin-bold.fntdata"/><Relationship Id="rId17" Type="http://schemas.openxmlformats.org/officeDocument/2006/relationships/font" Target="fonts/LibreFranklinBlack-bold.fntdata"/><Relationship Id="rId16" Type="http://schemas.openxmlformats.org/officeDocument/2006/relationships/font" Target="fonts/LibreFranklin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ibreFranklinBlack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26.png"/><Relationship Id="rId5" Type="http://schemas.openxmlformats.org/officeDocument/2006/relationships/image" Target="../media/image10.png"/><Relationship Id="rId6" Type="http://schemas.openxmlformats.org/officeDocument/2006/relationships/image" Target="../media/image3.png"/><Relationship Id="rId7" Type="http://schemas.openxmlformats.org/officeDocument/2006/relationships/image" Target="../media/image1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Relationship Id="rId4" Type="http://schemas.openxmlformats.org/officeDocument/2006/relationships/image" Target="../media/image26.png"/><Relationship Id="rId5" Type="http://schemas.openxmlformats.org/officeDocument/2006/relationships/image" Target="../media/image10.png"/><Relationship Id="rId6" Type="http://schemas.openxmlformats.org/officeDocument/2006/relationships/image" Target="../media/image3.png"/><Relationship Id="rId7" Type="http://schemas.openxmlformats.org/officeDocument/2006/relationships/image" Target="../media/image1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Relationship Id="rId4" Type="http://schemas.openxmlformats.org/officeDocument/2006/relationships/image" Target="../media/image6.png"/><Relationship Id="rId11" Type="http://schemas.openxmlformats.org/officeDocument/2006/relationships/image" Target="../media/image24.png"/><Relationship Id="rId10" Type="http://schemas.openxmlformats.org/officeDocument/2006/relationships/image" Target="../media/image12.png"/><Relationship Id="rId12" Type="http://schemas.openxmlformats.org/officeDocument/2006/relationships/image" Target="../media/image25.png"/><Relationship Id="rId9" Type="http://schemas.openxmlformats.org/officeDocument/2006/relationships/image" Target="../media/image9.png"/><Relationship Id="rId5" Type="http://schemas.openxmlformats.org/officeDocument/2006/relationships/image" Target="../media/image17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1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3.png"/><Relationship Id="rId4" Type="http://schemas.openxmlformats.org/officeDocument/2006/relationships/image" Target="../media/image2.png"/><Relationship Id="rId11" Type="http://schemas.openxmlformats.org/officeDocument/2006/relationships/image" Target="../media/image13.png"/><Relationship Id="rId10" Type="http://schemas.openxmlformats.org/officeDocument/2006/relationships/image" Target="../media/image6.png"/><Relationship Id="rId9" Type="http://schemas.openxmlformats.org/officeDocument/2006/relationships/image" Target="../media/image11.png"/><Relationship Id="rId5" Type="http://schemas.openxmlformats.org/officeDocument/2006/relationships/image" Target="../media/image26.png"/><Relationship Id="rId6" Type="http://schemas.openxmlformats.org/officeDocument/2006/relationships/image" Target="../media/image10.png"/><Relationship Id="rId7" Type="http://schemas.openxmlformats.org/officeDocument/2006/relationships/image" Target="../media/image3.png"/><Relationship Id="rId8" Type="http://schemas.openxmlformats.org/officeDocument/2006/relationships/image" Target="../media/image1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9FCF5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4725" y="1701438"/>
            <a:ext cx="8962526" cy="694950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10790815" y="2569224"/>
            <a:ext cx="6753600" cy="38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275" u="none" cap="none" strike="noStrike">
                <a:solidFill>
                  <a:srgbClr val="7A9C6C"/>
                </a:solidFill>
                <a:latin typeface="Libre Franklin Black"/>
                <a:ea typeface="Libre Franklin Black"/>
                <a:cs typeface="Libre Franklin Black"/>
                <a:sym typeface="Libre Franklin Black"/>
              </a:rPr>
              <a:t>CUSTOMER JOURNEY MAP</a:t>
            </a:r>
            <a:endParaRPr/>
          </a:p>
        </p:txBody>
      </p:sp>
      <p:sp>
        <p:nvSpPr>
          <p:cNvPr id="86" name="Google Shape;86;p13"/>
          <p:cNvSpPr txBox="1"/>
          <p:nvPr/>
        </p:nvSpPr>
        <p:spPr>
          <a:xfrm>
            <a:off x="10790815" y="6516087"/>
            <a:ext cx="5412900" cy="16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cxnSp>
        <p:nvCxnSpPr>
          <p:cNvPr id="87" name="Google Shape;87;p13"/>
          <p:cNvCxnSpPr/>
          <p:nvPr/>
        </p:nvCxnSpPr>
        <p:spPr>
          <a:xfrm>
            <a:off x="0" y="9595156"/>
            <a:ext cx="18288000" cy="0"/>
          </a:xfrm>
          <a:prstGeom prst="straightConnector1">
            <a:avLst/>
          </a:prstGeom>
          <a:noFill/>
          <a:ln cap="flat" cmpd="sng" w="66675">
            <a:solidFill>
              <a:srgbClr val="A2CC91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88" name="Google Shape;88;p13"/>
          <p:cNvGrpSpPr/>
          <p:nvPr/>
        </p:nvGrpSpPr>
        <p:grpSpPr>
          <a:xfrm>
            <a:off x="0" y="9808504"/>
            <a:ext cx="18288000" cy="266700"/>
            <a:chOff x="0" y="0"/>
            <a:chExt cx="24384000" cy="355600"/>
          </a:xfrm>
        </p:grpSpPr>
        <p:sp>
          <p:nvSpPr>
            <p:cNvPr id="89" name="Google Shape;89;p13"/>
            <p:cNvSpPr txBox="1"/>
            <p:nvPr/>
          </p:nvSpPr>
          <p:spPr>
            <a:xfrm>
              <a:off x="0" y="0"/>
              <a:ext cx="3245159" cy="35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99" u="none" cap="none" strike="noStrike">
                  <a:solidFill>
                    <a:srgbClr val="7A9C6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BUSINESS SLIDES</a:t>
              </a:r>
              <a:endParaRPr/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4227768" y="0"/>
              <a:ext cx="3245159" cy="35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99" u="none" cap="none" strike="noStrike">
                  <a:solidFill>
                    <a:srgbClr val="7A9C6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BUSINESS SLIDES</a:t>
              </a:r>
              <a:endParaRPr/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8455536" y="0"/>
              <a:ext cx="3245159" cy="35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99" u="none" cap="none" strike="noStrike">
                  <a:solidFill>
                    <a:srgbClr val="7A9C6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BUSINESS SLIDES</a:t>
              </a:r>
              <a:endParaRPr/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12683305" y="0"/>
              <a:ext cx="3245159" cy="35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99" u="none" cap="none" strike="noStrike">
                  <a:solidFill>
                    <a:srgbClr val="7A9C6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BUSINESS SLIDES</a:t>
              </a:r>
              <a:endParaRPr/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16911073" y="0"/>
              <a:ext cx="3245159" cy="35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99" u="none" cap="none" strike="noStrike">
                  <a:solidFill>
                    <a:srgbClr val="7A9C6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BUSINESS SLIDES</a:t>
              </a:r>
              <a:endParaRPr/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21138841" y="0"/>
              <a:ext cx="3245159" cy="35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99" u="none" cap="none" strike="noStrike">
                  <a:solidFill>
                    <a:srgbClr val="7A9C6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BUSINESS SLIDES</a:t>
              </a:r>
              <a:endParaRPr/>
            </a:p>
          </p:txBody>
        </p:sp>
      </p:grpSp>
      <p:grpSp>
        <p:nvGrpSpPr>
          <p:cNvPr id="95" name="Google Shape;95;p13"/>
          <p:cNvGrpSpPr/>
          <p:nvPr/>
        </p:nvGrpSpPr>
        <p:grpSpPr>
          <a:xfrm>
            <a:off x="0" y="216450"/>
            <a:ext cx="18288000" cy="266700"/>
            <a:chOff x="0" y="0"/>
            <a:chExt cx="24384000" cy="355600"/>
          </a:xfrm>
        </p:grpSpPr>
        <p:sp>
          <p:nvSpPr>
            <p:cNvPr id="96" name="Google Shape;96;p13"/>
            <p:cNvSpPr txBox="1"/>
            <p:nvPr/>
          </p:nvSpPr>
          <p:spPr>
            <a:xfrm>
              <a:off x="0" y="0"/>
              <a:ext cx="3245159" cy="35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99" u="none" cap="none" strike="noStrike">
                  <a:solidFill>
                    <a:srgbClr val="7A9C6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BUSINESS SLIDES</a:t>
              </a:r>
              <a:endParaRPr/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4227768" y="0"/>
              <a:ext cx="3245159" cy="35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99" u="none" cap="none" strike="noStrike">
                  <a:solidFill>
                    <a:srgbClr val="7A9C6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BUSINESS SLIDES</a:t>
              </a:r>
              <a:endParaRPr/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8455536" y="0"/>
              <a:ext cx="3245159" cy="35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99" u="none" cap="none" strike="noStrike">
                  <a:solidFill>
                    <a:srgbClr val="7A9C6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BUSINESS SLIDES</a:t>
              </a:r>
              <a:endParaRPr/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12683305" y="0"/>
              <a:ext cx="3245159" cy="35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99" u="none" cap="none" strike="noStrike">
                  <a:solidFill>
                    <a:srgbClr val="7A9C6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BUSINESS SLIDES</a:t>
              </a:r>
              <a:endParaRPr/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16911073" y="0"/>
              <a:ext cx="3245159" cy="35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99" u="none" cap="none" strike="noStrike">
                  <a:solidFill>
                    <a:srgbClr val="7A9C6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BUSINESS SLIDES</a:t>
              </a:r>
              <a:endParaRPr/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21138841" y="0"/>
              <a:ext cx="3245159" cy="35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99" u="none" cap="none" strike="noStrike">
                  <a:solidFill>
                    <a:srgbClr val="7A9C6C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BUSINESS SLIDES</a:t>
              </a:r>
              <a:endParaRPr/>
            </a:p>
          </p:txBody>
        </p:sp>
      </p:grpSp>
      <p:cxnSp>
        <p:nvCxnSpPr>
          <p:cNvPr id="102" name="Google Shape;102;p13"/>
          <p:cNvCxnSpPr/>
          <p:nvPr/>
        </p:nvCxnSpPr>
        <p:spPr>
          <a:xfrm>
            <a:off x="0" y="757237"/>
            <a:ext cx="18288000" cy="0"/>
          </a:xfrm>
          <a:prstGeom prst="straightConnector1">
            <a:avLst/>
          </a:prstGeom>
          <a:noFill/>
          <a:ln cap="flat" cmpd="sng" w="66675">
            <a:solidFill>
              <a:srgbClr val="A2CC9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9FCF5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14"/>
          <p:cNvGrpSpPr/>
          <p:nvPr/>
        </p:nvGrpSpPr>
        <p:grpSpPr>
          <a:xfrm>
            <a:off x="1028700" y="1926402"/>
            <a:ext cx="3589632" cy="3589632"/>
            <a:chOff x="0" y="0"/>
            <a:chExt cx="812800" cy="812800"/>
          </a:xfrm>
        </p:grpSpPr>
        <p:sp>
          <p:nvSpPr>
            <p:cNvPr id="108" name="Google Shape;108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A2CC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4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" name="Google Shape;110;p14"/>
          <p:cNvGrpSpPr/>
          <p:nvPr/>
        </p:nvGrpSpPr>
        <p:grpSpPr>
          <a:xfrm>
            <a:off x="5244153" y="1926402"/>
            <a:ext cx="3589632" cy="3589632"/>
            <a:chOff x="0" y="0"/>
            <a:chExt cx="812800" cy="812800"/>
          </a:xfrm>
        </p:grpSpPr>
        <p:sp>
          <p:nvSpPr>
            <p:cNvPr id="111" name="Google Shape;111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4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" name="Google Shape;113;p14"/>
          <p:cNvGrpSpPr/>
          <p:nvPr/>
        </p:nvGrpSpPr>
        <p:grpSpPr>
          <a:xfrm>
            <a:off x="9454215" y="1926402"/>
            <a:ext cx="3589632" cy="3589632"/>
            <a:chOff x="0" y="0"/>
            <a:chExt cx="812800" cy="812800"/>
          </a:xfrm>
        </p:grpSpPr>
        <p:sp>
          <p:nvSpPr>
            <p:cNvPr id="114" name="Google Shape;114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A2CC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4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14"/>
          <p:cNvGrpSpPr/>
          <p:nvPr/>
        </p:nvGrpSpPr>
        <p:grpSpPr>
          <a:xfrm>
            <a:off x="13669668" y="1926402"/>
            <a:ext cx="3589632" cy="3589632"/>
            <a:chOff x="0" y="0"/>
            <a:chExt cx="812800" cy="812800"/>
          </a:xfrm>
        </p:grpSpPr>
        <p:sp>
          <p:nvSpPr>
            <p:cNvPr id="117" name="Google Shape;117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4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14"/>
          <p:cNvSpPr/>
          <p:nvPr/>
        </p:nvSpPr>
        <p:spPr>
          <a:xfrm rot="10800000">
            <a:off x="3450762" y="1196861"/>
            <a:ext cx="3235868" cy="1459082"/>
          </a:xfrm>
          <a:custGeom>
            <a:rect b="b" l="l" r="r" t="t"/>
            <a:pathLst>
              <a:path extrusionOk="0" h="1459082" w="3235868">
                <a:moveTo>
                  <a:pt x="0" y="0"/>
                </a:moveTo>
                <a:lnTo>
                  <a:pt x="3235867" y="0"/>
                </a:lnTo>
                <a:lnTo>
                  <a:pt x="3235867" y="1459083"/>
                </a:lnTo>
                <a:lnTo>
                  <a:pt x="0" y="14590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20" name="Google Shape;120;p14"/>
          <p:cNvCxnSpPr/>
          <p:nvPr/>
        </p:nvCxnSpPr>
        <p:spPr>
          <a:xfrm>
            <a:off x="0" y="9595156"/>
            <a:ext cx="18288000" cy="0"/>
          </a:xfrm>
          <a:prstGeom prst="straightConnector1">
            <a:avLst/>
          </a:prstGeom>
          <a:noFill/>
          <a:ln cap="flat" cmpd="sng" w="66675">
            <a:solidFill>
              <a:srgbClr val="A2CC9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1" name="Google Shape;121;p14"/>
          <p:cNvSpPr/>
          <p:nvPr/>
        </p:nvSpPr>
        <p:spPr>
          <a:xfrm flipH="1" rot="-315449">
            <a:off x="7696349" y="4878130"/>
            <a:ext cx="3235868" cy="1459082"/>
          </a:xfrm>
          <a:custGeom>
            <a:rect b="b" l="l" r="r" t="t"/>
            <a:pathLst>
              <a:path extrusionOk="0" h="1459082" w="3235868">
                <a:moveTo>
                  <a:pt x="0" y="1459082"/>
                </a:moveTo>
                <a:lnTo>
                  <a:pt x="3235868" y="1459082"/>
                </a:lnTo>
                <a:lnTo>
                  <a:pt x="3235868" y="0"/>
                </a:lnTo>
                <a:lnTo>
                  <a:pt x="0" y="0"/>
                </a:lnTo>
                <a:lnTo>
                  <a:pt x="0" y="1459082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2" name="Google Shape;122;p14"/>
          <p:cNvSpPr/>
          <p:nvPr/>
        </p:nvSpPr>
        <p:spPr>
          <a:xfrm rot="10800000">
            <a:off x="12051734" y="1196861"/>
            <a:ext cx="3235868" cy="1459082"/>
          </a:xfrm>
          <a:custGeom>
            <a:rect b="b" l="l" r="r" t="t"/>
            <a:pathLst>
              <a:path extrusionOk="0" h="1459082" w="3235868">
                <a:moveTo>
                  <a:pt x="0" y="0"/>
                </a:moveTo>
                <a:lnTo>
                  <a:pt x="3235868" y="0"/>
                </a:lnTo>
                <a:lnTo>
                  <a:pt x="3235868" y="1459083"/>
                </a:lnTo>
                <a:lnTo>
                  <a:pt x="0" y="14590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p14"/>
          <p:cNvSpPr/>
          <p:nvPr/>
        </p:nvSpPr>
        <p:spPr>
          <a:xfrm>
            <a:off x="6063411" y="2634865"/>
            <a:ext cx="1951115" cy="2133426"/>
          </a:xfrm>
          <a:custGeom>
            <a:rect b="b" l="l" r="r" t="t"/>
            <a:pathLst>
              <a:path extrusionOk="0" h="2133426" w="1951115">
                <a:moveTo>
                  <a:pt x="0" y="0"/>
                </a:moveTo>
                <a:lnTo>
                  <a:pt x="1951115" y="0"/>
                </a:lnTo>
                <a:lnTo>
                  <a:pt x="1951115" y="2133426"/>
                </a:lnTo>
                <a:lnTo>
                  <a:pt x="0" y="21334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4" name="Google Shape;124;p14"/>
          <p:cNvSpPr/>
          <p:nvPr/>
        </p:nvSpPr>
        <p:spPr>
          <a:xfrm>
            <a:off x="10129266" y="2558828"/>
            <a:ext cx="2244920" cy="2171450"/>
          </a:xfrm>
          <a:custGeom>
            <a:rect b="b" l="l" r="r" t="t"/>
            <a:pathLst>
              <a:path extrusionOk="0" h="2171450" w="2244920">
                <a:moveTo>
                  <a:pt x="0" y="0"/>
                </a:moveTo>
                <a:lnTo>
                  <a:pt x="2244920" y="0"/>
                </a:lnTo>
                <a:lnTo>
                  <a:pt x="2244920" y="2171450"/>
                </a:lnTo>
                <a:lnTo>
                  <a:pt x="0" y="21714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5" name="Google Shape;125;p14"/>
          <p:cNvSpPr/>
          <p:nvPr/>
        </p:nvSpPr>
        <p:spPr>
          <a:xfrm>
            <a:off x="1790845" y="2688547"/>
            <a:ext cx="2065342" cy="2065342"/>
          </a:xfrm>
          <a:custGeom>
            <a:rect b="b" l="l" r="r" t="t"/>
            <a:pathLst>
              <a:path extrusionOk="0" h="2065342" w="2065342">
                <a:moveTo>
                  <a:pt x="0" y="0"/>
                </a:moveTo>
                <a:lnTo>
                  <a:pt x="2065342" y="0"/>
                </a:lnTo>
                <a:lnTo>
                  <a:pt x="2065342" y="2065343"/>
                </a:lnTo>
                <a:lnTo>
                  <a:pt x="0" y="206534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6" name="Google Shape;126;p14"/>
          <p:cNvSpPr/>
          <p:nvPr/>
        </p:nvSpPr>
        <p:spPr>
          <a:xfrm>
            <a:off x="14491647" y="2615853"/>
            <a:ext cx="2076275" cy="2057400"/>
          </a:xfrm>
          <a:custGeom>
            <a:rect b="b" l="l" r="r" t="t"/>
            <a:pathLst>
              <a:path extrusionOk="0" h="2057400" w="2076275">
                <a:moveTo>
                  <a:pt x="0" y="0"/>
                </a:moveTo>
                <a:lnTo>
                  <a:pt x="2076276" y="0"/>
                </a:lnTo>
                <a:lnTo>
                  <a:pt x="2076276" y="2057400"/>
                </a:lnTo>
                <a:lnTo>
                  <a:pt x="0" y="20574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7" name="Google Shape;127;p14"/>
          <p:cNvSpPr txBox="1"/>
          <p:nvPr/>
        </p:nvSpPr>
        <p:spPr>
          <a:xfrm>
            <a:off x="1028700" y="9809468"/>
            <a:ext cx="3286022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CUSTOMER JOURNEY MAP</a:t>
            </a:r>
            <a:endParaRPr/>
          </a:p>
        </p:txBody>
      </p:sp>
      <p:sp>
        <p:nvSpPr>
          <p:cNvPr id="128" name="Google Shape;128;p14"/>
          <p:cNvSpPr txBox="1"/>
          <p:nvPr/>
        </p:nvSpPr>
        <p:spPr>
          <a:xfrm>
            <a:off x="14825431" y="9809468"/>
            <a:ext cx="2433869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BUSINESS SLIDES</a:t>
            </a:r>
            <a:endParaRPr/>
          </a:p>
        </p:txBody>
      </p:sp>
      <p:sp>
        <p:nvSpPr>
          <p:cNvPr id="129" name="Google Shape;129;p14"/>
          <p:cNvSpPr txBox="1"/>
          <p:nvPr/>
        </p:nvSpPr>
        <p:spPr>
          <a:xfrm>
            <a:off x="1028700" y="7425843"/>
            <a:ext cx="31395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130" name="Google Shape;130;p14"/>
          <p:cNvSpPr txBox="1"/>
          <p:nvPr/>
        </p:nvSpPr>
        <p:spPr>
          <a:xfrm>
            <a:off x="1181032" y="6642795"/>
            <a:ext cx="2834899" cy="5673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01</a:t>
            </a:r>
            <a:endParaRPr/>
          </a:p>
        </p:txBody>
      </p:sp>
      <p:sp>
        <p:nvSpPr>
          <p:cNvPr id="131" name="Google Shape;131;p14"/>
          <p:cNvSpPr txBox="1"/>
          <p:nvPr/>
        </p:nvSpPr>
        <p:spPr>
          <a:xfrm>
            <a:off x="5170923" y="7425843"/>
            <a:ext cx="31395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132" name="Google Shape;132;p14"/>
          <p:cNvSpPr txBox="1"/>
          <p:nvPr/>
        </p:nvSpPr>
        <p:spPr>
          <a:xfrm>
            <a:off x="5323256" y="6642795"/>
            <a:ext cx="2834899" cy="5673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7C7C7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02</a:t>
            </a:r>
            <a:endParaRPr/>
          </a:p>
        </p:txBody>
      </p:sp>
      <p:sp>
        <p:nvSpPr>
          <p:cNvPr id="133" name="Google Shape;133;p14"/>
          <p:cNvSpPr txBox="1"/>
          <p:nvPr/>
        </p:nvSpPr>
        <p:spPr>
          <a:xfrm>
            <a:off x="9606020" y="7425843"/>
            <a:ext cx="31395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134" name="Google Shape;134;p14"/>
          <p:cNvSpPr txBox="1"/>
          <p:nvPr/>
        </p:nvSpPr>
        <p:spPr>
          <a:xfrm>
            <a:off x="9758353" y="6642795"/>
            <a:ext cx="2834899" cy="5673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03</a:t>
            </a:r>
            <a:endParaRPr/>
          </a:p>
        </p:txBody>
      </p:sp>
      <p:sp>
        <p:nvSpPr>
          <p:cNvPr id="135" name="Google Shape;135;p14"/>
          <p:cNvSpPr txBox="1"/>
          <p:nvPr/>
        </p:nvSpPr>
        <p:spPr>
          <a:xfrm>
            <a:off x="13596438" y="7425843"/>
            <a:ext cx="31395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136" name="Google Shape;136;p14"/>
          <p:cNvSpPr txBox="1"/>
          <p:nvPr/>
        </p:nvSpPr>
        <p:spPr>
          <a:xfrm>
            <a:off x="13748771" y="6642795"/>
            <a:ext cx="2834899" cy="5673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7C7C7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04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9FCF5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oogle Shape;141;p15"/>
          <p:cNvGrpSpPr/>
          <p:nvPr/>
        </p:nvGrpSpPr>
        <p:grpSpPr>
          <a:xfrm>
            <a:off x="13534979" y="4071345"/>
            <a:ext cx="4614269" cy="1410292"/>
            <a:chOff x="0" y="0"/>
            <a:chExt cx="1329681" cy="406400"/>
          </a:xfrm>
        </p:grpSpPr>
        <p:sp>
          <p:nvSpPr>
            <p:cNvPr id="142" name="Google Shape;142;p15"/>
            <p:cNvSpPr/>
            <p:nvPr/>
          </p:nvSpPr>
          <p:spPr>
            <a:xfrm>
              <a:off x="0" y="0"/>
              <a:ext cx="1329681" cy="406400"/>
            </a:xfrm>
            <a:custGeom>
              <a:rect b="b" l="l" r="r" t="t"/>
              <a:pathLst>
                <a:path extrusionOk="0" h="406400" w="1329681">
                  <a:moveTo>
                    <a:pt x="1126481" y="0"/>
                  </a:moveTo>
                  <a:lnTo>
                    <a:pt x="0" y="0"/>
                  </a:lnTo>
                  <a:lnTo>
                    <a:pt x="0" y="406400"/>
                  </a:lnTo>
                  <a:lnTo>
                    <a:pt x="1126481" y="406400"/>
                  </a:lnTo>
                  <a:lnTo>
                    <a:pt x="1329681" y="203200"/>
                  </a:lnTo>
                  <a:lnTo>
                    <a:pt x="1126481" y="0"/>
                  </a:lnTo>
                  <a:close/>
                </a:path>
              </a:pathLst>
            </a:custGeom>
            <a:solidFill>
              <a:srgbClr val="1A1C1A"/>
            </a:solidFill>
            <a:ln>
              <a:noFill/>
            </a:ln>
          </p:spPr>
        </p:sp>
        <p:sp>
          <p:nvSpPr>
            <p:cNvPr id="143" name="Google Shape;143;p15"/>
            <p:cNvSpPr txBox="1"/>
            <p:nvPr/>
          </p:nvSpPr>
          <p:spPr>
            <a:xfrm>
              <a:off x="0" y="0"/>
              <a:ext cx="1215381" cy="40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4" name="Google Shape;144;p15"/>
          <p:cNvGrpSpPr/>
          <p:nvPr/>
        </p:nvGrpSpPr>
        <p:grpSpPr>
          <a:xfrm>
            <a:off x="10138625" y="4071345"/>
            <a:ext cx="4614269" cy="1410292"/>
            <a:chOff x="0" y="0"/>
            <a:chExt cx="1329681" cy="406400"/>
          </a:xfrm>
        </p:grpSpPr>
        <p:sp>
          <p:nvSpPr>
            <p:cNvPr id="145" name="Google Shape;145;p15"/>
            <p:cNvSpPr/>
            <p:nvPr/>
          </p:nvSpPr>
          <p:spPr>
            <a:xfrm>
              <a:off x="0" y="0"/>
              <a:ext cx="1329681" cy="406400"/>
            </a:xfrm>
            <a:custGeom>
              <a:rect b="b" l="l" r="r" t="t"/>
              <a:pathLst>
                <a:path extrusionOk="0" h="406400" w="1329681">
                  <a:moveTo>
                    <a:pt x="1126481" y="0"/>
                  </a:moveTo>
                  <a:lnTo>
                    <a:pt x="0" y="0"/>
                  </a:lnTo>
                  <a:lnTo>
                    <a:pt x="0" y="406400"/>
                  </a:lnTo>
                  <a:lnTo>
                    <a:pt x="1126481" y="406400"/>
                  </a:lnTo>
                  <a:lnTo>
                    <a:pt x="1329681" y="203200"/>
                  </a:lnTo>
                  <a:lnTo>
                    <a:pt x="1126481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</p:sp>
        <p:sp>
          <p:nvSpPr>
            <p:cNvPr id="146" name="Google Shape;146;p15"/>
            <p:cNvSpPr txBox="1"/>
            <p:nvPr/>
          </p:nvSpPr>
          <p:spPr>
            <a:xfrm>
              <a:off x="0" y="0"/>
              <a:ext cx="1215381" cy="40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147;p15"/>
          <p:cNvGrpSpPr/>
          <p:nvPr/>
        </p:nvGrpSpPr>
        <p:grpSpPr>
          <a:xfrm>
            <a:off x="6867290" y="4071345"/>
            <a:ext cx="4614269" cy="1410292"/>
            <a:chOff x="0" y="0"/>
            <a:chExt cx="1329681" cy="406400"/>
          </a:xfrm>
        </p:grpSpPr>
        <p:sp>
          <p:nvSpPr>
            <p:cNvPr id="148" name="Google Shape;148;p15"/>
            <p:cNvSpPr/>
            <p:nvPr/>
          </p:nvSpPr>
          <p:spPr>
            <a:xfrm>
              <a:off x="0" y="0"/>
              <a:ext cx="1329681" cy="406400"/>
            </a:xfrm>
            <a:custGeom>
              <a:rect b="b" l="l" r="r" t="t"/>
              <a:pathLst>
                <a:path extrusionOk="0" h="406400" w="1329681">
                  <a:moveTo>
                    <a:pt x="1126481" y="0"/>
                  </a:moveTo>
                  <a:lnTo>
                    <a:pt x="0" y="0"/>
                  </a:lnTo>
                  <a:lnTo>
                    <a:pt x="0" y="406400"/>
                  </a:lnTo>
                  <a:lnTo>
                    <a:pt x="1126481" y="406400"/>
                  </a:lnTo>
                  <a:lnTo>
                    <a:pt x="1329681" y="203200"/>
                  </a:lnTo>
                  <a:lnTo>
                    <a:pt x="1126481" y="0"/>
                  </a:ln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</p:spPr>
        </p:sp>
        <p:sp>
          <p:nvSpPr>
            <p:cNvPr id="149" name="Google Shape;149;p15"/>
            <p:cNvSpPr txBox="1"/>
            <p:nvPr/>
          </p:nvSpPr>
          <p:spPr>
            <a:xfrm>
              <a:off x="0" y="0"/>
              <a:ext cx="1215381" cy="40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" name="Google Shape;150;p15"/>
          <p:cNvGrpSpPr/>
          <p:nvPr/>
        </p:nvGrpSpPr>
        <p:grpSpPr>
          <a:xfrm>
            <a:off x="3741811" y="4071345"/>
            <a:ext cx="4614269" cy="1410292"/>
            <a:chOff x="0" y="0"/>
            <a:chExt cx="1329681" cy="406400"/>
          </a:xfrm>
        </p:grpSpPr>
        <p:sp>
          <p:nvSpPr>
            <p:cNvPr id="151" name="Google Shape;151;p15"/>
            <p:cNvSpPr/>
            <p:nvPr/>
          </p:nvSpPr>
          <p:spPr>
            <a:xfrm>
              <a:off x="0" y="0"/>
              <a:ext cx="1329681" cy="406400"/>
            </a:xfrm>
            <a:custGeom>
              <a:rect b="b" l="l" r="r" t="t"/>
              <a:pathLst>
                <a:path extrusionOk="0" h="406400" w="1329681">
                  <a:moveTo>
                    <a:pt x="1126481" y="0"/>
                  </a:moveTo>
                  <a:lnTo>
                    <a:pt x="0" y="0"/>
                  </a:lnTo>
                  <a:lnTo>
                    <a:pt x="0" y="406400"/>
                  </a:lnTo>
                  <a:lnTo>
                    <a:pt x="1126481" y="406400"/>
                  </a:lnTo>
                  <a:lnTo>
                    <a:pt x="1329681" y="203200"/>
                  </a:lnTo>
                  <a:lnTo>
                    <a:pt x="1126481" y="0"/>
                  </a:lnTo>
                  <a:close/>
                </a:path>
              </a:pathLst>
            </a:custGeom>
            <a:solidFill>
              <a:srgbClr val="A2CC91"/>
            </a:solidFill>
            <a:ln>
              <a:noFill/>
            </a:ln>
          </p:spPr>
        </p:sp>
        <p:sp>
          <p:nvSpPr>
            <p:cNvPr id="152" name="Google Shape;152;p15"/>
            <p:cNvSpPr txBox="1"/>
            <p:nvPr/>
          </p:nvSpPr>
          <p:spPr>
            <a:xfrm>
              <a:off x="0" y="0"/>
              <a:ext cx="1215381" cy="40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" name="Google Shape;153;p15"/>
          <p:cNvGrpSpPr/>
          <p:nvPr/>
        </p:nvGrpSpPr>
        <p:grpSpPr>
          <a:xfrm>
            <a:off x="712523" y="4071345"/>
            <a:ext cx="4336764" cy="1410292"/>
            <a:chOff x="0" y="0"/>
            <a:chExt cx="1249713" cy="406400"/>
          </a:xfrm>
        </p:grpSpPr>
        <p:sp>
          <p:nvSpPr>
            <p:cNvPr id="154" name="Google Shape;154;p15"/>
            <p:cNvSpPr/>
            <p:nvPr/>
          </p:nvSpPr>
          <p:spPr>
            <a:xfrm>
              <a:off x="0" y="0"/>
              <a:ext cx="1249713" cy="406400"/>
            </a:xfrm>
            <a:custGeom>
              <a:rect b="b" l="l" r="r" t="t"/>
              <a:pathLst>
                <a:path extrusionOk="0" h="406400" w="1249713">
                  <a:moveTo>
                    <a:pt x="1046513" y="0"/>
                  </a:moveTo>
                  <a:lnTo>
                    <a:pt x="0" y="0"/>
                  </a:lnTo>
                  <a:lnTo>
                    <a:pt x="0" y="406400"/>
                  </a:lnTo>
                  <a:lnTo>
                    <a:pt x="1046513" y="406400"/>
                  </a:lnTo>
                  <a:lnTo>
                    <a:pt x="1249713" y="203200"/>
                  </a:lnTo>
                  <a:lnTo>
                    <a:pt x="1046513" y="0"/>
                  </a:lnTo>
                  <a:close/>
                </a:path>
              </a:pathLst>
            </a:custGeom>
            <a:solidFill>
              <a:srgbClr val="7A9C6C"/>
            </a:solidFill>
            <a:ln>
              <a:noFill/>
            </a:ln>
          </p:spPr>
        </p:sp>
        <p:sp>
          <p:nvSpPr>
            <p:cNvPr id="155" name="Google Shape;155;p15"/>
            <p:cNvSpPr txBox="1"/>
            <p:nvPr/>
          </p:nvSpPr>
          <p:spPr>
            <a:xfrm>
              <a:off x="0" y="0"/>
              <a:ext cx="1135413" cy="40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56" name="Google Shape;156;p15"/>
          <p:cNvCxnSpPr/>
          <p:nvPr/>
        </p:nvCxnSpPr>
        <p:spPr>
          <a:xfrm>
            <a:off x="0" y="9595156"/>
            <a:ext cx="18288000" cy="0"/>
          </a:xfrm>
          <a:prstGeom prst="straightConnector1">
            <a:avLst/>
          </a:prstGeom>
          <a:noFill/>
          <a:ln cap="flat" cmpd="sng" w="66675">
            <a:solidFill>
              <a:srgbClr val="A2CC9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7" name="Google Shape;157;p15"/>
          <p:cNvSpPr txBox="1"/>
          <p:nvPr/>
        </p:nvSpPr>
        <p:spPr>
          <a:xfrm>
            <a:off x="1028700" y="9809468"/>
            <a:ext cx="3286022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CUSTOMER JOURNEY MAP</a:t>
            </a:r>
            <a:endParaRPr/>
          </a:p>
        </p:txBody>
      </p:sp>
      <p:sp>
        <p:nvSpPr>
          <p:cNvPr id="158" name="Google Shape;158;p15"/>
          <p:cNvSpPr txBox="1"/>
          <p:nvPr/>
        </p:nvSpPr>
        <p:spPr>
          <a:xfrm>
            <a:off x="14825431" y="9809468"/>
            <a:ext cx="2433869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BUSINESS SLIDES</a:t>
            </a:r>
            <a:endParaRPr/>
          </a:p>
        </p:txBody>
      </p:sp>
      <p:sp>
        <p:nvSpPr>
          <p:cNvPr id="159" name="Google Shape;159;p15"/>
          <p:cNvSpPr txBox="1"/>
          <p:nvPr/>
        </p:nvSpPr>
        <p:spPr>
          <a:xfrm>
            <a:off x="1486481" y="4585567"/>
            <a:ext cx="2689489" cy="3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76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AWARENESS</a:t>
            </a:r>
            <a:endParaRPr/>
          </a:p>
        </p:txBody>
      </p:sp>
      <p:sp>
        <p:nvSpPr>
          <p:cNvPr id="160" name="Google Shape;160;p15"/>
          <p:cNvSpPr txBox="1"/>
          <p:nvPr/>
        </p:nvSpPr>
        <p:spPr>
          <a:xfrm>
            <a:off x="5230690" y="4585567"/>
            <a:ext cx="2689489" cy="3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76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CONSIDERATION</a:t>
            </a:r>
            <a:endParaRPr/>
          </a:p>
        </p:txBody>
      </p:sp>
      <p:sp>
        <p:nvSpPr>
          <p:cNvPr id="161" name="Google Shape;161;p15"/>
          <p:cNvSpPr txBox="1"/>
          <p:nvPr/>
        </p:nvSpPr>
        <p:spPr>
          <a:xfrm>
            <a:off x="8680199" y="4585567"/>
            <a:ext cx="2689489" cy="3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76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ACQUISITION</a:t>
            </a:r>
            <a:endParaRPr/>
          </a:p>
        </p:txBody>
      </p:sp>
      <p:sp>
        <p:nvSpPr>
          <p:cNvPr id="162" name="Google Shape;162;p15"/>
          <p:cNvSpPr txBox="1"/>
          <p:nvPr/>
        </p:nvSpPr>
        <p:spPr>
          <a:xfrm>
            <a:off x="11805409" y="4585567"/>
            <a:ext cx="2689489" cy="3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76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SERVICE</a:t>
            </a:r>
            <a:endParaRPr/>
          </a:p>
        </p:txBody>
      </p:sp>
      <p:sp>
        <p:nvSpPr>
          <p:cNvPr id="163" name="Google Shape;163;p15"/>
          <p:cNvSpPr txBox="1"/>
          <p:nvPr/>
        </p:nvSpPr>
        <p:spPr>
          <a:xfrm>
            <a:off x="15155765" y="4585567"/>
            <a:ext cx="2689489" cy="3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76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QUALITY</a:t>
            </a:r>
            <a:endParaRPr/>
          </a:p>
        </p:txBody>
      </p:sp>
      <p:sp>
        <p:nvSpPr>
          <p:cNvPr id="164" name="Google Shape;164;p15"/>
          <p:cNvSpPr txBox="1"/>
          <p:nvPr/>
        </p:nvSpPr>
        <p:spPr>
          <a:xfrm>
            <a:off x="712523" y="6029041"/>
            <a:ext cx="2834899" cy="5673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01</a:t>
            </a:r>
            <a:endParaRPr/>
          </a:p>
        </p:txBody>
      </p:sp>
      <p:sp>
        <p:nvSpPr>
          <p:cNvPr id="165" name="Google Shape;165;p15"/>
          <p:cNvSpPr txBox="1"/>
          <p:nvPr/>
        </p:nvSpPr>
        <p:spPr>
          <a:xfrm>
            <a:off x="4314722" y="1954388"/>
            <a:ext cx="3139500" cy="15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66" name="Google Shape;166;p15"/>
          <p:cNvSpPr txBox="1"/>
          <p:nvPr/>
        </p:nvSpPr>
        <p:spPr>
          <a:xfrm>
            <a:off x="4314722" y="1171341"/>
            <a:ext cx="2834899" cy="5673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A2CC9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02</a:t>
            </a:r>
            <a:endParaRPr/>
          </a:p>
        </p:txBody>
      </p:sp>
      <p:sp>
        <p:nvSpPr>
          <p:cNvPr id="167" name="Google Shape;167;p15"/>
          <p:cNvSpPr txBox="1"/>
          <p:nvPr/>
        </p:nvSpPr>
        <p:spPr>
          <a:xfrm>
            <a:off x="7574218" y="5824299"/>
            <a:ext cx="2834899" cy="5673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7C7C7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03</a:t>
            </a:r>
            <a:endParaRPr/>
          </a:p>
        </p:txBody>
      </p:sp>
      <p:sp>
        <p:nvSpPr>
          <p:cNvPr id="168" name="Google Shape;168;p15"/>
          <p:cNvSpPr txBox="1"/>
          <p:nvPr/>
        </p:nvSpPr>
        <p:spPr>
          <a:xfrm>
            <a:off x="10713782" y="1954388"/>
            <a:ext cx="3139500" cy="15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69" name="Google Shape;169;p15"/>
          <p:cNvSpPr txBox="1"/>
          <p:nvPr/>
        </p:nvSpPr>
        <p:spPr>
          <a:xfrm>
            <a:off x="10713782" y="1171341"/>
            <a:ext cx="2834899" cy="5673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CCCCC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04</a:t>
            </a:r>
            <a:endParaRPr/>
          </a:p>
        </p:txBody>
      </p:sp>
      <p:sp>
        <p:nvSpPr>
          <p:cNvPr id="170" name="Google Shape;170;p15"/>
          <p:cNvSpPr txBox="1"/>
          <p:nvPr/>
        </p:nvSpPr>
        <p:spPr>
          <a:xfrm>
            <a:off x="14119737" y="5824299"/>
            <a:ext cx="2834899" cy="5673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05</a:t>
            </a:r>
            <a:endParaRPr/>
          </a:p>
        </p:txBody>
      </p:sp>
      <p:sp>
        <p:nvSpPr>
          <p:cNvPr id="171" name="Google Shape;171;p15"/>
          <p:cNvSpPr/>
          <p:nvPr/>
        </p:nvSpPr>
        <p:spPr>
          <a:xfrm rot="-9119450">
            <a:off x="7672310" y="2661785"/>
            <a:ext cx="2073270" cy="934856"/>
          </a:xfrm>
          <a:custGeom>
            <a:rect b="b" l="l" r="r" t="t"/>
            <a:pathLst>
              <a:path extrusionOk="0" h="934856" w="2073270">
                <a:moveTo>
                  <a:pt x="0" y="0"/>
                </a:moveTo>
                <a:lnTo>
                  <a:pt x="2073270" y="0"/>
                </a:lnTo>
                <a:lnTo>
                  <a:pt x="2073270" y="934857"/>
                </a:lnTo>
                <a:lnTo>
                  <a:pt x="0" y="9348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2" name="Google Shape;172;p15"/>
          <p:cNvSpPr/>
          <p:nvPr/>
        </p:nvSpPr>
        <p:spPr>
          <a:xfrm flipH="1" rot="-1411835">
            <a:off x="3843946" y="5625610"/>
            <a:ext cx="2322463" cy="1047219"/>
          </a:xfrm>
          <a:custGeom>
            <a:rect b="b" l="l" r="r" t="t"/>
            <a:pathLst>
              <a:path extrusionOk="0" h="1047219" w="2322463">
                <a:moveTo>
                  <a:pt x="0" y="1047219"/>
                </a:moveTo>
                <a:lnTo>
                  <a:pt x="2322463" y="1047219"/>
                </a:lnTo>
                <a:lnTo>
                  <a:pt x="2322463" y="0"/>
                </a:lnTo>
                <a:lnTo>
                  <a:pt x="0" y="0"/>
                </a:lnTo>
                <a:lnTo>
                  <a:pt x="0" y="1047219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3" name="Google Shape;173;p15"/>
          <p:cNvSpPr/>
          <p:nvPr/>
        </p:nvSpPr>
        <p:spPr>
          <a:xfrm flipH="1" rot="-1411835">
            <a:off x="10915992" y="5563568"/>
            <a:ext cx="2322463" cy="1047219"/>
          </a:xfrm>
          <a:custGeom>
            <a:rect b="b" l="l" r="r" t="t"/>
            <a:pathLst>
              <a:path extrusionOk="0" h="1047219" w="2322463">
                <a:moveTo>
                  <a:pt x="0" y="1047220"/>
                </a:moveTo>
                <a:lnTo>
                  <a:pt x="2322463" y="1047220"/>
                </a:lnTo>
                <a:lnTo>
                  <a:pt x="2322463" y="0"/>
                </a:lnTo>
                <a:lnTo>
                  <a:pt x="0" y="0"/>
                </a:lnTo>
                <a:lnTo>
                  <a:pt x="0" y="104722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4" name="Google Shape;174;p15"/>
          <p:cNvSpPr/>
          <p:nvPr/>
        </p:nvSpPr>
        <p:spPr>
          <a:xfrm rot="-9119450">
            <a:off x="14213393" y="2746625"/>
            <a:ext cx="2073270" cy="934856"/>
          </a:xfrm>
          <a:custGeom>
            <a:rect b="b" l="l" r="r" t="t"/>
            <a:pathLst>
              <a:path extrusionOk="0" h="934856" w="2073270">
                <a:moveTo>
                  <a:pt x="0" y="0"/>
                </a:moveTo>
                <a:lnTo>
                  <a:pt x="2073270" y="0"/>
                </a:lnTo>
                <a:lnTo>
                  <a:pt x="2073270" y="934856"/>
                </a:lnTo>
                <a:lnTo>
                  <a:pt x="0" y="93485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5" name="Google Shape;175;p15"/>
          <p:cNvSpPr txBox="1"/>
          <p:nvPr/>
        </p:nvSpPr>
        <p:spPr>
          <a:xfrm>
            <a:off x="712523" y="6737321"/>
            <a:ext cx="3139500" cy="15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76" name="Google Shape;176;p15"/>
          <p:cNvSpPr txBox="1"/>
          <p:nvPr/>
        </p:nvSpPr>
        <p:spPr>
          <a:xfrm>
            <a:off x="7574218" y="6704030"/>
            <a:ext cx="3139500" cy="15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77" name="Google Shape;177;p15"/>
          <p:cNvSpPr txBox="1"/>
          <p:nvPr/>
        </p:nvSpPr>
        <p:spPr>
          <a:xfrm>
            <a:off x="13967404" y="6558250"/>
            <a:ext cx="3139500" cy="15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Lorem ipsum dolor sit amet, consectetur adipiscing elit, sed do eiusmod tempor incididunt ut labore et dolore magna aliqua.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9FCF5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2" name="Google Shape;182;p16"/>
          <p:cNvCxnSpPr/>
          <p:nvPr/>
        </p:nvCxnSpPr>
        <p:spPr>
          <a:xfrm>
            <a:off x="0" y="9595156"/>
            <a:ext cx="18288000" cy="0"/>
          </a:xfrm>
          <a:prstGeom prst="straightConnector1">
            <a:avLst/>
          </a:prstGeom>
          <a:noFill/>
          <a:ln cap="flat" cmpd="sng" w="66675">
            <a:solidFill>
              <a:srgbClr val="A2CC91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83" name="Google Shape;183;p16"/>
          <p:cNvGrpSpPr/>
          <p:nvPr/>
        </p:nvGrpSpPr>
        <p:grpSpPr>
          <a:xfrm>
            <a:off x="5493374" y="1028700"/>
            <a:ext cx="7301252" cy="7301252"/>
            <a:chOff x="0" y="0"/>
            <a:chExt cx="812800" cy="812800"/>
          </a:xfrm>
        </p:grpSpPr>
        <p:sp>
          <p:nvSpPr>
            <p:cNvPr id="184" name="Google Shape;184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A2CC91"/>
            </a:solidFill>
            <a:ln cap="sq" cmpd="sng" w="1238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6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6" name="Google Shape;186;p16"/>
          <p:cNvGrpSpPr/>
          <p:nvPr/>
        </p:nvGrpSpPr>
        <p:grpSpPr>
          <a:xfrm>
            <a:off x="6164789" y="1700115"/>
            <a:ext cx="5958423" cy="5958423"/>
            <a:chOff x="0" y="0"/>
            <a:chExt cx="812800" cy="812800"/>
          </a:xfrm>
        </p:grpSpPr>
        <p:sp>
          <p:nvSpPr>
            <p:cNvPr id="187" name="Google Shape;187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85725">
              <a:solidFill>
                <a:srgbClr val="7A9C6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16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9" name="Google Shape;189;p16"/>
          <p:cNvGrpSpPr/>
          <p:nvPr/>
        </p:nvGrpSpPr>
        <p:grpSpPr>
          <a:xfrm>
            <a:off x="4586829" y="1028700"/>
            <a:ext cx="2294612" cy="2294612"/>
            <a:chOff x="0" y="0"/>
            <a:chExt cx="812800" cy="812800"/>
          </a:xfrm>
        </p:grpSpPr>
        <p:sp>
          <p:nvSpPr>
            <p:cNvPr id="190" name="Google Shape;190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6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2" name="Google Shape;192;p16"/>
          <p:cNvGrpSpPr/>
          <p:nvPr/>
        </p:nvGrpSpPr>
        <p:grpSpPr>
          <a:xfrm>
            <a:off x="11406559" y="1028700"/>
            <a:ext cx="2294612" cy="2294612"/>
            <a:chOff x="0" y="0"/>
            <a:chExt cx="812800" cy="812800"/>
          </a:xfrm>
        </p:grpSpPr>
        <p:sp>
          <p:nvSpPr>
            <p:cNvPr id="193" name="Google Shape;193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6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5" name="Google Shape;195;p16"/>
          <p:cNvGrpSpPr/>
          <p:nvPr/>
        </p:nvGrpSpPr>
        <p:grpSpPr>
          <a:xfrm>
            <a:off x="4586829" y="6268678"/>
            <a:ext cx="2294612" cy="2294612"/>
            <a:chOff x="0" y="0"/>
            <a:chExt cx="812800" cy="812800"/>
          </a:xfrm>
        </p:grpSpPr>
        <p:sp>
          <p:nvSpPr>
            <p:cNvPr id="196" name="Google Shape;196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6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8" name="Google Shape;198;p16"/>
          <p:cNvGrpSpPr/>
          <p:nvPr/>
        </p:nvGrpSpPr>
        <p:grpSpPr>
          <a:xfrm>
            <a:off x="11406559" y="6269205"/>
            <a:ext cx="2294612" cy="2294612"/>
            <a:chOff x="0" y="0"/>
            <a:chExt cx="812800" cy="812800"/>
          </a:xfrm>
        </p:grpSpPr>
        <p:sp>
          <p:nvSpPr>
            <p:cNvPr id="199" name="Google Shape;199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16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1" name="Google Shape;201;p16"/>
          <p:cNvSpPr/>
          <p:nvPr/>
        </p:nvSpPr>
        <p:spPr>
          <a:xfrm rot="5400000">
            <a:off x="8514061" y="796541"/>
            <a:ext cx="795560" cy="464318"/>
          </a:xfrm>
          <a:custGeom>
            <a:rect b="b" l="l" r="r" t="t"/>
            <a:pathLst>
              <a:path extrusionOk="0" h="464318" w="795560">
                <a:moveTo>
                  <a:pt x="0" y="0"/>
                </a:moveTo>
                <a:lnTo>
                  <a:pt x="795560" y="0"/>
                </a:lnTo>
                <a:lnTo>
                  <a:pt x="795560" y="464318"/>
                </a:lnTo>
                <a:lnTo>
                  <a:pt x="0" y="46431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2" name="Google Shape;202;p16"/>
          <p:cNvSpPr txBox="1"/>
          <p:nvPr/>
        </p:nvSpPr>
        <p:spPr>
          <a:xfrm>
            <a:off x="1028700" y="9809468"/>
            <a:ext cx="3286022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CUSTOMER JOURNEY MAP</a:t>
            </a:r>
            <a:endParaRPr/>
          </a:p>
        </p:txBody>
      </p:sp>
      <p:sp>
        <p:nvSpPr>
          <p:cNvPr id="203" name="Google Shape;203;p16"/>
          <p:cNvSpPr txBox="1"/>
          <p:nvPr/>
        </p:nvSpPr>
        <p:spPr>
          <a:xfrm>
            <a:off x="14825431" y="9809468"/>
            <a:ext cx="2433869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BUSINESS SLIDES</a:t>
            </a:r>
            <a:endParaRPr/>
          </a:p>
        </p:txBody>
      </p:sp>
      <p:sp>
        <p:nvSpPr>
          <p:cNvPr id="204" name="Google Shape;204;p16"/>
          <p:cNvSpPr txBox="1"/>
          <p:nvPr/>
        </p:nvSpPr>
        <p:spPr>
          <a:xfrm>
            <a:off x="6881441" y="3532336"/>
            <a:ext cx="4525117" cy="25273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545" u="none" cap="none" strike="noStrike">
                <a:solidFill>
                  <a:srgbClr val="7A9C6C"/>
                </a:solidFill>
                <a:latin typeface="Libre Franklin Black"/>
                <a:ea typeface="Libre Franklin Black"/>
                <a:cs typeface="Libre Franklin Black"/>
                <a:sym typeface="Libre Franklin Black"/>
              </a:rPr>
              <a:t>CUSTOMER JOURNEY MAP</a:t>
            </a:r>
            <a:endParaRPr/>
          </a:p>
        </p:txBody>
      </p:sp>
      <p:sp>
        <p:nvSpPr>
          <p:cNvPr id="205" name="Google Shape;205;p16"/>
          <p:cNvSpPr/>
          <p:nvPr/>
        </p:nvSpPr>
        <p:spPr>
          <a:xfrm rot="10800000">
            <a:off x="12368271" y="4795995"/>
            <a:ext cx="795560" cy="464318"/>
          </a:xfrm>
          <a:custGeom>
            <a:rect b="b" l="l" r="r" t="t"/>
            <a:pathLst>
              <a:path extrusionOk="0" h="464318" w="795560">
                <a:moveTo>
                  <a:pt x="0" y="0"/>
                </a:moveTo>
                <a:lnTo>
                  <a:pt x="795560" y="0"/>
                </a:lnTo>
                <a:lnTo>
                  <a:pt x="795560" y="464318"/>
                </a:lnTo>
                <a:lnTo>
                  <a:pt x="0" y="46431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6" name="Google Shape;206;p16"/>
          <p:cNvSpPr/>
          <p:nvPr/>
        </p:nvSpPr>
        <p:spPr>
          <a:xfrm flipH="1" rot="-5400000">
            <a:off x="8765270" y="8107318"/>
            <a:ext cx="795560" cy="464318"/>
          </a:xfrm>
          <a:custGeom>
            <a:rect b="b" l="l" r="r" t="t"/>
            <a:pathLst>
              <a:path extrusionOk="0" h="464318" w="795560">
                <a:moveTo>
                  <a:pt x="0" y="464317"/>
                </a:moveTo>
                <a:lnTo>
                  <a:pt x="795560" y="464317"/>
                </a:lnTo>
                <a:lnTo>
                  <a:pt x="795560" y="0"/>
                </a:lnTo>
                <a:lnTo>
                  <a:pt x="0" y="0"/>
                </a:lnTo>
                <a:lnTo>
                  <a:pt x="0" y="464317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7" name="Google Shape;207;p16"/>
          <p:cNvSpPr/>
          <p:nvPr/>
        </p:nvSpPr>
        <p:spPr>
          <a:xfrm flipH="1">
            <a:off x="5093004" y="4679326"/>
            <a:ext cx="795560" cy="464318"/>
          </a:xfrm>
          <a:custGeom>
            <a:rect b="b" l="l" r="r" t="t"/>
            <a:pathLst>
              <a:path extrusionOk="0" h="464318" w="795560">
                <a:moveTo>
                  <a:pt x="0" y="464318"/>
                </a:moveTo>
                <a:lnTo>
                  <a:pt x="795560" y="464318"/>
                </a:lnTo>
                <a:lnTo>
                  <a:pt x="795560" y="0"/>
                </a:lnTo>
                <a:lnTo>
                  <a:pt x="0" y="0"/>
                </a:lnTo>
                <a:lnTo>
                  <a:pt x="0" y="464318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8" name="Google Shape;208;p16"/>
          <p:cNvSpPr/>
          <p:nvPr/>
        </p:nvSpPr>
        <p:spPr>
          <a:xfrm>
            <a:off x="11945706" y="1511021"/>
            <a:ext cx="1216319" cy="1329971"/>
          </a:xfrm>
          <a:custGeom>
            <a:rect b="b" l="l" r="r" t="t"/>
            <a:pathLst>
              <a:path extrusionOk="0" h="1329971" w="1216319">
                <a:moveTo>
                  <a:pt x="0" y="0"/>
                </a:moveTo>
                <a:lnTo>
                  <a:pt x="1216318" y="0"/>
                </a:lnTo>
                <a:lnTo>
                  <a:pt x="1216318" y="1329971"/>
                </a:lnTo>
                <a:lnTo>
                  <a:pt x="0" y="13299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9" name="Google Shape;209;p16"/>
          <p:cNvSpPr/>
          <p:nvPr/>
        </p:nvSpPr>
        <p:spPr>
          <a:xfrm>
            <a:off x="11945706" y="6817530"/>
            <a:ext cx="1227235" cy="1187071"/>
          </a:xfrm>
          <a:custGeom>
            <a:rect b="b" l="l" r="r" t="t"/>
            <a:pathLst>
              <a:path extrusionOk="0" h="1187071" w="1227235">
                <a:moveTo>
                  <a:pt x="0" y="0"/>
                </a:moveTo>
                <a:lnTo>
                  <a:pt x="1227235" y="0"/>
                </a:lnTo>
                <a:lnTo>
                  <a:pt x="1227235" y="1187071"/>
                </a:lnTo>
                <a:lnTo>
                  <a:pt x="0" y="11870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0" name="Google Shape;210;p16"/>
          <p:cNvSpPr/>
          <p:nvPr/>
        </p:nvSpPr>
        <p:spPr>
          <a:xfrm>
            <a:off x="5138554" y="1580425"/>
            <a:ext cx="1191162" cy="1191162"/>
          </a:xfrm>
          <a:custGeom>
            <a:rect b="b" l="l" r="r" t="t"/>
            <a:pathLst>
              <a:path extrusionOk="0" h="1191162" w="1191162">
                <a:moveTo>
                  <a:pt x="0" y="0"/>
                </a:moveTo>
                <a:lnTo>
                  <a:pt x="1191162" y="0"/>
                </a:lnTo>
                <a:lnTo>
                  <a:pt x="1191162" y="1191162"/>
                </a:lnTo>
                <a:lnTo>
                  <a:pt x="0" y="11911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1" name="Google Shape;211;p16"/>
          <p:cNvSpPr/>
          <p:nvPr/>
        </p:nvSpPr>
        <p:spPr>
          <a:xfrm>
            <a:off x="5208092" y="6889805"/>
            <a:ext cx="1052086" cy="1042521"/>
          </a:xfrm>
          <a:custGeom>
            <a:rect b="b" l="l" r="r" t="t"/>
            <a:pathLst>
              <a:path extrusionOk="0" h="1042521" w="1052086">
                <a:moveTo>
                  <a:pt x="0" y="0"/>
                </a:moveTo>
                <a:lnTo>
                  <a:pt x="1052086" y="0"/>
                </a:lnTo>
                <a:lnTo>
                  <a:pt x="1052086" y="1042521"/>
                </a:lnTo>
                <a:lnTo>
                  <a:pt x="0" y="104252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2" name="Google Shape;212;p16"/>
          <p:cNvSpPr txBox="1"/>
          <p:nvPr/>
        </p:nvSpPr>
        <p:spPr>
          <a:xfrm>
            <a:off x="1175159" y="1933165"/>
            <a:ext cx="31395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213" name="Google Shape;213;p16"/>
          <p:cNvSpPr txBox="1"/>
          <p:nvPr/>
        </p:nvSpPr>
        <p:spPr>
          <a:xfrm>
            <a:off x="1327491" y="1150117"/>
            <a:ext cx="2834899" cy="5673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01</a:t>
            </a:r>
            <a:endParaRPr/>
          </a:p>
        </p:txBody>
      </p:sp>
      <p:sp>
        <p:nvSpPr>
          <p:cNvPr id="214" name="Google Shape;214;p16"/>
          <p:cNvSpPr txBox="1"/>
          <p:nvPr/>
        </p:nvSpPr>
        <p:spPr>
          <a:xfrm>
            <a:off x="1101929" y="7314137"/>
            <a:ext cx="31395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215" name="Google Shape;215;p16"/>
          <p:cNvSpPr txBox="1"/>
          <p:nvPr/>
        </p:nvSpPr>
        <p:spPr>
          <a:xfrm>
            <a:off x="1254262" y="6531089"/>
            <a:ext cx="2834899" cy="5673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04</a:t>
            </a:r>
            <a:endParaRPr/>
          </a:p>
        </p:txBody>
      </p:sp>
      <p:sp>
        <p:nvSpPr>
          <p:cNvPr id="216" name="Google Shape;216;p16"/>
          <p:cNvSpPr txBox="1"/>
          <p:nvPr/>
        </p:nvSpPr>
        <p:spPr>
          <a:xfrm>
            <a:off x="14044071" y="1932638"/>
            <a:ext cx="31395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217" name="Google Shape;217;p16"/>
          <p:cNvSpPr txBox="1"/>
          <p:nvPr/>
        </p:nvSpPr>
        <p:spPr>
          <a:xfrm>
            <a:off x="14044071" y="1149591"/>
            <a:ext cx="2834899" cy="5673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02</a:t>
            </a:r>
            <a:endParaRPr/>
          </a:p>
        </p:txBody>
      </p:sp>
      <p:sp>
        <p:nvSpPr>
          <p:cNvPr id="218" name="Google Shape;218;p16"/>
          <p:cNvSpPr txBox="1"/>
          <p:nvPr/>
        </p:nvSpPr>
        <p:spPr>
          <a:xfrm>
            <a:off x="14044071" y="7313610"/>
            <a:ext cx="31395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Lorem ipsum dolor sit amet, consectetur adipiscing elit, sed do eiusmod tempor.</a:t>
            </a:r>
            <a:endParaRPr/>
          </a:p>
        </p:txBody>
      </p:sp>
      <p:sp>
        <p:nvSpPr>
          <p:cNvPr id="219" name="Google Shape;219;p16"/>
          <p:cNvSpPr txBox="1"/>
          <p:nvPr/>
        </p:nvSpPr>
        <p:spPr>
          <a:xfrm>
            <a:off x="14044071" y="6530563"/>
            <a:ext cx="2834899" cy="5673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03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9FCF5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4" name="Google Shape;224;p17"/>
          <p:cNvCxnSpPr/>
          <p:nvPr/>
        </p:nvCxnSpPr>
        <p:spPr>
          <a:xfrm>
            <a:off x="0" y="9595156"/>
            <a:ext cx="18288000" cy="0"/>
          </a:xfrm>
          <a:prstGeom prst="straightConnector1">
            <a:avLst/>
          </a:prstGeom>
          <a:noFill/>
          <a:ln cap="flat" cmpd="sng" w="66675">
            <a:solidFill>
              <a:srgbClr val="A2CC9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5" name="Google Shape;225;p17"/>
          <p:cNvCxnSpPr/>
          <p:nvPr/>
        </p:nvCxnSpPr>
        <p:spPr>
          <a:xfrm>
            <a:off x="0" y="4323900"/>
            <a:ext cx="18288000" cy="0"/>
          </a:xfrm>
          <a:prstGeom prst="straightConnector1">
            <a:avLst/>
          </a:prstGeom>
          <a:noFill/>
          <a:ln cap="flat" cmpd="sng" w="66675">
            <a:solidFill>
              <a:srgbClr val="DEDEDE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226" name="Google Shape;226;p17"/>
          <p:cNvGrpSpPr/>
          <p:nvPr/>
        </p:nvGrpSpPr>
        <p:grpSpPr>
          <a:xfrm>
            <a:off x="2069341" y="7675111"/>
            <a:ext cx="3079617" cy="356558"/>
            <a:chOff x="0" y="0"/>
            <a:chExt cx="812800" cy="94106"/>
          </a:xfrm>
        </p:grpSpPr>
        <p:sp>
          <p:nvSpPr>
            <p:cNvPr id="227" name="Google Shape;227;p17"/>
            <p:cNvSpPr/>
            <p:nvPr/>
          </p:nvSpPr>
          <p:spPr>
            <a:xfrm>
              <a:off x="0" y="0"/>
              <a:ext cx="812800" cy="94106"/>
            </a:xfrm>
            <a:custGeom>
              <a:rect b="b" l="l" r="r" t="t"/>
              <a:pathLst>
                <a:path extrusionOk="0" h="9410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94106"/>
                  </a:lnTo>
                  <a:lnTo>
                    <a:pt x="0" y="94106"/>
                  </a:lnTo>
                  <a:close/>
                </a:path>
              </a:pathLst>
            </a:custGeom>
            <a:solidFill>
              <a:srgbClr val="7A9C6C"/>
            </a:solidFill>
            <a:ln>
              <a:noFill/>
            </a:ln>
          </p:spPr>
        </p:sp>
        <p:sp>
          <p:nvSpPr>
            <p:cNvPr id="228" name="Google Shape;228;p17"/>
            <p:cNvSpPr txBox="1"/>
            <p:nvPr/>
          </p:nvSpPr>
          <p:spPr>
            <a:xfrm>
              <a:off x="0" y="0"/>
              <a:ext cx="812800" cy="94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9" name="Google Shape;229;p17"/>
          <p:cNvGrpSpPr/>
          <p:nvPr/>
        </p:nvGrpSpPr>
        <p:grpSpPr>
          <a:xfrm>
            <a:off x="5148958" y="7675111"/>
            <a:ext cx="3079617" cy="356558"/>
            <a:chOff x="0" y="0"/>
            <a:chExt cx="812800" cy="94106"/>
          </a:xfrm>
        </p:grpSpPr>
        <p:sp>
          <p:nvSpPr>
            <p:cNvPr id="230" name="Google Shape;230;p17"/>
            <p:cNvSpPr/>
            <p:nvPr/>
          </p:nvSpPr>
          <p:spPr>
            <a:xfrm>
              <a:off x="0" y="0"/>
              <a:ext cx="812800" cy="94106"/>
            </a:xfrm>
            <a:custGeom>
              <a:rect b="b" l="l" r="r" t="t"/>
              <a:pathLst>
                <a:path extrusionOk="0" h="9410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94106"/>
                  </a:lnTo>
                  <a:lnTo>
                    <a:pt x="0" y="94106"/>
                  </a:lnTo>
                  <a:close/>
                </a:path>
              </a:pathLst>
            </a:custGeom>
            <a:solidFill>
              <a:srgbClr val="A2CC91"/>
            </a:solidFill>
            <a:ln>
              <a:noFill/>
            </a:ln>
          </p:spPr>
        </p:sp>
        <p:sp>
          <p:nvSpPr>
            <p:cNvPr id="231" name="Google Shape;231;p17"/>
            <p:cNvSpPr txBox="1"/>
            <p:nvPr/>
          </p:nvSpPr>
          <p:spPr>
            <a:xfrm>
              <a:off x="0" y="0"/>
              <a:ext cx="812800" cy="94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2" name="Google Shape;232;p17"/>
          <p:cNvGrpSpPr/>
          <p:nvPr/>
        </p:nvGrpSpPr>
        <p:grpSpPr>
          <a:xfrm>
            <a:off x="8228576" y="7675111"/>
            <a:ext cx="3079617" cy="356558"/>
            <a:chOff x="0" y="0"/>
            <a:chExt cx="812800" cy="94106"/>
          </a:xfrm>
        </p:grpSpPr>
        <p:sp>
          <p:nvSpPr>
            <p:cNvPr id="233" name="Google Shape;233;p17"/>
            <p:cNvSpPr/>
            <p:nvPr/>
          </p:nvSpPr>
          <p:spPr>
            <a:xfrm>
              <a:off x="0" y="0"/>
              <a:ext cx="812800" cy="94106"/>
            </a:xfrm>
            <a:custGeom>
              <a:rect b="b" l="l" r="r" t="t"/>
              <a:pathLst>
                <a:path extrusionOk="0" h="9410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94106"/>
                  </a:lnTo>
                  <a:lnTo>
                    <a:pt x="0" y="94106"/>
                  </a:ln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</p:spPr>
        </p:sp>
        <p:sp>
          <p:nvSpPr>
            <p:cNvPr id="234" name="Google Shape;234;p17"/>
            <p:cNvSpPr txBox="1"/>
            <p:nvPr/>
          </p:nvSpPr>
          <p:spPr>
            <a:xfrm>
              <a:off x="0" y="0"/>
              <a:ext cx="812800" cy="94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5" name="Google Shape;235;p17"/>
          <p:cNvGrpSpPr/>
          <p:nvPr/>
        </p:nvGrpSpPr>
        <p:grpSpPr>
          <a:xfrm>
            <a:off x="11308193" y="7675111"/>
            <a:ext cx="3079617" cy="356558"/>
            <a:chOff x="0" y="0"/>
            <a:chExt cx="812800" cy="94106"/>
          </a:xfrm>
        </p:grpSpPr>
        <p:sp>
          <p:nvSpPr>
            <p:cNvPr id="236" name="Google Shape;236;p17"/>
            <p:cNvSpPr/>
            <p:nvPr/>
          </p:nvSpPr>
          <p:spPr>
            <a:xfrm>
              <a:off x="0" y="0"/>
              <a:ext cx="812800" cy="94106"/>
            </a:xfrm>
            <a:custGeom>
              <a:rect b="b" l="l" r="r" t="t"/>
              <a:pathLst>
                <a:path extrusionOk="0" h="9410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94106"/>
                  </a:lnTo>
                  <a:lnTo>
                    <a:pt x="0" y="9410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</p:sp>
        <p:sp>
          <p:nvSpPr>
            <p:cNvPr id="237" name="Google Shape;237;p17"/>
            <p:cNvSpPr txBox="1"/>
            <p:nvPr/>
          </p:nvSpPr>
          <p:spPr>
            <a:xfrm>
              <a:off x="0" y="0"/>
              <a:ext cx="812800" cy="94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8" name="Google Shape;238;p17"/>
          <p:cNvGrpSpPr/>
          <p:nvPr/>
        </p:nvGrpSpPr>
        <p:grpSpPr>
          <a:xfrm>
            <a:off x="14387811" y="7675111"/>
            <a:ext cx="3079617" cy="356558"/>
            <a:chOff x="0" y="0"/>
            <a:chExt cx="812800" cy="94106"/>
          </a:xfrm>
        </p:grpSpPr>
        <p:sp>
          <p:nvSpPr>
            <p:cNvPr id="239" name="Google Shape;239;p17"/>
            <p:cNvSpPr/>
            <p:nvPr/>
          </p:nvSpPr>
          <p:spPr>
            <a:xfrm>
              <a:off x="0" y="0"/>
              <a:ext cx="812800" cy="94106"/>
            </a:xfrm>
            <a:custGeom>
              <a:rect b="b" l="l" r="r" t="t"/>
              <a:pathLst>
                <a:path extrusionOk="0" h="9410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94106"/>
                  </a:lnTo>
                  <a:lnTo>
                    <a:pt x="0" y="94106"/>
                  </a:lnTo>
                  <a:close/>
                </a:path>
              </a:pathLst>
            </a:custGeom>
            <a:solidFill>
              <a:srgbClr val="1A1C1A"/>
            </a:solidFill>
            <a:ln>
              <a:noFill/>
            </a:ln>
          </p:spPr>
        </p:sp>
        <p:sp>
          <p:nvSpPr>
            <p:cNvPr id="240" name="Google Shape;240;p17"/>
            <p:cNvSpPr txBox="1"/>
            <p:nvPr/>
          </p:nvSpPr>
          <p:spPr>
            <a:xfrm>
              <a:off x="0" y="0"/>
              <a:ext cx="812800" cy="94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1" name="Google Shape;241;p17"/>
          <p:cNvSpPr/>
          <p:nvPr/>
        </p:nvSpPr>
        <p:spPr>
          <a:xfrm>
            <a:off x="2842808" y="1610986"/>
            <a:ext cx="1235471" cy="1235471"/>
          </a:xfrm>
          <a:custGeom>
            <a:rect b="b" l="l" r="r" t="t"/>
            <a:pathLst>
              <a:path extrusionOk="0" h="1235471" w="1235471">
                <a:moveTo>
                  <a:pt x="0" y="0"/>
                </a:moveTo>
                <a:lnTo>
                  <a:pt x="1235471" y="0"/>
                </a:lnTo>
                <a:lnTo>
                  <a:pt x="1235471" y="1235471"/>
                </a:lnTo>
                <a:lnTo>
                  <a:pt x="0" y="12354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42" name="Google Shape;242;p17"/>
          <p:cNvGrpSpPr/>
          <p:nvPr/>
        </p:nvGrpSpPr>
        <p:grpSpPr>
          <a:xfrm>
            <a:off x="2839166" y="5143500"/>
            <a:ext cx="1240680" cy="1240680"/>
            <a:chOff x="0" y="0"/>
            <a:chExt cx="1654240" cy="1654240"/>
          </a:xfrm>
        </p:grpSpPr>
        <p:grpSp>
          <p:nvGrpSpPr>
            <p:cNvPr id="243" name="Google Shape;243;p17"/>
            <p:cNvGrpSpPr/>
            <p:nvPr/>
          </p:nvGrpSpPr>
          <p:grpSpPr>
            <a:xfrm>
              <a:off x="0" y="0"/>
              <a:ext cx="1654240" cy="1654240"/>
              <a:chOff x="0" y="0"/>
              <a:chExt cx="812800" cy="812800"/>
            </a:xfrm>
          </p:grpSpPr>
          <p:sp>
            <p:nvSpPr>
              <p:cNvPr id="244" name="Google Shape;244;p17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cap="sq" cmpd="sng" w="57150">
                <a:solidFill>
                  <a:srgbClr val="7A9C6C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7"/>
              <p:cNvSpPr txBox="1"/>
              <p:nvPr/>
            </p:nvSpPr>
            <p:spPr>
              <a:xfrm>
                <a:off x="76200" y="76200"/>
                <a:ext cx="660400" cy="660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125" lIns="22125" spcFirstLastPara="1" rIns="22125" wrap="square" tIns="22125">
                <a:noAutofit/>
              </a:bodyPr>
              <a:lstStyle/>
              <a:p>
                <a:pPr indent="0" lvl="0" marL="0" marR="0" rtl="0" algn="ctr">
                  <a:lnSpc>
                    <a:spcPct val="11994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46" name="Google Shape;246;p17"/>
            <p:cNvSpPr/>
            <p:nvPr/>
          </p:nvSpPr>
          <p:spPr>
            <a:xfrm>
              <a:off x="429988" y="480375"/>
              <a:ext cx="794265" cy="663497"/>
            </a:xfrm>
            <a:custGeom>
              <a:rect b="b" l="l" r="r" t="t"/>
              <a:pathLst>
                <a:path extrusionOk="0" h="663497" w="794265">
                  <a:moveTo>
                    <a:pt x="0" y="0"/>
                  </a:moveTo>
                  <a:lnTo>
                    <a:pt x="794265" y="0"/>
                  </a:lnTo>
                  <a:lnTo>
                    <a:pt x="794265" y="663497"/>
                  </a:lnTo>
                  <a:lnTo>
                    <a:pt x="0" y="6634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247" name="Google Shape;247;p17"/>
          <p:cNvSpPr txBox="1"/>
          <p:nvPr/>
        </p:nvSpPr>
        <p:spPr>
          <a:xfrm>
            <a:off x="1028700" y="9809468"/>
            <a:ext cx="3286022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CUSTOMER JOURNEY MAP</a:t>
            </a:r>
            <a:endParaRPr/>
          </a:p>
        </p:txBody>
      </p:sp>
      <p:sp>
        <p:nvSpPr>
          <p:cNvPr id="248" name="Google Shape;248;p17"/>
          <p:cNvSpPr txBox="1"/>
          <p:nvPr/>
        </p:nvSpPr>
        <p:spPr>
          <a:xfrm>
            <a:off x="14825431" y="9809468"/>
            <a:ext cx="2433869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BUSINESS SLIDES</a:t>
            </a:r>
            <a:endParaRPr/>
          </a:p>
        </p:txBody>
      </p:sp>
      <p:sp>
        <p:nvSpPr>
          <p:cNvPr id="249" name="Google Shape;249;p17"/>
          <p:cNvSpPr txBox="1"/>
          <p:nvPr/>
        </p:nvSpPr>
        <p:spPr>
          <a:xfrm>
            <a:off x="2264405" y="8208572"/>
            <a:ext cx="2689489" cy="3627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76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AWARENESS</a:t>
            </a:r>
            <a:endParaRPr/>
          </a:p>
        </p:txBody>
      </p:sp>
      <p:sp>
        <p:nvSpPr>
          <p:cNvPr id="250" name="Google Shape;250;p17"/>
          <p:cNvSpPr txBox="1"/>
          <p:nvPr/>
        </p:nvSpPr>
        <p:spPr>
          <a:xfrm>
            <a:off x="5186814" y="8208572"/>
            <a:ext cx="2689489" cy="3627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76" u="none" cap="none" strike="noStrike">
                <a:solidFill>
                  <a:srgbClr val="A2CC9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CONSIDERATION</a:t>
            </a:r>
            <a:endParaRPr/>
          </a:p>
        </p:txBody>
      </p:sp>
      <p:sp>
        <p:nvSpPr>
          <p:cNvPr id="251" name="Google Shape;251;p17"/>
          <p:cNvSpPr txBox="1"/>
          <p:nvPr/>
        </p:nvSpPr>
        <p:spPr>
          <a:xfrm>
            <a:off x="8423640" y="8208572"/>
            <a:ext cx="2689489" cy="3627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76" u="none" cap="none" strike="noStrike">
                <a:solidFill>
                  <a:srgbClr val="7C7C7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ACQUISITION</a:t>
            </a:r>
            <a:endParaRPr/>
          </a:p>
        </p:txBody>
      </p:sp>
      <p:sp>
        <p:nvSpPr>
          <p:cNvPr id="252" name="Google Shape;252;p17"/>
          <p:cNvSpPr txBox="1"/>
          <p:nvPr/>
        </p:nvSpPr>
        <p:spPr>
          <a:xfrm>
            <a:off x="11503258" y="8208572"/>
            <a:ext cx="2689489" cy="3627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76" u="none" cap="none" strike="noStrike">
                <a:solidFill>
                  <a:srgbClr val="CCCCC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SERVICE</a:t>
            </a:r>
            <a:endParaRPr/>
          </a:p>
        </p:txBody>
      </p:sp>
      <p:sp>
        <p:nvSpPr>
          <p:cNvPr id="253" name="Google Shape;253;p17"/>
          <p:cNvSpPr txBox="1"/>
          <p:nvPr/>
        </p:nvSpPr>
        <p:spPr>
          <a:xfrm>
            <a:off x="14581313" y="8208572"/>
            <a:ext cx="2689489" cy="3627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76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QUALITY</a:t>
            </a:r>
            <a:endParaRPr/>
          </a:p>
        </p:txBody>
      </p:sp>
      <p:sp>
        <p:nvSpPr>
          <p:cNvPr id="254" name="Google Shape;254;p17"/>
          <p:cNvSpPr txBox="1"/>
          <p:nvPr/>
        </p:nvSpPr>
        <p:spPr>
          <a:xfrm rot="-5400000">
            <a:off x="-831461" y="2298617"/>
            <a:ext cx="3286022" cy="4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CCCCC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POSITIVE</a:t>
            </a:r>
            <a:endParaRPr/>
          </a:p>
        </p:txBody>
      </p:sp>
      <p:sp>
        <p:nvSpPr>
          <p:cNvPr id="255" name="Google Shape;255;p17"/>
          <p:cNvSpPr txBox="1"/>
          <p:nvPr/>
        </p:nvSpPr>
        <p:spPr>
          <a:xfrm rot="-5400000">
            <a:off x="-823861" y="5930084"/>
            <a:ext cx="3286022" cy="4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CCCCC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NEGATIVE</a:t>
            </a:r>
            <a:endParaRPr/>
          </a:p>
        </p:txBody>
      </p:sp>
      <p:sp>
        <p:nvSpPr>
          <p:cNvPr id="256" name="Google Shape;256;p17"/>
          <p:cNvSpPr txBox="1"/>
          <p:nvPr/>
        </p:nvSpPr>
        <p:spPr>
          <a:xfrm>
            <a:off x="2671711" y="3089499"/>
            <a:ext cx="1577664" cy="31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01</a:t>
            </a:r>
            <a:endParaRPr/>
          </a:p>
        </p:txBody>
      </p:sp>
      <p:sp>
        <p:nvSpPr>
          <p:cNvPr id="257" name="Google Shape;257;p17"/>
          <p:cNvSpPr txBox="1"/>
          <p:nvPr/>
        </p:nvSpPr>
        <p:spPr>
          <a:xfrm>
            <a:off x="2670674" y="6530168"/>
            <a:ext cx="1577664" cy="31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7A9C6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01</a:t>
            </a:r>
            <a:endParaRPr/>
          </a:p>
        </p:txBody>
      </p:sp>
      <p:sp>
        <p:nvSpPr>
          <p:cNvPr id="258" name="Google Shape;258;p17"/>
          <p:cNvSpPr/>
          <p:nvPr/>
        </p:nvSpPr>
        <p:spPr>
          <a:xfrm>
            <a:off x="5913823" y="1610986"/>
            <a:ext cx="1235471" cy="1235471"/>
          </a:xfrm>
          <a:custGeom>
            <a:rect b="b" l="l" r="r" t="t"/>
            <a:pathLst>
              <a:path extrusionOk="0" h="1235471" w="1235471">
                <a:moveTo>
                  <a:pt x="0" y="0"/>
                </a:moveTo>
                <a:lnTo>
                  <a:pt x="1235471" y="0"/>
                </a:lnTo>
                <a:lnTo>
                  <a:pt x="1235471" y="1235471"/>
                </a:lnTo>
                <a:lnTo>
                  <a:pt x="0" y="12354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59" name="Google Shape;259;p17"/>
          <p:cNvGrpSpPr/>
          <p:nvPr/>
        </p:nvGrpSpPr>
        <p:grpSpPr>
          <a:xfrm>
            <a:off x="5910181" y="5143500"/>
            <a:ext cx="1240680" cy="1240680"/>
            <a:chOff x="0" y="0"/>
            <a:chExt cx="1654240" cy="1654240"/>
          </a:xfrm>
        </p:grpSpPr>
        <p:grpSp>
          <p:nvGrpSpPr>
            <p:cNvPr id="260" name="Google Shape;260;p17"/>
            <p:cNvGrpSpPr/>
            <p:nvPr/>
          </p:nvGrpSpPr>
          <p:grpSpPr>
            <a:xfrm>
              <a:off x="0" y="0"/>
              <a:ext cx="1654240" cy="1654240"/>
              <a:chOff x="0" y="0"/>
              <a:chExt cx="812800" cy="812800"/>
            </a:xfrm>
          </p:grpSpPr>
          <p:sp>
            <p:nvSpPr>
              <p:cNvPr id="261" name="Google Shape;261;p17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cap="sq" cmpd="sng" w="57150">
                <a:solidFill>
                  <a:srgbClr val="A2CC9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7"/>
              <p:cNvSpPr txBox="1"/>
              <p:nvPr/>
            </p:nvSpPr>
            <p:spPr>
              <a:xfrm>
                <a:off x="76200" y="76200"/>
                <a:ext cx="660400" cy="660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125" lIns="22125" spcFirstLastPara="1" rIns="22125" wrap="square" tIns="22125">
                <a:noAutofit/>
              </a:bodyPr>
              <a:lstStyle/>
              <a:p>
                <a:pPr indent="0" lvl="0" marL="0" marR="0" rtl="0" algn="ctr">
                  <a:lnSpc>
                    <a:spcPct val="11994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63" name="Google Shape;263;p17"/>
            <p:cNvSpPr/>
            <p:nvPr/>
          </p:nvSpPr>
          <p:spPr>
            <a:xfrm>
              <a:off x="429988" y="480375"/>
              <a:ext cx="794265" cy="663497"/>
            </a:xfrm>
            <a:custGeom>
              <a:rect b="b" l="l" r="r" t="t"/>
              <a:pathLst>
                <a:path extrusionOk="0" h="663497" w="794265">
                  <a:moveTo>
                    <a:pt x="0" y="0"/>
                  </a:moveTo>
                  <a:lnTo>
                    <a:pt x="794265" y="0"/>
                  </a:lnTo>
                  <a:lnTo>
                    <a:pt x="794265" y="663497"/>
                  </a:lnTo>
                  <a:lnTo>
                    <a:pt x="0" y="6634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264" name="Google Shape;264;p17"/>
          <p:cNvSpPr txBox="1"/>
          <p:nvPr/>
        </p:nvSpPr>
        <p:spPr>
          <a:xfrm>
            <a:off x="5742726" y="3089499"/>
            <a:ext cx="1577664" cy="31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A2CC9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02</a:t>
            </a:r>
            <a:endParaRPr/>
          </a:p>
        </p:txBody>
      </p:sp>
      <p:sp>
        <p:nvSpPr>
          <p:cNvPr id="265" name="Google Shape;265;p17"/>
          <p:cNvSpPr txBox="1"/>
          <p:nvPr/>
        </p:nvSpPr>
        <p:spPr>
          <a:xfrm>
            <a:off x="5741689" y="6530168"/>
            <a:ext cx="1577664" cy="31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A2CC9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02</a:t>
            </a:r>
            <a:endParaRPr/>
          </a:p>
        </p:txBody>
      </p:sp>
      <p:sp>
        <p:nvSpPr>
          <p:cNvPr id="266" name="Google Shape;266;p17"/>
          <p:cNvSpPr/>
          <p:nvPr/>
        </p:nvSpPr>
        <p:spPr>
          <a:xfrm>
            <a:off x="8986912" y="1610986"/>
            <a:ext cx="1235471" cy="1235471"/>
          </a:xfrm>
          <a:custGeom>
            <a:rect b="b" l="l" r="r" t="t"/>
            <a:pathLst>
              <a:path extrusionOk="0" h="1235471" w="1235471">
                <a:moveTo>
                  <a:pt x="0" y="0"/>
                </a:moveTo>
                <a:lnTo>
                  <a:pt x="1235471" y="0"/>
                </a:lnTo>
                <a:lnTo>
                  <a:pt x="1235471" y="1235471"/>
                </a:lnTo>
                <a:lnTo>
                  <a:pt x="0" y="12354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67" name="Google Shape;267;p17"/>
          <p:cNvGrpSpPr/>
          <p:nvPr/>
        </p:nvGrpSpPr>
        <p:grpSpPr>
          <a:xfrm>
            <a:off x="8983270" y="5143500"/>
            <a:ext cx="1240680" cy="1240680"/>
            <a:chOff x="0" y="0"/>
            <a:chExt cx="1654240" cy="1654240"/>
          </a:xfrm>
        </p:grpSpPr>
        <p:grpSp>
          <p:nvGrpSpPr>
            <p:cNvPr id="268" name="Google Shape;268;p17"/>
            <p:cNvGrpSpPr/>
            <p:nvPr/>
          </p:nvGrpSpPr>
          <p:grpSpPr>
            <a:xfrm>
              <a:off x="0" y="0"/>
              <a:ext cx="1654240" cy="1654240"/>
              <a:chOff x="0" y="0"/>
              <a:chExt cx="812800" cy="812800"/>
            </a:xfrm>
          </p:grpSpPr>
          <p:sp>
            <p:nvSpPr>
              <p:cNvPr id="269" name="Google Shape;269;p17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cap="sq" cmpd="sng" w="57150">
                <a:solidFill>
                  <a:srgbClr val="7C7C7C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0" name="Google Shape;270;p17"/>
              <p:cNvSpPr txBox="1"/>
              <p:nvPr/>
            </p:nvSpPr>
            <p:spPr>
              <a:xfrm>
                <a:off x="76200" y="76200"/>
                <a:ext cx="660400" cy="660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125" lIns="22125" spcFirstLastPara="1" rIns="22125" wrap="square" tIns="22125">
                <a:noAutofit/>
              </a:bodyPr>
              <a:lstStyle/>
              <a:p>
                <a:pPr indent="0" lvl="0" marL="0" marR="0" rtl="0" algn="ctr">
                  <a:lnSpc>
                    <a:spcPct val="11994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71" name="Google Shape;271;p17"/>
            <p:cNvSpPr/>
            <p:nvPr/>
          </p:nvSpPr>
          <p:spPr>
            <a:xfrm>
              <a:off x="429988" y="480375"/>
              <a:ext cx="794265" cy="663497"/>
            </a:xfrm>
            <a:custGeom>
              <a:rect b="b" l="l" r="r" t="t"/>
              <a:pathLst>
                <a:path extrusionOk="0" h="663497" w="794265">
                  <a:moveTo>
                    <a:pt x="0" y="0"/>
                  </a:moveTo>
                  <a:lnTo>
                    <a:pt x="794265" y="0"/>
                  </a:lnTo>
                  <a:lnTo>
                    <a:pt x="794265" y="663497"/>
                  </a:lnTo>
                  <a:lnTo>
                    <a:pt x="0" y="6634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272" name="Google Shape;272;p17"/>
          <p:cNvSpPr txBox="1"/>
          <p:nvPr/>
        </p:nvSpPr>
        <p:spPr>
          <a:xfrm>
            <a:off x="8815815" y="3089499"/>
            <a:ext cx="1577664" cy="31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7C7C7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03</a:t>
            </a:r>
            <a:endParaRPr/>
          </a:p>
        </p:txBody>
      </p:sp>
      <p:sp>
        <p:nvSpPr>
          <p:cNvPr id="273" name="Google Shape;273;p17"/>
          <p:cNvSpPr txBox="1"/>
          <p:nvPr/>
        </p:nvSpPr>
        <p:spPr>
          <a:xfrm>
            <a:off x="8814778" y="6530168"/>
            <a:ext cx="1577664" cy="31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7C7C7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03</a:t>
            </a:r>
            <a:endParaRPr/>
          </a:p>
        </p:txBody>
      </p:sp>
      <p:sp>
        <p:nvSpPr>
          <p:cNvPr id="274" name="Google Shape;274;p17"/>
          <p:cNvSpPr/>
          <p:nvPr/>
        </p:nvSpPr>
        <p:spPr>
          <a:xfrm>
            <a:off x="12060001" y="1610986"/>
            <a:ext cx="1235471" cy="1235471"/>
          </a:xfrm>
          <a:custGeom>
            <a:rect b="b" l="l" r="r" t="t"/>
            <a:pathLst>
              <a:path extrusionOk="0" h="1235471" w="1235471">
                <a:moveTo>
                  <a:pt x="0" y="0"/>
                </a:moveTo>
                <a:lnTo>
                  <a:pt x="1235471" y="0"/>
                </a:lnTo>
                <a:lnTo>
                  <a:pt x="1235471" y="1235471"/>
                </a:lnTo>
                <a:lnTo>
                  <a:pt x="0" y="12354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75" name="Google Shape;275;p17"/>
          <p:cNvGrpSpPr/>
          <p:nvPr/>
        </p:nvGrpSpPr>
        <p:grpSpPr>
          <a:xfrm>
            <a:off x="12056360" y="5143500"/>
            <a:ext cx="1240680" cy="1240680"/>
            <a:chOff x="0" y="0"/>
            <a:chExt cx="1654240" cy="1654240"/>
          </a:xfrm>
        </p:grpSpPr>
        <p:grpSp>
          <p:nvGrpSpPr>
            <p:cNvPr id="276" name="Google Shape;276;p17"/>
            <p:cNvGrpSpPr/>
            <p:nvPr/>
          </p:nvGrpSpPr>
          <p:grpSpPr>
            <a:xfrm>
              <a:off x="0" y="0"/>
              <a:ext cx="1654240" cy="1654240"/>
              <a:chOff x="0" y="0"/>
              <a:chExt cx="812800" cy="812800"/>
            </a:xfrm>
          </p:grpSpPr>
          <p:sp>
            <p:nvSpPr>
              <p:cNvPr id="277" name="Google Shape;277;p17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cap="sq" cmpd="sng" w="57150">
                <a:solidFill>
                  <a:srgbClr val="CCCCCC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8" name="Google Shape;278;p17"/>
              <p:cNvSpPr txBox="1"/>
              <p:nvPr/>
            </p:nvSpPr>
            <p:spPr>
              <a:xfrm>
                <a:off x="76200" y="76200"/>
                <a:ext cx="660400" cy="660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125" lIns="22125" spcFirstLastPara="1" rIns="22125" wrap="square" tIns="22125">
                <a:noAutofit/>
              </a:bodyPr>
              <a:lstStyle/>
              <a:p>
                <a:pPr indent="0" lvl="0" marL="0" marR="0" rtl="0" algn="ctr">
                  <a:lnSpc>
                    <a:spcPct val="11994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79" name="Google Shape;279;p17"/>
            <p:cNvSpPr/>
            <p:nvPr/>
          </p:nvSpPr>
          <p:spPr>
            <a:xfrm>
              <a:off x="429988" y="480375"/>
              <a:ext cx="794265" cy="663497"/>
            </a:xfrm>
            <a:custGeom>
              <a:rect b="b" l="l" r="r" t="t"/>
              <a:pathLst>
                <a:path extrusionOk="0" h="663497" w="794265">
                  <a:moveTo>
                    <a:pt x="0" y="0"/>
                  </a:moveTo>
                  <a:lnTo>
                    <a:pt x="794265" y="0"/>
                  </a:lnTo>
                  <a:lnTo>
                    <a:pt x="794265" y="663497"/>
                  </a:lnTo>
                  <a:lnTo>
                    <a:pt x="0" y="6634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280" name="Google Shape;280;p17"/>
          <p:cNvSpPr txBox="1"/>
          <p:nvPr/>
        </p:nvSpPr>
        <p:spPr>
          <a:xfrm>
            <a:off x="11888905" y="3089499"/>
            <a:ext cx="1577664" cy="31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CCCCC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04</a:t>
            </a:r>
            <a:endParaRPr/>
          </a:p>
        </p:txBody>
      </p:sp>
      <p:sp>
        <p:nvSpPr>
          <p:cNvPr id="281" name="Google Shape;281;p17"/>
          <p:cNvSpPr txBox="1"/>
          <p:nvPr/>
        </p:nvSpPr>
        <p:spPr>
          <a:xfrm>
            <a:off x="11887868" y="6530168"/>
            <a:ext cx="1577664" cy="31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CCCCC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04</a:t>
            </a:r>
            <a:endParaRPr/>
          </a:p>
        </p:txBody>
      </p:sp>
      <p:sp>
        <p:nvSpPr>
          <p:cNvPr id="282" name="Google Shape;282;p17"/>
          <p:cNvSpPr/>
          <p:nvPr/>
        </p:nvSpPr>
        <p:spPr>
          <a:xfrm>
            <a:off x="15133090" y="1610986"/>
            <a:ext cx="1235471" cy="1235471"/>
          </a:xfrm>
          <a:custGeom>
            <a:rect b="b" l="l" r="r" t="t"/>
            <a:pathLst>
              <a:path extrusionOk="0" h="1235471" w="1235471">
                <a:moveTo>
                  <a:pt x="0" y="0"/>
                </a:moveTo>
                <a:lnTo>
                  <a:pt x="1235472" y="0"/>
                </a:lnTo>
                <a:lnTo>
                  <a:pt x="1235472" y="1235471"/>
                </a:lnTo>
                <a:lnTo>
                  <a:pt x="0" y="12354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83" name="Google Shape;283;p17"/>
          <p:cNvGrpSpPr/>
          <p:nvPr/>
        </p:nvGrpSpPr>
        <p:grpSpPr>
          <a:xfrm>
            <a:off x="15129449" y="5143500"/>
            <a:ext cx="1240680" cy="1240680"/>
            <a:chOff x="0" y="0"/>
            <a:chExt cx="1654240" cy="1654240"/>
          </a:xfrm>
        </p:grpSpPr>
        <p:grpSp>
          <p:nvGrpSpPr>
            <p:cNvPr id="284" name="Google Shape;284;p17"/>
            <p:cNvGrpSpPr/>
            <p:nvPr/>
          </p:nvGrpSpPr>
          <p:grpSpPr>
            <a:xfrm>
              <a:off x="0" y="0"/>
              <a:ext cx="1654240" cy="1654240"/>
              <a:chOff x="0" y="0"/>
              <a:chExt cx="812800" cy="812800"/>
            </a:xfrm>
          </p:grpSpPr>
          <p:sp>
            <p:nvSpPr>
              <p:cNvPr id="285" name="Google Shape;285;p17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cap="sq" cmpd="sng" w="57150">
                <a:solidFill>
                  <a:srgbClr val="1A1C1A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6" name="Google Shape;286;p17"/>
              <p:cNvSpPr txBox="1"/>
              <p:nvPr/>
            </p:nvSpPr>
            <p:spPr>
              <a:xfrm>
                <a:off x="76200" y="76200"/>
                <a:ext cx="660400" cy="660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125" lIns="22125" spcFirstLastPara="1" rIns="22125" wrap="square" tIns="22125">
                <a:noAutofit/>
              </a:bodyPr>
              <a:lstStyle/>
              <a:p>
                <a:pPr indent="0" lvl="0" marL="0" marR="0" rtl="0" algn="ctr">
                  <a:lnSpc>
                    <a:spcPct val="11994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87" name="Google Shape;287;p17"/>
            <p:cNvSpPr/>
            <p:nvPr/>
          </p:nvSpPr>
          <p:spPr>
            <a:xfrm>
              <a:off x="429988" y="480375"/>
              <a:ext cx="794265" cy="663497"/>
            </a:xfrm>
            <a:custGeom>
              <a:rect b="b" l="l" r="r" t="t"/>
              <a:pathLst>
                <a:path extrusionOk="0" h="663497" w="794265">
                  <a:moveTo>
                    <a:pt x="0" y="0"/>
                  </a:moveTo>
                  <a:lnTo>
                    <a:pt x="794265" y="0"/>
                  </a:lnTo>
                  <a:lnTo>
                    <a:pt x="794265" y="663497"/>
                  </a:lnTo>
                  <a:lnTo>
                    <a:pt x="0" y="6634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288" name="Google Shape;288;p17"/>
          <p:cNvSpPr txBox="1"/>
          <p:nvPr/>
        </p:nvSpPr>
        <p:spPr>
          <a:xfrm>
            <a:off x="14961994" y="3089499"/>
            <a:ext cx="1577664" cy="31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05</a:t>
            </a:r>
            <a:endParaRPr/>
          </a:p>
        </p:txBody>
      </p:sp>
      <p:sp>
        <p:nvSpPr>
          <p:cNvPr id="289" name="Google Shape;289;p17"/>
          <p:cNvSpPr txBox="1"/>
          <p:nvPr/>
        </p:nvSpPr>
        <p:spPr>
          <a:xfrm>
            <a:off x="14960957" y="6530168"/>
            <a:ext cx="1577664" cy="315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1A1C1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POINT 05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9FCF5"/>
        </a:solidFill>
      </p:bgPr>
    </p:bg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4" name="Google Shape;294;p18"/>
          <p:cNvGrpSpPr/>
          <p:nvPr/>
        </p:nvGrpSpPr>
        <p:grpSpPr>
          <a:xfrm>
            <a:off x="719627" y="2075021"/>
            <a:ext cx="5097641" cy="7472652"/>
            <a:chOff x="0" y="-19050"/>
            <a:chExt cx="1342589" cy="1968106"/>
          </a:xfrm>
        </p:grpSpPr>
        <p:sp>
          <p:nvSpPr>
            <p:cNvPr id="295" name="Google Shape;295;p18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8"/>
            <p:cNvSpPr txBox="1"/>
            <p:nvPr/>
          </p:nvSpPr>
          <p:spPr>
            <a:xfrm>
              <a:off x="0" y="-19050"/>
              <a:ext cx="1342589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7" name="Google Shape;297;p18"/>
          <p:cNvGrpSpPr/>
          <p:nvPr/>
        </p:nvGrpSpPr>
        <p:grpSpPr>
          <a:xfrm>
            <a:off x="6055393" y="2075021"/>
            <a:ext cx="11512980" cy="7472652"/>
            <a:chOff x="0" y="-19050"/>
            <a:chExt cx="3032225" cy="1968106"/>
          </a:xfrm>
        </p:grpSpPr>
        <p:sp>
          <p:nvSpPr>
            <p:cNvPr id="298" name="Google Shape;298;p18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18"/>
            <p:cNvSpPr txBox="1"/>
            <p:nvPr/>
          </p:nvSpPr>
          <p:spPr>
            <a:xfrm>
              <a:off x="0" y="-19050"/>
              <a:ext cx="3032225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0" name="Google Shape;300;p18"/>
          <p:cNvGrpSpPr/>
          <p:nvPr/>
        </p:nvGrpSpPr>
        <p:grpSpPr>
          <a:xfrm>
            <a:off x="1084414" y="2355739"/>
            <a:ext cx="4368067" cy="719567"/>
            <a:chOff x="0" y="-19050"/>
            <a:chExt cx="1150437" cy="189516"/>
          </a:xfrm>
        </p:grpSpPr>
        <p:sp>
          <p:nvSpPr>
            <p:cNvPr id="301" name="Google Shape;301;p18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18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3" name="Google Shape;303;p18"/>
          <p:cNvGrpSpPr/>
          <p:nvPr/>
        </p:nvGrpSpPr>
        <p:grpSpPr>
          <a:xfrm>
            <a:off x="9627850" y="2355739"/>
            <a:ext cx="4368067" cy="719567"/>
            <a:chOff x="0" y="-19050"/>
            <a:chExt cx="1150437" cy="189516"/>
          </a:xfrm>
        </p:grpSpPr>
        <p:sp>
          <p:nvSpPr>
            <p:cNvPr id="304" name="Google Shape;304;p18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18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6" name="Google Shape;306;p18"/>
          <p:cNvGrpSpPr/>
          <p:nvPr/>
        </p:nvGrpSpPr>
        <p:grpSpPr>
          <a:xfrm>
            <a:off x="1084414" y="6990138"/>
            <a:ext cx="4368067" cy="719567"/>
            <a:chOff x="0" y="-19050"/>
            <a:chExt cx="1150437" cy="189516"/>
          </a:xfrm>
        </p:grpSpPr>
        <p:sp>
          <p:nvSpPr>
            <p:cNvPr id="307" name="Google Shape;307;p18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18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9" name="Google Shape;309;p18"/>
          <p:cNvGrpSpPr/>
          <p:nvPr/>
        </p:nvGrpSpPr>
        <p:grpSpPr>
          <a:xfrm>
            <a:off x="1203705" y="7949036"/>
            <a:ext cx="696849" cy="713181"/>
            <a:chOff x="0" y="-19050"/>
            <a:chExt cx="812800" cy="831850"/>
          </a:xfrm>
        </p:grpSpPr>
        <p:sp>
          <p:nvSpPr>
            <p:cNvPr id="310" name="Google Shape;310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7A9C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18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2" name="Google Shape;312;p18"/>
          <p:cNvGrpSpPr/>
          <p:nvPr/>
        </p:nvGrpSpPr>
        <p:grpSpPr>
          <a:xfrm>
            <a:off x="2096026" y="7949036"/>
            <a:ext cx="696849" cy="713181"/>
            <a:chOff x="0" y="-19050"/>
            <a:chExt cx="812800" cy="831850"/>
          </a:xfrm>
        </p:grpSpPr>
        <p:sp>
          <p:nvSpPr>
            <p:cNvPr id="313" name="Google Shape;313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A2CC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18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5" name="Google Shape;315;p18"/>
          <p:cNvGrpSpPr/>
          <p:nvPr/>
        </p:nvGrpSpPr>
        <p:grpSpPr>
          <a:xfrm>
            <a:off x="2988347" y="7949036"/>
            <a:ext cx="696849" cy="713181"/>
            <a:chOff x="0" y="-19050"/>
            <a:chExt cx="812800" cy="831850"/>
          </a:xfrm>
        </p:grpSpPr>
        <p:sp>
          <p:nvSpPr>
            <p:cNvPr id="316" name="Google Shape;316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18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8" name="Google Shape;318;p18"/>
          <p:cNvSpPr txBox="1"/>
          <p:nvPr/>
        </p:nvSpPr>
        <p:spPr>
          <a:xfrm>
            <a:off x="1177805" y="3323100"/>
            <a:ext cx="4181285" cy="503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319" name="Google Shape;319;p18"/>
          <p:cNvSpPr txBox="1"/>
          <p:nvPr/>
        </p:nvSpPr>
        <p:spPr>
          <a:xfrm>
            <a:off x="1120864" y="6412736"/>
            <a:ext cx="4368067" cy="2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320" name="Google Shape;320;p18"/>
          <p:cNvSpPr txBox="1"/>
          <p:nvPr/>
        </p:nvSpPr>
        <p:spPr>
          <a:xfrm>
            <a:off x="1693180" y="3995288"/>
            <a:ext cx="3419700" cy="23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LIBRE FRANKLIN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LIBRE FRANKLIN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LIBRE FRANKLIN</a:t>
            </a:r>
            <a:endParaRPr/>
          </a:p>
        </p:txBody>
      </p:sp>
      <p:sp>
        <p:nvSpPr>
          <p:cNvPr id="321" name="Google Shape;321;p18"/>
          <p:cNvSpPr txBox="1"/>
          <p:nvPr/>
        </p:nvSpPr>
        <p:spPr>
          <a:xfrm>
            <a:off x="987884" y="8777725"/>
            <a:ext cx="1128491" cy="1564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#7A9C6C</a:t>
            </a:r>
            <a:endParaRPr/>
          </a:p>
        </p:txBody>
      </p:sp>
      <p:sp>
        <p:nvSpPr>
          <p:cNvPr id="322" name="Google Shape;322;p18"/>
          <p:cNvSpPr txBox="1"/>
          <p:nvPr/>
        </p:nvSpPr>
        <p:spPr>
          <a:xfrm>
            <a:off x="1880205" y="8777725"/>
            <a:ext cx="1128491" cy="1564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#A2CC91</a:t>
            </a:r>
            <a:endParaRPr/>
          </a:p>
        </p:txBody>
      </p:sp>
      <p:sp>
        <p:nvSpPr>
          <p:cNvPr id="323" name="Google Shape;323;p18"/>
          <p:cNvSpPr txBox="1"/>
          <p:nvPr/>
        </p:nvSpPr>
        <p:spPr>
          <a:xfrm>
            <a:off x="2772526" y="8777725"/>
            <a:ext cx="1128491" cy="1564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#CCCCCC</a:t>
            </a:r>
            <a:endParaRPr/>
          </a:p>
        </p:txBody>
      </p:sp>
      <p:sp>
        <p:nvSpPr>
          <p:cNvPr id="324" name="Google Shape;324;p18"/>
          <p:cNvSpPr txBox="1"/>
          <p:nvPr/>
        </p:nvSpPr>
        <p:spPr>
          <a:xfrm>
            <a:off x="4210005" y="1446041"/>
            <a:ext cx="9867990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1A1C1A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325" name="Google Shape;325;p18"/>
          <p:cNvSpPr txBox="1"/>
          <p:nvPr/>
        </p:nvSpPr>
        <p:spPr>
          <a:xfrm>
            <a:off x="11651615" y="9777291"/>
            <a:ext cx="5916900" cy="1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7A9C6C"/>
                </a:solidFill>
              </a:rPr>
              <a:t>DON'T FORGET TO DELETE THIS PAGE BEFORE PRESENTING. </a:t>
            </a:r>
            <a:endParaRPr b="1"/>
          </a:p>
        </p:txBody>
      </p:sp>
      <p:sp>
        <p:nvSpPr>
          <p:cNvPr id="326" name="Google Shape;326;p18"/>
          <p:cNvSpPr txBox="1"/>
          <p:nvPr/>
        </p:nvSpPr>
        <p:spPr>
          <a:xfrm>
            <a:off x="5469973" y="543899"/>
            <a:ext cx="7348200" cy="8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7A9C6C"/>
                </a:solidFill>
              </a:rPr>
              <a:t>RESOURCE PAGE</a:t>
            </a:r>
            <a:endParaRPr b="1"/>
          </a:p>
        </p:txBody>
      </p:sp>
      <p:sp>
        <p:nvSpPr>
          <p:cNvPr id="327" name="Google Shape;327;p18"/>
          <p:cNvSpPr txBox="1"/>
          <p:nvPr/>
        </p:nvSpPr>
        <p:spPr>
          <a:xfrm>
            <a:off x="1693180" y="2554837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328" name="Google Shape;328;p18"/>
          <p:cNvSpPr txBox="1"/>
          <p:nvPr/>
        </p:nvSpPr>
        <p:spPr>
          <a:xfrm>
            <a:off x="10236615" y="2554837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329" name="Google Shape;329;p18"/>
          <p:cNvSpPr txBox="1"/>
          <p:nvPr/>
        </p:nvSpPr>
        <p:spPr>
          <a:xfrm>
            <a:off x="1693180" y="7157977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330" name="Google Shape;330;p18"/>
          <p:cNvGrpSpPr/>
          <p:nvPr/>
        </p:nvGrpSpPr>
        <p:grpSpPr>
          <a:xfrm>
            <a:off x="3880668" y="7949036"/>
            <a:ext cx="696849" cy="713181"/>
            <a:chOff x="0" y="-19050"/>
            <a:chExt cx="812800" cy="831850"/>
          </a:xfrm>
        </p:grpSpPr>
        <p:sp>
          <p:nvSpPr>
            <p:cNvPr id="331" name="Google Shape;331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18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3" name="Google Shape;333;p18"/>
          <p:cNvGrpSpPr/>
          <p:nvPr/>
        </p:nvGrpSpPr>
        <p:grpSpPr>
          <a:xfrm>
            <a:off x="4772989" y="7949036"/>
            <a:ext cx="696849" cy="713181"/>
            <a:chOff x="0" y="-19050"/>
            <a:chExt cx="812800" cy="831850"/>
          </a:xfrm>
        </p:grpSpPr>
        <p:sp>
          <p:nvSpPr>
            <p:cNvPr id="334" name="Google Shape;334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1A1C1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18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6" name="Google Shape;336;p18"/>
          <p:cNvSpPr txBox="1"/>
          <p:nvPr/>
        </p:nvSpPr>
        <p:spPr>
          <a:xfrm>
            <a:off x="3664847" y="8777725"/>
            <a:ext cx="1128491" cy="1564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#7C7C7C</a:t>
            </a:r>
            <a:endParaRPr/>
          </a:p>
        </p:txBody>
      </p:sp>
      <p:sp>
        <p:nvSpPr>
          <p:cNvPr id="337" name="Google Shape;337;p18"/>
          <p:cNvSpPr txBox="1"/>
          <p:nvPr/>
        </p:nvSpPr>
        <p:spPr>
          <a:xfrm>
            <a:off x="4557168" y="8777725"/>
            <a:ext cx="1128491" cy="1564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#1A1C1A</a:t>
            </a:r>
            <a:endParaRPr/>
          </a:p>
        </p:txBody>
      </p:sp>
      <p:sp>
        <p:nvSpPr>
          <p:cNvPr id="338" name="Google Shape;338;p18"/>
          <p:cNvSpPr/>
          <p:nvPr/>
        </p:nvSpPr>
        <p:spPr>
          <a:xfrm>
            <a:off x="6881469" y="4289319"/>
            <a:ext cx="4525063" cy="3504867"/>
          </a:xfrm>
          <a:custGeom>
            <a:rect b="b" l="l" r="r" t="t"/>
            <a:pathLst>
              <a:path extrusionOk="0" h="3504867" w="4525063">
                <a:moveTo>
                  <a:pt x="0" y="0"/>
                </a:moveTo>
                <a:lnTo>
                  <a:pt x="4525062" y="0"/>
                </a:lnTo>
                <a:lnTo>
                  <a:pt x="4525062" y="3504867"/>
                </a:lnTo>
                <a:lnTo>
                  <a:pt x="0" y="350486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39" name="Google Shape;339;p18"/>
          <p:cNvSpPr/>
          <p:nvPr/>
        </p:nvSpPr>
        <p:spPr>
          <a:xfrm rot="10800000">
            <a:off x="12270375" y="4032781"/>
            <a:ext cx="1980921" cy="893215"/>
          </a:xfrm>
          <a:custGeom>
            <a:rect b="b" l="l" r="r" t="t"/>
            <a:pathLst>
              <a:path extrusionOk="0" h="893215" w="1980921">
                <a:moveTo>
                  <a:pt x="0" y="0"/>
                </a:moveTo>
                <a:lnTo>
                  <a:pt x="1980920" y="0"/>
                </a:lnTo>
                <a:lnTo>
                  <a:pt x="1980920" y="893215"/>
                </a:lnTo>
                <a:lnTo>
                  <a:pt x="0" y="8932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40" name="Google Shape;340;p18"/>
          <p:cNvSpPr/>
          <p:nvPr/>
        </p:nvSpPr>
        <p:spPr>
          <a:xfrm>
            <a:off x="13704331" y="5373869"/>
            <a:ext cx="950092" cy="1038867"/>
          </a:xfrm>
          <a:custGeom>
            <a:rect b="b" l="l" r="r" t="t"/>
            <a:pathLst>
              <a:path extrusionOk="0" h="1038867" w="950092">
                <a:moveTo>
                  <a:pt x="0" y="0"/>
                </a:moveTo>
                <a:lnTo>
                  <a:pt x="950091" y="0"/>
                </a:lnTo>
                <a:lnTo>
                  <a:pt x="950091" y="1038867"/>
                </a:lnTo>
                <a:lnTo>
                  <a:pt x="0" y="103886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41" name="Google Shape;341;p18"/>
          <p:cNvSpPr/>
          <p:nvPr/>
        </p:nvSpPr>
        <p:spPr>
          <a:xfrm>
            <a:off x="15492622" y="5355353"/>
            <a:ext cx="1093159" cy="1057383"/>
          </a:xfrm>
          <a:custGeom>
            <a:rect b="b" l="l" r="r" t="t"/>
            <a:pathLst>
              <a:path extrusionOk="0" h="1057383" w="1093159">
                <a:moveTo>
                  <a:pt x="0" y="0"/>
                </a:moveTo>
                <a:lnTo>
                  <a:pt x="1093160" y="0"/>
                </a:lnTo>
                <a:lnTo>
                  <a:pt x="1093160" y="1057383"/>
                </a:lnTo>
                <a:lnTo>
                  <a:pt x="0" y="10573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42" name="Google Shape;342;p18"/>
          <p:cNvSpPr/>
          <p:nvPr/>
        </p:nvSpPr>
        <p:spPr>
          <a:xfrm>
            <a:off x="11863184" y="5476671"/>
            <a:ext cx="1005714" cy="1005714"/>
          </a:xfrm>
          <a:custGeom>
            <a:rect b="b" l="l" r="r" t="t"/>
            <a:pathLst>
              <a:path extrusionOk="0" h="1005714" w="1005714">
                <a:moveTo>
                  <a:pt x="0" y="0"/>
                </a:moveTo>
                <a:lnTo>
                  <a:pt x="1005714" y="0"/>
                </a:lnTo>
                <a:lnTo>
                  <a:pt x="1005714" y="1005714"/>
                </a:lnTo>
                <a:lnTo>
                  <a:pt x="0" y="10057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43" name="Google Shape;343;p18"/>
          <p:cNvSpPr/>
          <p:nvPr/>
        </p:nvSpPr>
        <p:spPr>
          <a:xfrm>
            <a:off x="11857860" y="6807302"/>
            <a:ext cx="1011038" cy="1001847"/>
          </a:xfrm>
          <a:custGeom>
            <a:rect b="b" l="l" r="r" t="t"/>
            <a:pathLst>
              <a:path extrusionOk="0" h="1001847" w="1011038">
                <a:moveTo>
                  <a:pt x="0" y="0"/>
                </a:moveTo>
                <a:lnTo>
                  <a:pt x="1011038" y="0"/>
                </a:lnTo>
                <a:lnTo>
                  <a:pt x="1011038" y="1001847"/>
                </a:lnTo>
                <a:lnTo>
                  <a:pt x="0" y="10018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44" name="Google Shape;344;p18"/>
          <p:cNvSpPr/>
          <p:nvPr/>
        </p:nvSpPr>
        <p:spPr>
          <a:xfrm>
            <a:off x="13759925" y="6811446"/>
            <a:ext cx="982740" cy="982740"/>
          </a:xfrm>
          <a:custGeom>
            <a:rect b="b" l="l" r="r" t="t"/>
            <a:pathLst>
              <a:path extrusionOk="0" h="982740" w="982740">
                <a:moveTo>
                  <a:pt x="0" y="0"/>
                </a:moveTo>
                <a:lnTo>
                  <a:pt x="982741" y="0"/>
                </a:lnTo>
                <a:lnTo>
                  <a:pt x="982741" y="982740"/>
                </a:lnTo>
                <a:lnTo>
                  <a:pt x="0" y="9827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45" name="Google Shape;345;p18"/>
          <p:cNvGrpSpPr/>
          <p:nvPr/>
        </p:nvGrpSpPr>
        <p:grpSpPr>
          <a:xfrm>
            <a:off x="15542993" y="6807302"/>
            <a:ext cx="986884" cy="986884"/>
            <a:chOff x="0" y="0"/>
            <a:chExt cx="1315845" cy="1315845"/>
          </a:xfrm>
        </p:grpSpPr>
        <p:grpSp>
          <p:nvGrpSpPr>
            <p:cNvPr id="346" name="Google Shape;346;p18"/>
            <p:cNvGrpSpPr/>
            <p:nvPr/>
          </p:nvGrpSpPr>
          <p:grpSpPr>
            <a:xfrm>
              <a:off x="0" y="0"/>
              <a:ext cx="1315845" cy="1315845"/>
              <a:chOff x="0" y="0"/>
              <a:chExt cx="812800" cy="812800"/>
            </a:xfrm>
          </p:grpSpPr>
          <p:sp>
            <p:nvSpPr>
              <p:cNvPr id="347" name="Google Shape;347;p18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cap="sq" cmpd="sng" w="57150">
                <a:solidFill>
                  <a:srgbClr val="7A9C6C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8" name="Google Shape;348;p18"/>
              <p:cNvSpPr txBox="1"/>
              <p:nvPr/>
            </p:nvSpPr>
            <p:spPr>
              <a:xfrm>
                <a:off x="76200" y="76200"/>
                <a:ext cx="660400" cy="660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125" lIns="22125" spcFirstLastPara="1" rIns="22125" wrap="square" tIns="22125">
                <a:noAutofit/>
              </a:bodyPr>
              <a:lstStyle/>
              <a:p>
                <a:pPr indent="0" lvl="0" marL="0" marR="0" rtl="0" algn="ctr">
                  <a:lnSpc>
                    <a:spcPct val="11994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49" name="Google Shape;349;p18"/>
            <p:cNvSpPr/>
            <p:nvPr/>
          </p:nvSpPr>
          <p:spPr>
            <a:xfrm>
              <a:off x="342028" y="382108"/>
              <a:ext cx="631788" cy="527771"/>
            </a:xfrm>
            <a:custGeom>
              <a:rect b="b" l="l" r="r" t="t"/>
              <a:pathLst>
                <a:path extrusionOk="0" h="527771" w="631788">
                  <a:moveTo>
                    <a:pt x="0" y="0"/>
                  </a:moveTo>
                  <a:lnTo>
                    <a:pt x="631789" y="0"/>
                  </a:lnTo>
                  <a:lnTo>
                    <a:pt x="631789" y="527771"/>
                  </a:lnTo>
                  <a:lnTo>
                    <a:pt x="0" y="52777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350" name="Google Shape;350;p18"/>
          <p:cNvSpPr/>
          <p:nvPr/>
        </p:nvSpPr>
        <p:spPr>
          <a:xfrm rot="5400000">
            <a:off x="14862684" y="4198402"/>
            <a:ext cx="795560" cy="464318"/>
          </a:xfrm>
          <a:custGeom>
            <a:rect b="b" l="l" r="r" t="t"/>
            <a:pathLst>
              <a:path extrusionOk="0" h="464318" w="795560">
                <a:moveTo>
                  <a:pt x="0" y="0"/>
                </a:moveTo>
                <a:lnTo>
                  <a:pt x="795560" y="0"/>
                </a:lnTo>
                <a:lnTo>
                  <a:pt x="795560" y="464318"/>
                </a:lnTo>
                <a:lnTo>
                  <a:pt x="0" y="46431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9FCF5"/>
        </a:solidFill>
      </p:bgPr>
    </p:bg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9"/>
          <p:cNvSpPr txBox="1"/>
          <p:nvPr/>
        </p:nvSpPr>
        <p:spPr>
          <a:xfrm>
            <a:off x="5469973" y="1703314"/>
            <a:ext cx="7348200" cy="8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7A9C6C"/>
                </a:solidFill>
              </a:rPr>
              <a:t>CREDITS</a:t>
            </a:r>
            <a:endParaRPr b="1"/>
          </a:p>
        </p:txBody>
      </p:sp>
      <p:sp>
        <p:nvSpPr>
          <p:cNvPr id="356" name="Google Shape;356;p19"/>
          <p:cNvSpPr txBox="1"/>
          <p:nvPr/>
        </p:nvSpPr>
        <p:spPr>
          <a:xfrm>
            <a:off x="3377480" y="2605456"/>
            <a:ext cx="11533039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1A1C1A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57" name="Google Shape;357;p19"/>
          <p:cNvSpPr txBox="1"/>
          <p:nvPr/>
        </p:nvSpPr>
        <p:spPr>
          <a:xfrm>
            <a:off x="7108732" y="8097956"/>
            <a:ext cx="40704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7A9C6C"/>
                </a:solidFill>
              </a:rPr>
              <a:t>Happy designing!</a:t>
            </a:r>
            <a:endParaRPr b="1"/>
          </a:p>
        </p:txBody>
      </p:sp>
      <p:sp>
        <p:nvSpPr>
          <p:cNvPr id="358" name="Google Shape;358;p19"/>
          <p:cNvSpPr txBox="1"/>
          <p:nvPr/>
        </p:nvSpPr>
        <p:spPr>
          <a:xfrm>
            <a:off x="4210005" y="5120045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A1C1A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59" name="Google Shape;359;p19"/>
          <p:cNvSpPr txBox="1"/>
          <p:nvPr/>
        </p:nvSpPr>
        <p:spPr>
          <a:xfrm>
            <a:off x="4210005" y="6855261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A1C1A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60" name="Google Shape;360;p19"/>
          <p:cNvSpPr txBox="1"/>
          <p:nvPr/>
        </p:nvSpPr>
        <p:spPr>
          <a:xfrm>
            <a:off x="6110027" y="6122794"/>
            <a:ext cx="6067945" cy="6181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1A1C1A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361" name="Google Shape;361;p19"/>
          <p:cNvSpPr/>
          <p:nvPr/>
        </p:nvSpPr>
        <p:spPr>
          <a:xfrm>
            <a:off x="6731779" y="3713372"/>
            <a:ext cx="4824443" cy="1206111"/>
          </a:xfrm>
          <a:custGeom>
            <a:rect b="b" l="l" r="r" t="t"/>
            <a:pathLst>
              <a:path extrusionOk="0" h="1206111" w="4824443">
                <a:moveTo>
                  <a:pt x="0" y="0"/>
                </a:moveTo>
                <a:lnTo>
                  <a:pt x="4824442" y="0"/>
                </a:lnTo>
                <a:lnTo>
                  <a:pt x="4824442" y="1206110"/>
                </a:lnTo>
                <a:lnTo>
                  <a:pt x="0" y="12061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