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League Spartan"/>
      <p:regular r:id="rId26"/>
      <p:bold r:id="rId27"/>
    </p:embeddedFont>
    <p:embeddedFont>
      <p:font typeface="Noto Sans"/>
      <p:regular r:id="rId28"/>
      <p:bold r:id="rId29"/>
      <p:italic r:id="rId30"/>
      <p:boldItalic r:id="rId31"/>
    </p:embeddedFont>
    <p:embeddedFont>
      <p:font typeface="Palanquin Dark"/>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98D5C6-F6DE-4EDE-AEB6-241F46F4C5FC}">
  <a:tblStyle styleId="{2E98D5C6-F6DE-4EDE-AEB6-241F46F4C5F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eagueSpartan-regular.fntdata"/><Relationship Id="rId25" Type="http://schemas.openxmlformats.org/officeDocument/2006/relationships/slide" Target="slides/slide19.xml"/><Relationship Id="rId28" Type="http://schemas.openxmlformats.org/officeDocument/2006/relationships/font" Target="fonts/NotoSans-regular.fntdata"/><Relationship Id="rId27" Type="http://schemas.openxmlformats.org/officeDocument/2006/relationships/font" Target="fonts/LeagueSpartan-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Noto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5.xml"/><Relationship Id="rId33" Type="http://schemas.openxmlformats.org/officeDocument/2006/relationships/font" Target="fonts/PalanquinDark-bold.fntdata"/><Relationship Id="rId10" Type="http://schemas.openxmlformats.org/officeDocument/2006/relationships/slide" Target="slides/slide4.xml"/><Relationship Id="rId32" Type="http://schemas.openxmlformats.org/officeDocument/2006/relationships/font" Target="fonts/PalanquinDark-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f0e1c18d6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1f0e1c18d6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0e1c18d68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1f0e1c18d68_1_2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f0e1c18d68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1f0e1c18d68_1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0e1c18d68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1f0e1c18d68_1_3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f0e1c18d68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1f0e1c18d68_1_3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f0e1c18d68_1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1f0e1c18d68_1_4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f0e1c18d68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1f0e1c18d68_1_4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f0e1c18d68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1f0e1c18d68_1_4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f0e1c18d68_1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1f0e1c18d68_1_4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f0e1c18d68_1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f0e1c18d68_1_4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f0e1c18d68_1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1f0e1c18d68_1_4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f0e1c18d68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1f0e1c18d68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f0e1c18d68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1f0e1c18d68_1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f0e1c18d68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1f0e1c18d68_1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f0e1c18d68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1f0e1c18d68_1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f0e1c18d68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1f0e1c18d68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f0e1c18d68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1f0e1c18d68_1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f0e1c18d68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1f0e1c18d68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f0e1c18d68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1f0e1c18d68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6843745" y="3370685"/>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393224" y="3243050"/>
            <a:ext cx="3032753" cy="3032753"/>
          </a:xfrm>
          <a:custGeom>
            <a:rect b="b" l="l" r="r" t="t"/>
            <a:pathLst>
              <a:path extrusionOk="0" h="6065506" w="6065506">
                <a:moveTo>
                  <a:pt x="0" y="0"/>
                </a:moveTo>
                <a:lnTo>
                  <a:pt x="6065506" y="0"/>
                </a:lnTo>
                <a:lnTo>
                  <a:pt x="6065506" y="6065506"/>
                </a:lnTo>
                <a:lnTo>
                  <a:pt x="0" y="6065506"/>
                </a:lnTo>
                <a:lnTo>
                  <a:pt x="0" y="0"/>
                </a:lnTo>
                <a:close/>
              </a:path>
            </a:pathLst>
          </a:custGeom>
          <a:blipFill rotWithShape="1">
            <a:blip r:embed="rId3">
              <a:alphaModFix/>
            </a:blip>
            <a:stretch>
              <a:fillRect b="0" l="0" r="0" t="0"/>
            </a:stretch>
          </a:blipFill>
          <a:ln>
            <a:noFill/>
          </a:ln>
        </p:spPr>
      </p:sp>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a:off x="-3026181" y="0"/>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5602244" y="-3030174"/>
            <a:ext cx="4456316" cy="4456316"/>
          </a:xfrm>
          <a:custGeom>
            <a:rect b="b" l="l" r="r" t="t"/>
            <a:pathLst>
              <a:path extrusionOk="0" h="8912632" w="8912632">
                <a:moveTo>
                  <a:pt x="0" y="0"/>
                </a:moveTo>
                <a:lnTo>
                  <a:pt x="8912632" y="0"/>
                </a:lnTo>
                <a:lnTo>
                  <a:pt x="8912632" y="8912633"/>
                </a:lnTo>
                <a:lnTo>
                  <a:pt x="0" y="8912633"/>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6843745" y="3370685"/>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3">
              <a:alphaModFix/>
            </a:blip>
            <a:stretch>
              <a:fillRect b="0" l="0" r="0" t="0"/>
            </a:stretch>
          </a:blipFill>
          <a:ln>
            <a:noFill/>
          </a:ln>
        </p:spPr>
      </p:sp>
      <p:sp>
        <p:nvSpPr>
          <p:cNvPr id="21" name="Google Shape;21;p3"/>
          <p:cNvSpPr/>
          <p:nvPr/>
        </p:nvSpPr>
        <p:spPr>
          <a:xfrm>
            <a:off x="-393224" y="3243050"/>
            <a:ext cx="3032753" cy="3032753"/>
          </a:xfrm>
          <a:custGeom>
            <a:rect b="b" l="l" r="r" t="t"/>
            <a:pathLst>
              <a:path extrusionOk="0" h="6065506" w="6065506">
                <a:moveTo>
                  <a:pt x="0" y="0"/>
                </a:moveTo>
                <a:lnTo>
                  <a:pt x="6065506" y="0"/>
                </a:lnTo>
                <a:lnTo>
                  <a:pt x="6065506" y="6065506"/>
                </a:lnTo>
                <a:lnTo>
                  <a:pt x="0" y="606550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nvSpPr>
        <p:spPr>
          <a:xfrm>
            <a:off x="5819794" y="-2816849"/>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2">
              <a:alphaModFix/>
            </a:blip>
            <a:stretch>
              <a:fillRect b="0" l="0" r="0" t="0"/>
            </a:stretch>
          </a:blipFill>
          <a:ln>
            <a:noFill/>
          </a:ln>
        </p:spPr>
      </p:sp>
      <p:sp>
        <p:nvSpPr>
          <p:cNvPr id="24" name="Google Shape;24;p4"/>
          <p:cNvSpPr/>
          <p:nvPr/>
        </p:nvSpPr>
        <p:spPr>
          <a:xfrm>
            <a:off x="-1833656" y="2631874"/>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3">
              <a:alphaModFix/>
            </a:blip>
            <a:stretch>
              <a:fillRect b="0" l="0" r="0" t="0"/>
            </a:stretch>
          </a:blipFill>
          <a:ln>
            <a:noFill/>
          </a:ln>
        </p:spPr>
      </p:sp>
      <p:sp>
        <p:nvSpPr>
          <p:cNvPr id="25" name="Google Shape;25;p4"/>
          <p:cNvSpPr/>
          <p:nvPr/>
        </p:nvSpPr>
        <p:spPr>
          <a:xfrm>
            <a:off x="6157564" y="3501695"/>
            <a:ext cx="3032753" cy="3032753"/>
          </a:xfrm>
          <a:custGeom>
            <a:rect b="b" l="l" r="r" t="t"/>
            <a:pathLst>
              <a:path extrusionOk="0" h="6065506" w="6065506">
                <a:moveTo>
                  <a:pt x="0" y="0"/>
                </a:moveTo>
                <a:lnTo>
                  <a:pt x="6065506" y="0"/>
                </a:lnTo>
                <a:lnTo>
                  <a:pt x="6065506" y="6065506"/>
                </a:lnTo>
                <a:lnTo>
                  <a:pt x="0" y="6065506"/>
                </a:lnTo>
                <a:lnTo>
                  <a:pt x="0" y="0"/>
                </a:lnTo>
                <a:close/>
              </a:path>
            </a:pathLst>
          </a:custGeom>
          <a:blipFill rotWithShape="1">
            <a:blip r:embed="rId4">
              <a:alphaModFix/>
            </a:blip>
            <a:stretch>
              <a:fillRect b="0" l="0" r="0" t="0"/>
            </a:stretch>
          </a:blipFill>
          <a:ln>
            <a:noFill/>
          </a:ln>
        </p:spPr>
      </p:sp>
      <p:sp>
        <p:nvSpPr>
          <p:cNvPr id="26" name="Google Shape;2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p:nvPr/>
        </p:nvSpPr>
        <p:spPr>
          <a:xfrm>
            <a:off x="3295669" y="3326776"/>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2">
              <a:alphaModFix/>
            </a:blip>
            <a:stretch>
              <a:fillRect b="0" l="0" r="0" t="0"/>
            </a:stretch>
          </a:blipFill>
          <a:ln>
            <a:noFill/>
          </a:ln>
        </p:spPr>
      </p:sp>
      <p:sp>
        <p:nvSpPr>
          <p:cNvPr id="35" name="Google Shape;35;p5"/>
          <p:cNvSpPr/>
          <p:nvPr/>
        </p:nvSpPr>
        <p:spPr>
          <a:xfrm>
            <a:off x="-1428750" y="3326772"/>
            <a:ext cx="3703424" cy="3538303"/>
          </a:xfrm>
          <a:custGeom>
            <a:rect b="b" l="l" r="r" t="t"/>
            <a:pathLst>
              <a:path extrusionOk="0" h="9435475" w="9435475">
                <a:moveTo>
                  <a:pt x="0" y="0"/>
                </a:moveTo>
                <a:lnTo>
                  <a:pt x="9435475" y="0"/>
                </a:lnTo>
                <a:lnTo>
                  <a:pt x="9435475" y="9435475"/>
                </a:lnTo>
                <a:lnTo>
                  <a:pt x="0" y="943547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rot="2517958">
            <a:off x="-173873" y="2768379"/>
            <a:ext cx="3617335" cy="3617335"/>
          </a:xfrm>
          <a:custGeom>
            <a:rect b="b" l="l" r="r" t="t"/>
            <a:pathLst>
              <a:path extrusionOk="0" h="7220514" w="7220514">
                <a:moveTo>
                  <a:pt x="0" y="0"/>
                </a:moveTo>
                <a:lnTo>
                  <a:pt x="7220514" y="0"/>
                </a:lnTo>
                <a:lnTo>
                  <a:pt x="7220514" y="7220514"/>
                </a:lnTo>
                <a:lnTo>
                  <a:pt x="0" y="7220514"/>
                </a:lnTo>
                <a:lnTo>
                  <a:pt x="0" y="0"/>
                </a:lnTo>
                <a:close/>
              </a:path>
            </a:pathLst>
          </a:custGeom>
          <a:blipFill rotWithShape="1">
            <a:blip r:embed="rId2">
              <a:alphaModFix/>
            </a:blip>
            <a:stretch>
              <a:fillRect b="0" l="0" r="0" t="0"/>
            </a:stretch>
          </a:blipFill>
          <a:ln>
            <a:noFill/>
          </a:ln>
        </p:spPr>
      </p:sp>
      <p:sp>
        <p:nvSpPr>
          <p:cNvPr id="40" name="Google Shape;40;p6"/>
          <p:cNvSpPr/>
          <p:nvPr/>
        </p:nvSpPr>
        <p:spPr>
          <a:xfrm rot="2517958">
            <a:off x="2764959" y="2768379"/>
            <a:ext cx="3617335" cy="3617335"/>
          </a:xfrm>
          <a:custGeom>
            <a:rect b="b" l="l" r="r" t="t"/>
            <a:pathLst>
              <a:path extrusionOk="0" h="7220514" w="7220514">
                <a:moveTo>
                  <a:pt x="0" y="0"/>
                </a:moveTo>
                <a:lnTo>
                  <a:pt x="7220514" y="0"/>
                </a:lnTo>
                <a:lnTo>
                  <a:pt x="7220514" y="7220514"/>
                </a:lnTo>
                <a:lnTo>
                  <a:pt x="0" y="7220514"/>
                </a:lnTo>
                <a:lnTo>
                  <a:pt x="0" y="0"/>
                </a:lnTo>
                <a:close/>
              </a:path>
            </a:pathLst>
          </a:custGeom>
          <a:blipFill rotWithShape="1">
            <a:blip r:embed="rId2">
              <a:alphaModFix/>
            </a:blip>
            <a:stretch>
              <a:fillRect b="0" l="0" r="0" t="0"/>
            </a:stretch>
          </a:blipFill>
          <a:ln>
            <a:noFill/>
          </a:ln>
        </p:spPr>
      </p:sp>
      <p:sp>
        <p:nvSpPr>
          <p:cNvPr id="41" name="Google Shape;41;p6"/>
          <p:cNvSpPr/>
          <p:nvPr/>
        </p:nvSpPr>
        <p:spPr>
          <a:xfrm rot="2517958">
            <a:off x="5703791" y="2768379"/>
            <a:ext cx="3617335" cy="3617335"/>
          </a:xfrm>
          <a:custGeom>
            <a:rect b="b" l="l" r="r" t="t"/>
            <a:pathLst>
              <a:path extrusionOk="0" h="7220514" w="7220514">
                <a:moveTo>
                  <a:pt x="0" y="0"/>
                </a:moveTo>
                <a:lnTo>
                  <a:pt x="7220514" y="0"/>
                </a:lnTo>
                <a:lnTo>
                  <a:pt x="7220514" y="7220514"/>
                </a:lnTo>
                <a:lnTo>
                  <a:pt x="0" y="722051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7"/>
          <p:cNvSpPr/>
          <p:nvPr/>
        </p:nvSpPr>
        <p:spPr>
          <a:xfrm>
            <a:off x="-1538255" y="-2772940"/>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2">
              <a:alphaModFix/>
            </a:blip>
            <a:stretch>
              <a:fillRect b="0" l="0" r="0" t="0"/>
            </a:stretch>
          </a:blipFill>
          <a:ln>
            <a:noFill/>
          </a:ln>
        </p:spPr>
      </p:sp>
      <p:sp>
        <p:nvSpPr>
          <p:cNvPr id="46" name="Google Shape;46;p7"/>
          <p:cNvSpPr/>
          <p:nvPr/>
        </p:nvSpPr>
        <p:spPr>
          <a:xfrm>
            <a:off x="2464277" y="-2061162"/>
            <a:ext cx="3032753" cy="3032753"/>
          </a:xfrm>
          <a:custGeom>
            <a:rect b="b" l="l" r="r" t="t"/>
            <a:pathLst>
              <a:path extrusionOk="0" h="6065506" w="6065506">
                <a:moveTo>
                  <a:pt x="0" y="0"/>
                </a:moveTo>
                <a:lnTo>
                  <a:pt x="6065506" y="0"/>
                </a:lnTo>
                <a:lnTo>
                  <a:pt x="6065506" y="6065506"/>
                </a:lnTo>
                <a:lnTo>
                  <a:pt x="0" y="6065506"/>
                </a:lnTo>
                <a:lnTo>
                  <a:pt x="0" y="0"/>
                </a:lnTo>
                <a:close/>
              </a:path>
            </a:pathLst>
          </a:custGeom>
          <a:blipFill rotWithShape="1">
            <a:blip r:embed="rId3">
              <a:alphaModFix/>
            </a:blip>
            <a:stretch>
              <a:fillRect b="0" l="0" r="0" t="0"/>
            </a:stretch>
          </a:blipFill>
          <a:ln>
            <a:noFill/>
          </a:ln>
        </p:spPr>
      </p:sp>
      <p:sp>
        <p:nvSpPr>
          <p:cNvPr id="47" name="Google Shape;47;p7"/>
          <p:cNvSpPr/>
          <p:nvPr/>
        </p:nvSpPr>
        <p:spPr>
          <a:xfrm>
            <a:off x="5095125" y="3910763"/>
            <a:ext cx="3184473" cy="3184473"/>
          </a:xfrm>
          <a:custGeom>
            <a:rect b="b" l="l" r="r" t="t"/>
            <a:pathLst>
              <a:path extrusionOk="0" h="9435475" w="9435475">
                <a:moveTo>
                  <a:pt x="0" y="0"/>
                </a:moveTo>
                <a:lnTo>
                  <a:pt x="9435475" y="0"/>
                </a:lnTo>
                <a:lnTo>
                  <a:pt x="9435475" y="9435475"/>
                </a:lnTo>
                <a:lnTo>
                  <a:pt x="0" y="943547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 name="Google Shape;5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8"/>
          <p:cNvSpPr/>
          <p:nvPr/>
        </p:nvSpPr>
        <p:spPr>
          <a:xfrm>
            <a:off x="1959288" y="3480652"/>
            <a:ext cx="4717738" cy="4717738"/>
          </a:xfrm>
          <a:custGeom>
            <a:rect b="b" l="l" r="r" t="t"/>
            <a:pathLst>
              <a:path extrusionOk="0" h="9435475" w="9435475">
                <a:moveTo>
                  <a:pt x="0" y="0"/>
                </a:moveTo>
                <a:lnTo>
                  <a:pt x="9435475" y="0"/>
                </a:lnTo>
                <a:lnTo>
                  <a:pt x="9435475" y="9435475"/>
                </a:lnTo>
                <a:lnTo>
                  <a:pt x="0" y="943547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7" name="Google Shape;5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9"/>
          <p:cNvSpPr/>
          <p:nvPr/>
        </p:nvSpPr>
        <p:spPr>
          <a:xfrm>
            <a:off x="-2192756" y="-333375"/>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2">
              <a:alphaModFix/>
            </a:blip>
            <a:stretch>
              <a:fillRect b="0" l="0" r="0" t="0"/>
            </a:stretch>
          </a:blipFill>
          <a:ln>
            <a:noFill/>
          </a:ln>
        </p:spPr>
      </p:sp>
      <p:sp>
        <p:nvSpPr>
          <p:cNvPr id="59" name="Google Shape;59;p9"/>
          <p:cNvSpPr/>
          <p:nvPr/>
        </p:nvSpPr>
        <p:spPr>
          <a:xfrm>
            <a:off x="5602244" y="-3030174"/>
            <a:ext cx="4456316" cy="4456316"/>
          </a:xfrm>
          <a:custGeom>
            <a:rect b="b" l="l" r="r" t="t"/>
            <a:pathLst>
              <a:path extrusionOk="0" h="8912632" w="8912632">
                <a:moveTo>
                  <a:pt x="0" y="0"/>
                </a:moveTo>
                <a:lnTo>
                  <a:pt x="8912632" y="0"/>
                </a:lnTo>
                <a:lnTo>
                  <a:pt x="8912632" y="8912633"/>
                </a:lnTo>
                <a:lnTo>
                  <a:pt x="0" y="8912633"/>
                </a:lnTo>
                <a:lnTo>
                  <a:pt x="0" y="0"/>
                </a:lnTo>
                <a:close/>
              </a:path>
            </a:pathLst>
          </a:custGeom>
          <a:blipFill rotWithShape="1">
            <a:blip r:embed="rId2">
              <a:alphaModFix/>
            </a:blip>
            <a:stretch>
              <a:fillRect b="0" l="0" r="0" t="0"/>
            </a:stretch>
          </a:blipFill>
          <a:ln>
            <a:noFill/>
          </a:ln>
        </p:spPr>
      </p:sp>
      <p:sp>
        <p:nvSpPr>
          <p:cNvPr id="60" name="Google Shape;60;p9"/>
          <p:cNvSpPr/>
          <p:nvPr/>
        </p:nvSpPr>
        <p:spPr>
          <a:xfrm>
            <a:off x="5819794" y="2299135"/>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3">
              <a:alphaModFix/>
            </a:blip>
            <a:stretch>
              <a:fillRect b="0" l="0" r="0" t="0"/>
            </a:stretch>
          </a:blipFill>
          <a:ln>
            <a:noFill/>
          </a:ln>
        </p:spPr>
      </p:sp>
      <p:sp>
        <p:nvSpPr>
          <p:cNvPr id="61" name="Google Shape;61;p9"/>
          <p:cNvSpPr/>
          <p:nvPr/>
        </p:nvSpPr>
        <p:spPr>
          <a:xfrm>
            <a:off x="797401" y="-1257500"/>
            <a:ext cx="3032753" cy="3032753"/>
          </a:xfrm>
          <a:custGeom>
            <a:rect b="b" l="l" r="r" t="t"/>
            <a:pathLst>
              <a:path extrusionOk="0" h="6065506" w="6065506">
                <a:moveTo>
                  <a:pt x="0" y="0"/>
                </a:moveTo>
                <a:lnTo>
                  <a:pt x="6065506" y="0"/>
                </a:lnTo>
                <a:lnTo>
                  <a:pt x="6065506" y="6065506"/>
                </a:lnTo>
                <a:lnTo>
                  <a:pt x="0" y="606550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eague Spartan"/>
              <a:buNone/>
              <a:defRPr b="1" sz="2800">
                <a:solidFill>
                  <a:schemeClr val="dk1"/>
                </a:solidFill>
                <a:latin typeface="League Spartan"/>
                <a:ea typeface="League Spartan"/>
                <a:cs typeface="League Spartan"/>
                <a:sym typeface="League Sparta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eague Spartan"/>
              <a:buChar char="●"/>
              <a:defRPr b="1" sz="1800">
                <a:solidFill>
                  <a:schemeClr val="dk2"/>
                </a:solidFill>
                <a:latin typeface="League Spartan"/>
                <a:ea typeface="League Spartan"/>
                <a:cs typeface="League Spartan"/>
                <a:sym typeface="League Spartan"/>
              </a:defRPr>
            </a:lvl1pPr>
            <a:lvl2pPr indent="-317500" lvl="1" marL="9144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2pPr>
            <a:lvl3pPr indent="-317500" lvl="2" marL="13716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3pPr>
            <a:lvl4pPr indent="-317500" lvl="3" marL="18288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4pPr>
            <a:lvl5pPr indent="-317500" lvl="4" marL="22860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5pPr>
            <a:lvl6pPr indent="-317500" lvl="5" marL="27432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6pPr>
            <a:lvl7pPr indent="-317500" lvl="6" marL="32004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7pPr>
            <a:lvl8pPr indent="-317500" lvl="7" marL="36576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8pPr>
            <a:lvl9pPr indent="-317500" lvl="8" marL="41148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20.png"/><Relationship Id="rId7" Type="http://schemas.openxmlformats.org/officeDocument/2006/relationships/image" Target="../media/image31.png"/><Relationship Id="rId8"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36.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5.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8.png"/><Relationship Id="rId5" Type="http://schemas.openxmlformats.org/officeDocument/2006/relationships/image" Target="../media/image5.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1.png"/><Relationship Id="rId7" Type="http://schemas.openxmlformats.org/officeDocument/2006/relationships/image" Target="../media/image45.png"/><Relationship Id="rId8" Type="http://schemas.openxmlformats.org/officeDocument/2006/relationships/image" Target="../media/image54.png"/></Relationships>
</file>

<file path=ppt/slides/_rels/slide18.xml.rels><?xml version="1.0" encoding="UTF-8" standalone="yes"?><Relationships xmlns="http://schemas.openxmlformats.org/package/2006/relationships"><Relationship Id="rId40" Type="http://schemas.openxmlformats.org/officeDocument/2006/relationships/image" Target="../media/image81.png"/><Relationship Id="rId20" Type="http://schemas.openxmlformats.org/officeDocument/2006/relationships/image" Target="../media/image16.png"/><Relationship Id="rId41" Type="http://schemas.openxmlformats.org/officeDocument/2006/relationships/image" Target="../media/image85.png"/><Relationship Id="rId22" Type="http://schemas.openxmlformats.org/officeDocument/2006/relationships/image" Target="../media/image83.png"/><Relationship Id="rId21" Type="http://schemas.openxmlformats.org/officeDocument/2006/relationships/image" Target="../media/image72.png"/><Relationship Id="rId24" Type="http://schemas.openxmlformats.org/officeDocument/2006/relationships/image" Target="../media/image11.png"/><Relationship Id="rId23" Type="http://schemas.openxmlformats.org/officeDocument/2006/relationships/image" Target="../media/image74.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47.png"/><Relationship Id="rId9" Type="http://schemas.openxmlformats.org/officeDocument/2006/relationships/image" Target="../media/image17.png"/><Relationship Id="rId26" Type="http://schemas.openxmlformats.org/officeDocument/2006/relationships/image" Target="../media/image71.png"/><Relationship Id="rId25" Type="http://schemas.openxmlformats.org/officeDocument/2006/relationships/image" Target="../media/image65.png"/><Relationship Id="rId28" Type="http://schemas.openxmlformats.org/officeDocument/2006/relationships/image" Target="../media/image76.png"/><Relationship Id="rId27" Type="http://schemas.openxmlformats.org/officeDocument/2006/relationships/image" Target="../media/image87.png"/><Relationship Id="rId5" Type="http://schemas.openxmlformats.org/officeDocument/2006/relationships/image" Target="../media/image8.png"/><Relationship Id="rId6" Type="http://schemas.openxmlformats.org/officeDocument/2006/relationships/image" Target="../media/image52.png"/><Relationship Id="rId29" Type="http://schemas.openxmlformats.org/officeDocument/2006/relationships/image" Target="../media/image79.png"/><Relationship Id="rId7" Type="http://schemas.openxmlformats.org/officeDocument/2006/relationships/image" Target="../media/image28.png"/><Relationship Id="rId8" Type="http://schemas.openxmlformats.org/officeDocument/2006/relationships/image" Target="../media/image48.png"/><Relationship Id="rId31" Type="http://schemas.openxmlformats.org/officeDocument/2006/relationships/image" Target="../media/image12.png"/><Relationship Id="rId30" Type="http://schemas.openxmlformats.org/officeDocument/2006/relationships/image" Target="../media/image73.png"/><Relationship Id="rId11" Type="http://schemas.openxmlformats.org/officeDocument/2006/relationships/image" Target="../media/image53.png"/><Relationship Id="rId33" Type="http://schemas.openxmlformats.org/officeDocument/2006/relationships/image" Target="../media/image27.png"/><Relationship Id="rId10" Type="http://schemas.openxmlformats.org/officeDocument/2006/relationships/image" Target="../media/image18.png"/><Relationship Id="rId32" Type="http://schemas.openxmlformats.org/officeDocument/2006/relationships/image" Target="../media/image21.png"/><Relationship Id="rId13" Type="http://schemas.openxmlformats.org/officeDocument/2006/relationships/image" Target="../media/image55.png"/><Relationship Id="rId35" Type="http://schemas.openxmlformats.org/officeDocument/2006/relationships/image" Target="../media/image82.png"/><Relationship Id="rId12" Type="http://schemas.openxmlformats.org/officeDocument/2006/relationships/image" Target="../media/image23.png"/><Relationship Id="rId34" Type="http://schemas.openxmlformats.org/officeDocument/2006/relationships/image" Target="../media/image86.png"/><Relationship Id="rId15" Type="http://schemas.openxmlformats.org/officeDocument/2006/relationships/image" Target="../media/image24.png"/><Relationship Id="rId37" Type="http://schemas.openxmlformats.org/officeDocument/2006/relationships/image" Target="../media/image78.png"/><Relationship Id="rId14" Type="http://schemas.openxmlformats.org/officeDocument/2006/relationships/image" Target="../media/image25.png"/><Relationship Id="rId36" Type="http://schemas.openxmlformats.org/officeDocument/2006/relationships/image" Target="../media/image84.png"/><Relationship Id="rId17" Type="http://schemas.openxmlformats.org/officeDocument/2006/relationships/image" Target="../media/image9.png"/><Relationship Id="rId39" Type="http://schemas.openxmlformats.org/officeDocument/2006/relationships/image" Target="../media/image80.png"/><Relationship Id="rId16" Type="http://schemas.openxmlformats.org/officeDocument/2006/relationships/image" Target="../media/image60.png"/><Relationship Id="rId38" Type="http://schemas.openxmlformats.org/officeDocument/2006/relationships/image" Target="../media/image88.png"/><Relationship Id="rId19" Type="http://schemas.openxmlformats.org/officeDocument/2006/relationships/image" Target="../media/image10.png"/><Relationship Id="rId18"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8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7.png"/><Relationship Id="rId4" Type="http://schemas.openxmlformats.org/officeDocument/2006/relationships/image" Target="../media/image30.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 Id="rId11" Type="http://schemas.openxmlformats.org/officeDocument/2006/relationships/image" Target="../media/image5.png"/><Relationship Id="rId10" Type="http://schemas.openxmlformats.org/officeDocument/2006/relationships/image" Target="../media/image1.png"/><Relationship Id="rId9"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1"/>
          <p:cNvSpPr/>
          <p:nvPr/>
        </p:nvSpPr>
        <p:spPr>
          <a:xfrm>
            <a:off x="7274473" y="-54387"/>
            <a:ext cx="1869527" cy="2001611"/>
          </a:xfrm>
          <a:custGeom>
            <a:rect b="b" l="l" r="r" t="t"/>
            <a:pathLst>
              <a:path extrusionOk="0" h="620204" w="579277">
                <a:moveTo>
                  <a:pt x="0" y="0"/>
                </a:moveTo>
                <a:lnTo>
                  <a:pt x="579277" y="0"/>
                </a:lnTo>
                <a:lnTo>
                  <a:pt x="579277" y="620204"/>
                </a:lnTo>
                <a:lnTo>
                  <a:pt x="0" y="620204"/>
                </a:lnTo>
                <a:close/>
              </a:path>
            </a:pathLst>
          </a:custGeom>
          <a:solidFill>
            <a:srgbClr val="F6D46B"/>
          </a:solidFill>
          <a:ln cap="flat" cmpd="sng" w="12700">
            <a:solidFill>
              <a:srgbClr val="000000"/>
            </a:solidFill>
            <a:prstDash val="solid"/>
            <a:round/>
            <a:headEnd len="sm" w="sm" type="none"/>
            <a:tailEnd len="sm" w="sm" type="none"/>
          </a:ln>
        </p:spPr>
      </p:sp>
      <p:sp>
        <p:nvSpPr>
          <p:cNvPr id="69" name="Google Shape;69;p11"/>
          <p:cNvSpPr/>
          <p:nvPr/>
        </p:nvSpPr>
        <p:spPr>
          <a:xfrm rot="2519794">
            <a:off x="7341312" y="104932"/>
            <a:ext cx="2370070" cy="2370070"/>
          </a:xfrm>
          <a:custGeom>
            <a:rect b="b" l="l" r="r" t="t"/>
            <a:pathLst>
              <a:path extrusionOk="0" h="4740140" w="4740140">
                <a:moveTo>
                  <a:pt x="0" y="0"/>
                </a:moveTo>
                <a:lnTo>
                  <a:pt x="4740141" y="0"/>
                </a:lnTo>
                <a:lnTo>
                  <a:pt x="4740141" y="4740141"/>
                </a:lnTo>
                <a:lnTo>
                  <a:pt x="0" y="4740141"/>
                </a:lnTo>
                <a:lnTo>
                  <a:pt x="0" y="0"/>
                </a:lnTo>
                <a:close/>
              </a:path>
            </a:pathLst>
          </a:custGeom>
          <a:blipFill rotWithShape="1">
            <a:blip r:embed="rId3">
              <a:alphaModFix/>
            </a:blip>
            <a:stretch>
              <a:fillRect b="0" l="0" r="0" t="0"/>
            </a:stretch>
          </a:blipFill>
          <a:ln>
            <a:noFill/>
          </a:ln>
        </p:spPr>
      </p:sp>
      <p:sp>
        <p:nvSpPr>
          <p:cNvPr id="70" name="Google Shape;70;p11"/>
          <p:cNvSpPr/>
          <p:nvPr/>
        </p:nvSpPr>
        <p:spPr>
          <a:xfrm>
            <a:off x="4640340" y="2520768"/>
            <a:ext cx="2587515" cy="2622732"/>
          </a:xfrm>
          <a:custGeom>
            <a:rect b="b" l="l" r="r" t="t"/>
            <a:pathLst>
              <a:path extrusionOk="0" h="645291" w="636626">
                <a:moveTo>
                  <a:pt x="0" y="0"/>
                </a:moveTo>
                <a:lnTo>
                  <a:pt x="636626" y="0"/>
                </a:lnTo>
                <a:lnTo>
                  <a:pt x="636626" y="645291"/>
                </a:lnTo>
                <a:lnTo>
                  <a:pt x="0" y="645291"/>
                </a:lnTo>
                <a:close/>
              </a:path>
            </a:pathLst>
          </a:custGeom>
          <a:solidFill>
            <a:srgbClr val="E1C3FF"/>
          </a:solidFill>
          <a:ln cap="flat" cmpd="sng" w="12700">
            <a:solidFill>
              <a:srgbClr val="000000"/>
            </a:solidFill>
            <a:prstDash val="solid"/>
            <a:round/>
            <a:headEnd len="sm" w="sm" type="none"/>
            <a:tailEnd len="sm" w="sm" type="none"/>
          </a:ln>
        </p:spPr>
      </p:sp>
      <p:sp>
        <p:nvSpPr>
          <p:cNvPr id="71" name="Google Shape;71;p11"/>
          <p:cNvSpPr/>
          <p:nvPr/>
        </p:nvSpPr>
        <p:spPr>
          <a:xfrm>
            <a:off x="7274473" y="2001611"/>
            <a:ext cx="1869527" cy="3141889"/>
          </a:xfrm>
          <a:custGeom>
            <a:rect b="b" l="l" r="r" t="t"/>
            <a:pathLst>
              <a:path extrusionOk="0" h="973522" w="579277">
                <a:moveTo>
                  <a:pt x="0" y="0"/>
                </a:moveTo>
                <a:lnTo>
                  <a:pt x="579277" y="0"/>
                </a:lnTo>
                <a:lnTo>
                  <a:pt x="579277" y="973522"/>
                </a:lnTo>
                <a:lnTo>
                  <a:pt x="0" y="973522"/>
                </a:lnTo>
                <a:close/>
              </a:path>
            </a:pathLst>
          </a:custGeom>
          <a:solidFill>
            <a:srgbClr val="FFF4DB"/>
          </a:solidFill>
          <a:ln cap="flat" cmpd="sng" w="12700">
            <a:solidFill>
              <a:srgbClr val="000000"/>
            </a:solidFill>
            <a:prstDash val="solid"/>
            <a:round/>
            <a:headEnd len="sm" w="sm" type="none"/>
            <a:tailEnd len="sm" w="sm" type="none"/>
          </a:ln>
        </p:spPr>
      </p:sp>
      <p:sp>
        <p:nvSpPr>
          <p:cNvPr id="72" name="Google Shape;72;p11"/>
          <p:cNvSpPr/>
          <p:nvPr/>
        </p:nvSpPr>
        <p:spPr>
          <a:xfrm>
            <a:off x="4640340" y="-54387"/>
            <a:ext cx="2587515" cy="2520769"/>
          </a:xfrm>
          <a:custGeom>
            <a:rect b="b" l="l" r="r" t="t"/>
            <a:pathLst>
              <a:path extrusionOk="0" h="620204" w="636626">
                <a:moveTo>
                  <a:pt x="0" y="0"/>
                </a:moveTo>
                <a:lnTo>
                  <a:pt x="636626" y="0"/>
                </a:lnTo>
                <a:lnTo>
                  <a:pt x="636626" y="620204"/>
                </a:lnTo>
                <a:lnTo>
                  <a:pt x="0" y="620204"/>
                </a:lnTo>
                <a:close/>
              </a:path>
            </a:pathLst>
          </a:custGeom>
          <a:solidFill>
            <a:srgbClr val="AFD480"/>
          </a:solidFill>
          <a:ln cap="flat" cmpd="sng" w="12700">
            <a:solidFill>
              <a:srgbClr val="000000"/>
            </a:solidFill>
            <a:prstDash val="solid"/>
            <a:round/>
            <a:headEnd len="sm" w="sm" type="none"/>
            <a:tailEnd len="sm" w="sm" type="none"/>
          </a:ln>
        </p:spPr>
      </p:sp>
      <p:sp>
        <p:nvSpPr>
          <p:cNvPr id="73" name="Google Shape;73;p11"/>
          <p:cNvSpPr/>
          <p:nvPr/>
        </p:nvSpPr>
        <p:spPr>
          <a:xfrm>
            <a:off x="4672967" y="2556715"/>
            <a:ext cx="2531788" cy="2531788"/>
          </a:xfrm>
          <a:custGeom>
            <a:rect b="b" l="l" r="r" t="t"/>
            <a:pathLst>
              <a:path extrusionOk="0" h="5063576" w="5063576">
                <a:moveTo>
                  <a:pt x="0" y="0"/>
                </a:moveTo>
                <a:lnTo>
                  <a:pt x="5063576" y="0"/>
                </a:lnTo>
                <a:lnTo>
                  <a:pt x="5063576" y="5063576"/>
                </a:lnTo>
                <a:lnTo>
                  <a:pt x="0" y="5063576"/>
                </a:lnTo>
                <a:lnTo>
                  <a:pt x="0" y="0"/>
                </a:lnTo>
                <a:close/>
              </a:path>
            </a:pathLst>
          </a:custGeom>
          <a:blipFill rotWithShape="1">
            <a:blip r:embed="rId4">
              <a:alphaModFix/>
            </a:blip>
            <a:stretch>
              <a:fillRect b="0" l="0" r="0" t="0"/>
            </a:stretch>
          </a:blipFill>
          <a:ln>
            <a:noFill/>
          </a:ln>
        </p:spPr>
      </p:sp>
      <p:pic>
        <p:nvPicPr>
          <p:cNvPr id="74" name="Google Shape;74;p11"/>
          <p:cNvPicPr preferRelativeResize="0"/>
          <p:nvPr/>
        </p:nvPicPr>
        <p:blipFill>
          <a:blip r:embed="rId5">
            <a:alphaModFix/>
          </a:blip>
          <a:stretch>
            <a:fillRect/>
          </a:stretch>
        </p:blipFill>
        <p:spPr>
          <a:xfrm>
            <a:off x="4624682" y="-54375"/>
            <a:ext cx="2587499" cy="2520427"/>
          </a:xfrm>
          <a:prstGeom prst="rect">
            <a:avLst/>
          </a:prstGeom>
          <a:noFill/>
          <a:ln>
            <a:noFill/>
          </a:ln>
        </p:spPr>
      </p:pic>
      <p:pic>
        <p:nvPicPr>
          <p:cNvPr id="75" name="Google Shape;75;p11"/>
          <p:cNvPicPr preferRelativeResize="0"/>
          <p:nvPr/>
        </p:nvPicPr>
        <p:blipFill>
          <a:blip r:embed="rId6">
            <a:alphaModFix/>
          </a:blip>
          <a:stretch>
            <a:fillRect/>
          </a:stretch>
        </p:blipFill>
        <p:spPr>
          <a:xfrm>
            <a:off x="7274470" y="-54375"/>
            <a:ext cx="1869524" cy="2003709"/>
          </a:xfrm>
          <a:prstGeom prst="rect">
            <a:avLst/>
          </a:prstGeom>
          <a:noFill/>
          <a:ln>
            <a:noFill/>
          </a:ln>
        </p:spPr>
      </p:pic>
      <p:pic>
        <p:nvPicPr>
          <p:cNvPr id="76" name="Google Shape;76;p11"/>
          <p:cNvPicPr preferRelativeResize="0"/>
          <p:nvPr/>
        </p:nvPicPr>
        <p:blipFill>
          <a:blip r:embed="rId7">
            <a:alphaModFix/>
          </a:blip>
          <a:stretch>
            <a:fillRect/>
          </a:stretch>
        </p:blipFill>
        <p:spPr>
          <a:xfrm>
            <a:off x="4640350" y="2510450"/>
            <a:ext cx="2587499" cy="2624072"/>
          </a:xfrm>
          <a:prstGeom prst="rect">
            <a:avLst/>
          </a:prstGeom>
          <a:noFill/>
          <a:ln>
            <a:noFill/>
          </a:ln>
        </p:spPr>
      </p:pic>
      <p:pic>
        <p:nvPicPr>
          <p:cNvPr id="77" name="Google Shape;77;p11"/>
          <p:cNvPicPr preferRelativeResize="0"/>
          <p:nvPr/>
        </p:nvPicPr>
        <p:blipFill>
          <a:blip r:embed="rId8">
            <a:alphaModFix/>
          </a:blip>
          <a:stretch>
            <a:fillRect/>
          </a:stretch>
        </p:blipFill>
        <p:spPr>
          <a:xfrm>
            <a:off x="7274475" y="1999162"/>
            <a:ext cx="1869524" cy="3144339"/>
          </a:xfrm>
          <a:prstGeom prst="rect">
            <a:avLst/>
          </a:prstGeom>
          <a:noFill/>
          <a:ln>
            <a:noFill/>
          </a:ln>
        </p:spPr>
      </p:pic>
      <p:sp>
        <p:nvSpPr>
          <p:cNvPr id="78" name="Google Shape;78;p11"/>
          <p:cNvSpPr/>
          <p:nvPr/>
        </p:nvSpPr>
        <p:spPr>
          <a:xfrm>
            <a:off x="103808" y="343592"/>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9">
              <a:alphaModFix/>
            </a:blip>
            <a:stretch>
              <a:fillRect b="0" l="0" r="0" t="0"/>
            </a:stretch>
          </a:blipFill>
          <a:ln>
            <a:noFill/>
          </a:ln>
        </p:spPr>
      </p:sp>
      <p:sp>
        <p:nvSpPr>
          <p:cNvPr id="79" name="Google Shape;79;p11"/>
          <p:cNvSpPr txBox="1"/>
          <p:nvPr/>
        </p:nvSpPr>
        <p:spPr>
          <a:xfrm>
            <a:off x="1043036" y="1265034"/>
            <a:ext cx="26154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100" u="none" cap="none" strike="noStrike">
                <a:solidFill>
                  <a:srgbClr val="494F56"/>
                </a:solidFill>
                <a:latin typeface="Noto Sans"/>
                <a:ea typeface="Noto Sans"/>
                <a:cs typeface="Noto Sans"/>
                <a:sym typeface="Noto Sans"/>
              </a:rPr>
              <a:t>Customer</a:t>
            </a:r>
            <a:endParaRPr sz="700"/>
          </a:p>
          <a:p>
            <a:pPr indent="0" lvl="0" marL="0" marR="0" rtl="0" algn="ctr">
              <a:lnSpc>
                <a:spcPct val="100000"/>
              </a:lnSpc>
              <a:spcBef>
                <a:spcPts val="0"/>
              </a:spcBef>
              <a:spcAft>
                <a:spcPts val="0"/>
              </a:spcAft>
              <a:buNone/>
            </a:pPr>
            <a:r>
              <a:rPr b="0" i="0" lang="en" sz="2100" u="none" cap="none" strike="noStrike">
                <a:solidFill>
                  <a:srgbClr val="494F56"/>
                </a:solidFill>
                <a:latin typeface="Noto Sans"/>
                <a:ea typeface="Noto Sans"/>
                <a:cs typeface="Noto Sans"/>
                <a:sym typeface="Noto Sans"/>
              </a:rPr>
              <a:t>Journey</a:t>
            </a:r>
            <a:endParaRPr sz="700"/>
          </a:p>
        </p:txBody>
      </p:sp>
      <p:sp>
        <p:nvSpPr>
          <p:cNvPr id="80" name="Google Shape;80;p11"/>
          <p:cNvSpPr txBox="1"/>
          <p:nvPr/>
        </p:nvSpPr>
        <p:spPr>
          <a:xfrm>
            <a:off x="661462" y="2004167"/>
            <a:ext cx="33786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Maps &amp; Infographics</a:t>
            </a:r>
            <a:endParaRPr sz="700"/>
          </a:p>
        </p:txBody>
      </p:sp>
      <p:sp>
        <p:nvSpPr>
          <p:cNvPr id="81" name="Google Shape;81;p11"/>
          <p:cNvSpPr txBox="1"/>
          <p:nvPr/>
        </p:nvSpPr>
        <p:spPr>
          <a:xfrm>
            <a:off x="1699954" y="3798797"/>
            <a:ext cx="1264024" cy="350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94F56"/>
                </a:solidFill>
                <a:latin typeface="Noto Sans"/>
                <a:ea typeface="Noto Sans"/>
                <a:cs typeface="Noto Sans"/>
                <a:sym typeface="Noto Sans"/>
              </a:rPr>
              <a:t>Name Surname</a:t>
            </a:r>
            <a:endParaRPr sz="700"/>
          </a:p>
          <a:p>
            <a:pPr indent="0" lvl="0" marL="0" marR="0" rtl="0" algn="ctr">
              <a:lnSpc>
                <a:spcPct val="140000"/>
              </a:lnSpc>
              <a:spcBef>
                <a:spcPts val="0"/>
              </a:spcBef>
              <a:spcAft>
                <a:spcPts val="0"/>
              </a:spcAft>
              <a:buNone/>
            </a:pPr>
            <a:r>
              <a:rPr b="0" i="0" lang="en" sz="1000" u="none" cap="none" strike="noStrike">
                <a:solidFill>
                  <a:srgbClr val="494F56"/>
                </a:solidFill>
                <a:latin typeface="Noto Sans"/>
                <a:ea typeface="Noto Sans"/>
                <a:cs typeface="Noto Sans"/>
                <a:sym typeface="Noto Sans"/>
              </a:rPr>
              <a:t>2024</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grpSp>
        <p:nvGrpSpPr>
          <p:cNvPr id="234" name="Google Shape;234;p20"/>
          <p:cNvGrpSpPr/>
          <p:nvPr/>
        </p:nvGrpSpPr>
        <p:grpSpPr>
          <a:xfrm>
            <a:off x="1311489" y="1563700"/>
            <a:ext cx="1636740" cy="1435253"/>
            <a:chOff x="0" y="-66675"/>
            <a:chExt cx="1176543" cy="1031708"/>
          </a:xfrm>
        </p:grpSpPr>
        <p:sp>
          <p:nvSpPr>
            <p:cNvPr id="235" name="Google Shape;235;p20"/>
            <p:cNvSpPr/>
            <p:nvPr/>
          </p:nvSpPr>
          <p:spPr>
            <a:xfrm>
              <a:off x="0" y="0"/>
              <a:ext cx="1176543" cy="965032"/>
            </a:xfrm>
            <a:custGeom>
              <a:rect b="b" l="l" r="r" t="t"/>
              <a:pathLst>
                <a:path extrusionOk="0" h="965032" w="1176543">
                  <a:moveTo>
                    <a:pt x="0" y="0"/>
                  </a:moveTo>
                  <a:lnTo>
                    <a:pt x="1176543" y="0"/>
                  </a:lnTo>
                  <a:lnTo>
                    <a:pt x="1176543" y="965032"/>
                  </a:lnTo>
                  <a:lnTo>
                    <a:pt x="0" y="965032"/>
                  </a:lnTo>
                  <a:close/>
                </a:path>
              </a:pathLst>
            </a:custGeom>
            <a:solidFill>
              <a:srgbClr val="E1C3FF"/>
            </a:solidFill>
            <a:ln>
              <a:noFill/>
            </a:ln>
          </p:spPr>
        </p:sp>
        <p:sp>
          <p:nvSpPr>
            <p:cNvPr id="236" name="Google Shape;236;p20"/>
            <p:cNvSpPr txBox="1"/>
            <p:nvPr/>
          </p:nvSpPr>
          <p:spPr>
            <a:xfrm>
              <a:off x="0" y="-66675"/>
              <a:ext cx="1176543" cy="103170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lang="en" sz="1800">
                  <a:solidFill>
                    <a:srgbClr val="494F56"/>
                  </a:solidFill>
                  <a:latin typeface="Noto Sans"/>
                  <a:ea typeface="Noto Sans"/>
                  <a:cs typeface="Noto Sans"/>
                  <a:sym typeface="Noto Sans"/>
                </a:rPr>
                <a:t>Option </a:t>
              </a:r>
              <a:r>
                <a:rPr b="0" i="0" lang="en" sz="1800" u="none" cap="none" strike="noStrike">
                  <a:solidFill>
                    <a:srgbClr val="494F56"/>
                  </a:solidFill>
                  <a:latin typeface="Noto Sans"/>
                  <a:ea typeface="Noto Sans"/>
                  <a:cs typeface="Noto Sans"/>
                  <a:sym typeface="Noto Sans"/>
                </a:rPr>
                <a:t>1</a:t>
              </a:r>
              <a:endParaRPr sz="700"/>
            </a:p>
            <a:p>
              <a:pPr indent="0" lvl="0" marL="0" marR="0" rtl="0" algn="ctr">
                <a:lnSpc>
                  <a:spcPct val="100000"/>
                </a:lnSpc>
                <a:spcBef>
                  <a:spcPts val="0"/>
                </a:spcBef>
                <a:spcAft>
                  <a:spcPts val="0"/>
                </a:spcAft>
                <a:buNone/>
              </a:pPr>
              <a:r>
                <a:rPr b="0" i="0" lang="en" sz="900" u="none" cap="none" strike="noStrike">
                  <a:solidFill>
                    <a:srgbClr val="494F56"/>
                  </a:solidFill>
                  <a:latin typeface="Noto Sans"/>
                  <a:ea typeface="Noto Sans"/>
                  <a:cs typeface="Noto Sans"/>
                  <a:sym typeface="Noto Sans"/>
                </a:rPr>
                <a:t>Presentations are communication tools.</a:t>
              </a:r>
              <a:endParaRPr sz="700"/>
            </a:p>
          </p:txBody>
        </p:sp>
      </p:grpSp>
      <p:grpSp>
        <p:nvGrpSpPr>
          <p:cNvPr id="237" name="Google Shape;237;p20"/>
          <p:cNvGrpSpPr/>
          <p:nvPr/>
        </p:nvGrpSpPr>
        <p:grpSpPr>
          <a:xfrm>
            <a:off x="4276224" y="1563700"/>
            <a:ext cx="1636740" cy="1435253"/>
            <a:chOff x="0" y="-66675"/>
            <a:chExt cx="1176543" cy="1031708"/>
          </a:xfrm>
        </p:grpSpPr>
        <p:sp>
          <p:nvSpPr>
            <p:cNvPr id="238" name="Google Shape;238;p20"/>
            <p:cNvSpPr/>
            <p:nvPr/>
          </p:nvSpPr>
          <p:spPr>
            <a:xfrm>
              <a:off x="0" y="0"/>
              <a:ext cx="1176543" cy="965032"/>
            </a:xfrm>
            <a:custGeom>
              <a:rect b="b" l="l" r="r" t="t"/>
              <a:pathLst>
                <a:path extrusionOk="0" h="965032" w="1176543">
                  <a:moveTo>
                    <a:pt x="0" y="0"/>
                  </a:moveTo>
                  <a:lnTo>
                    <a:pt x="1176543" y="0"/>
                  </a:lnTo>
                  <a:lnTo>
                    <a:pt x="1176543" y="965032"/>
                  </a:lnTo>
                  <a:lnTo>
                    <a:pt x="0" y="965032"/>
                  </a:lnTo>
                  <a:close/>
                </a:path>
              </a:pathLst>
            </a:custGeom>
            <a:solidFill>
              <a:srgbClr val="F6D46B"/>
            </a:solidFill>
            <a:ln>
              <a:noFill/>
            </a:ln>
          </p:spPr>
        </p:sp>
        <p:sp>
          <p:nvSpPr>
            <p:cNvPr id="239" name="Google Shape;239;p20"/>
            <p:cNvSpPr txBox="1"/>
            <p:nvPr/>
          </p:nvSpPr>
          <p:spPr>
            <a:xfrm>
              <a:off x="0" y="-66675"/>
              <a:ext cx="1176543" cy="103170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lang="en" sz="1800">
                  <a:solidFill>
                    <a:srgbClr val="494F56"/>
                  </a:solidFill>
                  <a:latin typeface="Noto Sans"/>
                  <a:ea typeface="Noto Sans"/>
                  <a:cs typeface="Noto Sans"/>
                  <a:sym typeface="Noto Sans"/>
                </a:rPr>
                <a:t>Option </a:t>
              </a:r>
              <a:r>
                <a:rPr b="0" i="0" lang="en" sz="1800" u="none" cap="none" strike="noStrike">
                  <a:solidFill>
                    <a:srgbClr val="494F56"/>
                  </a:solidFill>
                  <a:latin typeface="Noto Sans"/>
                  <a:ea typeface="Noto Sans"/>
                  <a:cs typeface="Noto Sans"/>
                  <a:sym typeface="Noto Sans"/>
                </a:rPr>
                <a:t>2</a:t>
              </a:r>
              <a:endParaRPr sz="700"/>
            </a:p>
            <a:p>
              <a:pPr indent="0" lvl="0" marL="0" marR="0" rtl="0" algn="ctr">
                <a:lnSpc>
                  <a:spcPct val="100000"/>
                </a:lnSpc>
                <a:spcBef>
                  <a:spcPts val="0"/>
                </a:spcBef>
                <a:spcAft>
                  <a:spcPts val="0"/>
                </a:spcAft>
                <a:buNone/>
              </a:pPr>
              <a:r>
                <a:rPr b="0" i="0" lang="en" sz="900" u="none" cap="none" strike="noStrike">
                  <a:solidFill>
                    <a:srgbClr val="494F56"/>
                  </a:solidFill>
                  <a:latin typeface="Noto Sans"/>
                  <a:ea typeface="Noto Sans"/>
                  <a:cs typeface="Noto Sans"/>
                  <a:sym typeface="Noto Sans"/>
                </a:rPr>
                <a:t>Presentations are communication tools.</a:t>
              </a:r>
              <a:endParaRPr sz="700"/>
            </a:p>
          </p:txBody>
        </p:sp>
      </p:grpSp>
      <p:grpSp>
        <p:nvGrpSpPr>
          <p:cNvPr id="240" name="Google Shape;240;p20"/>
          <p:cNvGrpSpPr/>
          <p:nvPr/>
        </p:nvGrpSpPr>
        <p:grpSpPr>
          <a:xfrm>
            <a:off x="7239139" y="1563700"/>
            <a:ext cx="1636740" cy="1435253"/>
            <a:chOff x="0" y="-66675"/>
            <a:chExt cx="1176543" cy="1031708"/>
          </a:xfrm>
        </p:grpSpPr>
        <p:sp>
          <p:nvSpPr>
            <p:cNvPr id="241" name="Google Shape;241;p20"/>
            <p:cNvSpPr/>
            <p:nvPr/>
          </p:nvSpPr>
          <p:spPr>
            <a:xfrm>
              <a:off x="0" y="0"/>
              <a:ext cx="1176543" cy="965032"/>
            </a:xfrm>
            <a:custGeom>
              <a:rect b="b" l="l" r="r" t="t"/>
              <a:pathLst>
                <a:path extrusionOk="0" h="965032" w="1176543">
                  <a:moveTo>
                    <a:pt x="0" y="0"/>
                  </a:moveTo>
                  <a:lnTo>
                    <a:pt x="1176543" y="0"/>
                  </a:lnTo>
                  <a:lnTo>
                    <a:pt x="1176543" y="965032"/>
                  </a:lnTo>
                  <a:lnTo>
                    <a:pt x="0" y="965032"/>
                  </a:lnTo>
                  <a:close/>
                </a:path>
              </a:pathLst>
            </a:custGeom>
            <a:solidFill>
              <a:srgbClr val="AFD480"/>
            </a:solidFill>
            <a:ln>
              <a:noFill/>
            </a:ln>
          </p:spPr>
        </p:sp>
        <p:sp>
          <p:nvSpPr>
            <p:cNvPr id="242" name="Google Shape;242;p20"/>
            <p:cNvSpPr txBox="1"/>
            <p:nvPr/>
          </p:nvSpPr>
          <p:spPr>
            <a:xfrm>
              <a:off x="0" y="-66675"/>
              <a:ext cx="1176543" cy="103170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Option 3</a:t>
              </a:r>
              <a:endParaRPr sz="700"/>
            </a:p>
            <a:p>
              <a:pPr indent="0" lvl="0" marL="0" marR="0" rtl="0" algn="ctr">
                <a:lnSpc>
                  <a:spcPct val="100000"/>
                </a:lnSpc>
                <a:spcBef>
                  <a:spcPts val="0"/>
                </a:spcBef>
                <a:spcAft>
                  <a:spcPts val="0"/>
                </a:spcAft>
                <a:buNone/>
              </a:pPr>
              <a:r>
                <a:rPr b="0" i="0" lang="en" sz="900" u="none" cap="none" strike="noStrike">
                  <a:solidFill>
                    <a:srgbClr val="494F56"/>
                  </a:solidFill>
                  <a:latin typeface="Noto Sans"/>
                  <a:ea typeface="Noto Sans"/>
                  <a:cs typeface="Noto Sans"/>
                  <a:sym typeface="Noto Sans"/>
                </a:rPr>
                <a:t>Presentations are communication tools.</a:t>
              </a:r>
              <a:endParaRPr sz="700"/>
            </a:p>
          </p:txBody>
        </p:sp>
      </p:grpSp>
      <p:grpSp>
        <p:nvGrpSpPr>
          <p:cNvPr id="243" name="Google Shape;243;p20"/>
          <p:cNvGrpSpPr/>
          <p:nvPr/>
        </p:nvGrpSpPr>
        <p:grpSpPr>
          <a:xfrm>
            <a:off x="266302" y="1576951"/>
            <a:ext cx="1045188" cy="1422002"/>
            <a:chOff x="0" y="-57150"/>
            <a:chExt cx="751315" cy="1022183"/>
          </a:xfrm>
        </p:grpSpPr>
        <p:sp>
          <p:nvSpPr>
            <p:cNvPr id="244" name="Google Shape;244;p20"/>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EDF0F0"/>
            </a:solidFill>
            <a:ln>
              <a:noFill/>
            </a:ln>
          </p:spPr>
        </p:sp>
        <p:sp>
          <p:nvSpPr>
            <p:cNvPr id="245" name="Google Shape;245;p20"/>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20"/>
          <p:cNvGrpSpPr/>
          <p:nvPr/>
        </p:nvGrpSpPr>
        <p:grpSpPr>
          <a:xfrm>
            <a:off x="3231036" y="1576951"/>
            <a:ext cx="1045188" cy="1422002"/>
            <a:chOff x="0" y="-57150"/>
            <a:chExt cx="751315" cy="1022183"/>
          </a:xfrm>
        </p:grpSpPr>
        <p:sp>
          <p:nvSpPr>
            <p:cNvPr id="247" name="Google Shape;247;p20"/>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EDF0F0"/>
            </a:solidFill>
            <a:ln>
              <a:noFill/>
            </a:ln>
          </p:spPr>
        </p:sp>
        <p:sp>
          <p:nvSpPr>
            <p:cNvPr id="248" name="Google Shape;248;p20"/>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20"/>
          <p:cNvGrpSpPr/>
          <p:nvPr/>
        </p:nvGrpSpPr>
        <p:grpSpPr>
          <a:xfrm>
            <a:off x="6193952" y="1576951"/>
            <a:ext cx="1045188" cy="1422002"/>
            <a:chOff x="0" y="-57150"/>
            <a:chExt cx="751315" cy="1022183"/>
          </a:xfrm>
        </p:grpSpPr>
        <p:sp>
          <p:nvSpPr>
            <p:cNvPr id="250" name="Google Shape;250;p20"/>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EDF0F0"/>
            </a:solidFill>
            <a:ln>
              <a:noFill/>
            </a:ln>
          </p:spPr>
        </p:sp>
        <p:sp>
          <p:nvSpPr>
            <p:cNvPr id="251" name="Google Shape;251;p20"/>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20"/>
          <p:cNvGrpSpPr/>
          <p:nvPr/>
        </p:nvGrpSpPr>
        <p:grpSpPr>
          <a:xfrm>
            <a:off x="2405070" y="2667425"/>
            <a:ext cx="543160" cy="479508"/>
            <a:chOff x="0" y="-6350"/>
            <a:chExt cx="812800" cy="717550"/>
          </a:xfrm>
        </p:grpSpPr>
        <p:sp>
          <p:nvSpPr>
            <p:cNvPr id="253" name="Google Shape;253;p20"/>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E1C3FF"/>
            </a:solidFill>
            <a:ln>
              <a:noFill/>
            </a:ln>
          </p:spPr>
        </p:sp>
        <p:sp>
          <p:nvSpPr>
            <p:cNvPr id="254" name="Google Shape;254;p20"/>
            <p:cNvSpPr txBox="1"/>
            <p:nvPr/>
          </p:nvSpPr>
          <p:spPr>
            <a:xfrm>
              <a:off x="127000" y="-63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5" name="Google Shape;255;p20"/>
          <p:cNvGrpSpPr/>
          <p:nvPr/>
        </p:nvGrpSpPr>
        <p:grpSpPr>
          <a:xfrm>
            <a:off x="5369804" y="2667425"/>
            <a:ext cx="543160" cy="479508"/>
            <a:chOff x="0" y="-6350"/>
            <a:chExt cx="812800" cy="717550"/>
          </a:xfrm>
        </p:grpSpPr>
        <p:sp>
          <p:nvSpPr>
            <p:cNvPr id="256" name="Google Shape;256;p20"/>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6D46B"/>
            </a:solidFill>
            <a:ln>
              <a:noFill/>
            </a:ln>
          </p:spPr>
        </p:sp>
        <p:sp>
          <p:nvSpPr>
            <p:cNvPr id="257" name="Google Shape;257;p20"/>
            <p:cNvSpPr txBox="1"/>
            <p:nvPr/>
          </p:nvSpPr>
          <p:spPr>
            <a:xfrm>
              <a:off x="127000" y="-63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8" name="Google Shape;258;p20"/>
          <p:cNvGrpSpPr/>
          <p:nvPr/>
        </p:nvGrpSpPr>
        <p:grpSpPr>
          <a:xfrm>
            <a:off x="8332720" y="2667425"/>
            <a:ext cx="543160" cy="479508"/>
            <a:chOff x="0" y="-6350"/>
            <a:chExt cx="812800" cy="717550"/>
          </a:xfrm>
        </p:grpSpPr>
        <p:sp>
          <p:nvSpPr>
            <p:cNvPr id="259" name="Google Shape;259;p20"/>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AFD480"/>
            </a:solidFill>
            <a:ln>
              <a:noFill/>
            </a:ln>
          </p:spPr>
        </p:sp>
        <p:sp>
          <p:nvSpPr>
            <p:cNvPr id="260" name="Google Shape;260;p20"/>
            <p:cNvSpPr txBox="1"/>
            <p:nvPr/>
          </p:nvSpPr>
          <p:spPr>
            <a:xfrm>
              <a:off x="127000" y="-63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61" name="Google Shape;261;p20"/>
          <p:cNvCxnSpPr/>
          <p:nvPr/>
        </p:nvCxnSpPr>
        <p:spPr>
          <a:xfrm>
            <a:off x="0" y="3466742"/>
            <a:ext cx="9142181" cy="23813"/>
          </a:xfrm>
          <a:prstGeom prst="straightConnector1">
            <a:avLst/>
          </a:prstGeom>
          <a:noFill/>
          <a:ln cap="flat" cmpd="sng" w="9525">
            <a:solidFill>
              <a:srgbClr val="000000"/>
            </a:solidFill>
            <a:prstDash val="solid"/>
            <a:round/>
            <a:headEnd len="sm" w="sm" type="none"/>
            <a:tailEnd len="sm" w="sm" type="none"/>
          </a:ln>
        </p:spPr>
      </p:cxnSp>
      <p:sp>
        <p:nvSpPr>
          <p:cNvPr id="262" name="Google Shape;262;p20"/>
          <p:cNvSpPr/>
          <p:nvPr/>
        </p:nvSpPr>
        <p:spPr>
          <a:xfrm>
            <a:off x="3498016" y="2071625"/>
            <a:ext cx="511507" cy="512439"/>
          </a:xfrm>
          <a:custGeom>
            <a:rect b="b" l="l" r="r" t="t"/>
            <a:pathLst>
              <a:path extrusionOk="0" h="1024878" w="1023015">
                <a:moveTo>
                  <a:pt x="0" y="0"/>
                </a:moveTo>
                <a:lnTo>
                  <a:pt x="1023015" y="0"/>
                </a:lnTo>
                <a:lnTo>
                  <a:pt x="1023015" y="1024879"/>
                </a:lnTo>
                <a:lnTo>
                  <a:pt x="0" y="1024879"/>
                </a:lnTo>
                <a:lnTo>
                  <a:pt x="0" y="0"/>
                </a:lnTo>
                <a:close/>
              </a:path>
            </a:pathLst>
          </a:custGeom>
          <a:blipFill rotWithShape="1">
            <a:blip r:embed="rId3">
              <a:alphaModFix/>
            </a:blip>
            <a:stretch>
              <a:fillRect b="0" l="0" r="0" t="0"/>
            </a:stretch>
          </a:blipFill>
          <a:ln>
            <a:noFill/>
          </a:ln>
        </p:spPr>
      </p:sp>
      <p:sp>
        <p:nvSpPr>
          <p:cNvPr id="263" name="Google Shape;263;p20"/>
          <p:cNvSpPr/>
          <p:nvPr/>
        </p:nvSpPr>
        <p:spPr>
          <a:xfrm>
            <a:off x="514350" y="2057337"/>
            <a:ext cx="544912" cy="544912"/>
          </a:xfrm>
          <a:custGeom>
            <a:rect b="b" l="l" r="r" t="t"/>
            <a:pathLst>
              <a:path extrusionOk="0" h="1089824" w="1089824">
                <a:moveTo>
                  <a:pt x="0" y="0"/>
                </a:moveTo>
                <a:lnTo>
                  <a:pt x="1089824" y="0"/>
                </a:lnTo>
                <a:lnTo>
                  <a:pt x="1089824" y="1089824"/>
                </a:lnTo>
                <a:lnTo>
                  <a:pt x="0" y="1089824"/>
                </a:lnTo>
                <a:lnTo>
                  <a:pt x="0" y="0"/>
                </a:lnTo>
                <a:close/>
              </a:path>
            </a:pathLst>
          </a:custGeom>
          <a:blipFill rotWithShape="1">
            <a:blip r:embed="rId4">
              <a:alphaModFix/>
            </a:blip>
            <a:stretch>
              <a:fillRect b="0" l="0" r="0" t="0"/>
            </a:stretch>
          </a:blipFill>
          <a:ln>
            <a:noFill/>
          </a:ln>
        </p:spPr>
      </p:sp>
      <p:sp>
        <p:nvSpPr>
          <p:cNvPr id="264" name="Google Shape;264;p20"/>
          <p:cNvSpPr/>
          <p:nvPr/>
        </p:nvSpPr>
        <p:spPr>
          <a:xfrm>
            <a:off x="6460652" y="2071625"/>
            <a:ext cx="511973" cy="511973"/>
          </a:xfrm>
          <a:custGeom>
            <a:rect b="b" l="l" r="r" t="t"/>
            <a:pathLst>
              <a:path extrusionOk="0" h="1023946" w="1023946">
                <a:moveTo>
                  <a:pt x="0" y="0"/>
                </a:moveTo>
                <a:lnTo>
                  <a:pt x="1023946" y="0"/>
                </a:lnTo>
                <a:lnTo>
                  <a:pt x="1023946" y="1023946"/>
                </a:lnTo>
                <a:lnTo>
                  <a:pt x="0" y="1023946"/>
                </a:lnTo>
                <a:lnTo>
                  <a:pt x="0" y="0"/>
                </a:lnTo>
                <a:close/>
              </a:path>
            </a:pathLst>
          </a:custGeom>
          <a:blipFill rotWithShape="1">
            <a:blip r:embed="rId5">
              <a:alphaModFix/>
            </a:blip>
            <a:stretch>
              <a:fillRect b="0" l="0" r="0" t="0"/>
            </a:stretch>
          </a:blipFill>
          <a:ln>
            <a:noFill/>
          </a:ln>
        </p:spPr>
      </p:sp>
      <p:grpSp>
        <p:nvGrpSpPr>
          <p:cNvPr id="265" name="Google Shape;265;p20"/>
          <p:cNvGrpSpPr/>
          <p:nvPr/>
        </p:nvGrpSpPr>
        <p:grpSpPr>
          <a:xfrm>
            <a:off x="2547570" y="3337663"/>
            <a:ext cx="258158" cy="258158"/>
            <a:chOff x="0" y="0"/>
            <a:chExt cx="812800" cy="812800"/>
          </a:xfrm>
        </p:grpSpPr>
        <p:sp>
          <p:nvSpPr>
            <p:cNvPr id="266" name="Google Shape;2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C3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20"/>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20"/>
          <p:cNvGrpSpPr/>
          <p:nvPr/>
        </p:nvGrpSpPr>
        <p:grpSpPr>
          <a:xfrm>
            <a:off x="5512305" y="3337663"/>
            <a:ext cx="258158" cy="258158"/>
            <a:chOff x="0" y="0"/>
            <a:chExt cx="812800" cy="812800"/>
          </a:xfrm>
        </p:grpSpPr>
        <p:sp>
          <p:nvSpPr>
            <p:cNvPr id="269" name="Google Shape;2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0" name="Google Shape;270;p20"/>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1" name="Google Shape;271;p20"/>
          <p:cNvGrpSpPr/>
          <p:nvPr/>
        </p:nvGrpSpPr>
        <p:grpSpPr>
          <a:xfrm>
            <a:off x="8475220" y="3337663"/>
            <a:ext cx="258159" cy="258158"/>
            <a:chOff x="0" y="0"/>
            <a:chExt cx="812800" cy="812800"/>
          </a:xfrm>
        </p:grpSpPr>
        <p:sp>
          <p:nvSpPr>
            <p:cNvPr id="272" name="Google Shape;2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20"/>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20"/>
          <p:cNvSpPr txBox="1"/>
          <p:nvPr/>
        </p:nvSpPr>
        <p:spPr>
          <a:xfrm>
            <a:off x="1609085" y="4218438"/>
            <a:ext cx="5925831" cy="3057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Presentations are communication tools that can be used as demonstrations, lectures, speeches, reports, and more. It is mostly presented before an audience. </a:t>
            </a:r>
            <a:endParaRPr sz="700"/>
          </a:p>
        </p:txBody>
      </p:sp>
      <p:sp>
        <p:nvSpPr>
          <p:cNvPr id="275" name="Google Shape;275;p20"/>
          <p:cNvSpPr txBox="1"/>
          <p:nvPr/>
        </p:nvSpPr>
        <p:spPr>
          <a:xfrm>
            <a:off x="1584807" y="504825"/>
            <a:ext cx="5974385"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Add Your Title</a:t>
            </a:r>
            <a:endParaRPr sz="700"/>
          </a:p>
        </p:txBody>
      </p:sp>
      <p:sp>
        <p:nvSpPr>
          <p:cNvPr id="276" name="Google Shape;276;p20"/>
          <p:cNvSpPr/>
          <p:nvPr/>
        </p:nvSpPr>
        <p:spPr>
          <a:xfrm>
            <a:off x="2367394" y="3157486"/>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6">
              <a:alphaModFix/>
            </a:blip>
            <a:stretch>
              <a:fillRect b="0" l="0" r="0" t="0"/>
            </a:stretch>
          </a:blipFill>
          <a:ln>
            <a:noFill/>
          </a:ln>
        </p:spPr>
      </p:sp>
      <p:sp>
        <p:nvSpPr>
          <p:cNvPr id="277" name="Google Shape;277;p20"/>
          <p:cNvSpPr/>
          <p:nvPr/>
        </p:nvSpPr>
        <p:spPr>
          <a:xfrm>
            <a:off x="5332129" y="3157486"/>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7">
              <a:alphaModFix/>
            </a:blip>
            <a:stretch>
              <a:fillRect b="0" l="0" r="0" t="0"/>
            </a:stretch>
          </a:blipFill>
          <a:ln>
            <a:noFill/>
          </a:ln>
        </p:spPr>
      </p:sp>
      <p:sp>
        <p:nvSpPr>
          <p:cNvPr id="278" name="Google Shape;278;p20"/>
          <p:cNvSpPr/>
          <p:nvPr/>
        </p:nvSpPr>
        <p:spPr>
          <a:xfrm>
            <a:off x="8295044" y="3157486"/>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2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84" name="Google Shape;284;p21"/>
          <p:cNvGrpSpPr/>
          <p:nvPr/>
        </p:nvGrpSpPr>
        <p:grpSpPr>
          <a:xfrm>
            <a:off x="533445" y="2999210"/>
            <a:ext cx="1085761" cy="1085761"/>
            <a:chOff x="0" y="0"/>
            <a:chExt cx="812800" cy="812800"/>
          </a:xfrm>
        </p:grpSpPr>
        <p:sp>
          <p:nvSpPr>
            <p:cNvPr id="285" name="Google Shape;2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6" name="Google Shape;286;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21"/>
          <p:cNvGrpSpPr/>
          <p:nvPr/>
        </p:nvGrpSpPr>
        <p:grpSpPr>
          <a:xfrm>
            <a:off x="1457280" y="2627690"/>
            <a:ext cx="1828800" cy="1828800"/>
            <a:chOff x="0" y="0"/>
            <a:chExt cx="812800" cy="812800"/>
          </a:xfrm>
        </p:grpSpPr>
        <p:sp>
          <p:nvSpPr>
            <p:cNvPr id="288" name="Google Shape;2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4901"/>
              </a:srgbClr>
            </a:solidFill>
            <a:ln cap="sq" cmpd="sng" w="28575">
              <a:solidFill>
                <a:srgbClr val="F6D46B">
                  <a:alpha val="74901"/>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0" name="Google Shape;290;p21"/>
          <p:cNvSpPr/>
          <p:nvPr/>
        </p:nvSpPr>
        <p:spPr>
          <a:xfrm>
            <a:off x="835032" y="3372838"/>
            <a:ext cx="482586" cy="415024"/>
          </a:xfrm>
          <a:custGeom>
            <a:rect b="b" l="l" r="r" t="t"/>
            <a:pathLst>
              <a:path extrusionOk="0" h="830047" w="965171">
                <a:moveTo>
                  <a:pt x="0" y="0"/>
                </a:moveTo>
                <a:lnTo>
                  <a:pt x="965172" y="0"/>
                </a:lnTo>
                <a:lnTo>
                  <a:pt x="965172" y="830047"/>
                </a:lnTo>
                <a:lnTo>
                  <a:pt x="0" y="830047"/>
                </a:lnTo>
                <a:lnTo>
                  <a:pt x="0" y="0"/>
                </a:lnTo>
                <a:close/>
              </a:path>
            </a:pathLst>
          </a:custGeom>
          <a:blipFill rotWithShape="1">
            <a:blip r:embed="rId4">
              <a:alphaModFix/>
            </a:blip>
            <a:stretch>
              <a:fillRect b="0" l="0" r="0" t="0"/>
            </a:stretch>
          </a:blipFill>
          <a:ln>
            <a:noFill/>
          </a:ln>
        </p:spPr>
      </p:sp>
      <p:grpSp>
        <p:nvGrpSpPr>
          <p:cNvPr id="291" name="Google Shape;291;p21"/>
          <p:cNvGrpSpPr/>
          <p:nvPr/>
        </p:nvGrpSpPr>
        <p:grpSpPr>
          <a:xfrm>
            <a:off x="3195683" y="2999210"/>
            <a:ext cx="1085761" cy="1085761"/>
            <a:chOff x="0" y="0"/>
            <a:chExt cx="812800" cy="812800"/>
          </a:xfrm>
        </p:grpSpPr>
        <p:sp>
          <p:nvSpPr>
            <p:cNvPr id="292" name="Google Shape;2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C4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3" name="Google Shape;293;p21"/>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4" name="Google Shape;294;p21"/>
          <p:cNvGrpSpPr/>
          <p:nvPr/>
        </p:nvGrpSpPr>
        <p:grpSpPr>
          <a:xfrm>
            <a:off x="4119518" y="2627690"/>
            <a:ext cx="1828800" cy="1828800"/>
            <a:chOff x="0" y="0"/>
            <a:chExt cx="812800" cy="812800"/>
          </a:xfrm>
        </p:grpSpPr>
        <p:sp>
          <p:nvSpPr>
            <p:cNvPr id="295" name="Google Shape;2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4901"/>
              </a:srgbClr>
            </a:solidFill>
            <a:ln cap="sq" cmpd="sng" w="28575">
              <a:solidFill>
                <a:srgbClr val="9DC4DD">
                  <a:alpha val="74901"/>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7" name="Google Shape;297;p21"/>
          <p:cNvGrpSpPr/>
          <p:nvPr/>
        </p:nvGrpSpPr>
        <p:grpSpPr>
          <a:xfrm>
            <a:off x="5857920" y="2999210"/>
            <a:ext cx="1085760" cy="1085761"/>
            <a:chOff x="0" y="0"/>
            <a:chExt cx="812800" cy="812800"/>
          </a:xfrm>
        </p:grpSpPr>
        <p:sp>
          <p:nvSpPr>
            <p:cNvPr id="298" name="Google Shape;2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21"/>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0" name="Google Shape;300;p21"/>
          <p:cNvGrpSpPr/>
          <p:nvPr/>
        </p:nvGrpSpPr>
        <p:grpSpPr>
          <a:xfrm>
            <a:off x="6781755" y="2627690"/>
            <a:ext cx="1828800" cy="1828800"/>
            <a:chOff x="0" y="0"/>
            <a:chExt cx="812800" cy="812800"/>
          </a:xfrm>
        </p:grpSpPr>
        <p:sp>
          <p:nvSpPr>
            <p:cNvPr id="301" name="Google Shape;3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4901"/>
              </a:srgbClr>
            </a:solidFill>
            <a:ln cap="sq" cmpd="sng" w="28575">
              <a:solidFill>
                <a:srgbClr val="AFD480">
                  <a:alpha val="74901"/>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3" name="Google Shape;303;p21"/>
          <p:cNvGrpSpPr/>
          <p:nvPr/>
        </p:nvGrpSpPr>
        <p:grpSpPr>
          <a:xfrm>
            <a:off x="533445" y="1058529"/>
            <a:ext cx="1085761" cy="1085761"/>
            <a:chOff x="0" y="0"/>
            <a:chExt cx="812800" cy="812800"/>
          </a:xfrm>
        </p:grpSpPr>
        <p:sp>
          <p:nvSpPr>
            <p:cNvPr id="304" name="Google Shape;30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6" name="Google Shape;306;p21"/>
          <p:cNvGrpSpPr/>
          <p:nvPr/>
        </p:nvGrpSpPr>
        <p:grpSpPr>
          <a:xfrm>
            <a:off x="1457280" y="687010"/>
            <a:ext cx="1828800" cy="1828800"/>
            <a:chOff x="0" y="0"/>
            <a:chExt cx="812800" cy="812800"/>
          </a:xfrm>
        </p:grpSpPr>
        <p:sp>
          <p:nvSpPr>
            <p:cNvPr id="307" name="Google Shape;30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4901"/>
              </a:srgbClr>
            </a:solidFill>
            <a:ln cap="sq" cmpd="sng" w="28575">
              <a:solidFill>
                <a:srgbClr val="F6D46B">
                  <a:alpha val="74901"/>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21"/>
          <p:cNvGrpSpPr/>
          <p:nvPr/>
        </p:nvGrpSpPr>
        <p:grpSpPr>
          <a:xfrm>
            <a:off x="3195683" y="1058529"/>
            <a:ext cx="1085761" cy="1085761"/>
            <a:chOff x="0" y="0"/>
            <a:chExt cx="812800" cy="812800"/>
          </a:xfrm>
        </p:grpSpPr>
        <p:sp>
          <p:nvSpPr>
            <p:cNvPr id="310" name="Google Shape;3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C4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1" name="Google Shape;311;p21"/>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21"/>
          <p:cNvGrpSpPr/>
          <p:nvPr/>
        </p:nvGrpSpPr>
        <p:grpSpPr>
          <a:xfrm>
            <a:off x="4119518" y="687010"/>
            <a:ext cx="1828800" cy="1828800"/>
            <a:chOff x="0" y="0"/>
            <a:chExt cx="812800" cy="812800"/>
          </a:xfrm>
        </p:grpSpPr>
        <p:sp>
          <p:nvSpPr>
            <p:cNvPr id="313" name="Google Shape;3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4901"/>
              </a:srgbClr>
            </a:solidFill>
            <a:ln cap="sq" cmpd="sng" w="28575">
              <a:solidFill>
                <a:srgbClr val="9DC4DD">
                  <a:alpha val="74901"/>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5" name="Google Shape;315;p21"/>
          <p:cNvGrpSpPr/>
          <p:nvPr/>
        </p:nvGrpSpPr>
        <p:grpSpPr>
          <a:xfrm>
            <a:off x="5857920" y="1058529"/>
            <a:ext cx="1085760" cy="1085761"/>
            <a:chOff x="0" y="0"/>
            <a:chExt cx="812800" cy="812800"/>
          </a:xfrm>
        </p:grpSpPr>
        <p:sp>
          <p:nvSpPr>
            <p:cNvPr id="316" name="Google Shape;31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7" name="Google Shape;317;p21"/>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21"/>
          <p:cNvGrpSpPr/>
          <p:nvPr/>
        </p:nvGrpSpPr>
        <p:grpSpPr>
          <a:xfrm>
            <a:off x="6781755" y="687010"/>
            <a:ext cx="1828800" cy="1828800"/>
            <a:chOff x="0" y="0"/>
            <a:chExt cx="812800" cy="812800"/>
          </a:xfrm>
        </p:grpSpPr>
        <p:sp>
          <p:nvSpPr>
            <p:cNvPr id="319" name="Google Shape;31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4901"/>
              </a:srgbClr>
            </a:solidFill>
            <a:ln cap="sq" cmpd="sng" w="28575">
              <a:solidFill>
                <a:srgbClr val="AFD480">
                  <a:alpha val="74901"/>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0" name="Google Shape;320;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1" name="Google Shape;321;p21"/>
          <p:cNvSpPr/>
          <p:nvPr/>
        </p:nvSpPr>
        <p:spPr>
          <a:xfrm>
            <a:off x="3465806" y="3305097"/>
            <a:ext cx="473985" cy="473985"/>
          </a:xfrm>
          <a:custGeom>
            <a:rect b="b" l="l" r="r" t="t"/>
            <a:pathLst>
              <a:path extrusionOk="0" h="947971" w="947971">
                <a:moveTo>
                  <a:pt x="0" y="0"/>
                </a:moveTo>
                <a:lnTo>
                  <a:pt x="947972" y="0"/>
                </a:lnTo>
                <a:lnTo>
                  <a:pt x="947972" y="947972"/>
                </a:lnTo>
                <a:lnTo>
                  <a:pt x="0" y="947972"/>
                </a:lnTo>
                <a:lnTo>
                  <a:pt x="0" y="0"/>
                </a:lnTo>
                <a:close/>
              </a:path>
            </a:pathLst>
          </a:custGeom>
          <a:blipFill rotWithShape="1">
            <a:blip r:embed="rId5">
              <a:alphaModFix/>
            </a:blip>
            <a:stretch>
              <a:fillRect b="0" l="0" r="0" t="0"/>
            </a:stretch>
          </a:blipFill>
          <a:ln>
            <a:noFill/>
          </a:ln>
        </p:spPr>
      </p:sp>
      <p:sp>
        <p:nvSpPr>
          <p:cNvPr id="322" name="Google Shape;322;p21"/>
          <p:cNvSpPr/>
          <p:nvPr/>
        </p:nvSpPr>
        <p:spPr>
          <a:xfrm>
            <a:off x="3579902" y="1364417"/>
            <a:ext cx="330067" cy="473986"/>
          </a:xfrm>
          <a:custGeom>
            <a:rect b="b" l="l" r="r" t="t"/>
            <a:pathLst>
              <a:path extrusionOk="0" h="947971" w="660133">
                <a:moveTo>
                  <a:pt x="0" y="0"/>
                </a:moveTo>
                <a:lnTo>
                  <a:pt x="660132" y="0"/>
                </a:lnTo>
                <a:lnTo>
                  <a:pt x="660132" y="947972"/>
                </a:lnTo>
                <a:lnTo>
                  <a:pt x="0" y="947972"/>
                </a:lnTo>
                <a:lnTo>
                  <a:pt x="0" y="0"/>
                </a:lnTo>
                <a:close/>
              </a:path>
            </a:pathLst>
          </a:custGeom>
          <a:blipFill rotWithShape="1">
            <a:blip r:embed="rId6">
              <a:alphaModFix/>
            </a:blip>
            <a:stretch>
              <a:fillRect b="0" l="0" r="0" t="0"/>
            </a:stretch>
          </a:blipFill>
          <a:ln>
            <a:noFill/>
          </a:ln>
        </p:spPr>
      </p:sp>
      <p:sp>
        <p:nvSpPr>
          <p:cNvPr id="323" name="Google Shape;323;p21"/>
          <p:cNvSpPr/>
          <p:nvPr/>
        </p:nvSpPr>
        <p:spPr>
          <a:xfrm>
            <a:off x="6118074" y="3378723"/>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7">
              <a:alphaModFix/>
            </a:blip>
            <a:stretch>
              <a:fillRect b="0" l="0" r="0" t="0"/>
            </a:stretch>
          </a:blipFill>
          <a:ln>
            <a:noFill/>
          </a:ln>
        </p:spPr>
      </p:sp>
      <p:sp>
        <p:nvSpPr>
          <p:cNvPr id="324" name="Google Shape;324;p21"/>
          <p:cNvSpPr/>
          <p:nvPr/>
        </p:nvSpPr>
        <p:spPr>
          <a:xfrm>
            <a:off x="864582" y="1389666"/>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8">
              <a:alphaModFix/>
            </a:blip>
            <a:stretch>
              <a:fillRect b="0" l="0" r="0" t="0"/>
            </a:stretch>
          </a:blipFill>
          <a:ln>
            <a:noFill/>
          </a:ln>
        </p:spPr>
      </p:sp>
      <p:sp>
        <p:nvSpPr>
          <p:cNvPr id="325" name="Google Shape;325;p21"/>
          <p:cNvSpPr/>
          <p:nvPr/>
        </p:nvSpPr>
        <p:spPr>
          <a:xfrm>
            <a:off x="6157868" y="1377107"/>
            <a:ext cx="469966" cy="448605"/>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9">
              <a:alphaModFix/>
            </a:blip>
            <a:stretch>
              <a:fillRect b="0" l="0" r="0" t="0"/>
            </a:stretch>
          </a:blipFill>
          <a:ln>
            <a:noFill/>
          </a:ln>
        </p:spPr>
      </p:sp>
      <p:sp>
        <p:nvSpPr>
          <p:cNvPr id="326" name="Google Shape;326;p21"/>
          <p:cNvSpPr txBox="1"/>
          <p:nvPr/>
        </p:nvSpPr>
        <p:spPr>
          <a:xfrm>
            <a:off x="1757204" y="2813586"/>
            <a:ext cx="1228952" cy="647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04. </a:t>
            </a:r>
            <a:endParaRPr sz="700"/>
          </a:p>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27" name="Google Shape;327;p21"/>
          <p:cNvSpPr txBox="1"/>
          <p:nvPr/>
        </p:nvSpPr>
        <p:spPr>
          <a:xfrm>
            <a:off x="1619205" y="3555902"/>
            <a:ext cx="150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328" name="Google Shape;328;p21"/>
          <p:cNvSpPr txBox="1"/>
          <p:nvPr/>
        </p:nvSpPr>
        <p:spPr>
          <a:xfrm>
            <a:off x="4419442" y="2813586"/>
            <a:ext cx="1228952" cy="647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05. </a:t>
            </a:r>
            <a:endParaRPr sz="700"/>
          </a:p>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29" name="Google Shape;329;p21"/>
          <p:cNvSpPr txBox="1"/>
          <p:nvPr/>
        </p:nvSpPr>
        <p:spPr>
          <a:xfrm>
            <a:off x="4281443" y="3555902"/>
            <a:ext cx="150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330" name="Google Shape;330;p21"/>
          <p:cNvSpPr txBox="1"/>
          <p:nvPr/>
        </p:nvSpPr>
        <p:spPr>
          <a:xfrm>
            <a:off x="7081679" y="2813586"/>
            <a:ext cx="1228952" cy="647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06. </a:t>
            </a:r>
            <a:endParaRPr sz="700"/>
          </a:p>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31" name="Google Shape;331;p21"/>
          <p:cNvSpPr txBox="1"/>
          <p:nvPr/>
        </p:nvSpPr>
        <p:spPr>
          <a:xfrm>
            <a:off x="6943680" y="3555902"/>
            <a:ext cx="150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332" name="Google Shape;332;p21"/>
          <p:cNvSpPr txBox="1"/>
          <p:nvPr/>
        </p:nvSpPr>
        <p:spPr>
          <a:xfrm>
            <a:off x="1757204" y="872906"/>
            <a:ext cx="1228952" cy="647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01. </a:t>
            </a:r>
            <a:endParaRPr sz="700"/>
          </a:p>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33" name="Google Shape;333;p21"/>
          <p:cNvSpPr txBox="1"/>
          <p:nvPr/>
        </p:nvSpPr>
        <p:spPr>
          <a:xfrm>
            <a:off x="1619205" y="1615222"/>
            <a:ext cx="150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334" name="Google Shape;334;p21"/>
          <p:cNvSpPr txBox="1"/>
          <p:nvPr/>
        </p:nvSpPr>
        <p:spPr>
          <a:xfrm>
            <a:off x="4419442" y="872906"/>
            <a:ext cx="1228952" cy="647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02. </a:t>
            </a:r>
            <a:endParaRPr sz="700"/>
          </a:p>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35" name="Google Shape;335;p21"/>
          <p:cNvSpPr txBox="1"/>
          <p:nvPr/>
        </p:nvSpPr>
        <p:spPr>
          <a:xfrm>
            <a:off x="4281443" y="1615222"/>
            <a:ext cx="150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336" name="Google Shape;336;p21"/>
          <p:cNvSpPr txBox="1"/>
          <p:nvPr/>
        </p:nvSpPr>
        <p:spPr>
          <a:xfrm>
            <a:off x="7081679" y="872906"/>
            <a:ext cx="1228952" cy="647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03. </a:t>
            </a:r>
            <a:endParaRPr sz="700"/>
          </a:p>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37" name="Google Shape;337;p21"/>
          <p:cNvSpPr txBox="1"/>
          <p:nvPr/>
        </p:nvSpPr>
        <p:spPr>
          <a:xfrm>
            <a:off x="6943680" y="1615222"/>
            <a:ext cx="1505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2"/>
          <p:cNvSpPr txBox="1"/>
          <p:nvPr/>
        </p:nvSpPr>
        <p:spPr>
          <a:xfrm>
            <a:off x="1211784" y="3434779"/>
            <a:ext cx="1403884" cy="3143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Step 1</a:t>
            </a:r>
            <a:endParaRPr sz="700"/>
          </a:p>
        </p:txBody>
      </p:sp>
      <p:sp>
        <p:nvSpPr>
          <p:cNvPr id="343" name="Google Shape;343;p22"/>
          <p:cNvSpPr txBox="1"/>
          <p:nvPr/>
        </p:nvSpPr>
        <p:spPr>
          <a:xfrm>
            <a:off x="3043780" y="3434779"/>
            <a:ext cx="1403884" cy="3143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Step 2</a:t>
            </a:r>
            <a:endParaRPr sz="700"/>
          </a:p>
        </p:txBody>
      </p:sp>
      <p:sp>
        <p:nvSpPr>
          <p:cNvPr id="344" name="Google Shape;344;p22"/>
          <p:cNvSpPr txBox="1"/>
          <p:nvPr/>
        </p:nvSpPr>
        <p:spPr>
          <a:xfrm>
            <a:off x="4875777" y="3434779"/>
            <a:ext cx="1403884" cy="3143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Step 3</a:t>
            </a:r>
            <a:endParaRPr sz="700"/>
          </a:p>
        </p:txBody>
      </p:sp>
      <p:sp>
        <p:nvSpPr>
          <p:cNvPr id="345" name="Google Shape;345;p22"/>
          <p:cNvSpPr txBox="1"/>
          <p:nvPr/>
        </p:nvSpPr>
        <p:spPr>
          <a:xfrm>
            <a:off x="6707773" y="3434779"/>
            <a:ext cx="1403884" cy="3143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Step 4</a:t>
            </a:r>
            <a:endParaRPr sz="700"/>
          </a:p>
        </p:txBody>
      </p:sp>
      <p:sp>
        <p:nvSpPr>
          <p:cNvPr id="346" name="Google Shape;346;p22"/>
          <p:cNvSpPr txBox="1"/>
          <p:nvPr/>
        </p:nvSpPr>
        <p:spPr>
          <a:xfrm>
            <a:off x="1392354" y="3976417"/>
            <a:ext cx="1042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 step here</a:t>
            </a:r>
            <a:endParaRPr sz="700"/>
          </a:p>
        </p:txBody>
      </p:sp>
      <p:sp>
        <p:nvSpPr>
          <p:cNvPr id="347" name="Google Shape;347;p22"/>
          <p:cNvSpPr txBox="1"/>
          <p:nvPr/>
        </p:nvSpPr>
        <p:spPr>
          <a:xfrm>
            <a:off x="3224351" y="3976417"/>
            <a:ext cx="1042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 step here</a:t>
            </a:r>
            <a:endParaRPr sz="700"/>
          </a:p>
        </p:txBody>
      </p:sp>
      <p:sp>
        <p:nvSpPr>
          <p:cNvPr id="348" name="Google Shape;348;p22"/>
          <p:cNvSpPr txBox="1"/>
          <p:nvPr/>
        </p:nvSpPr>
        <p:spPr>
          <a:xfrm>
            <a:off x="5056347" y="3976417"/>
            <a:ext cx="1042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 step here</a:t>
            </a:r>
            <a:endParaRPr sz="700"/>
          </a:p>
        </p:txBody>
      </p:sp>
      <p:sp>
        <p:nvSpPr>
          <p:cNvPr id="349" name="Google Shape;349;p22"/>
          <p:cNvSpPr txBox="1"/>
          <p:nvPr/>
        </p:nvSpPr>
        <p:spPr>
          <a:xfrm>
            <a:off x="6888344" y="3976417"/>
            <a:ext cx="1042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 step here</a:t>
            </a:r>
            <a:endParaRPr sz="700"/>
          </a:p>
        </p:txBody>
      </p:sp>
      <p:sp>
        <p:nvSpPr>
          <p:cNvPr id="350" name="Google Shape;350;p22"/>
          <p:cNvSpPr/>
          <p:nvPr/>
        </p:nvSpPr>
        <p:spPr>
          <a:xfrm>
            <a:off x="1088725" y="2235210"/>
            <a:ext cx="1648512" cy="959040"/>
          </a:xfrm>
          <a:custGeom>
            <a:rect b="b" l="l" r="r" t="t"/>
            <a:pathLst>
              <a:path extrusionOk="0" h="3205480" w="5623239">
                <a:moveTo>
                  <a:pt x="4833298" y="3205480"/>
                </a:moveTo>
                <a:lnTo>
                  <a:pt x="0" y="3205480"/>
                </a:lnTo>
                <a:lnTo>
                  <a:pt x="791210" y="1602740"/>
                </a:lnTo>
                <a:lnTo>
                  <a:pt x="0" y="0"/>
                </a:lnTo>
                <a:lnTo>
                  <a:pt x="4833298" y="0"/>
                </a:lnTo>
                <a:lnTo>
                  <a:pt x="5623238" y="1602740"/>
                </a:lnTo>
                <a:lnTo>
                  <a:pt x="4833298" y="3205480"/>
                </a:lnTo>
                <a:close/>
              </a:path>
            </a:pathLst>
          </a:custGeom>
          <a:solidFill>
            <a:srgbClr val="E1C3FF"/>
          </a:solidFill>
          <a:ln>
            <a:noFill/>
          </a:ln>
        </p:spPr>
      </p:sp>
      <p:sp>
        <p:nvSpPr>
          <p:cNvPr id="351" name="Google Shape;351;p22"/>
          <p:cNvSpPr/>
          <p:nvPr/>
        </p:nvSpPr>
        <p:spPr>
          <a:xfrm>
            <a:off x="-743695" y="2235210"/>
            <a:ext cx="1648512" cy="959040"/>
          </a:xfrm>
          <a:custGeom>
            <a:rect b="b" l="l" r="r" t="t"/>
            <a:pathLst>
              <a:path extrusionOk="0" h="3205480" w="5623239">
                <a:moveTo>
                  <a:pt x="4833298" y="3205480"/>
                </a:moveTo>
                <a:lnTo>
                  <a:pt x="0" y="3205480"/>
                </a:lnTo>
                <a:lnTo>
                  <a:pt x="791210" y="1602740"/>
                </a:lnTo>
                <a:lnTo>
                  <a:pt x="0" y="0"/>
                </a:lnTo>
                <a:lnTo>
                  <a:pt x="4833298" y="0"/>
                </a:lnTo>
                <a:lnTo>
                  <a:pt x="5623238" y="1602740"/>
                </a:lnTo>
                <a:lnTo>
                  <a:pt x="4833298" y="3205480"/>
                </a:lnTo>
                <a:close/>
              </a:path>
            </a:pathLst>
          </a:custGeom>
          <a:solidFill>
            <a:srgbClr val="EDF0F0"/>
          </a:solidFill>
          <a:ln>
            <a:noFill/>
          </a:ln>
        </p:spPr>
      </p:sp>
      <p:sp>
        <p:nvSpPr>
          <p:cNvPr id="352" name="Google Shape;352;p22"/>
          <p:cNvSpPr/>
          <p:nvPr/>
        </p:nvSpPr>
        <p:spPr>
          <a:xfrm>
            <a:off x="8237694" y="2235210"/>
            <a:ext cx="1648512" cy="959040"/>
          </a:xfrm>
          <a:custGeom>
            <a:rect b="b" l="l" r="r" t="t"/>
            <a:pathLst>
              <a:path extrusionOk="0" h="3205480" w="5623239">
                <a:moveTo>
                  <a:pt x="4833298" y="3205480"/>
                </a:moveTo>
                <a:lnTo>
                  <a:pt x="0" y="3205480"/>
                </a:lnTo>
                <a:lnTo>
                  <a:pt x="791210" y="1602740"/>
                </a:lnTo>
                <a:lnTo>
                  <a:pt x="0" y="0"/>
                </a:lnTo>
                <a:lnTo>
                  <a:pt x="4833298" y="0"/>
                </a:lnTo>
                <a:lnTo>
                  <a:pt x="5623238" y="1602740"/>
                </a:lnTo>
                <a:lnTo>
                  <a:pt x="4833298" y="3205480"/>
                </a:lnTo>
                <a:close/>
              </a:path>
            </a:pathLst>
          </a:custGeom>
          <a:solidFill>
            <a:srgbClr val="EDF0F0"/>
          </a:solidFill>
          <a:ln>
            <a:noFill/>
          </a:ln>
        </p:spPr>
      </p:sp>
      <p:sp>
        <p:nvSpPr>
          <p:cNvPr id="353" name="Google Shape;353;p22"/>
          <p:cNvSpPr/>
          <p:nvPr/>
        </p:nvSpPr>
        <p:spPr>
          <a:xfrm>
            <a:off x="2920722" y="2235210"/>
            <a:ext cx="1648512" cy="959040"/>
          </a:xfrm>
          <a:custGeom>
            <a:rect b="b" l="l" r="r" t="t"/>
            <a:pathLst>
              <a:path extrusionOk="0" h="3205480" w="5623239">
                <a:moveTo>
                  <a:pt x="4833298" y="3205480"/>
                </a:moveTo>
                <a:lnTo>
                  <a:pt x="0" y="3205480"/>
                </a:lnTo>
                <a:lnTo>
                  <a:pt x="791210" y="1602740"/>
                </a:lnTo>
                <a:lnTo>
                  <a:pt x="0" y="0"/>
                </a:lnTo>
                <a:lnTo>
                  <a:pt x="4833298" y="0"/>
                </a:lnTo>
                <a:lnTo>
                  <a:pt x="5623238" y="1602740"/>
                </a:lnTo>
                <a:lnTo>
                  <a:pt x="4833298" y="3205480"/>
                </a:lnTo>
                <a:close/>
              </a:path>
            </a:pathLst>
          </a:custGeom>
          <a:solidFill>
            <a:srgbClr val="AFD480"/>
          </a:solidFill>
          <a:ln>
            <a:noFill/>
          </a:ln>
        </p:spPr>
      </p:sp>
      <p:sp>
        <p:nvSpPr>
          <p:cNvPr id="354" name="Google Shape;354;p22"/>
          <p:cNvSpPr/>
          <p:nvPr/>
        </p:nvSpPr>
        <p:spPr>
          <a:xfrm>
            <a:off x="4752718" y="2235210"/>
            <a:ext cx="1648512" cy="959040"/>
          </a:xfrm>
          <a:custGeom>
            <a:rect b="b" l="l" r="r" t="t"/>
            <a:pathLst>
              <a:path extrusionOk="0" h="3205480" w="5623239">
                <a:moveTo>
                  <a:pt x="4833298" y="3205480"/>
                </a:moveTo>
                <a:lnTo>
                  <a:pt x="0" y="3205480"/>
                </a:lnTo>
                <a:lnTo>
                  <a:pt x="791210" y="1602740"/>
                </a:lnTo>
                <a:lnTo>
                  <a:pt x="0" y="0"/>
                </a:lnTo>
                <a:lnTo>
                  <a:pt x="4833298" y="0"/>
                </a:lnTo>
                <a:lnTo>
                  <a:pt x="5623238" y="1602740"/>
                </a:lnTo>
                <a:lnTo>
                  <a:pt x="4833298" y="3205480"/>
                </a:lnTo>
                <a:close/>
              </a:path>
            </a:pathLst>
          </a:custGeom>
          <a:solidFill>
            <a:srgbClr val="9DC4DD"/>
          </a:solidFill>
          <a:ln>
            <a:noFill/>
          </a:ln>
        </p:spPr>
      </p:sp>
      <p:sp>
        <p:nvSpPr>
          <p:cNvPr id="355" name="Google Shape;355;p22"/>
          <p:cNvSpPr/>
          <p:nvPr/>
        </p:nvSpPr>
        <p:spPr>
          <a:xfrm>
            <a:off x="6584715" y="2235210"/>
            <a:ext cx="1648512" cy="959040"/>
          </a:xfrm>
          <a:custGeom>
            <a:rect b="b" l="l" r="r" t="t"/>
            <a:pathLst>
              <a:path extrusionOk="0" h="3205480" w="5623239">
                <a:moveTo>
                  <a:pt x="4833298" y="3205480"/>
                </a:moveTo>
                <a:lnTo>
                  <a:pt x="0" y="3205480"/>
                </a:lnTo>
                <a:lnTo>
                  <a:pt x="791210" y="1602740"/>
                </a:lnTo>
                <a:lnTo>
                  <a:pt x="0" y="0"/>
                </a:lnTo>
                <a:lnTo>
                  <a:pt x="4833298" y="0"/>
                </a:lnTo>
                <a:lnTo>
                  <a:pt x="5623238" y="1602740"/>
                </a:lnTo>
                <a:lnTo>
                  <a:pt x="4833298" y="3205480"/>
                </a:lnTo>
                <a:close/>
              </a:path>
            </a:pathLst>
          </a:custGeom>
          <a:solidFill>
            <a:srgbClr val="F6D46B"/>
          </a:solidFill>
          <a:ln>
            <a:noFill/>
          </a:ln>
        </p:spPr>
      </p:sp>
      <p:sp>
        <p:nvSpPr>
          <p:cNvPr id="356" name="Google Shape;356;p22"/>
          <p:cNvSpPr txBox="1"/>
          <p:nvPr/>
        </p:nvSpPr>
        <p:spPr>
          <a:xfrm>
            <a:off x="1054285" y="576153"/>
            <a:ext cx="7339727"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Add an Infographic Page</a:t>
            </a:r>
            <a:endParaRPr sz="700"/>
          </a:p>
        </p:txBody>
      </p:sp>
      <p:sp>
        <p:nvSpPr>
          <p:cNvPr id="357" name="Google Shape;357;p22"/>
          <p:cNvSpPr txBox="1"/>
          <p:nvPr/>
        </p:nvSpPr>
        <p:spPr>
          <a:xfrm>
            <a:off x="1609085" y="1446663"/>
            <a:ext cx="5925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Presentations are communication tools that can be used as demonstrations, lectures, speeches, reports, and more. It is mostly presented before an audience. </a:t>
            </a:r>
            <a:endParaRPr sz="700"/>
          </a:p>
        </p:txBody>
      </p:sp>
      <p:sp>
        <p:nvSpPr>
          <p:cNvPr id="358" name="Google Shape;358;p22"/>
          <p:cNvSpPr/>
          <p:nvPr/>
        </p:nvSpPr>
        <p:spPr>
          <a:xfrm>
            <a:off x="7133229" y="2428733"/>
            <a:ext cx="552973" cy="552973"/>
          </a:xfrm>
          <a:custGeom>
            <a:rect b="b" l="l" r="r" t="t"/>
            <a:pathLst>
              <a:path extrusionOk="0" h="1105946" w="1105946">
                <a:moveTo>
                  <a:pt x="0" y="0"/>
                </a:moveTo>
                <a:lnTo>
                  <a:pt x="1105946" y="0"/>
                </a:lnTo>
                <a:lnTo>
                  <a:pt x="1105946" y="1105946"/>
                </a:lnTo>
                <a:lnTo>
                  <a:pt x="0" y="1105946"/>
                </a:lnTo>
                <a:lnTo>
                  <a:pt x="0" y="0"/>
                </a:lnTo>
                <a:close/>
              </a:path>
            </a:pathLst>
          </a:custGeom>
          <a:blipFill rotWithShape="1">
            <a:blip r:embed="rId3">
              <a:alphaModFix/>
            </a:blip>
            <a:stretch>
              <a:fillRect b="0" l="0" r="0" t="0"/>
            </a:stretch>
          </a:blipFill>
          <a:ln>
            <a:noFill/>
          </a:ln>
        </p:spPr>
      </p:sp>
      <p:sp>
        <p:nvSpPr>
          <p:cNvPr id="359" name="Google Shape;359;p22"/>
          <p:cNvSpPr/>
          <p:nvPr/>
        </p:nvSpPr>
        <p:spPr>
          <a:xfrm>
            <a:off x="5270155" y="2407167"/>
            <a:ext cx="615126" cy="615126"/>
          </a:xfrm>
          <a:custGeom>
            <a:rect b="b" l="l" r="r" t="t"/>
            <a:pathLst>
              <a:path extrusionOk="0" h="1230252" w="1230252">
                <a:moveTo>
                  <a:pt x="0" y="0"/>
                </a:moveTo>
                <a:lnTo>
                  <a:pt x="1230252" y="0"/>
                </a:lnTo>
                <a:lnTo>
                  <a:pt x="1230252" y="1230252"/>
                </a:lnTo>
                <a:lnTo>
                  <a:pt x="0" y="1230252"/>
                </a:lnTo>
                <a:lnTo>
                  <a:pt x="0" y="0"/>
                </a:lnTo>
                <a:close/>
              </a:path>
            </a:pathLst>
          </a:custGeom>
          <a:blipFill rotWithShape="1">
            <a:blip r:embed="rId4">
              <a:alphaModFix/>
            </a:blip>
            <a:stretch>
              <a:fillRect b="0" l="0" r="0" t="0"/>
            </a:stretch>
          </a:blipFill>
          <a:ln>
            <a:noFill/>
          </a:ln>
        </p:spPr>
      </p:sp>
      <p:sp>
        <p:nvSpPr>
          <p:cNvPr id="360" name="Google Shape;360;p22"/>
          <p:cNvSpPr/>
          <p:nvPr/>
        </p:nvSpPr>
        <p:spPr>
          <a:xfrm>
            <a:off x="1637239" y="2438244"/>
            <a:ext cx="552973" cy="552973"/>
          </a:xfrm>
          <a:custGeom>
            <a:rect b="b" l="l" r="r" t="t"/>
            <a:pathLst>
              <a:path extrusionOk="0" h="1105946" w="1105946">
                <a:moveTo>
                  <a:pt x="0" y="0"/>
                </a:moveTo>
                <a:lnTo>
                  <a:pt x="1105947" y="0"/>
                </a:lnTo>
                <a:lnTo>
                  <a:pt x="1105947" y="1105946"/>
                </a:lnTo>
                <a:lnTo>
                  <a:pt x="0" y="1105946"/>
                </a:lnTo>
                <a:lnTo>
                  <a:pt x="0" y="0"/>
                </a:lnTo>
                <a:close/>
              </a:path>
            </a:pathLst>
          </a:custGeom>
          <a:blipFill rotWithShape="1">
            <a:blip r:embed="rId5">
              <a:alphaModFix/>
            </a:blip>
            <a:stretch>
              <a:fillRect b="0" l="0" r="0" t="0"/>
            </a:stretch>
          </a:blipFill>
          <a:ln>
            <a:noFill/>
          </a:ln>
        </p:spPr>
      </p:sp>
      <p:sp>
        <p:nvSpPr>
          <p:cNvPr id="361" name="Google Shape;361;p22"/>
          <p:cNvSpPr/>
          <p:nvPr/>
        </p:nvSpPr>
        <p:spPr>
          <a:xfrm>
            <a:off x="3430685" y="2428733"/>
            <a:ext cx="630074" cy="562484"/>
          </a:xfrm>
          <a:custGeom>
            <a:rect b="b" l="l" r="r" t="t"/>
            <a:pathLst>
              <a:path extrusionOk="0" h="1124968" w="1260148">
                <a:moveTo>
                  <a:pt x="0" y="0"/>
                </a:moveTo>
                <a:lnTo>
                  <a:pt x="1260148" y="0"/>
                </a:lnTo>
                <a:lnTo>
                  <a:pt x="1260148" y="1124968"/>
                </a:lnTo>
                <a:lnTo>
                  <a:pt x="0" y="112496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23"/>
          <p:cNvPicPr preferRelativeResize="0"/>
          <p:nvPr/>
        </p:nvPicPr>
        <p:blipFill>
          <a:blip r:embed="rId3">
            <a:alphaModFix/>
          </a:blip>
          <a:stretch>
            <a:fillRect/>
          </a:stretch>
        </p:blipFill>
        <p:spPr>
          <a:xfrm>
            <a:off x="641729" y="376394"/>
            <a:ext cx="1372825" cy="1372825"/>
          </a:xfrm>
          <a:prstGeom prst="rect">
            <a:avLst/>
          </a:prstGeom>
          <a:noFill/>
          <a:ln>
            <a:noFill/>
          </a:ln>
        </p:spPr>
      </p:pic>
      <p:pic>
        <p:nvPicPr>
          <p:cNvPr id="367" name="Google Shape;367;p23"/>
          <p:cNvPicPr preferRelativeResize="0"/>
          <p:nvPr/>
        </p:nvPicPr>
        <p:blipFill>
          <a:blip r:embed="rId4">
            <a:alphaModFix/>
          </a:blip>
          <a:stretch>
            <a:fillRect/>
          </a:stretch>
        </p:blipFill>
        <p:spPr>
          <a:xfrm>
            <a:off x="4837355" y="376394"/>
            <a:ext cx="1372825" cy="1372825"/>
          </a:xfrm>
          <a:prstGeom prst="rect">
            <a:avLst/>
          </a:prstGeom>
          <a:noFill/>
          <a:ln>
            <a:noFill/>
          </a:ln>
        </p:spPr>
      </p:pic>
      <p:pic>
        <p:nvPicPr>
          <p:cNvPr id="368" name="Google Shape;368;p23"/>
          <p:cNvPicPr preferRelativeResize="0"/>
          <p:nvPr/>
        </p:nvPicPr>
        <p:blipFill>
          <a:blip r:embed="rId5">
            <a:alphaModFix/>
          </a:blip>
          <a:stretch>
            <a:fillRect/>
          </a:stretch>
        </p:blipFill>
        <p:spPr>
          <a:xfrm>
            <a:off x="2802275" y="3508156"/>
            <a:ext cx="1372800" cy="1369762"/>
          </a:xfrm>
          <a:prstGeom prst="rect">
            <a:avLst/>
          </a:prstGeom>
          <a:noFill/>
          <a:ln>
            <a:noFill/>
          </a:ln>
        </p:spPr>
      </p:pic>
      <p:pic>
        <p:nvPicPr>
          <p:cNvPr id="369" name="Google Shape;369;p23"/>
          <p:cNvPicPr preferRelativeResize="0"/>
          <p:nvPr/>
        </p:nvPicPr>
        <p:blipFill>
          <a:blip r:embed="rId6">
            <a:alphaModFix/>
          </a:blip>
          <a:stretch>
            <a:fillRect/>
          </a:stretch>
        </p:blipFill>
        <p:spPr>
          <a:xfrm>
            <a:off x="6997901" y="3506636"/>
            <a:ext cx="1372800" cy="1372800"/>
          </a:xfrm>
          <a:prstGeom prst="rect">
            <a:avLst/>
          </a:prstGeom>
          <a:noFill/>
          <a:ln>
            <a:noFill/>
          </a:ln>
        </p:spPr>
      </p:pic>
      <p:cxnSp>
        <p:nvCxnSpPr>
          <p:cNvPr id="370" name="Google Shape;370;p23"/>
          <p:cNvCxnSpPr/>
          <p:nvPr/>
        </p:nvCxnSpPr>
        <p:spPr>
          <a:xfrm>
            <a:off x="-194271" y="2619870"/>
            <a:ext cx="9538464" cy="0"/>
          </a:xfrm>
          <a:prstGeom prst="straightConnector1">
            <a:avLst/>
          </a:prstGeom>
          <a:noFill/>
          <a:ln cap="flat" cmpd="sng" w="9525">
            <a:solidFill>
              <a:srgbClr val="000000"/>
            </a:solidFill>
            <a:prstDash val="solid"/>
            <a:round/>
            <a:headEnd len="sm" w="sm" type="none"/>
            <a:tailEnd len="sm" w="sm" type="none"/>
          </a:ln>
        </p:spPr>
      </p:cxnSp>
      <p:grpSp>
        <p:nvGrpSpPr>
          <p:cNvPr id="371" name="Google Shape;371;p23"/>
          <p:cNvGrpSpPr/>
          <p:nvPr/>
        </p:nvGrpSpPr>
        <p:grpSpPr>
          <a:xfrm>
            <a:off x="889682" y="2466267"/>
            <a:ext cx="283394" cy="283394"/>
            <a:chOff x="0" y="0"/>
            <a:chExt cx="812800" cy="812800"/>
          </a:xfrm>
        </p:grpSpPr>
        <p:sp>
          <p:nvSpPr>
            <p:cNvPr id="372" name="Google Shape;37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C3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4" name="Google Shape;374;p23"/>
          <p:cNvGrpSpPr/>
          <p:nvPr/>
        </p:nvGrpSpPr>
        <p:grpSpPr>
          <a:xfrm>
            <a:off x="5085308" y="2466267"/>
            <a:ext cx="283394" cy="283394"/>
            <a:chOff x="0" y="0"/>
            <a:chExt cx="812800" cy="812800"/>
          </a:xfrm>
        </p:grpSpPr>
        <p:sp>
          <p:nvSpPr>
            <p:cNvPr id="375" name="Google Shape;3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3"/>
          <p:cNvGrpSpPr/>
          <p:nvPr/>
        </p:nvGrpSpPr>
        <p:grpSpPr>
          <a:xfrm>
            <a:off x="2987495" y="2466267"/>
            <a:ext cx="283394" cy="283394"/>
            <a:chOff x="0" y="0"/>
            <a:chExt cx="812800" cy="812800"/>
          </a:xfrm>
        </p:grpSpPr>
        <p:sp>
          <p:nvSpPr>
            <p:cNvPr id="378" name="Google Shape;37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23"/>
          <p:cNvGrpSpPr/>
          <p:nvPr/>
        </p:nvGrpSpPr>
        <p:grpSpPr>
          <a:xfrm>
            <a:off x="7183120" y="2466267"/>
            <a:ext cx="283395" cy="283394"/>
            <a:chOff x="0" y="0"/>
            <a:chExt cx="812800" cy="812800"/>
          </a:xfrm>
        </p:grpSpPr>
        <p:sp>
          <p:nvSpPr>
            <p:cNvPr id="381" name="Google Shape;38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C4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9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3" name="Google Shape;383;p23"/>
          <p:cNvSpPr txBox="1"/>
          <p:nvPr/>
        </p:nvSpPr>
        <p:spPr>
          <a:xfrm>
            <a:off x="889682" y="3007976"/>
            <a:ext cx="1683811"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84" name="Google Shape;384;p23"/>
          <p:cNvSpPr txBox="1"/>
          <p:nvPr/>
        </p:nvSpPr>
        <p:spPr>
          <a:xfrm>
            <a:off x="889681" y="1965410"/>
            <a:ext cx="1062237"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2020</a:t>
            </a:r>
            <a:endParaRPr sz="700"/>
          </a:p>
        </p:txBody>
      </p:sp>
      <p:sp>
        <p:nvSpPr>
          <p:cNvPr id="385" name="Google Shape;385;p23"/>
          <p:cNvSpPr txBox="1"/>
          <p:nvPr/>
        </p:nvSpPr>
        <p:spPr>
          <a:xfrm>
            <a:off x="889681" y="3480716"/>
            <a:ext cx="12465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 Phasellus diam erat, lacinia non turpis non, finibus luctus erat. </a:t>
            </a:r>
            <a:endParaRPr sz="700"/>
          </a:p>
        </p:txBody>
      </p:sp>
      <p:sp>
        <p:nvSpPr>
          <p:cNvPr id="386" name="Google Shape;386;p23"/>
          <p:cNvSpPr txBox="1"/>
          <p:nvPr/>
        </p:nvSpPr>
        <p:spPr>
          <a:xfrm>
            <a:off x="5085308" y="3007976"/>
            <a:ext cx="1466260"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87" name="Google Shape;387;p23"/>
          <p:cNvSpPr txBox="1"/>
          <p:nvPr/>
        </p:nvSpPr>
        <p:spPr>
          <a:xfrm>
            <a:off x="5085308" y="1965410"/>
            <a:ext cx="1062237"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2024</a:t>
            </a:r>
            <a:endParaRPr sz="700"/>
          </a:p>
        </p:txBody>
      </p:sp>
      <p:sp>
        <p:nvSpPr>
          <p:cNvPr id="388" name="Google Shape;388;p23"/>
          <p:cNvSpPr txBox="1"/>
          <p:nvPr/>
        </p:nvSpPr>
        <p:spPr>
          <a:xfrm>
            <a:off x="5085308" y="3480716"/>
            <a:ext cx="12276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 Phasellus diam erat, lacinia non turpis non, finibus luctus erat. </a:t>
            </a:r>
            <a:endParaRPr sz="700"/>
          </a:p>
        </p:txBody>
      </p:sp>
      <p:sp>
        <p:nvSpPr>
          <p:cNvPr id="389" name="Google Shape;389;p23"/>
          <p:cNvSpPr txBox="1"/>
          <p:nvPr/>
        </p:nvSpPr>
        <p:spPr>
          <a:xfrm>
            <a:off x="2987495" y="694587"/>
            <a:ext cx="1699350"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90" name="Google Shape;390;p23"/>
          <p:cNvSpPr txBox="1"/>
          <p:nvPr/>
        </p:nvSpPr>
        <p:spPr>
          <a:xfrm>
            <a:off x="2987494" y="3007976"/>
            <a:ext cx="1062237"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2022</a:t>
            </a:r>
            <a:endParaRPr sz="700"/>
          </a:p>
        </p:txBody>
      </p:sp>
      <p:sp>
        <p:nvSpPr>
          <p:cNvPr id="391" name="Google Shape;391;p23"/>
          <p:cNvSpPr txBox="1"/>
          <p:nvPr/>
        </p:nvSpPr>
        <p:spPr>
          <a:xfrm>
            <a:off x="2987495" y="1167326"/>
            <a:ext cx="12561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 Phasellus diam erat, lacinia non turpis non, finibus luctus erat. </a:t>
            </a:r>
            <a:endParaRPr sz="700"/>
          </a:p>
        </p:txBody>
      </p:sp>
      <p:sp>
        <p:nvSpPr>
          <p:cNvPr id="392" name="Google Shape;392;p23"/>
          <p:cNvSpPr txBox="1"/>
          <p:nvPr/>
        </p:nvSpPr>
        <p:spPr>
          <a:xfrm>
            <a:off x="7183120" y="694587"/>
            <a:ext cx="1512878"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393" name="Google Shape;393;p23"/>
          <p:cNvSpPr txBox="1"/>
          <p:nvPr/>
        </p:nvSpPr>
        <p:spPr>
          <a:xfrm>
            <a:off x="7183120" y="3007976"/>
            <a:ext cx="1062237" cy="3143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2026</a:t>
            </a:r>
            <a:endParaRPr sz="700"/>
          </a:p>
        </p:txBody>
      </p:sp>
      <p:sp>
        <p:nvSpPr>
          <p:cNvPr id="394" name="Google Shape;394;p23"/>
          <p:cNvSpPr txBox="1"/>
          <p:nvPr/>
        </p:nvSpPr>
        <p:spPr>
          <a:xfrm>
            <a:off x="7183120" y="1167326"/>
            <a:ext cx="12657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a:t>
            </a:r>
            <a:endParaRPr sz="700"/>
          </a:p>
          <a:p>
            <a:pPr indent="0" lvl="0" marL="0" marR="0" rtl="0" algn="l">
              <a:lnSpc>
                <a:spcPct val="100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 Phasellus diam erat, lacinia non turpis non, finibus luctus erat. </a:t>
            </a:r>
            <a:endParaRPr sz="700"/>
          </a:p>
        </p:txBody>
      </p:sp>
      <p:sp>
        <p:nvSpPr>
          <p:cNvPr id="395" name="Google Shape;395;p23"/>
          <p:cNvSpPr/>
          <p:nvPr/>
        </p:nvSpPr>
        <p:spPr>
          <a:xfrm>
            <a:off x="6919811" y="3428546"/>
            <a:ext cx="1528981" cy="1528981"/>
          </a:xfrm>
          <a:custGeom>
            <a:rect b="b" l="l" r="r" t="t"/>
            <a:pathLst>
              <a:path extrusionOk="0" h="3057962" w="3057962">
                <a:moveTo>
                  <a:pt x="0" y="0"/>
                </a:moveTo>
                <a:lnTo>
                  <a:pt x="3057962" y="0"/>
                </a:lnTo>
                <a:lnTo>
                  <a:pt x="3057962" y="3057962"/>
                </a:lnTo>
                <a:lnTo>
                  <a:pt x="0" y="3057962"/>
                </a:lnTo>
                <a:lnTo>
                  <a:pt x="0" y="0"/>
                </a:lnTo>
                <a:close/>
              </a:path>
            </a:pathLst>
          </a:custGeom>
          <a:blipFill rotWithShape="1">
            <a:blip r:embed="rId7">
              <a:alphaModFix/>
            </a:blip>
            <a:stretch>
              <a:fillRect b="0" l="0" r="0" t="0"/>
            </a:stretch>
          </a:blipFill>
          <a:ln>
            <a:noFill/>
          </a:ln>
        </p:spPr>
      </p:sp>
      <p:sp>
        <p:nvSpPr>
          <p:cNvPr id="396" name="Google Shape;396;p23"/>
          <p:cNvSpPr/>
          <p:nvPr/>
        </p:nvSpPr>
        <p:spPr>
          <a:xfrm>
            <a:off x="4759277" y="298317"/>
            <a:ext cx="1528981" cy="1528981"/>
          </a:xfrm>
          <a:custGeom>
            <a:rect b="b" l="l" r="r" t="t"/>
            <a:pathLst>
              <a:path extrusionOk="0" h="3057962" w="3057962">
                <a:moveTo>
                  <a:pt x="0" y="0"/>
                </a:moveTo>
                <a:lnTo>
                  <a:pt x="3057962" y="0"/>
                </a:lnTo>
                <a:lnTo>
                  <a:pt x="3057962" y="3057962"/>
                </a:lnTo>
                <a:lnTo>
                  <a:pt x="0" y="3057962"/>
                </a:lnTo>
                <a:lnTo>
                  <a:pt x="0" y="0"/>
                </a:lnTo>
                <a:close/>
              </a:path>
            </a:pathLst>
          </a:custGeom>
          <a:blipFill rotWithShape="1">
            <a:blip r:embed="rId7">
              <a:alphaModFix/>
            </a:blip>
            <a:stretch>
              <a:fillRect b="0" l="0" r="0" t="0"/>
            </a:stretch>
          </a:blipFill>
          <a:ln>
            <a:noFill/>
          </a:ln>
        </p:spPr>
      </p:sp>
      <p:sp>
        <p:nvSpPr>
          <p:cNvPr id="397" name="Google Shape;397;p23"/>
          <p:cNvSpPr/>
          <p:nvPr/>
        </p:nvSpPr>
        <p:spPr>
          <a:xfrm>
            <a:off x="2724185" y="3428546"/>
            <a:ext cx="1528981" cy="1528981"/>
          </a:xfrm>
          <a:custGeom>
            <a:rect b="b" l="l" r="r" t="t"/>
            <a:pathLst>
              <a:path extrusionOk="0" h="3057962" w="3057962">
                <a:moveTo>
                  <a:pt x="0" y="0"/>
                </a:moveTo>
                <a:lnTo>
                  <a:pt x="3057962" y="0"/>
                </a:lnTo>
                <a:lnTo>
                  <a:pt x="3057962" y="3057962"/>
                </a:lnTo>
                <a:lnTo>
                  <a:pt x="0" y="3057962"/>
                </a:lnTo>
                <a:lnTo>
                  <a:pt x="0" y="0"/>
                </a:lnTo>
                <a:close/>
              </a:path>
            </a:pathLst>
          </a:custGeom>
          <a:blipFill rotWithShape="1">
            <a:blip r:embed="rId7">
              <a:alphaModFix/>
            </a:blip>
            <a:stretch>
              <a:fillRect b="0" l="0" r="0" t="0"/>
            </a:stretch>
          </a:blipFill>
          <a:ln>
            <a:noFill/>
          </a:ln>
        </p:spPr>
      </p:sp>
      <p:sp>
        <p:nvSpPr>
          <p:cNvPr id="398" name="Google Shape;398;p23"/>
          <p:cNvSpPr/>
          <p:nvPr/>
        </p:nvSpPr>
        <p:spPr>
          <a:xfrm>
            <a:off x="563651" y="298317"/>
            <a:ext cx="1528981" cy="1528981"/>
          </a:xfrm>
          <a:custGeom>
            <a:rect b="b" l="l" r="r" t="t"/>
            <a:pathLst>
              <a:path extrusionOk="0" h="3057962" w="3057962">
                <a:moveTo>
                  <a:pt x="0" y="0"/>
                </a:moveTo>
                <a:lnTo>
                  <a:pt x="3057962" y="0"/>
                </a:lnTo>
                <a:lnTo>
                  <a:pt x="3057962" y="3057962"/>
                </a:lnTo>
                <a:lnTo>
                  <a:pt x="0" y="305796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24"/>
          <p:cNvPicPr preferRelativeResize="0"/>
          <p:nvPr/>
        </p:nvPicPr>
        <p:blipFill>
          <a:blip r:embed="rId3">
            <a:alphaModFix/>
          </a:blip>
          <a:stretch>
            <a:fillRect/>
          </a:stretch>
        </p:blipFill>
        <p:spPr>
          <a:xfrm>
            <a:off x="-416688" y="0"/>
            <a:ext cx="9560689" cy="6552676"/>
          </a:xfrm>
          <a:prstGeom prst="rect">
            <a:avLst/>
          </a:prstGeom>
          <a:noFill/>
          <a:ln>
            <a:noFill/>
          </a:ln>
        </p:spPr>
      </p:pic>
      <p:graphicFrame>
        <p:nvGraphicFramePr>
          <p:cNvPr id="404" name="Google Shape;404;p24"/>
          <p:cNvGraphicFramePr/>
          <p:nvPr/>
        </p:nvGraphicFramePr>
        <p:xfrm>
          <a:off x="428625" y="551924"/>
          <a:ext cx="3000000" cy="3000000"/>
        </p:xfrm>
        <a:graphic>
          <a:graphicData uri="http://schemas.openxmlformats.org/drawingml/2006/table">
            <a:tbl>
              <a:tblPr>
                <a:noFill/>
                <a:tableStyleId>{2E98D5C6-F6DE-4EDE-AEB6-241F46F4C5FC}</a:tableStyleId>
              </a:tblPr>
              <a:tblGrid>
                <a:gridCol w="2028750"/>
                <a:gridCol w="2094450"/>
                <a:gridCol w="1963025"/>
                <a:gridCol w="2200500"/>
              </a:tblGrid>
              <a:tr h="857700">
                <a:tc>
                  <a:txBody>
                    <a:bodyPr/>
                    <a:lstStyle/>
                    <a:p>
                      <a:pPr indent="0" lvl="0" marL="0" marR="0" rtl="0" algn="ctr">
                        <a:lnSpc>
                          <a:spcPct val="140000"/>
                        </a:lnSpc>
                        <a:spcBef>
                          <a:spcPts val="0"/>
                        </a:spcBef>
                        <a:spcAft>
                          <a:spcPts val="0"/>
                        </a:spcAft>
                        <a:buNone/>
                      </a:pPr>
                      <a:r>
                        <a:rPr b="1" lang="en" sz="2500" u="none" cap="none" strike="noStrike">
                          <a:solidFill>
                            <a:srgbClr val="FFFFFF"/>
                          </a:solidFill>
                          <a:latin typeface="Palanquin Dark"/>
                          <a:ea typeface="Palanquin Dark"/>
                          <a:cs typeface="Palanquin Dark"/>
                          <a:sym typeface="Palanquin Dark"/>
                        </a:rPr>
                        <a:t>S</a:t>
                      </a:r>
                      <a:endParaRPr sz="600" u="none" cap="none" strike="noStrike"/>
                    </a:p>
                  </a:txBody>
                  <a:tcPr marT="95250" marB="95250" marR="95250" marL="95250" anchor="ctr">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E1C3FF">
                        <a:alpha val="91764"/>
                      </a:srgbClr>
                    </a:solidFill>
                  </a:tcPr>
                </a:tc>
                <a:tc>
                  <a:txBody>
                    <a:bodyPr/>
                    <a:lstStyle/>
                    <a:p>
                      <a:pPr indent="0" lvl="0" marL="0" marR="0" rtl="0" algn="ctr">
                        <a:lnSpc>
                          <a:spcPct val="140000"/>
                        </a:lnSpc>
                        <a:spcBef>
                          <a:spcPts val="0"/>
                        </a:spcBef>
                        <a:spcAft>
                          <a:spcPts val="0"/>
                        </a:spcAft>
                        <a:buNone/>
                      </a:pPr>
                      <a:r>
                        <a:rPr b="1" lang="en" sz="2500" u="none" cap="none" strike="noStrike">
                          <a:solidFill>
                            <a:srgbClr val="FFFFFF"/>
                          </a:solidFill>
                          <a:latin typeface="Palanquin Dark"/>
                          <a:ea typeface="Palanquin Dark"/>
                          <a:cs typeface="Palanquin Dark"/>
                          <a:sym typeface="Palanquin Dark"/>
                        </a:rPr>
                        <a:t>W</a:t>
                      </a:r>
                      <a:endParaRPr sz="600" u="none" cap="none" strike="noStrike"/>
                    </a:p>
                  </a:txBody>
                  <a:tcPr marT="95250" marB="95250" marR="95250" marL="95250" anchor="ctr">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AFD480">
                        <a:alpha val="91764"/>
                      </a:srgbClr>
                    </a:solidFill>
                  </a:tcPr>
                </a:tc>
                <a:tc>
                  <a:txBody>
                    <a:bodyPr/>
                    <a:lstStyle/>
                    <a:p>
                      <a:pPr indent="0" lvl="0" marL="0" marR="0" rtl="0" algn="ctr">
                        <a:lnSpc>
                          <a:spcPct val="140004"/>
                        </a:lnSpc>
                        <a:spcBef>
                          <a:spcPts val="0"/>
                        </a:spcBef>
                        <a:spcAft>
                          <a:spcPts val="0"/>
                        </a:spcAft>
                        <a:buNone/>
                      </a:pPr>
                      <a:r>
                        <a:rPr b="1" lang="en" sz="2500" u="none" cap="none" strike="noStrike">
                          <a:solidFill>
                            <a:srgbClr val="FFFFFF"/>
                          </a:solidFill>
                          <a:latin typeface="Palanquin Dark"/>
                          <a:ea typeface="Palanquin Dark"/>
                          <a:cs typeface="Palanquin Dark"/>
                          <a:sym typeface="Palanquin Dark"/>
                        </a:rPr>
                        <a:t>O</a:t>
                      </a:r>
                      <a:endParaRPr sz="600" u="none" cap="none" strike="noStrike"/>
                    </a:p>
                  </a:txBody>
                  <a:tcPr marT="95250" marB="95250" marR="95250" marL="95250" anchor="ctr">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F6D46B">
                        <a:alpha val="91764"/>
                      </a:srgbClr>
                    </a:solidFill>
                  </a:tcPr>
                </a:tc>
                <a:tc>
                  <a:txBody>
                    <a:bodyPr/>
                    <a:lstStyle/>
                    <a:p>
                      <a:pPr indent="0" lvl="0" marL="0" marR="0" rtl="0" algn="ctr">
                        <a:lnSpc>
                          <a:spcPct val="140004"/>
                        </a:lnSpc>
                        <a:spcBef>
                          <a:spcPts val="0"/>
                        </a:spcBef>
                        <a:spcAft>
                          <a:spcPts val="0"/>
                        </a:spcAft>
                        <a:buNone/>
                      </a:pPr>
                      <a:r>
                        <a:rPr b="1" lang="en" sz="2500" u="none" cap="none" strike="noStrike">
                          <a:solidFill>
                            <a:srgbClr val="FFFFFF"/>
                          </a:solidFill>
                          <a:latin typeface="Palanquin Dark"/>
                          <a:ea typeface="Palanquin Dark"/>
                          <a:cs typeface="Palanquin Dark"/>
                          <a:sym typeface="Palanquin Dark"/>
                        </a:rPr>
                        <a:t>T</a:t>
                      </a:r>
                      <a:endParaRPr sz="600" u="none" cap="none" strike="noStrike"/>
                    </a:p>
                  </a:txBody>
                  <a:tcPr marT="95250" marB="95250" marR="95250" marL="95250" anchor="ctr">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9DC4DD">
                        <a:alpha val="91764"/>
                      </a:srgbClr>
                    </a:solidFill>
                  </a:tcPr>
                </a:tc>
              </a:tr>
              <a:tr h="466525">
                <a:tc>
                  <a:txBody>
                    <a:bodyPr/>
                    <a:lstStyle/>
                    <a:p>
                      <a:pPr indent="0" lvl="0" marL="0" marR="0" rtl="0" algn="ctr">
                        <a:lnSpc>
                          <a:spcPct val="140008"/>
                        </a:lnSpc>
                        <a:spcBef>
                          <a:spcPts val="0"/>
                        </a:spcBef>
                        <a:spcAft>
                          <a:spcPts val="0"/>
                        </a:spcAft>
                        <a:buNone/>
                      </a:pPr>
                      <a:r>
                        <a:rPr lang="en" sz="1300" u="none" cap="none" strike="noStrike">
                          <a:solidFill>
                            <a:srgbClr val="FFFFFF"/>
                          </a:solidFill>
                          <a:latin typeface="Noto Sans"/>
                          <a:ea typeface="Noto Sans"/>
                          <a:cs typeface="Noto Sans"/>
                          <a:sym typeface="Noto Sans"/>
                        </a:rPr>
                        <a:t>STRENGTHS</a:t>
                      </a:r>
                      <a:endParaRPr sz="600" u="none" cap="none" strike="noStrike"/>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494F56">
                        <a:alpha val="91764"/>
                      </a:srgbClr>
                    </a:solidFill>
                  </a:tcPr>
                </a:tc>
                <a:tc>
                  <a:txBody>
                    <a:bodyPr/>
                    <a:lstStyle/>
                    <a:p>
                      <a:pPr indent="0" lvl="0" marL="0" marR="0" rtl="0" algn="ctr">
                        <a:lnSpc>
                          <a:spcPct val="140008"/>
                        </a:lnSpc>
                        <a:spcBef>
                          <a:spcPts val="0"/>
                        </a:spcBef>
                        <a:spcAft>
                          <a:spcPts val="0"/>
                        </a:spcAft>
                        <a:buNone/>
                      </a:pPr>
                      <a:r>
                        <a:rPr lang="en" sz="1300" u="none" cap="none" strike="noStrike">
                          <a:solidFill>
                            <a:srgbClr val="FFFFFF"/>
                          </a:solidFill>
                          <a:latin typeface="Noto Sans"/>
                          <a:ea typeface="Noto Sans"/>
                          <a:cs typeface="Noto Sans"/>
                          <a:sym typeface="Noto Sans"/>
                        </a:rPr>
                        <a:t>WEAKNESSES</a:t>
                      </a:r>
                      <a:endParaRPr sz="600" u="none" cap="none" strike="noStrike"/>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494F56">
                        <a:alpha val="91764"/>
                      </a:srgbClr>
                    </a:solidFill>
                  </a:tcPr>
                </a:tc>
                <a:tc>
                  <a:txBody>
                    <a:bodyPr/>
                    <a:lstStyle/>
                    <a:p>
                      <a:pPr indent="0" lvl="0" marL="0" marR="0" rtl="0" algn="ctr">
                        <a:lnSpc>
                          <a:spcPct val="140008"/>
                        </a:lnSpc>
                        <a:spcBef>
                          <a:spcPts val="0"/>
                        </a:spcBef>
                        <a:spcAft>
                          <a:spcPts val="0"/>
                        </a:spcAft>
                        <a:buNone/>
                      </a:pPr>
                      <a:r>
                        <a:rPr lang="en" sz="1300" u="none" cap="none" strike="noStrike">
                          <a:solidFill>
                            <a:srgbClr val="FFFFFF"/>
                          </a:solidFill>
                          <a:latin typeface="Noto Sans"/>
                          <a:ea typeface="Noto Sans"/>
                          <a:cs typeface="Noto Sans"/>
                          <a:sym typeface="Noto Sans"/>
                        </a:rPr>
                        <a:t>OPPORTUNITIES</a:t>
                      </a:r>
                      <a:endParaRPr sz="600" u="none" cap="none" strike="noStrike"/>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494F56">
                        <a:alpha val="91764"/>
                      </a:srgbClr>
                    </a:solidFill>
                  </a:tcPr>
                </a:tc>
                <a:tc>
                  <a:txBody>
                    <a:bodyPr/>
                    <a:lstStyle/>
                    <a:p>
                      <a:pPr indent="0" lvl="0" marL="0" marR="0" rtl="0" algn="ctr">
                        <a:lnSpc>
                          <a:spcPct val="140008"/>
                        </a:lnSpc>
                        <a:spcBef>
                          <a:spcPts val="0"/>
                        </a:spcBef>
                        <a:spcAft>
                          <a:spcPts val="0"/>
                        </a:spcAft>
                        <a:buNone/>
                      </a:pPr>
                      <a:r>
                        <a:rPr lang="en" sz="1300" u="none" cap="none" strike="noStrike">
                          <a:solidFill>
                            <a:srgbClr val="FFFFFF"/>
                          </a:solidFill>
                          <a:latin typeface="Noto Sans"/>
                          <a:ea typeface="Noto Sans"/>
                          <a:cs typeface="Noto Sans"/>
                          <a:sym typeface="Noto Sans"/>
                        </a:rPr>
                        <a:t>THREATS</a:t>
                      </a:r>
                      <a:endParaRPr sz="600" u="none" cap="none" strike="noStrike"/>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494F56">
                        <a:alpha val="91764"/>
                      </a:srgbClr>
                    </a:solidFill>
                  </a:tcPr>
                </a:tc>
              </a:tr>
              <a:tr h="1035000">
                <a:tc>
                  <a:txBody>
                    <a:bodyPr/>
                    <a:lstStyle/>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are you doing well? </a:t>
                      </a:r>
                      <a:endParaRPr sz="600" u="none" cap="none" strike="noStrike"/>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sets you apart?</a:t>
                      </a:r>
                      <a:endParaRPr sz="700"/>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are your good qualities?</a:t>
                      </a:r>
                      <a:endParaRPr sz="700"/>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FFFFFF">
                        <a:alpha val="91764"/>
                      </a:srgbClr>
                    </a:solidFill>
                  </a:tcPr>
                </a:tc>
                <a:tc>
                  <a:txBody>
                    <a:bodyPr/>
                    <a:lstStyle/>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Where do you need to improve? </a:t>
                      </a:r>
                      <a:endParaRPr sz="600" u="none" cap="none" strike="noStrike"/>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Are resources adequate?</a:t>
                      </a:r>
                      <a:endParaRPr sz="700"/>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do others do better than you?</a:t>
                      </a:r>
                      <a:endParaRPr sz="700"/>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FFFFFF">
                        <a:alpha val="91764"/>
                      </a:srgbClr>
                    </a:solidFill>
                  </a:tcPr>
                </a:tc>
                <a:tc>
                  <a:txBody>
                    <a:bodyPr/>
                    <a:lstStyle/>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are your goals? </a:t>
                      </a:r>
                      <a:endParaRPr sz="600" u="none" cap="none" strike="noStrike"/>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Are demands shifting?</a:t>
                      </a:r>
                      <a:endParaRPr sz="700"/>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How can it be improved?</a:t>
                      </a:r>
                      <a:endParaRPr sz="700"/>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FFFFFF">
                        <a:alpha val="91764"/>
                      </a:srgbClr>
                    </a:solidFill>
                  </a:tcPr>
                </a:tc>
                <a:tc>
                  <a:txBody>
                    <a:bodyPr/>
                    <a:lstStyle/>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are the blockers you're facing? </a:t>
                      </a:r>
                      <a:endParaRPr sz="600" u="none" cap="none" strike="noStrike"/>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What are factors outside of </a:t>
                      </a:r>
                      <a:endParaRPr sz="900" u="none" cap="none" strike="noStrike">
                        <a:solidFill>
                          <a:srgbClr val="2C434E"/>
                        </a:solidFill>
                        <a:latin typeface="Noto Sans"/>
                        <a:ea typeface="Noto Sans"/>
                        <a:cs typeface="Noto Sans"/>
                        <a:sym typeface="Noto Sans"/>
                      </a:endParaRPr>
                    </a:p>
                    <a:p>
                      <a:pPr indent="0" lvl="0" marL="0" marR="0" rtl="0" algn="ctr">
                        <a:lnSpc>
                          <a:spcPct val="100000"/>
                        </a:lnSpc>
                        <a:spcBef>
                          <a:spcPts val="0"/>
                        </a:spcBef>
                        <a:spcAft>
                          <a:spcPts val="0"/>
                        </a:spcAft>
                        <a:buNone/>
                      </a:pPr>
                      <a:r>
                        <a:rPr lang="en" sz="900" u="none" cap="none" strike="noStrike">
                          <a:solidFill>
                            <a:srgbClr val="2C434E"/>
                          </a:solidFill>
                          <a:latin typeface="Noto Sans"/>
                          <a:ea typeface="Noto Sans"/>
                          <a:cs typeface="Noto Sans"/>
                          <a:sym typeface="Noto Sans"/>
                        </a:rPr>
                        <a:t>your control?</a:t>
                      </a:r>
                      <a:endParaRPr sz="700"/>
                    </a:p>
                  </a:txBody>
                  <a:tcPr marT="95250" marB="95250" marR="95250" marL="95250">
                    <a:lnL cap="flat" cmpd="sng" w="28725">
                      <a:solidFill>
                        <a:srgbClr val="494F56"/>
                      </a:solidFill>
                      <a:prstDash val="solid"/>
                      <a:round/>
                      <a:headEnd len="sm" w="sm" type="none"/>
                      <a:tailEnd len="sm" w="sm" type="none"/>
                    </a:lnL>
                    <a:lnR cap="flat" cmpd="sng" w="28725">
                      <a:solidFill>
                        <a:srgbClr val="494F56"/>
                      </a:solidFill>
                      <a:prstDash val="solid"/>
                      <a:round/>
                      <a:headEnd len="sm" w="sm" type="none"/>
                      <a:tailEnd len="sm" w="sm" type="none"/>
                    </a:lnR>
                    <a:lnT cap="flat" cmpd="sng" w="28725">
                      <a:solidFill>
                        <a:srgbClr val="494F56"/>
                      </a:solidFill>
                      <a:prstDash val="solid"/>
                      <a:round/>
                      <a:headEnd len="sm" w="sm" type="none"/>
                      <a:tailEnd len="sm" w="sm" type="none"/>
                    </a:lnT>
                    <a:lnB cap="flat" cmpd="sng" w="28725">
                      <a:solidFill>
                        <a:srgbClr val="494F56"/>
                      </a:solidFill>
                      <a:prstDash val="solid"/>
                      <a:round/>
                      <a:headEnd len="sm" w="sm" type="none"/>
                      <a:tailEnd len="sm" w="sm" type="none"/>
                    </a:lnB>
                    <a:solidFill>
                      <a:srgbClr val="FFFFFF">
                        <a:alpha val="91764"/>
                      </a:srgbClr>
                    </a:solidFill>
                  </a:tcPr>
                </a:tc>
              </a:tr>
            </a:tbl>
          </a:graphicData>
        </a:graphic>
      </p:graphicFrame>
      <p:pic>
        <p:nvPicPr>
          <p:cNvPr id="405" name="Google Shape;405;p24"/>
          <p:cNvPicPr preferRelativeResize="0"/>
          <p:nvPr/>
        </p:nvPicPr>
        <p:blipFill>
          <a:blip r:embed="rId4">
            <a:alphaModFix/>
          </a:blip>
          <a:stretch>
            <a:fillRect/>
          </a:stretch>
        </p:blipFill>
        <p:spPr>
          <a:xfrm>
            <a:off x="-416700" y="2446277"/>
            <a:ext cx="9560689" cy="40564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480"/>
        </a:solidFill>
      </p:bgPr>
    </p:bg>
    <p:spTree>
      <p:nvGrpSpPr>
        <p:cNvPr id="409" name="Shape 409"/>
        <p:cNvGrpSpPr/>
        <p:nvPr/>
      </p:nvGrpSpPr>
      <p:grpSpPr>
        <a:xfrm>
          <a:off x="0" y="0"/>
          <a:ext cx="0" cy="0"/>
          <a:chOff x="0" y="0"/>
          <a:chExt cx="0" cy="0"/>
        </a:xfrm>
      </p:grpSpPr>
      <p:sp>
        <p:nvSpPr>
          <p:cNvPr id="410" name="Google Shape;410;p25"/>
          <p:cNvSpPr/>
          <p:nvPr/>
        </p:nvSpPr>
        <p:spPr>
          <a:xfrm>
            <a:off x="149538" y="289776"/>
            <a:ext cx="4717738" cy="4717738"/>
          </a:xfrm>
          <a:custGeom>
            <a:rect b="b" l="l" r="r" t="t"/>
            <a:pathLst>
              <a:path extrusionOk="0" h="9435475" w="9435475">
                <a:moveTo>
                  <a:pt x="0" y="0"/>
                </a:moveTo>
                <a:lnTo>
                  <a:pt x="9435475" y="0"/>
                </a:lnTo>
                <a:lnTo>
                  <a:pt x="9435475" y="9435475"/>
                </a:lnTo>
                <a:lnTo>
                  <a:pt x="0" y="9435475"/>
                </a:lnTo>
                <a:lnTo>
                  <a:pt x="0" y="0"/>
                </a:lnTo>
                <a:close/>
              </a:path>
            </a:pathLst>
          </a:custGeom>
          <a:blipFill rotWithShape="1">
            <a:blip r:embed="rId3">
              <a:alphaModFix/>
            </a:blip>
            <a:stretch>
              <a:fillRect b="0" l="0" r="0" t="0"/>
            </a:stretch>
          </a:blipFill>
          <a:ln>
            <a:noFill/>
          </a:ln>
        </p:spPr>
      </p:sp>
      <p:sp>
        <p:nvSpPr>
          <p:cNvPr id="411" name="Google Shape;411;p25"/>
          <p:cNvSpPr txBox="1"/>
          <p:nvPr/>
        </p:nvSpPr>
        <p:spPr>
          <a:xfrm>
            <a:off x="149538" y="2239519"/>
            <a:ext cx="4717738" cy="813490"/>
          </a:xfrm>
          <a:prstGeom prst="rect">
            <a:avLst/>
          </a:prstGeom>
          <a:noFill/>
          <a:ln>
            <a:noFill/>
          </a:ln>
        </p:spPr>
        <p:txBody>
          <a:bodyPr anchorCtr="0" anchor="t" bIns="0" lIns="0" spcFirstLastPara="1" rIns="0" wrap="square" tIns="0">
            <a:spAutoFit/>
          </a:bodyPr>
          <a:lstStyle/>
          <a:p>
            <a:pPr indent="0" lvl="0" marL="0" marR="0" rtl="0" algn="ctr">
              <a:lnSpc>
                <a:spcPct val="121993"/>
              </a:lnSpc>
              <a:spcBef>
                <a:spcPts val="0"/>
              </a:spcBef>
              <a:spcAft>
                <a:spcPts val="0"/>
              </a:spcAft>
              <a:buNone/>
            </a:pPr>
            <a:r>
              <a:rPr b="0" i="0" lang="en" sz="5300" u="none" cap="none" strike="noStrike">
                <a:solidFill>
                  <a:srgbClr val="494F56"/>
                </a:solidFill>
                <a:latin typeface="Palanquin Dark"/>
                <a:ea typeface="Palanquin Dark"/>
                <a:cs typeface="Palanquin Dark"/>
                <a:sym typeface="Palanquin Dark"/>
              </a:rPr>
              <a:t>About Us</a:t>
            </a:r>
            <a:endParaRPr sz="700"/>
          </a:p>
        </p:txBody>
      </p:sp>
      <p:sp>
        <p:nvSpPr>
          <p:cNvPr id="412" name="Google Shape;412;p25"/>
          <p:cNvSpPr txBox="1"/>
          <p:nvPr/>
        </p:nvSpPr>
        <p:spPr>
          <a:xfrm>
            <a:off x="807295" y="3218003"/>
            <a:ext cx="3402224" cy="195565"/>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200" u="none" cap="none" strike="noStrike">
                <a:solidFill>
                  <a:srgbClr val="494F56"/>
                </a:solidFill>
                <a:latin typeface="Noto Sans"/>
                <a:ea typeface="Noto Sans"/>
                <a:cs typeface="Noto Sans"/>
                <a:sym typeface="Noto Sans"/>
              </a:rPr>
              <a:t>Elaborate on what you want to discuss. </a:t>
            </a:r>
            <a:endParaRPr sz="700"/>
          </a:p>
        </p:txBody>
      </p:sp>
      <p:sp>
        <p:nvSpPr>
          <p:cNvPr id="413" name="Google Shape;413;p25"/>
          <p:cNvSpPr txBox="1"/>
          <p:nvPr/>
        </p:nvSpPr>
        <p:spPr>
          <a:xfrm>
            <a:off x="1474622" y="1417163"/>
            <a:ext cx="2067568" cy="63661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03.</a:t>
            </a:r>
            <a:endParaRPr sz="700"/>
          </a:p>
        </p:txBody>
      </p:sp>
      <p:pic>
        <p:nvPicPr>
          <p:cNvPr id="414" name="Google Shape;414;p25"/>
          <p:cNvPicPr preferRelativeResize="0"/>
          <p:nvPr/>
        </p:nvPicPr>
        <p:blipFill>
          <a:blip r:embed="rId4">
            <a:alphaModFix/>
          </a:blip>
          <a:stretch>
            <a:fillRect/>
          </a:stretch>
        </p:blipFill>
        <p:spPr>
          <a:xfrm>
            <a:off x="3609534" y="-2675269"/>
            <a:ext cx="5534476" cy="98391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6"/>
          <p:cNvSpPr/>
          <p:nvPr/>
        </p:nvSpPr>
        <p:spPr>
          <a:xfrm>
            <a:off x="555022" y="514350"/>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pic>
        <p:nvPicPr>
          <p:cNvPr id="420" name="Google Shape;420;p26"/>
          <p:cNvPicPr preferRelativeResize="0"/>
          <p:nvPr/>
        </p:nvPicPr>
        <p:blipFill>
          <a:blip r:embed="rId4">
            <a:alphaModFix/>
          </a:blip>
          <a:stretch>
            <a:fillRect/>
          </a:stretch>
        </p:blipFill>
        <p:spPr>
          <a:xfrm>
            <a:off x="810087" y="792474"/>
            <a:ext cx="3604674" cy="3607727"/>
          </a:xfrm>
          <a:prstGeom prst="rect">
            <a:avLst/>
          </a:prstGeom>
          <a:noFill/>
          <a:ln>
            <a:noFill/>
          </a:ln>
        </p:spPr>
      </p:pic>
      <p:sp>
        <p:nvSpPr>
          <p:cNvPr id="421" name="Google Shape;421;p26"/>
          <p:cNvSpPr txBox="1"/>
          <p:nvPr/>
        </p:nvSpPr>
        <p:spPr>
          <a:xfrm>
            <a:off x="5322666" y="1164152"/>
            <a:ext cx="3266313" cy="64143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About Us</a:t>
            </a:r>
            <a:endParaRPr sz="700"/>
          </a:p>
        </p:txBody>
      </p:sp>
      <p:sp>
        <p:nvSpPr>
          <p:cNvPr id="422" name="Google Shape;422;p26"/>
          <p:cNvSpPr txBox="1"/>
          <p:nvPr/>
        </p:nvSpPr>
        <p:spPr>
          <a:xfrm>
            <a:off x="5322666" y="2268630"/>
            <a:ext cx="3266400" cy="185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Morbi vitae neque imperdiet, facilisis purus non, fermentum dui. Quisque fringilla lectus urna, eu sagittis ipsum ullamcorper sed. Praesent et semper augue.</a:t>
            </a:r>
            <a:endParaRPr sz="700"/>
          </a:p>
          <a:p>
            <a:pPr indent="0" lvl="0" marL="0" marR="0" rtl="0" algn="ctr">
              <a:lnSpc>
                <a:spcPct val="140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ctr">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Maecenas rhoncus leo sit amet est aliquet elementum et eu eros. Praesent cursus tortor eget lacus pellentesque aliquet. Sed eget turpis interdum, tincidunt risus rutrum, lacinia erat. Aliquam ipsum ante, sollicitudin id egestas lacinia, porta ac erat. Mauris ex purus, sodales vitae ipsum vitae, sodales ornare ipsum. Proin in ex leo.</a:t>
            </a:r>
            <a:endParaRPr sz="700"/>
          </a:p>
        </p:txBody>
      </p:sp>
      <p:sp>
        <p:nvSpPr>
          <p:cNvPr id="423" name="Google Shape;423;p26"/>
          <p:cNvSpPr/>
          <p:nvPr/>
        </p:nvSpPr>
        <p:spPr>
          <a:xfrm>
            <a:off x="-160194" y="3005522"/>
            <a:ext cx="2515276" cy="2515276"/>
          </a:xfrm>
          <a:custGeom>
            <a:rect b="b" l="l" r="r" t="t"/>
            <a:pathLst>
              <a:path extrusionOk="0" h="5030551" w="5030551">
                <a:moveTo>
                  <a:pt x="0" y="0"/>
                </a:moveTo>
                <a:lnTo>
                  <a:pt x="5030551" y="0"/>
                </a:lnTo>
                <a:lnTo>
                  <a:pt x="5030551" y="5030551"/>
                </a:lnTo>
                <a:lnTo>
                  <a:pt x="0" y="5030551"/>
                </a:lnTo>
                <a:lnTo>
                  <a:pt x="0" y="0"/>
                </a:lnTo>
                <a:close/>
              </a:path>
            </a:pathLst>
          </a:custGeom>
          <a:blipFill rotWithShape="1">
            <a:blip r:embed="rId5">
              <a:alphaModFix/>
            </a:blip>
            <a:stretch>
              <a:fillRect b="0" l="0" r="0" t="0"/>
            </a:stretch>
          </a:blipFill>
          <a:ln>
            <a:noFill/>
          </a:ln>
        </p:spPr>
      </p:sp>
      <p:sp>
        <p:nvSpPr>
          <p:cNvPr id="424" name="Google Shape;424;p26"/>
          <p:cNvSpPr/>
          <p:nvPr/>
        </p:nvSpPr>
        <p:spPr>
          <a:xfrm>
            <a:off x="3157123" y="-743288"/>
            <a:ext cx="2515275" cy="2515276"/>
          </a:xfrm>
          <a:custGeom>
            <a:rect b="b" l="l" r="r" t="t"/>
            <a:pathLst>
              <a:path extrusionOk="0" h="5030551" w="5030551">
                <a:moveTo>
                  <a:pt x="0" y="0"/>
                </a:moveTo>
                <a:lnTo>
                  <a:pt x="5030551" y="0"/>
                </a:lnTo>
                <a:lnTo>
                  <a:pt x="5030551" y="5030552"/>
                </a:lnTo>
                <a:lnTo>
                  <a:pt x="0" y="503055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7"/>
          <p:cNvSpPr/>
          <p:nvPr/>
        </p:nvSpPr>
        <p:spPr>
          <a:xfrm>
            <a:off x="3347016" y="2303959"/>
            <a:ext cx="2515276" cy="2515276"/>
          </a:xfrm>
          <a:custGeom>
            <a:rect b="b" l="l" r="r" t="t"/>
            <a:pathLst>
              <a:path extrusionOk="0" h="5030551" w="5030551">
                <a:moveTo>
                  <a:pt x="0" y="0"/>
                </a:moveTo>
                <a:lnTo>
                  <a:pt x="5030551" y="0"/>
                </a:lnTo>
                <a:lnTo>
                  <a:pt x="5030551" y="5030551"/>
                </a:lnTo>
                <a:lnTo>
                  <a:pt x="0" y="5030551"/>
                </a:lnTo>
                <a:lnTo>
                  <a:pt x="0" y="0"/>
                </a:lnTo>
                <a:close/>
              </a:path>
            </a:pathLst>
          </a:custGeom>
          <a:blipFill rotWithShape="1">
            <a:blip r:embed="rId3">
              <a:alphaModFix/>
            </a:blip>
            <a:stretch>
              <a:fillRect b="0" l="0" r="0" t="0"/>
            </a:stretch>
          </a:blipFill>
          <a:ln>
            <a:noFill/>
          </a:ln>
        </p:spPr>
      </p:sp>
      <p:sp>
        <p:nvSpPr>
          <p:cNvPr id="430" name="Google Shape;430;p27"/>
          <p:cNvSpPr/>
          <p:nvPr/>
        </p:nvSpPr>
        <p:spPr>
          <a:xfrm>
            <a:off x="523537" y="324266"/>
            <a:ext cx="2515276" cy="2515276"/>
          </a:xfrm>
          <a:custGeom>
            <a:rect b="b" l="l" r="r" t="t"/>
            <a:pathLst>
              <a:path extrusionOk="0" h="5030551" w="5030551">
                <a:moveTo>
                  <a:pt x="0" y="0"/>
                </a:moveTo>
                <a:lnTo>
                  <a:pt x="5030552" y="0"/>
                </a:lnTo>
                <a:lnTo>
                  <a:pt x="5030552" y="5030551"/>
                </a:lnTo>
                <a:lnTo>
                  <a:pt x="0" y="5030551"/>
                </a:lnTo>
                <a:lnTo>
                  <a:pt x="0" y="0"/>
                </a:lnTo>
                <a:close/>
              </a:path>
            </a:pathLst>
          </a:custGeom>
          <a:blipFill rotWithShape="1">
            <a:blip r:embed="rId4">
              <a:alphaModFix/>
            </a:blip>
            <a:stretch>
              <a:fillRect b="0" l="0" r="0" t="0"/>
            </a:stretch>
          </a:blipFill>
          <a:ln>
            <a:noFill/>
          </a:ln>
        </p:spPr>
      </p:sp>
      <p:sp>
        <p:nvSpPr>
          <p:cNvPr id="431" name="Google Shape;431;p27"/>
          <p:cNvSpPr/>
          <p:nvPr/>
        </p:nvSpPr>
        <p:spPr>
          <a:xfrm>
            <a:off x="6171854" y="324266"/>
            <a:ext cx="2515275" cy="2515276"/>
          </a:xfrm>
          <a:custGeom>
            <a:rect b="b" l="l" r="r" t="t"/>
            <a:pathLst>
              <a:path extrusionOk="0" h="5030551" w="5030551">
                <a:moveTo>
                  <a:pt x="0" y="0"/>
                </a:moveTo>
                <a:lnTo>
                  <a:pt x="5030551" y="0"/>
                </a:lnTo>
                <a:lnTo>
                  <a:pt x="5030551" y="5030551"/>
                </a:lnTo>
                <a:lnTo>
                  <a:pt x="0" y="5030551"/>
                </a:lnTo>
                <a:lnTo>
                  <a:pt x="0" y="0"/>
                </a:lnTo>
                <a:close/>
              </a:path>
            </a:pathLst>
          </a:custGeom>
          <a:blipFill rotWithShape="1">
            <a:blip r:embed="rId5">
              <a:alphaModFix/>
            </a:blip>
            <a:stretch>
              <a:fillRect b="0" l="0" r="0" t="0"/>
            </a:stretch>
          </a:blipFill>
          <a:ln>
            <a:noFill/>
          </a:ln>
        </p:spPr>
      </p:sp>
      <p:pic>
        <p:nvPicPr>
          <p:cNvPr id="432" name="Google Shape;432;p27"/>
          <p:cNvPicPr preferRelativeResize="0"/>
          <p:nvPr/>
        </p:nvPicPr>
        <p:blipFill>
          <a:blip r:embed="rId6">
            <a:alphaModFix/>
          </a:blip>
          <a:stretch>
            <a:fillRect/>
          </a:stretch>
        </p:blipFill>
        <p:spPr>
          <a:xfrm>
            <a:off x="759900" y="560650"/>
            <a:ext cx="2042525" cy="2042525"/>
          </a:xfrm>
          <a:prstGeom prst="rect">
            <a:avLst/>
          </a:prstGeom>
          <a:noFill/>
          <a:ln>
            <a:noFill/>
          </a:ln>
        </p:spPr>
      </p:pic>
      <p:pic>
        <p:nvPicPr>
          <p:cNvPr id="433" name="Google Shape;433;p27"/>
          <p:cNvPicPr preferRelativeResize="0"/>
          <p:nvPr/>
        </p:nvPicPr>
        <p:blipFill>
          <a:blip r:embed="rId7">
            <a:alphaModFix/>
          </a:blip>
          <a:stretch>
            <a:fillRect/>
          </a:stretch>
        </p:blipFill>
        <p:spPr>
          <a:xfrm>
            <a:off x="6406875" y="560650"/>
            <a:ext cx="2042525" cy="2042525"/>
          </a:xfrm>
          <a:prstGeom prst="rect">
            <a:avLst/>
          </a:prstGeom>
          <a:noFill/>
          <a:ln>
            <a:noFill/>
          </a:ln>
        </p:spPr>
      </p:pic>
      <p:pic>
        <p:nvPicPr>
          <p:cNvPr id="434" name="Google Shape;434;p27"/>
          <p:cNvPicPr preferRelativeResize="0"/>
          <p:nvPr/>
        </p:nvPicPr>
        <p:blipFill>
          <a:blip r:embed="rId8">
            <a:alphaModFix/>
          </a:blip>
          <a:stretch>
            <a:fillRect/>
          </a:stretch>
        </p:blipFill>
        <p:spPr>
          <a:xfrm>
            <a:off x="3584075" y="2545100"/>
            <a:ext cx="2042525" cy="2042525"/>
          </a:xfrm>
          <a:prstGeom prst="rect">
            <a:avLst/>
          </a:prstGeom>
          <a:noFill/>
          <a:ln>
            <a:noFill/>
          </a:ln>
        </p:spPr>
      </p:pic>
      <p:sp>
        <p:nvSpPr>
          <p:cNvPr id="435" name="Google Shape;435;p27"/>
          <p:cNvSpPr txBox="1"/>
          <p:nvPr/>
        </p:nvSpPr>
        <p:spPr>
          <a:xfrm>
            <a:off x="1186244" y="3086830"/>
            <a:ext cx="1189863" cy="312541"/>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 sz="1700" u="none" cap="none" strike="noStrike">
                <a:solidFill>
                  <a:srgbClr val="494F56"/>
                </a:solidFill>
                <a:latin typeface="Noto Sans"/>
                <a:ea typeface="Noto Sans"/>
                <a:cs typeface="Noto Sans"/>
                <a:sym typeface="Noto Sans"/>
              </a:rPr>
              <a:t>Main Point</a:t>
            </a:r>
            <a:endParaRPr sz="700"/>
          </a:p>
        </p:txBody>
      </p:sp>
      <p:sp>
        <p:nvSpPr>
          <p:cNvPr id="436" name="Google Shape;436;p27"/>
          <p:cNvSpPr txBox="1"/>
          <p:nvPr/>
        </p:nvSpPr>
        <p:spPr>
          <a:xfrm>
            <a:off x="3977069" y="739272"/>
            <a:ext cx="1189863" cy="312541"/>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 sz="1700" u="none" cap="none" strike="noStrike">
                <a:solidFill>
                  <a:srgbClr val="494F56"/>
                </a:solidFill>
                <a:latin typeface="Noto Sans"/>
                <a:ea typeface="Noto Sans"/>
                <a:cs typeface="Noto Sans"/>
                <a:sym typeface="Noto Sans"/>
              </a:rPr>
              <a:t>Main Point</a:t>
            </a:r>
            <a:endParaRPr sz="700"/>
          </a:p>
        </p:txBody>
      </p:sp>
      <p:sp>
        <p:nvSpPr>
          <p:cNvPr id="437" name="Google Shape;437;p27"/>
          <p:cNvSpPr txBox="1"/>
          <p:nvPr/>
        </p:nvSpPr>
        <p:spPr>
          <a:xfrm>
            <a:off x="6833201" y="3086830"/>
            <a:ext cx="1189863" cy="312541"/>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 sz="1700" u="none" cap="none" strike="noStrike">
                <a:solidFill>
                  <a:srgbClr val="494F56"/>
                </a:solidFill>
                <a:latin typeface="Noto Sans"/>
                <a:ea typeface="Noto Sans"/>
                <a:cs typeface="Noto Sans"/>
                <a:sym typeface="Noto Sans"/>
              </a:rPr>
              <a:t>Main Point</a:t>
            </a:r>
            <a:endParaRPr sz="700"/>
          </a:p>
        </p:txBody>
      </p:sp>
      <p:sp>
        <p:nvSpPr>
          <p:cNvPr id="438" name="Google Shape;438;p27"/>
          <p:cNvSpPr txBox="1"/>
          <p:nvPr/>
        </p:nvSpPr>
        <p:spPr>
          <a:xfrm>
            <a:off x="1147333" y="3534814"/>
            <a:ext cx="126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 Phasellus diam erat, lacinia non turpis non, finibus luctus erat. </a:t>
            </a:r>
            <a:endParaRPr sz="700"/>
          </a:p>
        </p:txBody>
      </p:sp>
      <p:sp>
        <p:nvSpPr>
          <p:cNvPr id="439" name="Google Shape;439;p27"/>
          <p:cNvSpPr txBox="1"/>
          <p:nvPr/>
        </p:nvSpPr>
        <p:spPr>
          <a:xfrm>
            <a:off x="3938158" y="1187257"/>
            <a:ext cx="126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 Phasellus diam erat, lacinia non turpis non, finibus luctus erat. </a:t>
            </a:r>
            <a:endParaRPr sz="700"/>
          </a:p>
        </p:txBody>
      </p:sp>
      <p:sp>
        <p:nvSpPr>
          <p:cNvPr id="440" name="Google Shape;440;p27"/>
          <p:cNvSpPr txBox="1"/>
          <p:nvPr/>
        </p:nvSpPr>
        <p:spPr>
          <a:xfrm>
            <a:off x="6794291" y="3534814"/>
            <a:ext cx="12678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Proin sed mattis diam, non efficitur sem. Phasellus diam erat, lacinia non turpis non, finibus luctus erat.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grpSp>
        <p:nvGrpSpPr>
          <p:cNvPr id="445" name="Google Shape;445;p28"/>
          <p:cNvGrpSpPr/>
          <p:nvPr/>
        </p:nvGrpSpPr>
        <p:grpSpPr>
          <a:xfrm>
            <a:off x="3145730" y="567640"/>
            <a:ext cx="5303841" cy="4008222"/>
            <a:chOff x="0" y="0"/>
            <a:chExt cx="14143576" cy="10688590"/>
          </a:xfrm>
        </p:grpSpPr>
        <p:sp>
          <p:nvSpPr>
            <p:cNvPr id="446" name="Google Shape;446;p28"/>
            <p:cNvSpPr/>
            <p:nvPr/>
          </p:nvSpPr>
          <p:spPr>
            <a:xfrm>
              <a:off x="9145" y="0"/>
              <a:ext cx="1282903" cy="1103297"/>
            </a:xfrm>
            <a:custGeom>
              <a:rect b="b" l="l" r="r" t="t"/>
              <a:pathLst>
                <a:path extrusionOk="0" h="1103297" w="1282903">
                  <a:moveTo>
                    <a:pt x="0" y="0"/>
                  </a:moveTo>
                  <a:lnTo>
                    <a:pt x="1282903" y="0"/>
                  </a:lnTo>
                  <a:lnTo>
                    <a:pt x="1282903" y="1103297"/>
                  </a:lnTo>
                  <a:lnTo>
                    <a:pt x="0" y="1103297"/>
                  </a:lnTo>
                  <a:lnTo>
                    <a:pt x="0" y="0"/>
                  </a:lnTo>
                  <a:close/>
                </a:path>
              </a:pathLst>
            </a:custGeom>
            <a:blipFill rotWithShape="1">
              <a:blip r:embed="rId3">
                <a:alphaModFix/>
              </a:blip>
              <a:stretch>
                <a:fillRect b="0" l="0" r="0" t="0"/>
              </a:stretch>
            </a:blipFill>
            <a:ln>
              <a:noFill/>
            </a:ln>
          </p:spPr>
        </p:sp>
        <p:sp>
          <p:nvSpPr>
            <p:cNvPr id="447" name="Google Shape;447;p28"/>
            <p:cNvSpPr/>
            <p:nvPr/>
          </p:nvSpPr>
          <p:spPr>
            <a:xfrm>
              <a:off x="13101564" y="0"/>
              <a:ext cx="911812" cy="1260041"/>
            </a:xfrm>
            <a:custGeom>
              <a:rect b="b" l="l" r="r" t="t"/>
              <a:pathLst>
                <a:path extrusionOk="0" h="1260041" w="911812">
                  <a:moveTo>
                    <a:pt x="0" y="0"/>
                  </a:moveTo>
                  <a:lnTo>
                    <a:pt x="911812" y="0"/>
                  </a:lnTo>
                  <a:lnTo>
                    <a:pt x="911812" y="1260041"/>
                  </a:lnTo>
                  <a:lnTo>
                    <a:pt x="0" y="1260041"/>
                  </a:lnTo>
                  <a:lnTo>
                    <a:pt x="0" y="0"/>
                  </a:lnTo>
                  <a:close/>
                </a:path>
              </a:pathLst>
            </a:custGeom>
            <a:blipFill rotWithShape="1">
              <a:blip r:embed="rId4">
                <a:alphaModFix/>
              </a:blip>
              <a:stretch>
                <a:fillRect b="0" l="0" r="0" t="0"/>
              </a:stretch>
            </a:blipFill>
            <a:ln>
              <a:noFill/>
            </a:ln>
          </p:spPr>
        </p:sp>
        <p:sp>
          <p:nvSpPr>
            <p:cNvPr id="448" name="Google Shape;448;p28"/>
            <p:cNvSpPr/>
            <p:nvPr/>
          </p:nvSpPr>
          <p:spPr>
            <a:xfrm>
              <a:off x="11629084" y="67122"/>
              <a:ext cx="751213" cy="1125797"/>
            </a:xfrm>
            <a:custGeom>
              <a:rect b="b" l="l" r="r" t="t"/>
              <a:pathLst>
                <a:path extrusionOk="0" h="1125797" w="751213">
                  <a:moveTo>
                    <a:pt x="0" y="0"/>
                  </a:moveTo>
                  <a:lnTo>
                    <a:pt x="751214" y="0"/>
                  </a:lnTo>
                  <a:lnTo>
                    <a:pt x="751214" y="1125797"/>
                  </a:lnTo>
                  <a:lnTo>
                    <a:pt x="0" y="1125797"/>
                  </a:lnTo>
                  <a:lnTo>
                    <a:pt x="0" y="0"/>
                  </a:lnTo>
                  <a:close/>
                </a:path>
              </a:pathLst>
            </a:custGeom>
            <a:blipFill rotWithShape="1">
              <a:blip r:embed="rId5">
                <a:alphaModFix/>
              </a:blip>
              <a:stretch>
                <a:fillRect b="0" l="0" r="0" t="0"/>
              </a:stretch>
            </a:blipFill>
            <a:ln>
              <a:noFill/>
            </a:ln>
          </p:spPr>
        </p:sp>
        <p:sp>
          <p:nvSpPr>
            <p:cNvPr id="449" name="Google Shape;449;p28"/>
            <p:cNvSpPr/>
            <p:nvPr/>
          </p:nvSpPr>
          <p:spPr>
            <a:xfrm>
              <a:off x="9668624" y="67122"/>
              <a:ext cx="1245852" cy="1125797"/>
            </a:xfrm>
            <a:custGeom>
              <a:rect b="b" l="l" r="r" t="t"/>
              <a:pathLst>
                <a:path extrusionOk="0" h="1125797" w="1245852">
                  <a:moveTo>
                    <a:pt x="0" y="0"/>
                  </a:moveTo>
                  <a:lnTo>
                    <a:pt x="1245852" y="0"/>
                  </a:lnTo>
                  <a:lnTo>
                    <a:pt x="1245852" y="1125797"/>
                  </a:lnTo>
                  <a:lnTo>
                    <a:pt x="0" y="1125797"/>
                  </a:lnTo>
                  <a:lnTo>
                    <a:pt x="0" y="0"/>
                  </a:lnTo>
                  <a:close/>
                </a:path>
              </a:pathLst>
            </a:custGeom>
            <a:blipFill rotWithShape="1">
              <a:blip r:embed="rId6">
                <a:alphaModFix/>
              </a:blip>
              <a:stretch>
                <a:fillRect b="0" l="0" r="0" t="0"/>
              </a:stretch>
            </a:blipFill>
            <a:ln>
              <a:noFill/>
            </a:ln>
          </p:spPr>
        </p:sp>
        <p:sp>
          <p:nvSpPr>
            <p:cNvPr id="450" name="Google Shape;450;p28"/>
            <p:cNvSpPr/>
            <p:nvPr/>
          </p:nvSpPr>
          <p:spPr>
            <a:xfrm>
              <a:off x="7828219" y="67122"/>
              <a:ext cx="1125797" cy="1125797"/>
            </a:xfrm>
            <a:custGeom>
              <a:rect b="b" l="l" r="r" t="t"/>
              <a:pathLst>
                <a:path extrusionOk="0" h="1125797" w="1125797">
                  <a:moveTo>
                    <a:pt x="0" y="0"/>
                  </a:moveTo>
                  <a:lnTo>
                    <a:pt x="1125797" y="0"/>
                  </a:lnTo>
                  <a:lnTo>
                    <a:pt x="1125797" y="1125797"/>
                  </a:lnTo>
                  <a:lnTo>
                    <a:pt x="0" y="1125797"/>
                  </a:lnTo>
                  <a:lnTo>
                    <a:pt x="0" y="0"/>
                  </a:lnTo>
                  <a:close/>
                </a:path>
              </a:pathLst>
            </a:custGeom>
            <a:blipFill rotWithShape="1">
              <a:blip r:embed="rId7">
                <a:alphaModFix/>
              </a:blip>
              <a:stretch>
                <a:fillRect b="0" l="0" r="0" t="0"/>
              </a:stretch>
            </a:blipFill>
            <a:ln>
              <a:noFill/>
            </a:ln>
          </p:spPr>
        </p:sp>
        <p:sp>
          <p:nvSpPr>
            <p:cNvPr id="451" name="Google Shape;451;p28"/>
            <p:cNvSpPr/>
            <p:nvPr/>
          </p:nvSpPr>
          <p:spPr>
            <a:xfrm>
              <a:off x="5573363" y="78372"/>
              <a:ext cx="1540248" cy="946552"/>
            </a:xfrm>
            <a:custGeom>
              <a:rect b="b" l="l" r="r" t="t"/>
              <a:pathLst>
                <a:path extrusionOk="0" h="946552" w="1540248">
                  <a:moveTo>
                    <a:pt x="0" y="0"/>
                  </a:moveTo>
                  <a:lnTo>
                    <a:pt x="1540247" y="0"/>
                  </a:lnTo>
                  <a:lnTo>
                    <a:pt x="1540247" y="946552"/>
                  </a:lnTo>
                  <a:lnTo>
                    <a:pt x="0" y="946552"/>
                  </a:lnTo>
                  <a:lnTo>
                    <a:pt x="0" y="0"/>
                  </a:lnTo>
                  <a:close/>
                </a:path>
              </a:pathLst>
            </a:custGeom>
            <a:blipFill rotWithShape="1">
              <a:blip r:embed="rId8">
                <a:alphaModFix/>
              </a:blip>
              <a:stretch>
                <a:fillRect b="0" l="0" r="0" t="0"/>
              </a:stretch>
            </a:blipFill>
            <a:ln>
              <a:noFill/>
            </a:ln>
          </p:spPr>
        </p:sp>
        <p:sp>
          <p:nvSpPr>
            <p:cNvPr id="452" name="Google Shape;452;p28"/>
            <p:cNvSpPr/>
            <p:nvPr/>
          </p:nvSpPr>
          <p:spPr>
            <a:xfrm>
              <a:off x="2006657" y="0"/>
              <a:ext cx="1260041" cy="1260041"/>
            </a:xfrm>
            <a:custGeom>
              <a:rect b="b" l="l" r="r" t="t"/>
              <a:pathLst>
                <a:path extrusionOk="0" h="1260041" w="1260041">
                  <a:moveTo>
                    <a:pt x="0" y="0"/>
                  </a:moveTo>
                  <a:lnTo>
                    <a:pt x="1260041" y="0"/>
                  </a:lnTo>
                  <a:lnTo>
                    <a:pt x="1260041" y="1260041"/>
                  </a:lnTo>
                  <a:lnTo>
                    <a:pt x="0" y="1260041"/>
                  </a:lnTo>
                  <a:lnTo>
                    <a:pt x="0" y="0"/>
                  </a:lnTo>
                  <a:close/>
                </a:path>
              </a:pathLst>
            </a:custGeom>
            <a:blipFill rotWithShape="1">
              <a:blip r:embed="rId9">
                <a:alphaModFix/>
              </a:blip>
              <a:stretch>
                <a:fillRect b="0" l="0" r="0" t="0"/>
              </a:stretch>
            </a:blipFill>
            <a:ln>
              <a:noFill/>
            </a:ln>
          </p:spPr>
        </p:sp>
        <p:sp>
          <p:nvSpPr>
            <p:cNvPr id="453" name="Google Shape;453;p28"/>
            <p:cNvSpPr/>
            <p:nvPr/>
          </p:nvSpPr>
          <p:spPr>
            <a:xfrm>
              <a:off x="3981307" y="0"/>
              <a:ext cx="877447" cy="1260041"/>
            </a:xfrm>
            <a:custGeom>
              <a:rect b="b" l="l" r="r" t="t"/>
              <a:pathLst>
                <a:path extrusionOk="0" h="1260041" w="877447">
                  <a:moveTo>
                    <a:pt x="0" y="0"/>
                  </a:moveTo>
                  <a:lnTo>
                    <a:pt x="877447" y="0"/>
                  </a:lnTo>
                  <a:lnTo>
                    <a:pt x="877447" y="1260041"/>
                  </a:lnTo>
                  <a:lnTo>
                    <a:pt x="0" y="1260041"/>
                  </a:lnTo>
                  <a:lnTo>
                    <a:pt x="0" y="0"/>
                  </a:lnTo>
                  <a:close/>
                </a:path>
              </a:pathLst>
            </a:custGeom>
            <a:blipFill rotWithShape="1">
              <a:blip r:embed="rId10">
                <a:alphaModFix/>
              </a:blip>
              <a:stretch>
                <a:fillRect b="0" l="0" r="0" t="0"/>
              </a:stretch>
            </a:blipFill>
            <a:ln>
              <a:noFill/>
            </a:ln>
          </p:spPr>
        </p:sp>
        <p:sp>
          <p:nvSpPr>
            <p:cNvPr id="454" name="Google Shape;454;p28"/>
            <p:cNvSpPr/>
            <p:nvPr/>
          </p:nvSpPr>
          <p:spPr>
            <a:xfrm>
              <a:off x="9017095" y="2345067"/>
              <a:ext cx="1106545" cy="1260041"/>
            </a:xfrm>
            <a:custGeom>
              <a:rect b="b" l="l" r="r" t="t"/>
              <a:pathLst>
                <a:path extrusionOk="0" h="1260041" w="1106545">
                  <a:moveTo>
                    <a:pt x="0" y="0"/>
                  </a:moveTo>
                  <a:lnTo>
                    <a:pt x="1106546" y="0"/>
                  </a:lnTo>
                  <a:lnTo>
                    <a:pt x="1106546" y="1260041"/>
                  </a:lnTo>
                  <a:lnTo>
                    <a:pt x="0" y="1260041"/>
                  </a:lnTo>
                  <a:lnTo>
                    <a:pt x="0" y="0"/>
                  </a:lnTo>
                  <a:close/>
                </a:path>
              </a:pathLst>
            </a:custGeom>
            <a:blipFill rotWithShape="1">
              <a:blip r:embed="rId11">
                <a:alphaModFix/>
              </a:blip>
              <a:stretch>
                <a:fillRect b="0" l="0" r="0" t="0"/>
              </a:stretch>
            </a:blipFill>
            <a:ln>
              <a:noFill/>
            </a:ln>
          </p:spPr>
        </p:sp>
        <p:sp>
          <p:nvSpPr>
            <p:cNvPr id="455" name="Google Shape;455;p28"/>
            <p:cNvSpPr/>
            <p:nvPr/>
          </p:nvSpPr>
          <p:spPr>
            <a:xfrm>
              <a:off x="12672540" y="2573680"/>
              <a:ext cx="1460932" cy="868590"/>
            </a:xfrm>
            <a:custGeom>
              <a:rect b="b" l="l" r="r" t="t"/>
              <a:pathLst>
                <a:path extrusionOk="0" h="868590" w="1460932">
                  <a:moveTo>
                    <a:pt x="0" y="0"/>
                  </a:moveTo>
                  <a:lnTo>
                    <a:pt x="1460931" y="0"/>
                  </a:lnTo>
                  <a:lnTo>
                    <a:pt x="1460931" y="868590"/>
                  </a:lnTo>
                  <a:lnTo>
                    <a:pt x="0" y="868590"/>
                  </a:lnTo>
                  <a:lnTo>
                    <a:pt x="0" y="0"/>
                  </a:lnTo>
                  <a:close/>
                </a:path>
              </a:pathLst>
            </a:custGeom>
            <a:blipFill rotWithShape="1">
              <a:blip r:embed="rId12">
                <a:alphaModFix/>
              </a:blip>
              <a:stretch>
                <a:fillRect b="0" l="0" r="0" t="0"/>
              </a:stretch>
            </a:blipFill>
            <a:ln>
              <a:noFill/>
            </a:ln>
          </p:spPr>
        </p:sp>
        <p:sp>
          <p:nvSpPr>
            <p:cNvPr id="456" name="Google Shape;456;p28"/>
            <p:cNvSpPr/>
            <p:nvPr/>
          </p:nvSpPr>
          <p:spPr>
            <a:xfrm>
              <a:off x="1752651" y="2412189"/>
              <a:ext cx="1125797" cy="1125797"/>
            </a:xfrm>
            <a:custGeom>
              <a:rect b="b" l="l" r="r" t="t"/>
              <a:pathLst>
                <a:path extrusionOk="0" h="1125797" w="1125797">
                  <a:moveTo>
                    <a:pt x="0" y="0"/>
                  </a:moveTo>
                  <a:lnTo>
                    <a:pt x="1125797" y="0"/>
                  </a:lnTo>
                  <a:lnTo>
                    <a:pt x="1125797" y="1125797"/>
                  </a:lnTo>
                  <a:lnTo>
                    <a:pt x="0" y="1125797"/>
                  </a:lnTo>
                  <a:lnTo>
                    <a:pt x="0" y="0"/>
                  </a:lnTo>
                  <a:close/>
                </a:path>
              </a:pathLst>
            </a:custGeom>
            <a:blipFill rotWithShape="1">
              <a:blip r:embed="rId13">
                <a:alphaModFix/>
              </a:blip>
              <a:stretch>
                <a:fillRect b="0" l="0" r="0" t="0"/>
              </a:stretch>
            </a:blipFill>
            <a:ln>
              <a:noFill/>
            </a:ln>
          </p:spPr>
        </p:sp>
        <p:sp>
          <p:nvSpPr>
            <p:cNvPr id="457" name="Google Shape;457;p28"/>
            <p:cNvSpPr/>
            <p:nvPr/>
          </p:nvSpPr>
          <p:spPr>
            <a:xfrm>
              <a:off x="9145" y="2412189"/>
              <a:ext cx="1125797" cy="1125797"/>
            </a:xfrm>
            <a:custGeom>
              <a:rect b="b" l="l" r="r" t="t"/>
              <a:pathLst>
                <a:path extrusionOk="0" h="1125797" w="1125797">
                  <a:moveTo>
                    <a:pt x="0" y="0"/>
                  </a:moveTo>
                  <a:lnTo>
                    <a:pt x="1125797" y="0"/>
                  </a:lnTo>
                  <a:lnTo>
                    <a:pt x="1125797" y="1125797"/>
                  </a:lnTo>
                  <a:lnTo>
                    <a:pt x="0" y="1125797"/>
                  </a:lnTo>
                  <a:lnTo>
                    <a:pt x="0" y="0"/>
                  </a:lnTo>
                  <a:close/>
                </a:path>
              </a:pathLst>
            </a:custGeom>
            <a:blipFill rotWithShape="1">
              <a:blip r:embed="rId14">
                <a:alphaModFix/>
              </a:blip>
              <a:stretch>
                <a:fillRect b="0" l="0" r="0" t="0"/>
              </a:stretch>
            </a:blipFill>
            <a:ln>
              <a:noFill/>
            </a:ln>
          </p:spPr>
        </p:sp>
        <p:sp>
          <p:nvSpPr>
            <p:cNvPr id="458" name="Google Shape;458;p28"/>
            <p:cNvSpPr/>
            <p:nvPr/>
          </p:nvSpPr>
          <p:spPr>
            <a:xfrm>
              <a:off x="7095462" y="2378804"/>
              <a:ext cx="1249357" cy="1192568"/>
            </a:xfrm>
            <a:custGeom>
              <a:rect b="b" l="l" r="r" t="t"/>
              <a:pathLst>
                <a:path extrusionOk="0" h="1192568" w="1249357">
                  <a:moveTo>
                    <a:pt x="0" y="0"/>
                  </a:moveTo>
                  <a:lnTo>
                    <a:pt x="1249357" y="0"/>
                  </a:lnTo>
                  <a:lnTo>
                    <a:pt x="1249357" y="1192568"/>
                  </a:lnTo>
                  <a:lnTo>
                    <a:pt x="0" y="1192568"/>
                  </a:lnTo>
                  <a:lnTo>
                    <a:pt x="0" y="0"/>
                  </a:lnTo>
                  <a:close/>
                </a:path>
              </a:pathLst>
            </a:custGeom>
            <a:blipFill rotWithShape="1">
              <a:blip r:embed="rId15">
                <a:alphaModFix/>
              </a:blip>
              <a:stretch>
                <a:fillRect b="0" l="0" r="0" t="0"/>
              </a:stretch>
            </a:blipFill>
            <a:ln>
              <a:noFill/>
            </a:ln>
          </p:spPr>
        </p:sp>
        <p:sp>
          <p:nvSpPr>
            <p:cNvPr id="459" name="Google Shape;459;p28"/>
            <p:cNvSpPr/>
            <p:nvPr/>
          </p:nvSpPr>
          <p:spPr>
            <a:xfrm>
              <a:off x="3521620" y="2345067"/>
              <a:ext cx="1250877" cy="1260041"/>
            </a:xfrm>
            <a:custGeom>
              <a:rect b="b" l="l" r="r" t="t"/>
              <a:pathLst>
                <a:path extrusionOk="0" h="1260041" w="1250877">
                  <a:moveTo>
                    <a:pt x="0" y="0"/>
                  </a:moveTo>
                  <a:lnTo>
                    <a:pt x="1250877" y="0"/>
                  </a:lnTo>
                  <a:lnTo>
                    <a:pt x="1250877" y="1260041"/>
                  </a:lnTo>
                  <a:lnTo>
                    <a:pt x="0" y="1260041"/>
                  </a:lnTo>
                  <a:lnTo>
                    <a:pt x="0" y="0"/>
                  </a:lnTo>
                  <a:close/>
                </a:path>
              </a:pathLst>
            </a:custGeom>
            <a:blipFill rotWithShape="1">
              <a:blip r:embed="rId16">
                <a:alphaModFix/>
              </a:blip>
              <a:stretch>
                <a:fillRect b="0" l="0" r="0" t="0"/>
              </a:stretch>
            </a:blipFill>
            <a:ln>
              <a:noFill/>
            </a:ln>
          </p:spPr>
        </p:sp>
        <p:sp>
          <p:nvSpPr>
            <p:cNvPr id="460" name="Google Shape;460;p28"/>
            <p:cNvSpPr/>
            <p:nvPr/>
          </p:nvSpPr>
          <p:spPr>
            <a:xfrm>
              <a:off x="5402937" y="2332687"/>
              <a:ext cx="1043385" cy="1272421"/>
            </a:xfrm>
            <a:custGeom>
              <a:rect b="b" l="l" r="r" t="t"/>
              <a:pathLst>
                <a:path extrusionOk="0" h="1272421" w="1043385">
                  <a:moveTo>
                    <a:pt x="0" y="0"/>
                  </a:moveTo>
                  <a:lnTo>
                    <a:pt x="1043386" y="0"/>
                  </a:lnTo>
                  <a:lnTo>
                    <a:pt x="1043386" y="1272421"/>
                  </a:lnTo>
                  <a:lnTo>
                    <a:pt x="0" y="1272421"/>
                  </a:lnTo>
                  <a:lnTo>
                    <a:pt x="0" y="0"/>
                  </a:lnTo>
                  <a:close/>
                </a:path>
              </a:pathLst>
            </a:custGeom>
            <a:blipFill rotWithShape="1">
              <a:blip r:embed="rId17">
                <a:alphaModFix/>
              </a:blip>
              <a:stretch>
                <a:fillRect b="0" l="0" r="0" t="0"/>
              </a:stretch>
            </a:blipFill>
            <a:ln>
              <a:noFill/>
            </a:ln>
          </p:spPr>
        </p:sp>
        <p:sp>
          <p:nvSpPr>
            <p:cNvPr id="461" name="Google Shape;461;p28"/>
            <p:cNvSpPr/>
            <p:nvPr/>
          </p:nvSpPr>
          <p:spPr>
            <a:xfrm>
              <a:off x="10825549" y="2412189"/>
              <a:ext cx="1185072" cy="1191572"/>
            </a:xfrm>
            <a:custGeom>
              <a:rect b="b" l="l" r="r" t="t"/>
              <a:pathLst>
                <a:path extrusionOk="0" h="1191572" w="1185072">
                  <a:moveTo>
                    <a:pt x="0" y="0"/>
                  </a:moveTo>
                  <a:lnTo>
                    <a:pt x="1185072" y="0"/>
                  </a:lnTo>
                  <a:lnTo>
                    <a:pt x="1185072" y="1191572"/>
                  </a:lnTo>
                  <a:lnTo>
                    <a:pt x="0" y="1191572"/>
                  </a:lnTo>
                  <a:lnTo>
                    <a:pt x="0" y="0"/>
                  </a:lnTo>
                  <a:close/>
                </a:path>
              </a:pathLst>
            </a:custGeom>
            <a:blipFill rotWithShape="1">
              <a:blip r:embed="rId18">
                <a:alphaModFix/>
              </a:blip>
              <a:stretch>
                <a:fillRect b="0" l="0" r="0" t="0"/>
              </a:stretch>
            </a:blipFill>
            <a:ln>
              <a:noFill/>
            </a:ln>
          </p:spPr>
        </p:sp>
        <p:sp>
          <p:nvSpPr>
            <p:cNvPr id="462" name="Google Shape;462;p28"/>
            <p:cNvSpPr/>
            <p:nvPr/>
          </p:nvSpPr>
          <p:spPr>
            <a:xfrm>
              <a:off x="10698880" y="4660743"/>
              <a:ext cx="1017197" cy="1260041"/>
            </a:xfrm>
            <a:custGeom>
              <a:rect b="b" l="l" r="r" t="t"/>
              <a:pathLst>
                <a:path extrusionOk="0" h="1260041" w="1017197">
                  <a:moveTo>
                    <a:pt x="0" y="0"/>
                  </a:moveTo>
                  <a:lnTo>
                    <a:pt x="1017197" y="0"/>
                  </a:lnTo>
                  <a:lnTo>
                    <a:pt x="1017197" y="1260041"/>
                  </a:lnTo>
                  <a:lnTo>
                    <a:pt x="0" y="1260041"/>
                  </a:lnTo>
                  <a:lnTo>
                    <a:pt x="0" y="0"/>
                  </a:lnTo>
                  <a:close/>
                </a:path>
              </a:pathLst>
            </a:custGeom>
            <a:blipFill rotWithShape="1">
              <a:blip r:embed="rId19">
                <a:alphaModFix/>
              </a:blip>
              <a:stretch>
                <a:fillRect b="0" l="0" r="0" t="0"/>
              </a:stretch>
            </a:blipFill>
            <a:ln>
              <a:noFill/>
            </a:ln>
          </p:spPr>
        </p:sp>
        <p:sp>
          <p:nvSpPr>
            <p:cNvPr id="463" name="Google Shape;463;p28"/>
            <p:cNvSpPr/>
            <p:nvPr/>
          </p:nvSpPr>
          <p:spPr>
            <a:xfrm>
              <a:off x="8507026" y="4660743"/>
              <a:ext cx="1369610" cy="1260041"/>
            </a:xfrm>
            <a:custGeom>
              <a:rect b="b" l="l" r="r" t="t"/>
              <a:pathLst>
                <a:path extrusionOk="0" h="1260041" w="1369610">
                  <a:moveTo>
                    <a:pt x="0" y="0"/>
                  </a:moveTo>
                  <a:lnTo>
                    <a:pt x="1369610" y="0"/>
                  </a:lnTo>
                  <a:lnTo>
                    <a:pt x="1369610" y="1260041"/>
                  </a:lnTo>
                  <a:lnTo>
                    <a:pt x="0" y="1260041"/>
                  </a:lnTo>
                  <a:lnTo>
                    <a:pt x="0" y="0"/>
                  </a:lnTo>
                  <a:close/>
                </a:path>
              </a:pathLst>
            </a:custGeom>
            <a:blipFill rotWithShape="1">
              <a:blip r:embed="rId20">
                <a:alphaModFix/>
              </a:blip>
              <a:stretch>
                <a:fillRect b="0" l="0" r="0" t="0"/>
              </a:stretch>
            </a:blipFill>
            <a:ln>
              <a:noFill/>
            </a:ln>
          </p:spPr>
        </p:sp>
        <p:sp>
          <p:nvSpPr>
            <p:cNvPr id="464" name="Google Shape;464;p28"/>
            <p:cNvSpPr/>
            <p:nvPr/>
          </p:nvSpPr>
          <p:spPr>
            <a:xfrm>
              <a:off x="12622913" y="4946490"/>
              <a:ext cx="1439953" cy="827318"/>
            </a:xfrm>
            <a:custGeom>
              <a:rect b="b" l="l" r="r" t="t"/>
              <a:pathLst>
                <a:path extrusionOk="0" h="827318" w="1439953">
                  <a:moveTo>
                    <a:pt x="0" y="0"/>
                  </a:moveTo>
                  <a:lnTo>
                    <a:pt x="1439952" y="0"/>
                  </a:lnTo>
                  <a:lnTo>
                    <a:pt x="1439952" y="827319"/>
                  </a:lnTo>
                  <a:lnTo>
                    <a:pt x="0" y="827319"/>
                  </a:lnTo>
                  <a:lnTo>
                    <a:pt x="0" y="0"/>
                  </a:lnTo>
                  <a:close/>
                </a:path>
              </a:pathLst>
            </a:custGeom>
            <a:blipFill rotWithShape="1">
              <a:blip r:embed="rId21">
                <a:alphaModFix/>
              </a:blip>
              <a:stretch>
                <a:fillRect b="0" l="0" r="0" t="0"/>
              </a:stretch>
            </a:blipFill>
            <a:ln>
              <a:noFill/>
            </a:ln>
          </p:spPr>
        </p:sp>
        <p:sp>
          <p:nvSpPr>
            <p:cNvPr id="465" name="Google Shape;465;p28"/>
            <p:cNvSpPr/>
            <p:nvPr/>
          </p:nvSpPr>
          <p:spPr>
            <a:xfrm>
              <a:off x="4370143" y="4660743"/>
              <a:ext cx="1260041" cy="1260041"/>
            </a:xfrm>
            <a:custGeom>
              <a:rect b="b" l="l" r="r" t="t"/>
              <a:pathLst>
                <a:path extrusionOk="0" h="1260041" w="1260041">
                  <a:moveTo>
                    <a:pt x="0" y="0"/>
                  </a:moveTo>
                  <a:lnTo>
                    <a:pt x="1260041" y="0"/>
                  </a:lnTo>
                  <a:lnTo>
                    <a:pt x="1260041" y="1260041"/>
                  </a:lnTo>
                  <a:lnTo>
                    <a:pt x="0" y="1260041"/>
                  </a:lnTo>
                  <a:lnTo>
                    <a:pt x="0" y="0"/>
                  </a:lnTo>
                  <a:close/>
                </a:path>
              </a:pathLst>
            </a:custGeom>
            <a:blipFill rotWithShape="1">
              <a:blip r:embed="rId22">
                <a:alphaModFix/>
              </a:blip>
              <a:stretch>
                <a:fillRect b="0" l="0" r="0" t="0"/>
              </a:stretch>
            </a:blipFill>
            <a:ln>
              <a:noFill/>
            </a:ln>
          </p:spPr>
        </p:sp>
        <p:sp>
          <p:nvSpPr>
            <p:cNvPr id="466" name="Google Shape;466;p28"/>
            <p:cNvSpPr/>
            <p:nvPr/>
          </p:nvSpPr>
          <p:spPr>
            <a:xfrm>
              <a:off x="9145" y="4660743"/>
              <a:ext cx="1465164" cy="1260041"/>
            </a:xfrm>
            <a:custGeom>
              <a:rect b="b" l="l" r="r" t="t"/>
              <a:pathLst>
                <a:path extrusionOk="0" h="1260041" w="1465164">
                  <a:moveTo>
                    <a:pt x="0" y="0"/>
                  </a:moveTo>
                  <a:lnTo>
                    <a:pt x="1465164" y="0"/>
                  </a:lnTo>
                  <a:lnTo>
                    <a:pt x="1465164" y="1260041"/>
                  </a:lnTo>
                  <a:lnTo>
                    <a:pt x="0" y="1260041"/>
                  </a:lnTo>
                  <a:lnTo>
                    <a:pt x="0" y="0"/>
                  </a:lnTo>
                  <a:close/>
                </a:path>
              </a:pathLst>
            </a:custGeom>
            <a:blipFill rotWithShape="1">
              <a:blip r:embed="rId23">
                <a:alphaModFix/>
              </a:blip>
              <a:stretch>
                <a:fillRect b="0" l="0" r="0" t="0"/>
              </a:stretch>
            </a:blipFill>
            <a:ln>
              <a:noFill/>
            </a:ln>
          </p:spPr>
        </p:sp>
        <p:sp>
          <p:nvSpPr>
            <p:cNvPr id="467" name="Google Shape;467;p28"/>
            <p:cNvSpPr/>
            <p:nvPr/>
          </p:nvSpPr>
          <p:spPr>
            <a:xfrm>
              <a:off x="6303471" y="4660743"/>
              <a:ext cx="1257750" cy="1260041"/>
            </a:xfrm>
            <a:custGeom>
              <a:rect b="b" l="l" r="r" t="t"/>
              <a:pathLst>
                <a:path extrusionOk="0" h="1260041" w="1257750">
                  <a:moveTo>
                    <a:pt x="0" y="0"/>
                  </a:moveTo>
                  <a:lnTo>
                    <a:pt x="1257750" y="0"/>
                  </a:lnTo>
                  <a:lnTo>
                    <a:pt x="1257750" y="1260041"/>
                  </a:lnTo>
                  <a:lnTo>
                    <a:pt x="0" y="1260041"/>
                  </a:lnTo>
                  <a:lnTo>
                    <a:pt x="0" y="0"/>
                  </a:lnTo>
                  <a:close/>
                </a:path>
              </a:pathLst>
            </a:custGeom>
            <a:blipFill rotWithShape="1">
              <a:blip r:embed="rId24">
                <a:alphaModFix/>
              </a:blip>
              <a:stretch>
                <a:fillRect b="0" l="0" r="0" t="0"/>
              </a:stretch>
            </a:blipFill>
            <a:ln>
              <a:noFill/>
            </a:ln>
          </p:spPr>
        </p:sp>
        <p:sp>
          <p:nvSpPr>
            <p:cNvPr id="468" name="Google Shape;468;p28"/>
            <p:cNvSpPr/>
            <p:nvPr/>
          </p:nvSpPr>
          <p:spPr>
            <a:xfrm>
              <a:off x="2292205" y="4660743"/>
              <a:ext cx="1260041" cy="1260041"/>
            </a:xfrm>
            <a:custGeom>
              <a:rect b="b" l="l" r="r" t="t"/>
              <a:pathLst>
                <a:path extrusionOk="0" h="1260041" w="1260041">
                  <a:moveTo>
                    <a:pt x="0" y="0"/>
                  </a:moveTo>
                  <a:lnTo>
                    <a:pt x="1260042" y="0"/>
                  </a:lnTo>
                  <a:lnTo>
                    <a:pt x="1260042" y="1260041"/>
                  </a:lnTo>
                  <a:lnTo>
                    <a:pt x="0" y="1260041"/>
                  </a:lnTo>
                  <a:lnTo>
                    <a:pt x="0" y="0"/>
                  </a:lnTo>
                  <a:close/>
                </a:path>
              </a:pathLst>
            </a:custGeom>
            <a:blipFill rotWithShape="1">
              <a:blip r:embed="rId25">
                <a:alphaModFix/>
              </a:blip>
              <a:stretch>
                <a:fillRect b="0" l="0" r="0" t="0"/>
              </a:stretch>
            </a:blipFill>
            <a:ln>
              <a:noFill/>
            </a:ln>
          </p:spPr>
        </p:sp>
        <p:sp>
          <p:nvSpPr>
            <p:cNvPr id="469" name="Google Shape;469;p28"/>
            <p:cNvSpPr/>
            <p:nvPr/>
          </p:nvSpPr>
          <p:spPr>
            <a:xfrm>
              <a:off x="9191294" y="7011057"/>
              <a:ext cx="1380940" cy="1089687"/>
            </a:xfrm>
            <a:custGeom>
              <a:rect b="b" l="l" r="r" t="t"/>
              <a:pathLst>
                <a:path extrusionOk="0" h="1089687" w="1380940">
                  <a:moveTo>
                    <a:pt x="0" y="0"/>
                  </a:moveTo>
                  <a:lnTo>
                    <a:pt x="1380941" y="0"/>
                  </a:lnTo>
                  <a:lnTo>
                    <a:pt x="1380941" y="1089688"/>
                  </a:lnTo>
                  <a:lnTo>
                    <a:pt x="0" y="1089688"/>
                  </a:lnTo>
                  <a:lnTo>
                    <a:pt x="0" y="0"/>
                  </a:lnTo>
                  <a:close/>
                </a:path>
              </a:pathLst>
            </a:custGeom>
            <a:blipFill rotWithShape="1">
              <a:blip r:embed="rId26">
                <a:alphaModFix/>
              </a:blip>
              <a:stretch>
                <a:fillRect b="0" l="0" r="0" t="0"/>
              </a:stretch>
            </a:blipFill>
            <a:ln>
              <a:noFill/>
            </a:ln>
          </p:spPr>
        </p:sp>
        <p:sp>
          <p:nvSpPr>
            <p:cNvPr id="470" name="Google Shape;470;p28"/>
            <p:cNvSpPr/>
            <p:nvPr/>
          </p:nvSpPr>
          <p:spPr>
            <a:xfrm>
              <a:off x="7074694" y="7062268"/>
              <a:ext cx="1424185" cy="857100"/>
            </a:xfrm>
            <a:custGeom>
              <a:rect b="b" l="l" r="r" t="t"/>
              <a:pathLst>
                <a:path extrusionOk="0" h="857100" w="1424185">
                  <a:moveTo>
                    <a:pt x="0" y="0"/>
                  </a:moveTo>
                  <a:lnTo>
                    <a:pt x="1424185" y="0"/>
                  </a:lnTo>
                  <a:lnTo>
                    <a:pt x="1424185" y="857101"/>
                  </a:lnTo>
                  <a:lnTo>
                    <a:pt x="0" y="857101"/>
                  </a:lnTo>
                  <a:lnTo>
                    <a:pt x="0" y="0"/>
                  </a:lnTo>
                  <a:close/>
                </a:path>
              </a:pathLst>
            </a:custGeom>
            <a:blipFill rotWithShape="1">
              <a:blip r:embed="rId27">
                <a:alphaModFix/>
              </a:blip>
              <a:stretch>
                <a:fillRect b="0" l="0" r="0" t="0"/>
              </a:stretch>
            </a:blipFill>
            <a:ln>
              <a:noFill/>
            </a:ln>
          </p:spPr>
        </p:sp>
        <p:sp>
          <p:nvSpPr>
            <p:cNvPr id="471" name="Google Shape;471;p28"/>
            <p:cNvSpPr/>
            <p:nvPr/>
          </p:nvSpPr>
          <p:spPr>
            <a:xfrm>
              <a:off x="3721500" y="6931342"/>
              <a:ext cx="1171900" cy="1249118"/>
            </a:xfrm>
            <a:custGeom>
              <a:rect b="b" l="l" r="r" t="t"/>
              <a:pathLst>
                <a:path extrusionOk="0" h="1249118" w="1171900">
                  <a:moveTo>
                    <a:pt x="0" y="0"/>
                  </a:moveTo>
                  <a:lnTo>
                    <a:pt x="1171900" y="0"/>
                  </a:lnTo>
                  <a:lnTo>
                    <a:pt x="1171900" y="1249118"/>
                  </a:lnTo>
                  <a:lnTo>
                    <a:pt x="0" y="1249118"/>
                  </a:lnTo>
                  <a:lnTo>
                    <a:pt x="0" y="0"/>
                  </a:lnTo>
                  <a:close/>
                </a:path>
              </a:pathLst>
            </a:custGeom>
            <a:blipFill rotWithShape="1">
              <a:blip r:embed="rId28">
                <a:alphaModFix/>
              </a:blip>
              <a:stretch>
                <a:fillRect b="0" l="0" r="0" t="0"/>
              </a:stretch>
            </a:blipFill>
            <a:ln>
              <a:noFill/>
            </a:ln>
          </p:spPr>
        </p:sp>
        <p:sp>
          <p:nvSpPr>
            <p:cNvPr id="472" name="Google Shape;472;p28"/>
            <p:cNvSpPr/>
            <p:nvPr/>
          </p:nvSpPr>
          <p:spPr>
            <a:xfrm>
              <a:off x="5585816" y="6945975"/>
              <a:ext cx="796462" cy="1089687"/>
            </a:xfrm>
            <a:custGeom>
              <a:rect b="b" l="l" r="r" t="t"/>
              <a:pathLst>
                <a:path extrusionOk="0" h="1089687" w="796462">
                  <a:moveTo>
                    <a:pt x="0" y="0"/>
                  </a:moveTo>
                  <a:lnTo>
                    <a:pt x="796462" y="0"/>
                  </a:lnTo>
                  <a:lnTo>
                    <a:pt x="796462" y="1089687"/>
                  </a:lnTo>
                  <a:lnTo>
                    <a:pt x="0" y="1089687"/>
                  </a:lnTo>
                  <a:lnTo>
                    <a:pt x="0" y="0"/>
                  </a:lnTo>
                  <a:close/>
                </a:path>
              </a:pathLst>
            </a:custGeom>
            <a:blipFill rotWithShape="1">
              <a:blip r:embed="rId29">
                <a:alphaModFix/>
              </a:blip>
              <a:stretch>
                <a:fillRect b="0" l="0" r="0" t="0"/>
              </a:stretch>
            </a:blipFill>
            <a:ln>
              <a:noFill/>
            </a:ln>
          </p:spPr>
        </p:sp>
        <p:sp>
          <p:nvSpPr>
            <p:cNvPr id="473" name="Google Shape;473;p28"/>
            <p:cNvSpPr/>
            <p:nvPr/>
          </p:nvSpPr>
          <p:spPr>
            <a:xfrm>
              <a:off x="2114796" y="6931342"/>
              <a:ext cx="910721" cy="1249118"/>
            </a:xfrm>
            <a:custGeom>
              <a:rect b="b" l="l" r="r" t="t"/>
              <a:pathLst>
                <a:path extrusionOk="0" h="1249118" w="910721">
                  <a:moveTo>
                    <a:pt x="0" y="0"/>
                  </a:moveTo>
                  <a:lnTo>
                    <a:pt x="910721" y="0"/>
                  </a:lnTo>
                  <a:lnTo>
                    <a:pt x="910721" y="1249118"/>
                  </a:lnTo>
                  <a:lnTo>
                    <a:pt x="0" y="1249118"/>
                  </a:lnTo>
                  <a:lnTo>
                    <a:pt x="0" y="0"/>
                  </a:lnTo>
                  <a:close/>
                </a:path>
              </a:pathLst>
            </a:custGeom>
            <a:blipFill rotWithShape="1">
              <a:blip r:embed="rId30">
                <a:alphaModFix/>
              </a:blip>
              <a:stretch>
                <a:fillRect b="0" l="0" r="0" t="0"/>
              </a:stretch>
            </a:blipFill>
            <a:ln>
              <a:noFill/>
            </a:ln>
          </p:spPr>
        </p:sp>
        <p:sp>
          <p:nvSpPr>
            <p:cNvPr id="474" name="Google Shape;474;p28"/>
            <p:cNvSpPr/>
            <p:nvPr/>
          </p:nvSpPr>
          <p:spPr>
            <a:xfrm>
              <a:off x="13053889" y="7011057"/>
              <a:ext cx="1089687" cy="1089687"/>
            </a:xfrm>
            <a:custGeom>
              <a:rect b="b" l="l" r="r" t="t"/>
              <a:pathLst>
                <a:path extrusionOk="0" h="1089687" w="1089687">
                  <a:moveTo>
                    <a:pt x="0" y="0"/>
                  </a:moveTo>
                  <a:lnTo>
                    <a:pt x="1089687" y="0"/>
                  </a:lnTo>
                  <a:lnTo>
                    <a:pt x="1089687" y="1089688"/>
                  </a:lnTo>
                  <a:lnTo>
                    <a:pt x="0" y="1089688"/>
                  </a:lnTo>
                  <a:lnTo>
                    <a:pt x="0" y="0"/>
                  </a:lnTo>
                  <a:close/>
                </a:path>
              </a:pathLst>
            </a:custGeom>
            <a:blipFill rotWithShape="1">
              <a:blip r:embed="rId31">
                <a:alphaModFix/>
              </a:blip>
              <a:stretch>
                <a:fillRect b="0" l="0" r="0" t="0"/>
              </a:stretch>
            </a:blipFill>
            <a:ln>
              <a:noFill/>
            </a:ln>
          </p:spPr>
        </p:sp>
        <p:sp>
          <p:nvSpPr>
            <p:cNvPr id="475" name="Google Shape;475;p28"/>
            <p:cNvSpPr/>
            <p:nvPr/>
          </p:nvSpPr>
          <p:spPr>
            <a:xfrm>
              <a:off x="11270002" y="7011057"/>
              <a:ext cx="1089687" cy="1089687"/>
            </a:xfrm>
            <a:custGeom>
              <a:rect b="b" l="l" r="r" t="t"/>
              <a:pathLst>
                <a:path extrusionOk="0" h="1089687" w="1089687">
                  <a:moveTo>
                    <a:pt x="0" y="0"/>
                  </a:moveTo>
                  <a:lnTo>
                    <a:pt x="1089687" y="0"/>
                  </a:lnTo>
                  <a:lnTo>
                    <a:pt x="1089687" y="1089688"/>
                  </a:lnTo>
                  <a:lnTo>
                    <a:pt x="0" y="1089688"/>
                  </a:lnTo>
                  <a:lnTo>
                    <a:pt x="0" y="0"/>
                  </a:lnTo>
                  <a:close/>
                </a:path>
              </a:pathLst>
            </a:custGeom>
            <a:blipFill rotWithShape="1">
              <a:blip r:embed="rId32">
                <a:alphaModFix/>
              </a:blip>
              <a:stretch>
                <a:fillRect b="0" l="0" r="0" t="0"/>
              </a:stretch>
            </a:blipFill>
            <a:ln>
              <a:noFill/>
            </a:ln>
          </p:spPr>
        </p:sp>
        <p:sp>
          <p:nvSpPr>
            <p:cNvPr id="476" name="Google Shape;476;p28"/>
            <p:cNvSpPr/>
            <p:nvPr/>
          </p:nvSpPr>
          <p:spPr>
            <a:xfrm>
              <a:off x="9145" y="6860798"/>
              <a:ext cx="1411451" cy="1260041"/>
            </a:xfrm>
            <a:custGeom>
              <a:rect b="b" l="l" r="r" t="t"/>
              <a:pathLst>
                <a:path extrusionOk="0" h="1260041" w="1411451">
                  <a:moveTo>
                    <a:pt x="0" y="0"/>
                  </a:moveTo>
                  <a:lnTo>
                    <a:pt x="1411452" y="0"/>
                  </a:lnTo>
                  <a:lnTo>
                    <a:pt x="1411452" y="1260041"/>
                  </a:lnTo>
                  <a:lnTo>
                    <a:pt x="0" y="1260041"/>
                  </a:lnTo>
                  <a:lnTo>
                    <a:pt x="0" y="0"/>
                  </a:lnTo>
                  <a:close/>
                </a:path>
              </a:pathLst>
            </a:custGeom>
            <a:blipFill rotWithShape="1">
              <a:blip r:embed="rId33">
                <a:alphaModFix/>
              </a:blip>
              <a:stretch>
                <a:fillRect b="0" l="0" r="0" t="0"/>
              </a:stretch>
            </a:blipFill>
            <a:ln>
              <a:noFill/>
            </a:ln>
          </p:spPr>
        </p:sp>
        <p:sp>
          <p:nvSpPr>
            <p:cNvPr id="477" name="Google Shape;477;p28"/>
            <p:cNvSpPr/>
            <p:nvPr/>
          </p:nvSpPr>
          <p:spPr>
            <a:xfrm>
              <a:off x="12785953" y="9344306"/>
              <a:ext cx="1078740" cy="1233486"/>
            </a:xfrm>
            <a:custGeom>
              <a:rect b="b" l="l" r="r" t="t"/>
              <a:pathLst>
                <a:path extrusionOk="0" h="1233486" w="1078740">
                  <a:moveTo>
                    <a:pt x="0" y="0"/>
                  </a:moveTo>
                  <a:lnTo>
                    <a:pt x="1078740" y="0"/>
                  </a:lnTo>
                  <a:lnTo>
                    <a:pt x="1078740" y="1233487"/>
                  </a:lnTo>
                  <a:lnTo>
                    <a:pt x="0" y="1233487"/>
                  </a:lnTo>
                  <a:lnTo>
                    <a:pt x="0" y="0"/>
                  </a:lnTo>
                  <a:close/>
                </a:path>
              </a:pathLst>
            </a:custGeom>
            <a:blipFill rotWithShape="1">
              <a:blip r:embed="rId34">
                <a:alphaModFix/>
              </a:blip>
              <a:stretch>
                <a:fillRect b="0" l="0" r="0" t="0"/>
              </a:stretch>
            </a:blipFill>
            <a:ln>
              <a:noFill/>
            </a:ln>
          </p:spPr>
        </p:sp>
        <p:sp>
          <p:nvSpPr>
            <p:cNvPr id="478" name="Google Shape;478;p28"/>
            <p:cNvSpPr/>
            <p:nvPr/>
          </p:nvSpPr>
          <p:spPr>
            <a:xfrm>
              <a:off x="10650564" y="9506498"/>
              <a:ext cx="1298720" cy="909104"/>
            </a:xfrm>
            <a:custGeom>
              <a:rect b="b" l="l" r="r" t="t"/>
              <a:pathLst>
                <a:path extrusionOk="0" h="909104" w="1298720">
                  <a:moveTo>
                    <a:pt x="0" y="0"/>
                  </a:moveTo>
                  <a:lnTo>
                    <a:pt x="1298720" y="0"/>
                  </a:lnTo>
                  <a:lnTo>
                    <a:pt x="1298720" y="909104"/>
                  </a:lnTo>
                  <a:lnTo>
                    <a:pt x="0" y="909104"/>
                  </a:lnTo>
                  <a:lnTo>
                    <a:pt x="0" y="0"/>
                  </a:lnTo>
                  <a:close/>
                </a:path>
              </a:pathLst>
            </a:custGeom>
            <a:blipFill rotWithShape="1">
              <a:blip r:embed="rId35">
                <a:alphaModFix/>
              </a:blip>
              <a:stretch>
                <a:fillRect b="0" l="0" r="0" t="0"/>
              </a:stretch>
            </a:blipFill>
            <a:ln>
              <a:noFill/>
            </a:ln>
          </p:spPr>
        </p:sp>
        <p:sp>
          <p:nvSpPr>
            <p:cNvPr id="479" name="Google Shape;479;p28"/>
            <p:cNvSpPr/>
            <p:nvPr/>
          </p:nvSpPr>
          <p:spPr>
            <a:xfrm>
              <a:off x="8691366" y="9506498"/>
              <a:ext cx="1111127" cy="909104"/>
            </a:xfrm>
            <a:custGeom>
              <a:rect b="b" l="l" r="r" t="t"/>
              <a:pathLst>
                <a:path extrusionOk="0" h="909104" w="1111127">
                  <a:moveTo>
                    <a:pt x="0" y="0"/>
                  </a:moveTo>
                  <a:lnTo>
                    <a:pt x="1111127" y="0"/>
                  </a:lnTo>
                  <a:lnTo>
                    <a:pt x="1111127" y="909104"/>
                  </a:lnTo>
                  <a:lnTo>
                    <a:pt x="0" y="909104"/>
                  </a:lnTo>
                  <a:lnTo>
                    <a:pt x="0" y="0"/>
                  </a:lnTo>
                  <a:close/>
                </a:path>
              </a:pathLst>
            </a:custGeom>
            <a:blipFill rotWithShape="1">
              <a:blip r:embed="rId36">
                <a:alphaModFix/>
              </a:blip>
              <a:stretch>
                <a:fillRect b="0" l="0" r="0" t="0"/>
              </a:stretch>
            </a:blipFill>
            <a:ln>
              <a:noFill/>
            </a:ln>
          </p:spPr>
        </p:sp>
        <p:sp>
          <p:nvSpPr>
            <p:cNvPr id="480" name="Google Shape;480;p28"/>
            <p:cNvSpPr/>
            <p:nvPr/>
          </p:nvSpPr>
          <p:spPr>
            <a:xfrm>
              <a:off x="5487695" y="9344306"/>
              <a:ext cx="621228" cy="1233486"/>
            </a:xfrm>
            <a:custGeom>
              <a:rect b="b" l="l" r="r" t="t"/>
              <a:pathLst>
                <a:path extrusionOk="0" h="1233486" w="621228">
                  <a:moveTo>
                    <a:pt x="0" y="0"/>
                  </a:moveTo>
                  <a:lnTo>
                    <a:pt x="621229" y="0"/>
                  </a:lnTo>
                  <a:lnTo>
                    <a:pt x="621229" y="1233487"/>
                  </a:lnTo>
                  <a:lnTo>
                    <a:pt x="0" y="1233487"/>
                  </a:lnTo>
                  <a:lnTo>
                    <a:pt x="0" y="0"/>
                  </a:lnTo>
                  <a:close/>
                </a:path>
              </a:pathLst>
            </a:custGeom>
            <a:blipFill rotWithShape="1">
              <a:blip r:embed="rId37">
                <a:alphaModFix/>
              </a:blip>
              <a:stretch>
                <a:fillRect b="0" l="0" r="0" t="0"/>
              </a:stretch>
            </a:blipFill>
            <a:ln>
              <a:noFill/>
            </a:ln>
          </p:spPr>
        </p:sp>
        <p:sp>
          <p:nvSpPr>
            <p:cNvPr id="481" name="Google Shape;481;p28"/>
            <p:cNvSpPr/>
            <p:nvPr/>
          </p:nvSpPr>
          <p:spPr>
            <a:xfrm>
              <a:off x="6945593" y="9506498"/>
              <a:ext cx="909104" cy="909104"/>
            </a:xfrm>
            <a:custGeom>
              <a:rect b="b" l="l" r="r" t="t"/>
              <a:pathLst>
                <a:path extrusionOk="0" h="909104" w="909104">
                  <a:moveTo>
                    <a:pt x="0" y="0"/>
                  </a:moveTo>
                  <a:lnTo>
                    <a:pt x="909104" y="0"/>
                  </a:lnTo>
                  <a:lnTo>
                    <a:pt x="909104" y="909104"/>
                  </a:lnTo>
                  <a:lnTo>
                    <a:pt x="0" y="909104"/>
                  </a:lnTo>
                  <a:lnTo>
                    <a:pt x="0" y="0"/>
                  </a:lnTo>
                  <a:close/>
                </a:path>
              </a:pathLst>
            </a:custGeom>
            <a:blipFill rotWithShape="1">
              <a:blip r:embed="rId38">
                <a:alphaModFix/>
              </a:blip>
              <a:stretch>
                <a:fillRect b="0" l="0" r="0" t="0"/>
              </a:stretch>
            </a:blipFill>
            <a:ln>
              <a:noFill/>
            </a:ln>
          </p:spPr>
        </p:sp>
        <p:sp>
          <p:nvSpPr>
            <p:cNvPr id="482" name="Google Shape;482;p28"/>
            <p:cNvSpPr/>
            <p:nvPr/>
          </p:nvSpPr>
          <p:spPr>
            <a:xfrm>
              <a:off x="0" y="9233509"/>
              <a:ext cx="783098" cy="1455081"/>
            </a:xfrm>
            <a:custGeom>
              <a:rect b="b" l="l" r="r" t="t"/>
              <a:pathLst>
                <a:path extrusionOk="0" h="1455081" w="783098">
                  <a:moveTo>
                    <a:pt x="0" y="0"/>
                  </a:moveTo>
                  <a:lnTo>
                    <a:pt x="783098" y="0"/>
                  </a:lnTo>
                  <a:lnTo>
                    <a:pt x="783098" y="1455081"/>
                  </a:lnTo>
                  <a:lnTo>
                    <a:pt x="0" y="1455081"/>
                  </a:lnTo>
                  <a:lnTo>
                    <a:pt x="0" y="0"/>
                  </a:lnTo>
                  <a:close/>
                </a:path>
              </a:pathLst>
            </a:custGeom>
            <a:blipFill rotWithShape="1">
              <a:blip r:embed="rId39">
                <a:alphaModFix/>
              </a:blip>
              <a:stretch>
                <a:fillRect b="0" l="0" r="0" t="0"/>
              </a:stretch>
            </a:blipFill>
            <a:ln>
              <a:noFill/>
            </a:ln>
          </p:spPr>
        </p:sp>
        <p:sp>
          <p:nvSpPr>
            <p:cNvPr id="483" name="Google Shape;483;p28"/>
            <p:cNvSpPr/>
            <p:nvPr/>
          </p:nvSpPr>
          <p:spPr>
            <a:xfrm>
              <a:off x="1622047" y="9233509"/>
              <a:ext cx="1127026" cy="1455081"/>
            </a:xfrm>
            <a:custGeom>
              <a:rect b="b" l="l" r="r" t="t"/>
              <a:pathLst>
                <a:path extrusionOk="0" h="1455081" w="1127026">
                  <a:moveTo>
                    <a:pt x="0" y="0"/>
                  </a:moveTo>
                  <a:lnTo>
                    <a:pt x="1127027" y="0"/>
                  </a:lnTo>
                  <a:lnTo>
                    <a:pt x="1127027" y="1455081"/>
                  </a:lnTo>
                  <a:lnTo>
                    <a:pt x="0" y="1455081"/>
                  </a:lnTo>
                  <a:lnTo>
                    <a:pt x="0" y="0"/>
                  </a:lnTo>
                  <a:close/>
                </a:path>
              </a:pathLst>
            </a:custGeom>
            <a:blipFill rotWithShape="1">
              <a:blip r:embed="rId40">
                <a:alphaModFix/>
              </a:blip>
              <a:stretch>
                <a:fillRect b="0" l="0" r="0" t="0"/>
              </a:stretch>
            </a:blipFill>
            <a:ln>
              <a:noFill/>
            </a:ln>
          </p:spPr>
        </p:sp>
        <p:sp>
          <p:nvSpPr>
            <p:cNvPr id="484" name="Google Shape;484;p28"/>
            <p:cNvSpPr/>
            <p:nvPr/>
          </p:nvSpPr>
          <p:spPr>
            <a:xfrm>
              <a:off x="3585743" y="9344306"/>
              <a:ext cx="1065283" cy="1233486"/>
            </a:xfrm>
            <a:custGeom>
              <a:rect b="b" l="l" r="r" t="t"/>
              <a:pathLst>
                <a:path extrusionOk="0" h="1233486" w="1065283">
                  <a:moveTo>
                    <a:pt x="0" y="0"/>
                  </a:moveTo>
                  <a:lnTo>
                    <a:pt x="1065283" y="0"/>
                  </a:lnTo>
                  <a:lnTo>
                    <a:pt x="1065283" y="1233487"/>
                  </a:lnTo>
                  <a:lnTo>
                    <a:pt x="0" y="1233487"/>
                  </a:lnTo>
                  <a:lnTo>
                    <a:pt x="0" y="0"/>
                  </a:lnTo>
                  <a:close/>
                </a:path>
              </a:pathLst>
            </a:custGeom>
            <a:blipFill rotWithShape="1">
              <a:blip r:embed="rId41">
                <a:alphaModFix/>
              </a:blip>
              <a:stretch>
                <a:fillRect b="0" l="0" r="0" t="0"/>
              </a:stretch>
            </a:blipFill>
            <a:ln>
              <a:noFill/>
            </a:ln>
          </p:spPr>
        </p:sp>
      </p:grpSp>
      <p:sp>
        <p:nvSpPr>
          <p:cNvPr id="485" name="Google Shape;485;p28"/>
          <p:cNvSpPr txBox="1"/>
          <p:nvPr/>
        </p:nvSpPr>
        <p:spPr>
          <a:xfrm>
            <a:off x="533346" y="509588"/>
            <a:ext cx="17985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3000" u="none" cap="none" strike="noStrike">
                <a:solidFill>
                  <a:srgbClr val="494F56"/>
                </a:solidFill>
                <a:latin typeface="Palanquin Dark"/>
                <a:ea typeface="Palanquin Dark"/>
                <a:cs typeface="Palanquin Dark"/>
                <a:sym typeface="Palanquin Dark"/>
              </a:rPr>
              <a:t>Resource </a:t>
            </a:r>
            <a:endParaRPr sz="700"/>
          </a:p>
          <a:p>
            <a:pPr indent="0" lvl="0" marL="0" marR="0" rtl="0" algn="just">
              <a:lnSpc>
                <a:spcPct val="100000"/>
              </a:lnSpc>
              <a:spcBef>
                <a:spcPts val="0"/>
              </a:spcBef>
              <a:spcAft>
                <a:spcPts val="0"/>
              </a:spcAft>
              <a:buNone/>
            </a:pPr>
            <a:r>
              <a:rPr b="0" i="0" lang="en" sz="3000" u="none" cap="none" strike="noStrike">
                <a:solidFill>
                  <a:srgbClr val="494F56"/>
                </a:solidFill>
                <a:latin typeface="Palanquin Dark"/>
                <a:ea typeface="Palanquin Dark"/>
                <a:cs typeface="Palanquin Dark"/>
                <a:sym typeface="Palanquin Dark"/>
              </a:rPr>
              <a:t>Page</a:t>
            </a:r>
            <a:endParaRPr sz="700"/>
          </a:p>
        </p:txBody>
      </p:sp>
      <p:sp>
        <p:nvSpPr>
          <p:cNvPr id="486" name="Google Shape;486;p28"/>
          <p:cNvSpPr txBox="1"/>
          <p:nvPr/>
        </p:nvSpPr>
        <p:spPr>
          <a:xfrm>
            <a:off x="533346" y="2044129"/>
            <a:ext cx="1977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Use these design resources in your</a:t>
            </a:r>
            <a:endParaRPr sz="700"/>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Canva Presentation.</a:t>
            </a:r>
            <a:endParaRPr sz="700"/>
          </a:p>
        </p:txBody>
      </p:sp>
      <p:sp>
        <p:nvSpPr>
          <p:cNvPr id="487" name="Google Shape;487;p28"/>
          <p:cNvSpPr txBox="1"/>
          <p:nvPr/>
        </p:nvSpPr>
        <p:spPr>
          <a:xfrm>
            <a:off x="533346" y="2563178"/>
            <a:ext cx="1798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This presentation template uses the following free fonts:</a:t>
            </a:r>
            <a:endParaRPr sz="700"/>
          </a:p>
        </p:txBody>
      </p:sp>
      <p:sp>
        <p:nvSpPr>
          <p:cNvPr id="488" name="Google Shape;488;p28"/>
          <p:cNvSpPr txBox="1"/>
          <p:nvPr/>
        </p:nvSpPr>
        <p:spPr>
          <a:xfrm>
            <a:off x="533346" y="3077464"/>
            <a:ext cx="19770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Titles: Planquin Dark</a:t>
            </a:r>
            <a:endParaRPr sz="700"/>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Headers: Noto Sans</a:t>
            </a:r>
            <a:endParaRPr sz="700"/>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Body Copy: Noto Sans</a:t>
            </a:r>
            <a:endParaRPr sz="700"/>
          </a:p>
        </p:txBody>
      </p:sp>
      <p:sp>
        <p:nvSpPr>
          <p:cNvPr id="489" name="Google Shape;489;p28"/>
          <p:cNvSpPr txBox="1"/>
          <p:nvPr/>
        </p:nvSpPr>
        <p:spPr>
          <a:xfrm>
            <a:off x="533346" y="3734625"/>
            <a:ext cx="17985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You can find these fonts online too. Happy designing! </a:t>
            </a:r>
            <a:endParaRPr sz="700"/>
          </a:p>
          <a:p>
            <a:pPr indent="0" lvl="0" marL="0" marR="0" rtl="0" algn="l">
              <a:lnSpc>
                <a:spcPct val="100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Don't forget to delete this page</a:t>
            </a:r>
            <a:endParaRPr sz="700"/>
          </a:p>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before presenting.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C3FF"/>
        </a:solidFill>
      </p:bgPr>
    </p:bg>
    <p:spTree>
      <p:nvGrpSpPr>
        <p:cNvPr id="493" name="Shape 493"/>
        <p:cNvGrpSpPr/>
        <p:nvPr/>
      </p:nvGrpSpPr>
      <p:grpSpPr>
        <a:xfrm>
          <a:off x="0" y="0"/>
          <a:ext cx="0" cy="0"/>
          <a:chOff x="0" y="0"/>
          <a:chExt cx="0" cy="0"/>
        </a:xfrm>
      </p:grpSpPr>
      <p:grpSp>
        <p:nvGrpSpPr>
          <p:cNvPr id="494" name="Google Shape;494;p29"/>
          <p:cNvGrpSpPr/>
          <p:nvPr/>
        </p:nvGrpSpPr>
        <p:grpSpPr>
          <a:xfrm>
            <a:off x="2812211" y="863351"/>
            <a:ext cx="3519608" cy="3416798"/>
            <a:chOff x="0" y="0"/>
            <a:chExt cx="9385623" cy="9111462"/>
          </a:xfrm>
        </p:grpSpPr>
        <p:sp>
          <p:nvSpPr>
            <p:cNvPr id="495" name="Google Shape;495;p29"/>
            <p:cNvSpPr/>
            <p:nvPr/>
          </p:nvSpPr>
          <p:spPr>
            <a:xfrm>
              <a:off x="2074979" y="0"/>
              <a:ext cx="5235582" cy="1323174"/>
            </a:xfrm>
            <a:custGeom>
              <a:rect b="b" l="l" r="r" t="t"/>
              <a:pathLst>
                <a:path extrusionOk="0" h="1323174" w="5235582">
                  <a:moveTo>
                    <a:pt x="0" y="0"/>
                  </a:moveTo>
                  <a:lnTo>
                    <a:pt x="5235582" y="0"/>
                  </a:lnTo>
                  <a:lnTo>
                    <a:pt x="5235582" y="1323174"/>
                  </a:lnTo>
                  <a:lnTo>
                    <a:pt x="0" y="1323174"/>
                  </a:lnTo>
                  <a:lnTo>
                    <a:pt x="0" y="0"/>
                  </a:lnTo>
                  <a:close/>
                </a:path>
              </a:pathLst>
            </a:custGeom>
            <a:blipFill rotWithShape="1">
              <a:blip r:embed="rId3">
                <a:alphaModFix/>
              </a:blip>
              <a:stretch>
                <a:fillRect b="0" l="0" r="0" t="0"/>
              </a:stretch>
            </a:blipFill>
            <a:ln>
              <a:noFill/>
            </a:ln>
          </p:spPr>
        </p:sp>
        <p:sp>
          <p:nvSpPr>
            <p:cNvPr id="496" name="Google Shape;496;p29"/>
            <p:cNvSpPr txBox="1"/>
            <p:nvPr/>
          </p:nvSpPr>
          <p:spPr>
            <a:xfrm>
              <a:off x="0" y="2411972"/>
              <a:ext cx="9385500" cy="377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494F56"/>
                  </a:solidFill>
                  <a:latin typeface="Palanquin Dark"/>
                  <a:ea typeface="Palanquin Dark"/>
                  <a:cs typeface="Palanquin Dark"/>
                  <a:sym typeface="Palanquin Dark"/>
                </a:rPr>
                <a:t>This presentation template is free for everyone to use thanks to the following:</a:t>
              </a:r>
              <a:endParaRPr sz="700"/>
            </a:p>
          </p:txBody>
        </p:sp>
        <p:sp>
          <p:nvSpPr>
            <p:cNvPr id="497" name="Google Shape;497;p29"/>
            <p:cNvSpPr txBox="1"/>
            <p:nvPr/>
          </p:nvSpPr>
          <p:spPr>
            <a:xfrm>
              <a:off x="139023" y="6278835"/>
              <a:ext cx="9246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SlidesCarnival for the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Pexels for the photos</a:t>
              </a:r>
              <a:endParaRPr sz="700"/>
            </a:p>
          </p:txBody>
        </p:sp>
        <p:sp>
          <p:nvSpPr>
            <p:cNvPr id="498" name="Google Shape;498;p29"/>
            <p:cNvSpPr txBox="1"/>
            <p:nvPr/>
          </p:nvSpPr>
          <p:spPr>
            <a:xfrm>
              <a:off x="139023" y="8184517"/>
              <a:ext cx="9246518" cy="926945"/>
            </a:xfrm>
            <a:prstGeom prst="rect">
              <a:avLst/>
            </a:prstGeom>
            <a:noFill/>
            <a:ln>
              <a:noFill/>
            </a:ln>
          </p:spPr>
          <p:txBody>
            <a:bodyPr anchorCtr="0" anchor="t" bIns="0" lIns="0" spcFirstLastPara="1" rIns="0" wrap="square" tIns="0">
              <a:spAutoFit/>
            </a:bodyPr>
            <a:lstStyle/>
            <a:p>
              <a:pPr indent="0" lvl="0" marL="0" marR="0" rtl="0" algn="ctr">
                <a:lnSpc>
                  <a:spcPct val="121994"/>
                </a:lnSpc>
                <a:spcBef>
                  <a:spcPts val="0"/>
                </a:spcBef>
                <a:spcAft>
                  <a:spcPts val="0"/>
                </a:spcAft>
                <a:buNone/>
              </a:pPr>
              <a:r>
                <a:rPr b="0" i="0" lang="en" sz="2300" u="none" cap="none" strike="noStrike">
                  <a:solidFill>
                    <a:srgbClr val="494F56"/>
                  </a:solidFill>
                  <a:latin typeface="Palanquin Dark"/>
                  <a:ea typeface="Palanquin Dark"/>
                  <a:cs typeface="Palanquin Dark"/>
                  <a:sym typeface="Palanquin Dark"/>
                </a:rPr>
                <a:t>Happy designing! </a:t>
              </a:r>
              <a:endParaRPr sz="700"/>
            </a:p>
          </p:txBody>
        </p:sp>
      </p:grpSp>
      <p:sp>
        <p:nvSpPr>
          <p:cNvPr id="499" name="Google Shape;499;p29"/>
          <p:cNvSpPr/>
          <p:nvPr/>
        </p:nvSpPr>
        <p:spPr>
          <a:xfrm>
            <a:off x="-2097506" y="0"/>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4">
              <a:alphaModFix/>
            </a:blip>
            <a:stretch>
              <a:fillRect b="0" l="0" r="0" t="0"/>
            </a:stretch>
          </a:blipFill>
          <a:ln>
            <a:noFill/>
          </a:ln>
        </p:spPr>
      </p:sp>
      <p:sp>
        <p:nvSpPr>
          <p:cNvPr id="500" name="Google Shape;500;p29"/>
          <p:cNvSpPr/>
          <p:nvPr/>
        </p:nvSpPr>
        <p:spPr>
          <a:xfrm>
            <a:off x="5602244" y="-3030174"/>
            <a:ext cx="4456316" cy="4456316"/>
          </a:xfrm>
          <a:custGeom>
            <a:rect b="b" l="l" r="r" t="t"/>
            <a:pathLst>
              <a:path extrusionOk="0" h="8912632" w="8912632">
                <a:moveTo>
                  <a:pt x="0" y="0"/>
                </a:moveTo>
                <a:lnTo>
                  <a:pt x="8912632" y="0"/>
                </a:lnTo>
                <a:lnTo>
                  <a:pt x="8912632" y="8912633"/>
                </a:lnTo>
                <a:lnTo>
                  <a:pt x="0" y="8912633"/>
                </a:lnTo>
                <a:lnTo>
                  <a:pt x="0" y="0"/>
                </a:lnTo>
                <a:close/>
              </a:path>
            </a:pathLst>
          </a:custGeom>
          <a:blipFill rotWithShape="1">
            <a:blip r:embed="rId4">
              <a:alphaModFix/>
            </a:blip>
            <a:stretch>
              <a:fillRect b="0" l="0" r="0" t="0"/>
            </a:stretch>
          </a:blipFill>
          <a:ln>
            <a:noFill/>
          </a:ln>
        </p:spPr>
      </p:sp>
      <p:sp>
        <p:nvSpPr>
          <p:cNvPr id="501" name="Google Shape;501;p29"/>
          <p:cNvSpPr/>
          <p:nvPr/>
        </p:nvSpPr>
        <p:spPr>
          <a:xfrm>
            <a:off x="5819794" y="2299135"/>
            <a:ext cx="4456316" cy="4456316"/>
          </a:xfrm>
          <a:custGeom>
            <a:rect b="b" l="l" r="r" t="t"/>
            <a:pathLst>
              <a:path extrusionOk="0" h="8912632" w="8912632">
                <a:moveTo>
                  <a:pt x="0" y="0"/>
                </a:moveTo>
                <a:lnTo>
                  <a:pt x="8912632" y="0"/>
                </a:lnTo>
                <a:lnTo>
                  <a:pt x="8912632" y="8912632"/>
                </a:lnTo>
                <a:lnTo>
                  <a:pt x="0" y="8912632"/>
                </a:lnTo>
                <a:lnTo>
                  <a:pt x="0" y="0"/>
                </a:lnTo>
                <a:close/>
              </a:path>
            </a:pathLst>
          </a:custGeom>
          <a:blipFill rotWithShape="1">
            <a:blip r:embed="rId5">
              <a:alphaModFix/>
            </a:blip>
            <a:stretch>
              <a:fillRect b="0" l="0" r="0" t="0"/>
            </a:stretch>
          </a:blipFill>
          <a:ln>
            <a:noFill/>
          </a:ln>
        </p:spPr>
      </p:sp>
      <p:sp>
        <p:nvSpPr>
          <p:cNvPr id="502" name="Google Shape;502;p29"/>
          <p:cNvSpPr/>
          <p:nvPr/>
        </p:nvSpPr>
        <p:spPr>
          <a:xfrm>
            <a:off x="130651" y="2571750"/>
            <a:ext cx="3032753" cy="3032753"/>
          </a:xfrm>
          <a:custGeom>
            <a:rect b="b" l="l" r="r" t="t"/>
            <a:pathLst>
              <a:path extrusionOk="0" h="6065506" w="6065506">
                <a:moveTo>
                  <a:pt x="0" y="0"/>
                </a:moveTo>
                <a:lnTo>
                  <a:pt x="6065506" y="0"/>
                </a:lnTo>
                <a:lnTo>
                  <a:pt x="6065506" y="6065506"/>
                </a:lnTo>
                <a:lnTo>
                  <a:pt x="0" y="606550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480"/>
        </a:solidFill>
      </p:bgPr>
    </p:bg>
    <p:spTree>
      <p:nvGrpSpPr>
        <p:cNvPr id="85" name="Shape 85"/>
        <p:cNvGrpSpPr/>
        <p:nvPr/>
      </p:nvGrpSpPr>
      <p:grpSpPr>
        <a:xfrm>
          <a:off x="0" y="0"/>
          <a:ext cx="0" cy="0"/>
          <a:chOff x="0" y="0"/>
          <a:chExt cx="0" cy="0"/>
        </a:xfrm>
      </p:grpSpPr>
      <p:sp>
        <p:nvSpPr>
          <p:cNvPr id="86" name="Google Shape;86;p12"/>
          <p:cNvSpPr/>
          <p:nvPr/>
        </p:nvSpPr>
        <p:spPr>
          <a:xfrm rot="2519794">
            <a:off x="-171961" y="1338242"/>
            <a:ext cx="3610257" cy="3610257"/>
          </a:xfrm>
          <a:custGeom>
            <a:rect b="b" l="l" r="r" t="t"/>
            <a:pathLst>
              <a:path extrusionOk="0" h="7220514" w="7220514">
                <a:moveTo>
                  <a:pt x="0" y="0"/>
                </a:moveTo>
                <a:lnTo>
                  <a:pt x="7220514" y="0"/>
                </a:lnTo>
                <a:lnTo>
                  <a:pt x="7220514" y="7220514"/>
                </a:lnTo>
                <a:lnTo>
                  <a:pt x="0" y="7220514"/>
                </a:lnTo>
                <a:lnTo>
                  <a:pt x="0" y="0"/>
                </a:lnTo>
                <a:close/>
              </a:path>
            </a:pathLst>
          </a:custGeom>
          <a:blipFill rotWithShape="1">
            <a:blip r:embed="rId3">
              <a:alphaModFix/>
            </a:blip>
            <a:stretch>
              <a:fillRect b="0" l="0" r="0" t="0"/>
            </a:stretch>
          </a:blipFill>
          <a:ln>
            <a:noFill/>
          </a:ln>
        </p:spPr>
      </p:sp>
      <p:sp>
        <p:nvSpPr>
          <p:cNvPr id="87" name="Google Shape;87;p12"/>
          <p:cNvSpPr/>
          <p:nvPr/>
        </p:nvSpPr>
        <p:spPr>
          <a:xfrm rot="2519794">
            <a:off x="2766871" y="1338242"/>
            <a:ext cx="3610257" cy="3610257"/>
          </a:xfrm>
          <a:custGeom>
            <a:rect b="b" l="l" r="r" t="t"/>
            <a:pathLst>
              <a:path extrusionOk="0" h="7220514" w="7220514">
                <a:moveTo>
                  <a:pt x="0" y="0"/>
                </a:moveTo>
                <a:lnTo>
                  <a:pt x="7220514" y="0"/>
                </a:lnTo>
                <a:lnTo>
                  <a:pt x="7220514" y="7220514"/>
                </a:lnTo>
                <a:lnTo>
                  <a:pt x="0" y="7220514"/>
                </a:lnTo>
                <a:lnTo>
                  <a:pt x="0" y="0"/>
                </a:lnTo>
                <a:close/>
              </a:path>
            </a:pathLst>
          </a:custGeom>
          <a:blipFill rotWithShape="1">
            <a:blip r:embed="rId3">
              <a:alphaModFix/>
            </a:blip>
            <a:stretch>
              <a:fillRect b="0" l="0" r="0" t="0"/>
            </a:stretch>
          </a:blipFill>
          <a:ln>
            <a:noFill/>
          </a:ln>
        </p:spPr>
      </p:sp>
      <p:sp>
        <p:nvSpPr>
          <p:cNvPr id="88" name="Google Shape;88;p12"/>
          <p:cNvSpPr/>
          <p:nvPr/>
        </p:nvSpPr>
        <p:spPr>
          <a:xfrm rot="2519794">
            <a:off x="5705704" y="1338242"/>
            <a:ext cx="3610257" cy="3610257"/>
          </a:xfrm>
          <a:custGeom>
            <a:rect b="b" l="l" r="r" t="t"/>
            <a:pathLst>
              <a:path extrusionOk="0" h="7220514" w="7220514">
                <a:moveTo>
                  <a:pt x="0" y="0"/>
                </a:moveTo>
                <a:lnTo>
                  <a:pt x="7220514" y="0"/>
                </a:lnTo>
                <a:lnTo>
                  <a:pt x="7220514" y="7220514"/>
                </a:lnTo>
                <a:lnTo>
                  <a:pt x="0" y="7220514"/>
                </a:lnTo>
                <a:lnTo>
                  <a:pt x="0" y="0"/>
                </a:lnTo>
                <a:close/>
              </a:path>
            </a:pathLst>
          </a:custGeom>
          <a:blipFill rotWithShape="1">
            <a:blip r:embed="rId3">
              <a:alphaModFix/>
            </a:blip>
            <a:stretch>
              <a:fillRect b="0" l="0" r="0" t="0"/>
            </a:stretch>
          </a:blipFill>
          <a:ln>
            <a:noFill/>
          </a:ln>
        </p:spPr>
      </p:sp>
      <p:sp>
        <p:nvSpPr>
          <p:cNvPr id="89" name="Google Shape;89;p12"/>
          <p:cNvSpPr txBox="1"/>
          <p:nvPr/>
        </p:nvSpPr>
        <p:spPr>
          <a:xfrm>
            <a:off x="3745482" y="3038738"/>
            <a:ext cx="1653037" cy="240983"/>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800" u="none" cap="none" strike="noStrike">
                <a:solidFill>
                  <a:srgbClr val="494F56"/>
                </a:solidFill>
                <a:latin typeface="Noto Sans"/>
                <a:ea typeface="Noto Sans"/>
                <a:cs typeface="Noto Sans"/>
                <a:sym typeface="Noto Sans"/>
              </a:rPr>
              <a:t>Infographics</a:t>
            </a:r>
            <a:endParaRPr sz="700"/>
          </a:p>
        </p:txBody>
      </p:sp>
      <p:sp>
        <p:nvSpPr>
          <p:cNvPr id="90" name="Google Shape;90;p12"/>
          <p:cNvSpPr txBox="1"/>
          <p:nvPr/>
        </p:nvSpPr>
        <p:spPr>
          <a:xfrm>
            <a:off x="3939724" y="3557116"/>
            <a:ext cx="1264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91" name="Google Shape;91;p12"/>
          <p:cNvSpPr txBox="1"/>
          <p:nvPr/>
        </p:nvSpPr>
        <p:spPr>
          <a:xfrm>
            <a:off x="612408" y="3038738"/>
            <a:ext cx="2041521" cy="240983"/>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800" u="none" cap="none" strike="noStrike">
                <a:solidFill>
                  <a:srgbClr val="494F56"/>
                </a:solidFill>
                <a:latin typeface="Noto Sans"/>
                <a:ea typeface="Noto Sans"/>
                <a:cs typeface="Noto Sans"/>
                <a:sym typeface="Noto Sans"/>
              </a:rPr>
              <a:t>Introduction</a:t>
            </a:r>
            <a:endParaRPr sz="700"/>
          </a:p>
        </p:txBody>
      </p:sp>
      <p:sp>
        <p:nvSpPr>
          <p:cNvPr id="92" name="Google Shape;92;p12"/>
          <p:cNvSpPr txBox="1"/>
          <p:nvPr/>
        </p:nvSpPr>
        <p:spPr>
          <a:xfrm>
            <a:off x="806650" y="2081332"/>
            <a:ext cx="1653037"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01.</a:t>
            </a:r>
            <a:endParaRPr sz="700"/>
          </a:p>
        </p:txBody>
      </p:sp>
      <p:sp>
        <p:nvSpPr>
          <p:cNvPr id="93" name="Google Shape;93;p12"/>
          <p:cNvSpPr txBox="1"/>
          <p:nvPr/>
        </p:nvSpPr>
        <p:spPr>
          <a:xfrm>
            <a:off x="3745482" y="2081332"/>
            <a:ext cx="1653037"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02.</a:t>
            </a:r>
            <a:endParaRPr sz="700"/>
          </a:p>
        </p:txBody>
      </p:sp>
      <p:sp>
        <p:nvSpPr>
          <p:cNvPr id="94" name="Google Shape;94;p12"/>
          <p:cNvSpPr txBox="1"/>
          <p:nvPr/>
        </p:nvSpPr>
        <p:spPr>
          <a:xfrm>
            <a:off x="6684314" y="2081332"/>
            <a:ext cx="1653037"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03.</a:t>
            </a:r>
            <a:endParaRPr sz="700"/>
          </a:p>
        </p:txBody>
      </p:sp>
      <p:sp>
        <p:nvSpPr>
          <p:cNvPr id="95" name="Google Shape;95;p12"/>
          <p:cNvSpPr txBox="1"/>
          <p:nvPr/>
        </p:nvSpPr>
        <p:spPr>
          <a:xfrm>
            <a:off x="969675" y="3557116"/>
            <a:ext cx="1326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96" name="Google Shape;96;p12"/>
          <p:cNvSpPr txBox="1"/>
          <p:nvPr/>
        </p:nvSpPr>
        <p:spPr>
          <a:xfrm>
            <a:off x="6562213" y="3038738"/>
            <a:ext cx="1897239" cy="240983"/>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800" u="none" cap="none" strike="noStrike">
                <a:solidFill>
                  <a:srgbClr val="494F56"/>
                </a:solidFill>
                <a:latin typeface="Noto Sans"/>
                <a:ea typeface="Noto Sans"/>
                <a:cs typeface="Noto Sans"/>
                <a:sym typeface="Noto Sans"/>
              </a:rPr>
              <a:t>About Us</a:t>
            </a:r>
            <a:endParaRPr sz="700"/>
          </a:p>
        </p:txBody>
      </p:sp>
      <p:sp>
        <p:nvSpPr>
          <p:cNvPr id="97" name="Google Shape;97;p12"/>
          <p:cNvSpPr txBox="1"/>
          <p:nvPr/>
        </p:nvSpPr>
        <p:spPr>
          <a:xfrm>
            <a:off x="6847477" y="3557116"/>
            <a:ext cx="13266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98" name="Google Shape;98;p12"/>
          <p:cNvSpPr txBox="1"/>
          <p:nvPr/>
        </p:nvSpPr>
        <p:spPr>
          <a:xfrm>
            <a:off x="445112" y="380510"/>
            <a:ext cx="8253776"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Table Of Contents</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46B"/>
        </a:solidFill>
      </p:bgPr>
    </p:bg>
    <p:spTree>
      <p:nvGrpSpPr>
        <p:cNvPr id="102" name="Shape 102"/>
        <p:cNvGrpSpPr/>
        <p:nvPr/>
      </p:nvGrpSpPr>
      <p:grpSpPr>
        <a:xfrm>
          <a:off x="0" y="0"/>
          <a:ext cx="0" cy="0"/>
          <a:chOff x="0" y="0"/>
          <a:chExt cx="0" cy="0"/>
        </a:xfrm>
      </p:grpSpPr>
      <p:sp>
        <p:nvSpPr>
          <p:cNvPr id="103" name="Google Shape;103;p13"/>
          <p:cNvSpPr/>
          <p:nvPr/>
        </p:nvSpPr>
        <p:spPr>
          <a:xfrm>
            <a:off x="4426263" y="289776"/>
            <a:ext cx="4717738" cy="4717738"/>
          </a:xfrm>
          <a:custGeom>
            <a:rect b="b" l="l" r="r" t="t"/>
            <a:pathLst>
              <a:path extrusionOk="0" h="9435475" w="9435475">
                <a:moveTo>
                  <a:pt x="0" y="0"/>
                </a:moveTo>
                <a:lnTo>
                  <a:pt x="9435475" y="0"/>
                </a:lnTo>
                <a:lnTo>
                  <a:pt x="9435475" y="9435475"/>
                </a:lnTo>
                <a:lnTo>
                  <a:pt x="0" y="9435475"/>
                </a:lnTo>
                <a:lnTo>
                  <a:pt x="0" y="0"/>
                </a:lnTo>
                <a:close/>
              </a:path>
            </a:pathLst>
          </a:custGeom>
          <a:blipFill rotWithShape="1">
            <a:blip r:embed="rId3">
              <a:alphaModFix/>
            </a:blip>
            <a:stretch>
              <a:fillRect b="0" l="0" r="0" t="0"/>
            </a:stretch>
          </a:blipFill>
          <a:ln>
            <a:noFill/>
          </a:ln>
        </p:spPr>
      </p:sp>
      <p:pic>
        <p:nvPicPr>
          <p:cNvPr id="104" name="Google Shape;104;p13"/>
          <p:cNvPicPr preferRelativeResize="0"/>
          <p:nvPr/>
        </p:nvPicPr>
        <p:blipFill>
          <a:blip r:embed="rId4">
            <a:alphaModFix/>
          </a:blip>
          <a:stretch>
            <a:fillRect/>
          </a:stretch>
        </p:blipFill>
        <p:spPr>
          <a:xfrm>
            <a:off x="-956397" y="-1160932"/>
            <a:ext cx="9189898" cy="7466809"/>
          </a:xfrm>
          <a:prstGeom prst="rect">
            <a:avLst/>
          </a:prstGeom>
          <a:noFill/>
          <a:ln>
            <a:noFill/>
          </a:ln>
        </p:spPr>
      </p:pic>
      <p:sp>
        <p:nvSpPr>
          <p:cNvPr id="105" name="Google Shape;105;p13"/>
          <p:cNvSpPr txBox="1"/>
          <p:nvPr/>
        </p:nvSpPr>
        <p:spPr>
          <a:xfrm>
            <a:off x="4426263" y="2239519"/>
            <a:ext cx="4717738" cy="813490"/>
          </a:xfrm>
          <a:prstGeom prst="rect">
            <a:avLst/>
          </a:prstGeom>
          <a:noFill/>
          <a:ln>
            <a:noFill/>
          </a:ln>
        </p:spPr>
        <p:txBody>
          <a:bodyPr anchorCtr="0" anchor="t" bIns="0" lIns="0" spcFirstLastPara="1" rIns="0" wrap="square" tIns="0">
            <a:spAutoFit/>
          </a:bodyPr>
          <a:lstStyle/>
          <a:p>
            <a:pPr indent="0" lvl="0" marL="0" marR="0" rtl="0" algn="ctr">
              <a:lnSpc>
                <a:spcPct val="121993"/>
              </a:lnSpc>
              <a:spcBef>
                <a:spcPts val="0"/>
              </a:spcBef>
              <a:spcAft>
                <a:spcPts val="0"/>
              </a:spcAft>
              <a:buNone/>
            </a:pPr>
            <a:r>
              <a:rPr b="0" i="0" lang="en" sz="5300" u="none" cap="none" strike="noStrike">
                <a:solidFill>
                  <a:srgbClr val="494F56"/>
                </a:solidFill>
                <a:latin typeface="Palanquin Dark"/>
                <a:ea typeface="Palanquin Dark"/>
                <a:cs typeface="Palanquin Dark"/>
                <a:sym typeface="Palanquin Dark"/>
              </a:rPr>
              <a:t>Introduction</a:t>
            </a:r>
            <a:endParaRPr sz="700"/>
          </a:p>
        </p:txBody>
      </p:sp>
      <p:sp>
        <p:nvSpPr>
          <p:cNvPr id="106" name="Google Shape;106;p13"/>
          <p:cNvSpPr txBox="1"/>
          <p:nvPr/>
        </p:nvSpPr>
        <p:spPr>
          <a:xfrm>
            <a:off x="5084020" y="3218003"/>
            <a:ext cx="3402223" cy="195565"/>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200" u="none" cap="none" strike="noStrike">
                <a:solidFill>
                  <a:srgbClr val="494F56"/>
                </a:solidFill>
                <a:latin typeface="Noto Sans"/>
                <a:ea typeface="Noto Sans"/>
                <a:cs typeface="Noto Sans"/>
                <a:sym typeface="Noto Sans"/>
              </a:rPr>
              <a:t>Elaborate on what you want to discuss. </a:t>
            </a:r>
            <a:endParaRPr sz="700"/>
          </a:p>
        </p:txBody>
      </p:sp>
      <p:sp>
        <p:nvSpPr>
          <p:cNvPr id="107" name="Google Shape;107;p13"/>
          <p:cNvSpPr txBox="1"/>
          <p:nvPr/>
        </p:nvSpPr>
        <p:spPr>
          <a:xfrm>
            <a:off x="5751348" y="1417163"/>
            <a:ext cx="2067567" cy="63661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01.</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4"/>
          <p:cNvPicPr preferRelativeResize="0"/>
          <p:nvPr/>
        </p:nvPicPr>
        <p:blipFill>
          <a:blip r:embed="rId3">
            <a:alphaModFix/>
          </a:blip>
          <a:stretch>
            <a:fillRect/>
          </a:stretch>
        </p:blipFill>
        <p:spPr>
          <a:xfrm>
            <a:off x="-5113" y="-244344"/>
            <a:ext cx="9144003" cy="6103488"/>
          </a:xfrm>
          <a:prstGeom prst="rect">
            <a:avLst/>
          </a:prstGeom>
          <a:noFill/>
          <a:ln>
            <a:noFill/>
          </a:ln>
        </p:spPr>
      </p:pic>
      <p:sp>
        <p:nvSpPr>
          <p:cNvPr id="113" name="Google Shape;113;p14"/>
          <p:cNvSpPr/>
          <p:nvPr/>
        </p:nvSpPr>
        <p:spPr>
          <a:xfrm>
            <a:off x="-441471" y="508851"/>
            <a:ext cx="4279588" cy="4279588"/>
          </a:xfrm>
          <a:custGeom>
            <a:rect b="b" l="l" r="r" t="t"/>
            <a:pathLst>
              <a:path extrusionOk="0" h="8559175" w="8559175">
                <a:moveTo>
                  <a:pt x="0" y="0"/>
                </a:moveTo>
                <a:lnTo>
                  <a:pt x="8559175" y="0"/>
                </a:lnTo>
                <a:lnTo>
                  <a:pt x="8559175" y="8559175"/>
                </a:lnTo>
                <a:lnTo>
                  <a:pt x="0" y="8559175"/>
                </a:lnTo>
                <a:lnTo>
                  <a:pt x="0" y="0"/>
                </a:lnTo>
                <a:close/>
              </a:path>
            </a:pathLst>
          </a:custGeom>
          <a:blipFill rotWithShape="1">
            <a:blip r:embed="rId4">
              <a:alphaModFix/>
            </a:blip>
            <a:stretch>
              <a:fillRect b="0" l="0" r="0" t="0"/>
            </a:stretch>
          </a:blipFill>
          <a:ln>
            <a:noFill/>
          </a:ln>
        </p:spPr>
      </p:sp>
      <p:grpSp>
        <p:nvGrpSpPr>
          <p:cNvPr id="114" name="Google Shape;114;p14"/>
          <p:cNvGrpSpPr/>
          <p:nvPr/>
        </p:nvGrpSpPr>
        <p:grpSpPr>
          <a:xfrm>
            <a:off x="-366730" y="583593"/>
            <a:ext cx="4130105" cy="4130105"/>
            <a:chOff x="0" y="0"/>
            <a:chExt cx="812800" cy="812800"/>
          </a:xfrm>
        </p:grpSpPr>
        <p:sp>
          <p:nvSpPr>
            <p:cNvPr id="115" name="Google Shape;11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6" name="Google Shape;116;p14"/>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7" name="Google Shape;117;p14"/>
          <p:cNvSpPr txBox="1"/>
          <p:nvPr/>
        </p:nvSpPr>
        <p:spPr>
          <a:xfrm>
            <a:off x="409575" y="1229377"/>
            <a:ext cx="38001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Hello &amp; welcome to presentation</a:t>
            </a:r>
            <a:endParaRPr sz="700"/>
          </a:p>
        </p:txBody>
      </p:sp>
      <p:sp>
        <p:nvSpPr>
          <p:cNvPr id="118" name="Google Shape;118;p14"/>
          <p:cNvSpPr txBox="1"/>
          <p:nvPr/>
        </p:nvSpPr>
        <p:spPr>
          <a:xfrm>
            <a:off x="409575" y="3438312"/>
            <a:ext cx="2359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Presentations are communication tools that can be used as demonstrations, lectures, speeches, reports, and more. It is mostly presented before an audience.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5"/>
          <p:cNvPicPr preferRelativeResize="0"/>
          <p:nvPr/>
        </p:nvPicPr>
        <p:blipFill>
          <a:blip r:embed="rId3">
            <a:alphaModFix/>
          </a:blip>
          <a:stretch>
            <a:fillRect/>
          </a:stretch>
        </p:blipFill>
        <p:spPr>
          <a:xfrm>
            <a:off x="696" y="0"/>
            <a:ext cx="3245159" cy="5143501"/>
          </a:xfrm>
          <a:prstGeom prst="rect">
            <a:avLst/>
          </a:prstGeom>
          <a:noFill/>
          <a:ln>
            <a:noFill/>
          </a:ln>
        </p:spPr>
      </p:pic>
      <p:sp>
        <p:nvSpPr>
          <p:cNvPr id="124" name="Google Shape;124;p15"/>
          <p:cNvSpPr/>
          <p:nvPr/>
        </p:nvSpPr>
        <p:spPr>
          <a:xfrm>
            <a:off x="3971925" y="2116175"/>
            <a:ext cx="197286" cy="197287"/>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5"/>
          <p:cNvSpPr/>
          <p:nvPr/>
        </p:nvSpPr>
        <p:spPr>
          <a:xfrm>
            <a:off x="3971925" y="3620313"/>
            <a:ext cx="197286" cy="19728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6" name="Google Shape;126;p15"/>
          <p:cNvSpPr/>
          <p:nvPr/>
        </p:nvSpPr>
        <p:spPr>
          <a:xfrm>
            <a:off x="6537856" y="2106650"/>
            <a:ext cx="197287" cy="197287"/>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C3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5"/>
          <p:cNvSpPr/>
          <p:nvPr/>
        </p:nvSpPr>
        <p:spPr>
          <a:xfrm>
            <a:off x="6537856" y="3610788"/>
            <a:ext cx="197287" cy="19728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DC4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8" name="Google Shape;128;p15"/>
          <p:cNvSpPr txBox="1"/>
          <p:nvPr/>
        </p:nvSpPr>
        <p:spPr>
          <a:xfrm>
            <a:off x="3971925" y="333375"/>
            <a:ext cx="3591582" cy="1284848"/>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Write your topic or idea</a:t>
            </a:r>
            <a:endParaRPr sz="700"/>
          </a:p>
        </p:txBody>
      </p:sp>
      <p:sp>
        <p:nvSpPr>
          <p:cNvPr id="129" name="Google Shape;129;p15"/>
          <p:cNvSpPr txBox="1"/>
          <p:nvPr/>
        </p:nvSpPr>
        <p:spPr>
          <a:xfrm>
            <a:off x="3976688" y="3109021"/>
            <a:ext cx="2237319" cy="148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130" name="Google Shape;130;p15"/>
          <p:cNvSpPr txBox="1"/>
          <p:nvPr/>
        </p:nvSpPr>
        <p:spPr>
          <a:xfrm>
            <a:off x="3976688" y="4613158"/>
            <a:ext cx="2180169" cy="148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131" name="Google Shape;131;p15"/>
          <p:cNvSpPr txBox="1"/>
          <p:nvPr/>
        </p:nvSpPr>
        <p:spPr>
          <a:xfrm>
            <a:off x="3971925" y="2438391"/>
            <a:ext cx="1708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Add a</a:t>
            </a:r>
            <a:endParaRPr sz="700"/>
          </a:p>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132" name="Google Shape;132;p15"/>
          <p:cNvSpPr txBox="1"/>
          <p:nvPr/>
        </p:nvSpPr>
        <p:spPr>
          <a:xfrm>
            <a:off x="3971925" y="3956825"/>
            <a:ext cx="1345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Add a </a:t>
            </a:r>
            <a:endParaRPr b="0" i="0" sz="1800" u="none" cap="none" strike="noStrike">
              <a:solidFill>
                <a:srgbClr val="494F56"/>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133" name="Google Shape;133;p15"/>
          <p:cNvSpPr txBox="1"/>
          <p:nvPr/>
        </p:nvSpPr>
        <p:spPr>
          <a:xfrm>
            <a:off x="6537857" y="3109021"/>
            <a:ext cx="2152333" cy="148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134" name="Google Shape;134;p15"/>
          <p:cNvSpPr txBox="1"/>
          <p:nvPr/>
        </p:nvSpPr>
        <p:spPr>
          <a:xfrm>
            <a:off x="6537857" y="4613158"/>
            <a:ext cx="2301343" cy="148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 </a:t>
            </a:r>
            <a:endParaRPr sz="700"/>
          </a:p>
        </p:txBody>
      </p:sp>
      <p:sp>
        <p:nvSpPr>
          <p:cNvPr id="135" name="Google Shape;135;p15"/>
          <p:cNvSpPr txBox="1"/>
          <p:nvPr/>
        </p:nvSpPr>
        <p:spPr>
          <a:xfrm>
            <a:off x="6533100" y="2438391"/>
            <a:ext cx="1435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Add a </a:t>
            </a:r>
            <a:endParaRPr b="0" i="0" sz="1800" u="none" cap="none" strike="noStrike">
              <a:solidFill>
                <a:srgbClr val="494F56"/>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136" name="Google Shape;136;p15"/>
          <p:cNvSpPr txBox="1"/>
          <p:nvPr/>
        </p:nvSpPr>
        <p:spPr>
          <a:xfrm>
            <a:off x="6533101" y="3956825"/>
            <a:ext cx="1345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Add a </a:t>
            </a:r>
            <a:endParaRPr b="0" i="0" sz="1800" u="none" cap="none" strike="noStrike">
              <a:solidFill>
                <a:srgbClr val="494F56"/>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137" name="Google Shape;137;p15"/>
          <p:cNvSpPr/>
          <p:nvPr/>
        </p:nvSpPr>
        <p:spPr>
          <a:xfrm>
            <a:off x="-745812" y="212881"/>
            <a:ext cx="3984313" cy="4717738"/>
          </a:xfrm>
          <a:custGeom>
            <a:rect b="b" l="l" r="r" t="t"/>
            <a:pathLst>
              <a:path extrusionOk="0" h="9435475" w="7968625">
                <a:moveTo>
                  <a:pt x="0" y="0"/>
                </a:moveTo>
                <a:lnTo>
                  <a:pt x="7968625" y="0"/>
                </a:lnTo>
                <a:lnTo>
                  <a:pt x="7968625" y="9435474"/>
                </a:lnTo>
                <a:lnTo>
                  <a:pt x="0" y="9435474"/>
                </a:lnTo>
                <a:lnTo>
                  <a:pt x="0" y="0"/>
                </a:lnTo>
                <a:close/>
              </a:path>
            </a:pathLst>
          </a:custGeom>
          <a:blipFill rotWithShape="1">
            <a:blip r:embed="rId4">
              <a:alphaModFix/>
            </a:blip>
            <a:stretch>
              <a:fillRect b="0" l="0" r="-18404" t="0"/>
            </a:stretch>
          </a:blipFill>
          <a:ln>
            <a:noFill/>
          </a:ln>
        </p:spPr>
      </p:sp>
      <p:sp>
        <p:nvSpPr>
          <p:cNvPr id="138" name="Google Shape;138;p15"/>
          <p:cNvSpPr/>
          <p:nvPr/>
        </p:nvSpPr>
        <p:spPr>
          <a:xfrm>
            <a:off x="3823184" y="1953148"/>
            <a:ext cx="494768" cy="494768"/>
          </a:xfrm>
          <a:custGeom>
            <a:rect b="b" l="l" r="r" t="t"/>
            <a:pathLst>
              <a:path extrusionOk="0" h="989536" w="989536">
                <a:moveTo>
                  <a:pt x="0" y="0"/>
                </a:moveTo>
                <a:lnTo>
                  <a:pt x="989537" y="0"/>
                </a:lnTo>
                <a:lnTo>
                  <a:pt x="989537" y="989536"/>
                </a:lnTo>
                <a:lnTo>
                  <a:pt x="0" y="989536"/>
                </a:lnTo>
                <a:lnTo>
                  <a:pt x="0" y="0"/>
                </a:lnTo>
                <a:close/>
              </a:path>
            </a:pathLst>
          </a:custGeom>
          <a:blipFill rotWithShape="1">
            <a:blip r:embed="rId5">
              <a:alphaModFix/>
            </a:blip>
            <a:stretch>
              <a:fillRect b="0" l="0" r="0" t="0"/>
            </a:stretch>
          </a:blipFill>
          <a:ln>
            <a:noFill/>
          </a:ln>
        </p:spPr>
      </p:sp>
      <p:sp>
        <p:nvSpPr>
          <p:cNvPr id="139" name="Google Shape;139;p15"/>
          <p:cNvSpPr/>
          <p:nvPr/>
        </p:nvSpPr>
        <p:spPr>
          <a:xfrm>
            <a:off x="3823184" y="3471572"/>
            <a:ext cx="494768" cy="494768"/>
          </a:xfrm>
          <a:custGeom>
            <a:rect b="b" l="l" r="r" t="t"/>
            <a:pathLst>
              <a:path extrusionOk="0" h="989536" w="989536">
                <a:moveTo>
                  <a:pt x="0" y="0"/>
                </a:moveTo>
                <a:lnTo>
                  <a:pt x="989537" y="0"/>
                </a:lnTo>
                <a:lnTo>
                  <a:pt x="989537" y="989537"/>
                </a:lnTo>
                <a:lnTo>
                  <a:pt x="0" y="989537"/>
                </a:lnTo>
                <a:lnTo>
                  <a:pt x="0" y="0"/>
                </a:lnTo>
                <a:close/>
              </a:path>
            </a:pathLst>
          </a:custGeom>
          <a:blipFill rotWithShape="1">
            <a:blip r:embed="rId6">
              <a:alphaModFix/>
            </a:blip>
            <a:stretch>
              <a:fillRect b="0" l="0" r="0" t="0"/>
            </a:stretch>
          </a:blipFill>
          <a:ln>
            <a:noFill/>
          </a:ln>
        </p:spPr>
      </p:sp>
      <p:sp>
        <p:nvSpPr>
          <p:cNvPr id="140" name="Google Shape;140;p15"/>
          <p:cNvSpPr/>
          <p:nvPr/>
        </p:nvSpPr>
        <p:spPr>
          <a:xfrm>
            <a:off x="6389116" y="1953148"/>
            <a:ext cx="494768" cy="494768"/>
          </a:xfrm>
          <a:custGeom>
            <a:rect b="b" l="l" r="r" t="t"/>
            <a:pathLst>
              <a:path extrusionOk="0" h="989536" w="989536">
                <a:moveTo>
                  <a:pt x="0" y="0"/>
                </a:moveTo>
                <a:lnTo>
                  <a:pt x="989536" y="0"/>
                </a:lnTo>
                <a:lnTo>
                  <a:pt x="989536" y="989536"/>
                </a:lnTo>
                <a:lnTo>
                  <a:pt x="0" y="989536"/>
                </a:lnTo>
                <a:lnTo>
                  <a:pt x="0" y="0"/>
                </a:lnTo>
                <a:close/>
              </a:path>
            </a:pathLst>
          </a:custGeom>
          <a:blipFill rotWithShape="1">
            <a:blip r:embed="rId7">
              <a:alphaModFix/>
            </a:blip>
            <a:stretch>
              <a:fillRect b="0" l="0" r="0" t="0"/>
            </a:stretch>
          </a:blipFill>
          <a:ln>
            <a:noFill/>
          </a:ln>
        </p:spPr>
      </p:sp>
      <p:sp>
        <p:nvSpPr>
          <p:cNvPr id="141" name="Google Shape;141;p15"/>
          <p:cNvSpPr/>
          <p:nvPr/>
        </p:nvSpPr>
        <p:spPr>
          <a:xfrm>
            <a:off x="6389116" y="3471572"/>
            <a:ext cx="494768" cy="494768"/>
          </a:xfrm>
          <a:custGeom>
            <a:rect b="b" l="l" r="r" t="t"/>
            <a:pathLst>
              <a:path extrusionOk="0" h="989536" w="989536">
                <a:moveTo>
                  <a:pt x="0" y="0"/>
                </a:moveTo>
                <a:lnTo>
                  <a:pt x="989536" y="0"/>
                </a:lnTo>
                <a:lnTo>
                  <a:pt x="989536" y="989537"/>
                </a:lnTo>
                <a:lnTo>
                  <a:pt x="0" y="98953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C4DD"/>
        </a:solidFill>
      </p:bgPr>
    </p:bg>
    <p:spTree>
      <p:nvGrpSpPr>
        <p:cNvPr id="145" name="Shape 145"/>
        <p:cNvGrpSpPr/>
        <p:nvPr/>
      </p:nvGrpSpPr>
      <p:grpSpPr>
        <a:xfrm>
          <a:off x="0" y="0"/>
          <a:ext cx="0" cy="0"/>
          <a:chOff x="0" y="0"/>
          <a:chExt cx="0" cy="0"/>
        </a:xfrm>
      </p:grpSpPr>
      <p:sp>
        <p:nvSpPr>
          <p:cNvPr id="146" name="Google Shape;146;p16"/>
          <p:cNvSpPr/>
          <p:nvPr/>
        </p:nvSpPr>
        <p:spPr>
          <a:xfrm>
            <a:off x="149538" y="289776"/>
            <a:ext cx="4717738" cy="4717738"/>
          </a:xfrm>
          <a:custGeom>
            <a:rect b="b" l="l" r="r" t="t"/>
            <a:pathLst>
              <a:path extrusionOk="0" h="9435475" w="9435475">
                <a:moveTo>
                  <a:pt x="0" y="0"/>
                </a:moveTo>
                <a:lnTo>
                  <a:pt x="9435475" y="0"/>
                </a:lnTo>
                <a:lnTo>
                  <a:pt x="9435475" y="9435475"/>
                </a:lnTo>
                <a:lnTo>
                  <a:pt x="0" y="9435475"/>
                </a:lnTo>
                <a:lnTo>
                  <a:pt x="0" y="0"/>
                </a:lnTo>
                <a:close/>
              </a:path>
            </a:pathLst>
          </a:custGeom>
          <a:blipFill rotWithShape="1">
            <a:blip r:embed="rId3">
              <a:alphaModFix/>
            </a:blip>
            <a:stretch>
              <a:fillRect b="0" l="0" r="0" t="0"/>
            </a:stretch>
          </a:blipFill>
          <a:ln>
            <a:noFill/>
          </a:ln>
        </p:spPr>
      </p:sp>
      <p:sp>
        <p:nvSpPr>
          <p:cNvPr id="147" name="Google Shape;147;p16"/>
          <p:cNvSpPr txBox="1"/>
          <p:nvPr/>
        </p:nvSpPr>
        <p:spPr>
          <a:xfrm>
            <a:off x="149538" y="2239519"/>
            <a:ext cx="4717738" cy="813490"/>
          </a:xfrm>
          <a:prstGeom prst="rect">
            <a:avLst/>
          </a:prstGeom>
          <a:noFill/>
          <a:ln>
            <a:noFill/>
          </a:ln>
        </p:spPr>
        <p:txBody>
          <a:bodyPr anchorCtr="0" anchor="t" bIns="0" lIns="0" spcFirstLastPara="1" rIns="0" wrap="square" tIns="0">
            <a:spAutoFit/>
          </a:bodyPr>
          <a:lstStyle/>
          <a:p>
            <a:pPr indent="0" lvl="0" marL="0" marR="0" rtl="0" algn="ctr">
              <a:lnSpc>
                <a:spcPct val="121993"/>
              </a:lnSpc>
              <a:spcBef>
                <a:spcPts val="0"/>
              </a:spcBef>
              <a:spcAft>
                <a:spcPts val="0"/>
              </a:spcAft>
              <a:buNone/>
            </a:pPr>
            <a:r>
              <a:rPr b="0" i="0" lang="en" sz="5300" u="none" cap="none" strike="noStrike">
                <a:solidFill>
                  <a:srgbClr val="494F56"/>
                </a:solidFill>
                <a:latin typeface="Palanquin Dark"/>
                <a:ea typeface="Palanquin Dark"/>
                <a:cs typeface="Palanquin Dark"/>
                <a:sym typeface="Palanquin Dark"/>
              </a:rPr>
              <a:t>Infographics</a:t>
            </a:r>
            <a:endParaRPr sz="700"/>
          </a:p>
        </p:txBody>
      </p:sp>
      <p:sp>
        <p:nvSpPr>
          <p:cNvPr id="148" name="Google Shape;148;p16"/>
          <p:cNvSpPr txBox="1"/>
          <p:nvPr/>
        </p:nvSpPr>
        <p:spPr>
          <a:xfrm>
            <a:off x="807295" y="3218003"/>
            <a:ext cx="3402224" cy="195565"/>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 sz="1200" u="none" cap="none" strike="noStrike">
                <a:solidFill>
                  <a:srgbClr val="494F56"/>
                </a:solidFill>
                <a:latin typeface="Noto Sans"/>
                <a:ea typeface="Noto Sans"/>
                <a:cs typeface="Noto Sans"/>
                <a:sym typeface="Noto Sans"/>
              </a:rPr>
              <a:t>Elaborate on what you want to discuss. </a:t>
            </a:r>
            <a:endParaRPr sz="700"/>
          </a:p>
        </p:txBody>
      </p:sp>
      <p:sp>
        <p:nvSpPr>
          <p:cNvPr id="149" name="Google Shape;149;p16"/>
          <p:cNvSpPr txBox="1"/>
          <p:nvPr/>
        </p:nvSpPr>
        <p:spPr>
          <a:xfrm>
            <a:off x="1474622" y="1417163"/>
            <a:ext cx="2067568" cy="63661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02.</a:t>
            </a:r>
            <a:endParaRPr sz="700"/>
          </a:p>
        </p:txBody>
      </p:sp>
      <p:pic>
        <p:nvPicPr>
          <p:cNvPr id="150" name="Google Shape;150;p16"/>
          <p:cNvPicPr preferRelativeResize="0"/>
          <p:nvPr/>
        </p:nvPicPr>
        <p:blipFill>
          <a:blip r:embed="rId4">
            <a:alphaModFix/>
          </a:blip>
          <a:stretch>
            <a:fillRect/>
          </a:stretch>
        </p:blipFill>
        <p:spPr>
          <a:xfrm>
            <a:off x="3677700" y="-2604525"/>
            <a:ext cx="5702575" cy="8037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7"/>
          <p:cNvPicPr preferRelativeResize="0"/>
          <p:nvPr/>
        </p:nvPicPr>
        <p:blipFill>
          <a:blip r:embed="rId3">
            <a:alphaModFix/>
          </a:blip>
          <a:stretch>
            <a:fillRect/>
          </a:stretch>
        </p:blipFill>
        <p:spPr>
          <a:xfrm>
            <a:off x="-257174" y="-38100"/>
            <a:ext cx="3878026" cy="6185959"/>
          </a:xfrm>
          <a:prstGeom prst="rect">
            <a:avLst/>
          </a:prstGeom>
          <a:noFill/>
          <a:ln>
            <a:noFill/>
          </a:ln>
        </p:spPr>
      </p:pic>
      <p:pic>
        <p:nvPicPr>
          <p:cNvPr id="156" name="Google Shape;156;p17"/>
          <p:cNvPicPr preferRelativeResize="0"/>
          <p:nvPr/>
        </p:nvPicPr>
        <p:blipFill rotWithShape="1">
          <a:blip r:embed="rId4">
            <a:alphaModFix/>
          </a:blip>
          <a:srcRect b="0" l="0" r="0" t="0"/>
          <a:stretch/>
        </p:blipFill>
        <p:spPr>
          <a:xfrm>
            <a:off x="4089461" y="2677921"/>
            <a:ext cx="1915443" cy="1810381"/>
          </a:xfrm>
          <a:prstGeom prst="rect">
            <a:avLst/>
          </a:prstGeom>
          <a:noFill/>
          <a:ln>
            <a:noFill/>
          </a:ln>
        </p:spPr>
      </p:pic>
      <p:pic>
        <p:nvPicPr>
          <p:cNvPr id="157" name="Google Shape;157;p17"/>
          <p:cNvPicPr preferRelativeResize="0"/>
          <p:nvPr/>
        </p:nvPicPr>
        <p:blipFill rotWithShape="1">
          <a:blip r:embed="rId5">
            <a:alphaModFix/>
          </a:blip>
          <a:srcRect b="0" l="0" r="0" t="0"/>
          <a:stretch/>
        </p:blipFill>
        <p:spPr>
          <a:xfrm>
            <a:off x="6633785" y="2677573"/>
            <a:ext cx="1919624" cy="1811078"/>
          </a:xfrm>
          <a:prstGeom prst="rect">
            <a:avLst/>
          </a:prstGeom>
          <a:noFill/>
          <a:ln>
            <a:noFill/>
          </a:ln>
        </p:spPr>
      </p:pic>
      <p:sp>
        <p:nvSpPr>
          <p:cNvPr id="158" name="Google Shape;158;p17"/>
          <p:cNvSpPr txBox="1"/>
          <p:nvPr/>
        </p:nvSpPr>
        <p:spPr>
          <a:xfrm>
            <a:off x="3925416" y="457689"/>
            <a:ext cx="4847110"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Add Your Title</a:t>
            </a:r>
            <a:endParaRPr sz="700"/>
          </a:p>
        </p:txBody>
      </p:sp>
      <p:sp>
        <p:nvSpPr>
          <p:cNvPr id="159" name="Google Shape;159;p17"/>
          <p:cNvSpPr txBox="1"/>
          <p:nvPr/>
        </p:nvSpPr>
        <p:spPr>
          <a:xfrm>
            <a:off x="5104344" y="1419004"/>
            <a:ext cx="2489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Presentations are communication tools that can be used as demonstrations.</a:t>
            </a:r>
            <a:endParaRPr sz="700"/>
          </a:p>
        </p:txBody>
      </p:sp>
      <p:sp>
        <p:nvSpPr>
          <p:cNvPr id="160" name="Google Shape;160;p17"/>
          <p:cNvSpPr txBox="1"/>
          <p:nvPr/>
        </p:nvSpPr>
        <p:spPr>
          <a:xfrm>
            <a:off x="4550249" y="2143856"/>
            <a:ext cx="1213814" cy="3143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Example</a:t>
            </a:r>
            <a:endParaRPr sz="700"/>
          </a:p>
        </p:txBody>
      </p:sp>
      <p:sp>
        <p:nvSpPr>
          <p:cNvPr id="161" name="Google Shape;161;p17"/>
          <p:cNvSpPr txBox="1"/>
          <p:nvPr/>
        </p:nvSpPr>
        <p:spPr>
          <a:xfrm>
            <a:off x="6890579" y="2143856"/>
            <a:ext cx="1507183" cy="3143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Example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18"/>
          <p:cNvPicPr preferRelativeResize="0"/>
          <p:nvPr/>
        </p:nvPicPr>
        <p:blipFill>
          <a:blip r:embed="rId3">
            <a:alphaModFix/>
          </a:blip>
          <a:stretch>
            <a:fillRect/>
          </a:stretch>
        </p:blipFill>
        <p:spPr>
          <a:xfrm>
            <a:off x="0" y="1627056"/>
            <a:ext cx="9144003" cy="3500438"/>
          </a:xfrm>
          <a:prstGeom prst="rect">
            <a:avLst/>
          </a:prstGeom>
          <a:noFill/>
          <a:ln>
            <a:noFill/>
          </a:ln>
        </p:spPr>
      </p:pic>
      <p:grpSp>
        <p:nvGrpSpPr>
          <p:cNvPr id="167" name="Google Shape;167;p18"/>
          <p:cNvGrpSpPr/>
          <p:nvPr/>
        </p:nvGrpSpPr>
        <p:grpSpPr>
          <a:xfrm>
            <a:off x="0" y="1589892"/>
            <a:ext cx="9143820" cy="3574759"/>
            <a:chOff x="0" y="-28575"/>
            <a:chExt cx="4816593" cy="1883038"/>
          </a:xfrm>
        </p:grpSpPr>
        <p:sp>
          <p:nvSpPr>
            <p:cNvPr id="168" name="Google Shape;168;p18"/>
            <p:cNvSpPr/>
            <p:nvPr/>
          </p:nvSpPr>
          <p:spPr>
            <a:xfrm>
              <a:off x="0" y="0"/>
              <a:ext cx="4816592" cy="1854463"/>
            </a:xfrm>
            <a:custGeom>
              <a:rect b="b" l="l" r="r" t="t"/>
              <a:pathLst>
                <a:path extrusionOk="0" h="1854463" w="4816592">
                  <a:moveTo>
                    <a:pt x="0" y="0"/>
                  </a:moveTo>
                  <a:lnTo>
                    <a:pt x="4816592" y="0"/>
                  </a:lnTo>
                  <a:lnTo>
                    <a:pt x="4816592" y="1854463"/>
                  </a:lnTo>
                  <a:lnTo>
                    <a:pt x="0" y="1854463"/>
                  </a:lnTo>
                  <a:close/>
                </a:path>
              </a:pathLst>
            </a:custGeom>
            <a:solidFill>
              <a:srgbClr val="000000">
                <a:alpha val="16862"/>
              </a:srgbClr>
            </a:solidFill>
            <a:ln>
              <a:noFill/>
            </a:ln>
          </p:spPr>
        </p:sp>
        <p:sp>
          <p:nvSpPr>
            <p:cNvPr id="169" name="Google Shape;169;p18"/>
            <p:cNvSpPr txBox="1"/>
            <p:nvPr/>
          </p:nvSpPr>
          <p:spPr>
            <a:xfrm>
              <a:off x="0" y="-28575"/>
              <a:ext cx="4816593" cy="18830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18"/>
          <p:cNvGrpSpPr/>
          <p:nvPr/>
        </p:nvGrpSpPr>
        <p:grpSpPr>
          <a:xfrm>
            <a:off x="490170" y="1515059"/>
            <a:ext cx="258159" cy="258158"/>
            <a:chOff x="0" y="0"/>
            <a:chExt cx="812800" cy="812800"/>
          </a:xfrm>
        </p:grpSpPr>
        <p:sp>
          <p:nvSpPr>
            <p:cNvPr id="171" name="Google Shape;1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C3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3" name="Google Shape;173;p18"/>
          <p:cNvSpPr/>
          <p:nvPr/>
        </p:nvSpPr>
        <p:spPr>
          <a:xfrm>
            <a:off x="2443594" y="1334883"/>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4">
              <a:alphaModFix/>
            </a:blip>
            <a:stretch>
              <a:fillRect b="0" l="0" r="0" t="0"/>
            </a:stretch>
          </a:blipFill>
          <a:ln>
            <a:noFill/>
          </a:ln>
        </p:spPr>
      </p:sp>
      <p:grpSp>
        <p:nvGrpSpPr>
          <p:cNvPr id="174" name="Google Shape;174;p18"/>
          <p:cNvGrpSpPr/>
          <p:nvPr/>
        </p:nvGrpSpPr>
        <p:grpSpPr>
          <a:xfrm>
            <a:off x="2623770" y="1515059"/>
            <a:ext cx="258158" cy="258158"/>
            <a:chOff x="0" y="0"/>
            <a:chExt cx="812800" cy="812800"/>
          </a:xfrm>
        </p:grpSpPr>
        <p:sp>
          <p:nvSpPr>
            <p:cNvPr id="175" name="Google Shape;17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7" name="Google Shape;177;p18"/>
          <p:cNvSpPr/>
          <p:nvPr/>
        </p:nvSpPr>
        <p:spPr>
          <a:xfrm>
            <a:off x="4605769" y="1334883"/>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5">
              <a:alphaModFix/>
            </a:blip>
            <a:stretch>
              <a:fillRect b="0" l="0" r="0" t="0"/>
            </a:stretch>
          </a:blipFill>
          <a:ln>
            <a:noFill/>
          </a:ln>
        </p:spPr>
      </p:sp>
      <p:grpSp>
        <p:nvGrpSpPr>
          <p:cNvPr id="178" name="Google Shape;178;p18"/>
          <p:cNvGrpSpPr/>
          <p:nvPr/>
        </p:nvGrpSpPr>
        <p:grpSpPr>
          <a:xfrm>
            <a:off x="4785945" y="1515059"/>
            <a:ext cx="258158" cy="258158"/>
            <a:chOff x="0" y="0"/>
            <a:chExt cx="812800" cy="812800"/>
          </a:xfrm>
        </p:grpSpPr>
        <p:sp>
          <p:nvSpPr>
            <p:cNvPr id="179" name="Google Shape;17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C4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0" name="Google Shape;180;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1" name="Google Shape;181;p18"/>
          <p:cNvSpPr/>
          <p:nvPr/>
        </p:nvSpPr>
        <p:spPr>
          <a:xfrm>
            <a:off x="6767330" y="1334883"/>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6">
              <a:alphaModFix/>
            </a:blip>
            <a:stretch>
              <a:fillRect b="0" l="0" r="0" t="0"/>
            </a:stretch>
          </a:blipFill>
          <a:ln>
            <a:noFill/>
          </a:ln>
        </p:spPr>
      </p:sp>
      <p:grpSp>
        <p:nvGrpSpPr>
          <p:cNvPr id="182" name="Google Shape;182;p18"/>
          <p:cNvGrpSpPr/>
          <p:nvPr/>
        </p:nvGrpSpPr>
        <p:grpSpPr>
          <a:xfrm>
            <a:off x="6947506" y="1515059"/>
            <a:ext cx="258159" cy="258158"/>
            <a:chOff x="0" y="0"/>
            <a:chExt cx="812800" cy="812800"/>
          </a:xfrm>
        </p:grpSpPr>
        <p:sp>
          <p:nvSpPr>
            <p:cNvPr id="183" name="Google Shape;18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5" name="Google Shape;185;p18"/>
          <p:cNvSpPr/>
          <p:nvPr/>
        </p:nvSpPr>
        <p:spPr>
          <a:xfrm>
            <a:off x="309994" y="1334883"/>
            <a:ext cx="618511" cy="618511"/>
          </a:xfrm>
          <a:custGeom>
            <a:rect b="b" l="l" r="r" t="t"/>
            <a:pathLst>
              <a:path extrusionOk="0" h="1237022" w="1237022">
                <a:moveTo>
                  <a:pt x="0" y="0"/>
                </a:moveTo>
                <a:lnTo>
                  <a:pt x="1237022" y="0"/>
                </a:lnTo>
                <a:lnTo>
                  <a:pt x="1237022" y="1237022"/>
                </a:lnTo>
                <a:lnTo>
                  <a:pt x="0" y="1237022"/>
                </a:lnTo>
                <a:lnTo>
                  <a:pt x="0" y="0"/>
                </a:lnTo>
                <a:close/>
              </a:path>
            </a:pathLst>
          </a:custGeom>
          <a:blipFill rotWithShape="1">
            <a:blip r:embed="rId7">
              <a:alphaModFix/>
            </a:blip>
            <a:stretch>
              <a:fillRect b="0" l="0" r="0" t="0"/>
            </a:stretch>
          </a:blipFill>
          <a:ln>
            <a:noFill/>
          </a:ln>
        </p:spPr>
      </p:sp>
      <p:sp>
        <p:nvSpPr>
          <p:cNvPr id="186" name="Google Shape;186;p18"/>
          <p:cNvSpPr txBox="1"/>
          <p:nvPr/>
        </p:nvSpPr>
        <p:spPr>
          <a:xfrm>
            <a:off x="514350" y="381000"/>
            <a:ext cx="8115300"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Add a Timeline Page</a:t>
            </a:r>
            <a:endParaRPr sz="700"/>
          </a:p>
        </p:txBody>
      </p:sp>
      <p:sp>
        <p:nvSpPr>
          <p:cNvPr id="187" name="Google Shape;187;p18"/>
          <p:cNvSpPr txBox="1"/>
          <p:nvPr/>
        </p:nvSpPr>
        <p:spPr>
          <a:xfrm>
            <a:off x="514350" y="1928387"/>
            <a:ext cx="168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Add a </a:t>
            </a:r>
            <a:endParaRPr b="0" i="0" sz="1800" u="none" cap="none" strike="noStrike">
              <a:solidFill>
                <a:srgbClr val="FFFFFF"/>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main point</a:t>
            </a:r>
            <a:endParaRPr sz="700"/>
          </a:p>
        </p:txBody>
      </p:sp>
      <p:sp>
        <p:nvSpPr>
          <p:cNvPr id="188" name="Google Shape;188;p18"/>
          <p:cNvSpPr txBox="1"/>
          <p:nvPr/>
        </p:nvSpPr>
        <p:spPr>
          <a:xfrm>
            <a:off x="514350" y="2685624"/>
            <a:ext cx="1682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 you want</a:t>
            </a:r>
            <a:endParaRPr sz="700"/>
          </a:p>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to discuss. </a:t>
            </a:r>
            <a:endParaRPr sz="700"/>
          </a:p>
        </p:txBody>
      </p:sp>
      <p:sp>
        <p:nvSpPr>
          <p:cNvPr id="189" name="Google Shape;189;p18"/>
          <p:cNvSpPr txBox="1"/>
          <p:nvPr/>
        </p:nvSpPr>
        <p:spPr>
          <a:xfrm>
            <a:off x="2658629" y="1928387"/>
            <a:ext cx="168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Add a </a:t>
            </a:r>
            <a:endParaRPr b="0" i="0" sz="1800" u="none" cap="none" strike="noStrike">
              <a:solidFill>
                <a:srgbClr val="FFFFFF"/>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main point</a:t>
            </a:r>
            <a:endParaRPr sz="700"/>
          </a:p>
        </p:txBody>
      </p:sp>
      <p:sp>
        <p:nvSpPr>
          <p:cNvPr id="190" name="Google Shape;190;p18"/>
          <p:cNvSpPr txBox="1"/>
          <p:nvPr/>
        </p:nvSpPr>
        <p:spPr>
          <a:xfrm>
            <a:off x="2658629" y="2685624"/>
            <a:ext cx="1682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 you want</a:t>
            </a:r>
            <a:endParaRPr sz="700"/>
          </a:p>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to discuss. </a:t>
            </a:r>
            <a:endParaRPr sz="700"/>
          </a:p>
        </p:txBody>
      </p:sp>
      <p:sp>
        <p:nvSpPr>
          <p:cNvPr id="191" name="Google Shape;191;p18"/>
          <p:cNvSpPr txBox="1"/>
          <p:nvPr/>
        </p:nvSpPr>
        <p:spPr>
          <a:xfrm>
            <a:off x="4802909" y="2685624"/>
            <a:ext cx="1682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 you want</a:t>
            </a:r>
            <a:endParaRPr sz="700"/>
          </a:p>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to discuss. </a:t>
            </a:r>
            <a:endParaRPr sz="700"/>
          </a:p>
        </p:txBody>
      </p:sp>
      <p:sp>
        <p:nvSpPr>
          <p:cNvPr id="192" name="Google Shape;192;p18"/>
          <p:cNvSpPr txBox="1"/>
          <p:nvPr/>
        </p:nvSpPr>
        <p:spPr>
          <a:xfrm>
            <a:off x="6947334" y="2685624"/>
            <a:ext cx="1682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 you want</a:t>
            </a:r>
            <a:endParaRPr sz="700"/>
          </a:p>
          <a:p>
            <a:pPr indent="0" lvl="0" marL="0" marR="0" rtl="0" algn="l">
              <a:lnSpc>
                <a:spcPct val="100000"/>
              </a:lnSpc>
              <a:spcBef>
                <a:spcPts val="0"/>
              </a:spcBef>
              <a:spcAft>
                <a:spcPts val="0"/>
              </a:spcAft>
              <a:buNone/>
            </a:pPr>
            <a:r>
              <a:rPr b="0" i="0" lang="en" sz="900" u="none" cap="none" strike="noStrike">
                <a:solidFill>
                  <a:srgbClr val="FFFFFF"/>
                </a:solidFill>
                <a:latin typeface="Noto Sans"/>
                <a:ea typeface="Noto Sans"/>
                <a:cs typeface="Noto Sans"/>
                <a:sym typeface="Noto Sans"/>
              </a:rPr>
              <a:t>to discuss. </a:t>
            </a:r>
            <a:endParaRPr sz="700"/>
          </a:p>
        </p:txBody>
      </p:sp>
      <p:sp>
        <p:nvSpPr>
          <p:cNvPr id="193" name="Google Shape;193;p18"/>
          <p:cNvSpPr txBox="1"/>
          <p:nvPr/>
        </p:nvSpPr>
        <p:spPr>
          <a:xfrm>
            <a:off x="6947188" y="1928387"/>
            <a:ext cx="168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Add a </a:t>
            </a:r>
            <a:endParaRPr b="0" i="0" sz="1800" u="none" cap="none" strike="noStrike">
              <a:solidFill>
                <a:srgbClr val="FFFFFF"/>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main point</a:t>
            </a:r>
            <a:endParaRPr sz="700"/>
          </a:p>
        </p:txBody>
      </p:sp>
      <p:sp>
        <p:nvSpPr>
          <p:cNvPr id="194" name="Google Shape;194;p18"/>
          <p:cNvSpPr txBox="1"/>
          <p:nvPr/>
        </p:nvSpPr>
        <p:spPr>
          <a:xfrm>
            <a:off x="4802909" y="1928387"/>
            <a:ext cx="1682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Add a </a:t>
            </a:r>
            <a:endParaRPr b="0" i="0" sz="1800" u="none" cap="none" strike="noStrike">
              <a:solidFill>
                <a:srgbClr val="FFFFFF"/>
              </a:solidFill>
              <a:latin typeface="Noto Sans"/>
              <a:ea typeface="Noto Sans"/>
              <a:cs typeface="Noto Sans"/>
              <a:sym typeface="Noto Sans"/>
            </a:endParaRPr>
          </a:p>
          <a:p>
            <a:pPr indent="0" lvl="0" marL="0" marR="0" rtl="0" algn="l">
              <a:lnSpc>
                <a:spcPct val="100000"/>
              </a:lnSpc>
              <a:spcBef>
                <a:spcPts val="0"/>
              </a:spcBef>
              <a:spcAft>
                <a:spcPts val="0"/>
              </a:spcAft>
              <a:buNone/>
            </a:pPr>
            <a:r>
              <a:rPr b="0" i="0" lang="en" sz="1800" u="none" cap="none" strike="noStrike">
                <a:solidFill>
                  <a:srgbClr val="FFFFFF"/>
                </a:solidFill>
                <a:latin typeface="Noto Sans"/>
                <a:ea typeface="Noto Sans"/>
                <a:cs typeface="Noto Sans"/>
                <a:sym typeface="Noto Sans"/>
              </a:rPr>
              <a:t>main point</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9"/>
          <p:cNvSpPr txBox="1"/>
          <p:nvPr/>
        </p:nvSpPr>
        <p:spPr>
          <a:xfrm>
            <a:off x="2070074" y="409480"/>
            <a:ext cx="5003852"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Your Title</a:t>
            </a:r>
            <a:endParaRPr sz="700"/>
          </a:p>
        </p:txBody>
      </p:sp>
      <p:sp>
        <p:nvSpPr>
          <p:cNvPr id="200" name="Google Shape;200;p19"/>
          <p:cNvSpPr txBox="1"/>
          <p:nvPr/>
        </p:nvSpPr>
        <p:spPr>
          <a:xfrm>
            <a:off x="3765238" y="2536489"/>
            <a:ext cx="1613524" cy="64191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4200" u="none" cap="none" strike="noStrike">
                <a:solidFill>
                  <a:srgbClr val="494F56"/>
                </a:solidFill>
                <a:latin typeface="Palanquin Dark"/>
                <a:ea typeface="Palanquin Dark"/>
                <a:cs typeface="Palanquin Dark"/>
                <a:sym typeface="Palanquin Dark"/>
              </a:rPr>
              <a:t>2024</a:t>
            </a:r>
            <a:endParaRPr sz="700"/>
          </a:p>
        </p:txBody>
      </p:sp>
      <p:grpSp>
        <p:nvGrpSpPr>
          <p:cNvPr id="201" name="Google Shape;201;p19"/>
          <p:cNvGrpSpPr/>
          <p:nvPr/>
        </p:nvGrpSpPr>
        <p:grpSpPr>
          <a:xfrm>
            <a:off x="2788857" y="3333797"/>
            <a:ext cx="841209" cy="841210"/>
            <a:chOff x="0" y="0"/>
            <a:chExt cx="812800" cy="812800"/>
          </a:xfrm>
        </p:grpSpPr>
        <p:sp>
          <p:nvSpPr>
            <p:cNvPr id="202" name="Google Shape;2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C3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1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9"/>
          <p:cNvGrpSpPr/>
          <p:nvPr/>
        </p:nvGrpSpPr>
        <p:grpSpPr>
          <a:xfrm>
            <a:off x="2788857" y="1704804"/>
            <a:ext cx="841209" cy="841210"/>
            <a:chOff x="0" y="0"/>
            <a:chExt cx="812800" cy="812800"/>
          </a:xfrm>
        </p:grpSpPr>
        <p:sp>
          <p:nvSpPr>
            <p:cNvPr id="205" name="Google Shape;2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D4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6" name="Google Shape;206;p1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19"/>
          <p:cNvGrpSpPr/>
          <p:nvPr/>
        </p:nvGrpSpPr>
        <p:grpSpPr>
          <a:xfrm>
            <a:off x="5513934" y="3333797"/>
            <a:ext cx="841210" cy="841210"/>
            <a:chOff x="0" y="0"/>
            <a:chExt cx="812800" cy="812800"/>
          </a:xfrm>
        </p:grpSpPr>
        <p:sp>
          <p:nvSpPr>
            <p:cNvPr id="208" name="Google Shape;2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C4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9" name="Google Shape;209;p1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0" name="Google Shape;210;p19"/>
          <p:cNvGrpSpPr/>
          <p:nvPr/>
        </p:nvGrpSpPr>
        <p:grpSpPr>
          <a:xfrm>
            <a:off x="5513934" y="1704804"/>
            <a:ext cx="841210" cy="841210"/>
            <a:chOff x="0" y="0"/>
            <a:chExt cx="812800" cy="812800"/>
          </a:xfrm>
        </p:grpSpPr>
        <p:sp>
          <p:nvSpPr>
            <p:cNvPr id="211" name="Google Shape;2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D4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1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3" name="Google Shape;213;p19"/>
          <p:cNvSpPr txBox="1"/>
          <p:nvPr/>
        </p:nvSpPr>
        <p:spPr>
          <a:xfrm>
            <a:off x="1250343" y="1360952"/>
            <a:ext cx="1228952" cy="647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01. </a:t>
            </a:r>
            <a:endParaRPr sz="700"/>
          </a:p>
          <a:p>
            <a:pPr indent="0" lvl="0" marL="0" marR="0" rtl="0" algn="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214" name="Google Shape;214;p19"/>
          <p:cNvSpPr txBox="1"/>
          <p:nvPr/>
        </p:nvSpPr>
        <p:spPr>
          <a:xfrm>
            <a:off x="6664706" y="1360952"/>
            <a:ext cx="1228952" cy="647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03. </a:t>
            </a:r>
            <a:endParaRPr sz="700"/>
          </a:p>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215" name="Google Shape;215;p19"/>
          <p:cNvSpPr txBox="1"/>
          <p:nvPr/>
        </p:nvSpPr>
        <p:spPr>
          <a:xfrm>
            <a:off x="1250343" y="3157649"/>
            <a:ext cx="1228952" cy="647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02. </a:t>
            </a:r>
            <a:endParaRPr sz="700"/>
          </a:p>
          <a:p>
            <a:pPr indent="0" lvl="0" marL="0" marR="0" rtl="0" algn="r">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216" name="Google Shape;216;p19"/>
          <p:cNvSpPr txBox="1"/>
          <p:nvPr/>
        </p:nvSpPr>
        <p:spPr>
          <a:xfrm>
            <a:off x="6664706" y="3157649"/>
            <a:ext cx="1228952" cy="647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03. </a:t>
            </a:r>
            <a:endParaRPr sz="700"/>
          </a:p>
          <a:p>
            <a:pPr indent="0" lvl="0" marL="0" marR="0" rtl="0" algn="l">
              <a:lnSpc>
                <a:spcPct val="150000"/>
              </a:lnSpc>
              <a:spcBef>
                <a:spcPts val="0"/>
              </a:spcBef>
              <a:spcAft>
                <a:spcPts val="0"/>
              </a:spcAft>
              <a:buNone/>
            </a:pPr>
            <a:r>
              <a:rPr b="0" i="0" lang="en" sz="1800" u="none" cap="none" strike="noStrike">
                <a:solidFill>
                  <a:srgbClr val="494F56"/>
                </a:solidFill>
                <a:latin typeface="Noto Sans"/>
                <a:ea typeface="Noto Sans"/>
                <a:cs typeface="Noto Sans"/>
                <a:sym typeface="Noto Sans"/>
              </a:rPr>
              <a:t>Main Point</a:t>
            </a:r>
            <a:endParaRPr sz="700"/>
          </a:p>
        </p:txBody>
      </p:sp>
      <p:sp>
        <p:nvSpPr>
          <p:cNvPr id="217" name="Google Shape;217;p19"/>
          <p:cNvSpPr txBox="1"/>
          <p:nvPr/>
        </p:nvSpPr>
        <p:spPr>
          <a:xfrm>
            <a:off x="496684" y="2127081"/>
            <a:ext cx="1982700" cy="415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218" name="Google Shape;218;p19"/>
          <p:cNvSpPr txBox="1"/>
          <p:nvPr/>
        </p:nvSpPr>
        <p:spPr>
          <a:xfrm>
            <a:off x="6664706" y="2127081"/>
            <a:ext cx="19827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219" name="Google Shape;219;p19"/>
          <p:cNvSpPr txBox="1"/>
          <p:nvPr/>
        </p:nvSpPr>
        <p:spPr>
          <a:xfrm>
            <a:off x="496684" y="3923779"/>
            <a:ext cx="1982700" cy="415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220" name="Google Shape;220;p19"/>
          <p:cNvSpPr txBox="1"/>
          <p:nvPr/>
        </p:nvSpPr>
        <p:spPr>
          <a:xfrm>
            <a:off x="6664706" y="3923779"/>
            <a:ext cx="19827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sed do eiusmod tempor</a:t>
            </a:r>
            <a:endParaRPr sz="700"/>
          </a:p>
        </p:txBody>
      </p:sp>
      <p:sp>
        <p:nvSpPr>
          <p:cNvPr id="221" name="Google Shape;221;p19"/>
          <p:cNvSpPr/>
          <p:nvPr/>
        </p:nvSpPr>
        <p:spPr>
          <a:xfrm>
            <a:off x="5793248" y="191597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3">
              <a:alphaModFix/>
            </a:blip>
            <a:stretch>
              <a:fillRect b="0" l="0" r="0" t="0"/>
            </a:stretch>
          </a:blipFill>
          <a:ln>
            <a:noFill/>
          </a:ln>
        </p:spPr>
      </p:sp>
      <p:sp>
        <p:nvSpPr>
          <p:cNvPr id="222" name="Google Shape;222;p19"/>
          <p:cNvSpPr/>
          <p:nvPr/>
        </p:nvSpPr>
        <p:spPr>
          <a:xfrm>
            <a:off x="3013218" y="1886088"/>
            <a:ext cx="392487" cy="478642"/>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4">
              <a:alphaModFix/>
            </a:blip>
            <a:stretch>
              <a:fillRect b="0" l="0" r="0" t="0"/>
            </a:stretch>
          </a:blipFill>
          <a:ln>
            <a:noFill/>
          </a:ln>
        </p:spPr>
      </p:sp>
      <p:sp>
        <p:nvSpPr>
          <p:cNvPr id="223" name="Google Shape;223;p19"/>
          <p:cNvSpPr/>
          <p:nvPr/>
        </p:nvSpPr>
        <p:spPr>
          <a:xfrm>
            <a:off x="5743221" y="3501502"/>
            <a:ext cx="382636" cy="473986"/>
          </a:xfrm>
          <a:custGeom>
            <a:rect b="b" l="l" r="r" t="t"/>
            <a:pathLst>
              <a:path extrusionOk="0" h="947971" w="765272">
                <a:moveTo>
                  <a:pt x="0" y="0"/>
                </a:moveTo>
                <a:lnTo>
                  <a:pt x="765272" y="0"/>
                </a:lnTo>
                <a:lnTo>
                  <a:pt x="765272" y="947972"/>
                </a:lnTo>
                <a:lnTo>
                  <a:pt x="0" y="947972"/>
                </a:lnTo>
                <a:lnTo>
                  <a:pt x="0" y="0"/>
                </a:lnTo>
                <a:close/>
              </a:path>
            </a:pathLst>
          </a:custGeom>
          <a:blipFill rotWithShape="1">
            <a:blip r:embed="rId5">
              <a:alphaModFix/>
            </a:blip>
            <a:stretch>
              <a:fillRect b="0" l="0" r="0" t="0"/>
            </a:stretch>
          </a:blipFill>
          <a:ln>
            <a:noFill/>
          </a:ln>
        </p:spPr>
      </p:sp>
      <p:sp>
        <p:nvSpPr>
          <p:cNvPr id="224" name="Google Shape;224;p19"/>
          <p:cNvSpPr/>
          <p:nvPr/>
        </p:nvSpPr>
        <p:spPr>
          <a:xfrm>
            <a:off x="2969151" y="3533316"/>
            <a:ext cx="480622" cy="442172"/>
          </a:xfrm>
          <a:custGeom>
            <a:rect b="b" l="l" r="r" t="t"/>
            <a:pathLst>
              <a:path extrusionOk="0" h="884344" w="961244">
                <a:moveTo>
                  <a:pt x="0" y="0"/>
                </a:moveTo>
                <a:lnTo>
                  <a:pt x="961244" y="0"/>
                </a:lnTo>
                <a:lnTo>
                  <a:pt x="961244" y="884344"/>
                </a:lnTo>
                <a:lnTo>
                  <a:pt x="0" y="884344"/>
                </a:lnTo>
                <a:lnTo>
                  <a:pt x="0" y="0"/>
                </a:lnTo>
                <a:close/>
              </a:path>
            </a:pathLst>
          </a:custGeom>
          <a:blipFill rotWithShape="1">
            <a:blip r:embed="rId6">
              <a:alphaModFix/>
            </a:blip>
            <a:stretch>
              <a:fillRect b="0" l="0" r="0" t="0"/>
            </a:stretch>
          </a:blipFill>
          <a:ln>
            <a:noFill/>
          </a:ln>
        </p:spPr>
      </p:sp>
      <p:sp>
        <p:nvSpPr>
          <p:cNvPr id="225" name="Google Shape;225;p19"/>
          <p:cNvSpPr/>
          <p:nvPr/>
        </p:nvSpPr>
        <p:spPr>
          <a:xfrm>
            <a:off x="3728955" y="2068313"/>
            <a:ext cx="1686089" cy="1686088"/>
          </a:xfrm>
          <a:custGeom>
            <a:rect b="b" l="l" r="r" t="t"/>
            <a:pathLst>
              <a:path extrusionOk="0" h="3372177" w="3372177">
                <a:moveTo>
                  <a:pt x="0" y="0"/>
                </a:moveTo>
                <a:lnTo>
                  <a:pt x="3372178" y="0"/>
                </a:lnTo>
                <a:lnTo>
                  <a:pt x="3372178" y="3372178"/>
                </a:lnTo>
                <a:lnTo>
                  <a:pt x="0" y="3372178"/>
                </a:lnTo>
                <a:lnTo>
                  <a:pt x="0" y="0"/>
                </a:lnTo>
                <a:close/>
              </a:path>
            </a:pathLst>
          </a:custGeom>
          <a:blipFill rotWithShape="1">
            <a:blip r:embed="rId7">
              <a:alphaModFix/>
            </a:blip>
            <a:stretch>
              <a:fillRect b="0" l="0" r="0" t="0"/>
            </a:stretch>
          </a:blipFill>
          <a:ln>
            <a:noFill/>
          </a:ln>
        </p:spPr>
      </p:sp>
      <p:sp>
        <p:nvSpPr>
          <p:cNvPr id="226" name="Google Shape;226;p19"/>
          <p:cNvSpPr/>
          <p:nvPr/>
        </p:nvSpPr>
        <p:spPr>
          <a:xfrm>
            <a:off x="2852581" y="1770836"/>
            <a:ext cx="713761" cy="713761"/>
          </a:xfrm>
          <a:custGeom>
            <a:rect b="b" l="l" r="r" t="t"/>
            <a:pathLst>
              <a:path extrusionOk="0" h="1427522" w="1427522">
                <a:moveTo>
                  <a:pt x="0" y="0"/>
                </a:moveTo>
                <a:lnTo>
                  <a:pt x="1427522" y="0"/>
                </a:lnTo>
                <a:lnTo>
                  <a:pt x="1427522" y="1427522"/>
                </a:lnTo>
                <a:lnTo>
                  <a:pt x="0" y="1427522"/>
                </a:lnTo>
                <a:lnTo>
                  <a:pt x="0" y="0"/>
                </a:lnTo>
                <a:close/>
              </a:path>
            </a:pathLst>
          </a:custGeom>
          <a:blipFill rotWithShape="1">
            <a:blip r:embed="rId8">
              <a:alphaModFix/>
            </a:blip>
            <a:stretch>
              <a:fillRect b="0" l="0" r="0" t="0"/>
            </a:stretch>
          </a:blipFill>
          <a:ln>
            <a:noFill/>
          </a:ln>
        </p:spPr>
      </p:sp>
      <p:sp>
        <p:nvSpPr>
          <p:cNvPr id="227" name="Google Shape;227;p19"/>
          <p:cNvSpPr/>
          <p:nvPr/>
        </p:nvSpPr>
        <p:spPr>
          <a:xfrm>
            <a:off x="2852581" y="3397521"/>
            <a:ext cx="713761" cy="713761"/>
          </a:xfrm>
          <a:custGeom>
            <a:rect b="b" l="l" r="r" t="t"/>
            <a:pathLst>
              <a:path extrusionOk="0" h="1427522" w="1427522">
                <a:moveTo>
                  <a:pt x="0" y="0"/>
                </a:moveTo>
                <a:lnTo>
                  <a:pt x="1427522" y="0"/>
                </a:lnTo>
                <a:lnTo>
                  <a:pt x="1427522" y="1427522"/>
                </a:lnTo>
                <a:lnTo>
                  <a:pt x="0" y="1427522"/>
                </a:lnTo>
                <a:lnTo>
                  <a:pt x="0" y="0"/>
                </a:lnTo>
                <a:close/>
              </a:path>
            </a:pathLst>
          </a:custGeom>
          <a:blipFill rotWithShape="1">
            <a:blip r:embed="rId9">
              <a:alphaModFix/>
            </a:blip>
            <a:stretch>
              <a:fillRect b="0" l="0" r="0" t="0"/>
            </a:stretch>
          </a:blipFill>
          <a:ln>
            <a:noFill/>
          </a:ln>
        </p:spPr>
      </p:sp>
      <p:sp>
        <p:nvSpPr>
          <p:cNvPr id="228" name="Google Shape;228;p19"/>
          <p:cNvSpPr/>
          <p:nvPr/>
        </p:nvSpPr>
        <p:spPr>
          <a:xfrm>
            <a:off x="5576970" y="1770836"/>
            <a:ext cx="713761" cy="713761"/>
          </a:xfrm>
          <a:custGeom>
            <a:rect b="b" l="l" r="r" t="t"/>
            <a:pathLst>
              <a:path extrusionOk="0" h="1427522" w="1427522">
                <a:moveTo>
                  <a:pt x="0" y="0"/>
                </a:moveTo>
                <a:lnTo>
                  <a:pt x="1427522" y="0"/>
                </a:lnTo>
                <a:lnTo>
                  <a:pt x="1427522" y="1427522"/>
                </a:lnTo>
                <a:lnTo>
                  <a:pt x="0" y="1427522"/>
                </a:lnTo>
                <a:lnTo>
                  <a:pt x="0" y="0"/>
                </a:lnTo>
                <a:close/>
              </a:path>
            </a:pathLst>
          </a:custGeom>
          <a:blipFill rotWithShape="1">
            <a:blip r:embed="rId10">
              <a:alphaModFix/>
            </a:blip>
            <a:stretch>
              <a:fillRect b="0" l="0" r="0" t="0"/>
            </a:stretch>
          </a:blipFill>
          <a:ln>
            <a:noFill/>
          </a:ln>
        </p:spPr>
      </p:sp>
      <p:sp>
        <p:nvSpPr>
          <p:cNvPr id="229" name="Google Shape;229;p19"/>
          <p:cNvSpPr/>
          <p:nvPr/>
        </p:nvSpPr>
        <p:spPr>
          <a:xfrm>
            <a:off x="5576970" y="3397521"/>
            <a:ext cx="713761" cy="713761"/>
          </a:xfrm>
          <a:custGeom>
            <a:rect b="b" l="l" r="r" t="t"/>
            <a:pathLst>
              <a:path extrusionOk="0" h="1427522" w="1427522">
                <a:moveTo>
                  <a:pt x="0" y="0"/>
                </a:moveTo>
                <a:lnTo>
                  <a:pt x="1427522" y="0"/>
                </a:lnTo>
                <a:lnTo>
                  <a:pt x="1427522" y="1427522"/>
                </a:lnTo>
                <a:lnTo>
                  <a:pt x="0" y="1427522"/>
                </a:lnTo>
                <a:lnTo>
                  <a:pt x="0" y="0"/>
                </a:lnTo>
                <a:close/>
              </a:path>
            </a:pathLst>
          </a:custGeom>
          <a:blipFill rotWithShape="1">
            <a:blip r:embed="rId11">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94F56"/>
      </a:dk1>
      <a:lt1>
        <a:srgbClr val="FFFFFF"/>
      </a:lt1>
      <a:dk2>
        <a:srgbClr val="000000"/>
      </a:dk2>
      <a:lt2>
        <a:srgbClr val="AFD48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