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Lora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Lora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or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" name="Google Shape;17;p3"/>
          <p:cNvGrpSpPr/>
          <p:nvPr/>
        </p:nvGrpSpPr>
        <p:grpSpPr>
          <a:xfrm>
            <a:off x="0" y="-872026"/>
            <a:ext cx="18288118" cy="7465465"/>
            <a:chOff x="0" y="-38100"/>
            <a:chExt cx="4816592" cy="19662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4816592" cy="1928005"/>
            </a:xfrm>
            <a:custGeom>
              <a:rect b="b" l="l" r="r" t="t"/>
              <a:pathLst>
                <a:path extrusionOk="0" h="1928005" w="4816592">
                  <a:moveTo>
                    <a:pt x="40217" y="0"/>
                  </a:moveTo>
                  <a:lnTo>
                    <a:pt x="4776376" y="0"/>
                  </a:lnTo>
                  <a:cubicBezTo>
                    <a:pt x="4787042" y="0"/>
                    <a:pt x="4797271" y="4237"/>
                    <a:pt x="4804813" y="11779"/>
                  </a:cubicBezTo>
                  <a:cubicBezTo>
                    <a:pt x="4812355" y="19321"/>
                    <a:pt x="4816592" y="29551"/>
                    <a:pt x="4816592" y="40217"/>
                  </a:cubicBezTo>
                  <a:lnTo>
                    <a:pt x="4816592" y="1887789"/>
                  </a:lnTo>
                  <a:cubicBezTo>
                    <a:pt x="4816592" y="1910000"/>
                    <a:pt x="4798587" y="1928005"/>
                    <a:pt x="4776376" y="1928005"/>
                  </a:cubicBezTo>
                  <a:lnTo>
                    <a:pt x="40217" y="1928005"/>
                  </a:lnTo>
                  <a:cubicBezTo>
                    <a:pt x="18006" y="1928005"/>
                    <a:pt x="0" y="1910000"/>
                    <a:pt x="0" y="1887789"/>
                  </a:cubicBezTo>
                  <a:lnTo>
                    <a:pt x="0" y="40217"/>
                  </a:lnTo>
                  <a:cubicBezTo>
                    <a:pt x="0" y="18006"/>
                    <a:pt x="18006" y="0"/>
                    <a:pt x="40217" y="0"/>
                  </a:cubicBezTo>
                  <a:close/>
                </a:path>
              </a:pathLst>
            </a:custGeom>
            <a:solidFill>
              <a:srgbClr val="FFE8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0" y="-38100"/>
              <a:ext cx="4816500" cy="19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10377929" y="476404"/>
            <a:ext cx="5824281" cy="5824281"/>
            <a:chOff x="0" y="0"/>
            <a:chExt cx="812800" cy="8128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752B2"/>
            </a:solidFill>
            <a:ln>
              <a:noFill/>
            </a:ln>
          </p:spPr>
        </p:sp>
        <p:sp>
          <p:nvSpPr>
            <p:cNvPr id="22" name="Google Shape;22;p3"/>
            <p:cNvSpPr txBox="1"/>
            <p:nvPr/>
          </p:nvSpPr>
          <p:spPr>
            <a:xfrm>
              <a:off x="127000" y="88900"/>
              <a:ext cx="558900" cy="59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9926" y="1634270"/>
            <a:ext cx="9580252" cy="7575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4"/>
          <p:cNvGrpSpPr/>
          <p:nvPr/>
        </p:nvGrpSpPr>
        <p:grpSpPr>
          <a:xfrm>
            <a:off x="889597" y="2810824"/>
            <a:ext cx="3599647" cy="3599647"/>
            <a:chOff x="0" y="0"/>
            <a:chExt cx="812800" cy="812800"/>
          </a:xfrm>
        </p:grpSpPr>
        <p:sp>
          <p:nvSpPr>
            <p:cNvPr id="26" name="Google Shape;26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00025">
              <a:solidFill>
                <a:srgbClr val="735FE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4"/>
          <p:cNvGrpSpPr/>
          <p:nvPr/>
        </p:nvGrpSpPr>
        <p:grpSpPr>
          <a:xfrm>
            <a:off x="5192653" y="2810824"/>
            <a:ext cx="3599647" cy="3599647"/>
            <a:chOff x="0" y="0"/>
            <a:chExt cx="812800" cy="812800"/>
          </a:xfrm>
        </p:grpSpPr>
        <p:sp>
          <p:nvSpPr>
            <p:cNvPr id="29" name="Google Shape;29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00025">
              <a:solidFill>
                <a:srgbClr val="FDBD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4"/>
          <p:cNvGrpSpPr/>
          <p:nvPr/>
        </p:nvGrpSpPr>
        <p:grpSpPr>
          <a:xfrm>
            <a:off x="9495708" y="2810824"/>
            <a:ext cx="3599647" cy="3599647"/>
            <a:chOff x="0" y="0"/>
            <a:chExt cx="812800" cy="812800"/>
          </a:xfrm>
        </p:grpSpPr>
        <p:sp>
          <p:nvSpPr>
            <p:cNvPr id="32" name="Google Shape;3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00025">
              <a:solidFill>
                <a:srgbClr val="FE802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4"/>
          <p:cNvGrpSpPr/>
          <p:nvPr/>
        </p:nvGrpSpPr>
        <p:grpSpPr>
          <a:xfrm>
            <a:off x="13798763" y="2810824"/>
            <a:ext cx="3599647" cy="3599647"/>
            <a:chOff x="0" y="0"/>
            <a:chExt cx="812800" cy="812800"/>
          </a:xfrm>
        </p:grpSpPr>
        <p:sp>
          <p:nvSpPr>
            <p:cNvPr id="35" name="Google Shape;3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00025">
              <a:solidFill>
                <a:srgbClr val="D752B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4"/>
          <p:cNvGrpSpPr/>
          <p:nvPr/>
        </p:nvGrpSpPr>
        <p:grpSpPr>
          <a:xfrm>
            <a:off x="4093368" y="4041071"/>
            <a:ext cx="1495141" cy="1139160"/>
            <a:chOff x="-15" y="0"/>
            <a:chExt cx="1993521" cy="1518879"/>
          </a:xfrm>
        </p:grpSpPr>
        <p:grpSp>
          <p:nvGrpSpPr>
            <p:cNvPr id="38" name="Google Shape;38;p4"/>
            <p:cNvGrpSpPr/>
            <p:nvPr/>
          </p:nvGrpSpPr>
          <p:grpSpPr>
            <a:xfrm rot="5400000">
              <a:off x="-94945" y="94930"/>
              <a:ext cx="1518879" cy="1329019"/>
              <a:chOff x="0" y="0"/>
              <a:chExt cx="812800" cy="711200"/>
            </a:xfrm>
          </p:grpSpPr>
          <p:sp>
            <p:nvSpPr>
              <p:cNvPr id="39" name="Google Shape;39;p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40" name="Google Shape;40;p4"/>
              <p:cNvSpPr txBox="1"/>
              <p:nvPr/>
            </p:nvSpPr>
            <p:spPr>
              <a:xfrm>
                <a:off x="127000" y="292100"/>
                <a:ext cx="558900" cy="36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 rot="5400000">
              <a:off x="569557" y="94930"/>
              <a:ext cx="1518879" cy="1329019"/>
              <a:chOff x="0" y="0"/>
              <a:chExt cx="812800" cy="711200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43" name="Google Shape;43;p4"/>
              <p:cNvSpPr txBox="1"/>
              <p:nvPr/>
            </p:nvSpPr>
            <p:spPr>
              <a:xfrm>
                <a:off x="127000" y="292100"/>
                <a:ext cx="558900" cy="36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" name="Google Shape;44;p4"/>
          <p:cNvGrpSpPr/>
          <p:nvPr/>
        </p:nvGrpSpPr>
        <p:grpSpPr>
          <a:xfrm>
            <a:off x="8396423" y="4041071"/>
            <a:ext cx="1495141" cy="1139160"/>
            <a:chOff x="-15" y="0"/>
            <a:chExt cx="1993521" cy="1518879"/>
          </a:xfrm>
        </p:grpSpPr>
        <p:grpSp>
          <p:nvGrpSpPr>
            <p:cNvPr id="45" name="Google Shape;45;p4"/>
            <p:cNvGrpSpPr/>
            <p:nvPr/>
          </p:nvGrpSpPr>
          <p:grpSpPr>
            <a:xfrm rot="5400000">
              <a:off x="-94945" y="94930"/>
              <a:ext cx="1518879" cy="1329019"/>
              <a:chOff x="0" y="0"/>
              <a:chExt cx="812800" cy="711200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47" name="Google Shape;47;p4"/>
              <p:cNvSpPr txBox="1"/>
              <p:nvPr/>
            </p:nvSpPr>
            <p:spPr>
              <a:xfrm>
                <a:off x="127000" y="292100"/>
                <a:ext cx="558900" cy="36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rot="5400000">
              <a:off x="569557" y="94930"/>
              <a:ext cx="1518879" cy="1329019"/>
              <a:chOff x="0" y="0"/>
              <a:chExt cx="812800" cy="711200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50" name="Google Shape;50;p4"/>
              <p:cNvSpPr txBox="1"/>
              <p:nvPr/>
            </p:nvSpPr>
            <p:spPr>
              <a:xfrm>
                <a:off x="127000" y="292100"/>
                <a:ext cx="558900" cy="36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" name="Google Shape;51;p4"/>
          <p:cNvGrpSpPr/>
          <p:nvPr/>
        </p:nvGrpSpPr>
        <p:grpSpPr>
          <a:xfrm>
            <a:off x="12699478" y="4041071"/>
            <a:ext cx="1495141" cy="1139160"/>
            <a:chOff x="-15" y="0"/>
            <a:chExt cx="1993521" cy="1518879"/>
          </a:xfrm>
        </p:grpSpPr>
        <p:grpSp>
          <p:nvGrpSpPr>
            <p:cNvPr id="52" name="Google Shape;52;p4"/>
            <p:cNvGrpSpPr/>
            <p:nvPr/>
          </p:nvGrpSpPr>
          <p:grpSpPr>
            <a:xfrm rot="5400000">
              <a:off x="-94945" y="94930"/>
              <a:ext cx="1518879" cy="1329019"/>
              <a:chOff x="0" y="0"/>
              <a:chExt cx="812800" cy="711200"/>
            </a:xfrm>
          </p:grpSpPr>
          <p:sp>
            <p:nvSpPr>
              <p:cNvPr id="53" name="Google Shape;53;p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54" name="Google Shape;54;p4"/>
              <p:cNvSpPr txBox="1"/>
              <p:nvPr/>
            </p:nvSpPr>
            <p:spPr>
              <a:xfrm>
                <a:off x="127000" y="292100"/>
                <a:ext cx="558900" cy="36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55;p4"/>
            <p:cNvGrpSpPr/>
            <p:nvPr/>
          </p:nvGrpSpPr>
          <p:grpSpPr>
            <a:xfrm rot="5400000">
              <a:off x="569557" y="94930"/>
              <a:ext cx="1518879" cy="1329019"/>
              <a:chOff x="0" y="0"/>
              <a:chExt cx="812800" cy="711200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57" name="Google Shape;57;p4"/>
              <p:cNvSpPr txBox="1"/>
              <p:nvPr/>
            </p:nvSpPr>
            <p:spPr>
              <a:xfrm>
                <a:off x="127000" y="292100"/>
                <a:ext cx="558900" cy="36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" name="Google Shape;58;p4"/>
          <p:cNvSpPr/>
          <p:nvPr/>
        </p:nvSpPr>
        <p:spPr>
          <a:xfrm>
            <a:off x="1415593" y="3700439"/>
            <a:ext cx="2547647" cy="1820410"/>
          </a:xfrm>
          <a:custGeom>
            <a:rect b="b" l="l" r="r" t="t"/>
            <a:pathLst>
              <a:path extrusionOk="0" h="1820410" w="2547647">
                <a:moveTo>
                  <a:pt x="0" y="0"/>
                </a:moveTo>
                <a:lnTo>
                  <a:pt x="2547648" y="0"/>
                </a:lnTo>
                <a:lnTo>
                  <a:pt x="2547648" y="1820410"/>
                </a:lnTo>
                <a:lnTo>
                  <a:pt x="0" y="1820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4"/>
          <p:cNvSpPr/>
          <p:nvPr/>
        </p:nvSpPr>
        <p:spPr>
          <a:xfrm>
            <a:off x="5813853" y="3673632"/>
            <a:ext cx="2357238" cy="1847217"/>
          </a:xfrm>
          <a:custGeom>
            <a:rect b="b" l="l" r="r" t="t"/>
            <a:pathLst>
              <a:path extrusionOk="0" h="1847217" w="2357238">
                <a:moveTo>
                  <a:pt x="0" y="0"/>
                </a:moveTo>
                <a:lnTo>
                  <a:pt x="2357238" y="0"/>
                </a:lnTo>
                <a:lnTo>
                  <a:pt x="2357238" y="1847217"/>
                </a:lnTo>
                <a:lnTo>
                  <a:pt x="0" y="1847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4"/>
          <p:cNvSpPr/>
          <p:nvPr/>
        </p:nvSpPr>
        <p:spPr>
          <a:xfrm>
            <a:off x="10163958" y="3581944"/>
            <a:ext cx="2263140" cy="2057400"/>
          </a:xfrm>
          <a:custGeom>
            <a:rect b="b" l="l" r="r" t="t"/>
            <a:pathLst>
              <a:path extrusionOk="0" h="2057400" w="2263140">
                <a:moveTo>
                  <a:pt x="0" y="0"/>
                </a:moveTo>
                <a:lnTo>
                  <a:pt x="2263140" y="0"/>
                </a:lnTo>
                <a:lnTo>
                  <a:pt x="226314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" name="Google Shape;61;p4"/>
          <p:cNvSpPr/>
          <p:nvPr/>
        </p:nvSpPr>
        <p:spPr>
          <a:xfrm>
            <a:off x="14614013" y="3615215"/>
            <a:ext cx="1969140" cy="1990859"/>
          </a:xfrm>
          <a:custGeom>
            <a:rect b="b" l="l" r="r" t="t"/>
            <a:pathLst>
              <a:path extrusionOk="0" h="1990859" w="1969140">
                <a:moveTo>
                  <a:pt x="0" y="0"/>
                </a:moveTo>
                <a:lnTo>
                  <a:pt x="1969140" y="0"/>
                </a:lnTo>
                <a:lnTo>
                  <a:pt x="1969140" y="1990858"/>
                </a:lnTo>
                <a:lnTo>
                  <a:pt x="0" y="1990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5"/>
          <p:cNvGrpSpPr/>
          <p:nvPr/>
        </p:nvGrpSpPr>
        <p:grpSpPr>
          <a:xfrm>
            <a:off x="1048575" y="4538224"/>
            <a:ext cx="2482535" cy="2482535"/>
            <a:chOff x="0" y="0"/>
            <a:chExt cx="812800" cy="812800"/>
          </a:xfrm>
        </p:grpSpPr>
        <p:sp>
          <p:nvSpPr>
            <p:cNvPr id="64" name="Google Shape;64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6" name="Google Shape;66;p5"/>
          <p:cNvCxnSpPr/>
          <p:nvPr/>
        </p:nvCxnSpPr>
        <p:spPr>
          <a:xfrm>
            <a:off x="1287435" y="3762323"/>
            <a:ext cx="2004900" cy="0"/>
          </a:xfrm>
          <a:prstGeom prst="straightConnector1">
            <a:avLst/>
          </a:prstGeom>
          <a:noFill/>
          <a:ln cap="flat" cmpd="sng" w="95250">
            <a:solidFill>
              <a:srgbClr val="735FE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7" name="Google Shape;67;p5"/>
          <p:cNvGrpSpPr/>
          <p:nvPr/>
        </p:nvGrpSpPr>
        <p:grpSpPr>
          <a:xfrm>
            <a:off x="4475647" y="4538224"/>
            <a:ext cx="2482535" cy="2482535"/>
            <a:chOff x="0" y="0"/>
            <a:chExt cx="812800" cy="812800"/>
          </a:xfrm>
        </p:grpSpPr>
        <p:sp>
          <p:nvSpPr>
            <p:cNvPr id="68" name="Google Shape;68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0" name="Google Shape;70;p5"/>
          <p:cNvCxnSpPr/>
          <p:nvPr/>
        </p:nvCxnSpPr>
        <p:spPr>
          <a:xfrm>
            <a:off x="4714508" y="3762323"/>
            <a:ext cx="2004900" cy="0"/>
          </a:xfrm>
          <a:prstGeom prst="straightConnector1">
            <a:avLst/>
          </a:prstGeom>
          <a:noFill/>
          <a:ln cap="flat" cmpd="sng" w="95250">
            <a:solidFill>
              <a:srgbClr val="FDBD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1" name="Google Shape;71;p5"/>
          <p:cNvGrpSpPr/>
          <p:nvPr/>
        </p:nvGrpSpPr>
        <p:grpSpPr>
          <a:xfrm>
            <a:off x="7902720" y="4538224"/>
            <a:ext cx="2482535" cy="2482535"/>
            <a:chOff x="0" y="0"/>
            <a:chExt cx="812800" cy="812800"/>
          </a:xfrm>
        </p:grpSpPr>
        <p:sp>
          <p:nvSpPr>
            <p:cNvPr id="72" name="Google Shape;72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4" name="Google Shape;74;p5"/>
          <p:cNvCxnSpPr/>
          <p:nvPr/>
        </p:nvCxnSpPr>
        <p:spPr>
          <a:xfrm>
            <a:off x="8141580" y="3762323"/>
            <a:ext cx="2004900" cy="0"/>
          </a:xfrm>
          <a:prstGeom prst="straightConnector1">
            <a:avLst/>
          </a:prstGeom>
          <a:noFill/>
          <a:ln cap="flat" cmpd="sng" w="95250">
            <a:solidFill>
              <a:srgbClr val="D752B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5" name="Google Shape;75;p5"/>
          <p:cNvGrpSpPr/>
          <p:nvPr/>
        </p:nvGrpSpPr>
        <p:grpSpPr>
          <a:xfrm>
            <a:off x="11329792" y="4538224"/>
            <a:ext cx="2482535" cy="2482535"/>
            <a:chOff x="0" y="0"/>
            <a:chExt cx="812800" cy="812800"/>
          </a:xfrm>
        </p:grpSpPr>
        <p:sp>
          <p:nvSpPr>
            <p:cNvPr id="76" name="Google Shape;76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8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8" name="Google Shape;78;p5"/>
          <p:cNvCxnSpPr/>
          <p:nvPr/>
        </p:nvCxnSpPr>
        <p:spPr>
          <a:xfrm>
            <a:off x="11568653" y="3762323"/>
            <a:ext cx="2004900" cy="0"/>
          </a:xfrm>
          <a:prstGeom prst="straightConnector1">
            <a:avLst/>
          </a:prstGeom>
          <a:noFill/>
          <a:ln cap="flat" cmpd="sng" w="95250">
            <a:solidFill>
              <a:srgbClr val="FE802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9" name="Google Shape;79;p5"/>
          <p:cNvGrpSpPr/>
          <p:nvPr/>
        </p:nvGrpSpPr>
        <p:grpSpPr>
          <a:xfrm>
            <a:off x="14756864" y="4538224"/>
            <a:ext cx="2482535" cy="2482535"/>
            <a:chOff x="0" y="0"/>
            <a:chExt cx="812800" cy="812800"/>
          </a:xfrm>
        </p:grpSpPr>
        <p:sp>
          <p:nvSpPr>
            <p:cNvPr id="80" name="Google Shape;80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8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5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2" name="Google Shape;82;p5"/>
          <p:cNvCxnSpPr/>
          <p:nvPr/>
        </p:nvCxnSpPr>
        <p:spPr>
          <a:xfrm>
            <a:off x="14995725" y="3762323"/>
            <a:ext cx="2004900" cy="0"/>
          </a:xfrm>
          <a:prstGeom prst="straightConnector1">
            <a:avLst/>
          </a:prstGeom>
          <a:noFill/>
          <a:ln cap="flat" cmpd="sng" w="95250">
            <a:solidFill>
              <a:srgbClr val="FFE8A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3" name="Google Shape;83;p5"/>
          <p:cNvGrpSpPr/>
          <p:nvPr/>
        </p:nvGrpSpPr>
        <p:grpSpPr>
          <a:xfrm>
            <a:off x="3615813" y="5414203"/>
            <a:ext cx="958919" cy="730606"/>
            <a:chOff x="-2" y="0"/>
            <a:chExt cx="1278559" cy="974141"/>
          </a:xfrm>
        </p:grpSpPr>
        <p:grpSp>
          <p:nvGrpSpPr>
            <p:cNvPr id="84" name="Google Shape;84;p5"/>
            <p:cNvGrpSpPr/>
            <p:nvPr/>
          </p:nvGrpSpPr>
          <p:grpSpPr>
            <a:xfrm rot="5400000">
              <a:off x="-60886" y="60884"/>
              <a:ext cx="974141" cy="852373"/>
              <a:chOff x="0" y="0"/>
              <a:chExt cx="812800" cy="711200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86" name="Google Shape;86;p5"/>
              <p:cNvSpPr txBox="1"/>
              <p:nvPr/>
            </p:nvSpPr>
            <p:spPr>
              <a:xfrm>
                <a:off x="127000" y="292100"/>
                <a:ext cx="558900" cy="36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5"/>
            <p:cNvGrpSpPr/>
            <p:nvPr/>
          </p:nvGrpSpPr>
          <p:grpSpPr>
            <a:xfrm rot="5400000">
              <a:off x="365300" y="60884"/>
              <a:ext cx="974141" cy="852373"/>
              <a:chOff x="0" y="0"/>
              <a:chExt cx="812800" cy="711200"/>
            </a:xfrm>
          </p:grpSpPr>
          <p:sp>
            <p:nvSpPr>
              <p:cNvPr id="88" name="Google Shape;88;p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89" name="Google Shape;89;p5"/>
              <p:cNvSpPr txBox="1"/>
              <p:nvPr/>
            </p:nvSpPr>
            <p:spPr>
              <a:xfrm>
                <a:off x="127000" y="292100"/>
                <a:ext cx="558900" cy="36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" name="Google Shape;90;p5"/>
          <p:cNvGrpSpPr/>
          <p:nvPr/>
        </p:nvGrpSpPr>
        <p:grpSpPr>
          <a:xfrm>
            <a:off x="7089477" y="5414203"/>
            <a:ext cx="958919" cy="730606"/>
            <a:chOff x="-2" y="0"/>
            <a:chExt cx="1278559" cy="974141"/>
          </a:xfrm>
        </p:grpSpPr>
        <p:grpSp>
          <p:nvGrpSpPr>
            <p:cNvPr id="91" name="Google Shape;91;p5"/>
            <p:cNvGrpSpPr/>
            <p:nvPr/>
          </p:nvGrpSpPr>
          <p:grpSpPr>
            <a:xfrm rot="5400000">
              <a:off x="-60886" y="60884"/>
              <a:ext cx="974141" cy="852373"/>
              <a:chOff x="0" y="0"/>
              <a:chExt cx="812800" cy="711200"/>
            </a:xfrm>
          </p:grpSpPr>
          <p:sp>
            <p:nvSpPr>
              <p:cNvPr id="92" name="Google Shape;92;p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93" name="Google Shape;93;p5"/>
              <p:cNvSpPr txBox="1"/>
              <p:nvPr/>
            </p:nvSpPr>
            <p:spPr>
              <a:xfrm>
                <a:off x="127000" y="292100"/>
                <a:ext cx="558900" cy="36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5"/>
            <p:cNvGrpSpPr/>
            <p:nvPr/>
          </p:nvGrpSpPr>
          <p:grpSpPr>
            <a:xfrm rot="5400000">
              <a:off x="365300" y="60884"/>
              <a:ext cx="974141" cy="852373"/>
              <a:chOff x="0" y="0"/>
              <a:chExt cx="812800" cy="711200"/>
            </a:xfrm>
          </p:grpSpPr>
          <p:sp>
            <p:nvSpPr>
              <p:cNvPr id="95" name="Google Shape;95;p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96" name="Google Shape;96;p5"/>
              <p:cNvSpPr txBox="1"/>
              <p:nvPr/>
            </p:nvSpPr>
            <p:spPr>
              <a:xfrm>
                <a:off x="127000" y="292100"/>
                <a:ext cx="558900" cy="36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" name="Google Shape;97;p5"/>
          <p:cNvGrpSpPr/>
          <p:nvPr/>
        </p:nvGrpSpPr>
        <p:grpSpPr>
          <a:xfrm>
            <a:off x="10563141" y="5414203"/>
            <a:ext cx="958919" cy="730606"/>
            <a:chOff x="-2" y="0"/>
            <a:chExt cx="1278559" cy="974141"/>
          </a:xfrm>
        </p:grpSpPr>
        <p:grpSp>
          <p:nvGrpSpPr>
            <p:cNvPr id="98" name="Google Shape;98;p5"/>
            <p:cNvGrpSpPr/>
            <p:nvPr/>
          </p:nvGrpSpPr>
          <p:grpSpPr>
            <a:xfrm rot="5400000">
              <a:off x="-60886" y="60884"/>
              <a:ext cx="974141" cy="852373"/>
              <a:chOff x="0" y="0"/>
              <a:chExt cx="812800" cy="711200"/>
            </a:xfrm>
          </p:grpSpPr>
          <p:sp>
            <p:nvSpPr>
              <p:cNvPr id="99" name="Google Shape;99;p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100" name="Google Shape;100;p5"/>
              <p:cNvSpPr txBox="1"/>
              <p:nvPr/>
            </p:nvSpPr>
            <p:spPr>
              <a:xfrm>
                <a:off x="127000" y="292100"/>
                <a:ext cx="558900" cy="36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5"/>
            <p:cNvGrpSpPr/>
            <p:nvPr/>
          </p:nvGrpSpPr>
          <p:grpSpPr>
            <a:xfrm rot="5400000">
              <a:off x="365300" y="60884"/>
              <a:ext cx="974141" cy="852373"/>
              <a:chOff x="0" y="0"/>
              <a:chExt cx="812800" cy="711200"/>
            </a:xfrm>
          </p:grpSpPr>
          <p:sp>
            <p:nvSpPr>
              <p:cNvPr id="102" name="Google Shape;102;p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103" name="Google Shape;103;p5"/>
              <p:cNvSpPr txBox="1"/>
              <p:nvPr/>
            </p:nvSpPr>
            <p:spPr>
              <a:xfrm>
                <a:off x="127000" y="292100"/>
                <a:ext cx="558900" cy="36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04;p5"/>
          <p:cNvGrpSpPr/>
          <p:nvPr/>
        </p:nvGrpSpPr>
        <p:grpSpPr>
          <a:xfrm>
            <a:off x="14036805" y="5414203"/>
            <a:ext cx="958919" cy="730606"/>
            <a:chOff x="-2" y="0"/>
            <a:chExt cx="1278559" cy="974141"/>
          </a:xfrm>
        </p:grpSpPr>
        <p:grpSp>
          <p:nvGrpSpPr>
            <p:cNvPr id="105" name="Google Shape;105;p5"/>
            <p:cNvGrpSpPr/>
            <p:nvPr/>
          </p:nvGrpSpPr>
          <p:grpSpPr>
            <a:xfrm rot="5400000">
              <a:off x="-60886" y="60884"/>
              <a:ext cx="974141" cy="852373"/>
              <a:chOff x="0" y="0"/>
              <a:chExt cx="812800" cy="711200"/>
            </a:xfrm>
          </p:grpSpPr>
          <p:sp>
            <p:nvSpPr>
              <p:cNvPr id="106" name="Google Shape;106;p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107" name="Google Shape;107;p5"/>
              <p:cNvSpPr txBox="1"/>
              <p:nvPr/>
            </p:nvSpPr>
            <p:spPr>
              <a:xfrm>
                <a:off x="127000" y="292100"/>
                <a:ext cx="558900" cy="36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5"/>
            <p:cNvGrpSpPr/>
            <p:nvPr/>
          </p:nvGrpSpPr>
          <p:grpSpPr>
            <a:xfrm rot="5400000">
              <a:off x="365300" y="60884"/>
              <a:ext cx="974141" cy="852373"/>
              <a:chOff x="0" y="0"/>
              <a:chExt cx="812800" cy="711200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110" name="Google Shape;110;p5"/>
              <p:cNvSpPr txBox="1"/>
              <p:nvPr/>
            </p:nvSpPr>
            <p:spPr>
              <a:xfrm>
                <a:off x="127000" y="292100"/>
                <a:ext cx="558900" cy="36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11" name="Google Shape;11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05425" y="5050304"/>
            <a:ext cx="1532825" cy="145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387" y="4989014"/>
            <a:ext cx="1431050" cy="158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9450" y="4940122"/>
            <a:ext cx="1431075" cy="167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99938" y="5060251"/>
            <a:ext cx="1859221" cy="14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20200" y="5006750"/>
            <a:ext cx="1532825" cy="154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6"/>
          <p:cNvGrpSpPr/>
          <p:nvPr/>
        </p:nvGrpSpPr>
        <p:grpSpPr>
          <a:xfrm>
            <a:off x="4477007" y="928636"/>
            <a:ext cx="6887956" cy="1688102"/>
            <a:chOff x="0" y="-38100"/>
            <a:chExt cx="1814100" cy="444600"/>
          </a:xfrm>
        </p:grpSpPr>
        <p:sp>
          <p:nvSpPr>
            <p:cNvPr id="118" name="Google Shape;118;p6"/>
            <p:cNvSpPr/>
            <p:nvPr/>
          </p:nvSpPr>
          <p:spPr>
            <a:xfrm>
              <a:off x="0" y="0"/>
              <a:ext cx="1813993" cy="406400"/>
            </a:xfrm>
            <a:custGeom>
              <a:rect b="b" l="l" r="r" t="t"/>
              <a:pathLst>
                <a:path extrusionOk="0" h="406400" w="1813993">
                  <a:moveTo>
                    <a:pt x="57327" y="0"/>
                  </a:moveTo>
                  <a:lnTo>
                    <a:pt x="1756666" y="0"/>
                  </a:lnTo>
                  <a:cubicBezTo>
                    <a:pt x="1788327" y="0"/>
                    <a:pt x="1813993" y="25666"/>
                    <a:pt x="1813993" y="57327"/>
                  </a:cubicBezTo>
                  <a:lnTo>
                    <a:pt x="1813993" y="349073"/>
                  </a:lnTo>
                  <a:cubicBezTo>
                    <a:pt x="1813993" y="380734"/>
                    <a:pt x="1788327" y="406400"/>
                    <a:pt x="1756666" y="406400"/>
                  </a:cubicBezTo>
                  <a:lnTo>
                    <a:pt x="57327" y="406400"/>
                  </a:lnTo>
                  <a:cubicBezTo>
                    <a:pt x="25666" y="406400"/>
                    <a:pt x="0" y="380734"/>
                    <a:pt x="0" y="349073"/>
                  </a:cubicBezTo>
                  <a:lnTo>
                    <a:pt x="0" y="57327"/>
                  </a:lnTo>
                  <a:cubicBezTo>
                    <a:pt x="0" y="25666"/>
                    <a:pt x="25666" y="0"/>
                    <a:pt x="57327" y="0"/>
                  </a:cubicBez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 txBox="1"/>
            <p:nvPr/>
          </p:nvSpPr>
          <p:spPr>
            <a:xfrm>
              <a:off x="0" y="-38100"/>
              <a:ext cx="18141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6"/>
          <p:cNvGrpSpPr/>
          <p:nvPr/>
        </p:nvGrpSpPr>
        <p:grpSpPr>
          <a:xfrm>
            <a:off x="2635517" y="1028700"/>
            <a:ext cx="1632265" cy="1632265"/>
            <a:chOff x="0" y="0"/>
            <a:chExt cx="812800" cy="812800"/>
          </a:xfrm>
        </p:grpSpPr>
        <p:sp>
          <p:nvSpPr>
            <p:cNvPr id="121" name="Google Shape;121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6"/>
          <p:cNvGrpSpPr/>
          <p:nvPr/>
        </p:nvGrpSpPr>
        <p:grpSpPr>
          <a:xfrm>
            <a:off x="6727603" y="2929375"/>
            <a:ext cx="6887956" cy="1688102"/>
            <a:chOff x="0" y="-38100"/>
            <a:chExt cx="1814100" cy="444600"/>
          </a:xfrm>
        </p:grpSpPr>
        <p:sp>
          <p:nvSpPr>
            <p:cNvPr id="124" name="Google Shape;124;p6"/>
            <p:cNvSpPr/>
            <p:nvPr/>
          </p:nvSpPr>
          <p:spPr>
            <a:xfrm>
              <a:off x="0" y="0"/>
              <a:ext cx="1813993" cy="406400"/>
            </a:xfrm>
            <a:custGeom>
              <a:rect b="b" l="l" r="r" t="t"/>
              <a:pathLst>
                <a:path extrusionOk="0" h="406400" w="1813993">
                  <a:moveTo>
                    <a:pt x="57327" y="0"/>
                  </a:moveTo>
                  <a:lnTo>
                    <a:pt x="1756666" y="0"/>
                  </a:lnTo>
                  <a:cubicBezTo>
                    <a:pt x="1788327" y="0"/>
                    <a:pt x="1813993" y="25666"/>
                    <a:pt x="1813993" y="57327"/>
                  </a:cubicBezTo>
                  <a:lnTo>
                    <a:pt x="1813993" y="349073"/>
                  </a:lnTo>
                  <a:cubicBezTo>
                    <a:pt x="1813993" y="380734"/>
                    <a:pt x="1788327" y="406400"/>
                    <a:pt x="1756666" y="406400"/>
                  </a:cubicBezTo>
                  <a:lnTo>
                    <a:pt x="57327" y="406400"/>
                  </a:lnTo>
                  <a:cubicBezTo>
                    <a:pt x="25666" y="406400"/>
                    <a:pt x="0" y="380734"/>
                    <a:pt x="0" y="349073"/>
                  </a:cubicBezTo>
                  <a:lnTo>
                    <a:pt x="0" y="57327"/>
                  </a:lnTo>
                  <a:cubicBezTo>
                    <a:pt x="0" y="25666"/>
                    <a:pt x="25666" y="0"/>
                    <a:pt x="57327" y="0"/>
                  </a:cubicBez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 txBox="1"/>
            <p:nvPr/>
          </p:nvSpPr>
          <p:spPr>
            <a:xfrm>
              <a:off x="0" y="-38100"/>
              <a:ext cx="18141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6"/>
          <p:cNvGrpSpPr/>
          <p:nvPr/>
        </p:nvGrpSpPr>
        <p:grpSpPr>
          <a:xfrm>
            <a:off x="4886114" y="3029438"/>
            <a:ext cx="1632265" cy="1632265"/>
            <a:chOff x="0" y="0"/>
            <a:chExt cx="812800" cy="812800"/>
          </a:xfrm>
        </p:grpSpPr>
        <p:sp>
          <p:nvSpPr>
            <p:cNvPr id="127" name="Google Shape;127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6"/>
          <p:cNvSpPr/>
          <p:nvPr/>
        </p:nvSpPr>
        <p:spPr>
          <a:xfrm flipH="1">
            <a:off x="13287665" y="627661"/>
            <a:ext cx="4751152" cy="4803554"/>
          </a:xfrm>
          <a:custGeom>
            <a:rect b="b" l="l" r="r" t="t"/>
            <a:pathLst>
              <a:path extrusionOk="0" h="4803554" w="4751152">
                <a:moveTo>
                  <a:pt x="4751152" y="0"/>
                </a:moveTo>
                <a:lnTo>
                  <a:pt x="0" y="0"/>
                </a:lnTo>
                <a:lnTo>
                  <a:pt x="0" y="4803554"/>
                </a:lnTo>
                <a:lnTo>
                  <a:pt x="4751152" y="4803554"/>
                </a:lnTo>
                <a:lnTo>
                  <a:pt x="4751152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0" name="Google Shape;130;p6"/>
          <p:cNvGrpSpPr/>
          <p:nvPr/>
        </p:nvGrpSpPr>
        <p:grpSpPr>
          <a:xfrm>
            <a:off x="8841503" y="5084492"/>
            <a:ext cx="6887956" cy="1688102"/>
            <a:chOff x="0" y="-38100"/>
            <a:chExt cx="1814100" cy="444600"/>
          </a:xfrm>
        </p:grpSpPr>
        <p:sp>
          <p:nvSpPr>
            <p:cNvPr id="131" name="Google Shape;131;p6"/>
            <p:cNvSpPr/>
            <p:nvPr/>
          </p:nvSpPr>
          <p:spPr>
            <a:xfrm>
              <a:off x="0" y="0"/>
              <a:ext cx="1813993" cy="406400"/>
            </a:xfrm>
            <a:custGeom>
              <a:rect b="b" l="l" r="r" t="t"/>
              <a:pathLst>
                <a:path extrusionOk="0" h="406400" w="1813993">
                  <a:moveTo>
                    <a:pt x="57327" y="0"/>
                  </a:moveTo>
                  <a:lnTo>
                    <a:pt x="1756666" y="0"/>
                  </a:lnTo>
                  <a:cubicBezTo>
                    <a:pt x="1788327" y="0"/>
                    <a:pt x="1813993" y="25666"/>
                    <a:pt x="1813993" y="57327"/>
                  </a:cubicBezTo>
                  <a:lnTo>
                    <a:pt x="1813993" y="349073"/>
                  </a:lnTo>
                  <a:cubicBezTo>
                    <a:pt x="1813993" y="380734"/>
                    <a:pt x="1788327" y="406400"/>
                    <a:pt x="1756666" y="406400"/>
                  </a:cubicBezTo>
                  <a:lnTo>
                    <a:pt x="57327" y="406400"/>
                  </a:lnTo>
                  <a:cubicBezTo>
                    <a:pt x="25666" y="406400"/>
                    <a:pt x="0" y="380734"/>
                    <a:pt x="0" y="349073"/>
                  </a:cubicBezTo>
                  <a:lnTo>
                    <a:pt x="0" y="57327"/>
                  </a:lnTo>
                  <a:cubicBezTo>
                    <a:pt x="0" y="25666"/>
                    <a:pt x="25666" y="0"/>
                    <a:pt x="57327" y="0"/>
                  </a:cubicBezTo>
                  <a:close/>
                </a:path>
              </a:pathLst>
            </a:custGeom>
            <a:solidFill>
              <a:srgbClr val="D75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 txBox="1"/>
            <p:nvPr/>
          </p:nvSpPr>
          <p:spPr>
            <a:xfrm>
              <a:off x="0" y="-38100"/>
              <a:ext cx="18141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6"/>
          <p:cNvGrpSpPr/>
          <p:nvPr/>
        </p:nvGrpSpPr>
        <p:grpSpPr>
          <a:xfrm>
            <a:off x="7000013" y="5184556"/>
            <a:ext cx="1632265" cy="1632265"/>
            <a:chOff x="0" y="0"/>
            <a:chExt cx="812800" cy="812800"/>
          </a:xfrm>
        </p:grpSpPr>
        <p:sp>
          <p:nvSpPr>
            <p:cNvPr id="134" name="Google Shape;134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6"/>
          <p:cNvGrpSpPr/>
          <p:nvPr/>
        </p:nvGrpSpPr>
        <p:grpSpPr>
          <a:xfrm>
            <a:off x="10634590" y="7240614"/>
            <a:ext cx="6887956" cy="1688102"/>
            <a:chOff x="0" y="-38100"/>
            <a:chExt cx="1814100" cy="444600"/>
          </a:xfrm>
        </p:grpSpPr>
        <p:sp>
          <p:nvSpPr>
            <p:cNvPr id="137" name="Google Shape;137;p6"/>
            <p:cNvSpPr/>
            <p:nvPr/>
          </p:nvSpPr>
          <p:spPr>
            <a:xfrm>
              <a:off x="0" y="0"/>
              <a:ext cx="1813993" cy="406400"/>
            </a:xfrm>
            <a:custGeom>
              <a:rect b="b" l="l" r="r" t="t"/>
              <a:pathLst>
                <a:path extrusionOk="0" h="406400" w="1813993">
                  <a:moveTo>
                    <a:pt x="57327" y="0"/>
                  </a:moveTo>
                  <a:lnTo>
                    <a:pt x="1756666" y="0"/>
                  </a:lnTo>
                  <a:cubicBezTo>
                    <a:pt x="1788327" y="0"/>
                    <a:pt x="1813993" y="25666"/>
                    <a:pt x="1813993" y="57327"/>
                  </a:cubicBezTo>
                  <a:lnTo>
                    <a:pt x="1813993" y="349073"/>
                  </a:lnTo>
                  <a:cubicBezTo>
                    <a:pt x="1813993" y="380734"/>
                    <a:pt x="1788327" y="406400"/>
                    <a:pt x="1756666" y="406400"/>
                  </a:cubicBezTo>
                  <a:lnTo>
                    <a:pt x="57327" y="406400"/>
                  </a:lnTo>
                  <a:cubicBezTo>
                    <a:pt x="25666" y="406400"/>
                    <a:pt x="0" y="380734"/>
                    <a:pt x="0" y="349073"/>
                  </a:cubicBezTo>
                  <a:lnTo>
                    <a:pt x="0" y="57327"/>
                  </a:lnTo>
                  <a:cubicBezTo>
                    <a:pt x="0" y="25666"/>
                    <a:pt x="25666" y="0"/>
                    <a:pt x="57327" y="0"/>
                  </a:cubicBezTo>
                  <a:close/>
                </a:path>
              </a:pathLst>
            </a:custGeom>
            <a:solidFill>
              <a:srgbClr val="FE8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6"/>
            <p:cNvSpPr txBox="1"/>
            <p:nvPr/>
          </p:nvSpPr>
          <p:spPr>
            <a:xfrm>
              <a:off x="0" y="-38100"/>
              <a:ext cx="18141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6"/>
          <p:cNvGrpSpPr/>
          <p:nvPr/>
        </p:nvGrpSpPr>
        <p:grpSpPr>
          <a:xfrm>
            <a:off x="8793101" y="7340678"/>
            <a:ext cx="1632265" cy="1632265"/>
            <a:chOff x="0" y="0"/>
            <a:chExt cx="812800" cy="812800"/>
          </a:xfrm>
        </p:grpSpPr>
        <p:sp>
          <p:nvSpPr>
            <p:cNvPr id="140" name="Google Shape;140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8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6"/>
          <p:cNvSpPr/>
          <p:nvPr/>
        </p:nvSpPr>
        <p:spPr>
          <a:xfrm flipH="1">
            <a:off x="-111451" y="5184556"/>
            <a:ext cx="5813688" cy="5285171"/>
          </a:xfrm>
          <a:custGeom>
            <a:rect b="b" l="l" r="r" t="t"/>
            <a:pathLst>
              <a:path extrusionOk="0" h="5285171" w="5813688">
                <a:moveTo>
                  <a:pt x="5813689" y="0"/>
                </a:moveTo>
                <a:lnTo>
                  <a:pt x="0" y="0"/>
                </a:lnTo>
                <a:lnTo>
                  <a:pt x="0" y="5285171"/>
                </a:lnTo>
                <a:lnTo>
                  <a:pt x="5813689" y="5285171"/>
                </a:lnTo>
                <a:lnTo>
                  <a:pt x="581368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p7"/>
          <p:cNvCxnSpPr/>
          <p:nvPr/>
        </p:nvCxnSpPr>
        <p:spPr>
          <a:xfrm rot="10800000">
            <a:off x="1120683" y="1599237"/>
            <a:ext cx="0" cy="7027200"/>
          </a:xfrm>
          <a:prstGeom prst="straightConnector1">
            <a:avLst/>
          </a:prstGeom>
          <a:noFill/>
          <a:ln cap="flat" cmpd="sng" w="95250">
            <a:solidFill>
              <a:srgbClr val="735FE4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45" name="Google Shape;145;p7"/>
          <p:cNvCxnSpPr/>
          <p:nvPr/>
        </p:nvCxnSpPr>
        <p:spPr>
          <a:xfrm rot="10800000">
            <a:off x="8195543" y="2548436"/>
            <a:ext cx="0" cy="6078000"/>
          </a:xfrm>
          <a:prstGeom prst="straightConnector1">
            <a:avLst/>
          </a:prstGeom>
          <a:noFill/>
          <a:ln cap="flat" cmpd="sng" w="95250">
            <a:solidFill>
              <a:srgbClr val="FDBD00"/>
            </a:solidFill>
            <a:prstDash val="lgDash"/>
            <a:round/>
            <a:headEnd len="sm" w="sm" type="none"/>
            <a:tailEnd len="sm" w="sm" type="none"/>
          </a:ln>
        </p:spPr>
      </p:cxnSp>
      <p:grpSp>
        <p:nvGrpSpPr>
          <p:cNvPr id="146" name="Google Shape;146;p7"/>
          <p:cNvGrpSpPr/>
          <p:nvPr/>
        </p:nvGrpSpPr>
        <p:grpSpPr>
          <a:xfrm>
            <a:off x="1073058" y="8047385"/>
            <a:ext cx="2268598" cy="1031363"/>
            <a:chOff x="0" y="-169229"/>
            <a:chExt cx="3024798" cy="1375150"/>
          </a:xfrm>
        </p:grpSpPr>
        <p:grpSp>
          <p:nvGrpSpPr>
            <p:cNvPr id="147" name="Google Shape;147;p7"/>
            <p:cNvGrpSpPr/>
            <p:nvPr/>
          </p:nvGrpSpPr>
          <p:grpSpPr>
            <a:xfrm>
              <a:off x="0" y="-169229"/>
              <a:ext cx="3024798" cy="1375150"/>
              <a:chOff x="0" y="-38100"/>
              <a:chExt cx="681000" cy="309600"/>
            </a:xfrm>
          </p:grpSpPr>
          <p:sp>
            <p:nvSpPr>
              <p:cNvPr id="148" name="Google Shape;148;p7"/>
              <p:cNvSpPr/>
              <p:nvPr/>
            </p:nvSpPr>
            <p:spPr>
              <a:xfrm>
                <a:off x="0" y="0"/>
                <a:ext cx="680930" cy="271443"/>
              </a:xfrm>
              <a:custGeom>
                <a:rect b="b" l="l" r="r" t="t"/>
                <a:pathLst>
                  <a:path extrusionOk="0" h="271443" w="680930">
                    <a:moveTo>
                      <a:pt x="135721" y="0"/>
                    </a:moveTo>
                    <a:lnTo>
                      <a:pt x="545209" y="0"/>
                    </a:lnTo>
                    <a:cubicBezTo>
                      <a:pt x="581204" y="0"/>
                      <a:pt x="615726" y="14299"/>
                      <a:pt x="641178" y="39752"/>
                    </a:cubicBezTo>
                    <a:cubicBezTo>
                      <a:pt x="666631" y="65205"/>
                      <a:pt x="680930" y="99726"/>
                      <a:pt x="680930" y="135721"/>
                    </a:cubicBezTo>
                    <a:lnTo>
                      <a:pt x="680930" y="135721"/>
                    </a:lnTo>
                    <a:cubicBezTo>
                      <a:pt x="680930" y="171717"/>
                      <a:pt x="666631" y="206238"/>
                      <a:pt x="641178" y="231691"/>
                    </a:cubicBezTo>
                    <a:cubicBezTo>
                      <a:pt x="615726" y="257144"/>
                      <a:pt x="581204" y="271443"/>
                      <a:pt x="545209" y="271443"/>
                    </a:cubicBezTo>
                    <a:lnTo>
                      <a:pt x="135721" y="271443"/>
                    </a:lnTo>
                    <a:cubicBezTo>
                      <a:pt x="99726" y="271443"/>
                      <a:pt x="65205" y="257144"/>
                      <a:pt x="39752" y="231691"/>
                    </a:cubicBezTo>
                    <a:cubicBezTo>
                      <a:pt x="14299" y="206238"/>
                      <a:pt x="0" y="171717"/>
                      <a:pt x="0" y="135721"/>
                    </a:cubicBezTo>
                    <a:lnTo>
                      <a:pt x="0" y="135721"/>
                    </a:lnTo>
                    <a:cubicBezTo>
                      <a:pt x="0" y="99726"/>
                      <a:pt x="14299" y="65205"/>
                      <a:pt x="39752" y="39752"/>
                    </a:cubicBezTo>
                    <a:cubicBezTo>
                      <a:pt x="65205" y="14299"/>
                      <a:pt x="99726" y="0"/>
                      <a:pt x="135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7"/>
              <p:cNvSpPr txBox="1"/>
              <p:nvPr/>
            </p:nvSpPr>
            <p:spPr>
              <a:xfrm>
                <a:off x="0" y="-38100"/>
                <a:ext cx="681000" cy="3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" name="Google Shape;150;p7"/>
            <p:cNvSpPr txBox="1"/>
            <p:nvPr/>
          </p:nvSpPr>
          <p:spPr>
            <a:xfrm>
              <a:off x="223133" y="265776"/>
              <a:ext cx="25782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8" u="none" cap="none" strike="noStrike">
                  <a:solidFill>
                    <a:srgbClr val="060631"/>
                  </a:solidFill>
                  <a:latin typeface="Lora"/>
                  <a:ea typeface="Lora"/>
                  <a:cs typeface="Lora"/>
                  <a:sym typeface="Lora"/>
                </a:rPr>
                <a:t>Mon</a:t>
              </a:r>
              <a:endParaRPr/>
            </a:p>
          </p:txBody>
        </p:sp>
      </p:grpSp>
      <p:grpSp>
        <p:nvGrpSpPr>
          <p:cNvPr id="151" name="Google Shape;151;p7"/>
          <p:cNvGrpSpPr/>
          <p:nvPr/>
        </p:nvGrpSpPr>
        <p:grpSpPr>
          <a:xfrm>
            <a:off x="3400093" y="8047385"/>
            <a:ext cx="2268598" cy="1031363"/>
            <a:chOff x="0" y="-169229"/>
            <a:chExt cx="3024798" cy="1375150"/>
          </a:xfrm>
        </p:grpSpPr>
        <p:grpSp>
          <p:nvGrpSpPr>
            <p:cNvPr id="152" name="Google Shape;152;p7"/>
            <p:cNvGrpSpPr/>
            <p:nvPr/>
          </p:nvGrpSpPr>
          <p:grpSpPr>
            <a:xfrm>
              <a:off x="0" y="-169229"/>
              <a:ext cx="3024798" cy="1375150"/>
              <a:chOff x="0" y="-38100"/>
              <a:chExt cx="681000" cy="309600"/>
            </a:xfrm>
          </p:grpSpPr>
          <p:sp>
            <p:nvSpPr>
              <p:cNvPr id="153" name="Google Shape;153;p7"/>
              <p:cNvSpPr/>
              <p:nvPr/>
            </p:nvSpPr>
            <p:spPr>
              <a:xfrm>
                <a:off x="0" y="0"/>
                <a:ext cx="680930" cy="271443"/>
              </a:xfrm>
              <a:custGeom>
                <a:rect b="b" l="l" r="r" t="t"/>
                <a:pathLst>
                  <a:path extrusionOk="0" h="271443" w="680930">
                    <a:moveTo>
                      <a:pt x="135721" y="0"/>
                    </a:moveTo>
                    <a:lnTo>
                      <a:pt x="545209" y="0"/>
                    </a:lnTo>
                    <a:cubicBezTo>
                      <a:pt x="581204" y="0"/>
                      <a:pt x="615726" y="14299"/>
                      <a:pt x="641178" y="39752"/>
                    </a:cubicBezTo>
                    <a:cubicBezTo>
                      <a:pt x="666631" y="65205"/>
                      <a:pt x="680930" y="99726"/>
                      <a:pt x="680930" y="135721"/>
                    </a:cubicBezTo>
                    <a:lnTo>
                      <a:pt x="680930" y="135721"/>
                    </a:lnTo>
                    <a:cubicBezTo>
                      <a:pt x="680930" y="171717"/>
                      <a:pt x="666631" y="206238"/>
                      <a:pt x="641178" y="231691"/>
                    </a:cubicBezTo>
                    <a:cubicBezTo>
                      <a:pt x="615726" y="257144"/>
                      <a:pt x="581204" y="271443"/>
                      <a:pt x="545209" y="271443"/>
                    </a:cubicBezTo>
                    <a:lnTo>
                      <a:pt x="135721" y="271443"/>
                    </a:lnTo>
                    <a:cubicBezTo>
                      <a:pt x="99726" y="271443"/>
                      <a:pt x="65205" y="257144"/>
                      <a:pt x="39752" y="231691"/>
                    </a:cubicBezTo>
                    <a:cubicBezTo>
                      <a:pt x="14299" y="206238"/>
                      <a:pt x="0" y="171717"/>
                      <a:pt x="0" y="135721"/>
                    </a:cubicBezTo>
                    <a:lnTo>
                      <a:pt x="0" y="135721"/>
                    </a:lnTo>
                    <a:cubicBezTo>
                      <a:pt x="0" y="99726"/>
                      <a:pt x="14299" y="65205"/>
                      <a:pt x="39752" y="39752"/>
                    </a:cubicBezTo>
                    <a:cubicBezTo>
                      <a:pt x="65205" y="14299"/>
                      <a:pt x="99726" y="0"/>
                      <a:pt x="135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7"/>
              <p:cNvSpPr txBox="1"/>
              <p:nvPr/>
            </p:nvSpPr>
            <p:spPr>
              <a:xfrm>
                <a:off x="0" y="-38100"/>
                <a:ext cx="681000" cy="3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" name="Google Shape;155;p7"/>
            <p:cNvSpPr txBox="1"/>
            <p:nvPr/>
          </p:nvSpPr>
          <p:spPr>
            <a:xfrm>
              <a:off x="223133" y="265776"/>
              <a:ext cx="25782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8" u="none" cap="none" strike="noStrike">
                  <a:solidFill>
                    <a:srgbClr val="060631"/>
                  </a:solidFill>
                  <a:latin typeface="Lora"/>
                  <a:ea typeface="Lora"/>
                  <a:cs typeface="Lora"/>
                  <a:sym typeface="Lora"/>
                </a:rPr>
                <a:t>Tue</a:t>
              </a: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>
            <a:off x="5727128" y="8047385"/>
            <a:ext cx="2268598" cy="1031363"/>
            <a:chOff x="0" y="-169229"/>
            <a:chExt cx="3024798" cy="1375150"/>
          </a:xfrm>
        </p:grpSpPr>
        <p:grpSp>
          <p:nvGrpSpPr>
            <p:cNvPr id="157" name="Google Shape;157;p7"/>
            <p:cNvGrpSpPr/>
            <p:nvPr/>
          </p:nvGrpSpPr>
          <p:grpSpPr>
            <a:xfrm>
              <a:off x="0" y="-169229"/>
              <a:ext cx="3024798" cy="1375150"/>
              <a:chOff x="0" y="-38100"/>
              <a:chExt cx="681000" cy="309600"/>
            </a:xfrm>
          </p:grpSpPr>
          <p:sp>
            <p:nvSpPr>
              <p:cNvPr id="158" name="Google Shape;158;p7"/>
              <p:cNvSpPr/>
              <p:nvPr/>
            </p:nvSpPr>
            <p:spPr>
              <a:xfrm>
                <a:off x="0" y="0"/>
                <a:ext cx="680930" cy="271443"/>
              </a:xfrm>
              <a:custGeom>
                <a:rect b="b" l="l" r="r" t="t"/>
                <a:pathLst>
                  <a:path extrusionOk="0" h="271443" w="680930">
                    <a:moveTo>
                      <a:pt x="135721" y="0"/>
                    </a:moveTo>
                    <a:lnTo>
                      <a:pt x="545209" y="0"/>
                    </a:lnTo>
                    <a:cubicBezTo>
                      <a:pt x="581204" y="0"/>
                      <a:pt x="615726" y="14299"/>
                      <a:pt x="641178" y="39752"/>
                    </a:cubicBezTo>
                    <a:cubicBezTo>
                      <a:pt x="666631" y="65205"/>
                      <a:pt x="680930" y="99726"/>
                      <a:pt x="680930" y="135721"/>
                    </a:cubicBezTo>
                    <a:lnTo>
                      <a:pt x="680930" y="135721"/>
                    </a:lnTo>
                    <a:cubicBezTo>
                      <a:pt x="680930" y="171717"/>
                      <a:pt x="666631" y="206238"/>
                      <a:pt x="641178" y="231691"/>
                    </a:cubicBezTo>
                    <a:cubicBezTo>
                      <a:pt x="615726" y="257144"/>
                      <a:pt x="581204" y="271443"/>
                      <a:pt x="545209" y="271443"/>
                    </a:cubicBezTo>
                    <a:lnTo>
                      <a:pt x="135721" y="271443"/>
                    </a:lnTo>
                    <a:cubicBezTo>
                      <a:pt x="99726" y="271443"/>
                      <a:pt x="65205" y="257144"/>
                      <a:pt x="39752" y="231691"/>
                    </a:cubicBezTo>
                    <a:cubicBezTo>
                      <a:pt x="14299" y="206238"/>
                      <a:pt x="0" y="171717"/>
                      <a:pt x="0" y="135721"/>
                    </a:cubicBezTo>
                    <a:lnTo>
                      <a:pt x="0" y="135721"/>
                    </a:lnTo>
                    <a:cubicBezTo>
                      <a:pt x="0" y="99726"/>
                      <a:pt x="14299" y="65205"/>
                      <a:pt x="39752" y="39752"/>
                    </a:cubicBezTo>
                    <a:cubicBezTo>
                      <a:pt x="65205" y="14299"/>
                      <a:pt x="99726" y="0"/>
                      <a:pt x="135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7"/>
              <p:cNvSpPr txBox="1"/>
              <p:nvPr/>
            </p:nvSpPr>
            <p:spPr>
              <a:xfrm>
                <a:off x="0" y="-38100"/>
                <a:ext cx="681000" cy="3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7"/>
            <p:cNvSpPr txBox="1"/>
            <p:nvPr/>
          </p:nvSpPr>
          <p:spPr>
            <a:xfrm>
              <a:off x="223133" y="265776"/>
              <a:ext cx="25782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8" u="none" cap="none" strike="noStrike">
                  <a:solidFill>
                    <a:srgbClr val="060631"/>
                  </a:solidFill>
                  <a:latin typeface="Lora"/>
                  <a:ea typeface="Lora"/>
                  <a:cs typeface="Lora"/>
                  <a:sym typeface="Lora"/>
                </a:rPr>
                <a:t>Wed</a:t>
              </a:r>
              <a:endParaRPr/>
            </a:p>
          </p:txBody>
        </p:sp>
      </p:grpSp>
      <p:grpSp>
        <p:nvGrpSpPr>
          <p:cNvPr id="161" name="Google Shape;161;p7"/>
          <p:cNvGrpSpPr/>
          <p:nvPr/>
        </p:nvGrpSpPr>
        <p:grpSpPr>
          <a:xfrm>
            <a:off x="8054163" y="8047385"/>
            <a:ext cx="2268598" cy="1031363"/>
            <a:chOff x="0" y="-169229"/>
            <a:chExt cx="3024798" cy="1375150"/>
          </a:xfrm>
        </p:grpSpPr>
        <p:grpSp>
          <p:nvGrpSpPr>
            <p:cNvPr id="162" name="Google Shape;162;p7"/>
            <p:cNvGrpSpPr/>
            <p:nvPr/>
          </p:nvGrpSpPr>
          <p:grpSpPr>
            <a:xfrm>
              <a:off x="0" y="-169229"/>
              <a:ext cx="3024798" cy="1375150"/>
              <a:chOff x="0" y="-38100"/>
              <a:chExt cx="681000" cy="309600"/>
            </a:xfrm>
          </p:grpSpPr>
          <p:sp>
            <p:nvSpPr>
              <p:cNvPr id="163" name="Google Shape;163;p7"/>
              <p:cNvSpPr/>
              <p:nvPr/>
            </p:nvSpPr>
            <p:spPr>
              <a:xfrm>
                <a:off x="0" y="0"/>
                <a:ext cx="680930" cy="271443"/>
              </a:xfrm>
              <a:custGeom>
                <a:rect b="b" l="l" r="r" t="t"/>
                <a:pathLst>
                  <a:path extrusionOk="0" h="271443" w="680930">
                    <a:moveTo>
                      <a:pt x="135721" y="0"/>
                    </a:moveTo>
                    <a:lnTo>
                      <a:pt x="545209" y="0"/>
                    </a:lnTo>
                    <a:cubicBezTo>
                      <a:pt x="581204" y="0"/>
                      <a:pt x="615726" y="14299"/>
                      <a:pt x="641178" y="39752"/>
                    </a:cubicBezTo>
                    <a:cubicBezTo>
                      <a:pt x="666631" y="65205"/>
                      <a:pt x="680930" y="99726"/>
                      <a:pt x="680930" y="135721"/>
                    </a:cubicBezTo>
                    <a:lnTo>
                      <a:pt x="680930" y="135721"/>
                    </a:lnTo>
                    <a:cubicBezTo>
                      <a:pt x="680930" y="171717"/>
                      <a:pt x="666631" y="206238"/>
                      <a:pt x="641178" y="231691"/>
                    </a:cubicBezTo>
                    <a:cubicBezTo>
                      <a:pt x="615726" y="257144"/>
                      <a:pt x="581204" y="271443"/>
                      <a:pt x="545209" y="271443"/>
                    </a:cubicBezTo>
                    <a:lnTo>
                      <a:pt x="135721" y="271443"/>
                    </a:lnTo>
                    <a:cubicBezTo>
                      <a:pt x="99726" y="271443"/>
                      <a:pt x="65205" y="257144"/>
                      <a:pt x="39752" y="231691"/>
                    </a:cubicBezTo>
                    <a:cubicBezTo>
                      <a:pt x="14299" y="206238"/>
                      <a:pt x="0" y="171717"/>
                      <a:pt x="0" y="135721"/>
                    </a:cubicBezTo>
                    <a:lnTo>
                      <a:pt x="0" y="135721"/>
                    </a:lnTo>
                    <a:cubicBezTo>
                      <a:pt x="0" y="99726"/>
                      <a:pt x="14299" y="65205"/>
                      <a:pt x="39752" y="39752"/>
                    </a:cubicBezTo>
                    <a:cubicBezTo>
                      <a:pt x="65205" y="14299"/>
                      <a:pt x="99726" y="0"/>
                      <a:pt x="135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7"/>
              <p:cNvSpPr txBox="1"/>
              <p:nvPr/>
            </p:nvSpPr>
            <p:spPr>
              <a:xfrm>
                <a:off x="0" y="-38100"/>
                <a:ext cx="681000" cy="3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" name="Google Shape;165;p7"/>
            <p:cNvSpPr txBox="1"/>
            <p:nvPr/>
          </p:nvSpPr>
          <p:spPr>
            <a:xfrm>
              <a:off x="223133" y="265776"/>
              <a:ext cx="25782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8" u="none" cap="none" strike="noStrike">
                  <a:solidFill>
                    <a:srgbClr val="060631"/>
                  </a:solidFill>
                  <a:latin typeface="Lora"/>
                  <a:ea typeface="Lora"/>
                  <a:cs typeface="Lora"/>
                  <a:sym typeface="Lora"/>
                </a:rPr>
                <a:t>Thu</a:t>
              </a:r>
              <a:endParaRPr/>
            </a:p>
          </p:txBody>
        </p:sp>
      </p:grpSp>
      <p:grpSp>
        <p:nvGrpSpPr>
          <p:cNvPr id="166" name="Google Shape;166;p7"/>
          <p:cNvGrpSpPr/>
          <p:nvPr/>
        </p:nvGrpSpPr>
        <p:grpSpPr>
          <a:xfrm>
            <a:off x="10381198" y="8047385"/>
            <a:ext cx="2268598" cy="1031363"/>
            <a:chOff x="0" y="-169229"/>
            <a:chExt cx="3024798" cy="1375150"/>
          </a:xfrm>
        </p:grpSpPr>
        <p:grpSp>
          <p:nvGrpSpPr>
            <p:cNvPr id="167" name="Google Shape;167;p7"/>
            <p:cNvGrpSpPr/>
            <p:nvPr/>
          </p:nvGrpSpPr>
          <p:grpSpPr>
            <a:xfrm>
              <a:off x="0" y="-169229"/>
              <a:ext cx="3024798" cy="1375150"/>
              <a:chOff x="0" y="-38100"/>
              <a:chExt cx="681000" cy="309600"/>
            </a:xfrm>
          </p:grpSpPr>
          <p:sp>
            <p:nvSpPr>
              <p:cNvPr id="168" name="Google Shape;168;p7"/>
              <p:cNvSpPr/>
              <p:nvPr/>
            </p:nvSpPr>
            <p:spPr>
              <a:xfrm>
                <a:off x="0" y="0"/>
                <a:ext cx="680930" cy="271443"/>
              </a:xfrm>
              <a:custGeom>
                <a:rect b="b" l="l" r="r" t="t"/>
                <a:pathLst>
                  <a:path extrusionOk="0" h="271443" w="680930">
                    <a:moveTo>
                      <a:pt x="135721" y="0"/>
                    </a:moveTo>
                    <a:lnTo>
                      <a:pt x="545209" y="0"/>
                    </a:lnTo>
                    <a:cubicBezTo>
                      <a:pt x="581204" y="0"/>
                      <a:pt x="615726" y="14299"/>
                      <a:pt x="641178" y="39752"/>
                    </a:cubicBezTo>
                    <a:cubicBezTo>
                      <a:pt x="666631" y="65205"/>
                      <a:pt x="680930" y="99726"/>
                      <a:pt x="680930" y="135721"/>
                    </a:cubicBezTo>
                    <a:lnTo>
                      <a:pt x="680930" y="135721"/>
                    </a:lnTo>
                    <a:cubicBezTo>
                      <a:pt x="680930" y="171717"/>
                      <a:pt x="666631" y="206238"/>
                      <a:pt x="641178" y="231691"/>
                    </a:cubicBezTo>
                    <a:cubicBezTo>
                      <a:pt x="615726" y="257144"/>
                      <a:pt x="581204" y="271443"/>
                      <a:pt x="545209" y="271443"/>
                    </a:cubicBezTo>
                    <a:lnTo>
                      <a:pt x="135721" y="271443"/>
                    </a:lnTo>
                    <a:cubicBezTo>
                      <a:pt x="99726" y="271443"/>
                      <a:pt x="65205" y="257144"/>
                      <a:pt x="39752" y="231691"/>
                    </a:cubicBezTo>
                    <a:cubicBezTo>
                      <a:pt x="14299" y="206238"/>
                      <a:pt x="0" y="171717"/>
                      <a:pt x="0" y="135721"/>
                    </a:cubicBezTo>
                    <a:lnTo>
                      <a:pt x="0" y="135721"/>
                    </a:lnTo>
                    <a:cubicBezTo>
                      <a:pt x="0" y="99726"/>
                      <a:pt x="14299" y="65205"/>
                      <a:pt x="39752" y="39752"/>
                    </a:cubicBezTo>
                    <a:cubicBezTo>
                      <a:pt x="65205" y="14299"/>
                      <a:pt x="99726" y="0"/>
                      <a:pt x="135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7"/>
              <p:cNvSpPr txBox="1"/>
              <p:nvPr/>
            </p:nvSpPr>
            <p:spPr>
              <a:xfrm>
                <a:off x="0" y="-38100"/>
                <a:ext cx="681000" cy="3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0" name="Google Shape;170;p7"/>
            <p:cNvSpPr txBox="1"/>
            <p:nvPr/>
          </p:nvSpPr>
          <p:spPr>
            <a:xfrm>
              <a:off x="223133" y="265776"/>
              <a:ext cx="25782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8" u="none" cap="none" strike="noStrike">
                  <a:solidFill>
                    <a:srgbClr val="060631"/>
                  </a:solidFill>
                  <a:latin typeface="Lora"/>
                  <a:ea typeface="Lora"/>
                  <a:cs typeface="Lora"/>
                  <a:sym typeface="Lora"/>
                </a:rPr>
                <a:t>Fri</a:t>
              </a:r>
              <a:endParaRPr/>
            </a:p>
          </p:txBody>
        </p:sp>
      </p:grpSp>
      <p:cxnSp>
        <p:nvCxnSpPr>
          <p:cNvPr id="171" name="Google Shape;171;p7"/>
          <p:cNvCxnSpPr/>
          <p:nvPr/>
        </p:nvCxnSpPr>
        <p:spPr>
          <a:xfrm rot="10800000">
            <a:off x="12964815" y="3000567"/>
            <a:ext cx="0" cy="6078000"/>
          </a:xfrm>
          <a:prstGeom prst="straightConnector1">
            <a:avLst/>
          </a:prstGeom>
          <a:noFill/>
          <a:ln cap="flat" cmpd="sng" w="95250">
            <a:solidFill>
              <a:srgbClr val="D752B2"/>
            </a:solidFill>
            <a:prstDash val="lgDash"/>
            <a:round/>
            <a:headEnd len="sm" w="sm" type="none"/>
            <a:tailEnd len="sm" w="sm" type="none"/>
          </a:ln>
        </p:spPr>
      </p:cxnSp>
      <p:grpSp>
        <p:nvGrpSpPr>
          <p:cNvPr id="172" name="Google Shape;172;p7"/>
          <p:cNvGrpSpPr/>
          <p:nvPr/>
        </p:nvGrpSpPr>
        <p:grpSpPr>
          <a:xfrm>
            <a:off x="12708233" y="8047385"/>
            <a:ext cx="2268598" cy="1031363"/>
            <a:chOff x="0" y="-169229"/>
            <a:chExt cx="3024798" cy="1375150"/>
          </a:xfrm>
        </p:grpSpPr>
        <p:grpSp>
          <p:nvGrpSpPr>
            <p:cNvPr id="173" name="Google Shape;173;p7"/>
            <p:cNvGrpSpPr/>
            <p:nvPr/>
          </p:nvGrpSpPr>
          <p:grpSpPr>
            <a:xfrm>
              <a:off x="0" y="-169229"/>
              <a:ext cx="3024798" cy="1375150"/>
              <a:chOff x="0" y="-38100"/>
              <a:chExt cx="681000" cy="309600"/>
            </a:xfrm>
          </p:grpSpPr>
          <p:sp>
            <p:nvSpPr>
              <p:cNvPr id="174" name="Google Shape;174;p7"/>
              <p:cNvSpPr/>
              <p:nvPr/>
            </p:nvSpPr>
            <p:spPr>
              <a:xfrm>
                <a:off x="0" y="0"/>
                <a:ext cx="680930" cy="271443"/>
              </a:xfrm>
              <a:custGeom>
                <a:rect b="b" l="l" r="r" t="t"/>
                <a:pathLst>
                  <a:path extrusionOk="0" h="271443" w="680930">
                    <a:moveTo>
                      <a:pt x="135721" y="0"/>
                    </a:moveTo>
                    <a:lnTo>
                      <a:pt x="545209" y="0"/>
                    </a:lnTo>
                    <a:cubicBezTo>
                      <a:pt x="581204" y="0"/>
                      <a:pt x="615726" y="14299"/>
                      <a:pt x="641178" y="39752"/>
                    </a:cubicBezTo>
                    <a:cubicBezTo>
                      <a:pt x="666631" y="65205"/>
                      <a:pt x="680930" y="99726"/>
                      <a:pt x="680930" y="135721"/>
                    </a:cubicBezTo>
                    <a:lnTo>
                      <a:pt x="680930" y="135721"/>
                    </a:lnTo>
                    <a:cubicBezTo>
                      <a:pt x="680930" y="171717"/>
                      <a:pt x="666631" y="206238"/>
                      <a:pt x="641178" y="231691"/>
                    </a:cubicBezTo>
                    <a:cubicBezTo>
                      <a:pt x="615726" y="257144"/>
                      <a:pt x="581204" y="271443"/>
                      <a:pt x="545209" y="271443"/>
                    </a:cubicBezTo>
                    <a:lnTo>
                      <a:pt x="135721" y="271443"/>
                    </a:lnTo>
                    <a:cubicBezTo>
                      <a:pt x="99726" y="271443"/>
                      <a:pt x="65205" y="257144"/>
                      <a:pt x="39752" y="231691"/>
                    </a:cubicBezTo>
                    <a:cubicBezTo>
                      <a:pt x="14299" y="206238"/>
                      <a:pt x="0" y="171717"/>
                      <a:pt x="0" y="135721"/>
                    </a:cubicBezTo>
                    <a:lnTo>
                      <a:pt x="0" y="135721"/>
                    </a:lnTo>
                    <a:cubicBezTo>
                      <a:pt x="0" y="99726"/>
                      <a:pt x="14299" y="65205"/>
                      <a:pt x="39752" y="39752"/>
                    </a:cubicBezTo>
                    <a:cubicBezTo>
                      <a:pt x="65205" y="14299"/>
                      <a:pt x="99726" y="0"/>
                      <a:pt x="135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7"/>
              <p:cNvSpPr txBox="1"/>
              <p:nvPr/>
            </p:nvSpPr>
            <p:spPr>
              <a:xfrm>
                <a:off x="0" y="-38100"/>
                <a:ext cx="681000" cy="3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" name="Google Shape;176;p7"/>
            <p:cNvSpPr txBox="1"/>
            <p:nvPr/>
          </p:nvSpPr>
          <p:spPr>
            <a:xfrm>
              <a:off x="223133" y="265776"/>
              <a:ext cx="25782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8" u="none" cap="none" strike="noStrike">
                  <a:solidFill>
                    <a:srgbClr val="060631"/>
                  </a:solidFill>
                  <a:latin typeface="Lora"/>
                  <a:ea typeface="Lora"/>
                  <a:cs typeface="Lora"/>
                  <a:sym typeface="Lora"/>
                </a:rPr>
                <a:t>Sat</a:t>
              </a: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>
            <a:off x="15035269" y="8047385"/>
            <a:ext cx="2268598" cy="1031363"/>
            <a:chOff x="0" y="-169229"/>
            <a:chExt cx="3024798" cy="1375150"/>
          </a:xfrm>
        </p:grpSpPr>
        <p:grpSp>
          <p:nvGrpSpPr>
            <p:cNvPr id="178" name="Google Shape;178;p7"/>
            <p:cNvGrpSpPr/>
            <p:nvPr/>
          </p:nvGrpSpPr>
          <p:grpSpPr>
            <a:xfrm>
              <a:off x="0" y="-169229"/>
              <a:ext cx="3024798" cy="1375150"/>
              <a:chOff x="0" y="-38100"/>
              <a:chExt cx="681000" cy="309600"/>
            </a:xfrm>
          </p:grpSpPr>
          <p:sp>
            <p:nvSpPr>
              <p:cNvPr id="179" name="Google Shape;179;p7"/>
              <p:cNvSpPr/>
              <p:nvPr/>
            </p:nvSpPr>
            <p:spPr>
              <a:xfrm>
                <a:off x="0" y="0"/>
                <a:ext cx="680930" cy="271443"/>
              </a:xfrm>
              <a:custGeom>
                <a:rect b="b" l="l" r="r" t="t"/>
                <a:pathLst>
                  <a:path extrusionOk="0" h="271443" w="680930">
                    <a:moveTo>
                      <a:pt x="135721" y="0"/>
                    </a:moveTo>
                    <a:lnTo>
                      <a:pt x="545209" y="0"/>
                    </a:lnTo>
                    <a:cubicBezTo>
                      <a:pt x="581204" y="0"/>
                      <a:pt x="615726" y="14299"/>
                      <a:pt x="641178" y="39752"/>
                    </a:cubicBezTo>
                    <a:cubicBezTo>
                      <a:pt x="666631" y="65205"/>
                      <a:pt x="680930" y="99726"/>
                      <a:pt x="680930" y="135721"/>
                    </a:cubicBezTo>
                    <a:lnTo>
                      <a:pt x="680930" y="135721"/>
                    </a:lnTo>
                    <a:cubicBezTo>
                      <a:pt x="680930" y="171717"/>
                      <a:pt x="666631" y="206238"/>
                      <a:pt x="641178" y="231691"/>
                    </a:cubicBezTo>
                    <a:cubicBezTo>
                      <a:pt x="615726" y="257144"/>
                      <a:pt x="581204" y="271443"/>
                      <a:pt x="545209" y="271443"/>
                    </a:cubicBezTo>
                    <a:lnTo>
                      <a:pt x="135721" y="271443"/>
                    </a:lnTo>
                    <a:cubicBezTo>
                      <a:pt x="99726" y="271443"/>
                      <a:pt x="65205" y="257144"/>
                      <a:pt x="39752" y="231691"/>
                    </a:cubicBezTo>
                    <a:cubicBezTo>
                      <a:pt x="14299" y="206238"/>
                      <a:pt x="0" y="171717"/>
                      <a:pt x="0" y="135721"/>
                    </a:cubicBezTo>
                    <a:lnTo>
                      <a:pt x="0" y="135721"/>
                    </a:lnTo>
                    <a:cubicBezTo>
                      <a:pt x="0" y="99726"/>
                      <a:pt x="14299" y="65205"/>
                      <a:pt x="39752" y="39752"/>
                    </a:cubicBezTo>
                    <a:cubicBezTo>
                      <a:pt x="65205" y="14299"/>
                      <a:pt x="99726" y="0"/>
                      <a:pt x="135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7"/>
              <p:cNvSpPr txBox="1"/>
              <p:nvPr/>
            </p:nvSpPr>
            <p:spPr>
              <a:xfrm>
                <a:off x="0" y="-38100"/>
                <a:ext cx="681000" cy="3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" name="Google Shape;181;p7"/>
            <p:cNvSpPr txBox="1"/>
            <p:nvPr/>
          </p:nvSpPr>
          <p:spPr>
            <a:xfrm>
              <a:off x="223133" y="265776"/>
              <a:ext cx="25782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8" u="none" cap="none" strike="noStrike">
                  <a:solidFill>
                    <a:srgbClr val="060631"/>
                  </a:solidFill>
                  <a:latin typeface="Lora"/>
                  <a:ea typeface="Lora"/>
                  <a:cs typeface="Lora"/>
                  <a:sym typeface="Lora"/>
                </a:rPr>
                <a:t>Sun</a:t>
              </a:r>
              <a:endParaRPr/>
            </a:p>
          </p:txBody>
        </p:sp>
      </p:grpSp>
      <p:grpSp>
        <p:nvGrpSpPr>
          <p:cNvPr id="182" name="Google Shape;182;p7"/>
          <p:cNvGrpSpPr/>
          <p:nvPr/>
        </p:nvGrpSpPr>
        <p:grpSpPr>
          <a:xfrm>
            <a:off x="1120683" y="1454677"/>
            <a:ext cx="6874880" cy="1084877"/>
            <a:chOff x="0" y="-38100"/>
            <a:chExt cx="1810656" cy="285727"/>
          </a:xfrm>
        </p:grpSpPr>
        <p:sp>
          <p:nvSpPr>
            <p:cNvPr id="183" name="Google Shape;183;p7"/>
            <p:cNvSpPr/>
            <p:nvPr/>
          </p:nvSpPr>
          <p:spPr>
            <a:xfrm>
              <a:off x="0" y="0"/>
              <a:ext cx="1810656" cy="247627"/>
            </a:xfrm>
            <a:custGeom>
              <a:rect b="b" l="l" r="r" t="t"/>
              <a:pathLst>
                <a:path extrusionOk="0" h="247627" w="1810656">
                  <a:moveTo>
                    <a:pt x="1607456" y="0"/>
                  </a:moveTo>
                  <a:lnTo>
                    <a:pt x="0" y="0"/>
                  </a:lnTo>
                  <a:lnTo>
                    <a:pt x="0" y="247627"/>
                  </a:lnTo>
                  <a:lnTo>
                    <a:pt x="1607456" y="247627"/>
                  </a:lnTo>
                  <a:lnTo>
                    <a:pt x="1810656" y="123813"/>
                  </a:lnTo>
                  <a:lnTo>
                    <a:pt x="1607456" y="0"/>
                  </a:ln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</p:sp>
        <p:sp>
          <p:nvSpPr>
            <p:cNvPr id="184" name="Google Shape;184;p7"/>
            <p:cNvSpPr txBox="1"/>
            <p:nvPr/>
          </p:nvSpPr>
          <p:spPr>
            <a:xfrm>
              <a:off x="0" y="-38100"/>
              <a:ext cx="16965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1179329" y="3065676"/>
            <a:ext cx="2220804" cy="603038"/>
            <a:chOff x="0" y="-38100"/>
            <a:chExt cx="953667" cy="258959"/>
          </a:xfrm>
        </p:grpSpPr>
        <p:sp>
          <p:nvSpPr>
            <p:cNvPr id="186" name="Google Shape;186;p7"/>
            <p:cNvSpPr/>
            <p:nvPr/>
          </p:nvSpPr>
          <p:spPr>
            <a:xfrm>
              <a:off x="0" y="0"/>
              <a:ext cx="953667" cy="220859"/>
            </a:xfrm>
            <a:custGeom>
              <a:rect b="b" l="l" r="r" t="t"/>
              <a:pathLst>
                <a:path extrusionOk="0" h="220859" w="953667">
                  <a:moveTo>
                    <a:pt x="750467" y="0"/>
                  </a:moveTo>
                  <a:lnTo>
                    <a:pt x="0" y="0"/>
                  </a:lnTo>
                  <a:lnTo>
                    <a:pt x="0" y="220859"/>
                  </a:lnTo>
                  <a:lnTo>
                    <a:pt x="750467" y="220859"/>
                  </a:lnTo>
                  <a:lnTo>
                    <a:pt x="953667" y="110429"/>
                  </a:lnTo>
                  <a:lnTo>
                    <a:pt x="750467" y="0"/>
                  </a:ln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</p:sp>
        <p:sp>
          <p:nvSpPr>
            <p:cNvPr id="187" name="Google Shape;187;p7"/>
            <p:cNvSpPr txBox="1"/>
            <p:nvPr/>
          </p:nvSpPr>
          <p:spPr>
            <a:xfrm>
              <a:off x="0" y="-38100"/>
              <a:ext cx="8394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7"/>
          <p:cNvGrpSpPr/>
          <p:nvPr/>
        </p:nvGrpSpPr>
        <p:grpSpPr>
          <a:xfrm>
            <a:off x="3341448" y="3579981"/>
            <a:ext cx="2220804" cy="603038"/>
            <a:chOff x="0" y="-38100"/>
            <a:chExt cx="953667" cy="258959"/>
          </a:xfrm>
        </p:grpSpPr>
        <p:sp>
          <p:nvSpPr>
            <p:cNvPr id="189" name="Google Shape;189;p7"/>
            <p:cNvSpPr/>
            <p:nvPr/>
          </p:nvSpPr>
          <p:spPr>
            <a:xfrm>
              <a:off x="0" y="0"/>
              <a:ext cx="953667" cy="220859"/>
            </a:xfrm>
            <a:custGeom>
              <a:rect b="b" l="l" r="r" t="t"/>
              <a:pathLst>
                <a:path extrusionOk="0" h="220859" w="953667">
                  <a:moveTo>
                    <a:pt x="750467" y="0"/>
                  </a:moveTo>
                  <a:lnTo>
                    <a:pt x="0" y="0"/>
                  </a:lnTo>
                  <a:lnTo>
                    <a:pt x="0" y="220859"/>
                  </a:lnTo>
                  <a:lnTo>
                    <a:pt x="750467" y="220859"/>
                  </a:lnTo>
                  <a:lnTo>
                    <a:pt x="953667" y="110429"/>
                  </a:lnTo>
                  <a:lnTo>
                    <a:pt x="750467" y="0"/>
                  </a:ln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</p:sp>
        <p:sp>
          <p:nvSpPr>
            <p:cNvPr id="190" name="Google Shape;190;p7"/>
            <p:cNvSpPr txBox="1"/>
            <p:nvPr/>
          </p:nvSpPr>
          <p:spPr>
            <a:xfrm>
              <a:off x="0" y="-38100"/>
              <a:ext cx="8394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7"/>
          <p:cNvGrpSpPr/>
          <p:nvPr/>
        </p:nvGrpSpPr>
        <p:grpSpPr>
          <a:xfrm>
            <a:off x="5774753" y="3972004"/>
            <a:ext cx="2220804" cy="603038"/>
            <a:chOff x="0" y="-38100"/>
            <a:chExt cx="953667" cy="258959"/>
          </a:xfrm>
        </p:grpSpPr>
        <p:sp>
          <p:nvSpPr>
            <p:cNvPr id="192" name="Google Shape;192;p7"/>
            <p:cNvSpPr/>
            <p:nvPr/>
          </p:nvSpPr>
          <p:spPr>
            <a:xfrm>
              <a:off x="0" y="0"/>
              <a:ext cx="953667" cy="220859"/>
            </a:xfrm>
            <a:custGeom>
              <a:rect b="b" l="l" r="r" t="t"/>
              <a:pathLst>
                <a:path extrusionOk="0" h="220859" w="953667">
                  <a:moveTo>
                    <a:pt x="750467" y="0"/>
                  </a:moveTo>
                  <a:lnTo>
                    <a:pt x="0" y="0"/>
                  </a:lnTo>
                  <a:lnTo>
                    <a:pt x="0" y="220859"/>
                  </a:lnTo>
                  <a:lnTo>
                    <a:pt x="750467" y="220859"/>
                  </a:lnTo>
                  <a:lnTo>
                    <a:pt x="953667" y="110429"/>
                  </a:lnTo>
                  <a:lnTo>
                    <a:pt x="750467" y="0"/>
                  </a:ln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</p:sp>
        <p:sp>
          <p:nvSpPr>
            <p:cNvPr id="193" name="Google Shape;193;p7"/>
            <p:cNvSpPr txBox="1"/>
            <p:nvPr/>
          </p:nvSpPr>
          <p:spPr>
            <a:xfrm>
              <a:off x="0" y="-38100"/>
              <a:ext cx="8394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7"/>
          <p:cNvGrpSpPr/>
          <p:nvPr/>
        </p:nvGrpSpPr>
        <p:grpSpPr>
          <a:xfrm>
            <a:off x="8136897" y="2043844"/>
            <a:ext cx="4512722" cy="1084877"/>
            <a:chOff x="0" y="-38100"/>
            <a:chExt cx="1188528" cy="285727"/>
          </a:xfrm>
        </p:grpSpPr>
        <p:sp>
          <p:nvSpPr>
            <p:cNvPr id="195" name="Google Shape;195;p7"/>
            <p:cNvSpPr/>
            <p:nvPr/>
          </p:nvSpPr>
          <p:spPr>
            <a:xfrm>
              <a:off x="0" y="0"/>
              <a:ext cx="1188528" cy="247627"/>
            </a:xfrm>
            <a:custGeom>
              <a:rect b="b" l="l" r="r" t="t"/>
              <a:pathLst>
                <a:path extrusionOk="0" h="247627" w="1188528">
                  <a:moveTo>
                    <a:pt x="985328" y="0"/>
                  </a:moveTo>
                  <a:lnTo>
                    <a:pt x="0" y="0"/>
                  </a:lnTo>
                  <a:lnTo>
                    <a:pt x="0" y="247627"/>
                  </a:lnTo>
                  <a:lnTo>
                    <a:pt x="985328" y="247627"/>
                  </a:lnTo>
                  <a:lnTo>
                    <a:pt x="1188528" y="123813"/>
                  </a:lnTo>
                  <a:lnTo>
                    <a:pt x="985328" y="0"/>
                  </a:ln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</p:sp>
        <p:sp>
          <p:nvSpPr>
            <p:cNvPr id="196" name="Google Shape;196;p7"/>
            <p:cNvSpPr txBox="1"/>
            <p:nvPr/>
          </p:nvSpPr>
          <p:spPr>
            <a:xfrm>
              <a:off x="0" y="-38100"/>
              <a:ext cx="10743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7"/>
          <p:cNvGrpSpPr/>
          <p:nvPr/>
        </p:nvGrpSpPr>
        <p:grpSpPr>
          <a:xfrm>
            <a:off x="8266704" y="4156570"/>
            <a:ext cx="2220804" cy="603038"/>
            <a:chOff x="0" y="-38100"/>
            <a:chExt cx="953667" cy="258959"/>
          </a:xfrm>
        </p:grpSpPr>
        <p:sp>
          <p:nvSpPr>
            <p:cNvPr id="198" name="Google Shape;198;p7"/>
            <p:cNvSpPr/>
            <p:nvPr/>
          </p:nvSpPr>
          <p:spPr>
            <a:xfrm>
              <a:off x="0" y="0"/>
              <a:ext cx="953667" cy="220859"/>
            </a:xfrm>
            <a:custGeom>
              <a:rect b="b" l="l" r="r" t="t"/>
              <a:pathLst>
                <a:path extrusionOk="0" h="220859" w="953667">
                  <a:moveTo>
                    <a:pt x="750467" y="0"/>
                  </a:moveTo>
                  <a:lnTo>
                    <a:pt x="0" y="0"/>
                  </a:lnTo>
                  <a:lnTo>
                    <a:pt x="0" y="220859"/>
                  </a:lnTo>
                  <a:lnTo>
                    <a:pt x="750467" y="220859"/>
                  </a:lnTo>
                  <a:lnTo>
                    <a:pt x="953667" y="110429"/>
                  </a:lnTo>
                  <a:lnTo>
                    <a:pt x="750467" y="0"/>
                  </a:ln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</p:sp>
        <p:sp>
          <p:nvSpPr>
            <p:cNvPr id="199" name="Google Shape;199;p7"/>
            <p:cNvSpPr txBox="1"/>
            <p:nvPr/>
          </p:nvSpPr>
          <p:spPr>
            <a:xfrm>
              <a:off x="0" y="-38100"/>
              <a:ext cx="8394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7"/>
          <p:cNvGrpSpPr/>
          <p:nvPr/>
        </p:nvGrpSpPr>
        <p:grpSpPr>
          <a:xfrm>
            <a:off x="10428823" y="4670875"/>
            <a:ext cx="2220804" cy="603038"/>
            <a:chOff x="0" y="-38100"/>
            <a:chExt cx="953667" cy="258959"/>
          </a:xfrm>
        </p:grpSpPr>
        <p:sp>
          <p:nvSpPr>
            <p:cNvPr id="201" name="Google Shape;201;p7"/>
            <p:cNvSpPr/>
            <p:nvPr/>
          </p:nvSpPr>
          <p:spPr>
            <a:xfrm>
              <a:off x="0" y="0"/>
              <a:ext cx="953667" cy="220859"/>
            </a:xfrm>
            <a:custGeom>
              <a:rect b="b" l="l" r="r" t="t"/>
              <a:pathLst>
                <a:path extrusionOk="0" h="220859" w="953667">
                  <a:moveTo>
                    <a:pt x="750467" y="0"/>
                  </a:moveTo>
                  <a:lnTo>
                    <a:pt x="0" y="0"/>
                  </a:lnTo>
                  <a:lnTo>
                    <a:pt x="0" y="220859"/>
                  </a:lnTo>
                  <a:lnTo>
                    <a:pt x="750467" y="220859"/>
                  </a:lnTo>
                  <a:lnTo>
                    <a:pt x="953667" y="110429"/>
                  </a:lnTo>
                  <a:lnTo>
                    <a:pt x="750467" y="0"/>
                  </a:ln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</p:sp>
        <p:sp>
          <p:nvSpPr>
            <p:cNvPr id="202" name="Google Shape;202;p7"/>
            <p:cNvSpPr txBox="1"/>
            <p:nvPr/>
          </p:nvSpPr>
          <p:spPr>
            <a:xfrm>
              <a:off x="0" y="-38100"/>
              <a:ext cx="8394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7"/>
          <p:cNvGrpSpPr/>
          <p:nvPr/>
        </p:nvGrpSpPr>
        <p:grpSpPr>
          <a:xfrm>
            <a:off x="12906170" y="2495974"/>
            <a:ext cx="4512722" cy="1084877"/>
            <a:chOff x="0" y="-38100"/>
            <a:chExt cx="1188528" cy="285727"/>
          </a:xfrm>
        </p:grpSpPr>
        <p:sp>
          <p:nvSpPr>
            <p:cNvPr id="204" name="Google Shape;204;p7"/>
            <p:cNvSpPr/>
            <p:nvPr/>
          </p:nvSpPr>
          <p:spPr>
            <a:xfrm>
              <a:off x="0" y="0"/>
              <a:ext cx="1188528" cy="247627"/>
            </a:xfrm>
            <a:custGeom>
              <a:rect b="b" l="l" r="r" t="t"/>
              <a:pathLst>
                <a:path extrusionOk="0" h="247627" w="1188528">
                  <a:moveTo>
                    <a:pt x="985328" y="0"/>
                  </a:moveTo>
                  <a:lnTo>
                    <a:pt x="0" y="0"/>
                  </a:lnTo>
                  <a:lnTo>
                    <a:pt x="0" y="247627"/>
                  </a:lnTo>
                  <a:lnTo>
                    <a:pt x="985328" y="247627"/>
                  </a:lnTo>
                  <a:lnTo>
                    <a:pt x="1188528" y="123813"/>
                  </a:lnTo>
                  <a:lnTo>
                    <a:pt x="985328" y="0"/>
                  </a:lnTo>
                  <a:close/>
                </a:path>
              </a:pathLst>
            </a:custGeom>
            <a:solidFill>
              <a:srgbClr val="D752B2"/>
            </a:solidFill>
            <a:ln>
              <a:noFill/>
            </a:ln>
          </p:spPr>
        </p:sp>
        <p:sp>
          <p:nvSpPr>
            <p:cNvPr id="205" name="Google Shape;205;p7"/>
            <p:cNvSpPr txBox="1"/>
            <p:nvPr/>
          </p:nvSpPr>
          <p:spPr>
            <a:xfrm>
              <a:off x="0" y="-38100"/>
              <a:ext cx="10743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7"/>
          <p:cNvGrpSpPr/>
          <p:nvPr/>
        </p:nvGrpSpPr>
        <p:grpSpPr>
          <a:xfrm>
            <a:off x="13018423" y="5185180"/>
            <a:ext cx="4065305" cy="603038"/>
            <a:chOff x="0" y="-38100"/>
            <a:chExt cx="1745740" cy="258959"/>
          </a:xfrm>
        </p:grpSpPr>
        <p:sp>
          <p:nvSpPr>
            <p:cNvPr id="207" name="Google Shape;207;p7"/>
            <p:cNvSpPr/>
            <p:nvPr/>
          </p:nvSpPr>
          <p:spPr>
            <a:xfrm>
              <a:off x="0" y="0"/>
              <a:ext cx="1745740" cy="220859"/>
            </a:xfrm>
            <a:custGeom>
              <a:rect b="b" l="l" r="r" t="t"/>
              <a:pathLst>
                <a:path extrusionOk="0" h="220859" w="1745740">
                  <a:moveTo>
                    <a:pt x="1542540" y="0"/>
                  </a:moveTo>
                  <a:lnTo>
                    <a:pt x="0" y="0"/>
                  </a:lnTo>
                  <a:lnTo>
                    <a:pt x="0" y="220859"/>
                  </a:lnTo>
                  <a:lnTo>
                    <a:pt x="1542540" y="220859"/>
                  </a:lnTo>
                  <a:lnTo>
                    <a:pt x="1745740" y="110429"/>
                  </a:lnTo>
                  <a:lnTo>
                    <a:pt x="1542540" y="0"/>
                  </a:lnTo>
                  <a:close/>
                </a:path>
              </a:pathLst>
            </a:custGeom>
            <a:solidFill>
              <a:srgbClr val="D752B2"/>
            </a:solidFill>
            <a:ln>
              <a:noFill/>
            </a:ln>
          </p:spPr>
        </p:sp>
        <p:sp>
          <p:nvSpPr>
            <p:cNvPr id="208" name="Google Shape;208;p7"/>
            <p:cNvSpPr txBox="1"/>
            <p:nvPr/>
          </p:nvSpPr>
          <p:spPr>
            <a:xfrm>
              <a:off x="0" y="-38100"/>
              <a:ext cx="16314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3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11" Type="http://schemas.openxmlformats.org/officeDocument/2006/relationships/image" Target="../media/image19.png"/><Relationship Id="rId10" Type="http://schemas.openxmlformats.org/officeDocument/2006/relationships/image" Target="../media/image16.png"/><Relationship Id="rId12" Type="http://schemas.openxmlformats.org/officeDocument/2006/relationships/image" Target="../media/image21.png"/><Relationship Id="rId9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3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8"/>
          <p:cNvGrpSpPr/>
          <p:nvPr/>
        </p:nvGrpSpPr>
        <p:grpSpPr>
          <a:xfrm>
            <a:off x="0" y="-872025"/>
            <a:ext cx="18288000" cy="7465056"/>
            <a:chOff x="0" y="-38100"/>
            <a:chExt cx="4816593" cy="1966105"/>
          </a:xfrm>
        </p:grpSpPr>
        <p:sp>
          <p:nvSpPr>
            <p:cNvPr id="214" name="Google Shape;214;p8"/>
            <p:cNvSpPr/>
            <p:nvPr/>
          </p:nvSpPr>
          <p:spPr>
            <a:xfrm>
              <a:off x="0" y="0"/>
              <a:ext cx="4816592" cy="1928005"/>
            </a:xfrm>
            <a:custGeom>
              <a:rect b="b" l="l" r="r" t="t"/>
              <a:pathLst>
                <a:path extrusionOk="0" h="1928005" w="4816592">
                  <a:moveTo>
                    <a:pt x="40217" y="0"/>
                  </a:moveTo>
                  <a:lnTo>
                    <a:pt x="4776376" y="0"/>
                  </a:lnTo>
                  <a:cubicBezTo>
                    <a:pt x="4787042" y="0"/>
                    <a:pt x="4797271" y="4237"/>
                    <a:pt x="4804813" y="11779"/>
                  </a:cubicBezTo>
                  <a:cubicBezTo>
                    <a:pt x="4812355" y="19321"/>
                    <a:pt x="4816592" y="29551"/>
                    <a:pt x="4816592" y="40217"/>
                  </a:cubicBezTo>
                  <a:lnTo>
                    <a:pt x="4816592" y="1887789"/>
                  </a:lnTo>
                  <a:cubicBezTo>
                    <a:pt x="4816592" y="1910000"/>
                    <a:pt x="4798587" y="1928005"/>
                    <a:pt x="4776376" y="1928005"/>
                  </a:cubicBezTo>
                  <a:lnTo>
                    <a:pt x="40217" y="1928005"/>
                  </a:lnTo>
                  <a:cubicBezTo>
                    <a:pt x="18006" y="1928005"/>
                    <a:pt x="0" y="1910000"/>
                    <a:pt x="0" y="1887789"/>
                  </a:cubicBezTo>
                  <a:lnTo>
                    <a:pt x="0" y="40217"/>
                  </a:lnTo>
                  <a:cubicBezTo>
                    <a:pt x="0" y="18006"/>
                    <a:pt x="18006" y="0"/>
                    <a:pt x="40217" y="0"/>
                  </a:cubicBezTo>
                  <a:close/>
                </a:path>
              </a:pathLst>
            </a:custGeom>
            <a:solidFill>
              <a:srgbClr val="FFE8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0" y="-38100"/>
              <a:ext cx="4816593" cy="19661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8"/>
          <p:cNvGrpSpPr/>
          <p:nvPr/>
        </p:nvGrpSpPr>
        <p:grpSpPr>
          <a:xfrm>
            <a:off x="5195180" y="1029362"/>
            <a:ext cx="3168402" cy="1451384"/>
            <a:chOff x="0" y="-38100"/>
            <a:chExt cx="834476" cy="382257"/>
          </a:xfrm>
        </p:grpSpPr>
        <p:sp>
          <p:nvSpPr>
            <p:cNvPr id="217" name="Google Shape;217;p8"/>
            <p:cNvSpPr/>
            <p:nvPr/>
          </p:nvSpPr>
          <p:spPr>
            <a:xfrm>
              <a:off x="0" y="0"/>
              <a:ext cx="834476" cy="344157"/>
            </a:xfrm>
            <a:custGeom>
              <a:rect b="b" l="l" r="r" t="t"/>
              <a:pathLst>
                <a:path extrusionOk="0" h="344157" w="834476">
                  <a:moveTo>
                    <a:pt x="124617" y="0"/>
                  </a:moveTo>
                  <a:lnTo>
                    <a:pt x="709859" y="0"/>
                  </a:lnTo>
                  <a:cubicBezTo>
                    <a:pt x="778683" y="0"/>
                    <a:pt x="834476" y="55793"/>
                    <a:pt x="834476" y="124617"/>
                  </a:cubicBezTo>
                  <a:lnTo>
                    <a:pt x="834476" y="219540"/>
                  </a:lnTo>
                  <a:cubicBezTo>
                    <a:pt x="834476" y="288364"/>
                    <a:pt x="778683" y="344157"/>
                    <a:pt x="709859" y="344157"/>
                  </a:cubicBezTo>
                  <a:lnTo>
                    <a:pt x="124617" y="344157"/>
                  </a:lnTo>
                  <a:cubicBezTo>
                    <a:pt x="55793" y="344157"/>
                    <a:pt x="0" y="288364"/>
                    <a:pt x="0" y="219540"/>
                  </a:cubicBezTo>
                  <a:lnTo>
                    <a:pt x="0" y="124617"/>
                  </a:lnTo>
                  <a:cubicBezTo>
                    <a:pt x="0" y="55793"/>
                    <a:pt x="55793" y="0"/>
                    <a:pt x="124617" y="0"/>
                  </a:cubicBez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8"/>
            <p:cNvSpPr txBox="1"/>
            <p:nvPr/>
          </p:nvSpPr>
          <p:spPr>
            <a:xfrm>
              <a:off x="0" y="-38100"/>
              <a:ext cx="834476" cy="382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8"/>
          <p:cNvGrpSpPr/>
          <p:nvPr/>
        </p:nvGrpSpPr>
        <p:grpSpPr>
          <a:xfrm>
            <a:off x="10377929" y="476404"/>
            <a:ext cx="5824254" cy="5824254"/>
            <a:chOff x="0" y="0"/>
            <a:chExt cx="812800" cy="812800"/>
          </a:xfrm>
        </p:grpSpPr>
        <p:sp>
          <p:nvSpPr>
            <p:cNvPr id="220" name="Google Shape;220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752B2"/>
            </a:solidFill>
            <a:ln>
              <a:noFill/>
            </a:ln>
          </p:spPr>
        </p:sp>
        <p:sp>
          <p:nvSpPr>
            <p:cNvPr id="221" name="Google Shape;221;p8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" name="Google Shape;22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9926" y="1634270"/>
            <a:ext cx="9580252" cy="7575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8"/>
          <p:cNvSpPr txBox="1"/>
          <p:nvPr/>
        </p:nvSpPr>
        <p:spPr>
          <a:xfrm>
            <a:off x="1028700" y="747280"/>
            <a:ext cx="8115300" cy="3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01" u="none" cap="none" strike="noStrike">
                <a:solidFill>
                  <a:srgbClr val="735FE4"/>
                </a:solidFill>
                <a:latin typeface="Lora"/>
                <a:ea typeface="Lora"/>
                <a:cs typeface="Lora"/>
                <a:sym typeface="Lora"/>
              </a:rPr>
              <a:t>Daily Workflow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5564336" y="1412111"/>
            <a:ext cx="2430090" cy="792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3" u="none" cap="none" strike="noStrike">
                <a:solidFill>
                  <a:srgbClr val="000002"/>
                </a:solidFill>
                <a:latin typeface="Roboto"/>
                <a:ea typeface="Roboto"/>
                <a:cs typeface="Roboto"/>
                <a:sym typeface="Roboto"/>
              </a:rPr>
              <a:t>INFOGRAPHIC PRESENTATION</a:t>
            </a:r>
            <a:endParaRPr/>
          </a:p>
        </p:txBody>
      </p:sp>
      <p:sp>
        <p:nvSpPr>
          <p:cNvPr id="225" name="Google Shape;225;p8"/>
          <p:cNvSpPr txBox="1"/>
          <p:nvPr/>
        </p:nvSpPr>
        <p:spPr>
          <a:xfrm>
            <a:off x="1028700" y="4505118"/>
            <a:ext cx="69663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60631"/>
                </a:solidFill>
                <a:latin typeface="Roboto"/>
                <a:ea typeface="Roboto"/>
                <a:cs typeface="Roboto"/>
                <a:sym typeface="Roboto"/>
              </a:rPr>
              <a:t>Lorem ipsum odor amet, consectetuer adipiscing elit. Ad netus natoque ut ornare tincidunt non.</a:t>
            </a:r>
            <a:endParaRPr/>
          </a:p>
        </p:txBody>
      </p:sp>
      <p:sp>
        <p:nvSpPr>
          <p:cNvPr id="226" name="Google Shape;226;p8"/>
          <p:cNvSpPr txBox="1"/>
          <p:nvPr/>
        </p:nvSpPr>
        <p:spPr>
          <a:xfrm>
            <a:off x="1028700" y="7569604"/>
            <a:ext cx="2530954" cy="433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735FE4"/>
                </a:solidFill>
                <a:latin typeface="Lora"/>
                <a:ea typeface="Lora"/>
                <a:cs typeface="Lora"/>
                <a:sym typeface="Lora"/>
              </a:rPr>
              <a:t>Presented By:</a:t>
            </a:r>
            <a:endParaRPr/>
          </a:p>
        </p:txBody>
      </p:sp>
      <p:sp>
        <p:nvSpPr>
          <p:cNvPr id="227" name="Google Shape;227;p8"/>
          <p:cNvSpPr txBox="1"/>
          <p:nvPr/>
        </p:nvSpPr>
        <p:spPr>
          <a:xfrm>
            <a:off x="1028700" y="8186018"/>
            <a:ext cx="2530954" cy="664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Chidi Eze</a:t>
            </a:r>
            <a:endParaRPr/>
          </a:p>
        </p:txBody>
      </p:sp>
      <p:sp>
        <p:nvSpPr>
          <p:cNvPr id="228" name="Google Shape;228;p8"/>
          <p:cNvSpPr txBox="1"/>
          <p:nvPr/>
        </p:nvSpPr>
        <p:spPr>
          <a:xfrm>
            <a:off x="4651551" y="7594354"/>
            <a:ext cx="2530954" cy="433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735FE4"/>
                </a:solidFill>
                <a:latin typeface="Lora"/>
                <a:ea typeface="Lora"/>
                <a:cs typeface="Lora"/>
                <a:sym typeface="Lora"/>
              </a:rPr>
              <a:t>Date: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4651551" y="8210767"/>
            <a:ext cx="3342875" cy="664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Sep 01,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3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9"/>
          <p:cNvGrpSpPr/>
          <p:nvPr/>
        </p:nvGrpSpPr>
        <p:grpSpPr>
          <a:xfrm>
            <a:off x="889597" y="2810824"/>
            <a:ext cx="3599640" cy="3599640"/>
            <a:chOff x="0" y="0"/>
            <a:chExt cx="812800" cy="812800"/>
          </a:xfrm>
        </p:grpSpPr>
        <p:sp>
          <p:nvSpPr>
            <p:cNvPr id="235" name="Google Shape;235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00025">
              <a:solidFill>
                <a:srgbClr val="735FE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9"/>
          <p:cNvGrpSpPr/>
          <p:nvPr/>
        </p:nvGrpSpPr>
        <p:grpSpPr>
          <a:xfrm>
            <a:off x="5192653" y="2810824"/>
            <a:ext cx="3599640" cy="3599640"/>
            <a:chOff x="0" y="0"/>
            <a:chExt cx="812800" cy="812800"/>
          </a:xfrm>
        </p:grpSpPr>
        <p:sp>
          <p:nvSpPr>
            <p:cNvPr id="238" name="Google Shape;238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00025">
              <a:solidFill>
                <a:srgbClr val="FDBD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9"/>
          <p:cNvGrpSpPr/>
          <p:nvPr/>
        </p:nvGrpSpPr>
        <p:grpSpPr>
          <a:xfrm>
            <a:off x="9495708" y="2810824"/>
            <a:ext cx="3599640" cy="3599640"/>
            <a:chOff x="0" y="0"/>
            <a:chExt cx="812800" cy="812800"/>
          </a:xfrm>
        </p:grpSpPr>
        <p:sp>
          <p:nvSpPr>
            <p:cNvPr id="241" name="Google Shape;241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00025">
              <a:solidFill>
                <a:srgbClr val="FE802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9"/>
          <p:cNvGrpSpPr/>
          <p:nvPr/>
        </p:nvGrpSpPr>
        <p:grpSpPr>
          <a:xfrm>
            <a:off x="13798763" y="2810824"/>
            <a:ext cx="3599640" cy="3599640"/>
            <a:chOff x="0" y="0"/>
            <a:chExt cx="812800" cy="812800"/>
          </a:xfrm>
        </p:grpSpPr>
        <p:sp>
          <p:nvSpPr>
            <p:cNvPr id="244" name="Google Shape;244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200025">
              <a:solidFill>
                <a:srgbClr val="D752B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9"/>
          <p:cNvGrpSpPr/>
          <p:nvPr/>
        </p:nvGrpSpPr>
        <p:grpSpPr>
          <a:xfrm>
            <a:off x="4093380" y="4041071"/>
            <a:ext cx="1495130" cy="1139146"/>
            <a:chOff x="0" y="0"/>
            <a:chExt cx="1993506" cy="1518862"/>
          </a:xfrm>
        </p:grpSpPr>
        <p:grpSp>
          <p:nvGrpSpPr>
            <p:cNvPr id="247" name="Google Shape;247;p9"/>
            <p:cNvGrpSpPr/>
            <p:nvPr/>
          </p:nvGrpSpPr>
          <p:grpSpPr>
            <a:xfrm rot="5400000">
              <a:off x="-94929" y="94929"/>
              <a:ext cx="1518862" cy="1329004"/>
              <a:chOff x="0" y="0"/>
              <a:chExt cx="812800" cy="711200"/>
            </a:xfrm>
          </p:grpSpPr>
          <p:sp>
            <p:nvSpPr>
              <p:cNvPr id="248" name="Google Shape;248;p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249" name="Google Shape;249;p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9"/>
            <p:cNvGrpSpPr/>
            <p:nvPr/>
          </p:nvGrpSpPr>
          <p:grpSpPr>
            <a:xfrm rot="5400000">
              <a:off x="569573" y="94929"/>
              <a:ext cx="1518862" cy="1329004"/>
              <a:chOff x="0" y="0"/>
              <a:chExt cx="812800" cy="711200"/>
            </a:xfrm>
          </p:grpSpPr>
          <p:sp>
            <p:nvSpPr>
              <p:cNvPr id="251" name="Google Shape;251;p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252" name="Google Shape;252;p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3" name="Google Shape;253;p9"/>
          <p:cNvGrpSpPr/>
          <p:nvPr/>
        </p:nvGrpSpPr>
        <p:grpSpPr>
          <a:xfrm>
            <a:off x="8396435" y="4041071"/>
            <a:ext cx="1495130" cy="1139146"/>
            <a:chOff x="0" y="0"/>
            <a:chExt cx="1993506" cy="1518862"/>
          </a:xfrm>
        </p:grpSpPr>
        <p:grpSp>
          <p:nvGrpSpPr>
            <p:cNvPr id="254" name="Google Shape;254;p9"/>
            <p:cNvGrpSpPr/>
            <p:nvPr/>
          </p:nvGrpSpPr>
          <p:grpSpPr>
            <a:xfrm rot="5400000">
              <a:off x="-94929" y="94929"/>
              <a:ext cx="1518862" cy="1329004"/>
              <a:chOff x="0" y="0"/>
              <a:chExt cx="812800" cy="711200"/>
            </a:xfrm>
          </p:grpSpPr>
          <p:sp>
            <p:nvSpPr>
              <p:cNvPr id="255" name="Google Shape;255;p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256" name="Google Shape;256;p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9"/>
            <p:cNvGrpSpPr/>
            <p:nvPr/>
          </p:nvGrpSpPr>
          <p:grpSpPr>
            <a:xfrm rot="5400000">
              <a:off x="569573" y="94929"/>
              <a:ext cx="1518862" cy="1329004"/>
              <a:chOff x="0" y="0"/>
              <a:chExt cx="812800" cy="711200"/>
            </a:xfrm>
          </p:grpSpPr>
          <p:sp>
            <p:nvSpPr>
              <p:cNvPr id="258" name="Google Shape;258;p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259" name="Google Shape;259;p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0" name="Google Shape;260;p9"/>
          <p:cNvGrpSpPr/>
          <p:nvPr/>
        </p:nvGrpSpPr>
        <p:grpSpPr>
          <a:xfrm>
            <a:off x="12699490" y="4041071"/>
            <a:ext cx="1495130" cy="1139146"/>
            <a:chOff x="0" y="0"/>
            <a:chExt cx="1993506" cy="1518862"/>
          </a:xfrm>
        </p:grpSpPr>
        <p:grpSp>
          <p:nvGrpSpPr>
            <p:cNvPr id="261" name="Google Shape;261;p9"/>
            <p:cNvGrpSpPr/>
            <p:nvPr/>
          </p:nvGrpSpPr>
          <p:grpSpPr>
            <a:xfrm rot="5400000">
              <a:off x="-94929" y="94929"/>
              <a:ext cx="1518862" cy="1329004"/>
              <a:chOff x="0" y="0"/>
              <a:chExt cx="812800" cy="711200"/>
            </a:xfrm>
          </p:grpSpPr>
          <p:sp>
            <p:nvSpPr>
              <p:cNvPr id="262" name="Google Shape;262;p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263" name="Google Shape;263;p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" name="Google Shape;264;p9"/>
            <p:cNvGrpSpPr/>
            <p:nvPr/>
          </p:nvGrpSpPr>
          <p:grpSpPr>
            <a:xfrm rot="5400000">
              <a:off x="569573" y="94929"/>
              <a:ext cx="1518862" cy="1329004"/>
              <a:chOff x="0" y="0"/>
              <a:chExt cx="812800" cy="711200"/>
            </a:xfrm>
          </p:grpSpPr>
          <p:sp>
            <p:nvSpPr>
              <p:cNvPr id="265" name="Google Shape;265;p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266" name="Google Shape;266;p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7" name="Google Shape;267;p9"/>
          <p:cNvSpPr/>
          <p:nvPr/>
        </p:nvSpPr>
        <p:spPr>
          <a:xfrm>
            <a:off x="1415593" y="3700439"/>
            <a:ext cx="2547647" cy="1820410"/>
          </a:xfrm>
          <a:custGeom>
            <a:rect b="b" l="l" r="r" t="t"/>
            <a:pathLst>
              <a:path extrusionOk="0" h="1820410" w="2547647">
                <a:moveTo>
                  <a:pt x="0" y="0"/>
                </a:moveTo>
                <a:lnTo>
                  <a:pt x="2547648" y="0"/>
                </a:lnTo>
                <a:lnTo>
                  <a:pt x="2547648" y="1820410"/>
                </a:lnTo>
                <a:lnTo>
                  <a:pt x="0" y="1820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9"/>
          <p:cNvSpPr/>
          <p:nvPr/>
        </p:nvSpPr>
        <p:spPr>
          <a:xfrm>
            <a:off x="5813853" y="3673632"/>
            <a:ext cx="2357238" cy="1847217"/>
          </a:xfrm>
          <a:custGeom>
            <a:rect b="b" l="l" r="r" t="t"/>
            <a:pathLst>
              <a:path extrusionOk="0" h="1847217" w="2357238">
                <a:moveTo>
                  <a:pt x="0" y="0"/>
                </a:moveTo>
                <a:lnTo>
                  <a:pt x="2357238" y="0"/>
                </a:lnTo>
                <a:lnTo>
                  <a:pt x="2357238" y="1847217"/>
                </a:lnTo>
                <a:lnTo>
                  <a:pt x="0" y="1847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9"/>
          <p:cNvSpPr/>
          <p:nvPr/>
        </p:nvSpPr>
        <p:spPr>
          <a:xfrm>
            <a:off x="10163958" y="3581944"/>
            <a:ext cx="2263140" cy="2057400"/>
          </a:xfrm>
          <a:custGeom>
            <a:rect b="b" l="l" r="r" t="t"/>
            <a:pathLst>
              <a:path extrusionOk="0" h="2057400" w="2263140">
                <a:moveTo>
                  <a:pt x="0" y="0"/>
                </a:moveTo>
                <a:lnTo>
                  <a:pt x="2263140" y="0"/>
                </a:lnTo>
                <a:lnTo>
                  <a:pt x="226314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9"/>
          <p:cNvSpPr/>
          <p:nvPr/>
        </p:nvSpPr>
        <p:spPr>
          <a:xfrm>
            <a:off x="14614013" y="3615215"/>
            <a:ext cx="1969140" cy="1990859"/>
          </a:xfrm>
          <a:custGeom>
            <a:rect b="b" l="l" r="r" t="t"/>
            <a:pathLst>
              <a:path extrusionOk="0" h="1990859" w="1969140">
                <a:moveTo>
                  <a:pt x="0" y="0"/>
                </a:moveTo>
                <a:lnTo>
                  <a:pt x="1969140" y="0"/>
                </a:lnTo>
                <a:lnTo>
                  <a:pt x="1969140" y="1990858"/>
                </a:lnTo>
                <a:lnTo>
                  <a:pt x="0" y="1990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1" name="Google Shape;271;p9"/>
          <p:cNvGrpSpPr/>
          <p:nvPr/>
        </p:nvGrpSpPr>
        <p:grpSpPr>
          <a:xfrm>
            <a:off x="1067764" y="7013672"/>
            <a:ext cx="3243375" cy="2316692"/>
            <a:chOff x="0" y="-9525"/>
            <a:chExt cx="4324500" cy="3088922"/>
          </a:xfrm>
        </p:grpSpPr>
        <p:sp>
          <p:nvSpPr>
            <p:cNvPr id="272" name="Google Shape;272;p9"/>
            <p:cNvSpPr txBox="1"/>
            <p:nvPr/>
          </p:nvSpPr>
          <p:spPr>
            <a:xfrm>
              <a:off x="474902" y="-9525"/>
              <a:ext cx="3374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735FE4"/>
                  </a:solidFill>
                  <a:latin typeface="Lora"/>
                  <a:ea typeface="Lora"/>
                  <a:cs typeface="Lora"/>
                  <a:sym typeface="Lora"/>
                </a:rPr>
                <a:t>Point 01</a:t>
              </a:r>
              <a:endParaRPr/>
            </a:p>
          </p:txBody>
        </p:sp>
        <p:sp>
          <p:nvSpPr>
            <p:cNvPr id="273" name="Google Shape;273;p9"/>
            <p:cNvSpPr txBox="1"/>
            <p:nvPr/>
          </p:nvSpPr>
          <p:spPr>
            <a:xfrm>
              <a:off x="0" y="1161497"/>
              <a:ext cx="4324500" cy="19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odor amet, consectetuer adipiscing elit. Ad netus natoque ut ornare tincidunt non.</a:t>
              </a:r>
              <a:endParaRPr/>
            </a:p>
          </p:txBody>
        </p:sp>
      </p:grpSp>
      <p:grpSp>
        <p:nvGrpSpPr>
          <p:cNvPr id="274" name="Google Shape;274;p9"/>
          <p:cNvGrpSpPr/>
          <p:nvPr/>
        </p:nvGrpSpPr>
        <p:grpSpPr>
          <a:xfrm>
            <a:off x="5370819" y="7013672"/>
            <a:ext cx="3243375" cy="2316692"/>
            <a:chOff x="0" y="-9525"/>
            <a:chExt cx="4324500" cy="3088922"/>
          </a:xfrm>
        </p:grpSpPr>
        <p:sp>
          <p:nvSpPr>
            <p:cNvPr id="275" name="Google Shape;275;p9"/>
            <p:cNvSpPr txBox="1"/>
            <p:nvPr/>
          </p:nvSpPr>
          <p:spPr>
            <a:xfrm>
              <a:off x="474902" y="-9525"/>
              <a:ext cx="3374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DBD00"/>
                  </a:solidFill>
                  <a:latin typeface="Lora"/>
                  <a:ea typeface="Lora"/>
                  <a:cs typeface="Lora"/>
                  <a:sym typeface="Lora"/>
                </a:rPr>
                <a:t>Point 02</a:t>
              </a:r>
              <a:endParaRPr/>
            </a:p>
          </p:txBody>
        </p:sp>
        <p:sp>
          <p:nvSpPr>
            <p:cNvPr id="276" name="Google Shape;276;p9"/>
            <p:cNvSpPr txBox="1"/>
            <p:nvPr/>
          </p:nvSpPr>
          <p:spPr>
            <a:xfrm>
              <a:off x="0" y="1161497"/>
              <a:ext cx="4324500" cy="19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odor amet, consectetuer adipiscing elit. Ad netus natoque ut ornare tincidunt non.</a:t>
              </a:r>
              <a:endParaRPr/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9673874" y="7013672"/>
            <a:ext cx="3243375" cy="2316692"/>
            <a:chOff x="0" y="-9525"/>
            <a:chExt cx="4324500" cy="3088922"/>
          </a:xfrm>
        </p:grpSpPr>
        <p:sp>
          <p:nvSpPr>
            <p:cNvPr id="278" name="Google Shape;278;p9"/>
            <p:cNvSpPr txBox="1"/>
            <p:nvPr/>
          </p:nvSpPr>
          <p:spPr>
            <a:xfrm>
              <a:off x="474902" y="-9525"/>
              <a:ext cx="3374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E802E"/>
                  </a:solidFill>
                  <a:latin typeface="Lora"/>
                  <a:ea typeface="Lora"/>
                  <a:cs typeface="Lora"/>
                  <a:sym typeface="Lora"/>
                </a:rPr>
                <a:t>Point 03</a:t>
              </a:r>
              <a:endParaRPr/>
            </a:p>
          </p:txBody>
        </p:sp>
        <p:sp>
          <p:nvSpPr>
            <p:cNvPr id="279" name="Google Shape;279;p9"/>
            <p:cNvSpPr txBox="1"/>
            <p:nvPr/>
          </p:nvSpPr>
          <p:spPr>
            <a:xfrm>
              <a:off x="0" y="1161497"/>
              <a:ext cx="4324500" cy="19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odor amet, consectetuer adipiscing elit. Ad netus natoque ut ornare tincidunt non.</a:t>
              </a:r>
              <a:endParaRPr/>
            </a:p>
          </p:txBody>
        </p:sp>
      </p:grpSp>
      <p:grpSp>
        <p:nvGrpSpPr>
          <p:cNvPr id="280" name="Google Shape;280;p9"/>
          <p:cNvGrpSpPr/>
          <p:nvPr/>
        </p:nvGrpSpPr>
        <p:grpSpPr>
          <a:xfrm>
            <a:off x="13974456" y="7013672"/>
            <a:ext cx="3243375" cy="2316692"/>
            <a:chOff x="0" y="-9525"/>
            <a:chExt cx="4324500" cy="3088922"/>
          </a:xfrm>
        </p:grpSpPr>
        <p:sp>
          <p:nvSpPr>
            <p:cNvPr id="281" name="Google Shape;281;p9"/>
            <p:cNvSpPr txBox="1"/>
            <p:nvPr/>
          </p:nvSpPr>
          <p:spPr>
            <a:xfrm>
              <a:off x="474902" y="-9525"/>
              <a:ext cx="3374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D752B2"/>
                  </a:solidFill>
                  <a:latin typeface="Lora"/>
                  <a:ea typeface="Lora"/>
                  <a:cs typeface="Lora"/>
                  <a:sym typeface="Lora"/>
                </a:rPr>
                <a:t>Point 04</a:t>
              </a:r>
              <a:endParaRPr/>
            </a:p>
          </p:txBody>
        </p:sp>
        <p:sp>
          <p:nvSpPr>
            <p:cNvPr id="282" name="Google Shape;282;p9"/>
            <p:cNvSpPr txBox="1"/>
            <p:nvPr/>
          </p:nvSpPr>
          <p:spPr>
            <a:xfrm>
              <a:off x="0" y="1161497"/>
              <a:ext cx="4324500" cy="19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odor amet, consectetuer adipiscing elit. Ad netus natoque ut ornare tincidunt non.</a:t>
              </a:r>
              <a:endParaRPr/>
            </a:p>
          </p:txBody>
        </p:sp>
      </p:grpSp>
      <p:sp>
        <p:nvSpPr>
          <p:cNvPr id="283" name="Google Shape;283;p9"/>
          <p:cNvSpPr txBox="1"/>
          <p:nvPr/>
        </p:nvSpPr>
        <p:spPr>
          <a:xfrm>
            <a:off x="2561040" y="714025"/>
            <a:ext cx="13165920" cy="1254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DAILY WORKFLOW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3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10"/>
          <p:cNvGrpSpPr/>
          <p:nvPr/>
        </p:nvGrpSpPr>
        <p:grpSpPr>
          <a:xfrm>
            <a:off x="1048575" y="4538224"/>
            <a:ext cx="2482561" cy="2482561"/>
            <a:chOff x="0" y="0"/>
            <a:chExt cx="812800" cy="812800"/>
          </a:xfrm>
        </p:grpSpPr>
        <p:sp>
          <p:nvSpPr>
            <p:cNvPr id="289" name="Google Shape;289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1" name="Google Shape;291;p10"/>
          <p:cNvCxnSpPr/>
          <p:nvPr/>
        </p:nvCxnSpPr>
        <p:spPr>
          <a:xfrm>
            <a:off x="1287435" y="3762323"/>
            <a:ext cx="2004840" cy="0"/>
          </a:xfrm>
          <a:prstGeom prst="straightConnector1">
            <a:avLst/>
          </a:prstGeom>
          <a:noFill/>
          <a:ln cap="flat" cmpd="sng" w="95250">
            <a:solidFill>
              <a:srgbClr val="735FE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92" name="Google Shape;292;p10"/>
          <p:cNvGrpSpPr/>
          <p:nvPr/>
        </p:nvGrpSpPr>
        <p:grpSpPr>
          <a:xfrm>
            <a:off x="4475647" y="4538224"/>
            <a:ext cx="2482561" cy="2482561"/>
            <a:chOff x="0" y="0"/>
            <a:chExt cx="812800" cy="812800"/>
          </a:xfrm>
        </p:grpSpPr>
        <p:sp>
          <p:nvSpPr>
            <p:cNvPr id="293" name="Google Shape;293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5" name="Google Shape;295;p10"/>
          <p:cNvCxnSpPr/>
          <p:nvPr/>
        </p:nvCxnSpPr>
        <p:spPr>
          <a:xfrm>
            <a:off x="4714508" y="3762323"/>
            <a:ext cx="2004840" cy="0"/>
          </a:xfrm>
          <a:prstGeom prst="straightConnector1">
            <a:avLst/>
          </a:prstGeom>
          <a:noFill/>
          <a:ln cap="flat" cmpd="sng" w="95250">
            <a:solidFill>
              <a:srgbClr val="FDBD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96" name="Google Shape;296;p10"/>
          <p:cNvGrpSpPr/>
          <p:nvPr/>
        </p:nvGrpSpPr>
        <p:grpSpPr>
          <a:xfrm>
            <a:off x="7902720" y="4538224"/>
            <a:ext cx="2482561" cy="2482561"/>
            <a:chOff x="0" y="0"/>
            <a:chExt cx="812800" cy="812800"/>
          </a:xfrm>
        </p:grpSpPr>
        <p:sp>
          <p:nvSpPr>
            <p:cNvPr id="297" name="Google Shape;297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9" name="Google Shape;299;p10"/>
          <p:cNvCxnSpPr/>
          <p:nvPr/>
        </p:nvCxnSpPr>
        <p:spPr>
          <a:xfrm>
            <a:off x="8141580" y="3762323"/>
            <a:ext cx="2004840" cy="0"/>
          </a:xfrm>
          <a:prstGeom prst="straightConnector1">
            <a:avLst/>
          </a:prstGeom>
          <a:noFill/>
          <a:ln cap="flat" cmpd="sng" w="95250">
            <a:solidFill>
              <a:srgbClr val="D752B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0" name="Google Shape;300;p10"/>
          <p:cNvGrpSpPr/>
          <p:nvPr/>
        </p:nvGrpSpPr>
        <p:grpSpPr>
          <a:xfrm>
            <a:off x="11329792" y="4538224"/>
            <a:ext cx="2482561" cy="2482561"/>
            <a:chOff x="0" y="0"/>
            <a:chExt cx="812800" cy="812800"/>
          </a:xfrm>
        </p:grpSpPr>
        <p:sp>
          <p:nvSpPr>
            <p:cNvPr id="301" name="Google Shape;301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8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3" name="Google Shape;303;p10"/>
          <p:cNvCxnSpPr/>
          <p:nvPr/>
        </p:nvCxnSpPr>
        <p:spPr>
          <a:xfrm>
            <a:off x="11568653" y="3762323"/>
            <a:ext cx="2004840" cy="0"/>
          </a:xfrm>
          <a:prstGeom prst="straightConnector1">
            <a:avLst/>
          </a:prstGeom>
          <a:noFill/>
          <a:ln cap="flat" cmpd="sng" w="95250">
            <a:solidFill>
              <a:srgbClr val="FE802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4" name="Google Shape;304;p10"/>
          <p:cNvGrpSpPr/>
          <p:nvPr/>
        </p:nvGrpSpPr>
        <p:grpSpPr>
          <a:xfrm>
            <a:off x="14756864" y="4538224"/>
            <a:ext cx="2482561" cy="2482561"/>
            <a:chOff x="0" y="0"/>
            <a:chExt cx="812800" cy="812800"/>
          </a:xfrm>
        </p:grpSpPr>
        <p:sp>
          <p:nvSpPr>
            <p:cNvPr id="305" name="Google Shape;305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8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7" name="Google Shape;307;p10"/>
          <p:cNvCxnSpPr/>
          <p:nvPr/>
        </p:nvCxnSpPr>
        <p:spPr>
          <a:xfrm>
            <a:off x="14995725" y="3762323"/>
            <a:ext cx="2004840" cy="0"/>
          </a:xfrm>
          <a:prstGeom prst="straightConnector1">
            <a:avLst/>
          </a:prstGeom>
          <a:noFill/>
          <a:ln cap="flat" cmpd="sng" w="95250">
            <a:solidFill>
              <a:srgbClr val="FFE8A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8" name="Google Shape;308;p10"/>
          <p:cNvSpPr txBox="1"/>
          <p:nvPr/>
        </p:nvSpPr>
        <p:spPr>
          <a:xfrm>
            <a:off x="1024379" y="1019175"/>
            <a:ext cx="2530954" cy="55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735FE4"/>
                </a:solidFill>
                <a:latin typeface="Lora"/>
                <a:ea typeface="Lora"/>
                <a:cs typeface="Lora"/>
                <a:sym typeface="Lora"/>
              </a:rPr>
              <a:t>Point 01</a:t>
            </a:r>
            <a:endParaRPr/>
          </a:p>
        </p:txBody>
      </p:sp>
      <p:sp>
        <p:nvSpPr>
          <p:cNvPr id="309" name="Google Shape;309;p10"/>
          <p:cNvSpPr txBox="1"/>
          <p:nvPr/>
        </p:nvSpPr>
        <p:spPr>
          <a:xfrm>
            <a:off x="668202" y="1892679"/>
            <a:ext cx="32433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odor amet, consectetuer adipiscing elit. Ad netus natoque ut ornare tincidunt non.</a:t>
            </a:r>
            <a:endParaRPr/>
          </a:p>
        </p:txBody>
      </p:sp>
      <p:sp>
        <p:nvSpPr>
          <p:cNvPr id="310" name="Google Shape;310;p10"/>
          <p:cNvSpPr txBox="1"/>
          <p:nvPr/>
        </p:nvSpPr>
        <p:spPr>
          <a:xfrm>
            <a:off x="4451451" y="1019175"/>
            <a:ext cx="2530954" cy="55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DBD00"/>
                </a:solidFill>
                <a:latin typeface="Lora"/>
                <a:ea typeface="Lora"/>
                <a:cs typeface="Lora"/>
                <a:sym typeface="Lora"/>
              </a:rPr>
              <a:t>Point 02</a:t>
            </a:r>
            <a:endParaRPr/>
          </a:p>
        </p:txBody>
      </p:sp>
      <p:sp>
        <p:nvSpPr>
          <p:cNvPr id="311" name="Google Shape;311;p10"/>
          <p:cNvSpPr txBox="1"/>
          <p:nvPr/>
        </p:nvSpPr>
        <p:spPr>
          <a:xfrm>
            <a:off x="4095274" y="1892679"/>
            <a:ext cx="32433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odor amet, consectetuer adipiscing elit. Ad netus natoque ut ornare tincidunt non.</a:t>
            </a:r>
            <a:endParaRPr/>
          </a:p>
        </p:txBody>
      </p:sp>
      <p:sp>
        <p:nvSpPr>
          <p:cNvPr id="312" name="Google Shape;312;p10"/>
          <p:cNvSpPr txBox="1"/>
          <p:nvPr/>
        </p:nvSpPr>
        <p:spPr>
          <a:xfrm>
            <a:off x="7878523" y="1019175"/>
            <a:ext cx="2530954" cy="55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752B2"/>
                </a:solidFill>
                <a:latin typeface="Lora"/>
                <a:ea typeface="Lora"/>
                <a:cs typeface="Lora"/>
                <a:sym typeface="Lora"/>
              </a:rPr>
              <a:t>Point 03</a:t>
            </a:r>
            <a:endParaRPr/>
          </a:p>
        </p:txBody>
      </p:sp>
      <p:sp>
        <p:nvSpPr>
          <p:cNvPr id="313" name="Google Shape;313;p10"/>
          <p:cNvSpPr txBox="1"/>
          <p:nvPr/>
        </p:nvSpPr>
        <p:spPr>
          <a:xfrm>
            <a:off x="7522347" y="1892679"/>
            <a:ext cx="32433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odor amet, consectetuer adipiscing elit. Ad netus natoque ut ornare tincidunt non.</a:t>
            </a:r>
            <a:endParaRPr/>
          </a:p>
        </p:txBody>
      </p:sp>
      <p:sp>
        <p:nvSpPr>
          <p:cNvPr id="314" name="Google Shape;314;p10"/>
          <p:cNvSpPr txBox="1"/>
          <p:nvPr/>
        </p:nvSpPr>
        <p:spPr>
          <a:xfrm>
            <a:off x="11305596" y="1019175"/>
            <a:ext cx="2530954" cy="55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E802E"/>
                </a:solidFill>
                <a:latin typeface="Lora"/>
                <a:ea typeface="Lora"/>
                <a:cs typeface="Lora"/>
                <a:sym typeface="Lora"/>
              </a:rPr>
              <a:t>Point 04</a:t>
            </a:r>
            <a:endParaRPr/>
          </a:p>
        </p:txBody>
      </p:sp>
      <p:sp>
        <p:nvSpPr>
          <p:cNvPr id="315" name="Google Shape;315;p10"/>
          <p:cNvSpPr txBox="1"/>
          <p:nvPr/>
        </p:nvSpPr>
        <p:spPr>
          <a:xfrm>
            <a:off x="10949419" y="1892679"/>
            <a:ext cx="32433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odor amet, consectetuer adipiscing elit. Ad netus natoque ut ornare tincidunt non.</a:t>
            </a:r>
            <a:endParaRPr/>
          </a:p>
        </p:txBody>
      </p:sp>
      <p:sp>
        <p:nvSpPr>
          <p:cNvPr id="316" name="Google Shape;316;p10"/>
          <p:cNvSpPr txBox="1"/>
          <p:nvPr/>
        </p:nvSpPr>
        <p:spPr>
          <a:xfrm>
            <a:off x="14732668" y="1019175"/>
            <a:ext cx="2530954" cy="55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E8A4"/>
                </a:solidFill>
                <a:latin typeface="Lora"/>
                <a:ea typeface="Lora"/>
                <a:cs typeface="Lora"/>
                <a:sym typeface="Lora"/>
              </a:rPr>
              <a:t>Point 05</a:t>
            </a:r>
            <a:endParaRPr/>
          </a:p>
        </p:txBody>
      </p:sp>
      <p:sp>
        <p:nvSpPr>
          <p:cNvPr id="317" name="Google Shape;317;p10"/>
          <p:cNvSpPr txBox="1"/>
          <p:nvPr/>
        </p:nvSpPr>
        <p:spPr>
          <a:xfrm>
            <a:off x="14376491" y="1892679"/>
            <a:ext cx="32433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odor amet, consectetuer adipiscing elit. Ad netus natoque ut ornare tincidunt non.</a:t>
            </a:r>
            <a:endParaRPr/>
          </a:p>
        </p:txBody>
      </p:sp>
      <p:sp>
        <p:nvSpPr>
          <p:cNvPr id="318" name="Google Shape;318;p10"/>
          <p:cNvSpPr txBox="1"/>
          <p:nvPr/>
        </p:nvSpPr>
        <p:spPr>
          <a:xfrm>
            <a:off x="2832225" y="8003540"/>
            <a:ext cx="13165920" cy="1254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DAILY WORKFLOW</a:t>
            </a:r>
            <a:endParaRPr/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615815" y="5414203"/>
            <a:ext cx="958918" cy="730604"/>
            <a:chOff x="0" y="0"/>
            <a:chExt cx="1278557" cy="974139"/>
          </a:xfrm>
        </p:grpSpPr>
        <p:grpSp>
          <p:nvGrpSpPr>
            <p:cNvPr id="320" name="Google Shape;320;p10"/>
            <p:cNvGrpSpPr/>
            <p:nvPr/>
          </p:nvGrpSpPr>
          <p:grpSpPr>
            <a:xfrm rot="5400000">
              <a:off x="-60884" y="60884"/>
              <a:ext cx="974139" cy="852371"/>
              <a:chOff x="0" y="0"/>
              <a:chExt cx="812800" cy="711200"/>
            </a:xfrm>
          </p:grpSpPr>
          <p:sp>
            <p:nvSpPr>
              <p:cNvPr id="321" name="Google Shape;321;p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322" name="Google Shape;322;p10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" name="Google Shape;323;p10"/>
            <p:cNvGrpSpPr/>
            <p:nvPr/>
          </p:nvGrpSpPr>
          <p:grpSpPr>
            <a:xfrm rot="5400000">
              <a:off x="365302" y="60884"/>
              <a:ext cx="974139" cy="852371"/>
              <a:chOff x="0" y="0"/>
              <a:chExt cx="812800" cy="711200"/>
            </a:xfrm>
          </p:grpSpPr>
          <p:sp>
            <p:nvSpPr>
              <p:cNvPr id="324" name="Google Shape;324;p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325" name="Google Shape;325;p10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6" name="Google Shape;326;p10"/>
          <p:cNvGrpSpPr/>
          <p:nvPr/>
        </p:nvGrpSpPr>
        <p:grpSpPr>
          <a:xfrm>
            <a:off x="7089479" y="5414203"/>
            <a:ext cx="958918" cy="730604"/>
            <a:chOff x="0" y="0"/>
            <a:chExt cx="1278557" cy="974139"/>
          </a:xfrm>
        </p:grpSpPr>
        <p:grpSp>
          <p:nvGrpSpPr>
            <p:cNvPr id="327" name="Google Shape;327;p10"/>
            <p:cNvGrpSpPr/>
            <p:nvPr/>
          </p:nvGrpSpPr>
          <p:grpSpPr>
            <a:xfrm rot="5400000">
              <a:off x="-60884" y="60884"/>
              <a:ext cx="974139" cy="852371"/>
              <a:chOff x="0" y="0"/>
              <a:chExt cx="812800" cy="711200"/>
            </a:xfrm>
          </p:grpSpPr>
          <p:sp>
            <p:nvSpPr>
              <p:cNvPr id="328" name="Google Shape;328;p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329" name="Google Shape;329;p10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" name="Google Shape;330;p10"/>
            <p:cNvGrpSpPr/>
            <p:nvPr/>
          </p:nvGrpSpPr>
          <p:grpSpPr>
            <a:xfrm rot="5400000">
              <a:off x="365302" y="60884"/>
              <a:ext cx="974139" cy="852371"/>
              <a:chOff x="0" y="0"/>
              <a:chExt cx="812800" cy="711200"/>
            </a:xfrm>
          </p:grpSpPr>
          <p:sp>
            <p:nvSpPr>
              <p:cNvPr id="331" name="Google Shape;331;p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332" name="Google Shape;332;p10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3" name="Google Shape;333;p10"/>
          <p:cNvGrpSpPr/>
          <p:nvPr/>
        </p:nvGrpSpPr>
        <p:grpSpPr>
          <a:xfrm>
            <a:off x="10563143" y="5414203"/>
            <a:ext cx="958918" cy="730604"/>
            <a:chOff x="0" y="0"/>
            <a:chExt cx="1278557" cy="974139"/>
          </a:xfrm>
        </p:grpSpPr>
        <p:grpSp>
          <p:nvGrpSpPr>
            <p:cNvPr id="334" name="Google Shape;334;p10"/>
            <p:cNvGrpSpPr/>
            <p:nvPr/>
          </p:nvGrpSpPr>
          <p:grpSpPr>
            <a:xfrm rot="5400000">
              <a:off x="-60884" y="60884"/>
              <a:ext cx="974139" cy="852371"/>
              <a:chOff x="0" y="0"/>
              <a:chExt cx="812800" cy="711200"/>
            </a:xfrm>
          </p:grpSpPr>
          <p:sp>
            <p:nvSpPr>
              <p:cNvPr id="335" name="Google Shape;335;p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336" name="Google Shape;336;p10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0"/>
            <p:cNvGrpSpPr/>
            <p:nvPr/>
          </p:nvGrpSpPr>
          <p:grpSpPr>
            <a:xfrm rot="5400000">
              <a:off x="365302" y="60884"/>
              <a:ext cx="974139" cy="852371"/>
              <a:chOff x="0" y="0"/>
              <a:chExt cx="812800" cy="711200"/>
            </a:xfrm>
          </p:grpSpPr>
          <p:sp>
            <p:nvSpPr>
              <p:cNvPr id="338" name="Google Shape;338;p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339" name="Google Shape;339;p10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0" name="Google Shape;340;p10"/>
          <p:cNvGrpSpPr/>
          <p:nvPr/>
        </p:nvGrpSpPr>
        <p:grpSpPr>
          <a:xfrm>
            <a:off x="14036807" y="5414203"/>
            <a:ext cx="958918" cy="730604"/>
            <a:chOff x="0" y="0"/>
            <a:chExt cx="1278557" cy="974139"/>
          </a:xfrm>
        </p:grpSpPr>
        <p:grpSp>
          <p:nvGrpSpPr>
            <p:cNvPr id="341" name="Google Shape;341;p10"/>
            <p:cNvGrpSpPr/>
            <p:nvPr/>
          </p:nvGrpSpPr>
          <p:grpSpPr>
            <a:xfrm rot="5400000">
              <a:off x="-60884" y="60884"/>
              <a:ext cx="974139" cy="852371"/>
              <a:chOff x="0" y="0"/>
              <a:chExt cx="812800" cy="711200"/>
            </a:xfrm>
          </p:grpSpPr>
          <p:sp>
            <p:nvSpPr>
              <p:cNvPr id="342" name="Google Shape;342;p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343" name="Google Shape;343;p10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10"/>
            <p:cNvGrpSpPr/>
            <p:nvPr/>
          </p:nvGrpSpPr>
          <p:grpSpPr>
            <a:xfrm rot="5400000">
              <a:off x="365302" y="60884"/>
              <a:ext cx="974139" cy="852371"/>
              <a:chOff x="0" y="0"/>
              <a:chExt cx="812800" cy="711200"/>
            </a:xfrm>
          </p:grpSpPr>
          <p:sp>
            <p:nvSpPr>
              <p:cNvPr id="345" name="Google Shape;345;p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</p:spPr>
          </p:sp>
          <p:sp>
            <p:nvSpPr>
              <p:cNvPr id="346" name="Google Shape;346;p10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47" name="Google Shape;34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425" y="5050304"/>
            <a:ext cx="1532825" cy="145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387" y="4989014"/>
            <a:ext cx="1431050" cy="158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9450" y="4940122"/>
            <a:ext cx="1431075" cy="167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99938" y="5060251"/>
            <a:ext cx="1859221" cy="14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20200" y="5006750"/>
            <a:ext cx="1532825" cy="154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3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1"/>
          <p:cNvGrpSpPr/>
          <p:nvPr/>
        </p:nvGrpSpPr>
        <p:grpSpPr>
          <a:xfrm>
            <a:off x="4477007" y="928637"/>
            <a:ext cx="6887503" cy="1687711"/>
            <a:chOff x="0" y="-38100"/>
            <a:chExt cx="1813993" cy="444500"/>
          </a:xfrm>
        </p:grpSpPr>
        <p:sp>
          <p:nvSpPr>
            <p:cNvPr id="357" name="Google Shape;357;p11"/>
            <p:cNvSpPr/>
            <p:nvPr/>
          </p:nvSpPr>
          <p:spPr>
            <a:xfrm>
              <a:off x="0" y="0"/>
              <a:ext cx="1813993" cy="406400"/>
            </a:xfrm>
            <a:custGeom>
              <a:rect b="b" l="l" r="r" t="t"/>
              <a:pathLst>
                <a:path extrusionOk="0" h="406400" w="1813993">
                  <a:moveTo>
                    <a:pt x="57327" y="0"/>
                  </a:moveTo>
                  <a:lnTo>
                    <a:pt x="1756666" y="0"/>
                  </a:lnTo>
                  <a:cubicBezTo>
                    <a:pt x="1788327" y="0"/>
                    <a:pt x="1813993" y="25666"/>
                    <a:pt x="1813993" y="57327"/>
                  </a:cubicBezTo>
                  <a:lnTo>
                    <a:pt x="1813993" y="349073"/>
                  </a:lnTo>
                  <a:cubicBezTo>
                    <a:pt x="1813993" y="380734"/>
                    <a:pt x="1788327" y="406400"/>
                    <a:pt x="1756666" y="406400"/>
                  </a:cubicBezTo>
                  <a:lnTo>
                    <a:pt x="57327" y="406400"/>
                  </a:lnTo>
                  <a:cubicBezTo>
                    <a:pt x="25666" y="406400"/>
                    <a:pt x="0" y="380734"/>
                    <a:pt x="0" y="349073"/>
                  </a:cubicBezTo>
                  <a:lnTo>
                    <a:pt x="0" y="57327"/>
                  </a:lnTo>
                  <a:cubicBezTo>
                    <a:pt x="0" y="25666"/>
                    <a:pt x="25666" y="0"/>
                    <a:pt x="57327" y="0"/>
                  </a:cubicBez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1"/>
            <p:cNvSpPr txBox="1"/>
            <p:nvPr/>
          </p:nvSpPr>
          <p:spPr>
            <a:xfrm>
              <a:off x="0" y="-38100"/>
              <a:ext cx="1813993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11"/>
          <p:cNvGrpSpPr/>
          <p:nvPr/>
        </p:nvGrpSpPr>
        <p:grpSpPr>
          <a:xfrm>
            <a:off x="2635517" y="1028700"/>
            <a:ext cx="1632247" cy="1632247"/>
            <a:chOff x="0" y="0"/>
            <a:chExt cx="812800" cy="812800"/>
          </a:xfrm>
        </p:grpSpPr>
        <p:sp>
          <p:nvSpPr>
            <p:cNvPr id="360" name="Google Shape;360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11"/>
          <p:cNvGrpSpPr/>
          <p:nvPr/>
        </p:nvGrpSpPr>
        <p:grpSpPr>
          <a:xfrm>
            <a:off x="6727603" y="2929376"/>
            <a:ext cx="6887503" cy="1687711"/>
            <a:chOff x="0" y="-38100"/>
            <a:chExt cx="1813993" cy="444500"/>
          </a:xfrm>
        </p:grpSpPr>
        <p:sp>
          <p:nvSpPr>
            <p:cNvPr id="363" name="Google Shape;363;p11"/>
            <p:cNvSpPr/>
            <p:nvPr/>
          </p:nvSpPr>
          <p:spPr>
            <a:xfrm>
              <a:off x="0" y="0"/>
              <a:ext cx="1813993" cy="406400"/>
            </a:xfrm>
            <a:custGeom>
              <a:rect b="b" l="l" r="r" t="t"/>
              <a:pathLst>
                <a:path extrusionOk="0" h="406400" w="1813993">
                  <a:moveTo>
                    <a:pt x="57327" y="0"/>
                  </a:moveTo>
                  <a:lnTo>
                    <a:pt x="1756666" y="0"/>
                  </a:lnTo>
                  <a:cubicBezTo>
                    <a:pt x="1788327" y="0"/>
                    <a:pt x="1813993" y="25666"/>
                    <a:pt x="1813993" y="57327"/>
                  </a:cubicBezTo>
                  <a:lnTo>
                    <a:pt x="1813993" y="349073"/>
                  </a:lnTo>
                  <a:cubicBezTo>
                    <a:pt x="1813993" y="380734"/>
                    <a:pt x="1788327" y="406400"/>
                    <a:pt x="1756666" y="406400"/>
                  </a:cubicBezTo>
                  <a:lnTo>
                    <a:pt x="57327" y="406400"/>
                  </a:lnTo>
                  <a:cubicBezTo>
                    <a:pt x="25666" y="406400"/>
                    <a:pt x="0" y="380734"/>
                    <a:pt x="0" y="349073"/>
                  </a:cubicBezTo>
                  <a:lnTo>
                    <a:pt x="0" y="57327"/>
                  </a:lnTo>
                  <a:cubicBezTo>
                    <a:pt x="0" y="25666"/>
                    <a:pt x="25666" y="0"/>
                    <a:pt x="57327" y="0"/>
                  </a:cubicBez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1"/>
            <p:cNvSpPr txBox="1"/>
            <p:nvPr/>
          </p:nvSpPr>
          <p:spPr>
            <a:xfrm>
              <a:off x="0" y="-38100"/>
              <a:ext cx="1813993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11"/>
          <p:cNvGrpSpPr/>
          <p:nvPr/>
        </p:nvGrpSpPr>
        <p:grpSpPr>
          <a:xfrm>
            <a:off x="4886114" y="3029438"/>
            <a:ext cx="1632247" cy="1632247"/>
            <a:chOff x="0" y="0"/>
            <a:chExt cx="812800" cy="812800"/>
          </a:xfrm>
        </p:grpSpPr>
        <p:sp>
          <p:nvSpPr>
            <p:cNvPr id="366" name="Google Shape;366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11"/>
          <p:cNvSpPr/>
          <p:nvPr/>
        </p:nvSpPr>
        <p:spPr>
          <a:xfrm flipH="1">
            <a:off x="13287665" y="627661"/>
            <a:ext cx="4751152" cy="4803554"/>
          </a:xfrm>
          <a:custGeom>
            <a:rect b="b" l="l" r="r" t="t"/>
            <a:pathLst>
              <a:path extrusionOk="0" h="4803554" w="4751152">
                <a:moveTo>
                  <a:pt x="4751152" y="0"/>
                </a:moveTo>
                <a:lnTo>
                  <a:pt x="0" y="0"/>
                </a:lnTo>
                <a:lnTo>
                  <a:pt x="0" y="4803554"/>
                </a:lnTo>
                <a:lnTo>
                  <a:pt x="4751152" y="4803554"/>
                </a:lnTo>
                <a:lnTo>
                  <a:pt x="475115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69" name="Google Shape;369;p11"/>
          <p:cNvGrpSpPr/>
          <p:nvPr/>
        </p:nvGrpSpPr>
        <p:grpSpPr>
          <a:xfrm>
            <a:off x="8841503" y="5084493"/>
            <a:ext cx="6887503" cy="1687711"/>
            <a:chOff x="0" y="-38100"/>
            <a:chExt cx="1813993" cy="444500"/>
          </a:xfrm>
        </p:grpSpPr>
        <p:sp>
          <p:nvSpPr>
            <p:cNvPr id="370" name="Google Shape;370;p11"/>
            <p:cNvSpPr/>
            <p:nvPr/>
          </p:nvSpPr>
          <p:spPr>
            <a:xfrm>
              <a:off x="0" y="0"/>
              <a:ext cx="1813993" cy="406400"/>
            </a:xfrm>
            <a:custGeom>
              <a:rect b="b" l="l" r="r" t="t"/>
              <a:pathLst>
                <a:path extrusionOk="0" h="406400" w="1813993">
                  <a:moveTo>
                    <a:pt x="57327" y="0"/>
                  </a:moveTo>
                  <a:lnTo>
                    <a:pt x="1756666" y="0"/>
                  </a:lnTo>
                  <a:cubicBezTo>
                    <a:pt x="1788327" y="0"/>
                    <a:pt x="1813993" y="25666"/>
                    <a:pt x="1813993" y="57327"/>
                  </a:cubicBezTo>
                  <a:lnTo>
                    <a:pt x="1813993" y="349073"/>
                  </a:lnTo>
                  <a:cubicBezTo>
                    <a:pt x="1813993" y="380734"/>
                    <a:pt x="1788327" y="406400"/>
                    <a:pt x="1756666" y="406400"/>
                  </a:cubicBezTo>
                  <a:lnTo>
                    <a:pt x="57327" y="406400"/>
                  </a:lnTo>
                  <a:cubicBezTo>
                    <a:pt x="25666" y="406400"/>
                    <a:pt x="0" y="380734"/>
                    <a:pt x="0" y="349073"/>
                  </a:cubicBezTo>
                  <a:lnTo>
                    <a:pt x="0" y="57327"/>
                  </a:lnTo>
                  <a:cubicBezTo>
                    <a:pt x="0" y="25666"/>
                    <a:pt x="25666" y="0"/>
                    <a:pt x="57327" y="0"/>
                  </a:cubicBezTo>
                  <a:close/>
                </a:path>
              </a:pathLst>
            </a:custGeom>
            <a:solidFill>
              <a:srgbClr val="D75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1"/>
            <p:cNvSpPr txBox="1"/>
            <p:nvPr/>
          </p:nvSpPr>
          <p:spPr>
            <a:xfrm>
              <a:off x="0" y="-38100"/>
              <a:ext cx="1813993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1"/>
          <p:cNvGrpSpPr/>
          <p:nvPr/>
        </p:nvGrpSpPr>
        <p:grpSpPr>
          <a:xfrm>
            <a:off x="7000013" y="5184556"/>
            <a:ext cx="1632247" cy="1632247"/>
            <a:chOff x="0" y="0"/>
            <a:chExt cx="812800" cy="812800"/>
          </a:xfrm>
        </p:grpSpPr>
        <p:sp>
          <p:nvSpPr>
            <p:cNvPr id="373" name="Google Shape;373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11"/>
          <p:cNvGrpSpPr/>
          <p:nvPr/>
        </p:nvGrpSpPr>
        <p:grpSpPr>
          <a:xfrm>
            <a:off x="10634590" y="7240615"/>
            <a:ext cx="6887503" cy="1687711"/>
            <a:chOff x="0" y="-38100"/>
            <a:chExt cx="1813993" cy="444500"/>
          </a:xfrm>
        </p:grpSpPr>
        <p:sp>
          <p:nvSpPr>
            <p:cNvPr id="376" name="Google Shape;376;p11"/>
            <p:cNvSpPr/>
            <p:nvPr/>
          </p:nvSpPr>
          <p:spPr>
            <a:xfrm>
              <a:off x="0" y="0"/>
              <a:ext cx="1813993" cy="406400"/>
            </a:xfrm>
            <a:custGeom>
              <a:rect b="b" l="l" r="r" t="t"/>
              <a:pathLst>
                <a:path extrusionOk="0" h="406400" w="1813993">
                  <a:moveTo>
                    <a:pt x="57327" y="0"/>
                  </a:moveTo>
                  <a:lnTo>
                    <a:pt x="1756666" y="0"/>
                  </a:lnTo>
                  <a:cubicBezTo>
                    <a:pt x="1788327" y="0"/>
                    <a:pt x="1813993" y="25666"/>
                    <a:pt x="1813993" y="57327"/>
                  </a:cubicBezTo>
                  <a:lnTo>
                    <a:pt x="1813993" y="349073"/>
                  </a:lnTo>
                  <a:cubicBezTo>
                    <a:pt x="1813993" y="380734"/>
                    <a:pt x="1788327" y="406400"/>
                    <a:pt x="1756666" y="406400"/>
                  </a:cubicBezTo>
                  <a:lnTo>
                    <a:pt x="57327" y="406400"/>
                  </a:lnTo>
                  <a:cubicBezTo>
                    <a:pt x="25666" y="406400"/>
                    <a:pt x="0" y="380734"/>
                    <a:pt x="0" y="349073"/>
                  </a:cubicBezTo>
                  <a:lnTo>
                    <a:pt x="0" y="57327"/>
                  </a:lnTo>
                  <a:cubicBezTo>
                    <a:pt x="0" y="25666"/>
                    <a:pt x="25666" y="0"/>
                    <a:pt x="57327" y="0"/>
                  </a:cubicBezTo>
                  <a:close/>
                </a:path>
              </a:pathLst>
            </a:custGeom>
            <a:solidFill>
              <a:srgbClr val="FE8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1"/>
            <p:cNvSpPr txBox="1"/>
            <p:nvPr/>
          </p:nvSpPr>
          <p:spPr>
            <a:xfrm>
              <a:off x="0" y="-38100"/>
              <a:ext cx="1813993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11"/>
          <p:cNvGrpSpPr/>
          <p:nvPr/>
        </p:nvGrpSpPr>
        <p:grpSpPr>
          <a:xfrm>
            <a:off x="8793101" y="7340678"/>
            <a:ext cx="1632247" cy="1632247"/>
            <a:chOff x="0" y="0"/>
            <a:chExt cx="812800" cy="812800"/>
          </a:xfrm>
        </p:grpSpPr>
        <p:sp>
          <p:nvSpPr>
            <p:cNvPr id="379" name="Google Shape;379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8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11"/>
          <p:cNvSpPr txBox="1"/>
          <p:nvPr/>
        </p:nvSpPr>
        <p:spPr>
          <a:xfrm>
            <a:off x="2186164" y="2792668"/>
            <a:ext cx="2530954" cy="55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Point 01</a:t>
            </a:r>
            <a:endParaRPr/>
          </a:p>
        </p:txBody>
      </p:sp>
      <p:sp>
        <p:nvSpPr>
          <p:cNvPr id="382" name="Google Shape;382;p11"/>
          <p:cNvSpPr txBox="1"/>
          <p:nvPr/>
        </p:nvSpPr>
        <p:spPr>
          <a:xfrm>
            <a:off x="5159202" y="1494008"/>
            <a:ext cx="61374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odor amet, consectetuer adipiscing elit. Ad netus natoque ut ornare tincidunt non.</a:t>
            </a:r>
            <a:endParaRPr/>
          </a:p>
        </p:txBody>
      </p:sp>
      <p:sp>
        <p:nvSpPr>
          <p:cNvPr id="383" name="Google Shape;383;p11"/>
          <p:cNvSpPr txBox="1"/>
          <p:nvPr/>
        </p:nvSpPr>
        <p:spPr>
          <a:xfrm>
            <a:off x="4425693" y="4848600"/>
            <a:ext cx="2530954" cy="55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Point 02</a:t>
            </a:r>
            <a:endParaRPr/>
          </a:p>
        </p:txBody>
      </p:sp>
      <p:sp>
        <p:nvSpPr>
          <p:cNvPr id="384" name="Google Shape;384;p11"/>
          <p:cNvSpPr txBox="1"/>
          <p:nvPr/>
        </p:nvSpPr>
        <p:spPr>
          <a:xfrm>
            <a:off x="6262147" y="6997778"/>
            <a:ext cx="2530954" cy="55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Point 03</a:t>
            </a:r>
            <a:endParaRPr/>
          </a:p>
        </p:txBody>
      </p:sp>
      <p:sp>
        <p:nvSpPr>
          <p:cNvPr id="385" name="Google Shape;385;p11"/>
          <p:cNvSpPr txBox="1"/>
          <p:nvPr/>
        </p:nvSpPr>
        <p:spPr>
          <a:xfrm>
            <a:off x="8495421" y="9153900"/>
            <a:ext cx="2530954" cy="55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Point 04</a:t>
            </a:r>
            <a:endParaRPr/>
          </a:p>
        </p:txBody>
      </p:sp>
      <p:sp>
        <p:nvSpPr>
          <p:cNvPr id="386" name="Google Shape;386;p11"/>
          <p:cNvSpPr/>
          <p:nvPr/>
        </p:nvSpPr>
        <p:spPr>
          <a:xfrm flipH="1">
            <a:off x="-111451" y="5184556"/>
            <a:ext cx="5813688" cy="5285171"/>
          </a:xfrm>
          <a:custGeom>
            <a:rect b="b" l="l" r="r" t="t"/>
            <a:pathLst>
              <a:path extrusionOk="0" h="5285171" w="5813688">
                <a:moveTo>
                  <a:pt x="5813689" y="0"/>
                </a:moveTo>
                <a:lnTo>
                  <a:pt x="0" y="0"/>
                </a:lnTo>
                <a:lnTo>
                  <a:pt x="0" y="5285171"/>
                </a:lnTo>
                <a:lnTo>
                  <a:pt x="5813689" y="5285171"/>
                </a:lnTo>
                <a:lnTo>
                  <a:pt x="581368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11"/>
          <p:cNvSpPr txBox="1"/>
          <p:nvPr/>
        </p:nvSpPr>
        <p:spPr>
          <a:xfrm>
            <a:off x="7102669" y="3439576"/>
            <a:ext cx="61374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odor amet, consectetuer adipiscing elit. Ad netus natoque ut ornare tincidunt non.</a:t>
            </a:r>
            <a:endParaRPr/>
          </a:p>
        </p:txBody>
      </p:sp>
      <p:sp>
        <p:nvSpPr>
          <p:cNvPr id="388" name="Google Shape;388;p11"/>
          <p:cNvSpPr txBox="1"/>
          <p:nvPr/>
        </p:nvSpPr>
        <p:spPr>
          <a:xfrm>
            <a:off x="9359424" y="5642539"/>
            <a:ext cx="61374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odor amet, consectetuer adipiscing elit. Ad netus natoque ut ornare tincidunt non.</a:t>
            </a:r>
            <a:endParaRPr/>
          </a:p>
        </p:txBody>
      </p:sp>
      <p:sp>
        <p:nvSpPr>
          <p:cNvPr id="389" name="Google Shape;389;p11"/>
          <p:cNvSpPr txBox="1"/>
          <p:nvPr/>
        </p:nvSpPr>
        <p:spPr>
          <a:xfrm>
            <a:off x="11121929" y="7800904"/>
            <a:ext cx="61374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odor amet, consectetuer adipiscing elit. Ad netus natoque ut ornare tincidunt non.</a:t>
            </a:r>
            <a:endParaRPr/>
          </a:p>
        </p:txBody>
      </p:sp>
      <p:pic>
        <p:nvPicPr>
          <p:cNvPr id="390" name="Google Shape;390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7912" y="1422636"/>
            <a:ext cx="887475" cy="84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629" y="3355359"/>
            <a:ext cx="887475" cy="98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2413" y="5480162"/>
            <a:ext cx="887475" cy="104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75644" y="7654525"/>
            <a:ext cx="1267180" cy="9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3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Google Shape;398;p12"/>
          <p:cNvCxnSpPr/>
          <p:nvPr/>
        </p:nvCxnSpPr>
        <p:spPr>
          <a:xfrm rot="10800000">
            <a:off x="1120683" y="1599339"/>
            <a:ext cx="0" cy="7027098"/>
          </a:xfrm>
          <a:prstGeom prst="straightConnector1">
            <a:avLst/>
          </a:prstGeom>
          <a:noFill/>
          <a:ln cap="flat" cmpd="sng" w="95250">
            <a:solidFill>
              <a:srgbClr val="735FE4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399" name="Google Shape;399;p12"/>
          <p:cNvCxnSpPr/>
          <p:nvPr/>
        </p:nvCxnSpPr>
        <p:spPr>
          <a:xfrm rot="10800000">
            <a:off x="8195543" y="2548381"/>
            <a:ext cx="0" cy="6078055"/>
          </a:xfrm>
          <a:prstGeom prst="straightConnector1">
            <a:avLst/>
          </a:prstGeom>
          <a:noFill/>
          <a:ln cap="flat" cmpd="sng" w="95250">
            <a:solidFill>
              <a:srgbClr val="FDBD00"/>
            </a:solidFill>
            <a:prstDash val="lgDash"/>
            <a:round/>
            <a:headEnd len="sm" w="sm" type="none"/>
            <a:tailEnd len="sm" w="sm" type="none"/>
          </a:ln>
        </p:spPr>
      </p:cxnSp>
      <p:grpSp>
        <p:nvGrpSpPr>
          <p:cNvPr id="400" name="Google Shape;400;p12"/>
          <p:cNvGrpSpPr/>
          <p:nvPr/>
        </p:nvGrpSpPr>
        <p:grpSpPr>
          <a:xfrm>
            <a:off x="1073058" y="8047384"/>
            <a:ext cx="2268390" cy="1031183"/>
            <a:chOff x="0" y="-169230"/>
            <a:chExt cx="3024519" cy="1374910"/>
          </a:xfrm>
        </p:grpSpPr>
        <p:grpSp>
          <p:nvGrpSpPr>
            <p:cNvPr id="401" name="Google Shape;401;p12"/>
            <p:cNvGrpSpPr/>
            <p:nvPr/>
          </p:nvGrpSpPr>
          <p:grpSpPr>
            <a:xfrm>
              <a:off x="0" y="-169230"/>
              <a:ext cx="3024519" cy="1374910"/>
              <a:chOff x="0" y="-38100"/>
              <a:chExt cx="680930" cy="309543"/>
            </a:xfrm>
          </p:grpSpPr>
          <p:sp>
            <p:nvSpPr>
              <p:cNvPr id="402" name="Google Shape;402;p12"/>
              <p:cNvSpPr/>
              <p:nvPr/>
            </p:nvSpPr>
            <p:spPr>
              <a:xfrm>
                <a:off x="0" y="0"/>
                <a:ext cx="680930" cy="271443"/>
              </a:xfrm>
              <a:custGeom>
                <a:rect b="b" l="l" r="r" t="t"/>
                <a:pathLst>
                  <a:path extrusionOk="0" h="271443" w="680930">
                    <a:moveTo>
                      <a:pt x="135721" y="0"/>
                    </a:moveTo>
                    <a:lnTo>
                      <a:pt x="545209" y="0"/>
                    </a:lnTo>
                    <a:cubicBezTo>
                      <a:pt x="581204" y="0"/>
                      <a:pt x="615726" y="14299"/>
                      <a:pt x="641178" y="39752"/>
                    </a:cubicBezTo>
                    <a:cubicBezTo>
                      <a:pt x="666631" y="65205"/>
                      <a:pt x="680930" y="99726"/>
                      <a:pt x="680930" y="135721"/>
                    </a:cubicBezTo>
                    <a:lnTo>
                      <a:pt x="680930" y="135721"/>
                    </a:lnTo>
                    <a:cubicBezTo>
                      <a:pt x="680930" y="171717"/>
                      <a:pt x="666631" y="206238"/>
                      <a:pt x="641178" y="231691"/>
                    </a:cubicBezTo>
                    <a:cubicBezTo>
                      <a:pt x="615726" y="257144"/>
                      <a:pt x="581204" y="271443"/>
                      <a:pt x="545209" y="271443"/>
                    </a:cubicBezTo>
                    <a:lnTo>
                      <a:pt x="135721" y="271443"/>
                    </a:lnTo>
                    <a:cubicBezTo>
                      <a:pt x="99726" y="271443"/>
                      <a:pt x="65205" y="257144"/>
                      <a:pt x="39752" y="231691"/>
                    </a:cubicBezTo>
                    <a:cubicBezTo>
                      <a:pt x="14299" y="206238"/>
                      <a:pt x="0" y="171717"/>
                      <a:pt x="0" y="135721"/>
                    </a:cubicBezTo>
                    <a:lnTo>
                      <a:pt x="0" y="135721"/>
                    </a:lnTo>
                    <a:cubicBezTo>
                      <a:pt x="0" y="99726"/>
                      <a:pt x="14299" y="65205"/>
                      <a:pt x="39752" y="39752"/>
                    </a:cubicBezTo>
                    <a:cubicBezTo>
                      <a:pt x="65205" y="14299"/>
                      <a:pt x="99726" y="0"/>
                      <a:pt x="135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12"/>
              <p:cNvSpPr txBox="1"/>
              <p:nvPr/>
            </p:nvSpPr>
            <p:spPr>
              <a:xfrm>
                <a:off x="0" y="-38100"/>
                <a:ext cx="680930" cy="309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4" name="Google Shape;404;p12"/>
            <p:cNvSpPr txBox="1"/>
            <p:nvPr/>
          </p:nvSpPr>
          <p:spPr>
            <a:xfrm>
              <a:off x="223133" y="265776"/>
              <a:ext cx="2578253" cy="655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8" u="none" cap="none" strike="noStrike">
                  <a:solidFill>
                    <a:srgbClr val="060631"/>
                  </a:solidFill>
                  <a:latin typeface="Lora"/>
                  <a:ea typeface="Lora"/>
                  <a:cs typeface="Lora"/>
                  <a:sym typeface="Lora"/>
                </a:rPr>
                <a:t>Mon</a:t>
              </a:r>
              <a:endParaRPr/>
            </a:p>
          </p:txBody>
        </p:sp>
      </p:grpSp>
      <p:grpSp>
        <p:nvGrpSpPr>
          <p:cNvPr id="405" name="Google Shape;405;p12"/>
          <p:cNvGrpSpPr/>
          <p:nvPr/>
        </p:nvGrpSpPr>
        <p:grpSpPr>
          <a:xfrm>
            <a:off x="3400093" y="8047384"/>
            <a:ext cx="2268390" cy="1031183"/>
            <a:chOff x="0" y="-169230"/>
            <a:chExt cx="3024519" cy="1374910"/>
          </a:xfrm>
        </p:grpSpPr>
        <p:grpSp>
          <p:nvGrpSpPr>
            <p:cNvPr id="406" name="Google Shape;406;p12"/>
            <p:cNvGrpSpPr/>
            <p:nvPr/>
          </p:nvGrpSpPr>
          <p:grpSpPr>
            <a:xfrm>
              <a:off x="0" y="-169230"/>
              <a:ext cx="3024519" cy="1374910"/>
              <a:chOff x="0" y="-38100"/>
              <a:chExt cx="680930" cy="309543"/>
            </a:xfrm>
          </p:grpSpPr>
          <p:sp>
            <p:nvSpPr>
              <p:cNvPr id="407" name="Google Shape;407;p12"/>
              <p:cNvSpPr/>
              <p:nvPr/>
            </p:nvSpPr>
            <p:spPr>
              <a:xfrm>
                <a:off x="0" y="0"/>
                <a:ext cx="680930" cy="271443"/>
              </a:xfrm>
              <a:custGeom>
                <a:rect b="b" l="l" r="r" t="t"/>
                <a:pathLst>
                  <a:path extrusionOk="0" h="271443" w="680930">
                    <a:moveTo>
                      <a:pt x="135721" y="0"/>
                    </a:moveTo>
                    <a:lnTo>
                      <a:pt x="545209" y="0"/>
                    </a:lnTo>
                    <a:cubicBezTo>
                      <a:pt x="581204" y="0"/>
                      <a:pt x="615726" y="14299"/>
                      <a:pt x="641178" y="39752"/>
                    </a:cubicBezTo>
                    <a:cubicBezTo>
                      <a:pt x="666631" y="65205"/>
                      <a:pt x="680930" y="99726"/>
                      <a:pt x="680930" y="135721"/>
                    </a:cubicBezTo>
                    <a:lnTo>
                      <a:pt x="680930" y="135721"/>
                    </a:lnTo>
                    <a:cubicBezTo>
                      <a:pt x="680930" y="171717"/>
                      <a:pt x="666631" y="206238"/>
                      <a:pt x="641178" y="231691"/>
                    </a:cubicBezTo>
                    <a:cubicBezTo>
                      <a:pt x="615726" y="257144"/>
                      <a:pt x="581204" y="271443"/>
                      <a:pt x="545209" y="271443"/>
                    </a:cubicBezTo>
                    <a:lnTo>
                      <a:pt x="135721" y="271443"/>
                    </a:lnTo>
                    <a:cubicBezTo>
                      <a:pt x="99726" y="271443"/>
                      <a:pt x="65205" y="257144"/>
                      <a:pt x="39752" y="231691"/>
                    </a:cubicBezTo>
                    <a:cubicBezTo>
                      <a:pt x="14299" y="206238"/>
                      <a:pt x="0" y="171717"/>
                      <a:pt x="0" y="135721"/>
                    </a:cubicBezTo>
                    <a:lnTo>
                      <a:pt x="0" y="135721"/>
                    </a:lnTo>
                    <a:cubicBezTo>
                      <a:pt x="0" y="99726"/>
                      <a:pt x="14299" y="65205"/>
                      <a:pt x="39752" y="39752"/>
                    </a:cubicBezTo>
                    <a:cubicBezTo>
                      <a:pt x="65205" y="14299"/>
                      <a:pt x="99726" y="0"/>
                      <a:pt x="135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12"/>
              <p:cNvSpPr txBox="1"/>
              <p:nvPr/>
            </p:nvSpPr>
            <p:spPr>
              <a:xfrm>
                <a:off x="0" y="-38100"/>
                <a:ext cx="680930" cy="309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9" name="Google Shape;409;p12"/>
            <p:cNvSpPr txBox="1"/>
            <p:nvPr/>
          </p:nvSpPr>
          <p:spPr>
            <a:xfrm>
              <a:off x="223133" y="265776"/>
              <a:ext cx="2578253" cy="655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8" u="none" cap="none" strike="noStrike">
                  <a:solidFill>
                    <a:srgbClr val="060631"/>
                  </a:solidFill>
                  <a:latin typeface="Lora"/>
                  <a:ea typeface="Lora"/>
                  <a:cs typeface="Lora"/>
                  <a:sym typeface="Lora"/>
                </a:rPr>
                <a:t>Tue</a:t>
              </a:r>
              <a:endParaRPr/>
            </a:p>
          </p:txBody>
        </p:sp>
      </p:grpSp>
      <p:grpSp>
        <p:nvGrpSpPr>
          <p:cNvPr id="410" name="Google Shape;410;p12"/>
          <p:cNvGrpSpPr/>
          <p:nvPr/>
        </p:nvGrpSpPr>
        <p:grpSpPr>
          <a:xfrm>
            <a:off x="5727128" y="8047384"/>
            <a:ext cx="2268390" cy="1031183"/>
            <a:chOff x="0" y="-169230"/>
            <a:chExt cx="3024519" cy="1374910"/>
          </a:xfrm>
        </p:grpSpPr>
        <p:grpSp>
          <p:nvGrpSpPr>
            <p:cNvPr id="411" name="Google Shape;411;p12"/>
            <p:cNvGrpSpPr/>
            <p:nvPr/>
          </p:nvGrpSpPr>
          <p:grpSpPr>
            <a:xfrm>
              <a:off x="0" y="-169230"/>
              <a:ext cx="3024519" cy="1374910"/>
              <a:chOff x="0" y="-38100"/>
              <a:chExt cx="680930" cy="309543"/>
            </a:xfrm>
          </p:grpSpPr>
          <p:sp>
            <p:nvSpPr>
              <p:cNvPr id="412" name="Google Shape;412;p12"/>
              <p:cNvSpPr/>
              <p:nvPr/>
            </p:nvSpPr>
            <p:spPr>
              <a:xfrm>
                <a:off x="0" y="0"/>
                <a:ext cx="680930" cy="271443"/>
              </a:xfrm>
              <a:custGeom>
                <a:rect b="b" l="l" r="r" t="t"/>
                <a:pathLst>
                  <a:path extrusionOk="0" h="271443" w="680930">
                    <a:moveTo>
                      <a:pt x="135721" y="0"/>
                    </a:moveTo>
                    <a:lnTo>
                      <a:pt x="545209" y="0"/>
                    </a:lnTo>
                    <a:cubicBezTo>
                      <a:pt x="581204" y="0"/>
                      <a:pt x="615726" y="14299"/>
                      <a:pt x="641178" y="39752"/>
                    </a:cubicBezTo>
                    <a:cubicBezTo>
                      <a:pt x="666631" y="65205"/>
                      <a:pt x="680930" y="99726"/>
                      <a:pt x="680930" y="135721"/>
                    </a:cubicBezTo>
                    <a:lnTo>
                      <a:pt x="680930" y="135721"/>
                    </a:lnTo>
                    <a:cubicBezTo>
                      <a:pt x="680930" y="171717"/>
                      <a:pt x="666631" y="206238"/>
                      <a:pt x="641178" y="231691"/>
                    </a:cubicBezTo>
                    <a:cubicBezTo>
                      <a:pt x="615726" y="257144"/>
                      <a:pt x="581204" y="271443"/>
                      <a:pt x="545209" y="271443"/>
                    </a:cubicBezTo>
                    <a:lnTo>
                      <a:pt x="135721" y="271443"/>
                    </a:lnTo>
                    <a:cubicBezTo>
                      <a:pt x="99726" y="271443"/>
                      <a:pt x="65205" y="257144"/>
                      <a:pt x="39752" y="231691"/>
                    </a:cubicBezTo>
                    <a:cubicBezTo>
                      <a:pt x="14299" y="206238"/>
                      <a:pt x="0" y="171717"/>
                      <a:pt x="0" y="135721"/>
                    </a:cubicBezTo>
                    <a:lnTo>
                      <a:pt x="0" y="135721"/>
                    </a:lnTo>
                    <a:cubicBezTo>
                      <a:pt x="0" y="99726"/>
                      <a:pt x="14299" y="65205"/>
                      <a:pt x="39752" y="39752"/>
                    </a:cubicBezTo>
                    <a:cubicBezTo>
                      <a:pt x="65205" y="14299"/>
                      <a:pt x="99726" y="0"/>
                      <a:pt x="135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12"/>
              <p:cNvSpPr txBox="1"/>
              <p:nvPr/>
            </p:nvSpPr>
            <p:spPr>
              <a:xfrm>
                <a:off x="0" y="-38100"/>
                <a:ext cx="680930" cy="309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4" name="Google Shape;414;p12"/>
            <p:cNvSpPr txBox="1"/>
            <p:nvPr/>
          </p:nvSpPr>
          <p:spPr>
            <a:xfrm>
              <a:off x="223133" y="265776"/>
              <a:ext cx="2578253" cy="655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8" u="none" cap="none" strike="noStrike">
                  <a:solidFill>
                    <a:srgbClr val="060631"/>
                  </a:solidFill>
                  <a:latin typeface="Lora"/>
                  <a:ea typeface="Lora"/>
                  <a:cs typeface="Lora"/>
                  <a:sym typeface="Lora"/>
                </a:rPr>
                <a:t>Wed</a:t>
              </a:r>
              <a:endParaRPr/>
            </a:p>
          </p:txBody>
        </p:sp>
      </p:grpSp>
      <p:grpSp>
        <p:nvGrpSpPr>
          <p:cNvPr id="415" name="Google Shape;415;p12"/>
          <p:cNvGrpSpPr/>
          <p:nvPr/>
        </p:nvGrpSpPr>
        <p:grpSpPr>
          <a:xfrm>
            <a:off x="8054163" y="8047384"/>
            <a:ext cx="2268390" cy="1031183"/>
            <a:chOff x="0" y="-169230"/>
            <a:chExt cx="3024519" cy="1374910"/>
          </a:xfrm>
        </p:grpSpPr>
        <p:grpSp>
          <p:nvGrpSpPr>
            <p:cNvPr id="416" name="Google Shape;416;p12"/>
            <p:cNvGrpSpPr/>
            <p:nvPr/>
          </p:nvGrpSpPr>
          <p:grpSpPr>
            <a:xfrm>
              <a:off x="0" y="-169230"/>
              <a:ext cx="3024519" cy="1374910"/>
              <a:chOff x="0" y="-38100"/>
              <a:chExt cx="680930" cy="309543"/>
            </a:xfrm>
          </p:grpSpPr>
          <p:sp>
            <p:nvSpPr>
              <p:cNvPr id="417" name="Google Shape;417;p12"/>
              <p:cNvSpPr/>
              <p:nvPr/>
            </p:nvSpPr>
            <p:spPr>
              <a:xfrm>
                <a:off x="0" y="0"/>
                <a:ext cx="680930" cy="271443"/>
              </a:xfrm>
              <a:custGeom>
                <a:rect b="b" l="l" r="r" t="t"/>
                <a:pathLst>
                  <a:path extrusionOk="0" h="271443" w="680930">
                    <a:moveTo>
                      <a:pt x="135721" y="0"/>
                    </a:moveTo>
                    <a:lnTo>
                      <a:pt x="545209" y="0"/>
                    </a:lnTo>
                    <a:cubicBezTo>
                      <a:pt x="581204" y="0"/>
                      <a:pt x="615726" y="14299"/>
                      <a:pt x="641178" y="39752"/>
                    </a:cubicBezTo>
                    <a:cubicBezTo>
                      <a:pt x="666631" y="65205"/>
                      <a:pt x="680930" y="99726"/>
                      <a:pt x="680930" y="135721"/>
                    </a:cubicBezTo>
                    <a:lnTo>
                      <a:pt x="680930" y="135721"/>
                    </a:lnTo>
                    <a:cubicBezTo>
                      <a:pt x="680930" y="171717"/>
                      <a:pt x="666631" y="206238"/>
                      <a:pt x="641178" y="231691"/>
                    </a:cubicBezTo>
                    <a:cubicBezTo>
                      <a:pt x="615726" y="257144"/>
                      <a:pt x="581204" y="271443"/>
                      <a:pt x="545209" y="271443"/>
                    </a:cubicBezTo>
                    <a:lnTo>
                      <a:pt x="135721" y="271443"/>
                    </a:lnTo>
                    <a:cubicBezTo>
                      <a:pt x="99726" y="271443"/>
                      <a:pt x="65205" y="257144"/>
                      <a:pt x="39752" y="231691"/>
                    </a:cubicBezTo>
                    <a:cubicBezTo>
                      <a:pt x="14299" y="206238"/>
                      <a:pt x="0" y="171717"/>
                      <a:pt x="0" y="135721"/>
                    </a:cubicBezTo>
                    <a:lnTo>
                      <a:pt x="0" y="135721"/>
                    </a:lnTo>
                    <a:cubicBezTo>
                      <a:pt x="0" y="99726"/>
                      <a:pt x="14299" y="65205"/>
                      <a:pt x="39752" y="39752"/>
                    </a:cubicBezTo>
                    <a:cubicBezTo>
                      <a:pt x="65205" y="14299"/>
                      <a:pt x="99726" y="0"/>
                      <a:pt x="135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12"/>
              <p:cNvSpPr txBox="1"/>
              <p:nvPr/>
            </p:nvSpPr>
            <p:spPr>
              <a:xfrm>
                <a:off x="0" y="-38100"/>
                <a:ext cx="680930" cy="309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9" name="Google Shape;419;p12"/>
            <p:cNvSpPr txBox="1"/>
            <p:nvPr/>
          </p:nvSpPr>
          <p:spPr>
            <a:xfrm>
              <a:off x="223133" y="265776"/>
              <a:ext cx="2578253" cy="655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8" u="none" cap="none" strike="noStrike">
                  <a:solidFill>
                    <a:srgbClr val="060631"/>
                  </a:solidFill>
                  <a:latin typeface="Lora"/>
                  <a:ea typeface="Lora"/>
                  <a:cs typeface="Lora"/>
                  <a:sym typeface="Lora"/>
                </a:rPr>
                <a:t>Thu</a:t>
              </a:r>
              <a:endParaRPr/>
            </a:p>
          </p:txBody>
        </p:sp>
      </p:grpSp>
      <p:grpSp>
        <p:nvGrpSpPr>
          <p:cNvPr id="420" name="Google Shape;420;p12"/>
          <p:cNvGrpSpPr/>
          <p:nvPr/>
        </p:nvGrpSpPr>
        <p:grpSpPr>
          <a:xfrm>
            <a:off x="10381198" y="8047384"/>
            <a:ext cx="2268390" cy="1031183"/>
            <a:chOff x="0" y="-169230"/>
            <a:chExt cx="3024519" cy="1374910"/>
          </a:xfrm>
        </p:grpSpPr>
        <p:grpSp>
          <p:nvGrpSpPr>
            <p:cNvPr id="421" name="Google Shape;421;p12"/>
            <p:cNvGrpSpPr/>
            <p:nvPr/>
          </p:nvGrpSpPr>
          <p:grpSpPr>
            <a:xfrm>
              <a:off x="0" y="-169230"/>
              <a:ext cx="3024519" cy="1374910"/>
              <a:chOff x="0" y="-38100"/>
              <a:chExt cx="680930" cy="309543"/>
            </a:xfrm>
          </p:grpSpPr>
          <p:sp>
            <p:nvSpPr>
              <p:cNvPr id="422" name="Google Shape;422;p12"/>
              <p:cNvSpPr/>
              <p:nvPr/>
            </p:nvSpPr>
            <p:spPr>
              <a:xfrm>
                <a:off x="0" y="0"/>
                <a:ext cx="680930" cy="271443"/>
              </a:xfrm>
              <a:custGeom>
                <a:rect b="b" l="l" r="r" t="t"/>
                <a:pathLst>
                  <a:path extrusionOk="0" h="271443" w="680930">
                    <a:moveTo>
                      <a:pt x="135721" y="0"/>
                    </a:moveTo>
                    <a:lnTo>
                      <a:pt x="545209" y="0"/>
                    </a:lnTo>
                    <a:cubicBezTo>
                      <a:pt x="581204" y="0"/>
                      <a:pt x="615726" y="14299"/>
                      <a:pt x="641178" y="39752"/>
                    </a:cubicBezTo>
                    <a:cubicBezTo>
                      <a:pt x="666631" y="65205"/>
                      <a:pt x="680930" y="99726"/>
                      <a:pt x="680930" y="135721"/>
                    </a:cubicBezTo>
                    <a:lnTo>
                      <a:pt x="680930" y="135721"/>
                    </a:lnTo>
                    <a:cubicBezTo>
                      <a:pt x="680930" y="171717"/>
                      <a:pt x="666631" y="206238"/>
                      <a:pt x="641178" y="231691"/>
                    </a:cubicBezTo>
                    <a:cubicBezTo>
                      <a:pt x="615726" y="257144"/>
                      <a:pt x="581204" y="271443"/>
                      <a:pt x="545209" y="271443"/>
                    </a:cubicBezTo>
                    <a:lnTo>
                      <a:pt x="135721" y="271443"/>
                    </a:lnTo>
                    <a:cubicBezTo>
                      <a:pt x="99726" y="271443"/>
                      <a:pt x="65205" y="257144"/>
                      <a:pt x="39752" y="231691"/>
                    </a:cubicBezTo>
                    <a:cubicBezTo>
                      <a:pt x="14299" y="206238"/>
                      <a:pt x="0" y="171717"/>
                      <a:pt x="0" y="135721"/>
                    </a:cubicBezTo>
                    <a:lnTo>
                      <a:pt x="0" y="135721"/>
                    </a:lnTo>
                    <a:cubicBezTo>
                      <a:pt x="0" y="99726"/>
                      <a:pt x="14299" y="65205"/>
                      <a:pt x="39752" y="39752"/>
                    </a:cubicBezTo>
                    <a:cubicBezTo>
                      <a:pt x="65205" y="14299"/>
                      <a:pt x="99726" y="0"/>
                      <a:pt x="135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12"/>
              <p:cNvSpPr txBox="1"/>
              <p:nvPr/>
            </p:nvSpPr>
            <p:spPr>
              <a:xfrm>
                <a:off x="0" y="-38100"/>
                <a:ext cx="680930" cy="309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4" name="Google Shape;424;p12"/>
            <p:cNvSpPr txBox="1"/>
            <p:nvPr/>
          </p:nvSpPr>
          <p:spPr>
            <a:xfrm>
              <a:off x="223133" y="265776"/>
              <a:ext cx="2578253" cy="655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8" u="none" cap="none" strike="noStrike">
                  <a:solidFill>
                    <a:srgbClr val="060631"/>
                  </a:solidFill>
                  <a:latin typeface="Lora"/>
                  <a:ea typeface="Lora"/>
                  <a:cs typeface="Lora"/>
                  <a:sym typeface="Lora"/>
                </a:rPr>
                <a:t>Fri</a:t>
              </a:r>
              <a:endParaRPr/>
            </a:p>
          </p:txBody>
        </p:sp>
      </p:grpSp>
      <p:cxnSp>
        <p:nvCxnSpPr>
          <p:cNvPr id="425" name="Google Shape;425;p12"/>
          <p:cNvCxnSpPr/>
          <p:nvPr/>
        </p:nvCxnSpPr>
        <p:spPr>
          <a:xfrm rot="10800000">
            <a:off x="12964815" y="3000512"/>
            <a:ext cx="0" cy="6078055"/>
          </a:xfrm>
          <a:prstGeom prst="straightConnector1">
            <a:avLst/>
          </a:prstGeom>
          <a:noFill/>
          <a:ln cap="flat" cmpd="sng" w="95250">
            <a:solidFill>
              <a:srgbClr val="D752B2"/>
            </a:solidFill>
            <a:prstDash val="lgDash"/>
            <a:round/>
            <a:headEnd len="sm" w="sm" type="none"/>
            <a:tailEnd len="sm" w="sm" type="none"/>
          </a:ln>
        </p:spPr>
      </p:cxnSp>
      <p:grpSp>
        <p:nvGrpSpPr>
          <p:cNvPr id="426" name="Google Shape;426;p12"/>
          <p:cNvGrpSpPr/>
          <p:nvPr/>
        </p:nvGrpSpPr>
        <p:grpSpPr>
          <a:xfrm>
            <a:off x="12708233" y="8047384"/>
            <a:ext cx="2268390" cy="1031183"/>
            <a:chOff x="0" y="-169230"/>
            <a:chExt cx="3024519" cy="1374910"/>
          </a:xfrm>
        </p:grpSpPr>
        <p:grpSp>
          <p:nvGrpSpPr>
            <p:cNvPr id="427" name="Google Shape;427;p12"/>
            <p:cNvGrpSpPr/>
            <p:nvPr/>
          </p:nvGrpSpPr>
          <p:grpSpPr>
            <a:xfrm>
              <a:off x="0" y="-169230"/>
              <a:ext cx="3024519" cy="1374910"/>
              <a:chOff x="0" y="-38100"/>
              <a:chExt cx="680930" cy="309543"/>
            </a:xfrm>
          </p:grpSpPr>
          <p:sp>
            <p:nvSpPr>
              <p:cNvPr id="428" name="Google Shape;428;p12"/>
              <p:cNvSpPr/>
              <p:nvPr/>
            </p:nvSpPr>
            <p:spPr>
              <a:xfrm>
                <a:off x="0" y="0"/>
                <a:ext cx="680930" cy="271443"/>
              </a:xfrm>
              <a:custGeom>
                <a:rect b="b" l="l" r="r" t="t"/>
                <a:pathLst>
                  <a:path extrusionOk="0" h="271443" w="680930">
                    <a:moveTo>
                      <a:pt x="135721" y="0"/>
                    </a:moveTo>
                    <a:lnTo>
                      <a:pt x="545209" y="0"/>
                    </a:lnTo>
                    <a:cubicBezTo>
                      <a:pt x="581204" y="0"/>
                      <a:pt x="615726" y="14299"/>
                      <a:pt x="641178" y="39752"/>
                    </a:cubicBezTo>
                    <a:cubicBezTo>
                      <a:pt x="666631" y="65205"/>
                      <a:pt x="680930" y="99726"/>
                      <a:pt x="680930" y="135721"/>
                    </a:cubicBezTo>
                    <a:lnTo>
                      <a:pt x="680930" y="135721"/>
                    </a:lnTo>
                    <a:cubicBezTo>
                      <a:pt x="680930" y="171717"/>
                      <a:pt x="666631" y="206238"/>
                      <a:pt x="641178" y="231691"/>
                    </a:cubicBezTo>
                    <a:cubicBezTo>
                      <a:pt x="615726" y="257144"/>
                      <a:pt x="581204" y="271443"/>
                      <a:pt x="545209" y="271443"/>
                    </a:cubicBezTo>
                    <a:lnTo>
                      <a:pt x="135721" y="271443"/>
                    </a:lnTo>
                    <a:cubicBezTo>
                      <a:pt x="99726" y="271443"/>
                      <a:pt x="65205" y="257144"/>
                      <a:pt x="39752" y="231691"/>
                    </a:cubicBezTo>
                    <a:cubicBezTo>
                      <a:pt x="14299" y="206238"/>
                      <a:pt x="0" y="171717"/>
                      <a:pt x="0" y="135721"/>
                    </a:cubicBezTo>
                    <a:lnTo>
                      <a:pt x="0" y="135721"/>
                    </a:lnTo>
                    <a:cubicBezTo>
                      <a:pt x="0" y="99726"/>
                      <a:pt x="14299" y="65205"/>
                      <a:pt x="39752" y="39752"/>
                    </a:cubicBezTo>
                    <a:cubicBezTo>
                      <a:pt x="65205" y="14299"/>
                      <a:pt x="99726" y="0"/>
                      <a:pt x="135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2"/>
              <p:cNvSpPr txBox="1"/>
              <p:nvPr/>
            </p:nvSpPr>
            <p:spPr>
              <a:xfrm>
                <a:off x="0" y="-38100"/>
                <a:ext cx="680930" cy="309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0" name="Google Shape;430;p12"/>
            <p:cNvSpPr txBox="1"/>
            <p:nvPr/>
          </p:nvSpPr>
          <p:spPr>
            <a:xfrm>
              <a:off x="223133" y="265776"/>
              <a:ext cx="2578253" cy="655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8" u="none" cap="none" strike="noStrike">
                  <a:solidFill>
                    <a:srgbClr val="060631"/>
                  </a:solidFill>
                  <a:latin typeface="Lora"/>
                  <a:ea typeface="Lora"/>
                  <a:cs typeface="Lora"/>
                  <a:sym typeface="Lora"/>
                </a:rPr>
                <a:t>Sat</a:t>
              </a:r>
              <a:endParaRPr/>
            </a:p>
          </p:txBody>
        </p:sp>
      </p:grpSp>
      <p:grpSp>
        <p:nvGrpSpPr>
          <p:cNvPr id="431" name="Google Shape;431;p12"/>
          <p:cNvGrpSpPr/>
          <p:nvPr/>
        </p:nvGrpSpPr>
        <p:grpSpPr>
          <a:xfrm>
            <a:off x="15035269" y="8047384"/>
            <a:ext cx="2268390" cy="1031183"/>
            <a:chOff x="0" y="-169230"/>
            <a:chExt cx="3024519" cy="1374910"/>
          </a:xfrm>
        </p:grpSpPr>
        <p:grpSp>
          <p:nvGrpSpPr>
            <p:cNvPr id="432" name="Google Shape;432;p12"/>
            <p:cNvGrpSpPr/>
            <p:nvPr/>
          </p:nvGrpSpPr>
          <p:grpSpPr>
            <a:xfrm>
              <a:off x="0" y="-169230"/>
              <a:ext cx="3024519" cy="1374910"/>
              <a:chOff x="0" y="-38100"/>
              <a:chExt cx="680930" cy="309543"/>
            </a:xfrm>
          </p:grpSpPr>
          <p:sp>
            <p:nvSpPr>
              <p:cNvPr id="433" name="Google Shape;433;p12"/>
              <p:cNvSpPr/>
              <p:nvPr/>
            </p:nvSpPr>
            <p:spPr>
              <a:xfrm>
                <a:off x="0" y="0"/>
                <a:ext cx="680930" cy="271443"/>
              </a:xfrm>
              <a:custGeom>
                <a:rect b="b" l="l" r="r" t="t"/>
                <a:pathLst>
                  <a:path extrusionOk="0" h="271443" w="680930">
                    <a:moveTo>
                      <a:pt x="135721" y="0"/>
                    </a:moveTo>
                    <a:lnTo>
                      <a:pt x="545209" y="0"/>
                    </a:lnTo>
                    <a:cubicBezTo>
                      <a:pt x="581204" y="0"/>
                      <a:pt x="615726" y="14299"/>
                      <a:pt x="641178" y="39752"/>
                    </a:cubicBezTo>
                    <a:cubicBezTo>
                      <a:pt x="666631" y="65205"/>
                      <a:pt x="680930" y="99726"/>
                      <a:pt x="680930" y="135721"/>
                    </a:cubicBezTo>
                    <a:lnTo>
                      <a:pt x="680930" y="135721"/>
                    </a:lnTo>
                    <a:cubicBezTo>
                      <a:pt x="680930" y="171717"/>
                      <a:pt x="666631" y="206238"/>
                      <a:pt x="641178" y="231691"/>
                    </a:cubicBezTo>
                    <a:cubicBezTo>
                      <a:pt x="615726" y="257144"/>
                      <a:pt x="581204" y="271443"/>
                      <a:pt x="545209" y="271443"/>
                    </a:cubicBezTo>
                    <a:lnTo>
                      <a:pt x="135721" y="271443"/>
                    </a:lnTo>
                    <a:cubicBezTo>
                      <a:pt x="99726" y="271443"/>
                      <a:pt x="65205" y="257144"/>
                      <a:pt x="39752" y="231691"/>
                    </a:cubicBezTo>
                    <a:cubicBezTo>
                      <a:pt x="14299" y="206238"/>
                      <a:pt x="0" y="171717"/>
                      <a:pt x="0" y="135721"/>
                    </a:cubicBezTo>
                    <a:lnTo>
                      <a:pt x="0" y="135721"/>
                    </a:lnTo>
                    <a:cubicBezTo>
                      <a:pt x="0" y="99726"/>
                      <a:pt x="14299" y="65205"/>
                      <a:pt x="39752" y="39752"/>
                    </a:cubicBezTo>
                    <a:cubicBezTo>
                      <a:pt x="65205" y="14299"/>
                      <a:pt x="99726" y="0"/>
                      <a:pt x="135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2"/>
              <p:cNvSpPr txBox="1"/>
              <p:nvPr/>
            </p:nvSpPr>
            <p:spPr>
              <a:xfrm>
                <a:off x="0" y="-38100"/>
                <a:ext cx="680930" cy="309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5" name="Google Shape;435;p12"/>
            <p:cNvSpPr txBox="1"/>
            <p:nvPr/>
          </p:nvSpPr>
          <p:spPr>
            <a:xfrm>
              <a:off x="223133" y="265776"/>
              <a:ext cx="2578253" cy="655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4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8" u="none" cap="none" strike="noStrike">
                  <a:solidFill>
                    <a:srgbClr val="060631"/>
                  </a:solidFill>
                  <a:latin typeface="Lora"/>
                  <a:ea typeface="Lora"/>
                  <a:cs typeface="Lora"/>
                  <a:sym typeface="Lora"/>
                </a:rPr>
                <a:t>Sun</a:t>
              </a:r>
              <a:endParaRPr/>
            </a:p>
          </p:txBody>
        </p:sp>
      </p:grpSp>
      <p:grpSp>
        <p:nvGrpSpPr>
          <p:cNvPr id="436" name="Google Shape;436;p12"/>
          <p:cNvGrpSpPr/>
          <p:nvPr/>
        </p:nvGrpSpPr>
        <p:grpSpPr>
          <a:xfrm>
            <a:off x="1120683" y="1454678"/>
            <a:ext cx="6874835" cy="1084869"/>
            <a:chOff x="0" y="-38100"/>
            <a:chExt cx="1810656" cy="285727"/>
          </a:xfrm>
        </p:grpSpPr>
        <p:sp>
          <p:nvSpPr>
            <p:cNvPr id="437" name="Google Shape;437;p12"/>
            <p:cNvSpPr/>
            <p:nvPr/>
          </p:nvSpPr>
          <p:spPr>
            <a:xfrm>
              <a:off x="0" y="0"/>
              <a:ext cx="1810656" cy="247627"/>
            </a:xfrm>
            <a:custGeom>
              <a:rect b="b" l="l" r="r" t="t"/>
              <a:pathLst>
                <a:path extrusionOk="0" h="247627" w="1810656">
                  <a:moveTo>
                    <a:pt x="1607456" y="0"/>
                  </a:moveTo>
                  <a:lnTo>
                    <a:pt x="0" y="0"/>
                  </a:lnTo>
                  <a:lnTo>
                    <a:pt x="0" y="247627"/>
                  </a:lnTo>
                  <a:lnTo>
                    <a:pt x="1607456" y="247627"/>
                  </a:lnTo>
                  <a:lnTo>
                    <a:pt x="1810656" y="123813"/>
                  </a:lnTo>
                  <a:lnTo>
                    <a:pt x="1607456" y="0"/>
                  </a:ln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</p:sp>
        <p:sp>
          <p:nvSpPr>
            <p:cNvPr id="438" name="Google Shape;438;p12"/>
            <p:cNvSpPr txBox="1"/>
            <p:nvPr/>
          </p:nvSpPr>
          <p:spPr>
            <a:xfrm>
              <a:off x="0" y="-38100"/>
              <a:ext cx="1696356" cy="285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12"/>
          <p:cNvSpPr txBox="1"/>
          <p:nvPr/>
        </p:nvSpPr>
        <p:spPr>
          <a:xfrm>
            <a:off x="1345788" y="1788075"/>
            <a:ext cx="2530954" cy="55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Point 01</a:t>
            </a:r>
            <a:endParaRPr/>
          </a:p>
        </p:txBody>
      </p:sp>
      <p:sp>
        <p:nvSpPr>
          <p:cNvPr id="440" name="Google Shape;440;p12"/>
          <p:cNvSpPr txBox="1"/>
          <p:nvPr/>
        </p:nvSpPr>
        <p:spPr>
          <a:xfrm>
            <a:off x="5280275" y="967137"/>
            <a:ext cx="2530954" cy="378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35FE4"/>
                </a:solidFill>
                <a:latin typeface="Roboto"/>
                <a:ea typeface="Roboto"/>
                <a:cs typeface="Roboto"/>
                <a:sym typeface="Roboto"/>
              </a:rPr>
              <a:t>MON-WED</a:t>
            </a:r>
            <a:endParaRPr/>
          </a:p>
        </p:txBody>
      </p:sp>
      <p:grpSp>
        <p:nvGrpSpPr>
          <p:cNvPr id="441" name="Google Shape;441;p12"/>
          <p:cNvGrpSpPr/>
          <p:nvPr/>
        </p:nvGrpSpPr>
        <p:grpSpPr>
          <a:xfrm>
            <a:off x="1179329" y="3065677"/>
            <a:ext cx="2220765" cy="603027"/>
            <a:chOff x="0" y="-38100"/>
            <a:chExt cx="953667" cy="258959"/>
          </a:xfrm>
        </p:grpSpPr>
        <p:sp>
          <p:nvSpPr>
            <p:cNvPr id="442" name="Google Shape;442;p12"/>
            <p:cNvSpPr/>
            <p:nvPr/>
          </p:nvSpPr>
          <p:spPr>
            <a:xfrm>
              <a:off x="0" y="0"/>
              <a:ext cx="953667" cy="220859"/>
            </a:xfrm>
            <a:custGeom>
              <a:rect b="b" l="l" r="r" t="t"/>
              <a:pathLst>
                <a:path extrusionOk="0" h="220859" w="953667">
                  <a:moveTo>
                    <a:pt x="750467" y="0"/>
                  </a:moveTo>
                  <a:lnTo>
                    <a:pt x="0" y="0"/>
                  </a:lnTo>
                  <a:lnTo>
                    <a:pt x="0" y="220859"/>
                  </a:lnTo>
                  <a:lnTo>
                    <a:pt x="750467" y="220859"/>
                  </a:lnTo>
                  <a:lnTo>
                    <a:pt x="953667" y="110429"/>
                  </a:lnTo>
                  <a:lnTo>
                    <a:pt x="750467" y="0"/>
                  </a:ln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</p:sp>
        <p:sp>
          <p:nvSpPr>
            <p:cNvPr id="443" name="Google Shape;443;p12"/>
            <p:cNvSpPr txBox="1"/>
            <p:nvPr/>
          </p:nvSpPr>
          <p:spPr>
            <a:xfrm>
              <a:off x="0" y="-38100"/>
              <a:ext cx="839367" cy="258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12"/>
          <p:cNvGrpSpPr/>
          <p:nvPr/>
        </p:nvGrpSpPr>
        <p:grpSpPr>
          <a:xfrm>
            <a:off x="3341448" y="3579982"/>
            <a:ext cx="2220765" cy="603027"/>
            <a:chOff x="0" y="-38100"/>
            <a:chExt cx="953667" cy="258959"/>
          </a:xfrm>
        </p:grpSpPr>
        <p:sp>
          <p:nvSpPr>
            <p:cNvPr id="445" name="Google Shape;445;p12"/>
            <p:cNvSpPr/>
            <p:nvPr/>
          </p:nvSpPr>
          <p:spPr>
            <a:xfrm>
              <a:off x="0" y="0"/>
              <a:ext cx="953667" cy="220859"/>
            </a:xfrm>
            <a:custGeom>
              <a:rect b="b" l="l" r="r" t="t"/>
              <a:pathLst>
                <a:path extrusionOk="0" h="220859" w="953667">
                  <a:moveTo>
                    <a:pt x="750467" y="0"/>
                  </a:moveTo>
                  <a:lnTo>
                    <a:pt x="0" y="0"/>
                  </a:lnTo>
                  <a:lnTo>
                    <a:pt x="0" y="220859"/>
                  </a:lnTo>
                  <a:lnTo>
                    <a:pt x="750467" y="220859"/>
                  </a:lnTo>
                  <a:lnTo>
                    <a:pt x="953667" y="110429"/>
                  </a:lnTo>
                  <a:lnTo>
                    <a:pt x="750467" y="0"/>
                  </a:ln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</p:sp>
        <p:sp>
          <p:nvSpPr>
            <p:cNvPr id="446" name="Google Shape;446;p12"/>
            <p:cNvSpPr txBox="1"/>
            <p:nvPr/>
          </p:nvSpPr>
          <p:spPr>
            <a:xfrm>
              <a:off x="0" y="-38100"/>
              <a:ext cx="839367" cy="258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12"/>
          <p:cNvGrpSpPr/>
          <p:nvPr/>
        </p:nvGrpSpPr>
        <p:grpSpPr>
          <a:xfrm>
            <a:off x="5774753" y="3972005"/>
            <a:ext cx="2220765" cy="603027"/>
            <a:chOff x="0" y="-38100"/>
            <a:chExt cx="953667" cy="258959"/>
          </a:xfrm>
        </p:grpSpPr>
        <p:sp>
          <p:nvSpPr>
            <p:cNvPr id="448" name="Google Shape;448;p12"/>
            <p:cNvSpPr/>
            <p:nvPr/>
          </p:nvSpPr>
          <p:spPr>
            <a:xfrm>
              <a:off x="0" y="0"/>
              <a:ext cx="953667" cy="220859"/>
            </a:xfrm>
            <a:custGeom>
              <a:rect b="b" l="l" r="r" t="t"/>
              <a:pathLst>
                <a:path extrusionOk="0" h="220859" w="953667">
                  <a:moveTo>
                    <a:pt x="750467" y="0"/>
                  </a:moveTo>
                  <a:lnTo>
                    <a:pt x="0" y="0"/>
                  </a:lnTo>
                  <a:lnTo>
                    <a:pt x="0" y="220859"/>
                  </a:lnTo>
                  <a:lnTo>
                    <a:pt x="750467" y="220859"/>
                  </a:lnTo>
                  <a:lnTo>
                    <a:pt x="953667" y="110429"/>
                  </a:lnTo>
                  <a:lnTo>
                    <a:pt x="750467" y="0"/>
                  </a:ln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</p:sp>
        <p:sp>
          <p:nvSpPr>
            <p:cNvPr id="449" name="Google Shape;449;p12"/>
            <p:cNvSpPr txBox="1"/>
            <p:nvPr/>
          </p:nvSpPr>
          <p:spPr>
            <a:xfrm>
              <a:off x="0" y="-38100"/>
              <a:ext cx="839367" cy="258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12"/>
          <p:cNvSpPr txBox="1"/>
          <p:nvPr/>
        </p:nvSpPr>
        <p:spPr>
          <a:xfrm>
            <a:off x="869140" y="3222385"/>
            <a:ext cx="2530954" cy="322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Subtask 01</a:t>
            </a:r>
            <a:endParaRPr/>
          </a:p>
        </p:txBody>
      </p:sp>
      <p:sp>
        <p:nvSpPr>
          <p:cNvPr id="451" name="Google Shape;451;p12"/>
          <p:cNvSpPr txBox="1"/>
          <p:nvPr/>
        </p:nvSpPr>
        <p:spPr>
          <a:xfrm>
            <a:off x="3031259" y="3736690"/>
            <a:ext cx="2530954" cy="322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Subtask 02</a:t>
            </a:r>
            <a:endParaRPr/>
          </a:p>
        </p:txBody>
      </p:sp>
      <p:sp>
        <p:nvSpPr>
          <p:cNvPr id="452" name="Google Shape;452;p12"/>
          <p:cNvSpPr txBox="1"/>
          <p:nvPr/>
        </p:nvSpPr>
        <p:spPr>
          <a:xfrm>
            <a:off x="5464564" y="4128713"/>
            <a:ext cx="2530954" cy="322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Subtask 03</a:t>
            </a:r>
            <a:endParaRPr/>
          </a:p>
        </p:txBody>
      </p:sp>
      <p:sp>
        <p:nvSpPr>
          <p:cNvPr id="453" name="Google Shape;453;p12"/>
          <p:cNvSpPr txBox="1"/>
          <p:nvPr/>
        </p:nvSpPr>
        <p:spPr>
          <a:xfrm>
            <a:off x="1179329" y="3918655"/>
            <a:ext cx="1977830" cy="1036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</p:txBody>
      </p:sp>
      <p:sp>
        <p:nvSpPr>
          <p:cNvPr id="454" name="Google Shape;454;p12"/>
          <p:cNvSpPr txBox="1"/>
          <p:nvPr/>
        </p:nvSpPr>
        <p:spPr>
          <a:xfrm>
            <a:off x="3307820" y="4546457"/>
            <a:ext cx="1977830" cy="1036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</p:txBody>
      </p:sp>
      <p:sp>
        <p:nvSpPr>
          <p:cNvPr id="455" name="Google Shape;455;p12"/>
          <p:cNvSpPr txBox="1"/>
          <p:nvPr/>
        </p:nvSpPr>
        <p:spPr>
          <a:xfrm>
            <a:off x="5774753" y="4927035"/>
            <a:ext cx="1977830" cy="1036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</p:txBody>
      </p:sp>
      <p:grpSp>
        <p:nvGrpSpPr>
          <p:cNvPr id="456" name="Google Shape;456;p12"/>
          <p:cNvGrpSpPr/>
          <p:nvPr/>
        </p:nvGrpSpPr>
        <p:grpSpPr>
          <a:xfrm>
            <a:off x="8136897" y="2043845"/>
            <a:ext cx="4512691" cy="1084869"/>
            <a:chOff x="0" y="-38100"/>
            <a:chExt cx="1188528" cy="285727"/>
          </a:xfrm>
        </p:grpSpPr>
        <p:sp>
          <p:nvSpPr>
            <p:cNvPr id="457" name="Google Shape;457;p12"/>
            <p:cNvSpPr/>
            <p:nvPr/>
          </p:nvSpPr>
          <p:spPr>
            <a:xfrm>
              <a:off x="0" y="0"/>
              <a:ext cx="1188528" cy="247627"/>
            </a:xfrm>
            <a:custGeom>
              <a:rect b="b" l="l" r="r" t="t"/>
              <a:pathLst>
                <a:path extrusionOk="0" h="247627" w="1188528">
                  <a:moveTo>
                    <a:pt x="985328" y="0"/>
                  </a:moveTo>
                  <a:lnTo>
                    <a:pt x="0" y="0"/>
                  </a:lnTo>
                  <a:lnTo>
                    <a:pt x="0" y="247627"/>
                  </a:lnTo>
                  <a:lnTo>
                    <a:pt x="985328" y="247627"/>
                  </a:lnTo>
                  <a:lnTo>
                    <a:pt x="1188528" y="123813"/>
                  </a:lnTo>
                  <a:lnTo>
                    <a:pt x="985328" y="0"/>
                  </a:ln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</p:sp>
        <p:sp>
          <p:nvSpPr>
            <p:cNvPr id="458" name="Google Shape;458;p12"/>
            <p:cNvSpPr txBox="1"/>
            <p:nvPr/>
          </p:nvSpPr>
          <p:spPr>
            <a:xfrm>
              <a:off x="0" y="-38100"/>
              <a:ext cx="1074228" cy="285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12"/>
          <p:cNvSpPr txBox="1"/>
          <p:nvPr/>
        </p:nvSpPr>
        <p:spPr>
          <a:xfrm>
            <a:off x="8362002" y="2377241"/>
            <a:ext cx="2530954" cy="55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Point 02</a:t>
            </a:r>
            <a:endParaRPr/>
          </a:p>
        </p:txBody>
      </p:sp>
      <p:sp>
        <p:nvSpPr>
          <p:cNvPr id="460" name="Google Shape;460;p12"/>
          <p:cNvSpPr txBox="1"/>
          <p:nvPr/>
        </p:nvSpPr>
        <p:spPr>
          <a:xfrm>
            <a:off x="10118634" y="1556303"/>
            <a:ext cx="2530954" cy="378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DBD00"/>
                </a:solidFill>
                <a:latin typeface="Roboto"/>
                <a:ea typeface="Roboto"/>
                <a:cs typeface="Roboto"/>
                <a:sym typeface="Roboto"/>
              </a:rPr>
              <a:t>THU-FRI</a:t>
            </a:r>
            <a:endParaRPr/>
          </a:p>
        </p:txBody>
      </p:sp>
      <p:grpSp>
        <p:nvGrpSpPr>
          <p:cNvPr id="461" name="Google Shape;461;p12"/>
          <p:cNvGrpSpPr/>
          <p:nvPr/>
        </p:nvGrpSpPr>
        <p:grpSpPr>
          <a:xfrm>
            <a:off x="8266704" y="4156571"/>
            <a:ext cx="2220765" cy="603027"/>
            <a:chOff x="0" y="-38100"/>
            <a:chExt cx="953667" cy="258959"/>
          </a:xfrm>
        </p:grpSpPr>
        <p:sp>
          <p:nvSpPr>
            <p:cNvPr id="462" name="Google Shape;462;p12"/>
            <p:cNvSpPr/>
            <p:nvPr/>
          </p:nvSpPr>
          <p:spPr>
            <a:xfrm>
              <a:off x="0" y="0"/>
              <a:ext cx="953667" cy="220859"/>
            </a:xfrm>
            <a:custGeom>
              <a:rect b="b" l="l" r="r" t="t"/>
              <a:pathLst>
                <a:path extrusionOk="0" h="220859" w="953667">
                  <a:moveTo>
                    <a:pt x="750467" y="0"/>
                  </a:moveTo>
                  <a:lnTo>
                    <a:pt x="0" y="0"/>
                  </a:lnTo>
                  <a:lnTo>
                    <a:pt x="0" y="220859"/>
                  </a:lnTo>
                  <a:lnTo>
                    <a:pt x="750467" y="220859"/>
                  </a:lnTo>
                  <a:lnTo>
                    <a:pt x="953667" y="110429"/>
                  </a:lnTo>
                  <a:lnTo>
                    <a:pt x="750467" y="0"/>
                  </a:ln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</p:sp>
        <p:sp>
          <p:nvSpPr>
            <p:cNvPr id="463" name="Google Shape;463;p12"/>
            <p:cNvSpPr txBox="1"/>
            <p:nvPr/>
          </p:nvSpPr>
          <p:spPr>
            <a:xfrm>
              <a:off x="0" y="-38100"/>
              <a:ext cx="839367" cy="258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12"/>
          <p:cNvGrpSpPr/>
          <p:nvPr/>
        </p:nvGrpSpPr>
        <p:grpSpPr>
          <a:xfrm>
            <a:off x="10428823" y="4670876"/>
            <a:ext cx="2220765" cy="603027"/>
            <a:chOff x="0" y="-38100"/>
            <a:chExt cx="953667" cy="258959"/>
          </a:xfrm>
        </p:grpSpPr>
        <p:sp>
          <p:nvSpPr>
            <p:cNvPr id="465" name="Google Shape;465;p12"/>
            <p:cNvSpPr/>
            <p:nvPr/>
          </p:nvSpPr>
          <p:spPr>
            <a:xfrm>
              <a:off x="0" y="0"/>
              <a:ext cx="953667" cy="220859"/>
            </a:xfrm>
            <a:custGeom>
              <a:rect b="b" l="l" r="r" t="t"/>
              <a:pathLst>
                <a:path extrusionOk="0" h="220859" w="953667">
                  <a:moveTo>
                    <a:pt x="750467" y="0"/>
                  </a:moveTo>
                  <a:lnTo>
                    <a:pt x="0" y="0"/>
                  </a:lnTo>
                  <a:lnTo>
                    <a:pt x="0" y="220859"/>
                  </a:lnTo>
                  <a:lnTo>
                    <a:pt x="750467" y="220859"/>
                  </a:lnTo>
                  <a:lnTo>
                    <a:pt x="953667" y="110429"/>
                  </a:lnTo>
                  <a:lnTo>
                    <a:pt x="750467" y="0"/>
                  </a:ln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</p:sp>
        <p:sp>
          <p:nvSpPr>
            <p:cNvPr id="466" name="Google Shape;466;p12"/>
            <p:cNvSpPr txBox="1"/>
            <p:nvPr/>
          </p:nvSpPr>
          <p:spPr>
            <a:xfrm>
              <a:off x="0" y="-38100"/>
              <a:ext cx="839367" cy="258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12"/>
          <p:cNvSpPr txBox="1"/>
          <p:nvPr/>
        </p:nvSpPr>
        <p:spPr>
          <a:xfrm>
            <a:off x="7956515" y="4313279"/>
            <a:ext cx="2530954" cy="322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Subtask 01</a:t>
            </a:r>
            <a:endParaRPr/>
          </a:p>
        </p:txBody>
      </p:sp>
      <p:sp>
        <p:nvSpPr>
          <p:cNvPr id="468" name="Google Shape;468;p12"/>
          <p:cNvSpPr txBox="1"/>
          <p:nvPr/>
        </p:nvSpPr>
        <p:spPr>
          <a:xfrm>
            <a:off x="10118634" y="4827584"/>
            <a:ext cx="2530954" cy="322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Subtask 02</a:t>
            </a:r>
            <a:endParaRPr/>
          </a:p>
        </p:txBody>
      </p:sp>
      <p:sp>
        <p:nvSpPr>
          <p:cNvPr id="469" name="Google Shape;469;p12"/>
          <p:cNvSpPr txBox="1"/>
          <p:nvPr/>
        </p:nvSpPr>
        <p:spPr>
          <a:xfrm>
            <a:off x="8266704" y="5009549"/>
            <a:ext cx="1977830" cy="1036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</p:txBody>
      </p:sp>
      <p:sp>
        <p:nvSpPr>
          <p:cNvPr id="470" name="Google Shape;470;p12"/>
          <p:cNvSpPr txBox="1"/>
          <p:nvPr/>
        </p:nvSpPr>
        <p:spPr>
          <a:xfrm>
            <a:off x="10395196" y="5637351"/>
            <a:ext cx="1977830" cy="1036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</p:txBody>
      </p:sp>
      <p:grpSp>
        <p:nvGrpSpPr>
          <p:cNvPr id="471" name="Google Shape;471;p12"/>
          <p:cNvGrpSpPr/>
          <p:nvPr/>
        </p:nvGrpSpPr>
        <p:grpSpPr>
          <a:xfrm>
            <a:off x="12906170" y="2495975"/>
            <a:ext cx="4512691" cy="1084869"/>
            <a:chOff x="0" y="-38100"/>
            <a:chExt cx="1188528" cy="285727"/>
          </a:xfrm>
        </p:grpSpPr>
        <p:sp>
          <p:nvSpPr>
            <p:cNvPr id="472" name="Google Shape;472;p12"/>
            <p:cNvSpPr/>
            <p:nvPr/>
          </p:nvSpPr>
          <p:spPr>
            <a:xfrm>
              <a:off x="0" y="0"/>
              <a:ext cx="1188528" cy="247627"/>
            </a:xfrm>
            <a:custGeom>
              <a:rect b="b" l="l" r="r" t="t"/>
              <a:pathLst>
                <a:path extrusionOk="0" h="247627" w="1188528">
                  <a:moveTo>
                    <a:pt x="985328" y="0"/>
                  </a:moveTo>
                  <a:lnTo>
                    <a:pt x="0" y="0"/>
                  </a:lnTo>
                  <a:lnTo>
                    <a:pt x="0" y="247627"/>
                  </a:lnTo>
                  <a:lnTo>
                    <a:pt x="985328" y="247627"/>
                  </a:lnTo>
                  <a:lnTo>
                    <a:pt x="1188528" y="123813"/>
                  </a:lnTo>
                  <a:lnTo>
                    <a:pt x="985328" y="0"/>
                  </a:lnTo>
                  <a:close/>
                </a:path>
              </a:pathLst>
            </a:custGeom>
            <a:solidFill>
              <a:srgbClr val="D752B2"/>
            </a:solidFill>
            <a:ln>
              <a:noFill/>
            </a:ln>
          </p:spPr>
        </p:sp>
        <p:sp>
          <p:nvSpPr>
            <p:cNvPr id="473" name="Google Shape;473;p12"/>
            <p:cNvSpPr txBox="1"/>
            <p:nvPr/>
          </p:nvSpPr>
          <p:spPr>
            <a:xfrm>
              <a:off x="0" y="-38100"/>
              <a:ext cx="1074228" cy="285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4" name="Google Shape;474;p12"/>
          <p:cNvSpPr txBox="1"/>
          <p:nvPr/>
        </p:nvSpPr>
        <p:spPr>
          <a:xfrm>
            <a:off x="13131275" y="2829372"/>
            <a:ext cx="2530954" cy="55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Point 03</a:t>
            </a:r>
            <a:endParaRPr/>
          </a:p>
        </p:txBody>
      </p:sp>
      <p:sp>
        <p:nvSpPr>
          <p:cNvPr id="475" name="Google Shape;475;p12"/>
          <p:cNvSpPr txBox="1"/>
          <p:nvPr/>
        </p:nvSpPr>
        <p:spPr>
          <a:xfrm>
            <a:off x="14887907" y="2008433"/>
            <a:ext cx="2530954" cy="378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752B2"/>
                </a:solidFill>
                <a:latin typeface="Roboto"/>
                <a:ea typeface="Roboto"/>
                <a:cs typeface="Roboto"/>
                <a:sym typeface="Roboto"/>
              </a:rPr>
              <a:t>SAT-SUN</a:t>
            </a:r>
            <a:endParaRPr/>
          </a:p>
        </p:txBody>
      </p:sp>
      <p:grpSp>
        <p:nvGrpSpPr>
          <p:cNvPr id="476" name="Google Shape;476;p12"/>
          <p:cNvGrpSpPr/>
          <p:nvPr/>
        </p:nvGrpSpPr>
        <p:grpSpPr>
          <a:xfrm>
            <a:off x="13018423" y="5185181"/>
            <a:ext cx="4065231" cy="603027"/>
            <a:chOff x="0" y="-38100"/>
            <a:chExt cx="1745740" cy="258959"/>
          </a:xfrm>
        </p:grpSpPr>
        <p:sp>
          <p:nvSpPr>
            <p:cNvPr id="477" name="Google Shape;477;p12"/>
            <p:cNvSpPr/>
            <p:nvPr/>
          </p:nvSpPr>
          <p:spPr>
            <a:xfrm>
              <a:off x="0" y="0"/>
              <a:ext cx="1745740" cy="220859"/>
            </a:xfrm>
            <a:custGeom>
              <a:rect b="b" l="l" r="r" t="t"/>
              <a:pathLst>
                <a:path extrusionOk="0" h="220859" w="1745740">
                  <a:moveTo>
                    <a:pt x="1542540" y="0"/>
                  </a:moveTo>
                  <a:lnTo>
                    <a:pt x="0" y="0"/>
                  </a:lnTo>
                  <a:lnTo>
                    <a:pt x="0" y="220859"/>
                  </a:lnTo>
                  <a:lnTo>
                    <a:pt x="1542540" y="220859"/>
                  </a:lnTo>
                  <a:lnTo>
                    <a:pt x="1745740" y="110429"/>
                  </a:lnTo>
                  <a:lnTo>
                    <a:pt x="1542540" y="0"/>
                  </a:lnTo>
                  <a:close/>
                </a:path>
              </a:pathLst>
            </a:custGeom>
            <a:solidFill>
              <a:srgbClr val="D752B2"/>
            </a:solidFill>
            <a:ln>
              <a:noFill/>
            </a:ln>
          </p:spPr>
        </p:sp>
        <p:sp>
          <p:nvSpPr>
            <p:cNvPr id="478" name="Google Shape;478;p12"/>
            <p:cNvSpPr txBox="1"/>
            <p:nvPr/>
          </p:nvSpPr>
          <p:spPr>
            <a:xfrm>
              <a:off x="0" y="-38100"/>
              <a:ext cx="1631440" cy="258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12"/>
          <p:cNvSpPr txBox="1"/>
          <p:nvPr/>
        </p:nvSpPr>
        <p:spPr>
          <a:xfrm>
            <a:off x="12708233" y="5341889"/>
            <a:ext cx="2530954" cy="322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Subtask 01</a:t>
            </a:r>
            <a:endParaRPr/>
          </a:p>
        </p:txBody>
      </p:sp>
      <p:sp>
        <p:nvSpPr>
          <p:cNvPr id="480" name="Google Shape;480;p12"/>
          <p:cNvSpPr txBox="1"/>
          <p:nvPr/>
        </p:nvSpPr>
        <p:spPr>
          <a:xfrm>
            <a:off x="13018423" y="6038159"/>
            <a:ext cx="1977830" cy="1036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</p:txBody>
      </p:sp>
      <p:sp>
        <p:nvSpPr>
          <p:cNvPr id="481" name="Google Shape;481;p12"/>
          <p:cNvSpPr txBox="1"/>
          <p:nvPr/>
        </p:nvSpPr>
        <p:spPr>
          <a:xfrm>
            <a:off x="15105823" y="6038159"/>
            <a:ext cx="1977830" cy="1036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  <a:p>
            <a:pPr indent="-172720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action 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31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3"/>
          <p:cNvGrpSpPr/>
          <p:nvPr/>
        </p:nvGrpSpPr>
        <p:grpSpPr>
          <a:xfrm>
            <a:off x="719627" y="2075021"/>
            <a:ext cx="5097641" cy="7472652"/>
            <a:chOff x="0" y="-19050"/>
            <a:chExt cx="1342589" cy="1968106"/>
          </a:xfrm>
        </p:grpSpPr>
        <p:sp>
          <p:nvSpPr>
            <p:cNvPr id="487" name="Google Shape;487;p13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3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p13"/>
          <p:cNvGrpSpPr/>
          <p:nvPr/>
        </p:nvGrpSpPr>
        <p:grpSpPr>
          <a:xfrm>
            <a:off x="6055393" y="2075021"/>
            <a:ext cx="11512980" cy="7472652"/>
            <a:chOff x="0" y="-19050"/>
            <a:chExt cx="3032225" cy="1968106"/>
          </a:xfrm>
        </p:grpSpPr>
        <p:sp>
          <p:nvSpPr>
            <p:cNvPr id="490" name="Google Shape;490;p13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3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13"/>
          <p:cNvGrpSpPr/>
          <p:nvPr/>
        </p:nvGrpSpPr>
        <p:grpSpPr>
          <a:xfrm>
            <a:off x="1084414" y="2355739"/>
            <a:ext cx="4368067" cy="719567"/>
            <a:chOff x="0" y="-19050"/>
            <a:chExt cx="1150437" cy="189516"/>
          </a:xfrm>
        </p:grpSpPr>
        <p:sp>
          <p:nvSpPr>
            <p:cNvPr id="493" name="Google Shape;493;p1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3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13"/>
          <p:cNvGrpSpPr/>
          <p:nvPr/>
        </p:nvGrpSpPr>
        <p:grpSpPr>
          <a:xfrm>
            <a:off x="9627850" y="2355739"/>
            <a:ext cx="4368067" cy="719567"/>
            <a:chOff x="0" y="-19050"/>
            <a:chExt cx="1150437" cy="189516"/>
          </a:xfrm>
        </p:grpSpPr>
        <p:sp>
          <p:nvSpPr>
            <p:cNvPr id="496" name="Google Shape;496;p1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3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13"/>
          <p:cNvGrpSpPr/>
          <p:nvPr/>
        </p:nvGrpSpPr>
        <p:grpSpPr>
          <a:xfrm>
            <a:off x="1084414" y="6990138"/>
            <a:ext cx="4368067" cy="719567"/>
            <a:chOff x="0" y="-19050"/>
            <a:chExt cx="1150437" cy="189516"/>
          </a:xfrm>
        </p:grpSpPr>
        <p:sp>
          <p:nvSpPr>
            <p:cNvPr id="499" name="Google Shape;499;p1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3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13"/>
          <p:cNvGrpSpPr/>
          <p:nvPr/>
        </p:nvGrpSpPr>
        <p:grpSpPr>
          <a:xfrm>
            <a:off x="1061030" y="8108389"/>
            <a:ext cx="628424" cy="643153"/>
            <a:chOff x="0" y="-19050"/>
            <a:chExt cx="812800" cy="831850"/>
          </a:xfrm>
        </p:grpSpPr>
        <p:sp>
          <p:nvSpPr>
            <p:cNvPr id="502" name="Google Shape;50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60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13"/>
          <p:cNvGrpSpPr/>
          <p:nvPr/>
        </p:nvGrpSpPr>
        <p:grpSpPr>
          <a:xfrm>
            <a:off x="1818312" y="8108389"/>
            <a:ext cx="628424" cy="643153"/>
            <a:chOff x="0" y="-19050"/>
            <a:chExt cx="812800" cy="831850"/>
          </a:xfrm>
        </p:grpSpPr>
        <p:sp>
          <p:nvSpPr>
            <p:cNvPr id="505" name="Google Shape;50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E8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" name="Google Shape;507;p13"/>
          <p:cNvGrpSpPr/>
          <p:nvPr/>
        </p:nvGrpSpPr>
        <p:grpSpPr>
          <a:xfrm>
            <a:off x="2575595" y="8108389"/>
            <a:ext cx="628424" cy="643153"/>
            <a:chOff x="0" y="-19050"/>
            <a:chExt cx="812800" cy="831850"/>
          </a:xfrm>
        </p:grpSpPr>
        <p:sp>
          <p:nvSpPr>
            <p:cNvPr id="508" name="Google Shape;50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735F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13"/>
          <p:cNvSpPr txBox="1"/>
          <p:nvPr/>
        </p:nvSpPr>
        <p:spPr>
          <a:xfrm>
            <a:off x="1177805" y="3323100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511" name="Google Shape;511;p13"/>
          <p:cNvSpPr txBox="1"/>
          <p:nvPr/>
        </p:nvSpPr>
        <p:spPr>
          <a:xfrm>
            <a:off x="1120864" y="6412736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512" name="Google Shape;512;p13"/>
          <p:cNvSpPr txBox="1"/>
          <p:nvPr/>
        </p:nvSpPr>
        <p:spPr>
          <a:xfrm>
            <a:off x="1693180" y="3995288"/>
            <a:ext cx="31506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LORA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1E1C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ROBOTO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1E1C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ROBOTO</a:t>
            </a:r>
            <a:endParaRPr/>
          </a:p>
        </p:txBody>
      </p:sp>
      <p:sp>
        <p:nvSpPr>
          <p:cNvPr id="513" name="Google Shape;513;p13"/>
          <p:cNvSpPr txBox="1"/>
          <p:nvPr/>
        </p:nvSpPr>
        <p:spPr>
          <a:xfrm>
            <a:off x="866401" y="8850897"/>
            <a:ext cx="1017682" cy="139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3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#060631</a:t>
            </a:r>
            <a:endParaRPr/>
          </a:p>
        </p:txBody>
      </p:sp>
      <p:sp>
        <p:nvSpPr>
          <p:cNvPr id="514" name="Google Shape;514;p13"/>
          <p:cNvSpPr txBox="1"/>
          <p:nvPr/>
        </p:nvSpPr>
        <p:spPr>
          <a:xfrm>
            <a:off x="1623683" y="8850897"/>
            <a:ext cx="1017682" cy="139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3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#FFE8A4</a:t>
            </a:r>
            <a:endParaRPr/>
          </a:p>
        </p:txBody>
      </p:sp>
      <p:sp>
        <p:nvSpPr>
          <p:cNvPr id="515" name="Google Shape;515;p13"/>
          <p:cNvSpPr txBox="1"/>
          <p:nvPr/>
        </p:nvSpPr>
        <p:spPr>
          <a:xfrm>
            <a:off x="2380966" y="8850897"/>
            <a:ext cx="1017682" cy="139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3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#735FE4</a:t>
            </a:r>
            <a:endParaRPr/>
          </a:p>
        </p:txBody>
      </p:sp>
      <p:sp>
        <p:nvSpPr>
          <p:cNvPr id="516" name="Google Shape;516;p13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517" name="Google Shape;517;p13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518" name="Google Shape;518;p13"/>
          <p:cNvSpPr txBox="1"/>
          <p:nvPr/>
        </p:nvSpPr>
        <p:spPr>
          <a:xfrm>
            <a:off x="1693180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519" name="Google Shape;519;p13"/>
          <p:cNvSpPr txBox="1"/>
          <p:nvPr/>
        </p:nvSpPr>
        <p:spPr>
          <a:xfrm>
            <a:off x="10236615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520" name="Google Shape;520;p13"/>
          <p:cNvSpPr txBox="1"/>
          <p:nvPr/>
        </p:nvSpPr>
        <p:spPr>
          <a:xfrm>
            <a:off x="1693180" y="715797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521" name="Google Shape;521;p13"/>
          <p:cNvGrpSpPr/>
          <p:nvPr/>
        </p:nvGrpSpPr>
        <p:grpSpPr>
          <a:xfrm>
            <a:off x="3332877" y="8108389"/>
            <a:ext cx="628424" cy="643153"/>
            <a:chOff x="0" y="-19050"/>
            <a:chExt cx="812800" cy="831850"/>
          </a:xfrm>
        </p:grpSpPr>
        <p:sp>
          <p:nvSpPr>
            <p:cNvPr id="522" name="Google Shape;52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D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13"/>
          <p:cNvSpPr txBox="1"/>
          <p:nvPr/>
        </p:nvSpPr>
        <p:spPr>
          <a:xfrm>
            <a:off x="3138248" y="8850897"/>
            <a:ext cx="1017682" cy="139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3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#FDBD00</a:t>
            </a:r>
            <a:endParaRPr/>
          </a:p>
        </p:txBody>
      </p:sp>
      <p:grpSp>
        <p:nvGrpSpPr>
          <p:cNvPr id="525" name="Google Shape;525;p13"/>
          <p:cNvGrpSpPr/>
          <p:nvPr/>
        </p:nvGrpSpPr>
        <p:grpSpPr>
          <a:xfrm>
            <a:off x="4090160" y="8108389"/>
            <a:ext cx="628424" cy="643153"/>
            <a:chOff x="0" y="-19050"/>
            <a:chExt cx="812800" cy="831850"/>
          </a:xfrm>
        </p:grpSpPr>
        <p:sp>
          <p:nvSpPr>
            <p:cNvPr id="526" name="Google Shape;52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D75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8" name="Google Shape;528;p13"/>
          <p:cNvSpPr txBox="1"/>
          <p:nvPr/>
        </p:nvSpPr>
        <p:spPr>
          <a:xfrm>
            <a:off x="3895531" y="8850897"/>
            <a:ext cx="1017682" cy="139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3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#D752B2</a:t>
            </a:r>
            <a:endParaRPr/>
          </a:p>
        </p:txBody>
      </p:sp>
      <p:grpSp>
        <p:nvGrpSpPr>
          <p:cNvPr id="529" name="Google Shape;529;p13"/>
          <p:cNvGrpSpPr/>
          <p:nvPr/>
        </p:nvGrpSpPr>
        <p:grpSpPr>
          <a:xfrm>
            <a:off x="4847442" y="8095026"/>
            <a:ext cx="628424" cy="643153"/>
            <a:chOff x="0" y="-19050"/>
            <a:chExt cx="812800" cy="831850"/>
          </a:xfrm>
        </p:grpSpPr>
        <p:sp>
          <p:nvSpPr>
            <p:cNvPr id="530" name="Google Shape;53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E8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13"/>
          <p:cNvSpPr txBox="1"/>
          <p:nvPr/>
        </p:nvSpPr>
        <p:spPr>
          <a:xfrm>
            <a:off x="4652813" y="8850897"/>
            <a:ext cx="1017682" cy="139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3" u="none" cap="none" strike="noStrike">
                <a:solidFill>
                  <a:srgbClr val="1E1C1A"/>
                </a:solidFill>
                <a:latin typeface="Arial"/>
                <a:ea typeface="Arial"/>
                <a:cs typeface="Arial"/>
                <a:sym typeface="Arial"/>
              </a:rPr>
              <a:t>#FE802E</a:t>
            </a:r>
            <a:endParaRPr/>
          </a:p>
        </p:txBody>
      </p:sp>
      <p:sp>
        <p:nvSpPr>
          <p:cNvPr id="533" name="Google Shape;533;p13"/>
          <p:cNvSpPr/>
          <p:nvPr/>
        </p:nvSpPr>
        <p:spPr>
          <a:xfrm>
            <a:off x="8207775" y="5294331"/>
            <a:ext cx="2407058" cy="1719952"/>
          </a:xfrm>
          <a:custGeom>
            <a:rect b="b" l="l" r="r" t="t"/>
            <a:pathLst>
              <a:path extrusionOk="0" h="1719952" w="2407058">
                <a:moveTo>
                  <a:pt x="0" y="0"/>
                </a:moveTo>
                <a:lnTo>
                  <a:pt x="2407058" y="0"/>
                </a:lnTo>
                <a:lnTo>
                  <a:pt x="2407058" y="1719952"/>
                </a:lnTo>
                <a:lnTo>
                  <a:pt x="0" y="1719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4" name="Google Shape;534;p13"/>
          <p:cNvSpPr/>
          <p:nvPr/>
        </p:nvSpPr>
        <p:spPr>
          <a:xfrm>
            <a:off x="12302732" y="7190897"/>
            <a:ext cx="2268670" cy="1777812"/>
          </a:xfrm>
          <a:custGeom>
            <a:rect b="b" l="l" r="r" t="t"/>
            <a:pathLst>
              <a:path extrusionOk="0" h="1777812" w="2268670">
                <a:moveTo>
                  <a:pt x="0" y="0"/>
                </a:moveTo>
                <a:lnTo>
                  <a:pt x="2268670" y="0"/>
                </a:lnTo>
                <a:lnTo>
                  <a:pt x="2268670" y="1777812"/>
                </a:lnTo>
                <a:lnTo>
                  <a:pt x="0" y="1777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5" name="Google Shape;535;p13"/>
          <p:cNvSpPr/>
          <p:nvPr/>
        </p:nvSpPr>
        <p:spPr>
          <a:xfrm>
            <a:off x="13407654" y="5241426"/>
            <a:ext cx="2008337" cy="1825761"/>
          </a:xfrm>
          <a:custGeom>
            <a:rect b="b" l="l" r="r" t="t"/>
            <a:pathLst>
              <a:path extrusionOk="0" h="1825761" w="2008337">
                <a:moveTo>
                  <a:pt x="0" y="0"/>
                </a:moveTo>
                <a:lnTo>
                  <a:pt x="2008337" y="0"/>
                </a:lnTo>
                <a:lnTo>
                  <a:pt x="2008337" y="1825761"/>
                </a:lnTo>
                <a:lnTo>
                  <a:pt x="0" y="18257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6" name="Google Shape;536;p13"/>
          <p:cNvSpPr/>
          <p:nvPr/>
        </p:nvSpPr>
        <p:spPr>
          <a:xfrm>
            <a:off x="11183087" y="5275250"/>
            <a:ext cx="1720062" cy="1739033"/>
          </a:xfrm>
          <a:custGeom>
            <a:rect b="b" l="l" r="r" t="t"/>
            <a:pathLst>
              <a:path extrusionOk="0" h="1739033" w="1720062">
                <a:moveTo>
                  <a:pt x="0" y="0"/>
                </a:moveTo>
                <a:lnTo>
                  <a:pt x="1720062" y="0"/>
                </a:lnTo>
                <a:lnTo>
                  <a:pt x="1720062" y="1739033"/>
                </a:lnTo>
                <a:lnTo>
                  <a:pt x="0" y="1739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7" name="Google Shape;537;p13"/>
          <p:cNvSpPr/>
          <p:nvPr/>
        </p:nvSpPr>
        <p:spPr>
          <a:xfrm flipH="1">
            <a:off x="9500513" y="7190897"/>
            <a:ext cx="2185842" cy="1728803"/>
          </a:xfrm>
          <a:custGeom>
            <a:rect b="b" l="l" r="r" t="t"/>
            <a:pathLst>
              <a:path extrusionOk="0" h="1728803" w="2185842">
                <a:moveTo>
                  <a:pt x="2185842" y="0"/>
                </a:moveTo>
                <a:lnTo>
                  <a:pt x="0" y="0"/>
                </a:lnTo>
                <a:lnTo>
                  <a:pt x="0" y="1728802"/>
                </a:lnTo>
                <a:lnTo>
                  <a:pt x="2185842" y="1728802"/>
                </a:lnTo>
                <a:lnTo>
                  <a:pt x="2185842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8" name="Google Shape;538;p13"/>
          <p:cNvSpPr/>
          <p:nvPr/>
        </p:nvSpPr>
        <p:spPr>
          <a:xfrm>
            <a:off x="8384043" y="3717648"/>
            <a:ext cx="1011148" cy="974379"/>
          </a:xfrm>
          <a:custGeom>
            <a:rect b="b" l="l" r="r" t="t"/>
            <a:pathLst>
              <a:path extrusionOk="0" h="974379" w="1011148">
                <a:moveTo>
                  <a:pt x="0" y="0"/>
                </a:moveTo>
                <a:lnTo>
                  <a:pt x="1011149" y="0"/>
                </a:lnTo>
                <a:lnTo>
                  <a:pt x="1011149" y="974380"/>
                </a:lnTo>
                <a:lnTo>
                  <a:pt x="0" y="974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9" name="Google Shape;539;p13"/>
          <p:cNvSpPr/>
          <p:nvPr/>
        </p:nvSpPr>
        <p:spPr>
          <a:xfrm>
            <a:off x="9700774" y="3629352"/>
            <a:ext cx="1037967" cy="1150972"/>
          </a:xfrm>
          <a:custGeom>
            <a:rect b="b" l="l" r="r" t="t"/>
            <a:pathLst>
              <a:path extrusionOk="0" h="1150972" w="1037967">
                <a:moveTo>
                  <a:pt x="0" y="0"/>
                </a:moveTo>
                <a:lnTo>
                  <a:pt x="1037967" y="0"/>
                </a:lnTo>
                <a:lnTo>
                  <a:pt x="1037967" y="1150972"/>
                </a:lnTo>
                <a:lnTo>
                  <a:pt x="0" y="1150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0" name="Google Shape;540;p13"/>
          <p:cNvSpPr/>
          <p:nvPr/>
        </p:nvSpPr>
        <p:spPr>
          <a:xfrm>
            <a:off x="12705692" y="3606378"/>
            <a:ext cx="1031528" cy="1196920"/>
          </a:xfrm>
          <a:custGeom>
            <a:rect b="b" l="l" r="r" t="t"/>
            <a:pathLst>
              <a:path extrusionOk="0" h="1196920" w="1031528">
                <a:moveTo>
                  <a:pt x="0" y="0"/>
                </a:moveTo>
                <a:lnTo>
                  <a:pt x="1031528" y="0"/>
                </a:lnTo>
                <a:lnTo>
                  <a:pt x="1031528" y="1196920"/>
                </a:lnTo>
                <a:lnTo>
                  <a:pt x="0" y="1196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1" name="Google Shape;541;p13"/>
          <p:cNvSpPr/>
          <p:nvPr/>
        </p:nvSpPr>
        <p:spPr>
          <a:xfrm>
            <a:off x="11044324" y="3683477"/>
            <a:ext cx="1355786" cy="1042723"/>
          </a:xfrm>
          <a:custGeom>
            <a:rect b="b" l="l" r="r" t="t"/>
            <a:pathLst>
              <a:path extrusionOk="0" h="1042723" w="1355786">
                <a:moveTo>
                  <a:pt x="0" y="0"/>
                </a:moveTo>
                <a:lnTo>
                  <a:pt x="1355786" y="0"/>
                </a:lnTo>
                <a:lnTo>
                  <a:pt x="1355786" y="1042723"/>
                </a:lnTo>
                <a:lnTo>
                  <a:pt x="0" y="1042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13"/>
          <p:cNvSpPr/>
          <p:nvPr/>
        </p:nvSpPr>
        <p:spPr>
          <a:xfrm>
            <a:off x="14042803" y="3606378"/>
            <a:ext cx="1196920" cy="1196920"/>
          </a:xfrm>
          <a:custGeom>
            <a:rect b="b" l="l" r="r" t="t"/>
            <a:pathLst>
              <a:path extrusionOk="0" h="1196920" w="1196920">
                <a:moveTo>
                  <a:pt x="0" y="0"/>
                </a:moveTo>
                <a:lnTo>
                  <a:pt x="1196920" y="0"/>
                </a:lnTo>
                <a:lnTo>
                  <a:pt x="1196920" y="1196920"/>
                </a:lnTo>
                <a:lnTo>
                  <a:pt x="0" y="1196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63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4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48" name="Google Shape;548;p14"/>
          <p:cNvSpPr txBox="1"/>
          <p:nvPr/>
        </p:nvSpPr>
        <p:spPr>
          <a:xfrm>
            <a:off x="7108732" y="8257423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549" name="Google Shape;549;p14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550" name="Google Shape;550;p14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551" name="Google Shape;551;p14"/>
          <p:cNvSpPr txBox="1"/>
          <p:nvPr/>
        </p:nvSpPr>
        <p:spPr>
          <a:xfrm>
            <a:off x="5469973" y="1703314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552" name="Google Shape;552;p14"/>
          <p:cNvSpPr txBox="1"/>
          <p:nvPr/>
        </p:nvSpPr>
        <p:spPr>
          <a:xfrm>
            <a:off x="6110027" y="6282261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553" name="Google Shape;55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00" y="3872850"/>
            <a:ext cx="4824400" cy="12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