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DM Serif Display"/>
      <p:regular r:id="rId9"/>
      <p:italic r:id="rId10"/>
    </p:embeddedFont>
    <p:embeddedFont>
      <p:font typeface="Open Sans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OpenSans-bold.fntdata"/><Relationship Id="rId10" Type="http://schemas.openxmlformats.org/officeDocument/2006/relationships/font" Target="fonts/DMSerifDisplay-italic.fntdata"/><Relationship Id="rId12" Type="http://schemas.openxmlformats.org/officeDocument/2006/relationships/font" Target="fonts/Ope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.png"/><Relationship Id="rId20" Type="http://schemas.openxmlformats.org/officeDocument/2006/relationships/image" Target="../media/image8.png"/><Relationship Id="rId41" Type="http://schemas.openxmlformats.org/officeDocument/2006/relationships/image" Target="../media/image38.png"/><Relationship Id="rId22" Type="http://schemas.openxmlformats.org/officeDocument/2006/relationships/image" Target="../media/image9.png"/><Relationship Id="rId21" Type="http://schemas.openxmlformats.org/officeDocument/2006/relationships/image" Target="../media/image26.png"/><Relationship Id="rId24" Type="http://schemas.openxmlformats.org/officeDocument/2006/relationships/image" Target="../media/image23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26" Type="http://schemas.openxmlformats.org/officeDocument/2006/relationships/image" Target="../media/image18.png"/><Relationship Id="rId25" Type="http://schemas.openxmlformats.org/officeDocument/2006/relationships/image" Target="../media/image19.png"/><Relationship Id="rId28" Type="http://schemas.openxmlformats.org/officeDocument/2006/relationships/image" Target="../media/image17.png"/><Relationship Id="rId27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image" Target="../media/image14.png"/><Relationship Id="rId29" Type="http://schemas.openxmlformats.org/officeDocument/2006/relationships/image" Target="../media/image29.png"/><Relationship Id="rId7" Type="http://schemas.openxmlformats.org/officeDocument/2006/relationships/image" Target="../media/image24.png"/><Relationship Id="rId8" Type="http://schemas.openxmlformats.org/officeDocument/2006/relationships/image" Target="../media/image4.png"/><Relationship Id="rId31" Type="http://schemas.openxmlformats.org/officeDocument/2006/relationships/image" Target="../media/image22.png"/><Relationship Id="rId30" Type="http://schemas.openxmlformats.org/officeDocument/2006/relationships/image" Target="../media/image21.png"/><Relationship Id="rId11" Type="http://schemas.openxmlformats.org/officeDocument/2006/relationships/image" Target="../media/image15.png"/><Relationship Id="rId33" Type="http://schemas.openxmlformats.org/officeDocument/2006/relationships/image" Target="../media/image40.png"/><Relationship Id="rId10" Type="http://schemas.openxmlformats.org/officeDocument/2006/relationships/image" Target="../media/image10.png"/><Relationship Id="rId32" Type="http://schemas.openxmlformats.org/officeDocument/2006/relationships/image" Target="../media/image33.png"/><Relationship Id="rId13" Type="http://schemas.openxmlformats.org/officeDocument/2006/relationships/image" Target="../media/image12.png"/><Relationship Id="rId35" Type="http://schemas.openxmlformats.org/officeDocument/2006/relationships/image" Target="../media/image28.png"/><Relationship Id="rId12" Type="http://schemas.openxmlformats.org/officeDocument/2006/relationships/image" Target="../media/image3.png"/><Relationship Id="rId34" Type="http://schemas.openxmlformats.org/officeDocument/2006/relationships/image" Target="../media/image34.png"/><Relationship Id="rId15" Type="http://schemas.openxmlformats.org/officeDocument/2006/relationships/image" Target="../media/image1.png"/><Relationship Id="rId37" Type="http://schemas.openxmlformats.org/officeDocument/2006/relationships/image" Target="../media/image32.png"/><Relationship Id="rId14" Type="http://schemas.openxmlformats.org/officeDocument/2006/relationships/image" Target="../media/image13.png"/><Relationship Id="rId36" Type="http://schemas.openxmlformats.org/officeDocument/2006/relationships/image" Target="../media/image30.png"/><Relationship Id="rId17" Type="http://schemas.openxmlformats.org/officeDocument/2006/relationships/image" Target="../media/image20.png"/><Relationship Id="rId39" Type="http://schemas.openxmlformats.org/officeDocument/2006/relationships/image" Target="../media/image31.png"/><Relationship Id="rId16" Type="http://schemas.openxmlformats.org/officeDocument/2006/relationships/image" Target="../media/image2.png"/><Relationship Id="rId38" Type="http://schemas.openxmlformats.org/officeDocument/2006/relationships/image" Target="../media/image25.png"/><Relationship Id="rId19" Type="http://schemas.openxmlformats.org/officeDocument/2006/relationships/image" Target="../media/image11.png"/><Relationship Id="rId1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43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 rot="10800000">
            <a:off x="3411663" y="1338167"/>
            <a:ext cx="0" cy="648107"/>
          </a:xfrm>
          <a:prstGeom prst="straightConnector1">
            <a:avLst/>
          </a:prstGeom>
          <a:noFill/>
          <a:ln cap="flat" cmpd="sng" w="19050">
            <a:solidFill>
              <a:srgbClr val="FFCA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3"/>
          <p:cNvCxnSpPr/>
          <p:nvPr/>
        </p:nvCxnSpPr>
        <p:spPr>
          <a:xfrm rot="10800000">
            <a:off x="4133838" y="1012491"/>
            <a:ext cx="0" cy="648107"/>
          </a:xfrm>
          <a:prstGeom prst="straightConnector1">
            <a:avLst/>
          </a:prstGeom>
          <a:noFill/>
          <a:ln cap="flat" cmpd="sng" w="19050">
            <a:solidFill>
              <a:srgbClr val="ED78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13"/>
          <p:cNvCxnSpPr/>
          <p:nvPr/>
        </p:nvCxnSpPr>
        <p:spPr>
          <a:xfrm rot="10800000">
            <a:off x="5007918" y="647201"/>
            <a:ext cx="0" cy="648107"/>
          </a:xfrm>
          <a:prstGeom prst="straightConnector1">
            <a:avLst/>
          </a:prstGeom>
          <a:noFill/>
          <a:ln cap="flat" cmpd="sng" w="19050">
            <a:solidFill>
              <a:srgbClr val="FF628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3"/>
          <p:cNvCxnSpPr/>
          <p:nvPr/>
        </p:nvCxnSpPr>
        <p:spPr>
          <a:xfrm rot="10800000">
            <a:off x="6040014" y="494832"/>
            <a:ext cx="0" cy="648107"/>
          </a:xfrm>
          <a:prstGeom prst="straightConnector1">
            <a:avLst/>
          </a:prstGeom>
          <a:noFill/>
          <a:ln cap="flat" cmpd="sng" w="19050">
            <a:solidFill>
              <a:srgbClr val="F717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3"/>
          <p:cNvSpPr/>
          <p:nvPr/>
        </p:nvSpPr>
        <p:spPr>
          <a:xfrm>
            <a:off x="5704931" y="829612"/>
            <a:ext cx="1540679" cy="154067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71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4676361" y="1059612"/>
            <a:ext cx="1310679" cy="131067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62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3941347" y="1353167"/>
            <a:ext cx="1017124" cy="101712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78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402138" y="1548973"/>
            <a:ext cx="821318" cy="82131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A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3"/>
          <p:cNvCxnSpPr/>
          <p:nvPr/>
        </p:nvCxnSpPr>
        <p:spPr>
          <a:xfrm>
            <a:off x="332461" y="3182458"/>
            <a:ext cx="689507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3" name="Google Shape;93;p13"/>
          <p:cNvGrpSpPr/>
          <p:nvPr/>
        </p:nvGrpSpPr>
        <p:grpSpPr>
          <a:xfrm>
            <a:off x="3366744" y="1308249"/>
            <a:ext cx="89838" cy="89838"/>
            <a:chOff x="0" y="0"/>
            <a:chExt cx="812800" cy="8128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A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4088919" y="963653"/>
            <a:ext cx="89838" cy="89838"/>
            <a:chOff x="0" y="0"/>
            <a:chExt cx="812800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4963000" y="602282"/>
            <a:ext cx="89838" cy="89838"/>
            <a:chOff x="0" y="0"/>
            <a:chExt cx="812800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2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5995095" y="449913"/>
            <a:ext cx="89838" cy="89838"/>
            <a:chOff x="0" y="0"/>
            <a:chExt cx="812800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1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5" name="Google Shape;105;p13"/>
          <p:cNvCxnSpPr/>
          <p:nvPr/>
        </p:nvCxnSpPr>
        <p:spPr>
          <a:xfrm>
            <a:off x="3155304" y="3850478"/>
            <a:ext cx="4090306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332461" y="3860003"/>
            <a:ext cx="2497946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314390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>
            <a:off x="587979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09" name="Google Shape;109;p13"/>
          <p:cNvSpPr/>
          <p:nvPr/>
        </p:nvSpPr>
        <p:spPr>
          <a:xfrm>
            <a:off x="861568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1135157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1" name="Google Shape;111;p13"/>
          <p:cNvSpPr/>
          <p:nvPr/>
        </p:nvSpPr>
        <p:spPr>
          <a:xfrm>
            <a:off x="1408746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2" name="Google Shape;112;p13"/>
          <p:cNvSpPr/>
          <p:nvPr/>
        </p:nvSpPr>
        <p:spPr>
          <a:xfrm>
            <a:off x="1682335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3" name="Google Shape;113;p13"/>
          <p:cNvSpPr/>
          <p:nvPr/>
        </p:nvSpPr>
        <p:spPr>
          <a:xfrm>
            <a:off x="1955924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14" name="Google Shape;114;p13"/>
          <p:cNvSpPr/>
          <p:nvPr/>
        </p:nvSpPr>
        <p:spPr>
          <a:xfrm>
            <a:off x="2229513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15" name="Google Shape;115;p13"/>
          <p:cNvSpPr/>
          <p:nvPr/>
        </p:nvSpPr>
        <p:spPr>
          <a:xfrm>
            <a:off x="2503102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16" name="Google Shape;116;p13"/>
          <p:cNvSpPr/>
          <p:nvPr/>
        </p:nvSpPr>
        <p:spPr>
          <a:xfrm>
            <a:off x="2776691" y="448028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314390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587979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861568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1135157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1" name="Google Shape;121;p13"/>
          <p:cNvSpPr/>
          <p:nvPr/>
        </p:nvSpPr>
        <p:spPr>
          <a:xfrm>
            <a:off x="1408746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1682335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3" name="Google Shape;123;p13"/>
          <p:cNvSpPr/>
          <p:nvPr/>
        </p:nvSpPr>
        <p:spPr>
          <a:xfrm>
            <a:off x="2229513" y="540636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2503102" y="540636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>
            <a:off x="1955924" y="5406361"/>
            <a:ext cx="210984" cy="210984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6" name="Google Shape;126;p13"/>
          <p:cNvSpPr/>
          <p:nvPr/>
        </p:nvSpPr>
        <p:spPr>
          <a:xfrm>
            <a:off x="2776691" y="5406361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>
            <a:off x="314390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8" name="Google Shape;128;p13"/>
          <p:cNvSpPr/>
          <p:nvPr/>
        </p:nvSpPr>
        <p:spPr>
          <a:xfrm>
            <a:off x="587979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29" name="Google Shape;129;p13"/>
          <p:cNvSpPr/>
          <p:nvPr/>
        </p:nvSpPr>
        <p:spPr>
          <a:xfrm>
            <a:off x="861568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30" name="Google Shape;130;p13"/>
          <p:cNvSpPr/>
          <p:nvPr/>
        </p:nvSpPr>
        <p:spPr>
          <a:xfrm>
            <a:off x="1135157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31" name="Google Shape;131;p13"/>
          <p:cNvSpPr/>
          <p:nvPr/>
        </p:nvSpPr>
        <p:spPr>
          <a:xfrm>
            <a:off x="1408746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>
            <a:off x="1682335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1955924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34" name="Google Shape;134;p13"/>
          <p:cNvSpPr/>
          <p:nvPr/>
        </p:nvSpPr>
        <p:spPr>
          <a:xfrm>
            <a:off x="2229513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35" name="Google Shape;135;p13"/>
          <p:cNvSpPr/>
          <p:nvPr/>
        </p:nvSpPr>
        <p:spPr>
          <a:xfrm>
            <a:off x="2503102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>
            <a:off x="2776691" y="6332442"/>
            <a:ext cx="210910" cy="210910"/>
          </a:xfrm>
          <a:custGeom>
            <a:rect b="b" l="l" r="r" t="t"/>
            <a:pathLst>
              <a:path extrusionOk="0" h="66767" w="66767">
                <a:moveTo>
                  <a:pt x="0" y="0"/>
                </a:moveTo>
                <a:lnTo>
                  <a:pt x="66767" y="0"/>
                </a:lnTo>
                <a:lnTo>
                  <a:pt x="66767" y="66767"/>
                </a:lnTo>
                <a:lnTo>
                  <a:pt x="0" y="66767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grpSp>
        <p:nvGrpSpPr>
          <p:cNvPr id="137" name="Google Shape;137;p13"/>
          <p:cNvGrpSpPr/>
          <p:nvPr/>
        </p:nvGrpSpPr>
        <p:grpSpPr>
          <a:xfrm>
            <a:off x="0" y="9856266"/>
            <a:ext cx="7560000" cy="835734"/>
            <a:chOff x="0" y="-28575"/>
            <a:chExt cx="2709333" cy="299508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2709333" cy="270933"/>
            </a:xfrm>
            <a:custGeom>
              <a:rect b="b" l="l" r="r" t="t"/>
              <a:pathLst>
                <a:path extrusionOk="0" h="27093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CAB2"/>
            </a:solidFill>
            <a:ln>
              <a:noFill/>
            </a:ln>
          </p:spPr>
        </p:sp>
        <p:sp>
          <p:nvSpPr>
            <p:cNvPr id="139" name="Google Shape;139;p13"/>
            <p:cNvSpPr txBox="1"/>
            <p:nvPr/>
          </p:nvSpPr>
          <p:spPr>
            <a:xfrm>
              <a:off x="0" y="-28575"/>
              <a:ext cx="2709333" cy="299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3"/>
          <p:cNvSpPr/>
          <p:nvPr/>
        </p:nvSpPr>
        <p:spPr>
          <a:xfrm>
            <a:off x="3429913" y="4578804"/>
            <a:ext cx="266600" cy="1954363"/>
          </a:xfrm>
          <a:custGeom>
            <a:rect b="b" l="l" r="r" t="t"/>
            <a:pathLst>
              <a:path extrusionOk="0" h="700399" w="95543">
                <a:moveTo>
                  <a:pt x="0" y="0"/>
                </a:moveTo>
                <a:lnTo>
                  <a:pt x="95543" y="0"/>
                </a:lnTo>
                <a:lnTo>
                  <a:pt x="95543" y="700399"/>
                </a:lnTo>
                <a:lnTo>
                  <a:pt x="0" y="700399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41" name="Google Shape;141;p13"/>
          <p:cNvCxnSpPr/>
          <p:nvPr/>
        </p:nvCxnSpPr>
        <p:spPr>
          <a:xfrm rot="10800000">
            <a:off x="3563214" y="4371960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2" name="Google Shape;142;p13"/>
          <p:cNvGrpSpPr/>
          <p:nvPr/>
        </p:nvGrpSpPr>
        <p:grpSpPr>
          <a:xfrm>
            <a:off x="3518295" y="4336566"/>
            <a:ext cx="89838" cy="89838"/>
            <a:chOff x="0" y="0"/>
            <a:chExt cx="812800" cy="812800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3"/>
          <p:cNvSpPr/>
          <p:nvPr/>
        </p:nvSpPr>
        <p:spPr>
          <a:xfrm>
            <a:off x="4123707" y="5335814"/>
            <a:ext cx="266600" cy="1178303"/>
          </a:xfrm>
          <a:custGeom>
            <a:rect b="b" l="l" r="r" t="t"/>
            <a:pathLst>
              <a:path extrusionOk="0" h="422277" w="95543">
                <a:moveTo>
                  <a:pt x="0" y="0"/>
                </a:moveTo>
                <a:lnTo>
                  <a:pt x="95543" y="0"/>
                </a:lnTo>
                <a:lnTo>
                  <a:pt x="95543" y="422277"/>
                </a:lnTo>
                <a:lnTo>
                  <a:pt x="0" y="422277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46" name="Google Shape;146;p13"/>
          <p:cNvCxnSpPr/>
          <p:nvPr/>
        </p:nvCxnSpPr>
        <p:spPr>
          <a:xfrm rot="10800000">
            <a:off x="4257007" y="4351305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7" name="Google Shape;147;p13"/>
          <p:cNvGrpSpPr/>
          <p:nvPr/>
        </p:nvGrpSpPr>
        <p:grpSpPr>
          <a:xfrm>
            <a:off x="4212088" y="4317516"/>
            <a:ext cx="89838" cy="89838"/>
            <a:chOff x="0" y="0"/>
            <a:chExt cx="812800" cy="812800"/>
          </a:xfrm>
        </p:grpSpPr>
        <p:sp>
          <p:nvSpPr>
            <p:cNvPr id="148" name="Google Shape;14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3"/>
          <p:cNvSpPr/>
          <p:nvPr/>
        </p:nvSpPr>
        <p:spPr>
          <a:xfrm>
            <a:off x="4817501" y="4931229"/>
            <a:ext cx="266600" cy="1601938"/>
          </a:xfrm>
          <a:custGeom>
            <a:rect b="b" l="l" r="r" t="t"/>
            <a:pathLst>
              <a:path extrusionOk="0" h="574098" w="95543">
                <a:moveTo>
                  <a:pt x="0" y="0"/>
                </a:moveTo>
                <a:lnTo>
                  <a:pt x="95543" y="0"/>
                </a:lnTo>
                <a:lnTo>
                  <a:pt x="95543" y="574098"/>
                </a:lnTo>
                <a:lnTo>
                  <a:pt x="0" y="574098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51" name="Google Shape;151;p13"/>
          <p:cNvCxnSpPr/>
          <p:nvPr/>
        </p:nvCxnSpPr>
        <p:spPr>
          <a:xfrm rot="10800000">
            <a:off x="4950801" y="4371960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2" name="Google Shape;152;p13"/>
          <p:cNvGrpSpPr/>
          <p:nvPr/>
        </p:nvGrpSpPr>
        <p:grpSpPr>
          <a:xfrm>
            <a:off x="4905882" y="4336566"/>
            <a:ext cx="89838" cy="89838"/>
            <a:chOff x="0" y="0"/>
            <a:chExt cx="812800" cy="812800"/>
          </a:xfrm>
        </p:grpSpPr>
        <p:sp>
          <p:nvSpPr>
            <p:cNvPr id="153" name="Google Shape;15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3"/>
          <p:cNvSpPr/>
          <p:nvPr/>
        </p:nvSpPr>
        <p:spPr>
          <a:xfrm>
            <a:off x="5511295" y="4702629"/>
            <a:ext cx="266600" cy="1830538"/>
          </a:xfrm>
          <a:custGeom>
            <a:rect b="b" l="l" r="r" t="t"/>
            <a:pathLst>
              <a:path extrusionOk="0" h="656023" w="95543">
                <a:moveTo>
                  <a:pt x="0" y="0"/>
                </a:moveTo>
                <a:lnTo>
                  <a:pt x="95543" y="0"/>
                </a:lnTo>
                <a:lnTo>
                  <a:pt x="95543" y="656023"/>
                </a:lnTo>
                <a:lnTo>
                  <a:pt x="0" y="656023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56" name="Google Shape;156;p13"/>
          <p:cNvCxnSpPr/>
          <p:nvPr/>
        </p:nvCxnSpPr>
        <p:spPr>
          <a:xfrm rot="10800000">
            <a:off x="5644595" y="4371960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" name="Google Shape;157;p13"/>
          <p:cNvGrpSpPr/>
          <p:nvPr/>
        </p:nvGrpSpPr>
        <p:grpSpPr>
          <a:xfrm>
            <a:off x="5599676" y="4336566"/>
            <a:ext cx="89838" cy="89838"/>
            <a:chOff x="0" y="0"/>
            <a:chExt cx="812800" cy="812800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3"/>
          <p:cNvSpPr/>
          <p:nvPr/>
        </p:nvSpPr>
        <p:spPr>
          <a:xfrm>
            <a:off x="6205088" y="5616125"/>
            <a:ext cx="266600" cy="897991"/>
          </a:xfrm>
          <a:custGeom>
            <a:rect b="b" l="l" r="r" t="t"/>
            <a:pathLst>
              <a:path extrusionOk="0" h="321820" w="95543">
                <a:moveTo>
                  <a:pt x="0" y="0"/>
                </a:moveTo>
                <a:lnTo>
                  <a:pt x="95543" y="0"/>
                </a:lnTo>
                <a:lnTo>
                  <a:pt x="95543" y="321820"/>
                </a:lnTo>
                <a:lnTo>
                  <a:pt x="0" y="321820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61" name="Google Shape;161;p13"/>
          <p:cNvCxnSpPr/>
          <p:nvPr/>
        </p:nvCxnSpPr>
        <p:spPr>
          <a:xfrm rot="10800000">
            <a:off x="6338388" y="4351305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2" name="Google Shape;162;p13"/>
          <p:cNvGrpSpPr/>
          <p:nvPr/>
        </p:nvGrpSpPr>
        <p:grpSpPr>
          <a:xfrm>
            <a:off x="6293469" y="4317516"/>
            <a:ext cx="89838" cy="89838"/>
            <a:chOff x="0" y="0"/>
            <a:chExt cx="812800" cy="812800"/>
          </a:xfrm>
        </p:grpSpPr>
        <p:sp>
          <p:nvSpPr>
            <p:cNvPr id="163" name="Google Shape;16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3"/>
          <p:cNvSpPr/>
          <p:nvPr/>
        </p:nvSpPr>
        <p:spPr>
          <a:xfrm>
            <a:off x="6889728" y="5064579"/>
            <a:ext cx="284908" cy="1449538"/>
          </a:xfrm>
          <a:custGeom>
            <a:rect b="b" l="l" r="r" t="t"/>
            <a:pathLst>
              <a:path extrusionOk="0" h="519482" w="102105">
                <a:moveTo>
                  <a:pt x="0" y="0"/>
                </a:moveTo>
                <a:lnTo>
                  <a:pt x="102105" y="0"/>
                </a:lnTo>
                <a:lnTo>
                  <a:pt x="102105" y="519482"/>
                </a:lnTo>
                <a:lnTo>
                  <a:pt x="0" y="519482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cxnSp>
        <p:nvCxnSpPr>
          <p:cNvPr id="166" name="Google Shape;166;p13"/>
          <p:cNvCxnSpPr/>
          <p:nvPr/>
        </p:nvCxnSpPr>
        <p:spPr>
          <a:xfrm rot="10800000">
            <a:off x="7032182" y="4351305"/>
            <a:ext cx="0" cy="216120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7" name="Google Shape;167;p13"/>
          <p:cNvGrpSpPr/>
          <p:nvPr/>
        </p:nvGrpSpPr>
        <p:grpSpPr>
          <a:xfrm>
            <a:off x="6987263" y="4317516"/>
            <a:ext cx="89838" cy="89838"/>
            <a:chOff x="0" y="0"/>
            <a:chExt cx="812800" cy="812800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0" name="Google Shape;170;p13"/>
          <p:cNvCxnSpPr/>
          <p:nvPr/>
        </p:nvCxnSpPr>
        <p:spPr>
          <a:xfrm>
            <a:off x="3155304" y="6524303"/>
            <a:ext cx="4072235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3"/>
          <p:cNvCxnSpPr/>
          <p:nvPr/>
        </p:nvCxnSpPr>
        <p:spPr>
          <a:xfrm>
            <a:off x="314390" y="6777916"/>
            <a:ext cx="691314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13"/>
          <p:cNvSpPr/>
          <p:nvPr/>
        </p:nvSpPr>
        <p:spPr>
          <a:xfrm>
            <a:off x="4332175" y="7648444"/>
            <a:ext cx="559690" cy="531853"/>
          </a:xfrm>
          <a:custGeom>
            <a:rect b="b" l="l" r="r" t="t"/>
            <a:pathLst>
              <a:path extrusionOk="0" h="190604" w="200580">
                <a:moveTo>
                  <a:pt x="0" y="0"/>
                </a:moveTo>
                <a:lnTo>
                  <a:pt x="200580" y="0"/>
                </a:lnTo>
                <a:lnTo>
                  <a:pt x="200580" y="190604"/>
                </a:lnTo>
                <a:lnTo>
                  <a:pt x="0" y="190604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173" name="Google Shape;173;p13"/>
          <p:cNvSpPr/>
          <p:nvPr/>
        </p:nvSpPr>
        <p:spPr>
          <a:xfrm>
            <a:off x="4332175" y="8180057"/>
            <a:ext cx="559690" cy="311732"/>
          </a:xfrm>
          <a:custGeom>
            <a:rect b="b" l="l" r="r" t="t"/>
            <a:pathLst>
              <a:path extrusionOk="0" h="111718" w="200580">
                <a:moveTo>
                  <a:pt x="0" y="0"/>
                </a:moveTo>
                <a:lnTo>
                  <a:pt x="200580" y="0"/>
                </a:lnTo>
                <a:lnTo>
                  <a:pt x="200580" y="111718"/>
                </a:lnTo>
                <a:lnTo>
                  <a:pt x="0" y="111718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174" name="Google Shape;174;p13"/>
          <p:cNvSpPr/>
          <p:nvPr/>
        </p:nvSpPr>
        <p:spPr>
          <a:xfrm>
            <a:off x="4332175" y="8952498"/>
            <a:ext cx="559690" cy="788009"/>
          </a:xfrm>
          <a:custGeom>
            <a:rect b="b" l="l" r="r" t="t"/>
            <a:pathLst>
              <a:path extrusionOk="0" h="282405" w="200580">
                <a:moveTo>
                  <a:pt x="0" y="0"/>
                </a:moveTo>
                <a:lnTo>
                  <a:pt x="200580" y="0"/>
                </a:lnTo>
                <a:lnTo>
                  <a:pt x="200580" y="282405"/>
                </a:lnTo>
                <a:lnTo>
                  <a:pt x="0" y="282405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>
            <a:off x="4332175" y="8491789"/>
            <a:ext cx="559690" cy="460709"/>
          </a:xfrm>
          <a:custGeom>
            <a:rect b="b" l="l" r="r" t="t"/>
            <a:pathLst>
              <a:path extrusionOk="0" h="165108" w="200580">
                <a:moveTo>
                  <a:pt x="0" y="0"/>
                </a:moveTo>
                <a:lnTo>
                  <a:pt x="200580" y="0"/>
                </a:lnTo>
                <a:lnTo>
                  <a:pt x="200580" y="165108"/>
                </a:lnTo>
                <a:lnTo>
                  <a:pt x="0" y="165108"/>
                </a:lnTo>
                <a:close/>
              </a:path>
            </a:pathLst>
          </a:custGeom>
          <a:solidFill>
            <a:srgbClr val="FF628C"/>
          </a:solidFill>
          <a:ln>
            <a:noFill/>
          </a:ln>
        </p:spPr>
      </p:sp>
      <p:cxnSp>
        <p:nvCxnSpPr>
          <p:cNvPr id="176" name="Google Shape;176;p13"/>
          <p:cNvCxnSpPr/>
          <p:nvPr/>
        </p:nvCxnSpPr>
        <p:spPr>
          <a:xfrm>
            <a:off x="4456506" y="7664787"/>
            <a:ext cx="2673212" cy="0"/>
          </a:xfrm>
          <a:prstGeom prst="straightConnector1">
            <a:avLst/>
          </a:prstGeom>
          <a:noFill/>
          <a:ln cap="flat" cmpd="sng" w="19050">
            <a:solidFill>
              <a:srgbClr val="ED784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13"/>
          <p:cNvGrpSpPr/>
          <p:nvPr/>
        </p:nvGrpSpPr>
        <p:grpSpPr>
          <a:xfrm>
            <a:off x="7084798" y="7619869"/>
            <a:ext cx="89838" cy="89838"/>
            <a:chOff x="0" y="0"/>
            <a:chExt cx="812800" cy="812800"/>
          </a:xfrm>
        </p:grpSpPr>
        <p:sp>
          <p:nvSpPr>
            <p:cNvPr id="178" name="Google Shape;17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0" name="Google Shape;180;p13"/>
          <p:cNvCxnSpPr/>
          <p:nvPr/>
        </p:nvCxnSpPr>
        <p:spPr>
          <a:xfrm>
            <a:off x="4332175" y="7491665"/>
            <a:ext cx="283618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3"/>
          <p:cNvCxnSpPr/>
          <p:nvPr/>
        </p:nvCxnSpPr>
        <p:spPr>
          <a:xfrm>
            <a:off x="4456506" y="8219445"/>
            <a:ext cx="2673212" cy="0"/>
          </a:xfrm>
          <a:prstGeom prst="straightConnector1">
            <a:avLst/>
          </a:prstGeom>
          <a:noFill/>
          <a:ln cap="flat" cmpd="sng" w="19050">
            <a:solidFill>
              <a:srgbClr val="FFCAB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2" name="Google Shape;182;p13"/>
          <p:cNvGrpSpPr/>
          <p:nvPr/>
        </p:nvGrpSpPr>
        <p:grpSpPr>
          <a:xfrm>
            <a:off x="7084798" y="8174526"/>
            <a:ext cx="89838" cy="89838"/>
            <a:chOff x="0" y="0"/>
            <a:chExt cx="812800" cy="812800"/>
          </a:xfrm>
        </p:grpSpPr>
        <p:sp>
          <p:nvSpPr>
            <p:cNvPr id="183" name="Google Shape;18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A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5" name="Google Shape;185;p13"/>
          <p:cNvCxnSpPr/>
          <p:nvPr/>
        </p:nvCxnSpPr>
        <p:spPr>
          <a:xfrm>
            <a:off x="4456506" y="8697903"/>
            <a:ext cx="2673212" cy="0"/>
          </a:xfrm>
          <a:prstGeom prst="straightConnector1">
            <a:avLst/>
          </a:prstGeom>
          <a:noFill/>
          <a:ln cap="flat" cmpd="sng" w="19050">
            <a:solidFill>
              <a:srgbClr val="FF628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6" name="Google Shape;186;p13"/>
          <p:cNvGrpSpPr/>
          <p:nvPr/>
        </p:nvGrpSpPr>
        <p:grpSpPr>
          <a:xfrm>
            <a:off x="7084798" y="8652984"/>
            <a:ext cx="89838" cy="89838"/>
            <a:chOff x="0" y="0"/>
            <a:chExt cx="812800" cy="812800"/>
          </a:xfrm>
        </p:grpSpPr>
        <p:sp>
          <p:nvSpPr>
            <p:cNvPr id="187" name="Google Shape;18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2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13"/>
          <p:cNvCxnSpPr/>
          <p:nvPr/>
        </p:nvCxnSpPr>
        <p:spPr>
          <a:xfrm>
            <a:off x="4456506" y="9262086"/>
            <a:ext cx="2673212" cy="0"/>
          </a:xfrm>
          <a:prstGeom prst="straightConnector1">
            <a:avLst/>
          </a:prstGeom>
          <a:noFill/>
          <a:ln cap="flat" cmpd="sng" w="19050">
            <a:solidFill>
              <a:srgbClr val="F7179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0" name="Google Shape;190;p13"/>
          <p:cNvGrpSpPr/>
          <p:nvPr/>
        </p:nvGrpSpPr>
        <p:grpSpPr>
          <a:xfrm>
            <a:off x="7084798" y="9217167"/>
            <a:ext cx="89838" cy="89838"/>
            <a:chOff x="0" y="0"/>
            <a:chExt cx="812800" cy="812800"/>
          </a:xfrm>
        </p:grpSpPr>
        <p:sp>
          <p:nvSpPr>
            <p:cNvPr id="191" name="Google Shape;19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1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3" name="Google Shape;193;p13"/>
          <p:cNvCxnSpPr/>
          <p:nvPr/>
        </p:nvCxnSpPr>
        <p:spPr>
          <a:xfrm>
            <a:off x="289815" y="7491665"/>
            <a:ext cx="375089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13"/>
          <p:cNvSpPr/>
          <p:nvPr/>
        </p:nvSpPr>
        <p:spPr>
          <a:xfrm>
            <a:off x="289815" y="7850501"/>
            <a:ext cx="947722" cy="1246144"/>
          </a:xfrm>
          <a:custGeom>
            <a:rect b="b" l="l" r="r" t="t"/>
            <a:pathLst>
              <a:path extrusionOk="0" h="995369" w="757002">
                <a:moveTo>
                  <a:pt x="378501" y="0"/>
                </a:moveTo>
                <a:lnTo>
                  <a:pt x="757002" y="995369"/>
                </a:lnTo>
                <a:lnTo>
                  <a:pt x="0" y="995369"/>
                </a:lnTo>
                <a:lnTo>
                  <a:pt x="378501" y="0"/>
                </a:lnTo>
                <a:close/>
              </a:path>
            </a:pathLst>
          </a:custGeom>
          <a:solidFill>
            <a:srgbClr val="F71790"/>
          </a:solidFill>
          <a:ln>
            <a:noFill/>
          </a:ln>
        </p:spPr>
      </p:sp>
      <p:sp>
        <p:nvSpPr>
          <p:cNvPr id="195" name="Google Shape;195;p13"/>
          <p:cNvSpPr txBox="1"/>
          <p:nvPr/>
        </p:nvSpPr>
        <p:spPr>
          <a:xfrm>
            <a:off x="3367856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90%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 rot="-3248407">
            <a:off x="366864" y="9336401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01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4061650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50%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 rot="-5400000">
            <a:off x="3618046" y="600607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02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4755444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70%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 rot="-5400000">
            <a:off x="4311838" y="602512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03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5449238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80%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 rot="-5400000">
            <a:off x="5005632" y="602512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04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6143031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 rot="-5400000">
            <a:off x="5699426" y="600607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05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6836825" y="40216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60%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 rot="-5400000">
            <a:off x="6393220" y="600607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06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335327" y="485198"/>
            <a:ext cx="2883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Data Infographic.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361888" y="1904423"/>
            <a:ext cx="177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Vestibulum potenti semper primis dictum odio curae mi elit velit.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6097424" y="1432770"/>
            <a:ext cx="900461" cy="282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4" u="none" cap="none" strike="noStrike">
                <a:solidFill>
                  <a:srgbClr val="14043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90%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4958471" y="1564471"/>
            <a:ext cx="900461" cy="282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4" u="none" cap="none" strike="noStrike">
                <a:solidFill>
                  <a:srgbClr val="14043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80%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4062538" y="1689264"/>
            <a:ext cx="900461" cy="282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4" u="none" cap="none" strike="noStrike">
                <a:solidFill>
                  <a:srgbClr val="14043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70%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3402138" y="1812480"/>
            <a:ext cx="900461" cy="282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4" u="none" cap="none" strike="noStrike">
                <a:solidFill>
                  <a:srgbClr val="14043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60%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3375952" y="1107308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CAB2"/>
                </a:solidFill>
                <a:latin typeface="Open Sans"/>
                <a:ea typeface="Open Sans"/>
                <a:cs typeface="Open Sans"/>
                <a:sym typeface="Open Sans"/>
              </a:rPr>
              <a:t>POINT 01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4124313" y="724324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ED7843"/>
                </a:solidFill>
                <a:latin typeface="Open Sans"/>
                <a:ea typeface="Open Sans"/>
                <a:cs typeface="Open Sans"/>
                <a:sym typeface="Open Sans"/>
              </a:rPr>
              <a:t>POINT 02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4963000" y="391535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628C"/>
                </a:solidFill>
                <a:latin typeface="Open Sans"/>
                <a:ea typeface="Open Sans"/>
                <a:cs typeface="Open Sans"/>
                <a:sym typeface="Open Sans"/>
              </a:rPr>
              <a:t>POINT 03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5995095" y="231775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71790"/>
                </a:solidFill>
                <a:latin typeface="Open Sans"/>
                <a:ea typeface="Open Sans"/>
                <a:cs typeface="Open Sans"/>
                <a:sym typeface="Open Sans"/>
              </a:rPr>
              <a:t>POINT 04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3375952" y="2475066"/>
            <a:ext cx="6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4283109" y="2475066"/>
            <a:ext cx="6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5190267" y="2475066"/>
            <a:ext cx="6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6097424" y="2475066"/>
            <a:ext cx="6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3236886" y="3392008"/>
            <a:ext cx="1756979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CHART TITLE HERE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5129614" y="3321522"/>
            <a:ext cx="20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Vestibulum potenti semper primis dictum odio curae mi elit velit.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375510" y="3277708"/>
            <a:ext cx="100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CHART TITLE HERE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1469866" y="3321522"/>
            <a:ext cx="143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Vestibulum potenti semper.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314390" y="4069892"/>
            <a:ext cx="900461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58C5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60%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1029702" y="4097278"/>
            <a:ext cx="1473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314390" y="4995973"/>
            <a:ext cx="900461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58C5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90%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1029702" y="5023359"/>
            <a:ext cx="1473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314390" y="5922054"/>
            <a:ext cx="900461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58C5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1029702" y="5949440"/>
            <a:ext cx="1473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479067" y="10192080"/>
            <a:ext cx="2883305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4043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Sources: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1693838" y="10119054"/>
            <a:ext cx="2778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4467152" y="10119054"/>
            <a:ext cx="2778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  <a:p>
            <a:pPr indent="-86359" lvl="1" marL="1727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0436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140436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4327445" y="6917573"/>
            <a:ext cx="100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CHART TITLE HERE</a:t>
            </a:r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5421801" y="6961387"/>
            <a:ext cx="143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Vestibulum potenti semper.</a:t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5507465" y="7738281"/>
            <a:ext cx="900461" cy="24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58C5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40%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6058943" y="7715421"/>
            <a:ext cx="102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consectetuer.</a:t>
            </a:r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5507465" y="8292939"/>
            <a:ext cx="900461" cy="24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CAB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20%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6058943" y="8270079"/>
            <a:ext cx="102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consectetuer.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5507465" y="8771397"/>
            <a:ext cx="900461" cy="24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628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30%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6058943" y="8748536"/>
            <a:ext cx="102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consectetuer.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5507465" y="9335580"/>
            <a:ext cx="900461" cy="24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50%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6058943" y="9312719"/>
            <a:ext cx="102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consectetuer.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426633" y="6911266"/>
            <a:ext cx="1098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CHART TITLE HERE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1651420" y="6955080"/>
            <a:ext cx="229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odor amet, consectetuer adipiscing elit. Vestibulum potenti semper primis dictum odio curae mi elit velit.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231288" y="7994191"/>
            <a:ext cx="947722" cy="1102454"/>
          </a:xfrm>
          <a:custGeom>
            <a:rect b="b" l="l" r="r" t="t"/>
            <a:pathLst>
              <a:path extrusionOk="0" h="880596" w="757002">
                <a:moveTo>
                  <a:pt x="378501" y="0"/>
                </a:moveTo>
                <a:lnTo>
                  <a:pt x="757002" y="880596"/>
                </a:lnTo>
                <a:lnTo>
                  <a:pt x="0" y="880596"/>
                </a:lnTo>
                <a:lnTo>
                  <a:pt x="378501" y="0"/>
                </a:lnTo>
                <a:close/>
              </a:path>
            </a:pathLst>
          </a:custGeom>
          <a:solidFill>
            <a:srgbClr val="FF628C"/>
          </a:solidFill>
          <a:ln>
            <a:noFill/>
          </a:ln>
        </p:spPr>
      </p:sp>
      <p:sp>
        <p:nvSpPr>
          <p:cNvPr id="247" name="Google Shape;247;p13"/>
          <p:cNvSpPr/>
          <p:nvPr/>
        </p:nvSpPr>
        <p:spPr>
          <a:xfrm>
            <a:off x="2154220" y="8252949"/>
            <a:ext cx="947722" cy="843695"/>
          </a:xfrm>
          <a:custGeom>
            <a:rect b="b" l="l" r="r" t="t"/>
            <a:pathLst>
              <a:path extrusionOk="0" h="673910" w="757002">
                <a:moveTo>
                  <a:pt x="378501" y="0"/>
                </a:moveTo>
                <a:lnTo>
                  <a:pt x="757002" y="673910"/>
                </a:lnTo>
                <a:lnTo>
                  <a:pt x="0" y="673910"/>
                </a:lnTo>
                <a:lnTo>
                  <a:pt x="378501" y="0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</p:sp>
      <p:sp>
        <p:nvSpPr>
          <p:cNvPr id="248" name="Google Shape;248;p13"/>
          <p:cNvSpPr/>
          <p:nvPr/>
        </p:nvSpPr>
        <p:spPr>
          <a:xfrm>
            <a:off x="3079138" y="8426734"/>
            <a:ext cx="947722" cy="669911"/>
          </a:xfrm>
          <a:custGeom>
            <a:rect b="b" l="l" r="r" t="t"/>
            <a:pathLst>
              <a:path extrusionOk="0" h="535098" w="757002">
                <a:moveTo>
                  <a:pt x="378501" y="0"/>
                </a:moveTo>
                <a:lnTo>
                  <a:pt x="757002" y="535098"/>
                </a:lnTo>
                <a:lnTo>
                  <a:pt x="0" y="535098"/>
                </a:lnTo>
                <a:lnTo>
                  <a:pt x="378501" y="0"/>
                </a:lnTo>
                <a:close/>
              </a:path>
            </a:pathLst>
          </a:custGeom>
          <a:solidFill>
            <a:srgbClr val="FFCAB2"/>
          </a:solidFill>
          <a:ln>
            <a:noFill/>
          </a:ln>
        </p:spPr>
      </p:sp>
      <p:sp>
        <p:nvSpPr>
          <p:cNvPr id="249" name="Google Shape;249;p13"/>
          <p:cNvSpPr txBox="1"/>
          <p:nvPr/>
        </p:nvSpPr>
        <p:spPr>
          <a:xfrm rot="-5400000">
            <a:off x="2945188" y="6025126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01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560358" y="7579867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7179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90%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1502246" y="7718706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F628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70%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2432724" y="7998967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ED784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50%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3359117" y="8171975"/>
            <a:ext cx="390714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FCAB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30%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 rot="-3248407">
            <a:off x="1200754" y="9336401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02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 rot="-3248407">
            <a:off x="2155671" y="9336401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03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 rot="-3248407">
            <a:off x="3109151" y="9336401"/>
            <a:ext cx="686586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436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68" name="Google Shape;26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271" name="Google Shape;271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74" name="Google Shape;274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4"/>
          <p:cNvGrpSpPr/>
          <p:nvPr/>
        </p:nvGrpSpPr>
        <p:grpSpPr>
          <a:xfrm>
            <a:off x="5404968" y="2773907"/>
            <a:ext cx="444516" cy="449725"/>
            <a:chOff x="0" y="-9525"/>
            <a:chExt cx="812800" cy="822325"/>
          </a:xfrm>
        </p:grpSpPr>
        <p:sp>
          <p:nvSpPr>
            <p:cNvPr id="277" name="Google Shape;27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62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4"/>
          <p:cNvSpPr txBox="1"/>
          <p:nvPr/>
        </p:nvSpPr>
        <p:spPr>
          <a:xfrm>
            <a:off x="5267296" y="3289884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#FF628C</a:t>
            </a:r>
            <a:endParaRPr/>
          </a:p>
        </p:txBody>
      </p:sp>
      <p:grpSp>
        <p:nvGrpSpPr>
          <p:cNvPr id="280" name="Google Shape;280;p14"/>
          <p:cNvGrpSpPr/>
          <p:nvPr/>
        </p:nvGrpSpPr>
        <p:grpSpPr>
          <a:xfrm>
            <a:off x="4442962" y="3449251"/>
            <a:ext cx="444516" cy="449725"/>
            <a:chOff x="0" y="-9525"/>
            <a:chExt cx="812800" cy="822325"/>
          </a:xfrm>
        </p:grpSpPr>
        <p:sp>
          <p:nvSpPr>
            <p:cNvPr id="281" name="Google Shape;28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4"/>
          <p:cNvSpPr txBox="1"/>
          <p:nvPr/>
        </p:nvSpPr>
        <p:spPr>
          <a:xfrm>
            <a:off x="4305291" y="3965228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#ED7843</a:t>
            </a:r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>
            <a:off x="4450889" y="2773907"/>
            <a:ext cx="444516" cy="449725"/>
            <a:chOff x="0" y="-9525"/>
            <a:chExt cx="812800" cy="822325"/>
          </a:xfrm>
        </p:grpSpPr>
        <p:sp>
          <p:nvSpPr>
            <p:cNvPr id="285" name="Google Shape;28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71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4"/>
          <p:cNvSpPr txBox="1"/>
          <p:nvPr/>
        </p:nvSpPr>
        <p:spPr>
          <a:xfrm>
            <a:off x="4313218" y="3289884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#F71790</a:t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2091364" y="6418298"/>
            <a:ext cx="306735" cy="263792"/>
          </a:xfrm>
          <a:custGeom>
            <a:rect b="b" l="l" r="r" t="t"/>
            <a:pathLst>
              <a:path extrusionOk="0" h="263792" w="306735">
                <a:moveTo>
                  <a:pt x="0" y="0"/>
                </a:moveTo>
                <a:lnTo>
                  <a:pt x="306735" y="0"/>
                </a:lnTo>
                <a:lnTo>
                  <a:pt x="306735" y="263792"/>
                </a:lnTo>
                <a:lnTo>
                  <a:pt x="0" y="263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4"/>
          <p:cNvSpPr/>
          <p:nvPr/>
        </p:nvSpPr>
        <p:spPr>
          <a:xfrm>
            <a:off x="5221684" y="6418298"/>
            <a:ext cx="218009" cy="301268"/>
          </a:xfrm>
          <a:custGeom>
            <a:rect b="b" l="l" r="r" t="t"/>
            <a:pathLst>
              <a:path extrusionOk="0" h="301268" w="218009">
                <a:moveTo>
                  <a:pt x="0" y="0"/>
                </a:moveTo>
                <a:lnTo>
                  <a:pt x="218008" y="0"/>
                </a:lnTo>
                <a:lnTo>
                  <a:pt x="218008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4"/>
          <p:cNvSpPr/>
          <p:nvPr/>
        </p:nvSpPr>
        <p:spPr>
          <a:xfrm>
            <a:off x="4869622" y="6434347"/>
            <a:ext cx="179611" cy="269171"/>
          </a:xfrm>
          <a:custGeom>
            <a:rect b="b" l="l" r="r" t="t"/>
            <a:pathLst>
              <a:path extrusionOk="0" h="269171" w="179611">
                <a:moveTo>
                  <a:pt x="0" y="0"/>
                </a:moveTo>
                <a:lnTo>
                  <a:pt x="179611" y="0"/>
                </a:lnTo>
                <a:lnTo>
                  <a:pt x="179611" y="269171"/>
                </a:lnTo>
                <a:lnTo>
                  <a:pt x="0" y="269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4"/>
          <p:cNvSpPr/>
          <p:nvPr/>
        </p:nvSpPr>
        <p:spPr>
          <a:xfrm>
            <a:off x="4400888" y="6434347"/>
            <a:ext cx="297876" cy="269171"/>
          </a:xfrm>
          <a:custGeom>
            <a:rect b="b" l="l" r="r" t="t"/>
            <a:pathLst>
              <a:path extrusionOk="0" h="269171" w="297876">
                <a:moveTo>
                  <a:pt x="0" y="0"/>
                </a:moveTo>
                <a:lnTo>
                  <a:pt x="297876" y="0"/>
                </a:lnTo>
                <a:lnTo>
                  <a:pt x="297876" y="269171"/>
                </a:lnTo>
                <a:lnTo>
                  <a:pt x="0" y="269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4"/>
          <p:cNvSpPr/>
          <p:nvPr/>
        </p:nvSpPr>
        <p:spPr>
          <a:xfrm>
            <a:off x="3960858" y="6434347"/>
            <a:ext cx="269171" cy="269171"/>
          </a:xfrm>
          <a:custGeom>
            <a:rect b="b" l="l" r="r" t="t"/>
            <a:pathLst>
              <a:path extrusionOk="0" h="269171" w="269171">
                <a:moveTo>
                  <a:pt x="0" y="0"/>
                </a:moveTo>
                <a:lnTo>
                  <a:pt x="269171" y="0"/>
                </a:lnTo>
                <a:lnTo>
                  <a:pt x="269171" y="269171"/>
                </a:lnTo>
                <a:lnTo>
                  <a:pt x="0" y="269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4"/>
          <p:cNvSpPr/>
          <p:nvPr/>
        </p:nvSpPr>
        <p:spPr>
          <a:xfrm>
            <a:off x="3421735" y="6437037"/>
            <a:ext cx="368264" cy="226315"/>
          </a:xfrm>
          <a:custGeom>
            <a:rect b="b" l="l" r="r" t="t"/>
            <a:pathLst>
              <a:path extrusionOk="0" h="226315" w="368264">
                <a:moveTo>
                  <a:pt x="0" y="0"/>
                </a:moveTo>
                <a:lnTo>
                  <a:pt x="368264" y="0"/>
                </a:lnTo>
                <a:lnTo>
                  <a:pt x="368264" y="226315"/>
                </a:lnTo>
                <a:lnTo>
                  <a:pt x="0" y="226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4"/>
          <p:cNvSpPr/>
          <p:nvPr/>
        </p:nvSpPr>
        <p:spPr>
          <a:xfrm>
            <a:off x="2568957" y="6418298"/>
            <a:ext cx="301268" cy="301268"/>
          </a:xfrm>
          <a:custGeom>
            <a:rect b="b" l="l" r="r" t="t"/>
            <a:pathLst>
              <a:path extrusionOk="0" h="301268" w="301268">
                <a:moveTo>
                  <a:pt x="0" y="0"/>
                </a:moveTo>
                <a:lnTo>
                  <a:pt x="301269" y="0"/>
                </a:lnTo>
                <a:lnTo>
                  <a:pt x="301269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4"/>
          <p:cNvSpPr/>
          <p:nvPr/>
        </p:nvSpPr>
        <p:spPr>
          <a:xfrm>
            <a:off x="3041084" y="6418298"/>
            <a:ext cx="209792" cy="301268"/>
          </a:xfrm>
          <a:custGeom>
            <a:rect b="b" l="l" r="r" t="t"/>
            <a:pathLst>
              <a:path extrusionOk="0" h="301268" w="209792">
                <a:moveTo>
                  <a:pt x="0" y="0"/>
                </a:moveTo>
                <a:lnTo>
                  <a:pt x="209793" y="0"/>
                </a:lnTo>
                <a:lnTo>
                  <a:pt x="209793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4"/>
          <p:cNvSpPr/>
          <p:nvPr/>
        </p:nvSpPr>
        <p:spPr>
          <a:xfrm>
            <a:off x="4245111" y="6978990"/>
            <a:ext cx="264568" cy="301268"/>
          </a:xfrm>
          <a:custGeom>
            <a:rect b="b" l="l" r="r" t="t"/>
            <a:pathLst>
              <a:path extrusionOk="0" h="301268" w="264568">
                <a:moveTo>
                  <a:pt x="0" y="0"/>
                </a:moveTo>
                <a:lnTo>
                  <a:pt x="264569" y="0"/>
                </a:lnTo>
                <a:lnTo>
                  <a:pt x="264569" y="301268"/>
                </a:lnTo>
                <a:lnTo>
                  <a:pt x="0" y="30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4"/>
          <p:cNvSpPr/>
          <p:nvPr/>
        </p:nvSpPr>
        <p:spPr>
          <a:xfrm>
            <a:off x="5119106" y="7033650"/>
            <a:ext cx="349300" cy="207675"/>
          </a:xfrm>
          <a:custGeom>
            <a:rect b="b" l="l" r="r" t="t"/>
            <a:pathLst>
              <a:path extrusionOk="0" h="207675" w="349300">
                <a:moveTo>
                  <a:pt x="0" y="0"/>
                </a:moveTo>
                <a:lnTo>
                  <a:pt x="349301" y="0"/>
                </a:lnTo>
                <a:lnTo>
                  <a:pt x="349301" y="207675"/>
                </a:lnTo>
                <a:lnTo>
                  <a:pt x="0" y="207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4"/>
          <p:cNvSpPr/>
          <p:nvPr/>
        </p:nvSpPr>
        <p:spPr>
          <a:xfrm>
            <a:off x="2508226" y="6995038"/>
            <a:ext cx="269171" cy="269171"/>
          </a:xfrm>
          <a:custGeom>
            <a:rect b="b" l="l" r="r" t="t"/>
            <a:pathLst>
              <a:path extrusionOk="0" h="269171" w="269171">
                <a:moveTo>
                  <a:pt x="0" y="0"/>
                </a:moveTo>
                <a:lnTo>
                  <a:pt x="269171" y="0"/>
                </a:lnTo>
                <a:lnTo>
                  <a:pt x="269171" y="269172"/>
                </a:lnTo>
                <a:lnTo>
                  <a:pt x="0" y="269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4"/>
          <p:cNvSpPr/>
          <p:nvPr/>
        </p:nvSpPr>
        <p:spPr>
          <a:xfrm>
            <a:off x="2091364" y="6995038"/>
            <a:ext cx="269171" cy="269171"/>
          </a:xfrm>
          <a:custGeom>
            <a:rect b="b" l="l" r="r" t="t"/>
            <a:pathLst>
              <a:path extrusionOk="0" h="269171" w="269171">
                <a:moveTo>
                  <a:pt x="0" y="0"/>
                </a:moveTo>
                <a:lnTo>
                  <a:pt x="269171" y="0"/>
                </a:lnTo>
                <a:lnTo>
                  <a:pt x="269171" y="269172"/>
                </a:lnTo>
                <a:lnTo>
                  <a:pt x="0" y="269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4"/>
          <p:cNvSpPr/>
          <p:nvPr/>
        </p:nvSpPr>
        <p:spPr>
          <a:xfrm>
            <a:off x="3785660" y="6987056"/>
            <a:ext cx="298714" cy="285136"/>
          </a:xfrm>
          <a:custGeom>
            <a:rect b="b" l="l" r="r" t="t"/>
            <a:pathLst>
              <a:path extrusionOk="0" h="285136" w="298714">
                <a:moveTo>
                  <a:pt x="0" y="0"/>
                </a:moveTo>
                <a:lnTo>
                  <a:pt x="298714" y="0"/>
                </a:lnTo>
                <a:lnTo>
                  <a:pt x="298714" y="285136"/>
                </a:lnTo>
                <a:lnTo>
                  <a:pt x="0" y="285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4"/>
          <p:cNvSpPr/>
          <p:nvPr/>
        </p:nvSpPr>
        <p:spPr>
          <a:xfrm>
            <a:off x="2931176" y="6978990"/>
            <a:ext cx="299077" cy="301268"/>
          </a:xfrm>
          <a:custGeom>
            <a:rect b="b" l="l" r="r" t="t"/>
            <a:pathLst>
              <a:path extrusionOk="0" h="301268" w="299077">
                <a:moveTo>
                  <a:pt x="0" y="0"/>
                </a:moveTo>
                <a:lnTo>
                  <a:pt x="299077" y="0"/>
                </a:lnTo>
                <a:lnTo>
                  <a:pt x="299077" y="301268"/>
                </a:lnTo>
                <a:lnTo>
                  <a:pt x="0" y="30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4"/>
          <p:cNvSpPr/>
          <p:nvPr/>
        </p:nvSpPr>
        <p:spPr>
          <a:xfrm>
            <a:off x="3380988" y="6976030"/>
            <a:ext cx="249467" cy="304228"/>
          </a:xfrm>
          <a:custGeom>
            <a:rect b="b" l="l" r="r" t="t"/>
            <a:pathLst>
              <a:path extrusionOk="0" h="304228" w="249467">
                <a:moveTo>
                  <a:pt x="0" y="0"/>
                </a:moveTo>
                <a:lnTo>
                  <a:pt x="249467" y="0"/>
                </a:lnTo>
                <a:lnTo>
                  <a:pt x="249467" y="304228"/>
                </a:lnTo>
                <a:lnTo>
                  <a:pt x="0" y="304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4"/>
          <p:cNvSpPr/>
          <p:nvPr/>
        </p:nvSpPr>
        <p:spPr>
          <a:xfrm>
            <a:off x="4677502" y="6995038"/>
            <a:ext cx="283344" cy="284898"/>
          </a:xfrm>
          <a:custGeom>
            <a:rect b="b" l="l" r="r" t="t"/>
            <a:pathLst>
              <a:path extrusionOk="0" h="284898" w="283344">
                <a:moveTo>
                  <a:pt x="0" y="0"/>
                </a:moveTo>
                <a:lnTo>
                  <a:pt x="283344" y="0"/>
                </a:lnTo>
                <a:lnTo>
                  <a:pt x="283344" y="284898"/>
                </a:lnTo>
                <a:lnTo>
                  <a:pt x="0" y="284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4"/>
          <p:cNvSpPr/>
          <p:nvPr/>
        </p:nvSpPr>
        <p:spPr>
          <a:xfrm>
            <a:off x="4647216" y="7532654"/>
            <a:ext cx="243206" cy="301268"/>
          </a:xfrm>
          <a:custGeom>
            <a:rect b="b" l="l" r="r" t="t"/>
            <a:pathLst>
              <a:path extrusionOk="0" h="301268" w="243206">
                <a:moveTo>
                  <a:pt x="0" y="0"/>
                </a:moveTo>
                <a:lnTo>
                  <a:pt x="243206" y="0"/>
                </a:lnTo>
                <a:lnTo>
                  <a:pt x="243206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4"/>
          <p:cNvSpPr/>
          <p:nvPr/>
        </p:nvSpPr>
        <p:spPr>
          <a:xfrm>
            <a:off x="4123157" y="7532654"/>
            <a:ext cx="327466" cy="301268"/>
          </a:xfrm>
          <a:custGeom>
            <a:rect b="b" l="l" r="r" t="t"/>
            <a:pathLst>
              <a:path extrusionOk="0" h="301268" w="327466">
                <a:moveTo>
                  <a:pt x="0" y="0"/>
                </a:moveTo>
                <a:lnTo>
                  <a:pt x="327466" y="0"/>
                </a:lnTo>
                <a:lnTo>
                  <a:pt x="327466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4"/>
          <p:cNvSpPr/>
          <p:nvPr/>
        </p:nvSpPr>
        <p:spPr>
          <a:xfrm>
            <a:off x="5107241" y="7600975"/>
            <a:ext cx="344284" cy="197807"/>
          </a:xfrm>
          <a:custGeom>
            <a:rect b="b" l="l" r="r" t="t"/>
            <a:pathLst>
              <a:path extrusionOk="0" h="197807" w="344284">
                <a:moveTo>
                  <a:pt x="0" y="0"/>
                </a:moveTo>
                <a:lnTo>
                  <a:pt x="344284" y="0"/>
                </a:lnTo>
                <a:lnTo>
                  <a:pt x="344284" y="197807"/>
                </a:lnTo>
                <a:lnTo>
                  <a:pt x="0" y="197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4"/>
          <p:cNvSpPr/>
          <p:nvPr/>
        </p:nvSpPr>
        <p:spPr>
          <a:xfrm>
            <a:off x="3134053" y="7532654"/>
            <a:ext cx="301268" cy="301268"/>
          </a:xfrm>
          <a:custGeom>
            <a:rect b="b" l="l" r="r" t="t"/>
            <a:pathLst>
              <a:path extrusionOk="0" h="301268" w="301268">
                <a:moveTo>
                  <a:pt x="0" y="0"/>
                </a:moveTo>
                <a:lnTo>
                  <a:pt x="301268" y="0"/>
                </a:lnTo>
                <a:lnTo>
                  <a:pt x="301268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4"/>
          <p:cNvSpPr/>
          <p:nvPr/>
        </p:nvSpPr>
        <p:spPr>
          <a:xfrm>
            <a:off x="2091364" y="7532654"/>
            <a:ext cx="350312" cy="301268"/>
          </a:xfrm>
          <a:custGeom>
            <a:rect b="b" l="l" r="r" t="t"/>
            <a:pathLst>
              <a:path extrusionOk="0" h="301268" w="350312">
                <a:moveTo>
                  <a:pt x="0" y="0"/>
                </a:moveTo>
                <a:lnTo>
                  <a:pt x="350312" y="0"/>
                </a:lnTo>
                <a:lnTo>
                  <a:pt x="350312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4"/>
          <p:cNvSpPr/>
          <p:nvPr/>
        </p:nvSpPr>
        <p:spPr>
          <a:xfrm>
            <a:off x="3596300" y="7532654"/>
            <a:ext cx="300721" cy="301268"/>
          </a:xfrm>
          <a:custGeom>
            <a:rect b="b" l="l" r="r" t="t"/>
            <a:pathLst>
              <a:path extrusionOk="0" h="301268" w="300721">
                <a:moveTo>
                  <a:pt x="0" y="0"/>
                </a:moveTo>
                <a:lnTo>
                  <a:pt x="300721" y="0"/>
                </a:lnTo>
                <a:lnTo>
                  <a:pt x="300721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4"/>
          <p:cNvSpPr/>
          <p:nvPr/>
        </p:nvSpPr>
        <p:spPr>
          <a:xfrm>
            <a:off x="2637230" y="7532654"/>
            <a:ext cx="301268" cy="301268"/>
          </a:xfrm>
          <a:custGeom>
            <a:rect b="b" l="l" r="r" t="t"/>
            <a:pathLst>
              <a:path extrusionOk="0" h="301268" w="301268">
                <a:moveTo>
                  <a:pt x="0" y="0"/>
                </a:moveTo>
                <a:lnTo>
                  <a:pt x="301269" y="0"/>
                </a:lnTo>
                <a:lnTo>
                  <a:pt x="301269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4"/>
          <p:cNvSpPr/>
          <p:nvPr/>
        </p:nvSpPr>
        <p:spPr>
          <a:xfrm>
            <a:off x="4286761" y="8094600"/>
            <a:ext cx="330175" cy="260538"/>
          </a:xfrm>
          <a:custGeom>
            <a:rect b="b" l="l" r="r" t="t"/>
            <a:pathLst>
              <a:path extrusionOk="0" h="260538" w="330175">
                <a:moveTo>
                  <a:pt x="0" y="0"/>
                </a:moveTo>
                <a:lnTo>
                  <a:pt x="330175" y="0"/>
                </a:lnTo>
                <a:lnTo>
                  <a:pt x="330175" y="260538"/>
                </a:lnTo>
                <a:lnTo>
                  <a:pt x="0" y="26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4"/>
          <p:cNvSpPr/>
          <p:nvPr/>
        </p:nvSpPr>
        <p:spPr>
          <a:xfrm>
            <a:off x="3780695" y="8106845"/>
            <a:ext cx="340514" cy="204928"/>
          </a:xfrm>
          <a:custGeom>
            <a:rect b="b" l="l" r="r" t="t"/>
            <a:pathLst>
              <a:path extrusionOk="0" h="204928" w="340514">
                <a:moveTo>
                  <a:pt x="0" y="0"/>
                </a:moveTo>
                <a:lnTo>
                  <a:pt x="340514" y="0"/>
                </a:lnTo>
                <a:lnTo>
                  <a:pt x="340514" y="204927"/>
                </a:lnTo>
                <a:lnTo>
                  <a:pt x="0" y="204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4"/>
          <p:cNvSpPr/>
          <p:nvPr/>
        </p:nvSpPr>
        <p:spPr>
          <a:xfrm>
            <a:off x="2978966" y="8075541"/>
            <a:ext cx="280194" cy="298657"/>
          </a:xfrm>
          <a:custGeom>
            <a:rect b="b" l="l" r="r" t="t"/>
            <a:pathLst>
              <a:path extrusionOk="0" h="298657" w="280194">
                <a:moveTo>
                  <a:pt x="0" y="0"/>
                </a:moveTo>
                <a:lnTo>
                  <a:pt x="280194" y="0"/>
                </a:lnTo>
                <a:lnTo>
                  <a:pt x="280194" y="298657"/>
                </a:lnTo>
                <a:lnTo>
                  <a:pt x="0" y="298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4"/>
          <p:cNvSpPr/>
          <p:nvPr/>
        </p:nvSpPr>
        <p:spPr>
          <a:xfrm>
            <a:off x="3424713" y="8079040"/>
            <a:ext cx="190429" cy="260538"/>
          </a:xfrm>
          <a:custGeom>
            <a:rect b="b" l="l" r="r" t="t"/>
            <a:pathLst>
              <a:path extrusionOk="0" h="260538" w="190429">
                <a:moveTo>
                  <a:pt x="0" y="0"/>
                </a:moveTo>
                <a:lnTo>
                  <a:pt x="190429" y="0"/>
                </a:lnTo>
                <a:lnTo>
                  <a:pt x="190429" y="260537"/>
                </a:lnTo>
                <a:lnTo>
                  <a:pt x="0" y="260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4"/>
          <p:cNvSpPr/>
          <p:nvPr/>
        </p:nvSpPr>
        <p:spPr>
          <a:xfrm>
            <a:off x="2594813" y="8075541"/>
            <a:ext cx="217748" cy="298657"/>
          </a:xfrm>
          <a:custGeom>
            <a:rect b="b" l="l" r="r" t="t"/>
            <a:pathLst>
              <a:path extrusionOk="0" h="298657" w="217748">
                <a:moveTo>
                  <a:pt x="0" y="0"/>
                </a:moveTo>
                <a:lnTo>
                  <a:pt x="217748" y="0"/>
                </a:lnTo>
                <a:lnTo>
                  <a:pt x="217748" y="298657"/>
                </a:lnTo>
                <a:lnTo>
                  <a:pt x="0" y="298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4"/>
          <p:cNvSpPr/>
          <p:nvPr/>
        </p:nvSpPr>
        <p:spPr>
          <a:xfrm>
            <a:off x="5210285" y="8094600"/>
            <a:ext cx="260538" cy="260538"/>
          </a:xfrm>
          <a:custGeom>
            <a:rect b="b" l="l" r="r" t="t"/>
            <a:pathLst>
              <a:path extrusionOk="0" h="260538" w="260538">
                <a:moveTo>
                  <a:pt x="0" y="0"/>
                </a:moveTo>
                <a:lnTo>
                  <a:pt x="260538" y="0"/>
                </a:lnTo>
                <a:lnTo>
                  <a:pt x="260538" y="260538"/>
                </a:lnTo>
                <a:lnTo>
                  <a:pt x="0" y="26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4"/>
          <p:cNvSpPr/>
          <p:nvPr/>
        </p:nvSpPr>
        <p:spPr>
          <a:xfrm>
            <a:off x="4783768" y="8094600"/>
            <a:ext cx="260538" cy="260538"/>
          </a:xfrm>
          <a:custGeom>
            <a:rect b="b" l="l" r="r" t="t"/>
            <a:pathLst>
              <a:path extrusionOk="0" h="260538" w="260538">
                <a:moveTo>
                  <a:pt x="0" y="0"/>
                </a:moveTo>
                <a:lnTo>
                  <a:pt x="260538" y="0"/>
                </a:lnTo>
                <a:lnTo>
                  <a:pt x="260538" y="260538"/>
                </a:lnTo>
                <a:lnTo>
                  <a:pt x="0" y="26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4"/>
          <p:cNvSpPr/>
          <p:nvPr/>
        </p:nvSpPr>
        <p:spPr>
          <a:xfrm>
            <a:off x="2091364" y="8058674"/>
            <a:ext cx="337470" cy="301268"/>
          </a:xfrm>
          <a:custGeom>
            <a:rect b="b" l="l" r="r" t="t"/>
            <a:pathLst>
              <a:path extrusionOk="0" h="301268" w="337470">
                <a:moveTo>
                  <a:pt x="0" y="0"/>
                </a:moveTo>
                <a:lnTo>
                  <a:pt x="337470" y="0"/>
                </a:lnTo>
                <a:lnTo>
                  <a:pt x="337470" y="301269"/>
                </a:lnTo>
                <a:lnTo>
                  <a:pt x="0" y="30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4"/>
          <p:cNvSpPr/>
          <p:nvPr/>
        </p:nvSpPr>
        <p:spPr>
          <a:xfrm>
            <a:off x="5146223" y="8652466"/>
            <a:ext cx="257920" cy="294919"/>
          </a:xfrm>
          <a:custGeom>
            <a:rect b="b" l="l" r="r" t="t"/>
            <a:pathLst>
              <a:path extrusionOk="0" h="294919" w="257920">
                <a:moveTo>
                  <a:pt x="0" y="0"/>
                </a:moveTo>
                <a:lnTo>
                  <a:pt x="257920" y="0"/>
                </a:lnTo>
                <a:lnTo>
                  <a:pt x="257920" y="294920"/>
                </a:lnTo>
                <a:lnTo>
                  <a:pt x="0" y="294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4"/>
          <p:cNvSpPr/>
          <p:nvPr/>
        </p:nvSpPr>
        <p:spPr>
          <a:xfrm>
            <a:off x="4635664" y="8691245"/>
            <a:ext cx="310516" cy="217361"/>
          </a:xfrm>
          <a:custGeom>
            <a:rect b="b" l="l" r="r" t="t"/>
            <a:pathLst>
              <a:path extrusionOk="0" h="217361" w="310516">
                <a:moveTo>
                  <a:pt x="0" y="0"/>
                </a:moveTo>
                <a:lnTo>
                  <a:pt x="310516" y="0"/>
                </a:lnTo>
                <a:lnTo>
                  <a:pt x="310516" y="217362"/>
                </a:lnTo>
                <a:lnTo>
                  <a:pt x="0" y="21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4"/>
          <p:cNvSpPr/>
          <p:nvPr/>
        </p:nvSpPr>
        <p:spPr>
          <a:xfrm>
            <a:off x="4167231" y="8691245"/>
            <a:ext cx="265664" cy="217361"/>
          </a:xfrm>
          <a:custGeom>
            <a:rect b="b" l="l" r="r" t="t"/>
            <a:pathLst>
              <a:path extrusionOk="0" h="217361" w="265664">
                <a:moveTo>
                  <a:pt x="0" y="0"/>
                </a:moveTo>
                <a:lnTo>
                  <a:pt x="265664" y="0"/>
                </a:lnTo>
                <a:lnTo>
                  <a:pt x="265664" y="217362"/>
                </a:lnTo>
                <a:lnTo>
                  <a:pt x="0" y="21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4"/>
          <p:cNvSpPr/>
          <p:nvPr/>
        </p:nvSpPr>
        <p:spPr>
          <a:xfrm>
            <a:off x="3401253" y="8652466"/>
            <a:ext cx="148532" cy="294919"/>
          </a:xfrm>
          <a:custGeom>
            <a:rect b="b" l="l" r="r" t="t"/>
            <a:pathLst>
              <a:path extrusionOk="0" h="294919" w="148532">
                <a:moveTo>
                  <a:pt x="0" y="0"/>
                </a:moveTo>
                <a:lnTo>
                  <a:pt x="148532" y="0"/>
                </a:lnTo>
                <a:lnTo>
                  <a:pt x="148532" y="294920"/>
                </a:lnTo>
                <a:lnTo>
                  <a:pt x="0" y="294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4"/>
          <p:cNvSpPr/>
          <p:nvPr/>
        </p:nvSpPr>
        <p:spPr>
          <a:xfrm>
            <a:off x="3749827" y="8691245"/>
            <a:ext cx="217361" cy="217361"/>
          </a:xfrm>
          <a:custGeom>
            <a:rect b="b" l="l" r="r" t="t"/>
            <a:pathLst>
              <a:path extrusionOk="0" h="217361" w="217361">
                <a:moveTo>
                  <a:pt x="0" y="0"/>
                </a:moveTo>
                <a:lnTo>
                  <a:pt x="217362" y="0"/>
                </a:lnTo>
                <a:lnTo>
                  <a:pt x="217362" y="217362"/>
                </a:lnTo>
                <a:lnTo>
                  <a:pt x="0" y="21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4"/>
          <p:cNvSpPr/>
          <p:nvPr/>
        </p:nvSpPr>
        <p:spPr>
          <a:xfrm>
            <a:off x="2089177" y="8625975"/>
            <a:ext cx="187234" cy="347901"/>
          </a:xfrm>
          <a:custGeom>
            <a:rect b="b" l="l" r="r" t="t"/>
            <a:pathLst>
              <a:path extrusionOk="0" h="347901" w="187234">
                <a:moveTo>
                  <a:pt x="0" y="0"/>
                </a:moveTo>
                <a:lnTo>
                  <a:pt x="187235" y="0"/>
                </a:lnTo>
                <a:lnTo>
                  <a:pt x="187235" y="347902"/>
                </a:lnTo>
                <a:lnTo>
                  <a:pt x="0" y="347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4"/>
          <p:cNvSpPr/>
          <p:nvPr/>
        </p:nvSpPr>
        <p:spPr>
          <a:xfrm>
            <a:off x="2476999" y="8625975"/>
            <a:ext cx="269465" cy="347901"/>
          </a:xfrm>
          <a:custGeom>
            <a:rect b="b" l="l" r="r" t="t"/>
            <a:pathLst>
              <a:path extrusionOk="0" h="347901" w="269465">
                <a:moveTo>
                  <a:pt x="0" y="0"/>
                </a:moveTo>
                <a:lnTo>
                  <a:pt x="269466" y="0"/>
                </a:lnTo>
                <a:lnTo>
                  <a:pt x="269466" y="347902"/>
                </a:lnTo>
                <a:lnTo>
                  <a:pt x="0" y="347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4"/>
          <p:cNvSpPr/>
          <p:nvPr/>
        </p:nvSpPr>
        <p:spPr>
          <a:xfrm>
            <a:off x="2946507" y="8652466"/>
            <a:ext cx="254703" cy="294919"/>
          </a:xfrm>
          <a:custGeom>
            <a:rect b="b" l="l" r="r" t="t"/>
            <a:pathLst>
              <a:path extrusionOk="0" h="294919" w="254703">
                <a:moveTo>
                  <a:pt x="0" y="0"/>
                </a:moveTo>
                <a:lnTo>
                  <a:pt x="254703" y="0"/>
                </a:lnTo>
                <a:lnTo>
                  <a:pt x="254703" y="294920"/>
                </a:lnTo>
                <a:lnTo>
                  <a:pt x="0" y="294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7" name="Google Shape;327;p14"/>
          <p:cNvGrpSpPr/>
          <p:nvPr/>
        </p:nvGrpSpPr>
        <p:grpSpPr>
          <a:xfrm>
            <a:off x="5397041" y="3444949"/>
            <a:ext cx="444516" cy="449725"/>
            <a:chOff x="0" y="-9525"/>
            <a:chExt cx="812800" cy="822325"/>
          </a:xfrm>
        </p:grpSpPr>
        <p:sp>
          <p:nvSpPr>
            <p:cNvPr id="328" name="Google Shape;3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CA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4"/>
          <p:cNvSpPr txBox="1"/>
          <p:nvPr/>
        </p:nvSpPr>
        <p:spPr>
          <a:xfrm>
            <a:off x="5259370" y="3960926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#FFCAB2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333" name="Google Shape;333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SERIF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SANS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SANS</a:t>
            </a:r>
            <a:endParaRPr/>
          </a:p>
        </p:txBody>
      </p:sp>
      <p:sp>
        <p:nvSpPr>
          <p:cNvPr id="336" name="Google Shape;336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338" name="Google Shape;338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1398876" y="9656575"/>
            <a:ext cx="484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340" name="Google Shape;340;p14"/>
          <p:cNvGrpSpPr/>
          <p:nvPr/>
        </p:nvGrpSpPr>
        <p:grpSpPr>
          <a:xfrm>
            <a:off x="4450889" y="4113722"/>
            <a:ext cx="444516" cy="449725"/>
            <a:chOff x="0" y="-9525"/>
            <a:chExt cx="812800" cy="822325"/>
          </a:xfrm>
        </p:grpSpPr>
        <p:sp>
          <p:nvSpPr>
            <p:cNvPr id="341" name="Google Shape;34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40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4"/>
          <p:cNvSpPr txBox="1"/>
          <p:nvPr/>
        </p:nvSpPr>
        <p:spPr>
          <a:xfrm>
            <a:off x="4313218" y="4629698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#140436</a:t>
            </a:r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5404968" y="4109420"/>
            <a:ext cx="444516" cy="449725"/>
            <a:chOff x="0" y="-9525"/>
            <a:chExt cx="812800" cy="822325"/>
          </a:xfrm>
        </p:grpSpPr>
        <p:sp>
          <p:nvSpPr>
            <p:cNvPr id="345" name="Google Shape;34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14"/>
          <p:cNvSpPr txBox="1"/>
          <p:nvPr/>
        </p:nvSpPr>
        <p:spPr>
          <a:xfrm>
            <a:off x="5267296" y="4625396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436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8" u="none" cap="none" strike="noStrike">
                <a:solidFill>
                  <a:srgbClr val="FFFFFF"/>
                </a:solidFill>
              </a:rPr>
              <a:t>Happy designing!</a:t>
            </a:r>
            <a:endParaRPr b="1"/>
          </a:p>
        </p:txBody>
      </p:sp>
      <p:sp>
        <p:nvSpPr>
          <p:cNvPr id="354" name="Google Shape;354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56" name="Google Shape;356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357" name="Google Shape;357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358" name="Google Shape;3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975" y="4293025"/>
            <a:ext cx="2796552" cy="6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