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Source Sans 3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3-italic.fntdata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21" Type="http://schemas.openxmlformats.org/officeDocument/2006/relationships/font" Target="fonts/SourceSans3-boldItalic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3-bold.fntdata"/><Relationship Id="rId6" Type="http://schemas.openxmlformats.org/officeDocument/2006/relationships/slide" Target="slides/slide1.xml"/><Relationship Id="rId18" Type="http://schemas.openxmlformats.org/officeDocument/2006/relationships/font" Target="fonts/SourceSans3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a Science Resum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6" name="Google Shape;226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7" name="Google Shape;227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8" name="Google Shape;22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3" name="Google Shape;233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5" name="Google Shape;23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40" name="Google Shape;240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46" name="Google Shape;246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202823" y="10359228"/>
            <a:ext cx="4467900" cy="436800"/>
          </a:xfrm>
          <a:prstGeom prst="rect">
            <a:avLst/>
          </a:prstGeom>
          <a:solidFill>
            <a:srgbClr val="E9E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 rot="-5400000">
            <a:off x="698436" y="9078343"/>
            <a:ext cx="2023847" cy="3744597"/>
          </a:xfrm>
          <a:custGeom>
            <a:rect b="b" l="l" r="r" t="t"/>
            <a:pathLst>
              <a:path extrusionOk="0" h="4354183" w="2353310">
                <a:moveTo>
                  <a:pt x="784860" y="4286874"/>
                </a:moveTo>
                <a:cubicBezTo>
                  <a:pt x="905510" y="4327513"/>
                  <a:pt x="1042670" y="4354183"/>
                  <a:pt x="1177290" y="4354183"/>
                </a:cubicBezTo>
                <a:cubicBezTo>
                  <a:pt x="1311910" y="4354183"/>
                  <a:pt x="1441450" y="4331324"/>
                  <a:pt x="1560830" y="4290683"/>
                </a:cubicBezTo>
                <a:cubicBezTo>
                  <a:pt x="1563370" y="4289413"/>
                  <a:pt x="1565910" y="4289413"/>
                  <a:pt x="1568450" y="4288144"/>
                </a:cubicBezTo>
                <a:cubicBezTo>
                  <a:pt x="2016760" y="4125583"/>
                  <a:pt x="2346960" y="3696324"/>
                  <a:pt x="2353310" y="3190104"/>
                </a:cubicBezTo>
                <a:lnTo>
                  <a:pt x="2353310" y="0"/>
                </a:lnTo>
                <a:lnTo>
                  <a:pt x="0" y="0"/>
                </a:lnTo>
                <a:lnTo>
                  <a:pt x="0" y="3187691"/>
                </a:lnTo>
                <a:cubicBezTo>
                  <a:pt x="6350" y="3698863"/>
                  <a:pt x="331470" y="4128124"/>
                  <a:pt x="784860" y="42868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161939" y="-124288"/>
            <a:ext cx="7881000" cy="436800"/>
          </a:xfrm>
          <a:prstGeom prst="rect">
            <a:avLst/>
          </a:prstGeom>
          <a:solidFill>
            <a:srgbClr val="E9E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410247" y="-3452287"/>
            <a:ext cx="4147709" cy="8038066"/>
          </a:xfrm>
          <a:custGeom>
            <a:rect b="b" l="l" r="r" t="t"/>
            <a:pathLst>
              <a:path extrusionOk="0" h="4560605" w="2353310">
                <a:moveTo>
                  <a:pt x="784860" y="4493296"/>
                </a:moveTo>
                <a:cubicBezTo>
                  <a:pt x="905510" y="4533935"/>
                  <a:pt x="1042670" y="4560605"/>
                  <a:pt x="1177290" y="4560605"/>
                </a:cubicBezTo>
                <a:cubicBezTo>
                  <a:pt x="1311910" y="4560605"/>
                  <a:pt x="1441450" y="4537746"/>
                  <a:pt x="1560830" y="4497105"/>
                </a:cubicBezTo>
                <a:cubicBezTo>
                  <a:pt x="1563370" y="4495835"/>
                  <a:pt x="1565910" y="4495835"/>
                  <a:pt x="1568450" y="4494566"/>
                </a:cubicBezTo>
                <a:cubicBezTo>
                  <a:pt x="2016760" y="4332005"/>
                  <a:pt x="2346960" y="3902746"/>
                  <a:pt x="2353310" y="3395890"/>
                </a:cubicBezTo>
                <a:lnTo>
                  <a:pt x="2353310" y="0"/>
                </a:lnTo>
                <a:lnTo>
                  <a:pt x="0" y="0"/>
                </a:lnTo>
                <a:lnTo>
                  <a:pt x="0" y="3393319"/>
                </a:lnTo>
                <a:cubicBezTo>
                  <a:pt x="6350" y="3905285"/>
                  <a:pt x="331470" y="4334546"/>
                  <a:pt x="784860" y="4493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3207" y="6001988"/>
            <a:ext cx="1709491" cy="170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139" y="5992450"/>
            <a:ext cx="1709491" cy="170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3207" y="8089808"/>
            <a:ext cx="1709491" cy="170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3139" y="8080271"/>
            <a:ext cx="1709491" cy="17094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2125" y="8971788"/>
            <a:ext cx="217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subTitle"/>
          </p:nvPr>
        </p:nvSpPr>
        <p:spPr>
          <a:xfrm>
            <a:off x="152125" y="8712513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3" type="subTitle"/>
          </p:nvPr>
        </p:nvSpPr>
        <p:spPr>
          <a:xfrm>
            <a:off x="152125" y="8487738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24" name="Google Shape;24;p3"/>
          <p:cNvSpPr txBox="1"/>
          <p:nvPr>
            <p:ph idx="4" type="subTitle"/>
          </p:nvPr>
        </p:nvSpPr>
        <p:spPr>
          <a:xfrm>
            <a:off x="1850775" y="8487738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5" type="body"/>
          </p:nvPr>
        </p:nvSpPr>
        <p:spPr>
          <a:xfrm>
            <a:off x="152125" y="7542425"/>
            <a:ext cx="217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6" type="subTitle"/>
          </p:nvPr>
        </p:nvSpPr>
        <p:spPr>
          <a:xfrm>
            <a:off x="152125" y="7283150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7" type="subTitle"/>
          </p:nvPr>
        </p:nvSpPr>
        <p:spPr>
          <a:xfrm>
            <a:off x="152125" y="7058375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28" name="Google Shape;28;p3"/>
          <p:cNvSpPr txBox="1"/>
          <p:nvPr>
            <p:ph idx="8" type="subTitle"/>
          </p:nvPr>
        </p:nvSpPr>
        <p:spPr>
          <a:xfrm>
            <a:off x="1877750" y="7058375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9" type="body"/>
          </p:nvPr>
        </p:nvSpPr>
        <p:spPr>
          <a:xfrm>
            <a:off x="152125" y="6185563"/>
            <a:ext cx="2178900" cy="7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3" type="subTitle"/>
          </p:nvPr>
        </p:nvSpPr>
        <p:spPr>
          <a:xfrm>
            <a:off x="152125" y="5926288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4" type="subTitle"/>
          </p:nvPr>
        </p:nvSpPr>
        <p:spPr>
          <a:xfrm>
            <a:off x="152125" y="5701513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32" name="Google Shape;32;p3"/>
          <p:cNvSpPr txBox="1"/>
          <p:nvPr>
            <p:ph idx="15" type="subTitle"/>
          </p:nvPr>
        </p:nvSpPr>
        <p:spPr>
          <a:xfrm>
            <a:off x="1877750" y="5701513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6" type="subTitle"/>
          </p:nvPr>
        </p:nvSpPr>
        <p:spPr>
          <a:xfrm>
            <a:off x="3483000" y="5700888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34" name="Google Shape;34;p3"/>
          <p:cNvSpPr txBox="1"/>
          <p:nvPr>
            <p:ph idx="17" type="subTitle"/>
          </p:nvPr>
        </p:nvSpPr>
        <p:spPr>
          <a:xfrm>
            <a:off x="5722938" y="5700888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35" name="Google Shape;35;p3"/>
          <p:cNvSpPr txBox="1"/>
          <p:nvPr>
            <p:ph idx="18" type="subTitle"/>
          </p:nvPr>
        </p:nvSpPr>
        <p:spPr>
          <a:xfrm>
            <a:off x="3501825" y="7808225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36" name="Google Shape;36;p3"/>
          <p:cNvSpPr txBox="1"/>
          <p:nvPr>
            <p:ph idx="19" type="subTitle"/>
          </p:nvPr>
        </p:nvSpPr>
        <p:spPr>
          <a:xfrm>
            <a:off x="5741763" y="7808225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37" name="Google Shape;37;p3"/>
          <p:cNvSpPr txBox="1"/>
          <p:nvPr>
            <p:ph idx="20" type="subTitle"/>
          </p:nvPr>
        </p:nvSpPr>
        <p:spPr>
          <a:xfrm>
            <a:off x="172250" y="5207000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21" type="subTitle"/>
          </p:nvPr>
        </p:nvSpPr>
        <p:spPr>
          <a:xfrm>
            <a:off x="4063975" y="5215300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22" type="subTitle"/>
          </p:nvPr>
        </p:nvSpPr>
        <p:spPr>
          <a:xfrm>
            <a:off x="172238" y="4427525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23" type="subTitle"/>
          </p:nvPr>
        </p:nvSpPr>
        <p:spPr>
          <a:xfrm>
            <a:off x="172238" y="4202750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41" name="Google Shape;41;p3"/>
          <p:cNvSpPr txBox="1"/>
          <p:nvPr>
            <p:ph idx="24" type="subTitle"/>
          </p:nvPr>
        </p:nvSpPr>
        <p:spPr>
          <a:xfrm>
            <a:off x="1877750" y="4202750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5" type="subTitle"/>
          </p:nvPr>
        </p:nvSpPr>
        <p:spPr>
          <a:xfrm>
            <a:off x="172238" y="3712838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26" type="subTitle"/>
          </p:nvPr>
        </p:nvSpPr>
        <p:spPr>
          <a:xfrm>
            <a:off x="172238" y="3488063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44" name="Google Shape;44;p3"/>
          <p:cNvSpPr txBox="1"/>
          <p:nvPr>
            <p:ph idx="27" type="subTitle"/>
          </p:nvPr>
        </p:nvSpPr>
        <p:spPr>
          <a:xfrm>
            <a:off x="1877750" y="3488063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28" type="subTitle"/>
          </p:nvPr>
        </p:nvSpPr>
        <p:spPr>
          <a:xfrm>
            <a:off x="172238" y="2983313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29" type="subTitle"/>
          </p:nvPr>
        </p:nvSpPr>
        <p:spPr>
          <a:xfrm>
            <a:off x="172238" y="2758538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47" name="Google Shape;47;p3"/>
          <p:cNvSpPr txBox="1"/>
          <p:nvPr>
            <p:ph idx="30" type="subTitle"/>
          </p:nvPr>
        </p:nvSpPr>
        <p:spPr>
          <a:xfrm>
            <a:off x="1877750" y="2758538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31" type="subTitle"/>
          </p:nvPr>
        </p:nvSpPr>
        <p:spPr>
          <a:xfrm>
            <a:off x="172250" y="2246750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32" type="subTitle"/>
          </p:nvPr>
        </p:nvSpPr>
        <p:spPr>
          <a:xfrm>
            <a:off x="172250" y="382100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33" type="body"/>
          </p:nvPr>
        </p:nvSpPr>
        <p:spPr>
          <a:xfrm>
            <a:off x="172250" y="1002875"/>
            <a:ext cx="27456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34" type="body"/>
          </p:nvPr>
        </p:nvSpPr>
        <p:spPr>
          <a:xfrm>
            <a:off x="4395700" y="2746650"/>
            <a:ext cx="2178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algn="ct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algn="ct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35" type="body"/>
          </p:nvPr>
        </p:nvSpPr>
        <p:spPr>
          <a:xfrm>
            <a:off x="4395700" y="3028958"/>
            <a:ext cx="2178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36" type="body"/>
          </p:nvPr>
        </p:nvSpPr>
        <p:spPr>
          <a:xfrm>
            <a:off x="4395700" y="3311267"/>
            <a:ext cx="2178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idx="37" type="body"/>
          </p:nvPr>
        </p:nvSpPr>
        <p:spPr>
          <a:xfrm>
            <a:off x="4395700" y="3593575"/>
            <a:ext cx="2178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55" name="Google Shape;55;p3"/>
          <p:cNvSpPr txBox="1"/>
          <p:nvPr>
            <p:ph idx="38" type="subTitle"/>
          </p:nvPr>
        </p:nvSpPr>
        <p:spPr>
          <a:xfrm>
            <a:off x="3963950" y="2091650"/>
            <a:ext cx="3030600" cy="43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2400"/>
              <a:buNone/>
              <a:defRPr>
                <a:solidFill>
                  <a:srgbClr val="FFFEFA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3963950" y="427175"/>
            <a:ext cx="30306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137742" y="-156333"/>
            <a:ext cx="7826349" cy="5201721"/>
            <a:chOff x="0" y="0"/>
            <a:chExt cx="2804741" cy="1864149"/>
          </a:xfrm>
        </p:grpSpPr>
        <p:sp>
          <p:nvSpPr>
            <p:cNvPr id="59" name="Google Shape;59;p4"/>
            <p:cNvSpPr/>
            <p:nvPr/>
          </p:nvSpPr>
          <p:spPr>
            <a:xfrm>
              <a:off x="0" y="0"/>
              <a:ext cx="2804741" cy="1864149"/>
            </a:xfrm>
            <a:custGeom>
              <a:rect b="b" l="l" r="r" t="t"/>
              <a:pathLst>
                <a:path extrusionOk="0" h="1864149" w="2804741">
                  <a:moveTo>
                    <a:pt x="0" y="0"/>
                  </a:moveTo>
                  <a:lnTo>
                    <a:pt x="2804741" y="0"/>
                  </a:lnTo>
                  <a:lnTo>
                    <a:pt x="2804741" y="1864149"/>
                  </a:lnTo>
                  <a:lnTo>
                    <a:pt x="0" y="1864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0" name="Google Shape;60;p4"/>
            <p:cNvSpPr txBox="1"/>
            <p:nvPr/>
          </p:nvSpPr>
          <p:spPr>
            <a:xfrm>
              <a:off x="0" y="9525"/>
              <a:ext cx="2804700" cy="18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4"/>
          <p:cNvSpPr/>
          <p:nvPr>
            <p:ph idx="2" type="pic"/>
          </p:nvPr>
        </p:nvSpPr>
        <p:spPr>
          <a:xfrm>
            <a:off x="363975" y="434125"/>
            <a:ext cx="2347500" cy="23475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62" name="Google Shape;62;p4"/>
          <p:cNvGrpSpPr/>
          <p:nvPr/>
        </p:nvGrpSpPr>
        <p:grpSpPr>
          <a:xfrm>
            <a:off x="328723" y="3073464"/>
            <a:ext cx="6893683" cy="7796726"/>
            <a:chOff x="0" y="0"/>
            <a:chExt cx="2470500" cy="2794125"/>
          </a:xfrm>
        </p:grpSpPr>
        <p:sp>
          <p:nvSpPr>
            <p:cNvPr id="63" name="Google Shape;63;p4"/>
            <p:cNvSpPr/>
            <p:nvPr/>
          </p:nvSpPr>
          <p:spPr>
            <a:xfrm>
              <a:off x="0" y="0"/>
              <a:ext cx="2470401" cy="2794011"/>
            </a:xfrm>
            <a:custGeom>
              <a:rect b="b" l="l" r="r" t="t"/>
              <a:pathLst>
                <a:path extrusionOk="0" h="2794011" w="2470401">
                  <a:moveTo>
                    <a:pt x="0" y="0"/>
                  </a:moveTo>
                  <a:lnTo>
                    <a:pt x="2470401" y="0"/>
                  </a:lnTo>
                  <a:lnTo>
                    <a:pt x="2470401" y="2794011"/>
                  </a:lnTo>
                  <a:lnTo>
                    <a:pt x="0" y="2794011"/>
                  </a:ln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</p:sp>
        <p:sp>
          <p:nvSpPr>
            <p:cNvPr id="64" name="Google Shape;64;p4"/>
            <p:cNvSpPr txBox="1"/>
            <p:nvPr/>
          </p:nvSpPr>
          <p:spPr>
            <a:xfrm>
              <a:off x="0" y="9525"/>
              <a:ext cx="2470500" cy="27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5" name="Google Shape;65;p4"/>
          <p:cNvCxnSpPr/>
          <p:nvPr/>
        </p:nvCxnSpPr>
        <p:spPr>
          <a:xfrm>
            <a:off x="525484" y="3427664"/>
            <a:ext cx="0" cy="16176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4"/>
          <p:cNvCxnSpPr/>
          <p:nvPr/>
        </p:nvCxnSpPr>
        <p:spPr>
          <a:xfrm>
            <a:off x="525484" y="5353967"/>
            <a:ext cx="0" cy="23967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4"/>
          <p:cNvCxnSpPr/>
          <p:nvPr/>
        </p:nvCxnSpPr>
        <p:spPr>
          <a:xfrm>
            <a:off x="525484" y="8179658"/>
            <a:ext cx="0" cy="23967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8" name="Google Shape;68;p4"/>
          <p:cNvGrpSpPr/>
          <p:nvPr/>
        </p:nvGrpSpPr>
        <p:grpSpPr>
          <a:xfrm>
            <a:off x="756000" y="9064828"/>
            <a:ext cx="1762138" cy="209434"/>
            <a:chOff x="0" y="-28575"/>
            <a:chExt cx="631500" cy="75058"/>
          </a:xfrm>
        </p:grpSpPr>
        <p:sp>
          <p:nvSpPr>
            <p:cNvPr id="69" name="Google Shape;69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70" name="Google Shape;70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4"/>
          <p:cNvGrpSpPr/>
          <p:nvPr/>
        </p:nvGrpSpPr>
        <p:grpSpPr>
          <a:xfrm>
            <a:off x="756000" y="9064828"/>
            <a:ext cx="1274434" cy="209434"/>
            <a:chOff x="0" y="-28575"/>
            <a:chExt cx="456721" cy="75058"/>
          </a:xfrm>
        </p:grpSpPr>
        <p:sp>
          <p:nvSpPr>
            <p:cNvPr id="72" name="Google Shape;72;p4"/>
            <p:cNvSpPr/>
            <p:nvPr/>
          </p:nvSpPr>
          <p:spPr>
            <a:xfrm>
              <a:off x="0" y="0"/>
              <a:ext cx="456721" cy="46483"/>
            </a:xfrm>
            <a:custGeom>
              <a:rect b="b" l="l" r="r" t="t"/>
              <a:pathLst>
                <a:path extrusionOk="0" h="46483" w="456721">
                  <a:moveTo>
                    <a:pt x="0" y="0"/>
                  </a:moveTo>
                  <a:lnTo>
                    <a:pt x="456721" y="0"/>
                  </a:lnTo>
                  <a:lnTo>
                    <a:pt x="45672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73" name="Google Shape;73;p4"/>
            <p:cNvSpPr txBox="1"/>
            <p:nvPr/>
          </p:nvSpPr>
          <p:spPr>
            <a:xfrm>
              <a:off x="0" y="-28575"/>
              <a:ext cx="4566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756000" y="9442180"/>
            <a:ext cx="1762138" cy="209434"/>
            <a:chOff x="0" y="-28575"/>
            <a:chExt cx="631500" cy="75058"/>
          </a:xfrm>
        </p:grpSpPr>
        <p:sp>
          <p:nvSpPr>
            <p:cNvPr id="75" name="Google Shape;75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76" name="Google Shape;76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756000" y="9442180"/>
            <a:ext cx="1563740" cy="209434"/>
            <a:chOff x="0" y="-28575"/>
            <a:chExt cx="560400" cy="75058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560309" cy="46483"/>
            </a:xfrm>
            <a:custGeom>
              <a:rect b="b" l="l" r="r" t="t"/>
              <a:pathLst>
                <a:path extrusionOk="0" h="46483" w="560309">
                  <a:moveTo>
                    <a:pt x="0" y="0"/>
                  </a:moveTo>
                  <a:lnTo>
                    <a:pt x="560309" y="0"/>
                  </a:lnTo>
                  <a:lnTo>
                    <a:pt x="560309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79" name="Google Shape;79;p4"/>
            <p:cNvSpPr txBox="1"/>
            <p:nvPr/>
          </p:nvSpPr>
          <p:spPr>
            <a:xfrm>
              <a:off x="0" y="-28575"/>
              <a:ext cx="5604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4"/>
          <p:cNvGrpSpPr/>
          <p:nvPr/>
        </p:nvGrpSpPr>
        <p:grpSpPr>
          <a:xfrm>
            <a:off x="756000" y="9819533"/>
            <a:ext cx="1762138" cy="209434"/>
            <a:chOff x="0" y="-28575"/>
            <a:chExt cx="631500" cy="75058"/>
          </a:xfrm>
        </p:grpSpPr>
        <p:sp>
          <p:nvSpPr>
            <p:cNvPr id="81" name="Google Shape;81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82" name="Google Shape;82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>
            <a:off x="756000" y="9819533"/>
            <a:ext cx="535738" cy="209434"/>
            <a:chOff x="0" y="-28575"/>
            <a:chExt cx="192000" cy="75058"/>
          </a:xfrm>
        </p:grpSpPr>
        <p:sp>
          <p:nvSpPr>
            <p:cNvPr id="84" name="Google Shape;84;p4"/>
            <p:cNvSpPr/>
            <p:nvPr/>
          </p:nvSpPr>
          <p:spPr>
            <a:xfrm>
              <a:off x="0" y="0"/>
              <a:ext cx="191996" cy="46483"/>
            </a:xfrm>
            <a:custGeom>
              <a:rect b="b" l="l" r="r" t="t"/>
              <a:pathLst>
                <a:path extrusionOk="0" h="46483" w="191996">
                  <a:moveTo>
                    <a:pt x="0" y="0"/>
                  </a:moveTo>
                  <a:lnTo>
                    <a:pt x="191996" y="0"/>
                  </a:lnTo>
                  <a:lnTo>
                    <a:pt x="19199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85" name="Google Shape;85;p4"/>
            <p:cNvSpPr txBox="1"/>
            <p:nvPr/>
          </p:nvSpPr>
          <p:spPr>
            <a:xfrm>
              <a:off x="0" y="-28575"/>
              <a:ext cx="1920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756000" y="10196886"/>
            <a:ext cx="1762138" cy="209434"/>
            <a:chOff x="0" y="-28575"/>
            <a:chExt cx="631500" cy="75058"/>
          </a:xfrm>
        </p:grpSpPr>
        <p:sp>
          <p:nvSpPr>
            <p:cNvPr id="87" name="Google Shape;87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88" name="Google Shape;88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56000" y="10196886"/>
            <a:ext cx="1274434" cy="209434"/>
            <a:chOff x="0" y="-28575"/>
            <a:chExt cx="456721" cy="75058"/>
          </a:xfrm>
        </p:grpSpPr>
        <p:sp>
          <p:nvSpPr>
            <p:cNvPr id="90" name="Google Shape;90;p4"/>
            <p:cNvSpPr/>
            <p:nvPr/>
          </p:nvSpPr>
          <p:spPr>
            <a:xfrm>
              <a:off x="0" y="0"/>
              <a:ext cx="456721" cy="46483"/>
            </a:xfrm>
            <a:custGeom>
              <a:rect b="b" l="l" r="r" t="t"/>
              <a:pathLst>
                <a:path extrusionOk="0" h="46483" w="456721">
                  <a:moveTo>
                    <a:pt x="0" y="0"/>
                  </a:moveTo>
                  <a:lnTo>
                    <a:pt x="456721" y="0"/>
                  </a:lnTo>
                  <a:lnTo>
                    <a:pt x="45672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91" name="Google Shape;91;p4"/>
            <p:cNvSpPr txBox="1"/>
            <p:nvPr/>
          </p:nvSpPr>
          <p:spPr>
            <a:xfrm>
              <a:off x="0" y="-28575"/>
              <a:ext cx="4566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2986839" y="9064828"/>
            <a:ext cx="1762138" cy="209434"/>
            <a:chOff x="0" y="-28575"/>
            <a:chExt cx="631500" cy="75058"/>
          </a:xfrm>
        </p:grpSpPr>
        <p:sp>
          <p:nvSpPr>
            <p:cNvPr id="93" name="Google Shape;93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94" name="Google Shape;94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2986839" y="9064828"/>
            <a:ext cx="881002" cy="209434"/>
            <a:chOff x="0" y="-28575"/>
            <a:chExt cx="315726" cy="75058"/>
          </a:xfrm>
        </p:grpSpPr>
        <p:sp>
          <p:nvSpPr>
            <p:cNvPr id="96" name="Google Shape;96;p4"/>
            <p:cNvSpPr/>
            <p:nvPr/>
          </p:nvSpPr>
          <p:spPr>
            <a:xfrm>
              <a:off x="0" y="0"/>
              <a:ext cx="315726" cy="46483"/>
            </a:xfrm>
            <a:custGeom>
              <a:rect b="b" l="l" r="r" t="t"/>
              <a:pathLst>
                <a:path extrusionOk="0" h="46483" w="315726">
                  <a:moveTo>
                    <a:pt x="0" y="0"/>
                  </a:moveTo>
                  <a:lnTo>
                    <a:pt x="315726" y="0"/>
                  </a:lnTo>
                  <a:lnTo>
                    <a:pt x="31572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97" name="Google Shape;97;p4"/>
            <p:cNvSpPr txBox="1"/>
            <p:nvPr/>
          </p:nvSpPr>
          <p:spPr>
            <a:xfrm>
              <a:off x="0" y="-28575"/>
              <a:ext cx="3156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5215539" y="9064828"/>
            <a:ext cx="1762138" cy="209434"/>
            <a:chOff x="0" y="-28575"/>
            <a:chExt cx="631500" cy="75058"/>
          </a:xfrm>
        </p:grpSpPr>
        <p:sp>
          <p:nvSpPr>
            <p:cNvPr id="99" name="Google Shape;99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00" name="Google Shape;100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5215539" y="9064828"/>
            <a:ext cx="1555458" cy="209434"/>
            <a:chOff x="0" y="-28575"/>
            <a:chExt cx="557432" cy="7505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0"/>
              <a:ext cx="557432" cy="46483"/>
            </a:xfrm>
            <a:custGeom>
              <a:rect b="b" l="l" r="r" t="t"/>
              <a:pathLst>
                <a:path extrusionOk="0" h="46483" w="557432">
                  <a:moveTo>
                    <a:pt x="0" y="0"/>
                  </a:moveTo>
                  <a:lnTo>
                    <a:pt x="557432" y="0"/>
                  </a:lnTo>
                  <a:lnTo>
                    <a:pt x="55743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03" name="Google Shape;103;p4"/>
            <p:cNvSpPr txBox="1"/>
            <p:nvPr/>
          </p:nvSpPr>
          <p:spPr>
            <a:xfrm>
              <a:off x="0" y="-28575"/>
              <a:ext cx="5574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2986839" y="9442180"/>
            <a:ext cx="1762138" cy="209434"/>
            <a:chOff x="0" y="-28575"/>
            <a:chExt cx="631500" cy="75058"/>
          </a:xfrm>
        </p:grpSpPr>
        <p:sp>
          <p:nvSpPr>
            <p:cNvPr id="105" name="Google Shape;105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06" name="Google Shape;106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>
            <a:off x="2986839" y="9442180"/>
            <a:ext cx="1206290" cy="209434"/>
            <a:chOff x="0" y="-28575"/>
            <a:chExt cx="432300" cy="75058"/>
          </a:xfrm>
        </p:grpSpPr>
        <p:sp>
          <p:nvSpPr>
            <p:cNvPr id="108" name="Google Shape;108;p4"/>
            <p:cNvSpPr/>
            <p:nvPr/>
          </p:nvSpPr>
          <p:spPr>
            <a:xfrm>
              <a:off x="0" y="0"/>
              <a:ext cx="432263" cy="46483"/>
            </a:xfrm>
            <a:custGeom>
              <a:rect b="b" l="l" r="r" t="t"/>
              <a:pathLst>
                <a:path extrusionOk="0" h="46483" w="432263">
                  <a:moveTo>
                    <a:pt x="0" y="0"/>
                  </a:moveTo>
                  <a:lnTo>
                    <a:pt x="432263" y="0"/>
                  </a:lnTo>
                  <a:lnTo>
                    <a:pt x="432263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09" name="Google Shape;109;p4"/>
            <p:cNvSpPr txBox="1"/>
            <p:nvPr/>
          </p:nvSpPr>
          <p:spPr>
            <a:xfrm>
              <a:off x="0" y="-28575"/>
              <a:ext cx="4323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>
            <a:off x="5215539" y="9442180"/>
            <a:ext cx="1762138" cy="209434"/>
            <a:chOff x="0" y="-28575"/>
            <a:chExt cx="631500" cy="75058"/>
          </a:xfrm>
        </p:grpSpPr>
        <p:sp>
          <p:nvSpPr>
            <p:cNvPr id="111" name="Google Shape;111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12" name="Google Shape;112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5215539" y="9442180"/>
            <a:ext cx="881002" cy="209434"/>
            <a:chOff x="0" y="-28575"/>
            <a:chExt cx="315726" cy="75058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315726" cy="46483"/>
            </a:xfrm>
            <a:custGeom>
              <a:rect b="b" l="l" r="r" t="t"/>
              <a:pathLst>
                <a:path extrusionOk="0" h="46483" w="315726">
                  <a:moveTo>
                    <a:pt x="0" y="0"/>
                  </a:moveTo>
                  <a:lnTo>
                    <a:pt x="315726" y="0"/>
                  </a:lnTo>
                  <a:lnTo>
                    <a:pt x="31572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15" name="Google Shape;115;p4"/>
            <p:cNvSpPr txBox="1"/>
            <p:nvPr/>
          </p:nvSpPr>
          <p:spPr>
            <a:xfrm>
              <a:off x="0" y="-28575"/>
              <a:ext cx="3156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2986839" y="9819533"/>
            <a:ext cx="1762138" cy="209434"/>
            <a:chOff x="0" y="-28575"/>
            <a:chExt cx="631500" cy="75058"/>
          </a:xfrm>
        </p:grpSpPr>
        <p:sp>
          <p:nvSpPr>
            <p:cNvPr id="117" name="Google Shape;117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18" name="Google Shape;118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2986839" y="9819533"/>
            <a:ext cx="1049748" cy="209434"/>
            <a:chOff x="0" y="-28575"/>
            <a:chExt cx="376200" cy="75058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376152" cy="46483"/>
            </a:xfrm>
            <a:custGeom>
              <a:rect b="b" l="l" r="r" t="t"/>
              <a:pathLst>
                <a:path extrusionOk="0" h="46483" w="376152">
                  <a:moveTo>
                    <a:pt x="0" y="0"/>
                  </a:moveTo>
                  <a:lnTo>
                    <a:pt x="376152" y="0"/>
                  </a:lnTo>
                  <a:lnTo>
                    <a:pt x="3761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21" name="Google Shape;121;p4"/>
            <p:cNvSpPr txBox="1"/>
            <p:nvPr/>
          </p:nvSpPr>
          <p:spPr>
            <a:xfrm>
              <a:off x="0" y="-28575"/>
              <a:ext cx="3762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5215539" y="9819533"/>
            <a:ext cx="1762138" cy="209434"/>
            <a:chOff x="0" y="-28575"/>
            <a:chExt cx="631500" cy="75058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24" name="Google Shape;124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5215539" y="9819533"/>
            <a:ext cx="1049748" cy="209434"/>
            <a:chOff x="0" y="-28575"/>
            <a:chExt cx="376200" cy="75058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376152" cy="46483"/>
            </a:xfrm>
            <a:custGeom>
              <a:rect b="b" l="l" r="r" t="t"/>
              <a:pathLst>
                <a:path extrusionOk="0" h="46483" w="376152">
                  <a:moveTo>
                    <a:pt x="0" y="0"/>
                  </a:moveTo>
                  <a:lnTo>
                    <a:pt x="376152" y="0"/>
                  </a:lnTo>
                  <a:lnTo>
                    <a:pt x="3761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27" name="Google Shape;127;p4"/>
            <p:cNvSpPr txBox="1"/>
            <p:nvPr/>
          </p:nvSpPr>
          <p:spPr>
            <a:xfrm>
              <a:off x="0" y="-28575"/>
              <a:ext cx="3762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2986839" y="10196886"/>
            <a:ext cx="1762138" cy="209434"/>
            <a:chOff x="0" y="-28575"/>
            <a:chExt cx="631500" cy="75058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30" name="Google Shape;130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2986839" y="10196886"/>
            <a:ext cx="603092" cy="209434"/>
            <a:chOff x="0" y="-28575"/>
            <a:chExt cx="216131" cy="75058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216131" cy="46483"/>
            </a:xfrm>
            <a:custGeom>
              <a:rect b="b" l="l" r="r" t="t"/>
              <a:pathLst>
                <a:path extrusionOk="0" h="46483" w="216131">
                  <a:moveTo>
                    <a:pt x="0" y="0"/>
                  </a:moveTo>
                  <a:lnTo>
                    <a:pt x="216131" y="0"/>
                  </a:lnTo>
                  <a:lnTo>
                    <a:pt x="21613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33" name="Google Shape;133;p4"/>
            <p:cNvSpPr txBox="1"/>
            <p:nvPr/>
          </p:nvSpPr>
          <p:spPr>
            <a:xfrm>
              <a:off x="0" y="-28575"/>
              <a:ext cx="2160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5215539" y="10196886"/>
            <a:ext cx="1762138" cy="209434"/>
            <a:chOff x="0" y="-28575"/>
            <a:chExt cx="631500" cy="75058"/>
          </a:xfrm>
        </p:grpSpPr>
        <p:sp>
          <p:nvSpPr>
            <p:cNvPr id="135" name="Google Shape;135;p4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136" name="Google Shape;136;p4"/>
            <p:cNvSpPr txBox="1"/>
            <p:nvPr/>
          </p:nvSpPr>
          <p:spPr>
            <a:xfrm>
              <a:off x="0" y="-28575"/>
              <a:ext cx="6315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5215539" y="10196886"/>
            <a:ext cx="985290" cy="209434"/>
            <a:chOff x="0" y="-28575"/>
            <a:chExt cx="353100" cy="75058"/>
          </a:xfrm>
        </p:grpSpPr>
        <p:sp>
          <p:nvSpPr>
            <p:cNvPr id="138" name="Google Shape;138;p4"/>
            <p:cNvSpPr/>
            <p:nvPr/>
          </p:nvSpPr>
          <p:spPr>
            <a:xfrm>
              <a:off x="0" y="0"/>
              <a:ext cx="353075" cy="46483"/>
            </a:xfrm>
            <a:custGeom>
              <a:rect b="b" l="l" r="r" t="t"/>
              <a:pathLst>
                <a:path extrusionOk="0" h="46483" w="353075">
                  <a:moveTo>
                    <a:pt x="0" y="0"/>
                  </a:moveTo>
                  <a:lnTo>
                    <a:pt x="353075" y="0"/>
                  </a:lnTo>
                  <a:lnTo>
                    <a:pt x="353075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39" name="Google Shape;139;p4"/>
            <p:cNvSpPr txBox="1"/>
            <p:nvPr/>
          </p:nvSpPr>
          <p:spPr>
            <a:xfrm>
              <a:off x="0" y="-28575"/>
              <a:ext cx="353100" cy="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0" name="Google Shape;140;p4"/>
          <p:cNvCxnSpPr/>
          <p:nvPr/>
        </p:nvCxnSpPr>
        <p:spPr>
          <a:xfrm>
            <a:off x="3896402" y="3427664"/>
            <a:ext cx="0" cy="4323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56000" y="896357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2" name="Google Shape;142;p4"/>
          <p:cNvSpPr txBox="1"/>
          <p:nvPr>
            <p:ph idx="3" type="body"/>
          </p:nvPr>
        </p:nvSpPr>
        <p:spPr>
          <a:xfrm>
            <a:off x="756000" y="934092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3" name="Google Shape;143;p4"/>
          <p:cNvSpPr txBox="1"/>
          <p:nvPr>
            <p:ph idx="4" type="body"/>
          </p:nvPr>
        </p:nvSpPr>
        <p:spPr>
          <a:xfrm>
            <a:off x="756000" y="974462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4" name="Google Shape;144;p4"/>
          <p:cNvSpPr txBox="1"/>
          <p:nvPr>
            <p:ph idx="5" type="body"/>
          </p:nvPr>
        </p:nvSpPr>
        <p:spPr>
          <a:xfrm>
            <a:off x="756000" y="1012197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5" name="Google Shape;145;p4"/>
          <p:cNvSpPr txBox="1"/>
          <p:nvPr>
            <p:ph idx="6" type="subTitle"/>
          </p:nvPr>
        </p:nvSpPr>
        <p:spPr>
          <a:xfrm>
            <a:off x="760075" y="8630225"/>
            <a:ext cx="17619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4"/>
          <p:cNvSpPr txBox="1"/>
          <p:nvPr>
            <p:ph idx="7" type="body"/>
          </p:nvPr>
        </p:nvSpPr>
        <p:spPr>
          <a:xfrm>
            <a:off x="2983863" y="8962800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7" name="Google Shape;147;p4"/>
          <p:cNvSpPr txBox="1"/>
          <p:nvPr>
            <p:ph idx="8" type="body"/>
          </p:nvPr>
        </p:nvSpPr>
        <p:spPr>
          <a:xfrm>
            <a:off x="2983863" y="9340150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8" name="Google Shape;148;p4"/>
          <p:cNvSpPr txBox="1"/>
          <p:nvPr>
            <p:ph idx="9" type="body"/>
          </p:nvPr>
        </p:nvSpPr>
        <p:spPr>
          <a:xfrm>
            <a:off x="2983863" y="9743850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49" name="Google Shape;149;p4"/>
          <p:cNvSpPr txBox="1"/>
          <p:nvPr>
            <p:ph idx="13" type="body"/>
          </p:nvPr>
        </p:nvSpPr>
        <p:spPr>
          <a:xfrm>
            <a:off x="2983863" y="10121200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0" name="Google Shape;150;p4"/>
          <p:cNvSpPr txBox="1"/>
          <p:nvPr>
            <p:ph idx="14" type="subTitle"/>
          </p:nvPr>
        </p:nvSpPr>
        <p:spPr>
          <a:xfrm>
            <a:off x="2987938" y="8629450"/>
            <a:ext cx="17619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1" name="Google Shape;151;p4"/>
          <p:cNvSpPr txBox="1"/>
          <p:nvPr>
            <p:ph idx="15" type="body"/>
          </p:nvPr>
        </p:nvSpPr>
        <p:spPr>
          <a:xfrm>
            <a:off x="5215813" y="896242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2" name="Google Shape;152;p4"/>
          <p:cNvSpPr txBox="1"/>
          <p:nvPr>
            <p:ph idx="16" type="body"/>
          </p:nvPr>
        </p:nvSpPr>
        <p:spPr>
          <a:xfrm>
            <a:off x="5215813" y="933977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3" name="Google Shape;153;p4"/>
          <p:cNvSpPr txBox="1"/>
          <p:nvPr>
            <p:ph idx="17" type="body"/>
          </p:nvPr>
        </p:nvSpPr>
        <p:spPr>
          <a:xfrm>
            <a:off x="5215813" y="974347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4" name="Google Shape;154;p4"/>
          <p:cNvSpPr txBox="1"/>
          <p:nvPr>
            <p:ph idx="18" type="body"/>
          </p:nvPr>
        </p:nvSpPr>
        <p:spPr>
          <a:xfrm>
            <a:off x="5215813" y="10120825"/>
            <a:ext cx="1342500" cy="1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5" name="Google Shape;155;p4"/>
          <p:cNvSpPr txBox="1"/>
          <p:nvPr>
            <p:ph idx="19" type="subTitle"/>
          </p:nvPr>
        </p:nvSpPr>
        <p:spPr>
          <a:xfrm>
            <a:off x="5219888" y="8629075"/>
            <a:ext cx="17619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4"/>
          <p:cNvSpPr txBox="1"/>
          <p:nvPr>
            <p:ph idx="20" type="subTitle"/>
          </p:nvPr>
        </p:nvSpPr>
        <p:spPr>
          <a:xfrm>
            <a:off x="756000" y="8194450"/>
            <a:ext cx="2751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4"/>
          <p:cNvSpPr txBox="1"/>
          <p:nvPr>
            <p:ph idx="21" type="subTitle"/>
          </p:nvPr>
        </p:nvSpPr>
        <p:spPr>
          <a:xfrm>
            <a:off x="735438" y="7501425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4"/>
          <p:cNvSpPr txBox="1"/>
          <p:nvPr>
            <p:ph idx="22" type="subTitle"/>
          </p:nvPr>
        </p:nvSpPr>
        <p:spPr>
          <a:xfrm>
            <a:off x="735438" y="7276650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59" name="Google Shape;159;p4"/>
          <p:cNvSpPr txBox="1"/>
          <p:nvPr>
            <p:ph idx="23" type="subTitle"/>
          </p:nvPr>
        </p:nvSpPr>
        <p:spPr>
          <a:xfrm>
            <a:off x="2440950" y="7276650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4"/>
          <p:cNvSpPr txBox="1"/>
          <p:nvPr>
            <p:ph idx="24" type="subTitle"/>
          </p:nvPr>
        </p:nvSpPr>
        <p:spPr>
          <a:xfrm>
            <a:off x="735438" y="6786738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4"/>
          <p:cNvSpPr txBox="1"/>
          <p:nvPr>
            <p:ph idx="25" type="subTitle"/>
          </p:nvPr>
        </p:nvSpPr>
        <p:spPr>
          <a:xfrm>
            <a:off x="735438" y="6561963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62" name="Google Shape;162;p4"/>
          <p:cNvSpPr txBox="1"/>
          <p:nvPr>
            <p:ph idx="26" type="subTitle"/>
          </p:nvPr>
        </p:nvSpPr>
        <p:spPr>
          <a:xfrm>
            <a:off x="2440950" y="6561963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4"/>
          <p:cNvSpPr txBox="1"/>
          <p:nvPr>
            <p:ph idx="27" type="subTitle"/>
          </p:nvPr>
        </p:nvSpPr>
        <p:spPr>
          <a:xfrm>
            <a:off x="735438" y="6185350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4"/>
          <p:cNvSpPr txBox="1"/>
          <p:nvPr>
            <p:ph idx="28" type="subTitle"/>
          </p:nvPr>
        </p:nvSpPr>
        <p:spPr>
          <a:xfrm>
            <a:off x="735438" y="5960575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65" name="Google Shape;165;p4"/>
          <p:cNvSpPr txBox="1"/>
          <p:nvPr>
            <p:ph idx="29" type="subTitle"/>
          </p:nvPr>
        </p:nvSpPr>
        <p:spPr>
          <a:xfrm>
            <a:off x="2440950" y="5960575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6" name="Google Shape;166;p4"/>
          <p:cNvSpPr txBox="1"/>
          <p:nvPr>
            <p:ph idx="30" type="subTitle"/>
          </p:nvPr>
        </p:nvSpPr>
        <p:spPr>
          <a:xfrm>
            <a:off x="756000" y="5430725"/>
            <a:ext cx="2751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4"/>
          <p:cNvSpPr txBox="1"/>
          <p:nvPr>
            <p:ph idx="31" type="subTitle"/>
          </p:nvPr>
        </p:nvSpPr>
        <p:spPr>
          <a:xfrm>
            <a:off x="759000" y="3432225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4"/>
          <p:cNvSpPr txBox="1"/>
          <p:nvPr>
            <p:ph idx="32" type="body"/>
          </p:nvPr>
        </p:nvSpPr>
        <p:spPr>
          <a:xfrm>
            <a:off x="759000" y="4053000"/>
            <a:ext cx="27456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69" name="Google Shape;169;p4"/>
          <p:cNvSpPr txBox="1"/>
          <p:nvPr>
            <p:ph idx="33" type="subTitle"/>
          </p:nvPr>
        </p:nvSpPr>
        <p:spPr>
          <a:xfrm>
            <a:off x="4118575" y="6949969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4"/>
          <p:cNvSpPr txBox="1"/>
          <p:nvPr>
            <p:ph idx="34" type="subTitle"/>
          </p:nvPr>
        </p:nvSpPr>
        <p:spPr>
          <a:xfrm>
            <a:off x="4118575" y="6741363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71" name="Google Shape;171;p4"/>
          <p:cNvSpPr txBox="1"/>
          <p:nvPr>
            <p:ph idx="35" type="body"/>
          </p:nvPr>
        </p:nvSpPr>
        <p:spPr>
          <a:xfrm>
            <a:off x="4118575" y="7158575"/>
            <a:ext cx="22443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72" name="Google Shape;172;p4"/>
          <p:cNvSpPr txBox="1"/>
          <p:nvPr>
            <p:ph idx="36" type="subTitle"/>
          </p:nvPr>
        </p:nvSpPr>
        <p:spPr>
          <a:xfrm>
            <a:off x="4118575" y="5632044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3" name="Google Shape;173;p4"/>
          <p:cNvSpPr txBox="1"/>
          <p:nvPr>
            <p:ph idx="37" type="subTitle"/>
          </p:nvPr>
        </p:nvSpPr>
        <p:spPr>
          <a:xfrm>
            <a:off x="4118575" y="5423438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74" name="Google Shape;174;p4"/>
          <p:cNvSpPr txBox="1"/>
          <p:nvPr>
            <p:ph idx="38" type="body"/>
          </p:nvPr>
        </p:nvSpPr>
        <p:spPr>
          <a:xfrm>
            <a:off x="4118575" y="5840650"/>
            <a:ext cx="22443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75" name="Google Shape;175;p4"/>
          <p:cNvSpPr txBox="1"/>
          <p:nvPr>
            <p:ph idx="39" type="subTitle"/>
          </p:nvPr>
        </p:nvSpPr>
        <p:spPr>
          <a:xfrm>
            <a:off x="4118575" y="4300569"/>
            <a:ext cx="10872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 b="0"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6" name="Google Shape;176;p4"/>
          <p:cNvSpPr txBox="1"/>
          <p:nvPr>
            <p:ph idx="40" type="subTitle"/>
          </p:nvPr>
        </p:nvSpPr>
        <p:spPr>
          <a:xfrm>
            <a:off x="4118575" y="4091963"/>
            <a:ext cx="16299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None/>
              <a:defRPr b="1"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 b="1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b="1"/>
            </a:lvl9pPr>
          </a:lstStyle>
          <a:p/>
        </p:txBody>
      </p:sp>
      <p:sp>
        <p:nvSpPr>
          <p:cNvPr id="177" name="Google Shape;177;p4"/>
          <p:cNvSpPr txBox="1"/>
          <p:nvPr>
            <p:ph idx="41" type="body"/>
          </p:nvPr>
        </p:nvSpPr>
        <p:spPr>
          <a:xfrm>
            <a:off x="4118575" y="4509175"/>
            <a:ext cx="2244300" cy="5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Source Sans 3"/>
              <a:buChar char="•"/>
              <a:defRPr sz="1200"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78" name="Google Shape;178;p4"/>
          <p:cNvSpPr txBox="1"/>
          <p:nvPr>
            <p:ph idx="42" type="subTitle"/>
          </p:nvPr>
        </p:nvSpPr>
        <p:spPr>
          <a:xfrm>
            <a:off x="4118575" y="3432225"/>
            <a:ext cx="2745600" cy="36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4"/>
          <p:cNvSpPr txBox="1"/>
          <p:nvPr>
            <p:ph idx="43" type="body"/>
          </p:nvPr>
        </p:nvSpPr>
        <p:spPr>
          <a:xfrm>
            <a:off x="4846100" y="2443375"/>
            <a:ext cx="2376300" cy="2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algn="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algn="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180" name="Google Shape;180;p4"/>
          <p:cNvSpPr txBox="1"/>
          <p:nvPr>
            <p:ph idx="44" type="body"/>
          </p:nvPr>
        </p:nvSpPr>
        <p:spPr>
          <a:xfrm>
            <a:off x="4846100" y="2234775"/>
            <a:ext cx="2376300" cy="2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181" name="Google Shape;181;p4"/>
          <p:cNvSpPr txBox="1"/>
          <p:nvPr>
            <p:ph idx="45" type="body"/>
          </p:nvPr>
        </p:nvSpPr>
        <p:spPr>
          <a:xfrm>
            <a:off x="4846100" y="2026175"/>
            <a:ext cx="2376300" cy="2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182" name="Google Shape;182;p4"/>
          <p:cNvSpPr txBox="1"/>
          <p:nvPr>
            <p:ph idx="46" type="body"/>
          </p:nvPr>
        </p:nvSpPr>
        <p:spPr>
          <a:xfrm>
            <a:off x="4846100" y="1817575"/>
            <a:ext cx="2376300" cy="20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1200"/>
              <a:buFont typeface="Source Sans 3"/>
              <a:buChar char="•"/>
              <a:defRPr sz="1200">
                <a:solidFill>
                  <a:srgbClr val="FFFEFA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 b="0">
                <a:solidFill>
                  <a:srgbClr val="FFFEFA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–"/>
              <a:defRPr>
                <a:solidFill>
                  <a:srgbClr val="FFFEFA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»"/>
              <a:defRPr>
                <a:solidFill>
                  <a:srgbClr val="FFFEFA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Char char="•"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183" name="Google Shape;183;p4"/>
          <p:cNvSpPr txBox="1"/>
          <p:nvPr>
            <p:ph idx="47" type="subTitle"/>
          </p:nvPr>
        </p:nvSpPr>
        <p:spPr>
          <a:xfrm>
            <a:off x="4192900" y="55575"/>
            <a:ext cx="3030600" cy="43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Clr>
                <a:srgbClr val="FFFEFA"/>
              </a:buClr>
              <a:buSzPts val="2400"/>
              <a:buNone/>
              <a:defRPr>
                <a:solidFill>
                  <a:srgbClr val="FFFEFA"/>
                </a:solidFill>
              </a:defRPr>
            </a:lvl1pPr>
            <a:lvl2pPr lvl="1" rtl="0" algn="r">
              <a:spcBef>
                <a:spcPts val="56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2pPr>
            <a:lvl3pPr lvl="2" rtl="0" algn="r">
              <a:spcBef>
                <a:spcPts val="48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3pPr>
            <a:lvl4pPr lvl="3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4pPr>
            <a:lvl5pPr lvl="4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5pPr>
            <a:lvl6pPr lvl="5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6pPr>
            <a:lvl7pPr lvl="6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7pPr>
            <a:lvl8pPr lvl="7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8pPr>
            <a:lvl9pPr lvl="8" rtl="0" algn="r">
              <a:spcBef>
                <a:spcPts val="400"/>
              </a:spcBef>
              <a:spcAft>
                <a:spcPts val="0"/>
              </a:spcAft>
              <a:buClr>
                <a:srgbClr val="FFFEFA"/>
              </a:buClr>
              <a:buSzPts val="1200"/>
              <a:buNone/>
              <a:defRPr>
                <a:solidFill>
                  <a:srgbClr val="FFFEFA"/>
                </a:solidFill>
              </a:defRPr>
            </a:lvl9pPr>
          </a:lstStyle>
          <a:p/>
        </p:txBody>
      </p:sp>
      <p:sp>
        <p:nvSpPr>
          <p:cNvPr id="184" name="Google Shape;184;p4"/>
          <p:cNvSpPr txBox="1"/>
          <p:nvPr>
            <p:ph type="title"/>
          </p:nvPr>
        </p:nvSpPr>
        <p:spPr>
          <a:xfrm>
            <a:off x="4192888" y="425475"/>
            <a:ext cx="30306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EFA"/>
              </a:buClr>
              <a:buSzPts val="5000"/>
              <a:buNone/>
              <a:defRPr>
                <a:solidFill>
                  <a:srgbClr val="FFFEF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7" name="Google Shape;187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93" name="Google Shape;193;p6"/>
          <p:cNvSpPr txBox="1"/>
          <p:nvPr>
            <p:ph idx="1" type="body"/>
          </p:nvPr>
        </p:nvSpPr>
        <p:spPr>
          <a:xfrm>
            <a:off x="457200" y="1600200"/>
            <a:ext cx="638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0" name="Google Shape;20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6" name="Google Shape;206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7" name="Google Shape;20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2" name="Google Shape;21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3" name="Google Shape;21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4" name="Google Shape;21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5" name="Google Shape;21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6" name="Google Shape;21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ontserrat"/>
              <a:buNone/>
              <a:defRPr b="1" i="0" sz="5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None/>
              <a:defRPr b="1" sz="5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638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–"/>
              <a:defRPr b="1"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–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»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3"/>
              <a:buChar char="•"/>
              <a:defRPr i="0" sz="1200" u="none" cap="none" strike="noStrik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7E0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5"/>
          <p:cNvGrpSpPr/>
          <p:nvPr/>
        </p:nvGrpSpPr>
        <p:grpSpPr>
          <a:xfrm>
            <a:off x="-137742" y="-156333"/>
            <a:ext cx="7826222" cy="5201635"/>
            <a:chOff x="0" y="0"/>
            <a:chExt cx="2804741" cy="1864149"/>
          </a:xfrm>
        </p:grpSpPr>
        <p:sp>
          <p:nvSpPr>
            <p:cNvPr id="255" name="Google Shape;255;p15"/>
            <p:cNvSpPr/>
            <p:nvPr/>
          </p:nvSpPr>
          <p:spPr>
            <a:xfrm>
              <a:off x="0" y="0"/>
              <a:ext cx="2804741" cy="1864149"/>
            </a:xfrm>
            <a:custGeom>
              <a:rect b="b" l="l" r="r" t="t"/>
              <a:pathLst>
                <a:path extrusionOk="0" h="1864149" w="2804741">
                  <a:moveTo>
                    <a:pt x="0" y="0"/>
                  </a:moveTo>
                  <a:lnTo>
                    <a:pt x="2804741" y="0"/>
                  </a:lnTo>
                  <a:lnTo>
                    <a:pt x="2804741" y="1864149"/>
                  </a:lnTo>
                  <a:lnTo>
                    <a:pt x="0" y="1864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56" name="Google Shape;256;p15"/>
            <p:cNvSpPr txBox="1"/>
            <p:nvPr/>
          </p:nvSpPr>
          <p:spPr>
            <a:xfrm>
              <a:off x="0" y="9525"/>
              <a:ext cx="2804741" cy="18546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7" name="Google Shape;2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58" y="430188"/>
            <a:ext cx="2355350" cy="2355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5"/>
          <p:cNvGrpSpPr/>
          <p:nvPr/>
        </p:nvGrpSpPr>
        <p:grpSpPr>
          <a:xfrm>
            <a:off x="328723" y="3073464"/>
            <a:ext cx="6893294" cy="7796282"/>
            <a:chOff x="0" y="0"/>
            <a:chExt cx="2470401" cy="2794011"/>
          </a:xfrm>
        </p:grpSpPr>
        <p:sp>
          <p:nvSpPr>
            <p:cNvPr id="259" name="Google Shape;259;p15"/>
            <p:cNvSpPr/>
            <p:nvPr/>
          </p:nvSpPr>
          <p:spPr>
            <a:xfrm>
              <a:off x="0" y="0"/>
              <a:ext cx="2470401" cy="2794011"/>
            </a:xfrm>
            <a:custGeom>
              <a:rect b="b" l="l" r="r" t="t"/>
              <a:pathLst>
                <a:path extrusionOk="0" h="2794011" w="2470401">
                  <a:moveTo>
                    <a:pt x="0" y="0"/>
                  </a:moveTo>
                  <a:lnTo>
                    <a:pt x="2470401" y="0"/>
                  </a:lnTo>
                  <a:lnTo>
                    <a:pt x="2470401" y="2794011"/>
                  </a:lnTo>
                  <a:lnTo>
                    <a:pt x="0" y="2794011"/>
                  </a:ln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</p:sp>
        <p:sp>
          <p:nvSpPr>
            <p:cNvPr id="260" name="Google Shape;260;p15"/>
            <p:cNvSpPr txBox="1"/>
            <p:nvPr/>
          </p:nvSpPr>
          <p:spPr>
            <a:xfrm>
              <a:off x="0" y="9525"/>
              <a:ext cx="2470401" cy="2784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8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1" name="Google Shape;261;p15"/>
          <p:cNvCxnSpPr/>
          <p:nvPr/>
        </p:nvCxnSpPr>
        <p:spPr>
          <a:xfrm>
            <a:off x="525484" y="3427664"/>
            <a:ext cx="0" cy="1617639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15"/>
          <p:cNvCxnSpPr/>
          <p:nvPr/>
        </p:nvCxnSpPr>
        <p:spPr>
          <a:xfrm>
            <a:off x="525484" y="5353967"/>
            <a:ext cx="0" cy="2396716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5"/>
          <p:cNvCxnSpPr/>
          <p:nvPr/>
        </p:nvCxnSpPr>
        <p:spPr>
          <a:xfrm>
            <a:off x="525484" y="8179658"/>
            <a:ext cx="0" cy="2396716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4" name="Google Shape;264;p15"/>
          <p:cNvGrpSpPr/>
          <p:nvPr/>
        </p:nvGrpSpPr>
        <p:grpSpPr>
          <a:xfrm>
            <a:off x="756000" y="9064827"/>
            <a:ext cx="1761975" cy="209437"/>
            <a:chOff x="0" y="-28575"/>
            <a:chExt cx="631452" cy="75058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66" name="Google Shape;266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756000" y="9064827"/>
            <a:ext cx="1274413" cy="209437"/>
            <a:chOff x="0" y="-28575"/>
            <a:chExt cx="456721" cy="75058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456721" cy="46483"/>
            </a:xfrm>
            <a:custGeom>
              <a:rect b="b" l="l" r="r" t="t"/>
              <a:pathLst>
                <a:path extrusionOk="0" h="46483" w="456721">
                  <a:moveTo>
                    <a:pt x="0" y="0"/>
                  </a:moveTo>
                  <a:lnTo>
                    <a:pt x="456721" y="0"/>
                  </a:lnTo>
                  <a:lnTo>
                    <a:pt x="45672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69" name="Google Shape;269;p15"/>
            <p:cNvSpPr txBox="1"/>
            <p:nvPr/>
          </p:nvSpPr>
          <p:spPr>
            <a:xfrm>
              <a:off x="0" y="-28575"/>
              <a:ext cx="456721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5"/>
          <p:cNvGrpSpPr/>
          <p:nvPr/>
        </p:nvGrpSpPr>
        <p:grpSpPr>
          <a:xfrm>
            <a:off x="756000" y="9442179"/>
            <a:ext cx="1761975" cy="209437"/>
            <a:chOff x="0" y="-28575"/>
            <a:chExt cx="631452" cy="75058"/>
          </a:xfrm>
        </p:grpSpPr>
        <p:sp>
          <p:nvSpPr>
            <p:cNvPr id="271" name="Google Shape;271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72" name="Google Shape;272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>
            <a:off x="756000" y="9442179"/>
            <a:ext cx="1563461" cy="209437"/>
            <a:chOff x="0" y="-28575"/>
            <a:chExt cx="560309" cy="75058"/>
          </a:xfrm>
        </p:grpSpPr>
        <p:sp>
          <p:nvSpPr>
            <p:cNvPr id="274" name="Google Shape;274;p15"/>
            <p:cNvSpPr/>
            <p:nvPr/>
          </p:nvSpPr>
          <p:spPr>
            <a:xfrm>
              <a:off x="0" y="0"/>
              <a:ext cx="560309" cy="46483"/>
            </a:xfrm>
            <a:custGeom>
              <a:rect b="b" l="l" r="r" t="t"/>
              <a:pathLst>
                <a:path extrusionOk="0" h="46483" w="560309">
                  <a:moveTo>
                    <a:pt x="0" y="0"/>
                  </a:moveTo>
                  <a:lnTo>
                    <a:pt x="560309" y="0"/>
                  </a:lnTo>
                  <a:lnTo>
                    <a:pt x="560309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75" name="Google Shape;275;p15"/>
            <p:cNvSpPr txBox="1"/>
            <p:nvPr/>
          </p:nvSpPr>
          <p:spPr>
            <a:xfrm>
              <a:off x="0" y="-28575"/>
              <a:ext cx="560309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5"/>
          <p:cNvGrpSpPr/>
          <p:nvPr/>
        </p:nvGrpSpPr>
        <p:grpSpPr>
          <a:xfrm>
            <a:off x="756000" y="9819532"/>
            <a:ext cx="1761975" cy="209437"/>
            <a:chOff x="0" y="-28575"/>
            <a:chExt cx="631452" cy="75058"/>
          </a:xfrm>
        </p:grpSpPr>
        <p:sp>
          <p:nvSpPr>
            <p:cNvPr id="277" name="Google Shape;277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78" name="Google Shape;278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15"/>
          <p:cNvGrpSpPr/>
          <p:nvPr/>
        </p:nvGrpSpPr>
        <p:grpSpPr>
          <a:xfrm>
            <a:off x="756000" y="9819532"/>
            <a:ext cx="535736" cy="209437"/>
            <a:chOff x="0" y="-28575"/>
            <a:chExt cx="191996" cy="75058"/>
          </a:xfrm>
        </p:grpSpPr>
        <p:sp>
          <p:nvSpPr>
            <p:cNvPr id="280" name="Google Shape;280;p15"/>
            <p:cNvSpPr/>
            <p:nvPr/>
          </p:nvSpPr>
          <p:spPr>
            <a:xfrm>
              <a:off x="0" y="0"/>
              <a:ext cx="191996" cy="46483"/>
            </a:xfrm>
            <a:custGeom>
              <a:rect b="b" l="l" r="r" t="t"/>
              <a:pathLst>
                <a:path extrusionOk="0" h="46483" w="191996">
                  <a:moveTo>
                    <a:pt x="0" y="0"/>
                  </a:moveTo>
                  <a:lnTo>
                    <a:pt x="191996" y="0"/>
                  </a:lnTo>
                  <a:lnTo>
                    <a:pt x="19199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81" name="Google Shape;281;p15"/>
            <p:cNvSpPr txBox="1"/>
            <p:nvPr/>
          </p:nvSpPr>
          <p:spPr>
            <a:xfrm>
              <a:off x="0" y="-28575"/>
              <a:ext cx="191996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15"/>
          <p:cNvGrpSpPr/>
          <p:nvPr/>
        </p:nvGrpSpPr>
        <p:grpSpPr>
          <a:xfrm>
            <a:off x="756000" y="10196885"/>
            <a:ext cx="1761975" cy="209437"/>
            <a:chOff x="0" y="-28575"/>
            <a:chExt cx="631452" cy="75058"/>
          </a:xfrm>
        </p:grpSpPr>
        <p:sp>
          <p:nvSpPr>
            <p:cNvPr id="283" name="Google Shape;283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84" name="Google Shape;284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" name="Google Shape;285;p15"/>
          <p:cNvGrpSpPr/>
          <p:nvPr/>
        </p:nvGrpSpPr>
        <p:grpSpPr>
          <a:xfrm>
            <a:off x="756000" y="10196885"/>
            <a:ext cx="1274413" cy="209437"/>
            <a:chOff x="0" y="-28575"/>
            <a:chExt cx="456721" cy="75058"/>
          </a:xfrm>
        </p:grpSpPr>
        <p:sp>
          <p:nvSpPr>
            <p:cNvPr id="286" name="Google Shape;286;p15"/>
            <p:cNvSpPr/>
            <p:nvPr/>
          </p:nvSpPr>
          <p:spPr>
            <a:xfrm>
              <a:off x="0" y="0"/>
              <a:ext cx="456721" cy="46483"/>
            </a:xfrm>
            <a:custGeom>
              <a:rect b="b" l="l" r="r" t="t"/>
              <a:pathLst>
                <a:path extrusionOk="0" h="46483" w="456721">
                  <a:moveTo>
                    <a:pt x="0" y="0"/>
                  </a:moveTo>
                  <a:lnTo>
                    <a:pt x="456721" y="0"/>
                  </a:lnTo>
                  <a:lnTo>
                    <a:pt x="45672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87" name="Google Shape;287;p15"/>
            <p:cNvSpPr txBox="1"/>
            <p:nvPr/>
          </p:nvSpPr>
          <p:spPr>
            <a:xfrm>
              <a:off x="0" y="-28575"/>
              <a:ext cx="456721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>
            <a:off x="2986839" y="9064827"/>
            <a:ext cx="1761975" cy="209437"/>
            <a:chOff x="0" y="-28575"/>
            <a:chExt cx="631452" cy="75058"/>
          </a:xfrm>
        </p:grpSpPr>
        <p:sp>
          <p:nvSpPr>
            <p:cNvPr id="289" name="Google Shape;289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90" name="Google Shape;290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5"/>
          <p:cNvGrpSpPr/>
          <p:nvPr/>
        </p:nvGrpSpPr>
        <p:grpSpPr>
          <a:xfrm>
            <a:off x="2986839" y="9064827"/>
            <a:ext cx="880987" cy="209437"/>
            <a:chOff x="0" y="-28575"/>
            <a:chExt cx="315726" cy="75058"/>
          </a:xfrm>
        </p:grpSpPr>
        <p:sp>
          <p:nvSpPr>
            <p:cNvPr id="292" name="Google Shape;292;p15"/>
            <p:cNvSpPr/>
            <p:nvPr/>
          </p:nvSpPr>
          <p:spPr>
            <a:xfrm>
              <a:off x="0" y="0"/>
              <a:ext cx="315726" cy="46483"/>
            </a:xfrm>
            <a:custGeom>
              <a:rect b="b" l="l" r="r" t="t"/>
              <a:pathLst>
                <a:path extrusionOk="0" h="46483" w="315726">
                  <a:moveTo>
                    <a:pt x="0" y="0"/>
                  </a:moveTo>
                  <a:lnTo>
                    <a:pt x="315726" y="0"/>
                  </a:lnTo>
                  <a:lnTo>
                    <a:pt x="31572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93" name="Google Shape;293;p15"/>
            <p:cNvSpPr txBox="1"/>
            <p:nvPr/>
          </p:nvSpPr>
          <p:spPr>
            <a:xfrm>
              <a:off x="0" y="-28575"/>
              <a:ext cx="315726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5"/>
          <p:cNvGrpSpPr/>
          <p:nvPr/>
        </p:nvGrpSpPr>
        <p:grpSpPr>
          <a:xfrm>
            <a:off x="5215539" y="9064827"/>
            <a:ext cx="1761975" cy="209437"/>
            <a:chOff x="0" y="-28575"/>
            <a:chExt cx="631452" cy="75058"/>
          </a:xfrm>
        </p:grpSpPr>
        <p:sp>
          <p:nvSpPr>
            <p:cNvPr id="295" name="Google Shape;295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296" name="Google Shape;296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15"/>
          <p:cNvGrpSpPr/>
          <p:nvPr/>
        </p:nvGrpSpPr>
        <p:grpSpPr>
          <a:xfrm>
            <a:off x="5215539" y="9064827"/>
            <a:ext cx="1555432" cy="209437"/>
            <a:chOff x="0" y="-28575"/>
            <a:chExt cx="557432" cy="75058"/>
          </a:xfrm>
        </p:grpSpPr>
        <p:sp>
          <p:nvSpPr>
            <p:cNvPr id="298" name="Google Shape;298;p15"/>
            <p:cNvSpPr/>
            <p:nvPr/>
          </p:nvSpPr>
          <p:spPr>
            <a:xfrm>
              <a:off x="0" y="0"/>
              <a:ext cx="557432" cy="46483"/>
            </a:xfrm>
            <a:custGeom>
              <a:rect b="b" l="l" r="r" t="t"/>
              <a:pathLst>
                <a:path extrusionOk="0" h="46483" w="557432">
                  <a:moveTo>
                    <a:pt x="0" y="0"/>
                  </a:moveTo>
                  <a:lnTo>
                    <a:pt x="557432" y="0"/>
                  </a:lnTo>
                  <a:lnTo>
                    <a:pt x="55743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299" name="Google Shape;299;p15"/>
            <p:cNvSpPr txBox="1"/>
            <p:nvPr/>
          </p:nvSpPr>
          <p:spPr>
            <a:xfrm>
              <a:off x="0" y="-28575"/>
              <a:ext cx="55743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5"/>
          <p:cNvGrpSpPr/>
          <p:nvPr/>
        </p:nvGrpSpPr>
        <p:grpSpPr>
          <a:xfrm>
            <a:off x="2986839" y="9442179"/>
            <a:ext cx="1761975" cy="209437"/>
            <a:chOff x="0" y="-28575"/>
            <a:chExt cx="631452" cy="75058"/>
          </a:xfrm>
        </p:grpSpPr>
        <p:sp>
          <p:nvSpPr>
            <p:cNvPr id="301" name="Google Shape;301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02" name="Google Shape;302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15"/>
          <p:cNvGrpSpPr/>
          <p:nvPr/>
        </p:nvGrpSpPr>
        <p:grpSpPr>
          <a:xfrm>
            <a:off x="2986839" y="9442179"/>
            <a:ext cx="1206166" cy="209437"/>
            <a:chOff x="0" y="-28575"/>
            <a:chExt cx="432263" cy="75058"/>
          </a:xfrm>
        </p:grpSpPr>
        <p:sp>
          <p:nvSpPr>
            <p:cNvPr id="304" name="Google Shape;304;p15"/>
            <p:cNvSpPr/>
            <p:nvPr/>
          </p:nvSpPr>
          <p:spPr>
            <a:xfrm>
              <a:off x="0" y="0"/>
              <a:ext cx="432263" cy="46483"/>
            </a:xfrm>
            <a:custGeom>
              <a:rect b="b" l="l" r="r" t="t"/>
              <a:pathLst>
                <a:path extrusionOk="0" h="46483" w="432263">
                  <a:moveTo>
                    <a:pt x="0" y="0"/>
                  </a:moveTo>
                  <a:lnTo>
                    <a:pt x="432263" y="0"/>
                  </a:lnTo>
                  <a:lnTo>
                    <a:pt x="432263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05" name="Google Shape;305;p15"/>
            <p:cNvSpPr txBox="1"/>
            <p:nvPr/>
          </p:nvSpPr>
          <p:spPr>
            <a:xfrm>
              <a:off x="0" y="-28575"/>
              <a:ext cx="432263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5"/>
          <p:cNvGrpSpPr/>
          <p:nvPr/>
        </p:nvGrpSpPr>
        <p:grpSpPr>
          <a:xfrm>
            <a:off x="5215539" y="9442179"/>
            <a:ext cx="1761975" cy="209437"/>
            <a:chOff x="0" y="-28575"/>
            <a:chExt cx="631452" cy="75058"/>
          </a:xfrm>
        </p:grpSpPr>
        <p:sp>
          <p:nvSpPr>
            <p:cNvPr id="307" name="Google Shape;307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08" name="Google Shape;308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5"/>
          <p:cNvGrpSpPr/>
          <p:nvPr/>
        </p:nvGrpSpPr>
        <p:grpSpPr>
          <a:xfrm>
            <a:off x="5215539" y="9442179"/>
            <a:ext cx="880987" cy="209437"/>
            <a:chOff x="0" y="-28575"/>
            <a:chExt cx="315726" cy="75058"/>
          </a:xfrm>
        </p:grpSpPr>
        <p:sp>
          <p:nvSpPr>
            <p:cNvPr id="310" name="Google Shape;310;p15"/>
            <p:cNvSpPr/>
            <p:nvPr/>
          </p:nvSpPr>
          <p:spPr>
            <a:xfrm>
              <a:off x="0" y="0"/>
              <a:ext cx="315726" cy="46483"/>
            </a:xfrm>
            <a:custGeom>
              <a:rect b="b" l="l" r="r" t="t"/>
              <a:pathLst>
                <a:path extrusionOk="0" h="46483" w="315726">
                  <a:moveTo>
                    <a:pt x="0" y="0"/>
                  </a:moveTo>
                  <a:lnTo>
                    <a:pt x="315726" y="0"/>
                  </a:lnTo>
                  <a:lnTo>
                    <a:pt x="315726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11" name="Google Shape;311;p15"/>
            <p:cNvSpPr txBox="1"/>
            <p:nvPr/>
          </p:nvSpPr>
          <p:spPr>
            <a:xfrm>
              <a:off x="0" y="-28575"/>
              <a:ext cx="315726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15"/>
          <p:cNvGrpSpPr/>
          <p:nvPr/>
        </p:nvGrpSpPr>
        <p:grpSpPr>
          <a:xfrm>
            <a:off x="2986839" y="9819532"/>
            <a:ext cx="1761975" cy="209437"/>
            <a:chOff x="0" y="-28575"/>
            <a:chExt cx="631452" cy="75058"/>
          </a:xfrm>
        </p:grpSpPr>
        <p:sp>
          <p:nvSpPr>
            <p:cNvPr id="313" name="Google Shape;313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14" name="Google Shape;314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5"/>
          <p:cNvGrpSpPr/>
          <p:nvPr/>
        </p:nvGrpSpPr>
        <p:grpSpPr>
          <a:xfrm>
            <a:off x="2986839" y="9819532"/>
            <a:ext cx="1049598" cy="209437"/>
            <a:chOff x="0" y="-28575"/>
            <a:chExt cx="376152" cy="75058"/>
          </a:xfrm>
        </p:grpSpPr>
        <p:sp>
          <p:nvSpPr>
            <p:cNvPr id="316" name="Google Shape;316;p15"/>
            <p:cNvSpPr/>
            <p:nvPr/>
          </p:nvSpPr>
          <p:spPr>
            <a:xfrm>
              <a:off x="0" y="0"/>
              <a:ext cx="376152" cy="46483"/>
            </a:xfrm>
            <a:custGeom>
              <a:rect b="b" l="l" r="r" t="t"/>
              <a:pathLst>
                <a:path extrusionOk="0" h="46483" w="376152">
                  <a:moveTo>
                    <a:pt x="0" y="0"/>
                  </a:moveTo>
                  <a:lnTo>
                    <a:pt x="376152" y="0"/>
                  </a:lnTo>
                  <a:lnTo>
                    <a:pt x="3761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17" name="Google Shape;317;p15"/>
            <p:cNvSpPr txBox="1"/>
            <p:nvPr/>
          </p:nvSpPr>
          <p:spPr>
            <a:xfrm>
              <a:off x="0" y="-28575"/>
              <a:ext cx="3761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15"/>
          <p:cNvGrpSpPr/>
          <p:nvPr/>
        </p:nvGrpSpPr>
        <p:grpSpPr>
          <a:xfrm>
            <a:off x="5215539" y="9819532"/>
            <a:ext cx="1761975" cy="209437"/>
            <a:chOff x="0" y="-28575"/>
            <a:chExt cx="631452" cy="75058"/>
          </a:xfrm>
        </p:grpSpPr>
        <p:sp>
          <p:nvSpPr>
            <p:cNvPr id="319" name="Google Shape;319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20" name="Google Shape;320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15"/>
          <p:cNvGrpSpPr/>
          <p:nvPr/>
        </p:nvGrpSpPr>
        <p:grpSpPr>
          <a:xfrm>
            <a:off x="5215539" y="9819532"/>
            <a:ext cx="1049598" cy="209437"/>
            <a:chOff x="0" y="-28575"/>
            <a:chExt cx="376152" cy="75058"/>
          </a:xfrm>
        </p:grpSpPr>
        <p:sp>
          <p:nvSpPr>
            <p:cNvPr id="322" name="Google Shape;322;p15"/>
            <p:cNvSpPr/>
            <p:nvPr/>
          </p:nvSpPr>
          <p:spPr>
            <a:xfrm>
              <a:off x="0" y="0"/>
              <a:ext cx="376152" cy="46483"/>
            </a:xfrm>
            <a:custGeom>
              <a:rect b="b" l="l" r="r" t="t"/>
              <a:pathLst>
                <a:path extrusionOk="0" h="46483" w="376152">
                  <a:moveTo>
                    <a:pt x="0" y="0"/>
                  </a:moveTo>
                  <a:lnTo>
                    <a:pt x="376152" y="0"/>
                  </a:lnTo>
                  <a:lnTo>
                    <a:pt x="3761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23" name="Google Shape;323;p15"/>
            <p:cNvSpPr txBox="1"/>
            <p:nvPr/>
          </p:nvSpPr>
          <p:spPr>
            <a:xfrm>
              <a:off x="0" y="-28575"/>
              <a:ext cx="3761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15"/>
          <p:cNvGrpSpPr/>
          <p:nvPr/>
        </p:nvGrpSpPr>
        <p:grpSpPr>
          <a:xfrm>
            <a:off x="2986839" y="10196885"/>
            <a:ext cx="1761975" cy="209437"/>
            <a:chOff x="0" y="-28575"/>
            <a:chExt cx="631452" cy="75058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26" name="Google Shape;326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2986839" y="10196885"/>
            <a:ext cx="603083" cy="209437"/>
            <a:chOff x="0" y="-28575"/>
            <a:chExt cx="216131" cy="75058"/>
          </a:xfrm>
        </p:grpSpPr>
        <p:sp>
          <p:nvSpPr>
            <p:cNvPr id="328" name="Google Shape;328;p15"/>
            <p:cNvSpPr/>
            <p:nvPr/>
          </p:nvSpPr>
          <p:spPr>
            <a:xfrm>
              <a:off x="0" y="0"/>
              <a:ext cx="216131" cy="46483"/>
            </a:xfrm>
            <a:custGeom>
              <a:rect b="b" l="l" r="r" t="t"/>
              <a:pathLst>
                <a:path extrusionOk="0" h="46483" w="216131">
                  <a:moveTo>
                    <a:pt x="0" y="0"/>
                  </a:moveTo>
                  <a:lnTo>
                    <a:pt x="216131" y="0"/>
                  </a:lnTo>
                  <a:lnTo>
                    <a:pt x="216131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29" name="Google Shape;329;p15"/>
            <p:cNvSpPr txBox="1"/>
            <p:nvPr/>
          </p:nvSpPr>
          <p:spPr>
            <a:xfrm>
              <a:off x="0" y="-28575"/>
              <a:ext cx="216131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5215539" y="10196885"/>
            <a:ext cx="1761975" cy="209437"/>
            <a:chOff x="0" y="-28575"/>
            <a:chExt cx="631452" cy="75058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631452" cy="46483"/>
            </a:xfrm>
            <a:custGeom>
              <a:rect b="b" l="l" r="r" t="t"/>
              <a:pathLst>
                <a:path extrusionOk="0" h="46483" w="631452">
                  <a:moveTo>
                    <a:pt x="0" y="0"/>
                  </a:moveTo>
                  <a:lnTo>
                    <a:pt x="631452" y="0"/>
                  </a:lnTo>
                  <a:lnTo>
                    <a:pt x="631452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</p:sp>
        <p:sp>
          <p:nvSpPr>
            <p:cNvPr id="332" name="Google Shape;332;p15"/>
            <p:cNvSpPr txBox="1"/>
            <p:nvPr/>
          </p:nvSpPr>
          <p:spPr>
            <a:xfrm>
              <a:off x="0" y="-28575"/>
              <a:ext cx="631452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5"/>
          <p:cNvGrpSpPr/>
          <p:nvPr/>
        </p:nvGrpSpPr>
        <p:grpSpPr>
          <a:xfrm>
            <a:off x="5215539" y="10196885"/>
            <a:ext cx="985204" cy="209437"/>
            <a:chOff x="0" y="-28575"/>
            <a:chExt cx="353075" cy="75058"/>
          </a:xfrm>
        </p:grpSpPr>
        <p:sp>
          <p:nvSpPr>
            <p:cNvPr id="334" name="Google Shape;334;p15"/>
            <p:cNvSpPr/>
            <p:nvPr/>
          </p:nvSpPr>
          <p:spPr>
            <a:xfrm>
              <a:off x="0" y="0"/>
              <a:ext cx="353075" cy="46483"/>
            </a:xfrm>
            <a:custGeom>
              <a:rect b="b" l="l" r="r" t="t"/>
              <a:pathLst>
                <a:path extrusionOk="0" h="46483" w="353075">
                  <a:moveTo>
                    <a:pt x="0" y="0"/>
                  </a:moveTo>
                  <a:lnTo>
                    <a:pt x="353075" y="0"/>
                  </a:lnTo>
                  <a:lnTo>
                    <a:pt x="353075" y="46483"/>
                  </a:lnTo>
                  <a:lnTo>
                    <a:pt x="0" y="464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335" name="Google Shape;335;p15"/>
            <p:cNvSpPr txBox="1"/>
            <p:nvPr/>
          </p:nvSpPr>
          <p:spPr>
            <a:xfrm>
              <a:off x="0" y="-28575"/>
              <a:ext cx="353075" cy="750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6" name="Google Shape;336;p15"/>
          <p:cNvCxnSpPr/>
          <p:nvPr/>
        </p:nvCxnSpPr>
        <p:spPr>
          <a:xfrm>
            <a:off x="3896402" y="3427664"/>
            <a:ext cx="0" cy="4323019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7" name="Google Shape;337;p15"/>
          <p:cNvSpPr txBox="1"/>
          <p:nvPr/>
        </p:nvSpPr>
        <p:spPr>
          <a:xfrm>
            <a:off x="3775219" y="589561"/>
            <a:ext cx="34323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7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/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7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SURNAME</a:t>
            </a:r>
            <a:endParaRPr/>
          </a:p>
        </p:txBody>
      </p:sp>
      <p:sp>
        <p:nvSpPr>
          <p:cNvPr id="338" name="Google Shape;338;p15"/>
          <p:cNvSpPr txBox="1"/>
          <p:nvPr/>
        </p:nvSpPr>
        <p:spPr>
          <a:xfrm>
            <a:off x="5193948" y="2186538"/>
            <a:ext cx="201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hello@reallygreatsite.com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39" name="Google Shape;339;p15"/>
          <p:cNvSpPr txBox="1"/>
          <p:nvPr/>
        </p:nvSpPr>
        <p:spPr>
          <a:xfrm>
            <a:off x="5815281" y="2622271"/>
            <a:ext cx="139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reallygreatsite.com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6030039" y="1968671"/>
            <a:ext cx="117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123-456-7890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4852207" y="2404404"/>
            <a:ext cx="235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123 Anywhere St., Any City,ST 12345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756000" y="3475289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756000" y="3964024"/>
            <a:ext cx="22308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proident ut irure excepteur voluptate sit ea sunt esse sunt pariatur eu do irure et magna Lorem veniam ex eiusmod consectetur ut cupidatat ullamco ad amet enim.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4" name="Google Shape;344;p15"/>
          <p:cNvSpPr txBox="1"/>
          <p:nvPr/>
        </p:nvSpPr>
        <p:spPr>
          <a:xfrm>
            <a:off x="756000" y="5399474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756000" y="5892488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756000" y="6104891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756000" y="6653536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756000" y="6865939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756000" y="7398209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756000" y="7610612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2598798" y="5892488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2598798" y="6653536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3" name="Google Shape;353;p15"/>
          <p:cNvSpPr txBox="1"/>
          <p:nvPr/>
        </p:nvSpPr>
        <p:spPr>
          <a:xfrm>
            <a:off x="2598798" y="7398209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756000" y="8225165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756000" y="8575304"/>
            <a:ext cx="176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TECHNICAL SKILLS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6" name="Google Shape;356;p15"/>
          <p:cNvSpPr txBox="1"/>
          <p:nvPr/>
        </p:nvSpPr>
        <p:spPr>
          <a:xfrm>
            <a:off x="2986839" y="8577633"/>
            <a:ext cx="176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SOFT SKILLS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5215539" y="8577633"/>
            <a:ext cx="176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LANGUAGES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4126918" y="3475289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4126918" y="3964024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4126918" y="4178527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| 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4126918" y="4440655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2" name="Google Shape;362;p15"/>
          <p:cNvSpPr txBox="1"/>
          <p:nvPr/>
        </p:nvSpPr>
        <p:spPr>
          <a:xfrm>
            <a:off x="4125002" y="5331052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3" name="Google Shape;363;p15"/>
          <p:cNvSpPr txBox="1"/>
          <p:nvPr/>
        </p:nvSpPr>
        <p:spPr>
          <a:xfrm>
            <a:off x="4125002" y="5545555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| 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4" name="Google Shape;364;p15"/>
          <p:cNvSpPr txBox="1"/>
          <p:nvPr/>
        </p:nvSpPr>
        <p:spPr>
          <a:xfrm>
            <a:off x="4125002" y="5807683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4126918" y="6741737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 b="1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6" name="Google Shape;366;p15"/>
          <p:cNvSpPr txBox="1"/>
          <p:nvPr/>
        </p:nvSpPr>
        <p:spPr>
          <a:xfrm>
            <a:off x="4126918" y="6956240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| 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7" name="Google Shape;367;p15"/>
          <p:cNvSpPr txBox="1"/>
          <p:nvPr/>
        </p:nvSpPr>
        <p:spPr>
          <a:xfrm>
            <a:off x="4126918" y="7218368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756000" y="8932682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1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756000" y="9312363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2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0" name="Google Shape;370;p15"/>
          <p:cNvSpPr txBox="1"/>
          <p:nvPr/>
        </p:nvSpPr>
        <p:spPr>
          <a:xfrm>
            <a:off x="756000" y="9689716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3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1" name="Google Shape;371;p15"/>
          <p:cNvSpPr txBox="1"/>
          <p:nvPr/>
        </p:nvSpPr>
        <p:spPr>
          <a:xfrm>
            <a:off x="756000" y="10067069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4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2985769" y="8935011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1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2985769" y="9314692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2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2985769" y="9692045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3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5" name="Google Shape;375;p15"/>
          <p:cNvSpPr txBox="1"/>
          <p:nvPr/>
        </p:nvSpPr>
        <p:spPr>
          <a:xfrm>
            <a:off x="2985769" y="10069398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4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5215539" y="8937339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1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7" name="Google Shape;377;p15"/>
          <p:cNvSpPr txBox="1"/>
          <p:nvPr/>
        </p:nvSpPr>
        <p:spPr>
          <a:xfrm>
            <a:off x="5215539" y="9317020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2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8" name="Google Shape;378;p15"/>
          <p:cNvSpPr txBox="1"/>
          <p:nvPr/>
        </p:nvSpPr>
        <p:spPr>
          <a:xfrm>
            <a:off x="5215539" y="9694373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3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79" name="Google Shape;379;p15"/>
          <p:cNvSpPr txBox="1"/>
          <p:nvPr/>
        </p:nvSpPr>
        <p:spPr>
          <a:xfrm>
            <a:off x="5215539" y="10071726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4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80" name="Google Shape;380;p15"/>
          <p:cNvSpPr txBox="1"/>
          <p:nvPr/>
        </p:nvSpPr>
        <p:spPr>
          <a:xfrm>
            <a:off x="5341591" y="204317"/>
            <a:ext cx="1880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chemeClr val="lt1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DATA SCIENCE</a:t>
            </a:r>
            <a:endParaRPr>
              <a:solidFill>
                <a:schemeClr val="lt1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/>
          <p:nvPr/>
        </p:nvSpPr>
        <p:spPr>
          <a:xfrm>
            <a:off x="3202823" y="10359228"/>
            <a:ext cx="4467977" cy="436945"/>
          </a:xfrm>
          <a:prstGeom prst="rect">
            <a:avLst/>
          </a:prstGeom>
          <a:solidFill>
            <a:srgbClr val="E9E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6"/>
          <p:cNvSpPr/>
          <p:nvPr/>
        </p:nvSpPr>
        <p:spPr>
          <a:xfrm rot="-5400000">
            <a:off x="699128" y="9076027"/>
            <a:ext cx="2025472" cy="3747605"/>
          </a:xfrm>
          <a:custGeom>
            <a:rect b="b" l="l" r="r" t="t"/>
            <a:pathLst>
              <a:path extrusionOk="0" h="4354183" w="2353310">
                <a:moveTo>
                  <a:pt x="784860" y="4286874"/>
                </a:moveTo>
                <a:cubicBezTo>
                  <a:pt x="905510" y="4327513"/>
                  <a:pt x="1042670" y="4354183"/>
                  <a:pt x="1177290" y="4354183"/>
                </a:cubicBezTo>
                <a:cubicBezTo>
                  <a:pt x="1311910" y="4354183"/>
                  <a:pt x="1441450" y="4331324"/>
                  <a:pt x="1560830" y="4290683"/>
                </a:cubicBezTo>
                <a:cubicBezTo>
                  <a:pt x="1563370" y="4289413"/>
                  <a:pt x="1565910" y="4289413"/>
                  <a:pt x="1568450" y="4288144"/>
                </a:cubicBezTo>
                <a:cubicBezTo>
                  <a:pt x="2016760" y="4125583"/>
                  <a:pt x="2346960" y="3696324"/>
                  <a:pt x="2353310" y="3190104"/>
                </a:cubicBezTo>
                <a:lnTo>
                  <a:pt x="2353310" y="0"/>
                </a:lnTo>
                <a:lnTo>
                  <a:pt x="0" y="0"/>
                </a:lnTo>
                <a:lnTo>
                  <a:pt x="0" y="3187691"/>
                </a:lnTo>
                <a:cubicBezTo>
                  <a:pt x="6350" y="3698863"/>
                  <a:pt x="331470" y="4128124"/>
                  <a:pt x="784860" y="42868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6"/>
          <p:cNvSpPr/>
          <p:nvPr/>
        </p:nvSpPr>
        <p:spPr>
          <a:xfrm>
            <a:off x="-161939" y="-124288"/>
            <a:ext cx="7881051" cy="436945"/>
          </a:xfrm>
          <a:prstGeom prst="rect">
            <a:avLst/>
          </a:prstGeom>
          <a:solidFill>
            <a:srgbClr val="E9E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"/>
          <p:cNvSpPr/>
          <p:nvPr/>
        </p:nvSpPr>
        <p:spPr>
          <a:xfrm>
            <a:off x="3410247" y="-3452287"/>
            <a:ext cx="4147515" cy="8037691"/>
          </a:xfrm>
          <a:custGeom>
            <a:rect b="b" l="l" r="r" t="t"/>
            <a:pathLst>
              <a:path extrusionOk="0" h="4560605" w="2353310">
                <a:moveTo>
                  <a:pt x="784860" y="4493296"/>
                </a:moveTo>
                <a:cubicBezTo>
                  <a:pt x="905510" y="4533935"/>
                  <a:pt x="1042670" y="4560605"/>
                  <a:pt x="1177290" y="4560605"/>
                </a:cubicBezTo>
                <a:cubicBezTo>
                  <a:pt x="1311910" y="4560605"/>
                  <a:pt x="1441450" y="4537746"/>
                  <a:pt x="1560830" y="4497105"/>
                </a:cubicBezTo>
                <a:cubicBezTo>
                  <a:pt x="1563370" y="4495835"/>
                  <a:pt x="1565910" y="4495835"/>
                  <a:pt x="1568450" y="4494566"/>
                </a:cubicBezTo>
                <a:cubicBezTo>
                  <a:pt x="2016760" y="4332005"/>
                  <a:pt x="2346960" y="3902746"/>
                  <a:pt x="2353310" y="3395890"/>
                </a:cubicBezTo>
                <a:lnTo>
                  <a:pt x="2353310" y="0"/>
                </a:lnTo>
                <a:lnTo>
                  <a:pt x="0" y="0"/>
                </a:lnTo>
                <a:lnTo>
                  <a:pt x="0" y="3393319"/>
                </a:lnTo>
                <a:cubicBezTo>
                  <a:pt x="6350" y="3905285"/>
                  <a:pt x="331470" y="4334546"/>
                  <a:pt x="784860" y="4493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6"/>
          <p:cNvSpPr txBox="1"/>
          <p:nvPr/>
        </p:nvSpPr>
        <p:spPr>
          <a:xfrm>
            <a:off x="4761341" y="3057435"/>
            <a:ext cx="144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hello@reallygreatsite.com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0" name="Google Shape;390;p16"/>
          <p:cNvSpPr txBox="1"/>
          <p:nvPr/>
        </p:nvSpPr>
        <p:spPr>
          <a:xfrm>
            <a:off x="4788995" y="3354182"/>
            <a:ext cx="139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reallygreatsite.com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4896375" y="2760688"/>
            <a:ext cx="1177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123-456-7890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2" name="Google Shape;392;p16"/>
          <p:cNvSpPr txBox="1"/>
          <p:nvPr/>
        </p:nvSpPr>
        <p:spPr>
          <a:xfrm>
            <a:off x="4307458" y="3650929"/>
            <a:ext cx="235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solidFill>
                  <a:srgbClr val="FFFFFF"/>
                </a:solidFill>
                <a:latin typeface="Source Sans 3"/>
                <a:ea typeface="Source Sans 3"/>
                <a:cs typeface="Source Sans 3"/>
                <a:sym typeface="Source Sans 3"/>
              </a:rPr>
              <a:t>123 Anywhere St., Any City,ST 12345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3" name="Google Shape;393;p16"/>
          <p:cNvSpPr txBox="1"/>
          <p:nvPr/>
        </p:nvSpPr>
        <p:spPr>
          <a:xfrm>
            <a:off x="3720728" y="322182"/>
            <a:ext cx="34323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7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7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SURNAME</a:t>
            </a:r>
            <a:endParaRPr/>
          </a:p>
        </p:txBody>
      </p:sp>
      <p:sp>
        <p:nvSpPr>
          <p:cNvPr id="394" name="Google Shape;394;p16"/>
          <p:cNvSpPr txBox="1"/>
          <p:nvPr/>
        </p:nvSpPr>
        <p:spPr>
          <a:xfrm>
            <a:off x="125152" y="938794"/>
            <a:ext cx="28398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proident ut irure excepteur voluptate sit ea sunt esse sunt pariatur eu do irure et magna Lorem veniam ex eiusmod consectetur ut cupidatat ullamco ad amet enim.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5" name="Google Shape;395;p16"/>
          <p:cNvSpPr txBox="1"/>
          <p:nvPr/>
        </p:nvSpPr>
        <p:spPr>
          <a:xfrm>
            <a:off x="125152" y="443961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ABOUT ME</a:t>
            </a:r>
            <a:endParaRPr/>
          </a:p>
        </p:txBody>
      </p:sp>
      <p:sp>
        <p:nvSpPr>
          <p:cNvPr id="396" name="Google Shape;396;p16"/>
          <p:cNvSpPr txBox="1"/>
          <p:nvPr/>
        </p:nvSpPr>
        <p:spPr>
          <a:xfrm>
            <a:off x="4036139" y="2029549"/>
            <a:ext cx="2897970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SCIENTIST</a:t>
            </a:r>
            <a:endParaRPr/>
          </a:p>
        </p:txBody>
      </p:sp>
      <p:sp>
        <p:nvSpPr>
          <p:cNvPr id="397" name="Google Shape;397;p16"/>
          <p:cNvSpPr txBox="1"/>
          <p:nvPr/>
        </p:nvSpPr>
        <p:spPr>
          <a:xfrm>
            <a:off x="125152" y="2199856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EDUCATION</a:t>
            </a:r>
            <a:endParaRPr/>
          </a:p>
        </p:txBody>
      </p:sp>
      <p:sp>
        <p:nvSpPr>
          <p:cNvPr id="398" name="Google Shape;398;p16"/>
          <p:cNvSpPr txBox="1"/>
          <p:nvPr/>
        </p:nvSpPr>
        <p:spPr>
          <a:xfrm>
            <a:off x="125152" y="5207005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EXPERIENCE</a:t>
            </a:r>
            <a:endParaRPr/>
          </a:p>
        </p:txBody>
      </p:sp>
      <p:sp>
        <p:nvSpPr>
          <p:cNvPr id="399" name="Google Shape;399;p16"/>
          <p:cNvSpPr txBox="1"/>
          <p:nvPr/>
        </p:nvSpPr>
        <p:spPr>
          <a:xfrm>
            <a:off x="125152" y="2779078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0" name="Google Shape;400;p16"/>
          <p:cNvSpPr txBox="1"/>
          <p:nvPr/>
        </p:nvSpPr>
        <p:spPr>
          <a:xfrm>
            <a:off x="125152" y="2991481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1" name="Google Shape;401;p16"/>
          <p:cNvSpPr txBox="1"/>
          <p:nvPr/>
        </p:nvSpPr>
        <p:spPr>
          <a:xfrm>
            <a:off x="125152" y="3540126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2" name="Google Shape;402;p16"/>
          <p:cNvSpPr txBox="1"/>
          <p:nvPr/>
        </p:nvSpPr>
        <p:spPr>
          <a:xfrm>
            <a:off x="125152" y="3752529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3" name="Google Shape;403;p16"/>
          <p:cNvSpPr txBox="1"/>
          <p:nvPr/>
        </p:nvSpPr>
        <p:spPr>
          <a:xfrm>
            <a:off x="125152" y="4284799"/>
            <a:ext cx="21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SCHOOL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4" name="Google Shape;404;p16"/>
          <p:cNvSpPr txBox="1"/>
          <p:nvPr/>
        </p:nvSpPr>
        <p:spPr>
          <a:xfrm>
            <a:off x="125152" y="4497202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LOCATION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5" name="Google Shape;405;p16"/>
          <p:cNvSpPr txBox="1"/>
          <p:nvPr/>
        </p:nvSpPr>
        <p:spPr>
          <a:xfrm>
            <a:off x="2119477" y="2779078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6" name="Google Shape;406;p16"/>
          <p:cNvSpPr txBox="1"/>
          <p:nvPr/>
        </p:nvSpPr>
        <p:spPr>
          <a:xfrm>
            <a:off x="2119477" y="3540126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7" name="Google Shape;407;p16"/>
          <p:cNvSpPr txBox="1"/>
          <p:nvPr/>
        </p:nvSpPr>
        <p:spPr>
          <a:xfrm>
            <a:off x="2119477" y="4284799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146324" y="5785744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146324" y="6000247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0" name="Google Shape;410;p16"/>
          <p:cNvSpPr txBox="1"/>
          <p:nvPr/>
        </p:nvSpPr>
        <p:spPr>
          <a:xfrm>
            <a:off x="146324" y="6262375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144408" y="7152772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144408" y="7367275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3" name="Google Shape;413;p16"/>
          <p:cNvSpPr txBox="1"/>
          <p:nvPr/>
        </p:nvSpPr>
        <p:spPr>
          <a:xfrm>
            <a:off x="144408" y="7629403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>
            <a:off x="146324" y="8563457"/>
            <a:ext cx="188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ADD A COMPANY NAME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5" name="Google Shape;415;p16"/>
          <p:cNvSpPr txBox="1"/>
          <p:nvPr/>
        </p:nvSpPr>
        <p:spPr>
          <a:xfrm>
            <a:off x="146324" y="8777960"/>
            <a:ext cx="152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YOUR TITLE 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>
            <a:off x="146324" y="9040088"/>
            <a:ext cx="22443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adipisicing sint officia in pariatur laborum id minim sunt ullamco duis exercitation culpa.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7" name="Google Shape;417;p16"/>
          <p:cNvSpPr txBox="1"/>
          <p:nvPr/>
        </p:nvSpPr>
        <p:spPr>
          <a:xfrm>
            <a:off x="2119477" y="5785744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>
            <a:off x="2119477" y="8601557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19" name="Google Shape;419;p16"/>
          <p:cNvSpPr txBox="1"/>
          <p:nvPr/>
        </p:nvSpPr>
        <p:spPr>
          <a:xfrm>
            <a:off x="2119477" y="7152772"/>
            <a:ext cx="84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Date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20" name="Google Shape;420;p16"/>
          <p:cNvSpPr txBox="1"/>
          <p:nvPr/>
        </p:nvSpPr>
        <p:spPr>
          <a:xfrm>
            <a:off x="4395010" y="5215277"/>
            <a:ext cx="2083603" cy="312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/>
          </a:p>
        </p:txBody>
      </p:sp>
      <p:pic>
        <p:nvPicPr>
          <p:cNvPr id="421" name="Google Shape;4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3207" y="6001988"/>
            <a:ext cx="1709491" cy="170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6"/>
          <p:cNvSpPr txBox="1"/>
          <p:nvPr/>
        </p:nvSpPr>
        <p:spPr>
          <a:xfrm>
            <a:off x="3626705" y="5795281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1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423" name="Google Shape;4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3139" y="5992450"/>
            <a:ext cx="1709491" cy="170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6"/>
          <p:cNvSpPr txBox="1"/>
          <p:nvPr/>
        </p:nvSpPr>
        <p:spPr>
          <a:xfrm>
            <a:off x="5866637" y="5785744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2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3207" y="8089808"/>
            <a:ext cx="1709491" cy="170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6"/>
          <p:cNvSpPr txBox="1"/>
          <p:nvPr/>
        </p:nvSpPr>
        <p:spPr>
          <a:xfrm>
            <a:off x="3626705" y="7883102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3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pic>
        <p:nvPicPr>
          <p:cNvPr id="427" name="Google Shape;42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83139" y="8080271"/>
            <a:ext cx="1709491" cy="170949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6"/>
          <p:cNvSpPr txBox="1"/>
          <p:nvPr/>
        </p:nvSpPr>
        <p:spPr>
          <a:xfrm>
            <a:off x="5866637" y="7873565"/>
            <a:ext cx="13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Source Sans 3"/>
                <a:ea typeface="Source Sans 3"/>
                <a:cs typeface="Source Sans 3"/>
                <a:sym typeface="Source Sans 3"/>
              </a:rPr>
              <a:t>SKILL 4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A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17"/>
          <p:cNvGrpSpPr/>
          <p:nvPr/>
        </p:nvGrpSpPr>
        <p:grpSpPr>
          <a:xfrm>
            <a:off x="2520448" y="8469056"/>
            <a:ext cx="642018" cy="642018"/>
            <a:chOff x="0" y="0"/>
            <a:chExt cx="812800" cy="812800"/>
          </a:xfrm>
        </p:grpSpPr>
        <p:sp>
          <p:nvSpPr>
            <p:cNvPr id="434" name="Google Shape;43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7"/>
          <p:cNvGrpSpPr/>
          <p:nvPr/>
        </p:nvGrpSpPr>
        <p:grpSpPr>
          <a:xfrm>
            <a:off x="3435874" y="8469056"/>
            <a:ext cx="642018" cy="642018"/>
            <a:chOff x="0" y="0"/>
            <a:chExt cx="812800" cy="812800"/>
          </a:xfrm>
        </p:grpSpPr>
        <p:sp>
          <p:nvSpPr>
            <p:cNvPr id="437" name="Google Shape;43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7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17"/>
          <p:cNvGrpSpPr/>
          <p:nvPr/>
        </p:nvGrpSpPr>
        <p:grpSpPr>
          <a:xfrm>
            <a:off x="4352931" y="8469056"/>
            <a:ext cx="642018" cy="642018"/>
            <a:chOff x="0" y="0"/>
            <a:chExt cx="812800" cy="812800"/>
          </a:xfrm>
        </p:grpSpPr>
        <p:sp>
          <p:nvSpPr>
            <p:cNvPr id="440" name="Google Shape;4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A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2" name="Google Shape;442;p17"/>
          <p:cNvSpPr txBox="1"/>
          <p:nvPr/>
        </p:nvSpPr>
        <p:spPr>
          <a:xfrm>
            <a:off x="1801156" y="2652697"/>
            <a:ext cx="3978515" cy="7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Use these design resources in your Canva Template.</a:t>
            </a:r>
            <a:endParaRPr/>
          </a:p>
        </p:txBody>
      </p:sp>
      <p:sp>
        <p:nvSpPr>
          <p:cNvPr id="443" name="Google Shape;443;p17"/>
          <p:cNvSpPr txBox="1"/>
          <p:nvPr/>
        </p:nvSpPr>
        <p:spPr>
          <a:xfrm>
            <a:off x="854621" y="1815112"/>
            <a:ext cx="5850758" cy="65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7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PAGE</a:t>
            </a:r>
            <a:endParaRPr/>
          </a:p>
        </p:txBody>
      </p:sp>
      <p:sp>
        <p:nvSpPr>
          <p:cNvPr id="444" name="Google Shape;444;p17"/>
          <p:cNvSpPr txBox="1"/>
          <p:nvPr/>
        </p:nvSpPr>
        <p:spPr>
          <a:xfrm>
            <a:off x="1780178" y="4056031"/>
            <a:ext cx="3978817" cy="7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This template uses the following free fonts:</a:t>
            </a:r>
            <a:endParaRPr/>
          </a:p>
        </p:txBody>
      </p:sp>
      <p:sp>
        <p:nvSpPr>
          <p:cNvPr id="445" name="Google Shape;445;p17"/>
          <p:cNvSpPr txBox="1"/>
          <p:nvPr/>
        </p:nvSpPr>
        <p:spPr>
          <a:xfrm>
            <a:off x="1552284" y="7249211"/>
            <a:ext cx="4476259" cy="3752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 can find these fonts online too.</a:t>
            </a:r>
            <a:endParaRPr/>
          </a:p>
        </p:txBody>
      </p:sp>
      <p:sp>
        <p:nvSpPr>
          <p:cNvPr id="446" name="Google Shape;446;p17"/>
          <p:cNvSpPr txBox="1"/>
          <p:nvPr/>
        </p:nvSpPr>
        <p:spPr>
          <a:xfrm>
            <a:off x="1780178" y="4909671"/>
            <a:ext cx="4049773" cy="2232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Titles: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Montserrat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Headers: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Source Sans Pro &amp; Montserrat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Body Copy: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Source Sans Pro</a:t>
            </a:r>
            <a:endParaRPr/>
          </a:p>
        </p:txBody>
      </p:sp>
      <p:sp>
        <p:nvSpPr>
          <p:cNvPr id="447" name="Google Shape;447;p17"/>
          <p:cNvSpPr txBox="1"/>
          <p:nvPr/>
        </p:nvSpPr>
        <p:spPr>
          <a:xfrm>
            <a:off x="2321609" y="9200999"/>
            <a:ext cx="1039697" cy="16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#000000</a:t>
            </a:r>
            <a:endParaRPr/>
          </a:p>
        </p:txBody>
      </p:sp>
      <p:sp>
        <p:nvSpPr>
          <p:cNvPr id="448" name="Google Shape;448;p17"/>
          <p:cNvSpPr txBox="1"/>
          <p:nvPr/>
        </p:nvSpPr>
        <p:spPr>
          <a:xfrm>
            <a:off x="3237034" y="9200999"/>
            <a:ext cx="1039697" cy="16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#E9E7E0</a:t>
            </a:r>
            <a:endParaRPr/>
          </a:p>
        </p:txBody>
      </p:sp>
      <p:sp>
        <p:nvSpPr>
          <p:cNvPr id="449" name="Google Shape;449;p17"/>
          <p:cNvSpPr txBox="1"/>
          <p:nvPr/>
        </p:nvSpPr>
        <p:spPr>
          <a:xfrm>
            <a:off x="4154092" y="9200999"/>
            <a:ext cx="1039697" cy="16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#FFFEFA</a:t>
            </a:r>
            <a:endParaRPr/>
          </a:p>
        </p:txBody>
      </p:sp>
      <p:grpSp>
        <p:nvGrpSpPr>
          <p:cNvPr id="450" name="Google Shape;450;p17"/>
          <p:cNvGrpSpPr/>
          <p:nvPr/>
        </p:nvGrpSpPr>
        <p:grpSpPr>
          <a:xfrm>
            <a:off x="2951810" y="3436817"/>
            <a:ext cx="1685739" cy="561556"/>
            <a:chOff x="0" y="-57150"/>
            <a:chExt cx="604131" cy="201249"/>
          </a:xfrm>
        </p:grpSpPr>
        <p:sp>
          <p:nvSpPr>
            <p:cNvPr id="451" name="Google Shape;451;p17"/>
            <p:cNvSpPr/>
            <p:nvPr/>
          </p:nvSpPr>
          <p:spPr>
            <a:xfrm>
              <a:off x="0" y="0"/>
              <a:ext cx="604131" cy="144099"/>
            </a:xfrm>
            <a:custGeom>
              <a:rect b="b" l="l" r="r" t="t"/>
              <a:pathLst>
                <a:path extrusionOk="0" h="144099" w="604131">
                  <a:moveTo>
                    <a:pt x="0" y="0"/>
                  </a:moveTo>
                  <a:lnTo>
                    <a:pt x="604131" y="0"/>
                  </a:lnTo>
                  <a:lnTo>
                    <a:pt x="604131" y="144099"/>
                  </a:lnTo>
                  <a:lnTo>
                    <a:pt x="0" y="1440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2" name="Google Shape;452;p17"/>
            <p:cNvSpPr txBox="1"/>
            <p:nvPr/>
          </p:nvSpPr>
          <p:spPr>
            <a:xfrm>
              <a:off x="0" y="-57150"/>
              <a:ext cx="604131" cy="201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17"/>
          <p:cNvSpPr txBox="1"/>
          <p:nvPr/>
        </p:nvSpPr>
        <p:spPr>
          <a:xfrm>
            <a:off x="3083594" y="3670267"/>
            <a:ext cx="141363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Fonts</a:t>
            </a:r>
            <a:endParaRPr/>
          </a:p>
        </p:txBody>
      </p:sp>
      <p:grpSp>
        <p:nvGrpSpPr>
          <p:cNvPr id="454" name="Google Shape;454;p17"/>
          <p:cNvGrpSpPr/>
          <p:nvPr/>
        </p:nvGrpSpPr>
        <p:grpSpPr>
          <a:xfrm>
            <a:off x="2926717" y="7612226"/>
            <a:ext cx="1685739" cy="561556"/>
            <a:chOff x="0" y="-57150"/>
            <a:chExt cx="604131" cy="201249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0"/>
              <a:ext cx="604131" cy="144099"/>
            </a:xfrm>
            <a:custGeom>
              <a:rect b="b" l="l" r="r" t="t"/>
              <a:pathLst>
                <a:path extrusionOk="0" h="144099" w="604131">
                  <a:moveTo>
                    <a:pt x="0" y="0"/>
                  </a:moveTo>
                  <a:lnTo>
                    <a:pt x="604131" y="0"/>
                  </a:lnTo>
                  <a:lnTo>
                    <a:pt x="604131" y="144099"/>
                  </a:lnTo>
                  <a:lnTo>
                    <a:pt x="0" y="1440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6" name="Google Shape;456;p17"/>
            <p:cNvSpPr txBox="1"/>
            <p:nvPr/>
          </p:nvSpPr>
          <p:spPr>
            <a:xfrm>
              <a:off x="0" y="-57150"/>
              <a:ext cx="604131" cy="201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7"/>
          <p:cNvSpPr txBox="1"/>
          <p:nvPr/>
        </p:nvSpPr>
        <p:spPr>
          <a:xfrm>
            <a:off x="3062767" y="7838118"/>
            <a:ext cx="1413639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A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>
            <a:off x="1661184" y="4091467"/>
            <a:ext cx="4291056" cy="1762189"/>
            <a:chOff x="0" y="-57150"/>
            <a:chExt cx="1537818" cy="631529"/>
          </a:xfrm>
        </p:grpSpPr>
        <p:sp>
          <p:nvSpPr>
            <p:cNvPr id="463" name="Google Shape;463;p18"/>
            <p:cNvSpPr/>
            <p:nvPr/>
          </p:nvSpPr>
          <p:spPr>
            <a:xfrm>
              <a:off x="0" y="0"/>
              <a:ext cx="1537818" cy="574379"/>
            </a:xfrm>
            <a:custGeom>
              <a:rect b="b" l="l" r="r" t="t"/>
              <a:pathLst>
                <a:path extrusionOk="0" h="574379" w="1537818">
                  <a:moveTo>
                    <a:pt x="0" y="0"/>
                  </a:moveTo>
                  <a:lnTo>
                    <a:pt x="1537818" y="0"/>
                  </a:lnTo>
                  <a:lnTo>
                    <a:pt x="1537818" y="574379"/>
                  </a:lnTo>
                  <a:lnTo>
                    <a:pt x="0" y="574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4" name="Google Shape;464;p18"/>
            <p:cNvSpPr txBox="1"/>
            <p:nvPr/>
          </p:nvSpPr>
          <p:spPr>
            <a:xfrm>
              <a:off x="0" y="-57150"/>
              <a:ext cx="1537818" cy="631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18"/>
          <p:cNvSpPr/>
          <p:nvPr/>
        </p:nvSpPr>
        <p:spPr>
          <a:xfrm>
            <a:off x="2210927" y="4498580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1" y="0"/>
                </a:lnTo>
                <a:lnTo>
                  <a:pt x="3162461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6" name="Google Shape;466;p18"/>
          <p:cNvGrpSpPr/>
          <p:nvPr/>
        </p:nvGrpSpPr>
        <p:grpSpPr>
          <a:xfrm>
            <a:off x="1661184" y="6113287"/>
            <a:ext cx="4291056" cy="1762189"/>
            <a:chOff x="0" y="-57150"/>
            <a:chExt cx="1537818" cy="631529"/>
          </a:xfrm>
        </p:grpSpPr>
        <p:sp>
          <p:nvSpPr>
            <p:cNvPr id="467" name="Google Shape;467;p18"/>
            <p:cNvSpPr/>
            <p:nvPr/>
          </p:nvSpPr>
          <p:spPr>
            <a:xfrm>
              <a:off x="0" y="0"/>
              <a:ext cx="1537818" cy="574379"/>
            </a:xfrm>
            <a:custGeom>
              <a:rect b="b" l="l" r="r" t="t"/>
              <a:pathLst>
                <a:path extrusionOk="0" h="574379" w="1537818">
                  <a:moveTo>
                    <a:pt x="0" y="0"/>
                  </a:moveTo>
                  <a:lnTo>
                    <a:pt x="1537818" y="0"/>
                  </a:lnTo>
                  <a:lnTo>
                    <a:pt x="1537818" y="574379"/>
                  </a:lnTo>
                  <a:lnTo>
                    <a:pt x="0" y="5743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8" name="Google Shape;468;p18"/>
            <p:cNvSpPr txBox="1"/>
            <p:nvPr/>
          </p:nvSpPr>
          <p:spPr>
            <a:xfrm>
              <a:off x="0" y="-57150"/>
              <a:ext cx="1537818" cy="631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8"/>
          <p:cNvSpPr txBox="1"/>
          <p:nvPr/>
        </p:nvSpPr>
        <p:spPr>
          <a:xfrm>
            <a:off x="2391086" y="7288696"/>
            <a:ext cx="277782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for the photos</a:t>
            </a:r>
            <a:endParaRPr/>
          </a:p>
        </p:txBody>
      </p:sp>
      <p:sp>
        <p:nvSpPr>
          <p:cNvPr id="470" name="Google Shape;470;p18"/>
          <p:cNvSpPr txBox="1"/>
          <p:nvPr/>
        </p:nvSpPr>
        <p:spPr>
          <a:xfrm>
            <a:off x="1585960" y="2291665"/>
            <a:ext cx="4412395" cy="65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7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endParaRPr/>
          </a:p>
        </p:txBody>
      </p:sp>
      <p:sp>
        <p:nvSpPr>
          <p:cNvPr id="471" name="Google Shape;471;p18"/>
          <p:cNvSpPr txBox="1"/>
          <p:nvPr/>
        </p:nvSpPr>
        <p:spPr>
          <a:xfrm>
            <a:off x="1539845" y="3129250"/>
            <a:ext cx="4760841" cy="7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This template is free for everyone to use thanks to the following:</a:t>
            </a:r>
            <a:endParaRPr/>
          </a:p>
        </p:txBody>
      </p:sp>
      <p:sp>
        <p:nvSpPr>
          <p:cNvPr id="472" name="Google Shape;472;p18"/>
          <p:cNvSpPr txBox="1"/>
          <p:nvPr/>
        </p:nvSpPr>
        <p:spPr>
          <a:xfrm>
            <a:off x="2143013" y="8437452"/>
            <a:ext cx="3230376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HAPPY DESIGNING!</a:t>
            </a:r>
            <a:endParaRPr/>
          </a:p>
        </p:txBody>
      </p:sp>
      <p:sp>
        <p:nvSpPr>
          <p:cNvPr id="473" name="Google Shape;473;p18"/>
          <p:cNvSpPr txBox="1"/>
          <p:nvPr/>
        </p:nvSpPr>
        <p:spPr>
          <a:xfrm>
            <a:off x="2055317" y="5398367"/>
            <a:ext cx="3502791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for the template</a:t>
            </a:r>
            <a:endParaRPr/>
          </a:p>
        </p:txBody>
      </p:sp>
      <p:sp>
        <p:nvSpPr>
          <p:cNvPr id="474" name="Google Shape;474;p18"/>
          <p:cNvSpPr txBox="1"/>
          <p:nvPr/>
        </p:nvSpPr>
        <p:spPr>
          <a:xfrm>
            <a:off x="1803364" y="6668533"/>
            <a:ext cx="3977587" cy="411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E9E7E0"/>
      </a:dk2>
      <a:lt2>
        <a:srgbClr val="888888"/>
      </a:lt2>
      <a:accent1>
        <a:srgbClr val="231F20"/>
      </a:accent1>
      <a:accent2>
        <a:srgbClr val="FFFFFF"/>
      </a:accent2>
      <a:accent3>
        <a:srgbClr val="888888"/>
      </a:accent3>
      <a:accent4>
        <a:srgbClr val="E9E7E0"/>
      </a:accent4>
      <a:accent5>
        <a:srgbClr val="FFFEFA"/>
      </a:accent5>
      <a:accent6>
        <a:srgbClr val="231F20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