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7556500" cx="10693400"/>
  <p:notesSz cx="6858000" cy="9144000"/>
  <p:embeddedFontLst>
    <p:embeddedFont>
      <p:font typeface="Barlow"/>
      <p:bold r:id="rId10"/>
      <p:boldItalic r:id="rId11"/>
    </p:embeddedFont>
    <p:embeddedFont>
      <p:font typeface="Barlow Black"/>
      <p:bold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Barlow-boldItalic.fntdata"/><Relationship Id="rId10" Type="http://schemas.openxmlformats.org/officeDocument/2006/relationships/font" Target="fonts/Barlow-bold.fntdata"/><Relationship Id="rId13" Type="http://schemas.openxmlformats.org/officeDocument/2006/relationships/font" Target="fonts/BarlowBlack-boldItalic.fntdata"/><Relationship Id="rId12" Type="http://schemas.openxmlformats.org/officeDocument/2006/relationships/font" Target="fonts/BarlowBlack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1.png"/><Relationship Id="rId10" Type="http://schemas.openxmlformats.org/officeDocument/2006/relationships/image" Target="../media/image7.png"/><Relationship Id="rId13" Type="http://schemas.openxmlformats.org/officeDocument/2006/relationships/image" Target="../media/image14.png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9.png"/><Relationship Id="rId9" Type="http://schemas.openxmlformats.org/officeDocument/2006/relationships/image" Target="../media/image6.png"/><Relationship Id="rId5" Type="http://schemas.openxmlformats.org/officeDocument/2006/relationships/image" Target="../media/image9.png"/><Relationship Id="rId6" Type="http://schemas.openxmlformats.org/officeDocument/2006/relationships/image" Target="../media/image2.png"/><Relationship Id="rId7" Type="http://schemas.openxmlformats.org/officeDocument/2006/relationships/image" Target="../media/image20.png"/><Relationship Id="rId8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29.png"/><Relationship Id="rId10" Type="http://schemas.openxmlformats.org/officeDocument/2006/relationships/image" Target="../media/image33.png"/><Relationship Id="rId13" Type="http://schemas.openxmlformats.org/officeDocument/2006/relationships/image" Target="../media/image36.png"/><Relationship Id="rId12" Type="http://schemas.openxmlformats.org/officeDocument/2006/relationships/image" Target="../media/image3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3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5" Type="http://schemas.openxmlformats.org/officeDocument/2006/relationships/image" Target="../media/image4.png"/><Relationship Id="rId6" Type="http://schemas.openxmlformats.org/officeDocument/2006/relationships/image" Target="../media/image10.png"/><Relationship Id="rId7" Type="http://schemas.openxmlformats.org/officeDocument/2006/relationships/image" Target="../media/image5.png"/><Relationship Id="rId8" Type="http://schemas.openxmlformats.org/officeDocument/2006/relationships/image" Target="../media/image16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27.png"/><Relationship Id="rId10" Type="http://schemas.openxmlformats.org/officeDocument/2006/relationships/image" Target="../media/image17.png"/><Relationship Id="rId13" Type="http://schemas.openxmlformats.org/officeDocument/2006/relationships/image" Target="../media/image18.png"/><Relationship Id="rId1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2.png"/><Relationship Id="rId4" Type="http://schemas.openxmlformats.org/officeDocument/2006/relationships/image" Target="../media/image13.png"/><Relationship Id="rId9" Type="http://schemas.openxmlformats.org/officeDocument/2006/relationships/image" Target="../media/image24.png"/><Relationship Id="rId15" Type="http://schemas.openxmlformats.org/officeDocument/2006/relationships/image" Target="../media/image16.png"/><Relationship Id="rId14" Type="http://schemas.openxmlformats.org/officeDocument/2006/relationships/image" Target="../media/image23.png"/><Relationship Id="rId5" Type="http://schemas.openxmlformats.org/officeDocument/2006/relationships/image" Target="../media/image12.png"/><Relationship Id="rId6" Type="http://schemas.openxmlformats.org/officeDocument/2006/relationships/image" Target="../media/image30.png"/><Relationship Id="rId7" Type="http://schemas.openxmlformats.org/officeDocument/2006/relationships/image" Target="../media/image25.png"/><Relationship Id="rId8" Type="http://schemas.openxmlformats.org/officeDocument/2006/relationships/image" Target="../media/image2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3D4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8502504" y="3632473"/>
            <a:ext cx="1240968" cy="1240968"/>
            <a:chOff x="0" y="0"/>
            <a:chExt cx="812800" cy="812800"/>
          </a:xfrm>
        </p:grpSpPr>
        <p:sp>
          <p:nvSpPr>
            <p:cNvPr id="85" name="Google Shape;8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50B8">
                <a:alpha val="6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13"/>
          <p:cNvGrpSpPr/>
          <p:nvPr/>
        </p:nvGrpSpPr>
        <p:grpSpPr>
          <a:xfrm>
            <a:off x="9122988" y="3393276"/>
            <a:ext cx="1719361" cy="1719361"/>
            <a:chOff x="0" y="0"/>
            <a:chExt cx="812800" cy="812800"/>
          </a:xfrm>
        </p:grpSpPr>
        <p:sp>
          <p:nvSpPr>
            <p:cNvPr id="88" name="Google Shape;88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50B8">
                <a:alpha val="6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13"/>
          <p:cNvGrpSpPr/>
          <p:nvPr/>
        </p:nvGrpSpPr>
        <p:grpSpPr>
          <a:xfrm>
            <a:off x="7419256" y="3518173"/>
            <a:ext cx="1504144" cy="1504144"/>
            <a:chOff x="0" y="0"/>
            <a:chExt cx="812800" cy="812800"/>
          </a:xfrm>
        </p:grpSpPr>
        <p:sp>
          <p:nvSpPr>
            <p:cNvPr id="91" name="Google Shape;91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926AE">
                <a:alpha val="6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5620299" y="3518173"/>
            <a:ext cx="1568291" cy="1568291"/>
            <a:chOff x="0" y="0"/>
            <a:chExt cx="812800" cy="812800"/>
          </a:xfrm>
        </p:grpSpPr>
        <p:sp>
          <p:nvSpPr>
            <p:cNvPr id="94" name="Google Shape;94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926AE">
                <a:alpha val="6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6598947" y="3344389"/>
            <a:ext cx="1817135" cy="1817135"/>
            <a:chOff x="0" y="0"/>
            <a:chExt cx="812800" cy="812800"/>
          </a:xfrm>
        </p:grpSpPr>
        <p:sp>
          <p:nvSpPr>
            <p:cNvPr id="97" name="Google Shape;97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926AE">
                <a:alpha val="6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3313850" y="3541837"/>
            <a:ext cx="1493592" cy="1493592"/>
            <a:chOff x="0" y="0"/>
            <a:chExt cx="812800" cy="812800"/>
          </a:xfrm>
        </p:grpSpPr>
        <p:sp>
          <p:nvSpPr>
            <p:cNvPr id="100" name="Google Shape;100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089C8">
                <a:alpha val="6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4060646" y="2976272"/>
            <a:ext cx="2624723" cy="2624723"/>
            <a:chOff x="0" y="0"/>
            <a:chExt cx="812800" cy="812800"/>
          </a:xfrm>
        </p:grpSpPr>
        <p:sp>
          <p:nvSpPr>
            <p:cNvPr id="103" name="Google Shape;103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271FF">
                <a:alpha val="6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13"/>
          <p:cNvGrpSpPr/>
          <p:nvPr/>
        </p:nvGrpSpPr>
        <p:grpSpPr>
          <a:xfrm>
            <a:off x="1865768" y="3755079"/>
            <a:ext cx="1067108" cy="1067108"/>
            <a:chOff x="0" y="0"/>
            <a:chExt cx="812800" cy="812800"/>
          </a:xfrm>
        </p:grpSpPr>
        <p:sp>
          <p:nvSpPr>
            <p:cNvPr id="106" name="Google Shape;106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089C8">
                <a:alpha val="6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" name="Google Shape;108;p13"/>
          <p:cNvGrpSpPr/>
          <p:nvPr/>
        </p:nvGrpSpPr>
        <p:grpSpPr>
          <a:xfrm>
            <a:off x="420817" y="3299815"/>
            <a:ext cx="1906285" cy="1906285"/>
            <a:chOff x="0" y="0"/>
            <a:chExt cx="812800" cy="812800"/>
          </a:xfrm>
        </p:grpSpPr>
        <p:sp>
          <p:nvSpPr>
            <p:cNvPr id="109" name="Google Shape;109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352FF">
                <a:alpha val="6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13"/>
          <p:cNvGrpSpPr/>
          <p:nvPr/>
        </p:nvGrpSpPr>
        <p:grpSpPr>
          <a:xfrm>
            <a:off x="2320792" y="3490803"/>
            <a:ext cx="1595660" cy="1595660"/>
            <a:chOff x="0" y="0"/>
            <a:chExt cx="812800" cy="812800"/>
          </a:xfrm>
        </p:grpSpPr>
        <p:sp>
          <p:nvSpPr>
            <p:cNvPr id="112" name="Google Shape;112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089C8">
                <a:alpha val="6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" name="Google Shape;114;p13"/>
          <p:cNvGrpSpPr/>
          <p:nvPr/>
        </p:nvGrpSpPr>
        <p:grpSpPr>
          <a:xfrm>
            <a:off x="-150349" y="3490803"/>
            <a:ext cx="1524308" cy="1524308"/>
            <a:chOff x="0" y="0"/>
            <a:chExt cx="812800" cy="812800"/>
          </a:xfrm>
        </p:grpSpPr>
        <p:sp>
          <p:nvSpPr>
            <p:cNvPr id="115" name="Google Shape;11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352FF">
                <a:alpha val="6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" name="Google Shape;117;p13"/>
          <p:cNvSpPr/>
          <p:nvPr/>
        </p:nvSpPr>
        <p:spPr>
          <a:xfrm>
            <a:off x="-40287" y="4044170"/>
            <a:ext cx="10730923" cy="559297"/>
          </a:xfrm>
          <a:custGeom>
            <a:rect b="b" l="l" r="r" t="t"/>
            <a:pathLst>
              <a:path extrusionOk="0" h="200465" w="3846209">
                <a:moveTo>
                  <a:pt x="0" y="0"/>
                </a:moveTo>
                <a:lnTo>
                  <a:pt x="3846209" y="0"/>
                </a:lnTo>
                <a:lnTo>
                  <a:pt x="3846209" y="200465"/>
                </a:lnTo>
                <a:lnTo>
                  <a:pt x="0" y="200465"/>
                </a:lnTo>
                <a:close/>
              </a:path>
            </a:pathLst>
          </a:custGeom>
          <a:solidFill>
            <a:srgbClr val="FFBFE6"/>
          </a:solidFill>
          <a:ln>
            <a:noFill/>
          </a:ln>
        </p:spPr>
      </p:sp>
      <p:sp>
        <p:nvSpPr>
          <p:cNvPr id="118" name="Google Shape;118;p13"/>
          <p:cNvSpPr txBox="1"/>
          <p:nvPr/>
        </p:nvSpPr>
        <p:spPr>
          <a:xfrm>
            <a:off x="1022601" y="218150"/>
            <a:ext cx="8606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5271FF"/>
                </a:solidFill>
                <a:latin typeface="Barlow Black"/>
                <a:ea typeface="Barlow Black"/>
                <a:cs typeface="Barlow Black"/>
                <a:sym typeface="Barlow Black"/>
              </a:rPr>
              <a:t>DATA STRATEGY ROADMAP INFOGRAPHIC</a:t>
            </a:r>
            <a:endParaRPr/>
          </a:p>
        </p:txBody>
      </p:sp>
      <p:sp>
        <p:nvSpPr>
          <p:cNvPr id="119" name="Google Shape;119;p13"/>
          <p:cNvSpPr txBox="1"/>
          <p:nvPr/>
        </p:nvSpPr>
        <p:spPr>
          <a:xfrm>
            <a:off x="715713" y="4162309"/>
            <a:ext cx="5118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5271FF"/>
                </a:solidFill>
                <a:latin typeface="Barlow"/>
                <a:ea typeface="Barlow"/>
                <a:cs typeface="Barlow"/>
                <a:sym typeface="Barlow"/>
              </a:rPr>
              <a:t>JAN</a:t>
            </a:r>
            <a:endParaRPr/>
          </a:p>
        </p:txBody>
      </p:sp>
      <p:sp>
        <p:nvSpPr>
          <p:cNvPr id="120" name="Google Shape;120;p13"/>
          <p:cNvSpPr txBox="1"/>
          <p:nvPr/>
        </p:nvSpPr>
        <p:spPr>
          <a:xfrm>
            <a:off x="2951696" y="4162309"/>
            <a:ext cx="623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5271FF"/>
                </a:solidFill>
                <a:latin typeface="Barlow"/>
                <a:ea typeface="Barlow"/>
                <a:cs typeface="Barlow"/>
                <a:sym typeface="Barlow"/>
              </a:rPr>
              <a:t>FEB</a:t>
            </a:r>
            <a:endParaRPr/>
          </a:p>
        </p:txBody>
      </p:sp>
      <p:sp>
        <p:nvSpPr>
          <p:cNvPr id="121" name="Google Shape;121;p13"/>
          <p:cNvSpPr txBox="1"/>
          <p:nvPr/>
        </p:nvSpPr>
        <p:spPr>
          <a:xfrm>
            <a:off x="5146397" y="4162309"/>
            <a:ext cx="715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5271FF"/>
                </a:solidFill>
                <a:latin typeface="Barlow"/>
                <a:ea typeface="Barlow"/>
                <a:cs typeface="Barlow"/>
                <a:sym typeface="Barlow"/>
              </a:rPr>
              <a:t>MAR</a:t>
            </a:r>
            <a:endParaRPr/>
          </a:p>
        </p:txBody>
      </p:sp>
      <p:sp>
        <p:nvSpPr>
          <p:cNvPr id="122" name="Google Shape;122;p13"/>
          <p:cNvSpPr txBox="1"/>
          <p:nvPr/>
        </p:nvSpPr>
        <p:spPr>
          <a:xfrm>
            <a:off x="7402951" y="4162309"/>
            <a:ext cx="623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5271FF"/>
                </a:solidFill>
                <a:latin typeface="Barlow"/>
                <a:ea typeface="Barlow"/>
                <a:cs typeface="Barlow"/>
                <a:sym typeface="Barlow"/>
              </a:rPr>
              <a:t>APR</a:t>
            </a:r>
            <a:endParaRPr/>
          </a:p>
        </p:txBody>
      </p:sp>
      <p:sp>
        <p:nvSpPr>
          <p:cNvPr id="123" name="Google Shape;123;p13"/>
          <p:cNvSpPr txBox="1"/>
          <p:nvPr/>
        </p:nvSpPr>
        <p:spPr>
          <a:xfrm>
            <a:off x="9629124" y="4162309"/>
            <a:ext cx="5331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00" u="none" cap="none" strike="noStrike">
                <a:solidFill>
                  <a:srgbClr val="5271FF"/>
                </a:solidFill>
                <a:latin typeface="Barlow"/>
                <a:ea typeface="Barlow"/>
                <a:cs typeface="Barlow"/>
                <a:sym typeface="Barlow"/>
              </a:rPr>
              <a:t>MAY</a:t>
            </a:r>
            <a:endParaRPr/>
          </a:p>
        </p:txBody>
      </p:sp>
      <p:cxnSp>
        <p:nvCxnSpPr>
          <p:cNvPr id="124" name="Google Shape;124;p13"/>
          <p:cNvCxnSpPr/>
          <p:nvPr/>
        </p:nvCxnSpPr>
        <p:spPr>
          <a:xfrm rot="10800000">
            <a:off x="431880" y="4950661"/>
            <a:ext cx="0" cy="567111"/>
          </a:xfrm>
          <a:prstGeom prst="straightConnector1">
            <a:avLst/>
          </a:prstGeom>
          <a:noFill/>
          <a:ln cap="flat" cmpd="sng" w="38100">
            <a:solidFill>
              <a:srgbClr val="A352FF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25" name="Google Shape;125;p13"/>
          <p:cNvGrpSpPr/>
          <p:nvPr/>
        </p:nvGrpSpPr>
        <p:grpSpPr>
          <a:xfrm>
            <a:off x="353036" y="5517773"/>
            <a:ext cx="192298" cy="192298"/>
            <a:chOff x="0" y="0"/>
            <a:chExt cx="812800" cy="812800"/>
          </a:xfrm>
        </p:grpSpPr>
        <p:sp>
          <p:nvSpPr>
            <p:cNvPr id="126" name="Google Shape;126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352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13"/>
          <p:cNvSpPr/>
          <p:nvPr/>
        </p:nvSpPr>
        <p:spPr>
          <a:xfrm>
            <a:off x="185647" y="5827499"/>
            <a:ext cx="527076" cy="533871"/>
          </a:xfrm>
          <a:custGeom>
            <a:rect b="b" l="l" r="r" t="t"/>
            <a:pathLst>
              <a:path extrusionOk="0" h="533871" w="527076">
                <a:moveTo>
                  <a:pt x="0" y="0"/>
                </a:moveTo>
                <a:lnTo>
                  <a:pt x="527076" y="0"/>
                </a:lnTo>
                <a:lnTo>
                  <a:pt x="527076" y="533870"/>
                </a:lnTo>
                <a:lnTo>
                  <a:pt x="0" y="53387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29" name="Google Shape;129;p13"/>
          <p:cNvCxnSpPr/>
          <p:nvPr/>
        </p:nvCxnSpPr>
        <p:spPr>
          <a:xfrm>
            <a:off x="1317900" y="2103016"/>
            <a:ext cx="0" cy="1565133"/>
          </a:xfrm>
          <a:prstGeom prst="straightConnector1">
            <a:avLst/>
          </a:prstGeom>
          <a:noFill/>
          <a:ln cap="flat" cmpd="sng" w="38100">
            <a:solidFill>
              <a:srgbClr val="A352FF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30" name="Google Shape;130;p13"/>
          <p:cNvGrpSpPr/>
          <p:nvPr/>
        </p:nvGrpSpPr>
        <p:grpSpPr>
          <a:xfrm rot="10800000">
            <a:off x="1221751" y="1910718"/>
            <a:ext cx="192298" cy="192298"/>
            <a:chOff x="0" y="0"/>
            <a:chExt cx="812800" cy="812800"/>
          </a:xfrm>
        </p:grpSpPr>
        <p:sp>
          <p:nvSpPr>
            <p:cNvPr id="131" name="Google Shape;131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352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3" name="Google Shape;133;p13"/>
          <p:cNvSpPr/>
          <p:nvPr/>
        </p:nvSpPr>
        <p:spPr>
          <a:xfrm>
            <a:off x="1006353" y="1205976"/>
            <a:ext cx="623094" cy="606100"/>
          </a:xfrm>
          <a:custGeom>
            <a:rect b="b" l="l" r="r" t="t"/>
            <a:pathLst>
              <a:path extrusionOk="0" h="606100" w="623094">
                <a:moveTo>
                  <a:pt x="0" y="0"/>
                </a:moveTo>
                <a:lnTo>
                  <a:pt x="623094" y="0"/>
                </a:lnTo>
                <a:lnTo>
                  <a:pt x="623094" y="606100"/>
                </a:lnTo>
                <a:lnTo>
                  <a:pt x="0" y="6061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4" name="Google Shape;134;p13"/>
          <p:cNvSpPr txBox="1"/>
          <p:nvPr/>
        </p:nvSpPr>
        <p:spPr>
          <a:xfrm>
            <a:off x="1736475" y="1198775"/>
            <a:ext cx="8814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A352FF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02</a:t>
            </a:r>
            <a:endParaRPr/>
          </a:p>
        </p:txBody>
      </p:sp>
      <p:sp>
        <p:nvSpPr>
          <p:cNvPr id="135" name="Google Shape;135;p13"/>
          <p:cNvSpPr txBox="1"/>
          <p:nvPr/>
        </p:nvSpPr>
        <p:spPr>
          <a:xfrm>
            <a:off x="1757832" y="1489976"/>
            <a:ext cx="88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cxnSp>
        <p:nvCxnSpPr>
          <p:cNvPr id="136" name="Google Shape;136;p13"/>
          <p:cNvCxnSpPr/>
          <p:nvPr/>
        </p:nvCxnSpPr>
        <p:spPr>
          <a:xfrm rot="10800000">
            <a:off x="2263423" y="4689263"/>
            <a:ext cx="0" cy="921257"/>
          </a:xfrm>
          <a:prstGeom prst="straightConnector1">
            <a:avLst/>
          </a:prstGeom>
          <a:noFill/>
          <a:ln cap="flat" cmpd="sng" w="38100">
            <a:solidFill>
              <a:srgbClr val="F089C8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37" name="Google Shape;137;p13"/>
          <p:cNvGrpSpPr/>
          <p:nvPr/>
        </p:nvGrpSpPr>
        <p:grpSpPr>
          <a:xfrm>
            <a:off x="2167274" y="5548262"/>
            <a:ext cx="192298" cy="192298"/>
            <a:chOff x="0" y="0"/>
            <a:chExt cx="812800" cy="812800"/>
          </a:xfrm>
        </p:grpSpPr>
        <p:sp>
          <p:nvSpPr>
            <p:cNvPr id="138" name="Google Shape;138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089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0" name="Google Shape;140;p13"/>
          <p:cNvSpPr/>
          <p:nvPr/>
        </p:nvSpPr>
        <p:spPr>
          <a:xfrm>
            <a:off x="2023550" y="5805717"/>
            <a:ext cx="404618" cy="438935"/>
          </a:xfrm>
          <a:custGeom>
            <a:rect b="b" l="l" r="r" t="t"/>
            <a:pathLst>
              <a:path extrusionOk="0" h="438935" w="404618">
                <a:moveTo>
                  <a:pt x="0" y="0"/>
                </a:moveTo>
                <a:lnTo>
                  <a:pt x="404618" y="0"/>
                </a:lnTo>
                <a:lnTo>
                  <a:pt x="404618" y="438935"/>
                </a:lnTo>
                <a:lnTo>
                  <a:pt x="0" y="43893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41" name="Google Shape;141;p13"/>
          <p:cNvCxnSpPr/>
          <p:nvPr/>
        </p:nvCxnSpPr>
        <p:spPr>
          <a:xfrm>
            <a:off x="3022474" y="2549408"/>
            <a:ext cx="0" cy="1313724"/>
          </a:xfrm>
          <a:prstGeom prst="straightConnector1">
            <a:avLst/>
          </a:prstGeom>
          <a:noFill/>
          <a:ln cap="flat" cmpd="sng" w="38100">
            <a:solidFill>
              <a:srgbClr val="F089C8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42" name="Google Shape;142;p13"/>
          <p:cNvGrpSpPr/>
          <p:nvPr/>
        </p:nvGrpSpPr>
        <p:grpSpPr>
          <a:xfrm rot="10800000">
            <a:off x="2926325" y="2357110"/>
            <a:ext cx="192298" cy="192298"/>
            <a:chOff x="0" y="0"/>
            <a:chExt cx="812800" cy="812800"/>
          </a:xfrm>
        </p:grpSpPr>
        <p:sp>
          <p:nvSpPr>
            <p:cNvPr id="143" name="Google Shape;143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089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5" name="Google Shape;145;p13"/>
          <p:cNvSpPr/>
          <p:nvPr/>
        </p:nvSpPr>
        <p:spPr>
          <a:xfrm>
            <a:off x="2790710" y="1807310"/>
            <a:ext cx="463527" cy="463527"/>
          </a:xfrm>
          <a:custGeom>
            <a:rect b="b" l="l" r="r" t="t"/>
            <a:pathLst>
              <a:path extrusionOk="0" h="463527" w="463527">
                <a:moveTo>
                  <a:pt x="0" y="0"/>
                </a:moveTo>
                <a:lnTo>
                  <a:pt x="463527" y="0"/>
                </a:lnTo>
                <a:lnTo>
                  <a:pt x="463527" y="463527"/>
                </a:lnTo>
                <a:lnTo>
                  <a:pt x="0" y="4635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6" name="Google Shape;146;p13"/>
          <p:cNvSpPr txBox="1"/>
          <p:nvPr/>
        </p:nvSpPr>
        <p:spPr>
          <a:xfrm>
            <a:off x="3349136" y="1804302"/>
            <a:ext cx="738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089C8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04</a:t>
            </a:r>
            <a:endParaRPr/>
          </a:p>
        </p:txBody>
      </p:sp>
      <p:sp>
        <p:nvSpPr>
          <p:cNvPr id="147" name="Google Shape;147;p13"/>
          <p:cNvSpPr txBox="1"/>
          <p:nvPr/>
        </p:nvSpPr>
        <p:spPr>
          <a:xfrm>
            <a:off x="3376334" y="2116793"/>
            <a:ext cx="88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sp>
        <p:nvSpPr>
          <p:cNvPr id="148" name="Google Shape;148;p13"/>
          <p:cNvSpPr txBox="1"/>
          <p:nvPr/>
        </p:nvSpPr>
        <p:spPr>
          <a:xfrm>
            <a:off x="876276" y="5729125"/>
            <a:ext cx="8814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A352FF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01</a:t>
            </a:r>
            <a:endParaRPr/>
          </a:p>
        </p:txBody>
      </p:sp>
      <p:sp>
        <p:nvSpPr>
          <p:cNvPr id="149" name="Google Shape;149;p13"/>
          <p:cNvSpPr txBox="1"/>
          <p:nvPr/>
        </p:nvSpPr>
        <p:spPr>
          <a:xfrm>
            <a:off x="876272" y="6020328"/>
            <a:ext cx="88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sp>
        <p:nvSpPr>
          <p:cNvPr id="150" name="Google Shape;150;p13"/>
          <p:cNvSpPr txBox="1"/>
          <p:nvPr/>
        </p:nvSpPr>
        <p:spPr>
          <a:xfrm>
            <a:off x="2521335" y="5767617"/>
            <a:ext cx="723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089C8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03</a:t>
            </a:r>
            <a:endParaRPr/>
          </a:p>
        </p:txBody>
      </p:sp>
      <p:sp>
        <p:nvSpPr>
          <p:cNvPr id="151" name="Google Shape;151;p13"/>
          <p:cNvSpPr txBox="1"/>
          <p:nvPr/>
        </p:nvSpPr>
        <p:spPr>
          <a:xfrm>
            <a:off x="2540906" y="6080108"/>
            <a:ext cx="88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cxnSp>
        <p:nvCxnSpPr>
          <p:cNvPr id="152" name="Google Shape;152;p13"/>
          <p:cNvCxnSpPr/>
          <p:nvPr/>
        </p:nvCxnSpPr>
        <p:spPr>
          <a:xfrm rot="10800000">
            <a:off x="3976952" y="4887838"/>
            <a:ext cx="0" cy="921257"/>
          </a:xfrm>
          <a:prstGeom prst="straightConnector1">
            <a:avLst/>
          </a:prstGeom>
          <a:noFill/>
          <a:ln cap="flat" cmpd="sng" w="38100">
            <a:solidFill>
              <a:srgbClr val="F089C8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53" name="Google Shape;153;p13"/>
          <p:cNvGrpSpPr/>
          <p:nvPr/>
        </p:nvGrpSpPr>
        <p:grpSpPr>
          <a:xfrm>
            <a:off x="3880803" y="5746837"/>
            <a:ext cx="192298" cy="192298"/>
            <a:chOff x="0" y="0"/>
            <a:chExt cx="812800" cy="812800"/>
          </a:xfrm>
        </p:grpSpPr>
        <p:sp>
          <p:nvSpPr>
            <p:cNvPr id="154" name="Google Shape;154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089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6" name="Google Shape;156;p13"/>
          <p:cNvSpPr txBox="1"/>
          <p:nvPr/>
        </p:nvSpPr>
        <p:spPr>
          <a:xfrm>
            <a:off x="4233754" y="5982750"/>
            <a:ext cx="914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089C8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05</a:t>
            </a:r>
            <a:endParaRPr/>
          </a:p>
        </p:txBody>
      </p:sp>
      <p:sp>
        <p:nvSpPr>
          <p:cNvPr id="157" name="Google Shape;157;p13"/>
          <p:cNvSpPr txBox="1"/>
          <p:nvPr/>
        </p:nvSpPr>
        <p:spPr>
          <a:xfrm>
            <a:off x="4253197" y="6295241"/>
            <a:ext cx="88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sp>
        <p:nvSpPr>
          <p:cNvPr id="158" name="Google Shape;158;p13"/>
          <p:cNvSpPr/>
          <p:nvPr/>
        </p:nvSpPr>
        <p:spPr>
          <a:xfrm>
            <a:off x="3825891" y="6006071"/>
            <a:ext cx="332959" cy="480650"/>
          </a:xfrm>
          <a:custGeom>
            <a:rect b="b" l="l" r="r" t="t"/>
            <a:pathLst>
              <a:path extrusionOk="0" h="480650" w="332959">
                <a:moveTo>
                  <a:pt x="0" y="0"/>
                </a:moveTo>
                <a:lnTo>
                  <a:pt x="332959" y="0"/>
                </a:lnTo>
                <a:lnTo>
                  <a:pt x="332959" y="480650"/>
                </a:lnTo>
                <a:lnTo>
                  <a:pt x="0" y="4806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59" name="Google Shape;159;p13"/>
          <p:cNvCxnSpPr/>
          <p:nvPr/>
        </p:nvCxnSpPr>
        <p:spPr>
          <a:xfrm>
            <a:off x="5105949" y="1958974"/>
            <a:ext cx="0" cy="1565133"/>
          </a:xfrm>
          <a:prstGeom prst="straightConnector1">
            <a:avLst/>
          </a:prstGeom>
          <a:noFill/>
          <a:ln cap="flat" cmpd="sng" w="38100">
            <a:solidFill>
              <a:srgbClr val="5271FF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60" name="Google Shape;160;p13"/>
          <p:cNvGrpSpPr/>
          <p:nvPr/>
        </p:nvGrpSpPr>
        <p:grpSpPr>
          <a:xfrm rot="10800000">
            <a:off x="5009800" y="1766676"/>
            <a:ext cx="192298" cy="192298"/>
            <a:chOff x="0" y="0"/>
            <a:chExt cx="812800" cy="812800"/>
          </a:xfrm>
        </p:grpSpPr>
        <p:sp>
          <p:nvSpPr>
            <p:cNvPr id="161" name="Google Shape;161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27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3" name="Google Shape;163;p13"/>
          <p:cNvSpPr/>
          <p:nvPr/>
        </p:nvSpPr>
        <p:spPr>
          <a:xfrm flipH="1" rot="10800000">
            <a:off x="4844271" y="1092310"/>
            <a:ext cx="523356" cy="588642"/>
          </a:xfrm>
          <a:custGeom>
            <a:rect b="b" l="l" r="r" t="t"/>
            <a:pathLst>
              <a:path extrusionOk="0" h="588642" w="523356">
                <a:moveTo>
                  <a:pt x="0" y="588641"/>
                </a:moveTo>
                <a:lnTo>
                  <a:pt x="523356" y="588641"/>
                </a:lnTo>
                <a:lnTo>
                  <a:pt x="523356" y="0"/>
                </a:lnTo>
                <a:lnTo>
                  <a:pt x="0" y="0"/>
                </a:lnTo>
                <a:lnTo>
                  <a:pt x="0" y="588641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4" name="Google Shape;164;p13"/>
          <p:cNvSpPr txBox="1"/>
          <p:nvPr/>
        </p:nvSpPr>
        <p:spPr>
          <a:xfrm>
            <a:off x="5441952" y="1183075"/>
            <a:ext cx="9147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5271FF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06</a:t>
            </a:r>
            <a:endParaRPr/>
          </a:p>
        </p:txBody>
      </p:sp>
      <p:sp>
        <p:nvSpPr>
          <p:cNvPr id="165" name="Google Shape;165;p13"/>
          <p:cNvSpPr txBox="1"/>
          <p:nvPr/>
        </p:nvSpPr>
        <p:spPr>
          <a:xfrm>
            <a:off x="5461142" y="1495559"/>
            <a:ext cx="88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cxnSp>
        <p:nvCxnSpPr>
          <p:cNvPr id="166" name="Google Shape;166;p13"/>
          <p:cNvCxnSpPr/>
          <p:nvPr/>
        </p:nvCxnSpPr>
        <p:spPr>
          <a:xfrm rot="10800000">
            <a:off x="6060196" y="4857527"/>
            <a:ext cx="0" cy="697500"/>
          </a:xfrm>
          <a:prstGeom prst="straightConnector1">
            <a:avLst/>
          </a:prstGeom>
          <a:noFill/>
          <a:ln cap="flat" cmpd="sng" w="38100">
            <a:solidFill>
              <a:srgbClr val="0926AE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67" name="Google Shape;167;p13"/>
          <p:cNvGrpSpPr/>
          <p:nvPr/>
        </p:nvGrpSpPr>
        <p:grpSpPr>
          <a:xfrm>
            <a:off x="5964047" y="5555027"/>
            <a:ext cx="192298" cy="192298"/>
            <a:chOff x="0" y="0"/>
            <a:chExt cx="812800" cy="812800"/>
          </a:xfrm>
        </p:grpSpPr>
        <p:sp>
          <p:nvSpPr>
            <p:cNvPr id="168" name="Google Shape;168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926A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0" name="Google Shape;170;p13"/>
          <p:cNvSpPr txBox="1"/>
          <p:nvPr/>
        </p:nvSpPr>
        <p:spPr>
          <a:xfrm>
            <a:off x="6341177" y="5774382"/>
            <a:ext cx="7155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926AE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07</a:t>
            </a:r>
            <a:endParaRPr/>
          </a:p>
        </p:txBody>
      </p:sp>
      <p:sp>
        <p:nvSpPr>
          <p:cNvPr id="171" name="Google Shape;171;p13"/>
          <p:cNvSpPr txBox="1"/>
          <p:nvPr/>
        </p:nvSpPr>
        <p:spPr>
          <a:xfrm>
            <a:off x="6356729" y="6086873"/>
            <a:ext cx="88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sp>
        <p:nvSpPr>
          <p:cNvPr id="172" name="Google Shape;172;p13"/>
          <p:cNvSpPr/>
          <p:nvPr/>
        </p:nvSpPr>
        <p:spPr>
          <a:xfrm>
            <a:off x="5791749" y="5877488"/>
            <a:ext cx="436800" cy="474782"/>
          </a:xfrm>
          <a:custGeom>
            <a:rect b="b" l="l" r="r" t="t"/>
            <a:pathLst>
              <a:path extrusionOk="0" h="474782" w="436800">
                <a:moveTo>
                  <a:pt x="0" y="0"/>
                </a:moveTo>
                <a:lnTo>
                  <a:pt x="436800" y="0"/>
                </a:lnTo>
                <a:lnTo>
                  <a:pt x="436800" y="474782"/>
                </a:lnTo>
                <a:lnTo>
                  <a:pt x="0" y="47478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73" name="Google Shape;173;p13"/>
          <p:cNvCxnSpPr/>
          <p:nvPr/>
        </p:nvCxnSpPr>
        <p:spPr>
          <a:xfrm>
            <a:off x="7200618" y="2357110"/>
            <a:ext cx="0" cy="1166997"/>
          </a:xfrm>
          <a:prstGeom prst="straightConnector1">
            <a:avLst/>
          </a:prstGeom>
          <a:noFill/>
          <a:ln cap="flat" cmpd="sng" w="38100">
            <a:solidFill>
              <a:srgbClr val="0926AE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74" name="Google Shape;174;p13"/>
          <p:cNvGrpSpPr/>
          <p:nvPr/>
        </p:nvGrpSpPr>
        <p:grpSpPr>
          <a:xfrm rot="10800000">
            <a:off x="7104469" y="2164812"/>
            <a:ext cx="192298" cy="192298"/>
            <a:chOff x="0" y="0"/>
            <a:chExt cx="812800" cy="812800"/>
          </a:xfrm>
        </p:grpSpPr>
        <p:sp>
          <p:nvSpPr>
            <p:cNvPr id="175" name="Google Shape;175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926A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7" name="Google Shape;177;p13"/>
          <p:cNvSpPr/>
          <p:nvPr/>
        </p:nvSpPr>
        <p:spPr>
          <a:xfrm>
            <a:off x="6958008" y="1623045"/>
            <a:ext cx="480664" cy="438715"/>
          </a:xfrm>
          <a:custGeom>
            <a:rect b="b" l="l" r="r" t="t"/>
            <a:pathLst>
              <a:path extrusionOk="0" h="438715" w="480664">
                <a:moveTo>
                  <a:pt x="0" y="0"/>
                </a:moveTo>
                <a:lnTo>
                  <a:pt x="480664" y="0"/>
                </a:lnTo>
                <a:lnTo>
                  <a:pt x="480664" y="438715"/>
                </a:lnTo>
                <a:lnTo>
                  <a:pt x="0" y="43871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8" name="Google Shape;178;p13"/>
          <p:cNvSpPr txBox="1"/>
          <p:nvPr/>
        </p:nvSpPr>
        <p:spPr>
          <a:xfrm>
            <a:off x="7542926" y="1646595"/>
            <a:ext cx="723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926AE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08</a:t>
            </a:r>
            <a:endParaRPr/>
          </a:p>
        </p:txBody>
      </p:sp>
      <p:sp>
        <p:nvSpPr>
          <p:cNvPr id="179" name="Google Shape;179;p13"/>
          <p:cNvSpPr txBox="1"/>
          <p:nvPr/>
        </p:nvSpPr>
        <p:spPr>
          <a:xfrm>
            <a:off x="7562497" y="1959086"/>
            <a:ext cx="88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cxnSp>
        <p:nvCxnSpPr>
          <p:cNvPr id="180" name="Google Shape;180;p13"/>
          <p:cNvCxnSpPr/>
          <p:nvPr/>
        </p:nvCxnSpPr>
        <p:spPr>
          <a:xfrm rot="10800000">
            <a:off x="7764591" y="4774158"/>
            <a:ext cx="0" cy="1099108"/>
          </a:xfrm>
          <a:prstGeom prst="straightConnector1">
            <a:avLst/>
          </a:prstGeom>
          <a:noFill/>
          <a:ln cap="flat" cmpd="sng" w="38100">
            <a:solidFill>
              <a:srgbClr val="0926AE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81" name="Google Shape;181;p13"/>
          <p:cNvGrpSpPr/>
          <p:nvPr/>
        </p:nvGrpSpPr>
        <p:grpSpPr>
          <a:xfrm>
            <a:off x="7668442" y="5873266"/>
            <a:ext cx="192298" cy="192298"/>
            <a:chOff x="0" y="0"/>
            <a:chExt cx="812800" cy="812800"/>
          </a:xfrm>
        </p:grpSpPr>
        <p:sp>
          <p:nvSpPr>
            <p:cNvPr id="182" name="Google Shape;182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926A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4" name="Google Shape;184;p13"/>
          <p:cNvSpPr txBox="1"/>
          <p:nvPr/>
        </p:nvSpPr>
        <p:spPr>
          <a:xfrm>
            <a:off x="8061649" y="6119025"/>
            <a:ext cx="8814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926AE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09</a:t>
            </a:r>
            <a:endParaRPr/>
          </a:p>
        </p:txBody>
      </p:sp>
      <p:sp>
        <p:nvSpPr>
          <p:cNvPr id="185" name="Google Shape;185;p13"/>
          <p:cNvSpPr txBox="1"/>
          <p:nvPr/>
        </p:nvSpPr>
        <p:spPr>
          <a:xfrm>
            <a:off x="8079512" y="6431518"/>
            <a:ext cx="88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sp>
        <p:nvSpPr>
          <p:cNvPr id="186" name="Google Shape;186;p13"/>
          <p:cNvSpPr/>
          <p:nvPr/>
        </p:nvSpPr>
        <p:spPr>
          <a:xfrm>
            <a:off x="7573494" y="6157127"/>
            <a:ext cx="382193" cy="382193"/>
          </a:xfrm>
          <a:custGeom>
            <a:rect b="b" l="l" r="r" t="t"/>
            <a:pathLst>
              <a:path extrusionOk="0" h="382193" w="382193">
                <a:moveTo>
                  <a:pt x="0" y="0"/>
                </a:moveTo>
                <a:lnTo>
                  <a:pt x="382193" y="0"/>
                </a:lnTo>
                <a:lnTo>
                  <a:pt x="382193" y="382193"/>
                </a:lnTo>
                <a:lnTo>
                  <a:pt x="0" y="38219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87" name="Google Shape;187;p13"/>
          <p:cNvCxnSpPr/>
          <p:nvPr/>
        </p:nvCxnSpPr>
        <p:spPr>
          <a:xfrm>
            <a:off x="9229568" y="2426793"/>
            <a:ext cx="0" cy="1313724"/>
          </a:xfrm>
          <a:prstGeom prst="straightConnector1">
            <a:avLst/>
          </a:prstGeom>
          <a:noFill/>
          <a:ln cap="flat" cmpd="sng" w="38100">
            <a:solidFill>
              <a:srgbClr val="F950B8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88" name="Google Shape;188;p13"/>
          <p:cNvGrpSpPr/>
          <p:nvPr/>
        </p:nvGrpSpPr>
        <p:grpSpPr>
          <a:xfrm rot="10800000">
            <a:off x="9133419" y="2234495"/>
            <a:ext cx="192298" cy="192298"/>
            <a:chOff x="0" y="0"/>
            <a:chExt cx="812800" cy="812800"/>
          </a:xfrm>
        </p:grpSpPr>
        <p:sp>
          <p:nvSpPr>
            <p:cNvPr id="189" name="Google Shape;189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50B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1" name="Google Shape;191;p13"/>
          <p:cNvSpPr txBox="1"/>
          <p:nvPr/>
        </p:nvSpPr>
        <p:spPr>
          <a:xfrm>
            <a:off x="9571874" y="1494650"/>
            <a:ext cx="8814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950B8"/>
                </a:solidFill>
                <a:latin typeface="Barlow Black"/>
                <a:ea typeface="Barlow Black"/>
                <a:cs typeface="Barlow Black"/>
                <a:sym typeface="Barlow Black"/>
              </a:rPr>
              <a:t>POINT 10</a:t>
            </a:r>
            <a:endParaRPr/>
          </a:p>
        </p:txBody>
      </p:sp>
      <p:sp>
        <p:nvSpPr>
          <p:cNvPr id="192" name="Google Shape;192;p13"/>
          <p:cNvSpPr txBox="1"/>
          <p:nvPr/>
        </p:nvSpPr>
        <p:spPr>
          <a:xfrm>
            <a:off x="9571877" y="1807140"/>
            <a:ext cx="88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sp>
        <p:nvSpPr>
          <p:cNvPr id="193" name="Google Shape;193;p13"/>
          <p:cNvSpPr/>
          <p:nvPr/>
        </p:nvSpPr>
        <p:spPr>
          <a:xfrm>
            <a:off x="8978802" y="1532749"/>
            <a:ext cx="469249" cy="549122"/>
          </a:xfrm>
          <a:custGeom>
            <a:rect b="b" l="l" r="r" t="t"/>
            <a:pathLst>
              <a:path extrusionOk="0" h="549122" w="469249">
                <a:moveTo>
                  <a:pt x="0" y="0"/>
                </a:moveTo>
                <a:lnTo>
                  <a:pt x="469250" y="0"/>
                </a:lnTo>
                <a:lnTo>
                  <a:pt x="469250" y="549121"/>
                </a:lnTo>
                <a:lnTo>
                  <a:pt x="0" y="54912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194" name="Google Shape;194;p13"/>
          <p:cNvCxnSpPr/>
          <p:nvPr/>
        </p:nvCxnSpPr>
        <p:spPr>
          <a:xfrm rot="10800000">
            <a:off x="9341336" y="4700678"/>
            <a:ext cx="0" cy="575494"/>
          </a:xfrm>
          <a:prstGeom prst="straightConnector1">
            <a:avLst/>
          </a:prstGeom>
          <a:noFill/>
          <a:ln cap="flat" cmpd="sng" w="38100">
            <a:solidFill>
              <a:srgbClr val="F950B8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195" name="Google Shape;195;p13"/>
          <p:cNvGrpSpPr/>
          <p:nvPr/>
        </p:nvGrpSpPr>
        <p:grpSpPr>
          <a:xfrm>
            <a:off x="9245187" y="5276172"/>
            <a:ext cx="192298" cy="192298"/>
            <a:chOff x="0" y="0"/>
            <a:chExt cx="812800" cy="812800"/>
          </a:xfrm>
        </p:grpSpPr>
        <p:sp>
          <p:nvSpPr>
            <p:cNvPr id="196" name="Google Shape;196;p1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950B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3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8" name="Google Shape;198;p13"/>
          <p:cNvSpPr txBox="1"/>
          <p:nvPr/>
        </p:nvSpPr>
        <p:spPr>
          <a:xfrm>
            <a:off x="9664098" y="5494700"/>
            <a:ext cx="738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950B8"/>
                </a:solidFill>
                <a:latin typeface="Barlow Black"/>
                <a:ea typeface="Barlow Black"/>
                <a:cs typeface="Barlow Black"/>
                <a:sym typeface="Barlow Black"/>
              </a:rPr>
              <a:t>POINT 11</a:t>
            </a:r>
            <a:endParaRPr/>
          </a:p>
        </p:txBody>
      </p:sp>
      <p:sp>
        <p:nvSpPr>
          <p:cNvPr id="199" name="Google Shape;199;p13"/>
          <p:cNvSpPr txBox="1"/>
          <p:nvPr/>
        </p:nvSpPr>
        <p:spPr>
          <a:xfrm>
            <a:off x="9643052" y="5799076"/>
            <a:ext cx="881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sp>
        <p:nvSpPr>
          <p:cNvPr id="200" name="Google Shape;200;p13"/>
          <p:cNvSpPr/>
          <p:nvPr/>
        </p:nvSpPr>
        <p:spPr>
          <a:xfrm>
            <a:off x="9146855" y="5580914"/>
            <a:ext cx="400947" cy="458464"/>
          </a:xfrm>
          <a:custGeom>
            <a:rect b="b" l="l" r="r" t="t"/>
            <a:pathLst>
              <a:path extrusionOk="0" h="458464" w="400947">
                <a:moveTo>
                  <a:pt x="0" y="0"/>
                </a:moveTo>
                <a:lnTo>
                  <a:pt x="400947" y="0"/>
                </a:lnTo>
                <a:lnTo>
                  <a:pt x="400947" y="458464"/>
                </a:lnTo>
                <a:lnTo>
                  <a:pt x="0" y="4584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3D4"/>
        </a:solidFill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4"/>
          <p:cNvSpPr/>
          <p:nvPr/>
        </p:nvSpPr>
        <p:spPr>
          <a:xfrm>
            <a:off x="231916" y="2799451"/>
            <a:ext cx="2552385" cy="1280833"/>
          </a:xfrm>
          <a:custGeom>
            <a:rect b="b" l="l" r="r" t="t"/>
            <a:pathLst>
              <a:path extrusionOk="0" h="1280833" w="2552385">
                <a:moveTo>
                  <a:pt x="0" y="0"/>
                </a:moveTo>
                <a:lnTo>
                  <a:pt x="2552384" y="0"/>
                </a:lnTo>
                <a:lnTo>
                  <a:pt x="2552384" y="1280833"/>
                </a:lnTo>
                <a:lnTo>
                  <a:pt x="0" y="12808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6" name="Google Shape;206;p14"/>
          <p:cNvSpPr/>
          <p:nvPr/>
        </p:nvSpPr>
        <p:spPr>
          <a:xfrm flipH="1" rot="10800000">
            <a:off x="2176336" y="4216187"/>
            <a:ext cx="2552385" cy="1280833"/>
          </a:xfrm>
          <a:custGeom>
            <a:rect b="b" l="l" r="r" t="t"/>
            <a:pathLst>
              <a:path extrusionOk="0" h="1280833" w="2552385">
                <a:moveTo>
                  <a:pt x="0" y="1280832"/>
                </a:moveTo>
                <a:lnTo>
                  <a:pt x="2552384" y="1280832"/>
                </a:lnTo>
                <a:lnTo>
                  <a:pt x="2552384" y="0"/>
                </a:lnTo>
                <a:lnTo>
                  <a:pt x="0" y="0"/>
                </a:lnTo>
                <a:lnTo>
                  <a:pt x="0" y="1280832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7" name="Google Shape;207;p14"/>
          <p:cNvSpPr/>
          <p:nvPr/>
        </p:nvSpPr>
        <p:spPr>
          <a:xfrm>
            <a:off x="4070501" y="2799451"/>
            <a:ext cx="2552385" cy="1280833"/>
          </a:xfrm>
          <a:custGeom>
            <a:rect b="b" l="l" r="r" t="t"/>
            <a:pathLst>
              <a:path extrusionOk="0" h="1280833" w="2552385">
                <a:moveTo>
                  <a:pt x="0" y="0"/>
                </a:moveTo>
                <a:lnTo>
                  <a:pt x="2552384" y="0"/>
                </a:lnTo>
                <a:lnTo>
                  <a:pt x="2552384" y="1280833"/>
                </a:lnTo>
                <a:lnTo>
                  <a:pt x="0" y="12808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8" name="Google Shape;208;p14"/>
          <p:cNvSpPr/>
          <p:nvPr/>
        </p:nvSpPr>
        <p:spPr>
          <a:xfrm>
            <a:off x="7907700" y="2799451"/>
            <a:ext cx="2552385" cy="1280833"/>
          </a:xfrm>
          <a:custGeom>
            <a:rect b="b" l="l" r="r" t="t"/>
            <a:pathLst>
              <a:path extrusionOk="0" h="1280833" w="2552385">
                <a:moveTo>
                  <a:pt x="0" y="0"/>
                </a:moveTo>
                <a:lnTo>
                  <a:pt x="2552384" y="0"/>
                </a:lnTo>
                <a:lnTo>
                  <a:pt x="2552384" y="1280833"/>
                </a:lnTo>
                <a:lnTo>
                  <a:pt x="0" y="128083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9" name="Google Shape;209;p14"/>
          <p:cNvSpPr/>
          <p:nvPr/>
        </p:nvSpPr>
        <p:spPr>
          <a:xfrm flipH="1" rot="10800000">
            <a:off x="6031908" y="4216187"/>
            <a:ext cx="2552385" cy="1280833"/>
          </a:xfrm>
          <a:custGeom>
            <a:rect b="b" l="l" r="r" t="t"/>
            <a:pathLst>
              <a:path extrusionOk="0" h="1280833" w="2552385">
                <a:moveTo>
                  <a:pt x="0" y="1280832"/>
                </a:moveTo>
                <a:lnTo>
                  <a:pt x="2552385" y="1280832"/>
                </a:lnTo>
                <a:lnTo>
                  <a:pt x="2552385" y="0"/>
                </a:lnTo>
                <a:lnTo>
                  <a:pt x="0" y="0"/>
                </a:lnTo>
                <a:lnTo>
                  <a:pt x="0" y="1280832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10" name="Google Shape;210;p14"/>
          <p:cNvGrpSpPr/>
          <p:nvPr/>
        </p:nvGrpSpPr>
        <p:grpSpPr>
          <a:xfrm rot="10800000">
            <a:off x="231916" y="1330775"/>
            <a:ext cx="896999" cy="896999"/>
            <a:chOff x="0" y="0"/>
            <a:chExt cx="812800" cy="812800"/>
          </a:xfrm>
        </p:grpSpPr>
        <p:sp>
          <p:nvSpPr>
            <p:cNvPr id="211" name="Google Shape;211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5271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13" name="Google Shape;213;p14"/>
          <p:cNvCxnSpPr/>
          <p:nvPr/>
        </p:nvCxnSpPr>
        <p:spPr>
          <a:xfrm>
            <a:off x="680415" y="2267343"/>
            <a:ext cx="0" cy="1160044"/>
          </a:xfrm>
          <a:prstGeom prst="straightConnector1">
            <a:avLst/>
          </a:prstGeom>
          <a:noFill/>
          <a:ln cap="flat" cmpd="sng" w="76200">
            <a:solidFill>
              <a:srgbClr val="5271FF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214" name="Google Shape;214;p14"/>
          <p:cNvSpPr/>
          <p:nvPr/>
        </p:nvSpPr>
        <p:spPr>
          <a:xfrm flipH="1" rot="4863954">
            <a:off x="1014144" y="2541103"/>
            <a:ext cx="992639" cy="1772569"/>
          </a:xfrm>
          <a:custGeom>
            <a:rect b="b" l="l" r="r" t="t"/>
            <a:pathLst>
              <a:path extrusionOk="0" h="1772569" w="992639">
                <a:moveTo>
                  <a:pt x="0" y="1772569"/>
                </a:moveTo>
                <a:lnTo>
                  <a:pt x="992639" y="1772569"/>
                </a:lnTo>
                <a:lnTo>
                  <a:pt x="992639" y="0"/>
                </a:lnTo>
                <a:lnTo>
                  <a:pt x="0" y="0"/>
                </a:lnTo>
                <a:lnTo>
                  <a:pt x="0" y="1772569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5" name="Google Shape;215;p14"/>
          <p:cNvSpPr txBox="1"/>
          <p:nvPr/>
        </p:nvSpPr>
        <p:spPr>
          <a:xfrm>
            <a:off x="1451300" y="1374075"/>
            <a:ext cx="10404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5271FF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01</a:t>
            </a:r>
            <a:endParaRPr/>
          </a:p>
        </p:txBody>
      </p:sp>
      <p:sp>
        <p:nvSpPr>
          <p:cNvPr id="216" name="Google Shape;216;p14"/>
          <p:cNvSpPr txBox="1"/>
          <p:nvPr/>
        </p:nvSpPr>
        <p:spPr>
          <a:xfrm>
            <a:off x="1423879" y="1769749"/>
            <a:ext cx="2415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grpSp>
        <p:nvGrpSpPr>
          <p:cNvPr id="217" name="Google Shape;217;p14"/>
          <p:cNvGrpSpPr/>
          <p:nvPr/>
        </p:nvGrpSpPr>
        <p:grpSpPr>
          <a:xfrm rot="10800000">
            <a:off x="3744563" y="1330775"/>
            <a:ext cx="896999" cy="896999"/>
            <a:chOff x="0" y="0"/>
            <a:chExt cx="812800" cy="812800"/>
          </a:xfrm>
        </p:grpSpPr>
        <p:sp>
          <p:nvSpPr>
            <p:cNvPr id="218" name="Google Shape;218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089C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1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0" name="Google Shape;220;p14"/>
          <p:cNvGrpSpPr/>
          <p:nvPr/>
        </p:nvGrpSpPr>
        <p:grpSpPr>
          <a:xfrm rot="10800000">
            <a:off x="7352190" y="1330775"/>
            <a:ext cx="896999" cy="896999"/>
            <a:chOff x="0" y="0"/>
            <a:chExt cx="812800" cy="812800"/>
          </a:xfrm>
        </p:grpSpPr>
        <p:sp>
          <p:nvSpPr>
            <p:cNvPr id="221" name="Google Shape;221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F950B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23" name="Google Shape;223;p14"/>
          <p:cNvCxnSpPr/>
          <p:nvPr/>
        </p:nvCxnSpPr>
        <p:spPr>
          <a:xfrm>
            <a:off x="4193062" y="2267343"/>
            <a:ext cx="0" cy="790446"/>
          </a:xfrm>
          <a:prstGeom prst="straightConnector1">
            <a:avLst/>
          </a:prstGeom>
          <a:noFill/>
          <a:ln cap="flat" cmpd="sng" w="76200">
            <a:solidFill>
              <a:srgbClr val="F089C8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224" name="Google Shape;224;p14"/>
          <p:cNvCxnSpPr/>
          <p:nvPr/>
        </p:nvCxnSpPr>
        <p:spPr>
          <a:xfrm>
            <a:off x="7800689" y="2267343"/>
            <a:ext cx="0" cy="1002332"/>
          </a:xfrm>
          <a:prstGeom prst="straightConnector1">
            <a:avLst/>
          </a:prstGeom>
          <a:noFill/>
          <a:ln cap="flat" cmpd="sng" w="76200">
            <a:solidFill>
              <a:srgbClr val="F950B8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225" name="Google Shape;225;p14"/>
          <p:cNvSpPr txBox="1"/>
          <p:nvPr/>
        </p:nvSpPr>
        <p:spPr>
          <a:xfrm>
            <a:off x="4938822" y="1374075"/>
            <a:ext cx="12678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089C8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03</a:t>
            </a:r>
            <a:endParaRPr/>
          </a:p>
        </p:txBody>
      </p:sp>
      <p:sp>
        <p:nvSpPr>
          <p:cNvPr id="226" name="Google Shape;226;p14"/>
          <p:cNvSpPr txBox="1"/>
          <p:nvPr/>
        </p:nvSpPr>
        <p:spPr>
          <a:xfrm>
            <a:off x="8546576" y="1374075"/>
            <a:ext cx="1119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950B8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05</a:t>
            </a:r>
            <a:endParaRPr/>
          </a:p>
        </p:txBody>
      </p:sp>
      <p:sp>
        <p:nvSpPr>
          <p:cNvPr id="227" name="Google Shape;227;p14"/>
          <p:cNvSpPr txBox="1"/>
          <p:nvPr/>
        </p:nvSpPr>
        <p:spPr>
          <a:xfrm>
            <a:off x="4936526" y="1769749"/>
            <a:ext cx="2415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sp>
        <p:nvSpPr>
          <p:cNvPr id="228" name="Google Shape;228;p14"/>
          <p:cNvSpPr txBox="1"/>
          <p:nvPr/>
        </p:nvSpPr>
        <p:spPr>
          <a:xfrm>
            <a:off x="8544153" y="1769749"/>
            <a:ext cx="2415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cxnSp>
        <p:nvCxnSpPr>
          <p:cNvPr id="229" name="Google Shape;229;p14"/>
          <p:cNvCxnSpPr/>
          <p:nvPr/>
        </p:nvCxnSpPr>
        <p:spPr>
          <a:xfrm>
            <a:off x="4193062" y="3169751"/>
            <a:ext cx="713314" cy="0"/>
          </a:xfrm>
          <a:prstGeom prst="straightConnector1">
            <a:avLst/>
          </a:prstGeom>
          <a:noFill/>
          <a:ln cap="flat" cmpd="sng" w="76200">
            <a:solidFill>
              <a:srgbClr val="F089C8"/>
            </a:solidFill>
            <a:prstDash val="dot"/>
            <a:round/>
            <a:headEnd len="sm" w="sm" type="none"/>
            <a:tailEnd len="sm" w="sm" type="none"/>
          </a:ln>
        </p:spPr>
      </p:cxnSp>
      <p:cxnSp>
        <p:nvCxnSpPr>
          <p:cNvPr id="230" name="Google Shape;230;p14"/>
          <p:cNvCxnSpPr/>
          <p:nvPr/>
        </p:nvCxnSpPr>
        <p:spPr>
          <a:xfrm>
            <a:off x="7800689" y="3389288"/>
            <a:ext cx="713314" cy="0"/>
          </a:xfrm>
          <a:prstGeom prst="straightConnector1">
            <a:avLst/>
          </a:prstGeom>
          <a:noFill/>
          <a:ln cap="flat" cmpd="sng" w="76200">
            <a:solidFill>
              <a:srgbClr val="F950B8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231" name="Google Shape;231;p14"/>
          <p:cNvSpPr/>
          <p:nvPr/>
        </p:nvSpPr>
        <p:spPr>
          <a:xfrm flipH="1" rot="4863954">
            <a:off x="4850373" y="2566063"/>
            <a:ext cx="992639" cy="1772569"/>
          </a:xfrm>
          <a:custGeom>
            <a:rect b="b" l="l" r="r" t="t"/>
            <a:pathLst>
              <a:path extrusionOk="0" h="1772569" w="992639">
                <a:moveTo>
                  <a:pt x="0" y="1772569"/>
                </a:moveTo>
                <a:lnTo>
                  <a:pt x="992639" y="1772569"/>
                </a:lnTo>
                <a:lnTo>
                  <a:pt x="992639" y="0"/>
                </a:lnTo>
                <a:lnTo>
                  <a:pt x="0" y="0"/>
                </a:lnTo>
                <a:lnTo>
                  <a:pt x="0" y="1772569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2" name="Google Shape;232;p14"/>
          <p:cNvSpPr/>
          <p:nvPr/>
        </p:nvSpPr>
        <p:spPr>
          <a:xfrm flipH="1" rot="4863954">
            <a:off x="8705479" y="2566063"/>
            <a:ext cx="992639" cy="1772569"/>
          </a:xfrm>
          <a:custGeom>
            <a:rect b="b" l="l" r="r" t="t"/>
            <a:pathLst>
              <a:path extrusionOk="0" h="1772569" w="992639">
                <a:moveTo>
                  <a:pt x="0" y="1772569"/>
                </a:moveTo>
                <a:lnTo>
                  <a:pt x="992639" y="1772569"/>
                </a:lnTo>
                <a:lnTo>
                  <a:pt x="992639" y="0"/>
                </a:lnTo>
                <a:lnTo>
                  <a:pt x="0" y="0"/>
                </a:lnTo>
                <a:lnTo>
                  <a:pt x="0" y="1772569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3" name="Google Shape;233;p14"/>
          <p:cNvSpPr/>
          <p:nvPr/>
        </p:nvSpPr>
        <p:spPr>
          <a:xfrm rot="6018915">
            <a:off x="2956208" y="3933307"/>
            <a:ext cx="992639" cy="1772569"/>
          </a:xfrm>
          <a:custGeom>
            <a:rect b="b" l="l" r="r" t="t"/>
            <a:pathLst>
              <a:path extrusionOk="0" h="1772569" w="992639">
                <a:moveTo>
                  <a:pt x="992639" y="1772569"/>
                </a:moveTo>
                <a:lnTo>
                  <a:pt x="0" y="1772569"/>
                </a:lnTo>
                <a:lnTo>
                  <a:pt x="0" y="0"/>
                </a:lnTo>
                <a:lnTo>
                  <a:pt x="992639" y="0"/>
                </a:lnTo>
                <a:lnTo>
                  <a:pt x="992639" y="1772569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34" name="Google Shape;234;p14"/>
          <p:cNvSpPr/>
          <p:nvPr/>
        </p:nvSpPr>
        <p:spPr>
          <a:xfrm rot="6018915">
            <a:off x="6792036" y="3926724"/>
            <a:ext cx="992639" cy="1772569"/>
          </a:xfrm>
          <a:custGeom>
            <a:rect b="b" l="l" r="r" t="t"/>
            <a:pathLst>
              <a:path extrusionOk="0" h="1772569" w="992639">
                <a:moveTo>
                  <a:pt x="992639" y="1772569"/>
                </a:moveTo>
                <a:lnTo>
                  <a:pt x="0" y="1772569"/>
                </a:lnTo>
                <a:lnTo>
                  <a:pt x="0" y="0"/>
                </a:lnTo>
                <a:lnTo>
                  <a:pt x="992639" y="0"/>
                </a:lnTo>
                <a:lnTo>
                  <a:pt x="992639" y="1772569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35" name="Google Shape;235;p14"/>
          <p:cNvGrpSpPr/>
          <p:nvPr/>
        </p:nvGrpSpPr>
        <p:grpSpPr>
          <a:xfrm>
            <a:off x="2043195" y="6062800"/>
            <a:ext cx="896999" cy="896999"/>
            <a:chOff x="0" y="0"/>
            <a:chExt cx="812800" cy="812800"/>
          </a:xfrm>
        </p:grpSpPr>
        <p:sp>
          <p:nvSpPr>
            <p:cNvPr id="236" name="Google Shape;236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A352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38" name="Google Shape;238;p14"/>
          <p:cNvCxnSpPr/>
          <p:nvPr/>
        </p:nvCxnSpPr>
        <p:spPr>
          <a:xfrm rot="10800000">
            <a:off x="2491695" y="4863186"/>
            <a:ext cx="0" cy="1160044"/>
          </a:xfrm>
          <a:prstGeom prst="straightConnector1">
            <a:avLst/>
          </a:prstGeom>
          <a:noFill/>
          <a:ln cap="flat" cmpd="sng" w="76200">
            <a:solidFill>
              <a:srgbClr val="A352FF"/>
            </a:solidFill>
            <a:prstDash val="dot"/>
            <a:round/>
            <a:headEnd len="sm" w="sm" type="none"/>
            <a:tailEnd len="sm" w="sm" type="none"/>
          </a:ln>
        </p:spPr>
      </p:cxnSp>
      <p:grpSp>
        <p:nvGrpSpPr>
          <p:cNvPr id="239" name="Google Shape;239;p14"/>
          <p:cNvGrpSpPr/>
          <p:nvPr/>
        </p:nvGrpSpPr>
        <p:grpSpPr>
          <a:xfrm>
            <a:off x="6031609" y="6062800"/>
            <a:ext cx="896999" cy="896999"/>
            <a:chOff x="0" y="0"/>
            <a:chExt cx="812800" cy="812800"/>
          </a:xfrm>
        </p:grpSpPr>
        <p:sp>
          <p:nvSpPr>
            <p:cNvPr id="240" name="Google Shape;240;p1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38100">
              <a:solidFill>
                <a:srgbClr val="0926AE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1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42" name="Google Shape;242;p14"/>
          <p:cNvCxnSpPr/>
          <p:nvPr/>
        </p:nvCxnSpPr>
        <p:spPr>
          <a:xfrm rot="10800000">
            <a:off x="6480108" y="4863186"/>
            <a:ext cx="0" cy="1160044"/>
          </a:xfrm>
          <a:prstGeom prst="straightConnector1">
            <a:avLst/>
          </a:prstGeom>
          <a:noFill/>
          <a:ln cap="flat" cmpd="sng" w="76200">
            <a:solidFill>
              <a:srgbClr val="0926AE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243" name="Google Shape;243;p14"/>
          <p:cNvSpPr txBox="1"/>
          <p:nvPr/>
        </p:nvSpPr>
        <p:spPr>
          <a:xfrm>
            <a:off x="3073026" y="5911500"/>
            <a:ext cx="1119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A352FF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02</a:t>
            </a:r>
            <a:endParaRPr/>
          </a:p>
        </p:txBody>
      </p:sp>
      <p:sp>
        <p:nvSpPr>
          <p:cNvPr id="244" name="Google Shape;244;p14"/>
          <p:cNvSpPr txBox="1"/>
          <p:nvPr/>
        </p:nvSpPr>
        <p:spPr>
          <a:xfrm>
            <a:off x="3073019" y="6307178"/>
            <a:ext cx="2415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sp>
        <p:nvSpPr>
          <p:cNvPr id="245" name="Google Shape;245;p14"/>
          <p:cNvSpPr txBox="1"/>
          <p:nvPr/>
        </p:nvSpPr>
        <p:spPr>
          <a:xfrm>
            <a:off x="7280799" y="5911500"/>
            <a:ext cx="11199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926AE"/>
                </a:solidFill>
                <a:latin typeface="Barlow Black"/>
                <a:ea typeface="Barlow Black"/>
                <a:cs typeface="Barlow Black"/>
                <a:sym typeface="Barlow Black"/>
              </a:rPr>
              <a:t>POINT 04</a:t>
            </a:r>
            <a:endParaRPr/>
          </a:p>
        </p:txBody>
      </p:sp>
      <p:sp>
        <p:nvSpPr>
          <p:cNvPr id="246" name="Google Shape;246;p14"/>
          <p:cNvSpPr txBox="1"/>
          <p:nvPr/>
        </p:nvSpPr>
        <p:spPr>
          <a:xfrm>
            <a:off x="7288356" y="6307178"/>
            <a:ext cx="24156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Lorem ipsum odor amet, consectetuer adipiscing elit. Vestibulum potenti semper primis dictum odio curae mi elit velit.</a:t>
            </a:r>
            <a:endParaRPr/>
          </a:p>
        </p:txBody>
      </p:sp>
      <p:sp>
        <p:nvSpPr>
          <p:cNvPr id="247" name="Google Shape;247;p14"/>
          <p:cNvSpPr/>
          <p:nvPr/>
        </p:nvSpPr>
        <p:spPr>
          <a:xfrm>
            <a:off x="401653" y="1496918"/>
            <a:ext cx="557525" cy="564712"/>
          </a:xfrm>
          <a:custGeom>
            <a:rect b="b" l="l" r="r" t="t"/>
            <a:pathLst>
              <a:path extrusionOk="0" h="564712" w="557525">
                <a:moveTo>
                  <a:pt x="0" y="0"/>
                </a:moveTo>
                <a:lnTo>
                  <a:pt x="557525" y="0"/>
                </a:lnTo>
                <a:lnTo>
                  <a:pt x="557525" y="564712"/>
                </a:lnTo>
                <a:lnTo>
                  <a:pt x="0" y="56471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8" name="Google Shape;248;p14"/>
          <p:cNvSpPr/>
          <p:nvPr/>
        </p:nvSpPr>
        <p:spPr>
          <a:xfrm>
            <a:off x="2262507" y="6212977"/>
            <a:ext cx="521793" cy="596645"/>
          </a:xfrm>
          <a:custGeom>
            <a:rect b="b" l="l" r="r" t="t"/>
            <a:pathLst>
              <a:path extrusionOk="0" h="596645" w="521793">
                <a:moveTo>
                  <a:pt x="0" y="0"/>
                </a:moveTo>
                <a:lnTo>
                  <a:pt x="521793" y="0"/>
                </a:lnTo>
                <a:lnTo>
                  <a:pt x="521793" y="596645"/>
                </a:lnTo>
                <a:lnTo>
                  <a:pt x="0" y="59664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49" name="Google Shape;249;p14"/>
          <p:cNvSpPr/>
          <p:nvPr/>
        </p:nvSpPr>
        <p:spPr>
          <a:xfrm>
            <a:off x="3907078" y="1489663"/>
            <a:ext cx="571968" cy="571968"/>
          </a:xfrm>
          <a:custGeom>
            <a:rect b="b" l="l" r="r" t="t"/>
            <a:pathLst>
              <a:path extrusionOk="0" h="571968" w="571968">
                <a:moveTo>
                  <a:pt x="0" y="0"/>
                </a:moveTo>
                <a:lnTo>
                  <a:pt x="571968" y="0"/>
                </a:lnTo>
                <a:lnTo>
                  <a:pt x="571968" y="571967"/>
                </a:lnTo>
                <a:lnTo>
                  <a:pt x="0" y="57196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0" name="Google Shape;250;p14"/>
          <p:cNvSpPr/>
          <p:nvPr/>
        </p:nvSpPr>
        <p:spPr>
          <a:xfrm>
            <a:off x="6234673" y="6212977"/>
            <a:ext cx="490871" cy="532503"/>
          </a:xfrm>
          <a:custGeom>
            <a:rect b="b" l="l" r="r" t="t"/>
            <a:pathLst>
              <a:path extrusionOk="0" h="532503" w="490871">
                <a:moveTo>
                  <a:pt x="0" y="0"/>
                </a:moveTo>
                <a:lnTo>
                  <a:pt x="490870" y="0"/>
                </a:lnTo>
                <a:lnTo>
                  <a:pt x="490870" y="532503"/>
                </a:lnTo>
                <a:lnTo>
                  <a:pt x="0" y="5325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1" name="Google Shape;251;p14"/>
          <p:cNvSpPr/>
          <p:nvPr/>
        </p:nvSpPr>
        <p:spPr>
          <a:xfrm>
            <a:off x="7533857" y="1535730"/>
            <a:ext cx="533663" cy="487089"/>
          </a:xfrm>
          <a:custGeom>
            <a:rect b="b" l="l" r="r" t="t"/>
            <a:pathLst>
              <a:path extrusionOk="0" h="487089" w="533663">
                <a:moveTo>
                  <a:pt x="0" y="0"/>
                </a:moveTo>
                <a:lnTo>
                  <a:pt x="533664" y="0"/>
                </a:lnTo>
                <a:lnTo>
                  <a:pt x="533664" y="487089"/>
                </a:lnTo>
                <a:lnTo>
                  <a:pt x="0" y="4870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2" name="Google Shape;252;p14"/>
          <p:cNvSpPr txBox="1"/>
          <p:nvPr/>
        </p:nvSpPr>
        <p:spPr>
          <a:xfrm>
            <a:off x="947776" y="218150"/>
            <a:ext cx="8756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5271FF"/>
                </a:solidFill>
                <a:latin typeface="Barlow Black"/>
                <a:ea typeface="Barlow Black"/>
                <a:cs typeface="Barlow Black"/>
                <a:sym typeface="Barlow Black"/>
              </a:rPr>
              <a:t>DATA STRATEGY ROADMAP INFOGRAPHIC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3D4"/>
        </a:solidFill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" name="Google Shape;257;p15"/>
          <p:cNvGrpSpPr/>
          <p:nvPr/>
        </p:nvGrpSpPr>
        <p:grpSpPr>
          <a:xfrm>
            <a:off x="282607" y="1743507"/>
            <a:ext cx="3063891" cy="4534843"/>
            <a:chOff x="0" y="-38100"/>
            <a:chExt cx="1342589" cy="1987156"/>
          </a:xfrm>
        </p:grpSpPr>
        <p:sp>
          <p:nvSpPr>
            <p:cNvPr id="258" name="Google Shape;258;p15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1911154"/>
                  </a:lnTo>
                  <a:cubicBezTo>
                    <a:pt x="1342589" y="1932087"/>
                    <a:pt x="1325619" y="1949056"/>
                    <a:pt x="1304686" y="1949056"/>
                  </a:cubicBezTo>
                  <a:lnTo>
                    <a:pt x="37902" y="1949056"/>
                  </a:lnTo>
                  <a:cubicBezTo>
                    <a:pt x="16969" y="1949056"/>
                    <a:pt x="0" y="1932087"/>
                    <a:pt x="0" y="1911154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15"/>
            <p:cNvSpPr txBox="1"/>
            <p:nvPr/>
          </p:nvSpPr>
          <p:spPr>
            <a:xfrm>
              <a:off x="0" y="-38100"/>
              <a:ext cx="1342589" cy="1987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0" name="Google Shape;260;p15"/>
          <p:cNvGrpSpPr/>
          <p:nvPr/>
        </p:nvGrpSpPr>
        <p:grpSpPr>
          <a:xfrm>
            <a:off x="3489621" y="1743507"/>
            <a:ext cx="6919772" cy="4534843"/>
            <a:chOff x="0" y="-38100"/>
            <a:chExt cx="3032225" cy="1987156"/>
          </a:xfrm>
        </p:grpSpPr>
        <p:sp>
          <p:nvSpPr>
            <p:cNvPr id="261" name="Google Shape;261;p15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1932274"/>
                  </a:lnTo>
                  <a:cubicBezTo>
                    <a:pt x="3032225" y="1936725"/>
                    <a:pt x="3030457" y="1940993"/>
                    <a:pt x="3027310" y="1944141"/>
                  </a:cubicBezTo>
                  <a:cubicBezTo>
                    <a:pt x="3024162" y="1947288"/>
                    <a:pt x="3019894" y="1949056"/>
                    <a:pt x="3015443" y="1949056"/>
                  </a:cubicBezTo>
                  <a:lnTo>
                    <a:pt x="16782" y="1949056"/>
                  </a:lnTo>
                  <a:cubicBezTo>
                    <a:pt x="12331" y="1949056"/>
                    <a:pt x="8063" y="1947288"/>
                    <a:pt x="4915" y="1944141"/>
                  </a:cubicBezTo>
                  <a:cubicBezTo>
                    <a:pt x="1768" y="1940993"/>
                    <a:pt x="0" y="1936725"/>
                    <a:pt x="0" y="1932274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15"/>
            <p:cNvSpPr txBox="1"/>
            <p:nvPr/>
          </p:nvSpPr>
          <p:spPr>
            <a:xfrm>
              <a:off x="0" y="-38100"/>
              <a:ext cx="3032225" cy="198715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3" name="Google Shape;263;p15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264" name="Google Shape;264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15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6" name="Google Shape;266;p15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267" name="Google Shape;267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15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9" name="Google Shape;269;p15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270" name="Google Shape;270;p15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15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2" name="Google Shape;272;p15"/>
          <p:cNvGrpSpPr/>
          <p:nvPr/>
        </p:nvGrpSpPr>
        <p:grpSpPr>
          <a:xfrm>
            <a:off x="508586" y="5400695"/>
            <a:ext cx="359618" cy="376475"/>
            <a:chOff x="0" y="-38100"/>
            <a:chExt cx="812800" cy="850900"/>
          </a:xfrm>
        </p:grpSpPr>
        <p:sp>
          <p:nvSpPr>
            <p:cNvPr id="273" name="Google Shape;273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527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5" name="Google Shape;275;p15"/>
          <p:cNvGrpSpPr/>
          <p:nvPr/>
        </p:nvGrpSpPr>
        <p:grpSpPr>
          <a:xfrm>
            <a:off x="940554" y="5408965"/>
            <a:ext cx="359618" cy="376475"/>
            <a:chOff x="0" y="-38100"/>
            <a:chExt cx="812800" cy="850900"/>
          </a:xfrm>
        </p:grpSpPr>
        <p:sp>
          <p:nvSpPr>
            <p:cNvPr id="276" name="Google Shape;276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926A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8" name="Google Shape;278;p15"/>
          <p:cNvGrpSpPr/>
          <p:nvPr/>
        </p:nvGrpSpPr>
        <p:grpSpPr>
          <a:xfrm>
            <a:off x="1382591" y="5400695"/>
            <a:ext cx="359618" cy="376475"/>
            <a:chOff x="0" y="-38100"/>
            <a:chExt cx="812800" cy="850900"/>
          </a:xfrm>
        </p:grpSpPr>
        <p:sp>
          <p:nvSpPr>
            <p:cNvPr id="279" name="Google Shape;279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A352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1" name="Google Shape;281;p15"/>
          <p:cNvGrpSpPr/>
          <p:nvPr/>
        </p:nvGrpSpPr>
        <p:grpSpPr>
          <a:xfrm>
            <a:off x="1835908" y="5400695"/>
            <a:ext cx="359618" cy="376475"/>
            <a:chOff x="0" y="-38100"/>
            <a:chExt cx="812800" cy="850900"/>
          </a:xfrm>
        </p:grpSpPr>
        <p:sp>
          <p:nvSpPr>
            <p:cNvPr id="282" name="Google Shape;282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089C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4" name="Google Shape;284;p15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85" name="Google Shape;285;p15"/>
          <p:cNvSpPr txBox="1"/>
          <p:nvPr/>
        </p:nvSpPr>
        <p:spPr>
          <a:xfrm>
            <a:off x="523767" y="4384864"/>
            <a:ext cx="2625387" cy="159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86" name="Google Shape;286;p15"/>
          <p:cNvSpPr txBox="1"/>
          <p:nvPr/>
        </p:nvSpPr>
        <p:spPr>
          <a:xfrm>
            <a:off x="867752" y="2916671"/>
            <a:ext cx="2055300" cy="14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</a:t>
            </a:r>
            <a:endParaRPr/>
          </a:p>
        </p:txBody>
      </p:sp>
      <p:sp>
        <p:nvSpPr>
          <p:cNvPr id="287" name="Google Shape;287;p15"/>
          <p:cNvSpPr txBox="1"/>
          <p:nvPr/>
        </p:nvSpPr>
        <p:spPr>
          <a:xfrm>
            <a:off x="397209" y="5834959"/>
            <a:ext cx="582372" cy="825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1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#5271FF</a:t>
            </a:r>
            <a:endParaRPr/>
          </a:p>
        </p:txBody>
      </p:sp>
      <p:sp>
        <p:nvSpPr>
          <p:cNvPr id="288" name="Google Shape;288;p15"/>
          <p:cNvSpPr txBox="1"/>
          <p:nvPr/>
        </p:nvSpPr>
        <p:spPr>
          <a:xfrm>
            <a:off x="829176" y="5834959"/>
            <a:ext cx="582372" cy="825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1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#0926AE</a:t>
            </a:r>
            <a:endParaRPr/>
          </a:p>
        </p:txBody>
      </p:sp>
      <p:sp>
        <p:nvSpPr>
          <p:cNvPr id="289" name="Google Shape;289;p15"/>
          <p:cNvSpPr txBox="1"/>
          <p:nvPr/>
        </p:nvSpPr>
        <p:spPr>
          <a:xfrm>
            <a:off x="1271214" y="5834959"/>
            <a:ext cx="582372" cy="825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1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#A352FF</a:t>
            </a:r>
            <a:endParaRPr/>
          </a:p>
        </p:txBody>
      </p:sp>
      <p:sp>
        <p:nvSpPr>
          <p:cNvPr id="290" name="Google Shape;290;p15"/>
          <p:cNvSpPr txBox="1"/>
          <p:nvPr/>
        </p:nvSpPr>
        <p:spPr>
          <a:xfrm>
            <a:off x="2380467" y="1399412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5271FF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91" name="Google Shape;291;p15"/>
          <p:cNvSpPr txBox="1"/>
          <p:nvPr/>
        </p:nvSpPr>
        <p:spPr>
          <a:xfrm>
            <a:off x="3346498" y="6506950"/>
            <a:ext cx="7062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5271FF"/>
                </a:solidFill>
              </a:rPr>
              <a:t>DON'T FORGET TO DELETE THIS PAGE BEFORE PRESENTING. </a:t>
            </a:r>
            <a:endParaRPr b="1"/>
          </a:p>
        </p:txBody>
      </p:sp>
      <p:sp>
        <p:nvSpPr>
          <p:cNvPr id="292" name="Google Shape;292;p15"/>
          <p:cNvSpPr txBox="1"/>
          <p:nvPr/>
        </p:nvSpPr>
        <p:spPr>
          <a:xfrm>
            <a:off x="3137759" y="876139"/>
            <a:ext cx="4416600" cy="52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29" u="none" cap="none" strike="noStrike">
                <a:solidFill>
                  <a:srgbClr val="5271FF"/>
                </a:solidFill>
              </a:rPr>
              <a:t>RESOURCE PAGE</a:t>
            </a:r>
            <a:endParaRPr b="1"/>
          </a:p>
        </p:txBody>
      </p:sp>
      <p:sp>
        <p:nvSpPr>
          <p:cNvPr id="293" name="Google Shape;293;p15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94" name="Google Shape;294;p15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95" name="Google Shape;295;p15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296" name="Google Shape;296;p15"/>
          <p:cNvSpPr txBox="1"/>
          <p:nvPr/>
        </p:nvSpPr>
        <p:spPr>
          <a:xfrm>
            <a:off x="1724531" y="5834959"/>
            <a:ext cx="582372" cy="825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1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#F089C8</a:t>
            </a:r>
            <a:endParaRPr/>
          </a:p>
        </p:txBody>
      </p:sp>
      <p:grpSp>
        <p:nvGrpSpPr>
          <p:cNvPr id="297" name="Google Shape;297;p15"/>
          <p:cNvGrpSpPr/>
          <p:nvPr/>
        </p:nvGrpSpPr>
        <p:grpSpPr>
          <a:xfrm>
            <a:off x="2331780" y="5399489"/>
            <a:ext cx="359618" cy="376475"/>
            <a:chOff x="0" y="-38100"/>
            <a:chExt cx="812800" cy="850900"/>
          </a:xfrm>
        </p:grpSpPr>
        <p:sp>
          <p:nvSpPr>
            <p:cNvPr id="298" name="Google Shape;298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950B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0" name="Google Shape;300;p15"/>
          <p:cNvSpPr txBox="1"/>
          <p:nvPr/>
        </p:nvSpPr>
        <p:spPr>
          <a:xfrm>
            <a:off x="2220403" y="5833753"/>
            <a:ext cx="582372" cy="825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1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#F950B8</a:t>
            </a:r>
            <a:endParaRPr/>
          </a:p>
        </p:txBody>
      </p:sp>
      <p:grpSp>
        <p:nvGrpSpPr>
          <p:cNvPr id="301" name="Google Shape;301;p15"/>
          <p:cNvGrpSpPr/>
          <p:nvPr/>
        </p:nvGrpSpPr>
        <p:grpSpPr>
          <a:xfrm>
            <a:off x="2804717" y="5399489"/>
            <a:ext cx="359618" cy="376475"/>
            <a:chOff x="0" y="-38100"/>
            <a:chExt cx="812800" cy="850900"/>
          </a:xfrm>
        </p:grpSpPr>
        <p:sp>
          <p:nvSpPr>
            <p:cNvPr id="302" name="Google Shape;302;p1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BF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15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4" name="Google Shape;304;p15"/>
          <p:cNvSpPr txBox="1"/>
          <p:nvPr/>
        </p:nvSpPr>
        <p:spPr>
          <a:xfrm>
            <a:off x="2693339" y="5833753"/>
            <a:ext cx="582372" cy="825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1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#FFBFE6</a:t>
            </a:r>
            <a:endParaRPr/>
          </a:p>
        </p:txBody>
      </p:sp>
      <p:sp>
        <p:nvSpPr>
          <p:cNvPr id="305" name="Google Shape;305;p15"/>
          <p:cNvSpPr/>
          <p:nvPr/>
        </p:nvSpPr>
        <p:spPr>
          <a:xfrm>
            <a:off x="5332990" y="2688758"/>
            <a:ext cx="731214" cy="793231"/>
          </a:xfrm>
          <a:custGeom>
            <a:rect b="b" l="l" r="r" t="t"/>
            <a:pathLst>
              <a:path extrusionOk="0" h="793231" w="731214">
                <a:moveTo>
                  <a:pt x="0" y="0"/>
                </a:moveTo>
                <a:lnTo>
                  <a:pt x="731214" y="0"/>
                </a:lnTo>
                <a:lnTo>
                  <a:pt x="731214" y="793231"/>
                </a:lnTo>
                <a:lnTo>
                  <a:pt x="0" y="7932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6" name="Google Shape;306;p15"/>
          <p:cNvSpPr/>
          <p:nvPr/>
        </p:nvSpPr>
        <p:spPr>
          <a:xfrm>
            <a:off x="4288269" y="2688758"/>
            <a:ext cx="783135" cy="793231"/>
          </a:xfrm>
          <a:custGeom>
            <a:rect b="b" l="l" r="r" t="t"/>
            <a:pathLst>
              <a:path extrusionOk="0" h="793231" w="783135">
                <a:moveTo>
                  <a:pt x="0" y="0"/>
                </a:moveTo>
                <a:lnTo>
                  <a:pt x="783135" y="0"/>
                </a:lnTo>
                <a:lnTo>
                  <a:pt x="783135" y="793231"/>
                </a:lnTo>
                <a:lnTo>
                  <a:pt x="0" y="79323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7" name="Google Shape;307;p15"/>
          <p:cNvSpPr/>
          <p:nvPr/>
        </p:nvSpPr>
        <p:spPr>
          <a:xfrm>
            <a:off x="8149451" y="2732125"/>
            <a:ext cx="617864" cy="706498"/>
          </a:xfrm>
          <a:custGeom>
            <a:rect b="b" l="l" r="r" t="t"/>
            <a:pathLst>
              <a:path extrusionOk="0" h="706498" w="617864">
                <a:moveTo>
                  <a:pt x="0" y="0"/>
                </a:moveTo>
                <a:lnTo>
                  <a:pt x="617864" y="0"/>
                </a:lnTo>
                <a:lnTo>
                  <a:pt x="617864" y="706497"/>
                </a:lnTo>
                <a:lnTo>
                  <a:pt x="0" y="7064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8" name="Google Shape;308;p15"/>
          <p:cNvSpPr/>
          <p:nvPr/>
        </p:nvSpPr>
        <p:spPr>
          <a:xfrm>
            <a:off x="6325790" y="2764585"/>
            <a:ext cx="641578" cy="641578"/>
          </a:xfrm>
          <a:custGeom>
            <a:rect b="b" l="l" r="r" t="t"/>
            <a:pathLst>
              <a:path extrusionOk="0" h="641578" w="641578">
                <a:moveTo>
                  <a:pt x="0" y="0"/>
                </a:moveTo>
                <a:lnTo>
                  <a:pt x="641578" y="0"/>
                </a:lnTo>
                <a:lnTo>
                  <a:pt x="641578" y="641578"/>
                </a:lnTo>
                <a:lnTo>
                  <a:pt x="0" y="64157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09" name="Google Shape;309;p15"/>
          <p:cNvSpPr/>
          <p:nvPr/>
        </p:nvSpPr>
        <p:spPr>
          <a:xfrm>
            <a:off x="5699118" y="3823444"/>
            <a:ext cx="658632" cy="601152"/>
          </a:xfrm>
          <a:custGeom>
            <a:rect b="b" l="l" r="r" t="t"/>
            <a:pathLst>
              <a:path extrusionOk="0" h="601152" w="658632">
                <a:moveTo>
                  <a:pt x="0" y="0"/>
                </a:moveTo>
                <a:lnTo>
                  <a:pt x="658632" y="0"/>
                </a:lnTo>
                <a:lnTo>
                  <a:pt x="658632" y="601152"/>
                </a:lnTo>
                <a:lnTo>
                  <a:pt x="0" y="60115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0" name="Google Shape;310;p15"/>
          <p:cNvSpPr/>
          <p:nvPr/>
        </p:nvSpPr>
        <p:spPr>
          <a:xfrm flipH="1" rot="10800000">
            <a:off x="6670348" y="3753501"/>
            <a:ext cx="658851" cy="741039"/>
          </a:xfrm>
          <a:custGeom>
            <a:rect b="b" l="l" r="r" t="t"/>
            <a:pathLst>
              <a:path extrusionOk="0" h="741039" w="658851">
                <a:moveTo>
                  <a:pt x="0" y="741038"/>
                </a:moveTo>
                <a:lnTo>
                  <a:pt x="658851" y="741038"/>
                </a:lnTo>
                <a:lnTo>
                  <a:pt x="658851" y="0"/>
                </a:lnTo>
                <a:lnTo>
                  <a:pt x="0" y="0"/>
                </a:lnTo>
                <a:lnTo>
                  <a:pt x="0" y="741038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1" name="Google Shape;311;p15"/>
          <p:cNvSpPr/>
          <p:nvPr/>
        </p:nvSpPr>
        <p:spPr>
          <a:xfrm>
            <a:off x="8445726" y="3647513"/>
            <a:ext cx="583175" cy="841853"/>
          </a:xfrm>
          <a:custGeom>
            <a:rect b="b" l="l" r="r" t="t"/>
            <a:pathLst>
              <a:path extrusionOk="0" h="841853" w="583175">
                <a:moveTo>
                  <a:pt x="0" y="0"/>
                </a:moveTo>
                <a:lnTo>
                  <a:pt x="583175" y="0"/>
                </a:lnTo>
                <a:lnTo>
                  <a:pt x="583175" y="841854"/>
                </a:lnTo>
                <a:lnTo>
                  <a:pt x="0" y="84185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2" name="Google Shape;312;p15"/>
          <p:cNvSpPr/>
          <p:nvPr/>
        </p:nvSpPr>
        <p:spPr>
          <a:xfrm>
            <a:off x="4810945" y="3816737"/>
            <a:ext cx="631798" cy="614567"/>
          </a:xfrm>
          <a:custGeom>
            <a:rect b="b" l="l" r="r" t="t"/>
            <a:pathLst>
              <a:path extrusionOk="0" h="614567" w="631798">
                <a:moveTo>
                  <a:pt x="0" y="0"/>
                </a:moveTo>
                <a:lnTo>
                  <a:pt x="631798" y="0"/>
                </a:lnTo>
                <a:lnTo>
                  <a:pt x="631798" y="614566"/>
                </a:lnTo>
                <a:lnTo>
                  <a:pt x="0" y="61456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3" name="Google Shape;313;p15"/>
          <p:cNvSpPr/>
          <p:nvPr/>
        </p:nvSpPr>
        <p:spPr>
          <a:xfrm>
            <a:off x="7228954" y="2755919"/>
            <a:ext cx="658910" cy="658910"/>
          </a:xfrm>
          <a:custGeom>
            <a:rect b="b" l="l" r="r" t="t"/>
            <a:pathLst>
              <a:path extrusionOk="0" h="658910" w="658910">
                <a:moveTo>
                  <a:pt x="0" y="0"/>
                </a:moveTo>
                <a:lnTo>
                  <a:pt x="658911" y="0"/>
                </a:lnTo>
                <a:lnTo>
                  <a:pt x="658911" y="658910"/>
                </a:lnTo>
                <a:lnTo>
                  <a:pt x="0" y="65891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4" name="Google Shape;314;p15"/>
          <p:cNvSpPr/>
          <p:nvPr/>
        </p:nvSpPr>
        <p:spPr>
          <a:xfrm>
            <a:off x="7641796" y="3826436"/>
            <a:ext cx="547555" cy="595168"/>
          </a:xfrm>
          <a:custGeom>
            <a:rect b="b" l="l" r="r" t="t"/>
            <a:pathLst>
              <a:path extrusionOk="0" h="595168" w="547555">
                <a:moveTo>
                  <a:pt x="0" y="0"/>
                </a:moveTo>
                <a:lnTo>
                  <a:pt x="547555" y="0"/>
                </a:lnTo>
                <a:lnTo>
                  <a:pt x="547555" y="595168"/>
                </a:lnTo>
                <a:lnTo>
                  <a:pt x="0" y="59516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5" name="Google Shape;315;p15"/>
          <p:cNvSpPr/>
          <p:nvPr/>
        </p:nvSpPr>
        <p:spPr>
          <a:xfrm>
            <a:off x="9028901" y="2744933"/>
            <a:ext cx="581844" cy="680881"/>
          </a:xfrm>
          <a:custGeom>
            <a:rect b="b" l="l" r="r" t="t"/>
            <a:pathLst>
              <a:path extrusionOk="0" h="680881" w="581844">
                <a:moveTo>
                  <a:pt x="0" y="0"/>
                </a:moveTo>
                <a:lnTo>
                  <a:pt x="581844" y="0"/>
                </a:lnTo>
                <a:lnTo>
                  <a:pt x="581844" y="680881"/>
                </a:lnTo>
                <a:lnTo>
                  <a:pt x="0" y="68088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6" name="Google Shape;316;p15"/>
          <p:cNvSpPr/>
          <p:nvPr/>
        </p:nvSpPr>
        <p:spPr>
          <a:xfrm>
            <a:off x="5885227" y="4799339"/>
            <a:ext cx="2164283" cy="1086077"/>
          </a:xfrm>
          <a:custGeom>
            <a:rect b="b" l="l" r="r" t="t"/>
            <a:pathLst>
              <a:path extrusionOk="0" h="1086077" w="2164283">
                <a:moveTo>
                  <a:pt x="0" y="0"/>
                </a:moveTo>
                <a:lnTo>
                  <a:pt x="2164283" y="0"/>
                </a:lnTo>
                <a:lnTo>
                  <a:pt x="2164283" y="1086077"/>
                </a:lnTo>
                <a:lnTo>
                  <a:pt x="0" y="108607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17" name="Google Shape;317;p15"/>
          <p:cNvSpPr/>
          <p:nvPr/>
        </p:nvSpPr>
        <p:spPr>
          <a:xfrm flipH="1" rot="4863954">
            <a:off x="6548514" y="4580274"/>
            <a:ext cx="841704" cy="1503043"/>
          </a:xfrm>
          <a:custGeom>
            <a:rect b="b" l="l" r="r" t="t"/>
            <a:pathLst>
              <a:path extrusionOk="0" h="1503043" w="841704">
                <a:moveTo>
                  <a:pt x="0" y="1503043"/>
                </a:moveTo>
                <a:lnTo>
                  <a:pt x="841703" y="1503043"/>
                </a:lnTo>
                <a:lnTo>
                  <a:pt x="841703" y="0"/>
                </a:lnTo>
                <a:lnTo>
                  <a:pt x="0" y="0"/>
                </a:lnTo>
                <a:lnTo>
                  <a:pt x="0" y="1503043"/>
                </a:lnTo>
                <a:close/>
              </a:path>
            </a:pathLst>
          </a:custGeom>
          <a:blipFill rotWithShape="1">
            <a:blip r:embed="rId1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3D4"/>
        </a:solidFill>
      </p:bgPr>
    </p:bg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6"/>
          <p:cNvSpPr txBox="1"/>
          <p:nvPr/>
        </p:nvSpPr>
        <p:spPr>
          <a:xfrm>
            <a:off x="2856530" y="1514664"/>
            <a:ext cx="49788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5271FF"/>
                </a:solidFill>
              </a:rPr>
              <a:t>CREDITS</a:t>
            </a:r>
            <a:endParaRPr b="1"/>
          </a:p>
        </p:txBody>
      </p:sp>
      <p:sp>
        <p:nvSpPr>
          <p:cNvPr id="323" name="Google Shape;323;p16"/>
          <p:cNvSpPr txBox="1"/>
          <p:nvPr/>
        </p:nvSpPr>
        <p:spPr>
          <a:xfrm>
            <a:off x="1438686" y="2104758"/>
            <a:ext cx="7814627" cy="234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5271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24" name="Google Shape;324;p16"/>
          <p:cNvSpPr txBox="1"/>
          <p:nvPr/>
        </p:nvSpPr>
        <p:spPr>
          <a:xfrm>
            <a:off x="3966931" y="5832854"/>
            <a:ext cx="2758200" cy="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96" u="none" cap="none" strike="noStrike">
                <a:solidFill>
                  <a:srgbClr val="5271FF"/>
                </a:solidFill>
              </a:rPr>
              <a:t>Happy designing!</a:t>
            </a:r>
            <a:endParaRPr b="1"/>
          </a:p>
        </p:txBody>
      </p:sp>
      <p:sp>
        <p:nvSpPr>
          <p:cNvPr id="325" name="Google Shape;325;p16"/>
          <p:cNvSpPr txBox="1"/>
          <p:nvPr/>
        </p:nvSpPr>
        <p:spPr>
          <a:xfrm>
            <a:off x="2002794" y="3815062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5271FF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26" name="Google Shape;326;p16"/>
          <p:cNvSpPr txBox="1"/>
          <p:nvPr/>
        </p:nvSpPr>
        <p:spPr>
          <a:xfrm>
            <a:off x="2002794" y="4990821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5271FF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27" name="Google Shape;327;p16"/>
          <p:cNvSpPr txBox="1"/>
          <p:nvPr/>
        </p:nvSpPr>
        <p:spPr>
          <a:xfrm>
            <a:off x="3290222" y="4506171"/>
            <a:ext cx="4111555" cy="414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5271FF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328" name="Google Shape;32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4900" y="2919763"/>
            <a:ext cx="3082059" cy="776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