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 Black"/>
      <p:bold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Black-bold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Black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EC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618012" y="6754686"/>
            <a:ext cx="670051" cy="2763781"/>
            <a:chOff x="0" y="0"/>
            <a:chExt cx="893402" cy="3685041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0" y="0"/>
              <a:ext cx="893402" cy="893402"/>
              <a:chOff x="0" y="0"/>
              <a:chExt cx="812800" cy="8128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06C892">
                    <a:alpha val="69803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8" name="Google Shape;88;p13"/>
            <p:cNvCxnSpPr/>
            <p:nvPr/>
          </p:nvCxnSpPr>
          <p:spPr>
            <a:xfrm rot="10800000">
              <a:off x="423325" y="849039"/>
              <a:ext cx="0" cy="2836002"/>
            </a:xfrm>
            <a:prstGeom prst="straightConnector1">
              <a:avLst/>
            </a:prstGeom>
            <a:noFill/>
            <a:ln cap="flat" cmpd="sng" w="156325">
              <a:solidFill>
                <a:srgbClr val="06C892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9" name="Google Shape;89;p13"/>
          <p:cNvGrpSpPr/>
          <p:nvPr/>
        </p:nvGrpSpPr>
        <p:grpSpPr>
          <a:xfrm>
            <a:off x="1288063" y="7175213"/>
            <a:ext cx="670051" cy="2763781"/>
            <a:chOff x="0" y="0"/>
            <a:chExt cx="893402" cy="3685041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0" y="0"/>
              <a:ext cx="893402" cy="893402"/>
              <a:chOff x="0" y="0"/>
              <a:chExt cx="812800" cy="8128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06C892">
                    <a:alpha val="69803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3" name="Google Shape;93;p13"/>
            <p:cNvCxnSpPr/>
            <p:nvPr/>
          </p:nvCxnSpPr>
          <p:spPr>
            <a:xfrm rot="10800000">
              <a:off x="423325" y="849039"/>
              <a:ext cx="0" cy="2836002"/>
            </a:xfrm>
            <a:prstGeom prst="straightConnector1">
              <a:avLst/>
            </a:prstGeom>
            <a:noFill/>
            <a:ln cap="flat" cmpd="sng" w="156325">
              <a:solidFill>
                <a:srgbClr val="06C892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4" name="Google Shape;94;p13"/>
          <p:cNvGrpSpPr/>
          <p:nvPr/>
        </p:nvGrpSpPr>
        <p:grpSpPr>
          <a:xfrm>
            <a:off x="2089416" y="6871370"/>
            <a:ext cx="670051" cy="2763781"/>
            <a:chOff x="0" y="0"/>
            <a:chExt cx="893402" cy="3685041"/>
          </a:xfrm>
        </p:grpSpPr>
        <p:grpSp>
          <p:nvGrpSpPr>
            <p:cNvPr id="95" name="Google Shape;95;p13"/>
            <p:cNvGrpSpPr/>
            <p:nvPr/>
          </p:nvGrpSpPr>
          <p:grpSpPr>
            <a:xfrm>
              <a:off x="0" y="0"/>
              <a:ext cx="893402" cy="893402"/>
              <a:chOff x="0" y="0"/>
              <a:chExt cx="812800" cy="812800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06C892">
                    <a:alpha val="69803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8" name="Google Shape;98;p13"/>
            <p:cNvCxnSpPr/>
            <p:nvPr/>
          </p:nvCxnSpPr>
          <p:spPr>
            <a:xfrm rot="10800000">
              <a:off x="423325" y="849039"/>
              <a:ext cx="0" cy="2836002"/>
            </a:xfrm>
            <a:prstGeom prst="straightConnector1">
              <a:avLst/>
            </a:prstGeom>
            <a:noFill/>
            <a:ln cap="flat" cmpd="sng" w="156325">
              <a:solidFill>
                <a:srgbClr val="06C892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9" name="Google Shape;99;p13"/>
          <p:cNvGrpSpPr/>
          <p:nvPr/>
        </p:nvGrpSpPr>
        <p:grpSpPr>
          <a:xfrm>
            <a:off x="-134950" y="7428584"/>
            <a:ext cx="670051" cy="2763781"/>
            <a:chOff x="0" y="0"/>
            <a:chExt cx="893402" cy="3685041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0" y="0"/>
              <a:ext cx="893402" cy="893402"/>
              <a:chOff x="0" y="0"/>
              <a:chExt cx="812800" cy="8128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95250">
                <a:solidFill>
                  <a:srgbClr val="06C892">
                    <a:alpha val="69803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3" name="Google Shape;103;p13"/>
            <p:cNvCxnSpPr/>
            <p:nvPr/>
          </p:nvCxnSpPr>
          <p:spPr>
            <a:xfrm rot="10800000">
              <a:off x="423325" y="849039"/>
              <a:ext cx="0" cy="2836002"/>
            </a:xfrm>
            <a:prstGeom prst="straightConnector1">
              <a:avLst/>
            </a:prstGeom>
            <a:noFill/>
            <a:ln cap="flat" cmpd="sng" w="156325">
              <a:solidFill>
                <a:srgbClr val="06C892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4" name="Google Shape;104;p13"/>
          <p:cNvGrpSpPr/>
          <p:nvPr/>
        </p:nvGrpSpPr>
        <p:grpSpPr>
          <a:xfrm>
            <a:off x="0" y="9965897"/>
            <a:ext cx="7560000" cy="726103"/>
            <a:chOff x="0" y="-28575"/>
            <a:chExt cx="2709333" cy="260219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2709333" cy="231644"/>
            </a:xfrm>
            <a:custGeom>
              <a:rect b="b" l="l" r="r" t="t"/>
              <a:pathLst>
                <a:path extrusionOk="0" h="23164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31644"/>
                  </a:lnTo>
                  <a:lnTo>
                    <a:pt x="0" y="231644"/>
                  </a:lnTo>
                  <a:close/>
                </a:path>
              </a:pathLst>
            </a:custGeom>
            <a:solidFill>
              <a:srgbClr val="06C892"/>
            </a:soli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28575"/>
              <a:ext cx="2709333" cy="26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3"/>
          <p:cNvSpPr/>
          <p:nvPr/>
        </p:nvSpPr>
        <p:spPr>
          <a:xfrm flipH="1">
            <a:off x="271467" y="6754686"/>
            <a:ext cx="4305949" cy="4060510"/>
          </a:xfrm>
          <a:custGeom>
            <a:rect b="b" l="l" r="r" t="t"/>
            <a:pathLst>
              <a:path extrusionOk="0" h="4060510" w="4305949">
                <a:moveTo>
                  <a:pt x="4305949" y="0"/>
                </a:moveTo>
                <a:lnTo>
                  <a:pt x="0" y="0"/>
                </a:lnTo>
                <a:lnTo>
                  <a:pt x="0" y="4060510"/>
                </a:lnTo>
                <a:lnTo>
                  <a:pt x="4305949" y="4060510"/>
                </a:lnTo>
                <a:lnTo>
                  <a:pt x="430594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8" name="Google Shape;108;p13"/>
          <p:cNvCxnSpPr/>
          <p:nvPr/>
        </p:nvCxnSpPr>
        <p:spPr>
          <a:xfrm>
            <a:off x="0" y="835100"/>
            <a:ext cx="7127269" cy="0"/>
          </a:xfrm>
          <a:prstGeom prst="straightConnector1">
            <a:avLst/>
          </a:prstGeom>
          <a:noFill/>
          <a:ln cap="flat" cmpd="sng" w="76200">
            <a:solidFill>
              <a:srgbClr val="06C89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590794" y="3038985"/>
            <a:ext cx="6536475" cy="0"/>
          </a:xfrm>
          <a:prstGeom prst="straightConnector1">
            <a:avLst/>
          </a:prstGeom>
          <a:noFill/>
          <a:ln cap="flat" cmpd="sng" w="76200">
            <a:solidFill>
              <a:srgbClr val="06C89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521194" y="5147022"/>
            <a:ext cx="6394996" cy="0"/>
          </a:xfrm>
          <a:prstGeom prst="straightConnector1">
            <a:avLst/>
          </a:prstGeom>
          <a:noFill/>
          <a:ln cap="flat" cmpd="sng" w="76200">
            <a:solidFill>
              <a:srgbClr val="06C89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1" name="Google Shape;111;p13"/>
          <p:cNvCxnSpPr/>
          <p:nvPr/>
        </p:nvCxnSpPr>
        <p:spPr>
          <a:xfrm rot="10800000">
            <a:off x="7142490" y="1060775"/>
            <a:ext cx="0" cy="1920546"/>
          </a:xfrm>
          <a:prstGeom prst="straightConnector1">
            <a:avLst/>
          </a:prstGeom>
          <a:noFill/>
          <a:ln cap="flat" cmpd="sng" w="76200">
            <a:solidFill>
              <a:srgbClr val="06C89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2" name="Google Shape;112;p13"/>
          <p:cNvCxnSpPr/>
          <p:nvPr/>
        </p:nvCxnSpPr>
        <p:spPr>
          <a:xfrm rot="10800000">
            <a:off x="521194" y="3264660"/>
            <a:ext cx="0" cy="1882361"/>
          </a:xfrm>
          <a:prstGeom prst="straightConnector1">
            <a:avLst/>
          </a:prstGeom>
          <a:noFill/>
          <a:ln cap="flat" cmpd="sng" w="76200">
            <a:solidFill>
              <a:srgbClr val="06C892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13" name="Google Shape;113;p13"/>
          <p:cNvGrpSpPr/>
          <p:nvPr/>
        </p:nvGrpSpPr>
        <p:grpSpPr>
          <a:xfrm>
            <a:off x="5277098" y="6843057"/>
            <a:ext cx="1918468" cy="387752"/>
            <a:chOff x="0" y="-28575"/>
            <a:chExt cx="696188" cy="140711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696188" cy="112136"/>
            </a:xfrm>
            <a:custGeom>
              <a:rect b="b" l="l" r="r" t="t"/>
              <a:pathLst>
                <a:path extrusionOk="0" h="112136" w="696188">
                  <a:moveTo>
                    <a:pt x="56068" y="0"/>
                  </a:moveTo>
                  <a:lnTo>
                    <a:pt x="640120" y="0"/>
                  </a:lnTo>
                  <a:cubicBezTo>
                    <a:pt x="654990" y="0"/>
                    <a:pt x="669251" y="5907"/>
                    <a:pt x="679766" y="16422"/>
                  </a:cubicBezTo>
                  <a:cubicBezTo>
                    <a:pt x="690281" y="26937"/>
                    <a:pt x="696188" y="41198"/>
                    <a:pt x="696188" y="56068"/>
                  </a:cubicBezTo>
                  <a:lnTo>
                    <a:pt x="696188" y="56068"/>
                  </a:lnTo>
                  <a:cubicBezTo>
                    <a:pt x="696188" y="70938"/>
                    <a:pt x="690281" y="85199"/>
                    <a:pt x="679766" y="95714"/>
                  </a:cubicBezTo>
                  <a:cubicBezTo>
                    <a:pt x="669251" y="106228"/>
                    <a:pt x="654990" y="112136"/>
                    <a:pt x="640120" y="112136"/>
                  </a:cubicBezTo>
                  <a:lnTo>
                    <a:pt x="56068" y="112136"/>
                  </a:lnTo>
                  <a:cubicBezTo>
                    <a:pt x="41198" y="112136"/>
                    <a:pt x="26937" y="106228"/>
                    <a:pt x="16422" y="95714"/>
                  </a:cubicBezTo>
                  <a:cubicBezTo>
                    <a:pt x="5907" y="85199"/>
                    <a:pt x="0" y="70938"/>
                    <a:pt x="0" y="56068"/>
                  </a:cubicBezTo>
                  <a:lnTo>
                    <a:pt x="0" y="56068"/>
                  </a:lnTo>
                  <a:cubicBezTo>
                    <a:pt x="0" y="41198"/>
                    <a:pt x="5907" y="26937"/>
                    <a:pt x="16422" y="16422"/>
                  </a:cubicBezTo>
                  <a:cubicBezTo>
                    <a:pt x="26937" y="5907"/>
                    <a:pt x="41198" y="0"/>
                    <a:pt x="56068" y="0"/>
                  </a:cubicBezTo>
                  <a:close/>
                </a:path>
              </a:pathLst>
            </a:custGeom>
            <a:solidFill>
              <a:srgbClr val="06C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0" y="-28575"/>
              <a:ext cx="696188" cy="1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508514" y="384827"/>
            <a:ext cx="1533528" cy="1533528"/>
            <a:chOff x="0" y="0"/>
            <a:chExt cx="812800" cy="812800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3"/>
          <p:cNvSpPr/>
          <p:nvPr/>
        </p:nvSpPr>
        <p:spPr>
          <a:xfrm>
            <a:off x="590794" y="544157"/>
            <a:ext cx="1368968" cy="1148564"/>
          </a:xfrm>
          <a:custGeom>
            <a:rect b="b" l="l" r="r" t="t"/>
            <a:pathLst>
              <a:path extrusionOk="0" h="1148564" w="1368968">
                <a:moveTo>
                  <a:pt x="0" y="0"/>
                </a:moveTo>
                <a:lnTo>
                  <a:pt x="1368968" y="0"/>
                </a:lnTo>
                <a:lnTo>
                  <a:pt x="1368968" y="1148564"/>
                </a:lnTo>
                <a:lnTo>
                  <a:pt x="0" y="114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 txBox="1"/>
          <p:nvPr/>
        </p:nvSpPr>
        <p:spPr>
          <a:xfrm>
            <a:off x="2216845" y="1064014"/>
            <a:ext cx="2559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DISRUPTION</a:t>
            </a:r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3851164" y="384827"/>
            <a:ext cx="1533528" cy="1533528"/>
            <a:chOff x="0" y="0"/>
            <a:chExt cx="812800" cy="812800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615245" y="4783344"/>
            <a:ext cx="1533528" cy="1533528"/>
            <a:chOff x="0" y="0"/>
            <a:chExt cx="812800" cy="812800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4115019" y="4783344"/>
            <a:ext cx="1533528" cy="1533528"/>
            <a:chOff x="0" y="0"/>
            <a:chExt cx="812800" cy="812800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859355" y="2623999"/>
            <a:ext cx="1533528" cy="1533528"/>
            <a:chOff x="0" y="0"/>
            <a:chExt cx="812800" cy="812800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4120654" y="2623999"/>
            <a:ext cx="1533528" cy="1533528"/>
            <a:chOff x="0" y="0"/>
            <a:chExt cx="812800" cy="812800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3"/>
          <p:cNvSpPr/>
          <p:nvPr/>
        </p:nvSpPr>
        <p:spPr>
          <a:xfrm>
            <a:off x="1126531" y="2895048"/>
            <a:ext cx="1082349" cy="991431"/>
          </a:xfrm>
          <a:custGeom>
            <a:rect b="b" l="l" r="r" t="t"/>
            <a:pathLst>
              <a:path extrusionOk="0" h="991431" w="1082349">
                <a:moveTo>
                  <a:pt x="0" y="0"/>
                </a:moveTo>
                <a:lnTo>
                  <a:pt x="1082349" y="0"/>
                </a:lnTo>
                <a:lnTo>
                  <a:pt x="1082349" y="991431"/>
                </a:lnTo>
                <a:lnTo>
                  <a:pt x="0" y="991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7" name="Google Shape;137;p13"/>
          <p:cNvGrpSpPr/>
          <p:nvPr/>
        </p:nvGrpSpPr>
        <p:grpSpPr>
          <a:xfrm rot="-5400000">
            <a:off x="6862464" y="637633"/>
            <a:ext cx="451351" cy="394932"/>
            <a:chOff x="0" y="0"/>
            <a:chExt cx="812800" cy="711200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6C892"/>
            </a:solidFill>
            <a:ln>
              <a:noFill/>
            </a:ln>
          </p:spPr>
        </p:sp>
        <p:sp>
          <p:nvSpPr>
            <p:cNvPr id="139" name="Google Shape;139;p13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3"/>
          <p:cNvGrpSpPr/>
          <p:nvPr/>
        </p:nvGrpSpPr>
        <p:grpSpPr>
          <a:xfrm rot="5400000">
            <a:off x="365119" y="2841519"/>
            <a:ext cx="451351" cy="394932"/>
            <a:chOff x="0" y="0"/>
            <a:chExt cx="812800" cy="711200"/>
          </a:xfrm>
        </p:grpSpPr>
        <p:sp>
          <p:nvSpPr>
            <p:cNvPr id="141" name="Google Shape;141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6C892"/>
            </a:solidFill>
            <a:ln>
              <a:noFill/>
            </a:ln>
          </p:spPr>
        </p:sp>
        <p:sp>
          <p:nvSpPr>
            <p:cNvPr id="142" name="Google Shape;142;p13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3"/>
          <p:cNvGrpSpPr/>
          <p:nvPr/>
        </p:nvGrpSpPr>
        <p:grpSpPr>
          <a:xfrm rot="-5400000">
            <a:off x="6887981" y="4949556"/>
            <a:ext cx="451351" cy="394932"/>
            <a:chOff x="0" y="0"/>
            <a:chExt cx="812800" cy="711200"/>
          </a:xfrm>
        </p:grpSpPr>
        <p:sp>
          <p:nvSpPr>
            <p:cNvPr id="144" name="Google Shape;144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6C892"/>
            </a:solidFill>
            <a:ln>
              <a:noFill/>
            </a:ln>
          </p:spPr>
        </p:sp>
        <p:sp>
          <p:nvSpPr>
            <p:cNvPr id="145" name="Google Shape;145;p13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3"/>
          <p:cNvSpPr/>
          <p:nvPr/>
        </p:nvSpPr>
        <p:spPr>
          <a:xfrm>
            <a:off x="4071702" y="638686"/>
            <a:ext cx="1092451" cy="1025812"/>
          </a:xfrm>
          <a:custGeom>
            <a:rect b="b" l="l" r="r" t="t"/>
            <a:pathLst>
              <a:path extrusionOk="0" h="1025812" w="1092451">
                <a:moveTo>
                  <a:pt x="0" y="0"/>
                </a:moveTo>
                <a:lnTo>
                  <a:pt x="1092452" y="0"/>
                </a:lnTo>
                <a:lnTo>
                  <a:pt x="1092452" y="1025812"/>
                </a:lnTo>
                <a:lnTo>
                  <a:pt x="0" y="1025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3"/>
          <p:cNvSpPr/>
          <p:nvPr/>
        </p:nvSpPr>
        <p:spPr>
          <a:xfrm>
            <a:off x="4259728" y="5021240"/>
            <a:ext cx="1236199" cy="991431"/>
          </a:xfrm>
          <a:custGeom>
            <a:rect b="b" l="l" r="r" t="t"/>
            <a:pathLst>
              <a:path extrusionOk="0" h="991431" w="1236199">
                <a:moveTo>
                  <a:pt x="0" y="0"/>
                </a:moveTo>
                <a:lnTo>
                  <a:pt x="1236199" y="0"/>
                </a:lnTo>
                <a:lnTo>
                  <a:pt x="1236199" y="991431"/>
                </a:lnTo>
                <a:lnTo>
                  <a:pt x="0" y="991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3"/>
          <p:cNvSpPr/>
          <p:nvPr/>
        </p:nvSpPr>
        <p:spPr>
          <a:xfrm>
            <a:off x="827004" y="5038393"/>
            <a:ext cx="1110011" cy="1023430"/>
          </a:xfrm>
          <a:custGeom>
            <a:rect b="b" l="l" r="r" t="t"/>
            <a:pathLst>
              <a:path extrusionOk="0" h="1023430" w="1110011">
                <a:moveTo>
                  <a:pt x="0" y="0"/>
                </a:moveTo>
                <a:lnTo>
                  <a:pt x="1110011" y="0"/>
                </a:lnTo>
                <a:lnTo>
                  <a:pt x="1110011" y="1023430"/>
                </a:lnTo>
                <a:lnTo>
                  <a:pt x="0" y="1023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3"/>
          <p:cNvSpPr/>
          <p:nvPr/>
        </p:nvSpPr>
        <p:spPr>
          <a:xfrm>
            <a:off x="4497091" y="2813309"/>
            <a:ext cx="780654" cy="1123243"/>
          </a:xfrm>
          <a:custGeom>
            <a:rect b="b" l="l" r="r" t="t"/>
            <a:pathLst>
              <a:path extrusionOk="0" h="1123243" w="780654">
                <a:moveTo>
                  <a:pt x="0" y="0"/>
                </a:moveTo>
                <a:lnTo>
                  <a:pt x="780654" y="0"/>
                </a:lnTo>
                <a:lnTo>
                  <a:pt x="780654" y="1123244"/>
                </a:lnTo>
                <a:lnTo>
                  <a:pt x="0" y="1123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3"/>
          <p:cNvSpPr txBox="1"/>
          <p:nvPr/>
        </p:nvSpPr>
        <p:spPr>
          <a:xfrm>
            <a:off x="4364190" y="7267668"/>
            <a:ext cx="2831375" cy="786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24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DIGITAL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4530214" y="8025258"/>
            <a:ext cx="2665351" cy="23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0" u="none" cap="none" strike="noStrike">
                <a:solidFill>
                  <a:srgbClr val="06C89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TRANSFORMATION JOURNEY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4617966" y="8522780"/>
            <a:ext cx="25386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5317609" y="6995916"/>
            <a:ext cx="1837446" cy="151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7" u="none" cap="none" strike="noStrike">
                <a:solidFill>
                  <a:srgbClr val="000EC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INFOGRAPHIC POSTER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2216845" y="1375304"/>
            <a:ext cx="13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 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3742060" y="10287535"/>
            <a:ext cx="696385" cy="129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SOURCE: 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4304770" y="10278010"/>
            <a:ext cx="2698825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5465636" y="1064014"/>
            <a:ext cx="2559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REACTION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5465636" y="1347859"/>
            <a:ext cx="13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 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2327325" y="5773820"/>
            <a:ext cx="13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 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5746658" y="5454524"/>
            <a:ext cx="2559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TRANSFORMATION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5773601" y="5750434"/>
            <a:ext cx="13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 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2580006" y="3614476"/>
            <a:ext cx="13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 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5809134" y="3202633"/>
            <a:ext cx="127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IDEATION &amp; DEVELOPMENT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5784540" y="3614476"/>
            <a:ext cx="13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odor amet, consectetuer adipiscing elit. Fringilla ante inceptos nibh nibh integer aliquet mus laoreet. 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2567686" y="3202633"/>
            <a:ext cx="127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DEFINE ENABLERS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2323577" y="5332627"/>
            <a:ext cx="157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DEFINE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6C89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OPERATING MODEL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EC9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4292104" y="2928512"/>
            <a:ext cx="719858" cy="608904"/>
            <a:chOff x="0" y="-6946"/>
            <a:chExt cx="959811" cy="811873"/>
          </a:xfrm>
        </p:grpSpPr>
        <p:grpSp>
          <p:nvGrpSpPr>
            <p:cNvPr id="187" name="Google Shape;187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E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#000EC9</a:t>
              </a:r>
              <a:endParaRPr/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5205330" y="2924210"/>
            <a:ext cx="719858" cy="608904"/>
            <a:chOff x="0" y="-6946"/>
            <a:chExt cx="959811" cy="811873"/>
          </a:xfrm>
        </p:grpSpPr>
        <p:grpSp>
          <p:nvGrpSpPr>
            <p:cNvPr id="192" name="Google Shape;192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6C8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#06C892</a:t>
              </a:r>
              <a:endParaRPr/>
            </a:p>
          </p:txBody>
        </p:sp>
      </p:grpSp>
      <p:sp>
        <p:nvSpPr>
          <p:cNvPr id="196" name="Google Shape;196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6C892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6C892"/>
                </a:solidFill>
              </a:rPr>
              <a:t>RESOURCE PAGE</a:t>
            </a:r>
            <a:endParaRPr b="1"/>
          </a:p>
        </p:txBody>
      </p:sp>
      <p:sp>
        <p:nvSpPr>
          <p:cNvPr id="198" name="Google Shape;198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1337263" y="9656575"/>
            <a:ext cx="4968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6C892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205" name="Google Shape;205;p14"/>
          <p:cNvGrpSpPr/>
          <p:nvPr/>
        </p:nvGrpSpPr>
        <p:grpSpPr>
          <a:xfrm>
            <a:off x="4312330" y="3596126"/>
            <a:ext cx="719858" cy="608904"/>
            <a:chOff x="0" y="-6946"/>
            <a:chExt cx="959811" cy="811873"/>
          </a:xfrm>
        </p:grpSpPr>
        <p:grpSp>
          <p:nvGrpSpPr>
            <p:cNvPr id="206" name="Google Shape;20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07" name="Google Shape;20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5383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#5383FF</a:t>
              </a:r>
              <a:endParaRPr/>
            </a:p>
          </p:txBody>
        </p:sp>
      </p:grpSp>
      <p:grpSp>
        <p:nvGrpSpPr>
          <p:cNvPr id="210" name="Google Shape;210;p14"/>
          <p:cNvGrpSpPr/>
          <p:nvPr/>
        </p:nvGrpSpPr>
        <p:grpSpPr>
          <a:xfrm>
            <a:off x="5225556" y="3591824"/>
            <a:ext cx="719858" cy="608904"/>
            <a:chOff x="0" y="-6946"/>
            <a:chExt cx="959811" cy="811873"/>
          </a:xfrm>
        </p:grpSpPr>
        <p:grpSp>
          <p:nvGrpSpPr>
            <p:cNvPr id="211" name="Google Shape;211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12" name="Google Shape;21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D6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Google Shape;214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#FD696E</a:t>
              </a:r>
              <a:endParaRPr/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5398114" y="6655824"/>
            <a:ext cx="1120877" cy="940416"/>
          </a:xfrm>
          <a:custGeom>
            <a:rect b="b" l="l" r="r" t="t"/>
            <a:pathLst>
              <a:path extrusionOk="0" h="940416" w="1120877">
                <a:moveTo>
                  <a:pt x="0" y="0"/>
                </a:moveTo>
                <a:lnTo>
                  <a:pt x="1120877" y="0"/>
                </a:lnTo>
                <a:lnTo>
                  <a:pt x="1120877" y="940416"/>
                </a:lnTo>
                <a:lnTo>
                  <a:pt x="0" y="940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4"/>
          <p:cNvSpPr/>
          <p:nvPr/>
        </p:nvSpPr>
        <p:spPr>
          <a:xfrm>
            <a:off x="4666751" y="7892327"/>
            <a:ext cx="1052313" cy="963919"/>
          </a:xfrm>
          <a:custGeom>
            <a:rect b="b" l="l" r="r" t="t"/>
            <a:pathLst>
              <a:path extrusionOk="0" h="963919" w="1052313">
                <a:moveTo>
                  <a:pt x="0" y="0"/>
                </a:moveTo>
                <a:lnTo>
                  <a:pt x="1052313" y="0"/>
                </a:lnTo>
                <a:lnTo>
                  <a:pt x="1052313" y="963919"/>
                </a:lnTo>
                <a:lnTo>
                  <a:pt x="0" y="963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4"/>
          <p:cNvSpPr/>
          <p:nvPr/>
        </p:nvSpPr>
        <p:spPr>
          <a:xfrm flipH="1">
            <a:off x="1414964" y="6632818"/>
            <a:ext cx="1046052" cy="986427"/>
          </a:xfrm>
          <a:custGeom>
            <a:rect b="b" l="l" r="r" t="t"/>
            <a:pathLst>
              <a:path extrusionOk="0" h="986427" w="1046052">
                <a:moveTo>
                  <a:pt x="1046053" y="0"/>
                </a:moveTo>
                <a:lnTo>
                  <a:pt x="0" y="0"/>
                </a:lnTo>
                <a:lnTo>
                  <a:pt x="0" y="986427"/>
                </a:lnTo>
                <a:lnTo>
                  <a:pt x="1046053" y="986427"/>
                </a:lnTo>
                <a:lnTo>
                  <a:pt x="104605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4"/>
          <p:cNvSpPr/>
          <p:nvPr/>
        </p:nvSpPr>
        <p:spPr>
          <a:xfrm>
            <a:off x="2731248" y="6664068"/>
            <a:ext cx="983947" cy="923926"/>
          </a:xfrm>
          <a:custGeom>
            <a:rect b="b" l="l" r="r" t="t"/>
            <a:pathLst>
              <a:path extrusionOk="0" h="923926" w="983947">
                <a:moveTo>
                  <a:pt x="0" y="0"/>
                </a:moveTo>
                <a:lnTo>
                  <a:pt x="983948" y="0"/>
                </a:lnTo>
                <a:lnTo>
                  <a:pt x="983948" y="923927"/>
                </a:lnTo>
                <a:lnTo>
                  <a:pt x="0" y="923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4"/>
          <p:cNvSpPr/>
          <p:nvPr/>
        </p:nvSpPr>
        <p:spPr>
          <a:xfrm>
            <a:off x="3985427" y="6667907"/>
            <a:ext cx="1142454" cy="916248"/>
          </a:xfrm>
          <a:custGeom>
            <a:rect b="b" l="l" r="r" t="t"/>
            <a:pathLst>
              <a:path extrusionOk="0" h="916248" w="1142454">
                <a:moveTo>
                  <a:pt x="0" y="0"/>
                </a:moveTo>
                <a:lnTo>
                  <a:pt x="1142455" y="0"/>
                </a:lnTo>
                <a:lnTo>
                  <a:pt x="1142455" y="916249"/>
                </a:lnTo>
                <a:lnTo>
                  <a:pt x="0" y="916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4"/>
          <p:cNvSpPr/>
          <p:nvPr/>
        </p:nvSpPr>
        <p:spPr>
          <a:xfrm>
            <a:off x="3275570" y="7963742"/>
            <a:ext cx="968008" cy="892504"/>
          </a:xfrm>
          <a:custGeom>
            <a:rect b="b" l="l" r="r" t="t"/>
            <a:pathLst>
              <a:path extrusionOk="0" h="892504" w="968008">
                <a:moveTo>
                  <a:pt x="0" y="0"/>
                </a:moveTo>
                <a:lnTo>
                  <a:pt x="968008" y="0"/>
                </a:lnTo>
                <a:lnTo>
                  <a:pt x="968008" y="892504"/>
                </a:lnTo>
                <a:lnTo>
                  <a:pt x="0" y="892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4"/>
          <p:cNvSpPr/>
          <p:nvPr/>
        </p:nvSpPr>
        <p:spPr>
          <a:xfrm>
            <a:off x="2044306" y="7828633"/>
            <a:ext cx="808091" cy="1162721"/>
          </a:xfrm>
          <a:custGeom>
            <a:rect b="b" l="l" r="r" t="t"/>
            <a:pathLst>
              <a:path extrusionOk="0" h="1162721" w="808091">
                <a:moveTo>
                  <a:pt x="0" y="0"/>
                </a:moveTo>
                <a:lnTo>
                  <a:pt x="808091" y="0"/>
                </a:lnTo>
                <a:lnTo>
                  <a:pt x="808091" y="1162721"/>
                </a:lnTo>
                <a:lnTo>
                  <a:pt x="0" y="1162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EC9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8" u="none" cap="none" strike="noStrike">
                <a:solidFill>
                  <a:srgbClr val="06C892"/>
                </a:solidFill>
              </a:rPr>
              <a:t>Happy designing!</a:t>
            </a:r>
            <a:endParaRPr b="1"/>
          </a:p>
        </p:txBody>
      </p:sp>
      <p:sp>
        <p:nvSpPr>
          <p:cNvPr id="228" name="Google Shape;228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6C892"/>
                </a:solidFill>
              </a:rPr>
              <a:t>CREDITS</a:t>
            </a:r>
            <a:endParaRPr b="1"/>
          </a:p>
        </p:txBody>
      </p:sp>
      <p:sp>
        <p:nvSpPr>
          <p:cNvPr id="231" name="Google Shape;231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32" name="Google Shape;2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750" y="4222975"/>
            <a:ext cx="3179346" cy="7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