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Prompt"/>
      <p:regular r:id="rId13"/>
      <p:bold r:id="rId14"/>
      <p:italic r:id="rId15"/>
      <p:boldItalic r:id="rId16"/>
    </p:embeddedFont>
    <p:embeddedFont>
      <p:font typeface="Prompt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mp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mpt-italic.fntdata"/><Relationship Id="rId14" Type="http://schemas.openxmlformats.org/officeDocument/2006/relationships/font" Target="fonts/Prompt-bold.fntdata"/><Relationship Id="rId17" Type="http://schemas.openxmlformats.org/officeDocument/2006/relationships/font" Target="fonts/PromptBlack-bold.fntdata"/><Relationship Id="rId16" Type="http://schemas.openxmlformats.org/officeDocument/2006/relationships/font" Target="fonts/Promp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mpt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11" Type="http://schemas.openxmlformats.org/officeDocument/2006/relationships/image" Target="../media/image9.png"/><Relationship Id="rId10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70D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"/>
            <a:ext cx="18288000" cy="10287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-415705" y="2315661"/>
            <a:ext cx="18953132" cy="5511017"/>
            <a:chOff x="0" y="-38100"/>
            <a:chExt cx="4991771" cy="1451461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991771" cy="1413361"/>
            </a:xfrm>
            <a:custGeom>
              <a:rect b="b" l="l" r="r" t="t"/>
              <a:pathLst>
                <a:path extrusionOk="0" h="1413361" w="4991771">
                  <a:moveTo>
                    <a:pt x="0" y="0"/>
                  </a:moveTo>
                  <a:lnTo>
                    <a:pt x="4991771" y="0"/>
                  </a:lnTo>
                  <a:lnTo>
                    <a:pt x="4991771" y="1413361"/>
                  </a:lnTo>
                  <a:lnTo>
                    <a:pt x="0" y="1413361"/>
                  </a:lnTo>
                  <a:close/>
                </a:path>
              </a:pathLst>
            </a:custGeom>
            <a:solidFill>
              <a:srgbClr val="FFB5EC"/>
            </a:solidFill>
            <a:ln cap="sq" cmpd="sng" w="133350">
              <a:solidFill>
                <a:srgbClr val="3E2F9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38100"/>
              <a:ext cx="4991770" cy="14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>
            <a:off x="9060859" y="789557"/>
            <a:ext cx="8850249" cy="8374548"/>
          </a:xfrm>
          <a:custGeom>
            <a:rect b="b" l="l" r="r" t="t"/>
            <a:pathLst>
              <a:path extrusionOk="0" h="8374548" w="8850249">
                <a:moveTo>
                  <a:pt x="0" y="0"/>
                </a:moveTo>
                <a:lnTo>
                  <a:pt x="8850249" y="0"/>
                </a:lnTo>
                <a:lnTo>
                  <a:pt x="8850249" y="8374548"/>
                </a:lnTo>
                <a:lnTo>
                  <a:pt x="0" y="8374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668975" y="3777625"/>
            <a:ext cx="8116800" cy="14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13" u="none" cap="none" strike="noStrike">
                <a:solidFill>
                  <a:srgbClr val="3E2F9A"/>
                </a:solidFill>
                <a:latin typeface="Prompt Black"/>
                <a:ea typeface="Prompt Black"/>
                <a:cs typeface="Prompt Black"/>
                <a:sym typeface="Prompt Black"/>
              </a:rPr>
              <a:t>ECOMMERCE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68979" y="3275649"/>
            <a:ext cx="5850718" cy="6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CUSTOMER JOURNEY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68979" y="5740104"/>
            <a:ext cx="6531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511674"/>
            <a:ext cx="8964765" cy="8729440"/>
          </a:xfrm>
          <a:custGeom>
            <a:rect b="b" l="l" r="r" t="t"/>
            <a:pathLst>
              <a:path extrusionOk="0" h="8729440" w="8964765">
                <a:moveTo>
                  <a:pt x="0" y="0"/>
                </a:moveTo>
                <a:lnTo>
                  <a:pt x="8964765" y="0"/>
                </a:lnTo>
                <a:lnTo>
                  <a:pt x="8964765" y="8729440"/>
                </a:lnTo>
                <a:lnTo>
                  <a:pt x="0" y="8729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 txBox="1"/>
          <p:nvPr/>
        </p:nvSpPr>
        <p:spPr>
          <a:xfrm>
            <a:off x="6218641" y="9620250"/>
            <a:ext cx="5850718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CUSTOMER JOURNEY SLIDES</a:t>
            </a:r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>
            <a:off x="9144000" y="2675939"/>
            <a:ext cx="10112463" cy="1303586"/>
            <a:chOff x="0" y="-38100"/>
            <a:chExt cx="2663365" cy="343331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2663365" cy="305231"/>
            </a:xfrm>
            <a:custGeom>
              <a:rect b="b" l="l" r="r" t="t"/>
              <a:pathLst>
                <a:path extrusionOk="0" h="305231" w="2663365">
                  <a:moveTo>
                    <a:pt x="26795" y="0"/>
                  </a:moveTo>
                  <a:lnTo>
                    <a:pt x="2636569" y="0"/>
                  </a:lnTo>
                  <a:cubicBezTo>
                    <a:pt x="2643676" y="0"/>
                    <a:pt x="2650492" y="2823"/>
                    <a:pt x="2655517" y="7848"/>
                  </a:cubicBezTo>
                  <a:cubicBezTo>
                    <a:pt x="2660542" y="12873"/>
                    <a:pt x="2663365" y="19689"/>
                    <a:pt x="2663365" y="26795"/>
                  </a:cubicBezTo>
                  <a:lnTo>
                    <a:pt x="2663365" y="278436"/>
                  </a:lnTo>
                  <a:cubicBezTo>
                    <a:pt x="2663365" y="293235"/>
                    <a:pt x="2651368" y="305231"/>
                    <a:pt x="2636569" y="305231"/>
                  </a:cubicBezTo>
                  <a:lnTo>
                    <a:pt x="26795" y="305231"/>
                  </a:lnTo>
                  <a:cubicBezTo>
                    <a:pt x="19689" y="305231"/>
                    <a:pt x="12873" y="302408"/>
                    <a:pt x="7848" y="297383"/>
                  </a:cubicBezTo>
                  <a:cubicBezTo>
                    <a:pt x="2823" y="292358"/>
                    <a:pt x="0" y="285543"/>
                    <a:pt x="0" y="278436"/>
                  </a:cubicBezTo>
                  <a:lnTo>
                    <a:pt x="0" y="26795"/>
                  </a:lnTo>
                  <a:cubicBezTo>
                    <a:pt x="0" y="11997"/>
                    <a:pt x="11997" y="0"/>
                    <a:pt x="26795" y="0"/>
                  </a:cubicBezTo>
                  <a:close/>
                </a:path>
              </a:pathLst>
            </a:custGeom>
            <a:solidFill>
              <a:srgbClr val="F77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-38100"/>
              <a:ext cx="2663365" cy="34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4"/>
          <p:cNvSpPr txBox="1"/>
          <p:nvPr/>
        </p:nvSpPr>
        <p:spPr>
          <a:xfrm>
            <a:off x="9144000" y="1421050"/>
            <a:ext cx="94077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BD35E"/>
                </a:solidFill>
                <a:latin typeface="Prompt Black"/>
                <a:ea typeface="Prompt Black"/>
                <a:cs typeface="Prompt Black"/>
                <a:sym typeface="Prompt Black"/>
              </a:rPr>
              <a:t>CUSTOMER PERSONA</a:t>
            </a:r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9144000" y="4152270"/>
            <a:ext cx="10112463" cy="1303586"/>
            <a:chOff x="0" y="-38100"/>
            <a:chExt cx="2663365" cy="343331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2663365" cy="305231"/>
            </a:xfrm>
            <a:custGeom>
              <a:rect b="b" l="l" r="r" t="t"/>
              <a:pathLst>
                <a:path extrusionOk="0" h="305231" w="2663365">
                  <a:moveTo>
                    <a:pt x="26795" y="0"/>
                  </a:moveTo>
                  <a:lnTo>
                    <a:pt x="2636569" y="0"/>
                  </a:lnTo>
                  <a:cubicBezTo>
                    <a:pt x="2643676" y="0"/>
                    <a:pt x="2650492" y="2823"/>
                    <a:pt x="2655517" y="7848"/>
                  </a:cubicBezTo>
                  <a:cubicBezTo>
                    <a:pt x="2660542" y="12873"/>
                    <a:pt x="2663365" y="19689"/>
                    <a:pt x="2663365" y="26795"/>
                  </a:cubicBezTo>
                  <a:lnTo>
                    <a:pt x="2663365" y="278436"/>
                  </a:lnTo>
                  <a:cubicBezTo>
                    <a:pt x="2663365" y="293235"/>
                    <a:pt x="2651368" y="305231"/>
                    <a:pt x="2636569" y="305231"/>
                  </a:cubicBezTo>
                  <a:lnTo>
                    <a:pt x="26795" y="305231"/>
                  </a:lnTo>
                  <a:cubicBezTo>
                    <a:pt x="19689" y="305231"/>
                    <a:pt x="12873" y="302408"/>
                    <a:pt x="7848" y="297383"/>
                  </a:cubicBezTo>
                  <a:cubicBezTo>
                    <a:pt x="2823" y="292358"/>
                    <a:pt x="0" y="285543"/>
                    <a:pt x="0" y="278436"/>
                  </a:cubicBezTo>
                  <a:lnTo>
                    <a:pt x="0" y="26795"/>
                  </a:lnTo>
                  <a:cubicBezTo>
                    <a:pt x="0" y="11997"/>
                    <a:pt x="11997" y="0"/>
                    <a:pt x="26795" y="0"/>
                  </a:cubicBezTo>
                  <a:close/>
                </a:path>
              </a:pathLst>
            </a:custGeom>
            <a:solidFill>
              <a:srgbClr val="F77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38100"/>
              <a:ext cx="2663365" cy="34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9144000" y="5628601"/>
            <a:ext cx="10112463" cy="1303586"/>
            <a:chOff x="0" y="-38100"/>
            <a:chExt cx="2663365" cy="343331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2663365" cy="305231"/>
            </a:xfrm>
            <a:custGeom>
              <a:rect b="b" l="l" r="r" t="t"/>
              <a:pathLst>
                <a:path extrusionOk="0" h="305231" w="2663365">
                  <a:moveTo>
                    <a:pt x="26795" y="0"/>
                  </a:moveTo>
                  <a:lnTo>
                    <a:pt x="2636569" y="0"/>
                  </a:lnTo>
                  <a:cubicBezTo>
                    <a:pt x="2643676" y="0"/>
                    <a:pt x="2650492" y="2823"/>
                    <a:pt x="2655517" y="7848"/>
                  </a:cubicBezTo>
                  <a:cubicBezTo>
                    <a:pt x="2660542" y="12873"/>
                    <a:pt x="2663365" y="19689"/>
                    <a:pt x="2663365" y="26795"/>
                  </a:cubicBezTo>
                  <a:lnTo>
                    <a:pt x="2663365" y="278436"/>
                  </a:lnTo>
                  <a:cubicBezTo>
                    <a:pt x="2663365" y="293235"/>
                    <a:pt x="2651368" y="305231"/>
                    <a:pt x="2636569" y="305231"/>
                  </a:cubicBezTo>
                  <a:lnTo>
                    <a:pt x="26795" y="305231"/>
                  </a:lnTo>
                  <a:cubicBezTo>
                    <a:pt x="19689" y="305231"/>
                    <a:pt x="12873" y="302408"/>
                    <a:pt x="7848" y="297383"/>
                  </a:cubicBezTo>
                  <a:cubicBezTo>
                    <a:pt x="2823" y="292358"/>
                    <a:pt x="0" y="285543"/>
                    <a:pt x="0" y="278436"/>
                  </a:cubicBezTo>
                  <a:lnTo>
                    <a:pt x="0" y="26795"/>
                  </a:lnTo>
                  <a:cubicBezTo>
                    <a:pt x="0" y="11997"/>
                    <a:pt x="11997" y="0"/>
                    <a:pt x="26795" y="0"/>
                  </a:cubicBezTo>
                  <a:close/>
                </a:path>
              </a:pathLst>
            </a:custGeom>
            <a:solidFill>
              <a:srgbClr val="F77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-38100"/>
              <a:ext cx="2663365" cy="34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9144000" y="7104932"/>
            <a:ext cx="10112463" cy="1303586"/>
            <a:chOff x="0" y="-38100"/>
            <a:chExt cx="2663365" cy="343331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2663365" cy="305231"/>
            </a:xfrm>
            <a:custGeom>
              <a:rect b="b" l="l" r="r" t="t"/>
              <a:pathLst>
                <a:path extrusionOk="0" h="305231" w="2663365">
                  <a:moveTo>
                    <a:pt x="26795" y="0"/>
                  </a:moveTo>
                  <a:lnTo>
                    <a:pt x="2636569" y="0"/>
                  </a:lnTo>
                  <a:cubicBezTo>
                    <a:pt x="2643676" y="0"/>
                    <a:pt x="2650492" y="2823"/>
                    <a:pt x="2655517" y="7848"/>
                  </a:cubicBezTo>
                  <a:cubicBezTo>
                    <a:pt x="2660542" y="12873"/>
                    <a:pt x="2663365" y="19689"/>
                    <a:pt x="2663365" y="26795"/>
                  </a:cubicBezTo>
                  <a:lnTo>
                    <a:pt x="2663365" y="278436"/>
                  </a:lnTo>
                  <a:cubicBezTo>
                    <a:pt x="2663365" y="293235"/>
                    <a:pt x="2651368" y="305231"/>
                    <a:pt x="2636569" y="305231"/>
                  </a:cubicBezTo>
                  <a:lnTo>
                    <a:pt x="26795" y="305231"/>
                  </a:lnTo>
                  <a:cubicBezTo>
                    <a:pt x="19689" y="305231"/>
                    <a:pt x="12873" y="302408"/>
                    <a:pt x="7848" y="297383"/>
                  </a:cubicBezTo>
                  <a:cubicBezTo>
                    <a:pt x="2823" y="292358"/>
                    <a:pt x="0" y="285543"/>
                    <a:pt x="0" y="278436"/>
                  </a:cubicBezTo>
                  <a:lnTo>
                    <a:pt x="0" y="26795"/>
                  </a:lnTo>
                  <a:cubicBezTo>
                    <a:pt x="0" y="11997"/>
                    <a:pt x="11997" y="0"/>
                    <a:pt x="26795" y="0"/>
                  </a:cubicBezTo>
                  <a:close/>
                </a:path>
              </a:pathLst>
            </a:custGeom>
            <a:solidFill>
              <a:srgbClr val="F77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38100"/>
              <a:ext cx="2663365" cy="34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9516122" y="3080023"/>
            <a:ext cx="6878267" cy="595575"/>
            <a:chOff x="0" y="-38100"/>
            <a:chExt cx="9171023" cy="794100"/>
          </a:xfrm>
        </p:grpSpPr>
        <p:sp>
          <p:nvSpPr>
            <p:cNvPr id="113" name="Google Shape;113;p14"/>
            <p:cNvSpPr txBox="1"/>
            <p:nvPr/>
          </p:nvSpPr>
          <p:spPr>
            <a:xfrm>
              <a:off x="1178723" y="-38100"/>
              <a:ext cx="79923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13589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01</a:t>
              </a: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9516122" y="4556354"/>
            <a:ext cx="6878267" cy="595575"/>
            <a:chOff x="0" y="-38100"/>
            <a:chExt cx="9171023" cy="794100"/>
          </a:xfrm>
        </p:grpSpPr>
        <p:sp>
          <p:nvSpPr>
            <p:cNvPr id="116" name="Google Shape;116;p14"/>
            <p:cNvSpPr txBox="1"/>
            <p:nvPr/>
          </p:nvSpPr>
          <p:spPr>
            <a:xfrm>
              <a:off x="1178723" y="-38100"/>
              <a:ext cx="79923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13589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02</a:t>
              </a:r>
              <a:endParaRPr/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9516122" y="6032685"/>
            <a:ext cx="6878267" cy="595575"/>
            <a:chOff x="0" y="-38100"/>
            <a:chExt cx="9171023" cy="794100"/>
          </a:xfrm>
        </p:grpSpPr>
        <p:sp>
          <p:nvSpPr>
            <p:cNvPr id="119" name="Google Shape;119;p14"/>
            <p:cNvSpPr txBox="1"/>
            <p:nvPr/>
          </p:nvSpPr>
          <p:spPr>
            <a:xfrm>
              <a:off x="1178723" y="-38100"/>
              <a:ext cx="79923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13589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03</a:t>
              </a:r>
              <a:endParaRPr/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9516122" y="7509016"/>
            <a:ext cx="6878267" cy="595575"/>
            <a:chOff x="0" y="-38100"/>
            <a:chExt cx="9171023" cy="794100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1178723" y="-38100"/>
              <a:ext cx="79923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13589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 rot="10800000">
            <a:off x="3991817" y="4384871"/>
            <a:ext cx="2189066" cy="2564922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0" name="Google Shape;130;p15"/>
          <p:cNvCxnSpPr/>
          <p:nvPr/>
        </p:nvCxnSpPr>
        <p:spPr>
          <a:xfrm flipH="1">
            <a:off x="8064595" y="4372112"/>
            <a:ext cx="2158810" cy="2590439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1" name="Google Shape;131;p15"/>
          <p:cNvCxnSpPr/>
          <p:nvPr/>
        </p:nvCxnSpPr>
        <p:spPr>
          <a:xfrm rot="10800000">
            <a:off x="12107117" y="4384871"/>
            <a:ext cx="2189066" cy="2564922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2" name="Google Shape;132;p15"/>
          <p:cNvCxnSpPr/>
          <p:nvPr/>
        </p:nvCxnSpPr>
        <p:spPr>
          <a:xfrm flipH="1">
            <a:off x="-50705" y="4372112"/>
            <a:ext cx="2158810" cy="2590439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3" name="Google Shape;133;p15"/>
          <p:cNvCxnSpPr/>
          <p:nvPr/>
        </p:nvCxnSpPr>
        <p:spPr>
          <a:xfrm flipH="1">
            <a:off x="16179895" y="4372112"/>
            <a:ext cx="2158810" cy="2590439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34" name="Google Shape;134;p15"/>
          <p:cNvGrpSpPr/>
          <p:nvPr/>
        </p:nvGrpSpPr>
        <p:grpSpPr>
          <a:xfrm>
            <a:off x="1028700" y="793091"/>
            <a:ext cx="4350409" cy="4350409"/>
            <a:chOff x="0" y="0"/>
            <a:chExt cx="812800" cy="812800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1876217" y="1577419"/>
            <a:ext cx="2788724" cy="2781752"/>
          </a:xfrm>
          <a:custGeom>
            <a:rect b="b" l="l" r="r" t="t"/>
            <a:pathLst>
              <a:path extrusionOk="0" h="2781752" w="2788724">
                <a:moveTo>
                  <a:pt x="0" y="0"/>
                </a:moveTo>
                <a:lnTo>
                  <a:pt x="2788725" y="0"/>
                </a:lnTo>
                <a:lnTo>
                  <a:pt x="2788725" y="2781753"/>
                </a:lnTo>
                <a:lnTo>
                  <a:pt x="0" y="2781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15"/>
          <p:cNvGrpSpPr/>
          <p:nvPr/>
        </p:nvGrpSpPr>
        <p:grpSpPr>
          <a:xfrm>
            <a:off x="9144000" y="793091"/>
            <a:ext cx="4350409" cy="4350409"/>
            <a:chOff x="0" y="0"/>
            <a:chExt cx="812800" cy="812800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4793591" y="4907891"/>
            <a:ext cx="4350409" cy="4350409"/>
            <a:chOff x="0" y="0"/>
            <a:chExt cx="812800" cy="812800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12908891" y="4907891"/>
            <a:ext cx="4350409" cy="4350409"/>
            <a:chOff x="0" y="0"/>
            <a:chExt cx="812800" cy="812800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5"/>
          <p:cNvSpPr/>
          <p:nvPr/>
        </p:nvSpPr>
        <p:spPr>
          <a:xfrm flipH="1">
            <a:off x="5539794" y="5642497"/>
            <a:ext cx="2794762" cy="2881197"/>
          </a:xfrm>
          <a:custGeom>
            <a:rect b="b" l="l" r="r" t="t"/>
            <a:pathLst>
              <a:path extrusionOk="0" h="2881197" w="2794762">
                <a:moveTo>
                  <a:pt x="2794762" y="0"/>
                </a:moveTo>
                <a:lnTo>
                  <a:pt x="0" y="0"/>
                </a:lnTo>
                <a:lnTo>
                  <a:pt x="0" y="2881197"/>
                </a:lnTo>
                <a:lnTo>
                  <a:pt x="2794762" y="2881197"/>
                </a:lnTo>
                <a:lnTo>
                  <a:pt x="279476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5"/>
          <p:cNvSpPr/>
          <p:nvPr/>
        </p:nvSpPr>
        <p:spPr>
          <a:xfrm flipH="1">
            <a:off x="9727658" y="2003420"/>
            <a:ext cx="3183093" cy="1929750"/>
          </a:xfrm>
          <a:custGeom>
            <a:rect b="b" l="l" r="r" t="t"/>
            <a:pathLst>
              <a:path extrusionOk="0" h="1929750" w="3183093">
                <a:moveTo>
                  <a:pt x="3183093" y="0"/>
                </a:moveTo>
                <a:lnTo>
                  <a:pt x="0" y="0"/>
                </a:lnTo>
                <a:lnTo>
                  <a:pt x="0" y="1929751"/>
                </a:lnTo>
                <a:lnTo>
                  <a:pt x="3183093" y="1929751"/>
                </a:lnTo>
                <a:lnTo>
                  <a:pt x="31830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5"/>
          <p:cNvSpPr/>
          <p:nvPr/>
        </p:nvSpPr>
        <p:spPr>
          <a:xfrm>
            <a:off x="13882059" y="5842414"/>
            <a:ext cx="2459650" cy="2481362"/>
          </a:xfrm>
          <a:custGeom>
            <a:rect b="b" l="l" r="r" t="t"/>
            <a:pathLst>
              <a:path extrusionOk="0" h="2481362" w="2459650">
                <a:moveTo>
                  <a:pt x="0" y="0"/>
                </a:moveTo>
                <a:lnTo>
                  <a:pt x="2459650" y="0"/>
                </a:lnTo>
                <a:lnTo>
                  <a:pt x="2459650" y="2481362"/>
                </a:lnTo>
                <a:lnTo>
                  <a:pt x="0" y="2481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0" name="Google Shape;150;p15"/>
          <p:cNvGrpSpPr/>
          <p:nvPr/>
        </p:nvGrpSpPr>
        <p:grpSpPr>
          <a:xfrm>
            <a:off x="1430456" y="5912021"/>
            <a:ext cx="2835000" cy="2061245"/>
            <a:chOff x="0" y="-9525"/>
            <a:chExt cx="3780000" cy="2748327"/>
          </a:xfrm>
        </p:grpSpPr>
        <p:sp>
          <p:nvSpPr>
            <p:cNvPr id="151" name="Google Shape;151;p15"/>
            <p:cNvSpPr txBox="1"/>
            <p:nvPr/>
          </p:nvSpPr>
          <p:spPr>
            <a:xfrm>
              <a:off x="166344" y="1094802"/>
              <a:ext cx="3447300" cy="16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0" y="-9525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BD35E"/>
                  </a:solidFill>
                  <a:latin typeface="Prompt"/>
                  <a:ea typeface="Prompt"/>
                  <a:cs typeface="Prompt"/>
                  <a:sym typeface="Prompt"/>
                </a:rPr>
                <a:t>POINT 01</a:t>
              </a:r>
              <a:endParaRPr/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5844105" y="1930523"/>
            <a:ext cx="2835000" cy="2061245"/>
            <a:chOff x="0" y="-9525"/>
            <a:chExt cx="3780000" cy="2748327"/>
          </a:xfrm>
        </p:grpSpPr>
        <p:sp>
          <p:nvSpPr>
            <p:cNvPr id="154" name="Google Shape;154;p15"/>
            <p:cNvSpPr txBox="1"/>
            <p:nvPr/>
          </p:nvSpPr>
          <p:spPr>
            <a:xfrm>
              <a:off x="166344" y="1094802"/>
              <a:ext cx="3447300" cy="16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0" y="-9525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BD35E"/>
                  </a:solidFill>
                  <a:latin typeface="Prompt"/>
                  <a:ea typeface="Prompt"/>
                  <a:cs typeface="Prompt"/>
                  <a:sym typeface="Prompt"/>
                </a:rPr>
                <a:t>POINT 02</a:t>
              </a: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9608996" y="5912021"/>
            <a:ext cx="2835000" cy="2061245"/>
            <a:chOff x="0" y="-9525"/>
            <a:chExt cx="3780000" cy="2748327"/>
          </a:xfrm>
        </p:grpSpPr>
        <p:sp>
          <p:nvSpPr>
            <p:cNvPr id="157" name="Google Shape;157;p15"/>
            <p:cNvSpPr txBox="1"/>
            <p:nvPr/>
          </p:nvSpPr>
          <p:spPr>
            <a:xfrm>
              <a:off x="166344" y="1094802"/>
              <a:ext cx="3447300" cy="16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0" y="-9525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BD35E"/>
                  </a:solidFill>
                  <a:latin typeface="Prompt"/>
                  <a:ea typeface="Prompt"/>
                  <a:cs typeface="Prompt"/>
                  <a:sym typeface="Prompt"/>
                </a:rPr>
                <a:t>POINT 03</a:t>
              </a:r>
              <a:endParaRPr/>
            </a:p>
          </p:txBody>
        </p:sp>
      </p:grpSp>
      <p:grpSp>
        <p:nvGrpSpPr>
          <p:cNvPr id="159" name="Google Shape;159;p15"/>
          <p:cNvGrpSpPr/>
          <p:nvPr/>
        </p:nvGrpSpPr>
        <p:grpSpPr>
          <a:xfrm>
            <a:off x="13694434" y="1930523"/>
            <a:ext cx="2835000" cy="2061245"/>
            <a:chOff x="0" y="-9525"/>
            <a:chExt cx="3780000" cy="2748327"/>
          </a:xfrm>
        </p:grpSpPr>
        <p:sp>
          <p:nvSpPr>
            <p:cNvPr id="160" name="Google Shape;160;p15"/>
            <p:cNvSpPr txBox="1"/>
            <p:nvPr/>
          </p:nvSpPr>
          <p:spPr>
            <a:xfrm>
              <a:off x="166344" y="1094802"/>
              <a:ext cx="3447300" cy="16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Prompt"/>
                  <a:ea typeface="Prompt"/>
                  <a:cs typeface="Prompt"/>
                  <a:sym typeface="Prompt"/>
                </a:rPr>
                <a:t>Lorem ipsum dolor sit amet, consectetur adipiscing elit, sed do eiusmod tempor.</a:t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0" y="-9525"/>
              <a:ext cx="378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BD35E"/>
                  </a:solidFill>
                  <a:latin typeface="Prompt"/>
                  <a:ea typeface="Prompt"/>
                  <a:cs typeface="Prompt"/>
                  <a:sym typeface="Prompt"/>
                </a:rPr>
                <a:t>POINT 04</a:t>
              </a:r>
              <a:endParaRPr/>
            </a:p>
          </p:txBody>
        </p:sp>
      </p:grpSp>
      <p:sp>
        <p:nvSpPr>
          <p:cNvPr id="162" name="Google Shape;162;p15"/>
          <p:cNvSpPr txBox="1"/>
          <p:nvPr/>
        </p:nvSpPr>
        <p:spPr>
          <a:xfrm>
            <a:off x="6218641" y="9620250"/>
            <a:ext cx="5850718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CUSTOMER JOURNEY SLIDES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6"/>
          <p:cNvGrpSpPr/>
          <p:nvPr/>
        </p:nvGrpSpPr>
        <p:grpSpPr>
          <a:xfrm>
            <a:off x="4256715" y="2253997"/>
            <a:ext cx="10266651" cy="10266651"/>
            <a:chOff x="0" y="0"/>
            <a:chExt cx="812800" cy="812800"/>
          </a:xfrm>
        </p:grpSpPr>
        <p:sp>
          <p:nvSpPr>
            <p:cNvPr id="169" name="Google Shape;16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F770D5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6"/>
          <p:cNvGrpSpPr/>
          <p:nvPr/>
        </p:nvGrpSpPr>
        <p:grpSpPr>
          <a:xfrm>
            <a:off x="1572801" y="5836467"/>
            <a:ext cx="3415353" cy="3415353"/>
            <a:chOff x="0" y="0"/>
            <a:chExt cx="812800" cy="812800"/>
          </a:xfrm>
        </p:grpSpPr>
        <p:sp>
          <p:nvSpPr>
            <p:cNvPr id="172" name="Google Shape;1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6"/>
          <p:cNvSpPr txBox="1"/>
          <p:nvPr/>
        </p:nvSpPr>
        <p:spPr>
          <a:xfrm>
            <a:off x="1987786" y="7335979"/>
            <a:ext cx="2585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863028" y="6649949"/>
            <a:ext cx="2834899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POINT 01</a:t>
            </a:r>
            <a:endParaRPr/>
          </a:p>
        </p:txBody>
      </p:sp>
      <p:grpSp>
        <p:nvGrpSpPr>
          <p:cNvPr id="176" name="Google Shape;176;p16"/>
          <p:cNvGrpSpPr/>
          <p:nvPr/>
        </p:nvGrpSpPr>
        <p:grpSpPr>
          <a:xfrm>
            <a:off x="3125127" y="1966918"/>
            <a:ext cx="3415353" cy="3415353"/>
            <a:chOff x="0" y="0"/>
            <a:chExt cx="812800" cy="812800"/>
          </a:xfrm>
        </p:grpSpPr>
        <p:sp>
          <p:nvSpPr>
            <p:cNvPr id="177" name="Google Shape;17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6"/>
          <p:cNvSpPr txBox="1"/>
          <p:nvPr/>
        </p:nvSpPr>
        <p:spPr>
          <a:xfrm>
            <a:off x="3540113" y="3466430"/>
            <a:ext cx="2585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3415355" y="2780399"/>
            <a:ext cx="2834899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POINT 02</a:t>
            </a:r>
            <a:endParaRPr/>
          </a:p>
        </p:txBody>
      </p:sp>
      <p:grpSp>
        <p:nvGrpSpPr>
          <p:cNvPr id="181" name="Google Shape;181;p16"/>
          <p:cNvGrpSpPr/>
          <p:nvPr/>
        </p:nvGrpSpPr>
        <p:grpSpPr>
          <a:xfrm>
            <a:off x="7417281" y="259241"/>
            <a:ext cx="3415353" cy="3415353"/>
            <a:chOff x="0" y="0"/>
            <a:chExt cx="812800" cy="812800"/>
          </a:xfrm>
        </p:grpSpPr>
        <p:sp>
          <p:nvSpPr>
            <p:cNvPr id="182" name="Google Shape;18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6"/>
          <p:cNvSpPr txBox="1"/>
          <p:nvPr/>
        </p:nvSpPr>
        <p:spPr>
          <a:xfrm>
            <a:off x="7832266" y="1758753"/>
            <a:ext cx="2585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7707508" y="1072722"/>
            <a:ext cx="2834899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POINT 03</a:t>
            </a:r>
            <a:endParaRPr/>
          </a:p>
        </p:txBody>
      </p:sp>
      <p:grpSp>
        <p:nvGrpSpPr>
          <p:cNvPr id="186" name="Google Shape;186;p16"/>
          <p:cNvGrpSpPr/>
          <p:nvPr/>
        </p:nvGrpSpPr>
        <p:grpSpPr>
          <a:xfrm>
            <a:off x="12452613" y="1966918"/>
            <a:ext cx="3415353" cy="3415353"/>
            <a:chOff x="0" y="0"/>
            <a:chExt cx="812800" cy="812800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12867599" y="3466430"/>
            <a:ext cx="2585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2742841" y="2780399"/>
            <a:ext cx="2834899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POINT 04</a:t>
            </a:r>
            <a:endParaRPr/>
          </a:p>
        </p:txBody>
      </p:sp>
      <p:grpSp>
        <p:nvGrpSpPr>
          <p:cNvPr id="191" name="Google Shape;191;p16"/>
          <p:cNvGrpSpPr/>
          <p:nvPr/>
        </p:nvGrpSpPr>
        <p:grpSpPr>
          <a:xfrm>
            <a:off x="13350551" y="5836467"/>
            <a:ext cx="3415353" cy="3415353"/>
            <a:chOff x="0" y="0"/>
            <a:chExt cx="812800" cy="812800"/>
          </a:xfrm>
        </p:grpSpPr>
        <p:sp>
          <p:nvSpPr>
            <p:cNvPr id="192" name="Google Shape;19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33350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6"/>
          <p:cNvSpPr txBox="1"/>
          <p:nvPr/>
        </p:nvSpPr>
        <p:spPr>
          <a:xfrm>
            <a:off x="13765536" y="7335979"/>
            <a:ext cx="2585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3640778" y="6649949"/>
            <a:ext cx="2834899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E2F9A"/>
                </a:solidFill>
                <a:latin typeface="Prompt"/>
                <a:ea typeface="Prompt"/>
                <a:cs typeface="Prompt"/>
                <a:sym typeface="Prompt"/>
              </a:rPr>
              <a:t>POINT 05</a:t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6359166" y="3826994"/>
            <a:ext cx="6093447" cy="6124068"/>
          </a:xfrm>
          <a:custGeom>
            <a:rect b="b" l="l" r="r" t="t"/>
            <a:pathLst>
              <a:path extrusionOk="0" h="6124068" w="6093447">
                <a:moveTo>
                  <a:pt x="0" y="0"/>
                </a:moveTo>
                <a:lnTo>
                  <a:pt x="6093447" y="0"/>
                </a:lnTo>
                <a:lnTo>
                  <a:pt x="6093447" y="6124068"/>
                </a:lnTo>
                <a:lnTo>
                  <a:pt x="0" y="6124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7"/>
          <p:cNvCxnSpPr/>
          <p:nvPr/>
        </p:nvCxnSpPr>
        <p:spPr>
          <a:xfrm rot="10800000">
            <a:off x="0" y="2020708"/>
            <a:ext cx="18288000" cy="0"/>
          </a:xfrm>
          <a:prstGeom prst="straightConnector1">
            <a:avLst/>
          </a:prstGeom>
          <a:noFill/>
          <a:ln cap="flat" cmpd="sng" w="180975">
            <a:solidFill>
              <a:srgbClr val="F770D5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03" name="Google Shape;203;p17"/>
          <p:cNvGrpSpPr/>
          <p:nvPr/>
        </p:nvGrpSpPr>
        <p:grpSpPr>
          <a:xfrm>
            <a:off x="3734627" y="1028700"/>
            <a:ext cx="1984016" cy="1984016"/>
            <a:chOff x="0" y="0"/>
            <a:chExt cx="812800" cy="812800"/>
          </a:xfrm>
        </p:grpSpPr>
        <p:sp>
          <p:nvSpPr>
            <p:cNvPr id="204" name="Google Shape;20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7"/>
          <p:cNvSpPr/>
          <p:nvPr/>
        </p:nvSpPr>
        <p:spPr>
          <a:xfrm>
            <a:off x="4121140" y="1386395"/>
            <a:ext cx="1271805" cy="1268626"/>
          </a:xfrm>
          <a:custGeom>
            <a:rect b="b" l="l" r="r" t="t"/>
            <a:pathLst>
              <a:path extrusionOk="0" h="1268626" w="1271805">
                <a:moveTo>
                  <a:pt x="0" y="0"/>
                </a:moveTo>
                <a:lnTo>
                  <a:pt x="1271805" y="0"/>
                </a:lnTo>
                <a:lnTo>
                  <a:pt x="1271805" y="1268626"/>
                </a:lnTo>
                <a:lnTo>
                  <a:pt x="0" y="1268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7" name="Google Shape;207;p17"/>
          <p:cNvGrpSpPr/>
          <p:nvPr/>
        </p:nvGrpSpPr>
        <p:grpSpPr>
          <a:xfrm>
            <a:off x="6628844" y="1028700"/>
            <a:ext cx="1984016" cy="1984016"/>
            <a:chOff x="0" y="0"/>
            <a:chExt cx="812800" cy="812800"/>
          </a:xfrm>
        </p:grpSpPr>
        <p:sp>
          <p:nvSpPr>
            <p:cNvPr id="208" name="Google Shape;20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7"/>
          <p:cNvSpPr/>
          <p:nvPr/>
        </p:nvSpPr>
        <p:spPr>
          <a:xfrm flipH="1">
            <a:off x="6969152" y="1363719"/>
            <a:ext cx="1274558" cy="1313978"/>
          </a:xfrm>
          <a:custGeom>
            <a:rect b="b" l="l" r="r" t="t"/>
            <a:pathLst>
              <a:path extrusionOk="0" h="1313978" w="1274558">
                <a:moveTo>
                  <a:pt x="1274558" y="0"/>
                </a:moveTo>
                <a:lnTo>
                  <a:pt x="0" y="0"/>
                </a:lnTo>
                <a:lnTo>
                  <a:pt x="0" y="1313978"/>
                </a:lnTo>
                <a:lnTo>
                  <a:pt x="1274558" y="1313978"/>
                </a:lnTo>
                <a:lnTo>
                  <a:pt x="127455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1" name="Google Shape;211;p17"/>
          <p:cNvGrpSpPr/>
          <p:nvPr/>
        </p:nvGrpSpPr>
        <p:grpSpPr>
          <a:xfrm>
            <a:off x="9523060" y="1028700"/>
            <a:ext cx="1984016" cy="1984016"/>
            <a:chOff x="0" y="0"/>
            <a:chExt cx="812800" cy="812800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7"/>
          <p:cNvSpPr/>
          <p:nvPr/>
        </p:nvSpPr>
        <p:spPr>
          <a:xfrm flipH="1">
            <a:off x="9789239" y="1580674"/>
            <a:ext cx="1451658" cy="880068"/>
          </a:xfrm>
          <a:custGeom>
            <a:rect b="b" l="l" r="r" t="t"/>
            <a:pathLst>
              <a:path extrusionOk="0" h="880068" w="1451658">
                <a:moveTo>
                  <a:pt x="1451658" y="0"/>
                </a:moveTo>
                <a:lnTo>
                  <a:pt x="0" y="0"/>
                </a:lnTo>
                <a:lnTo>
                  <a:pt x="0" y="880068"/>
                </a:lnTo>
                <a:lnTo>
                  <a:pt x="1451658" y="880068"/>
                </a:lnTo>
                <a:lnTo>
                  <a:pt x="145165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17"/>
          <p:cNvGrpSpPr/>
          <p:nvPr/>
        </p:nvGrpSpPr>
        <p:grpSpPr>
          <a:xfrm>
            <a:off x="12417276" y="1028700"/>
            <a:ext cx="1984016" cy="1984016"/>
            <a:chOff x="0" y="0"/>
            <a:chExt cx="812800" cy="812800"/>
          </a:xfrm>
        </p:grpSpPr>
        <p:sp>
          <p:nvSpPr>
            <p:cNvPr id="216" name="Google Shape;21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7"/>
          <p:cNvSpPr/>
          <p:nvPr/>
        </p:nvSpPr>
        <p:spPr>
          <a:xfrm>
            <a:off x="12861092" y="1454892"/>
            <a:ext cx="1121730" cy="1131632"/>
          </a:xfrm>
          <a:custGeom>
            <a:rect b="b" l="l" r="r" t="t"/>
            <a:pathLst>
              <a:path extrusionOk="0" h="1131632" w="1121730">
                <a:moveTo>
                  <a:pt x="0" y="0"/>
                </a:moveTo>
                <a:lnTo>
                  <a:pt x="1121730" y="0"/>
                </a:lnTo>
                <a:lnTo>
                  <a:pt x="1121730" y="1131632"/>
                </a:lnTo>
                <a:lnTo>
                  <a:pt x="0" y="1131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17"/>
          <p:cNvGrpSpPr/>
          <p:nvPr/>
        </p:nvGrpSpPr>
        <p:grpSpPr>
          <a:xfrm>
            <a:off x="15311493" y="1028700"/>
            <a:ext cx="1984016" cy="1984016"/>
            <a:chOff x="0" y="0"/>
            <a:chExt cx="812800" cy="812800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04775">
              <a:solidFill>
                <a:srgbClr val="F770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7"/>
          <p:cNvSpPr/>
          <p:nvPr/>
        </p:nvSpPr>
        <p:spPr>
          <a:xfrm>
            <a:off x="15650734" y="1359678"/>
            <a:ext cx="1305534" cy="1322059"/>
          </a:xfrm>
          <a:custGeom>
            <a:rect b="b" l="l" r="r" t="t"/>
            <a:pathLst>
              <a:path extrusionOk="0" h="1322059" w="1305534">
                <a:moveTo>
                  <a:pt x="0" y="0"/>
                </a:moveTo>
                <a:lnTo>
                  <a:pt x="1305533" y="0"/>
                </a:lnTo>
                <a:lnTo>
                  <a:pt x="1305533" y="1322059"/>
                </a:lnTo>
                <a:lnTo>
                  <a:pt x="0" y="1322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7"/>
          <p:cNvGrpSpPr/>
          <p:nvPr/>
        </p:nvGrpSpPr>
        <p:grpSpPr>
          <a:xfrm>
            <a:off x="3372798" y="3822120"/>
            <a:ext cx="2768490" cy="5436180"/>
            <a:chOff x="0" y="-38100"/>
            <a:chExt cx="729150" cy="1431751"/>
          </a:xfrm>
        </p:grpSpPr>
        <p:sp>
          <p:nvSpPr>
            <p:cNvPr id="224" name="Google Shape;224;p17"/>
            <p:cNvSpPr/>
            <p:nvPr/>
          </p:nvSpPr>
          <p:spPr>
            <a:xfrm>
              <a:off x="0" y="0"/>
              <a:ext cx="729149" cy="1393651"/>
            </a:xfrm>
            <a:custGeom>
              <a:rect b="b" l="l" r="r" t="t"/>
              <a:pathLst>
                <a:path extrusionOk="0" h="1393651" w="729149">
                  <a:moveTo>
                    <a:pt x="142619" y="0"/>
                  </a:moveTo>
                  <a:lnTo>
                    <a:pt x="586531" y="0"/>
                  </a:lnTo>
                  <a:cubicBezTo>
                    <a:pt x="624356" y="0"/>
                    <a:pt x="660631" y="15026"/>
                    <a:pt x="687377" y="41772"/>
                  </a:cubicBezTo>
                  <a:cubicBezTo>
                    <a:pt x="714124" y="68518"/>
                    <a:pt x="729149" y="104794"/>
                    <a:pt x="729149" y="142619"/>
                  </a:cubicBezTo>
                  <a:lnTo>
                    <a:pt x="729149" y="1251033"/>
                  </a:lnTo>
                  <a:cubicBezTo>
                    <a:pt x="729149" y="1288857"/>
                    <a:pt x="714124" y="1325133"/>
                    <a:pt x="687377" y="1351879"/>
                  </a:cubicBezTo>
                  <a:cubicBezTo>
                    <a:pt x="660631" y="1378625"/>
                    <a:pt x="624356" y="1393651"/>
                    <a:pt x="586531" y="1393651"/>
                  </a:cubicBezTo>
                  <a:lnTo>
                    <a:pt x="142619" y="1393651"/>
                  </a:lnTo>
                  <a:cubicBezTo>
                    <a:pt x="104794" y="1393651"/>
                    <a:pt x="68518" y="1378625"/>
                    <a:pt x="41772" y="1351879"/>
                  </a:cubicBezTo>
                  <a:cubicBezTo>
                    <a:pt x="15026" y="1325133"/>
                    <a:pt x="0" y="1288857"/>
                    <a:pt x="0" y="1251033"/>
                  </a:cubicBezTo>
                  <a:lnTo>
                    <a:pt x="0" y="142619"/>
                  </a:lnTo>
                  <a:cubicBezTo>
                    <a:pt x="0" y="104794"/>
                    <a:pt x="15026" y="68518"/>
                    <a:pt x="41772" y="41772"/>
                  </a:cubicBezTo>
                  <a:cubicBezTo>
                    <a:pt x="68518" y="15026"/>
                    <a:pt x="104794" y="0"/>
                    <a:pt x="1426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77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0" y="-38100"/>
              <a:ext cx="729150" cy="143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7"/>
          <p:cNvSpPr txBox="1"/>
          <p:nvPr/>
        </p:nvSpPr>
        <p:spPr>
          <a:xfrm>
            <a:off x="3817286" y="4584954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3309186" y="3309175"/>
            <a:ext cx="2834899" cy="362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AWARENESS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6218641" y="9620250"/>
            <a:ext cx="5850718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CUSTOMER JOURNEY SLIDES</a:t>
            </a:r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6203402" y="3309175"/>
            <a:ext cx="2834899" cy="362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CONSIDERATION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9097618" y="3309175"/>
            <a:ext cx="2834899" cy="362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ACQUISITION</a:t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12004508" y="3309175"/>
            <a:ext cx="2834899" cy="362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SERVICE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14886051" y="3309175"/>
            <a:ext cx="2834899" cy="362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BD35E"/>
                </a:solidFill>
                <a:latin typeface="Prompt"/>
                <a:ea typeface="Prompt"/>
                <a:cs typeface="Prompt"/>
                <a:sym typeface="Prompt"/>
              </a:rPr>
              <a:t>QUALITY</a:t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6239450" y="3822120"/>
            <a:ext cx="2768490" cy="5436180"/>
            <a:chOff x="0" y="-38100"/>
            <a:chExt cx="729150" cy="1431751"/>
          </a:xfrm>
        </p:grpSpPr>
        <p:sp>
          <p:nvSpPr>
            <p:cNvPr id="234" name="Google Shape;234;p17"/>
            <p:cNvSpPr/>
            <p:nvPr/>
          </p:nvSpPr>
          <p:spPr>
            <a:xfrm>
              <a:off x="0" y="0"/>
              <a:ext cx="729149" cy="1393651"/>
            </a:xfrm>
            <a:custGeom>
              <a:rect b="b" l="l" r="r" t="t"/>
              <a:pathLst>
                <a:path extrusionOk="0" h="1393651" w="729149">
                  <a:moveTo>
                    <a:pt x="142619" y="0"/>
                  </a:moveTo>
                  <a:lnTo>
                    <a:pt x="586531" y="0"/>
                  </a:lnTo>
                  <a:cubicBezTo>
                    <a:pt x="624356" y="0"/>
                    <a:pt x="660631" y="15026"/>
                    <a:pt x="687377" y="41772"/>
                  </a:cubicBezTo>
                  <a:cubicBezTo>
                    <a:pt x="714124" y="68518"/>
                    <a:pt x="729149" y="104794"/>
                    <a:pt x="729149" y="142619"/>
                  </a:cubicBezTo>
                  <a:lnTo>
                    <a:pt x="729149" y="1251033"/>
                  </a:lnTo>
                  <a:cubicBezTo>
                    <a:pt x="729149" y="1288857"/>
                    <a:pt x="714124" y="1325133"/>
                    <a:pt x="687377" y="1351879"/>
                  </a:cubicBezTo>
                  <a:cubicBezTo>
                    <a:pt x="660631" y="1378625"/>
                    <a:pt x="624356" y="1393651"/>
                    <a:pt x="586531" y="1393651"/>
                  </a:cubicBezTo>
                  <a:lnTo>
                    <a:pt x="142619" y="1393651"/>
                  </a:lnTo>
                  <a:cubicBezTo>
                    <a:pt x="104794" y="1393651"/>
                    <a:pt x="68518" y="1378625"/>
                    <a:pt x="41772" y="1351879"/>
                  </a:cubicBezTo>
                  <a:cubicBezTo>
                    <a:pt x="15026" y="1325133"/>
                    <a:pt x="0" y="1288857"/>
                    <a:pt x="0" y="1251033"/>
                  </a:cubicBezTo>
                  <a:lnTo>
                    <a:pt x="0" y="142619"/>
                  </a:lnTo>
                  <a:cubicBezTo>
                    <a:pt x="0" y="104794"/>
                    <a:pt x="15026" y="68518"/>
                    <a:pt x="41772" y="41772"/>
                  </a:cubicBezTo>
                  <a:cubicBezTo>
                    <a:pt x="68518" y="15026"/>
                    <a:pt x="104794" y="0"/>
                    <a:pt x="1426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77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0" y="-38100"/>
              <a:ext cx="729150" cy="143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9106102" y="3822120"/>
            <a:ext cx="2768490" cy="5436180"/>
            <a:chOff x="0" y="-38100"/>
            <a:chExt cx="729150" cy="1431751"/>
          </a:xfrm>
        </p:grpSpPr>
        <p:sp>
          <p:nvSpPr>
            <p:cNvPr id="237" name="Google Shape;237;p17"/>
            <p:cNvSpPr/>
            <p:nvPr/>
          </p:nvSpPr>
          <p:spPr>
            <a:xfrm>
              <a:off x="0" y="0"/>
              <a:ext cx="729149" cy="1393651"/>
            </a:xfrm>
            <a:custGeom>
              <a:rect b="b" l="l" r="r" t="t"/>
              <a:pathLst>
                <a:path extrusionOk="0" h="1393651" w="729149">
                  <a:moveTo>
                    <a:pt x="142619" y="0"/>
                  </a:moveTo>
                  <a:lnTo>
                    <a:pt x="586531" y="0"/>
                  </a:lnTo>
                  <a:cubicBezTo>
                    <a:pt x="624356" y="0"/>
                    <a:pt x="660631" y="15026"/>
                    <a:pt x="687377" y="41772"/>
                  </a:cubicBezTo>
                  <a:cubicBezTo>
                    <a:pt x="714124" y="68518"/>
                    <a:pt x="729149" y="104794"/>
                    <a:pt x="729149" y="142619"/>
                  </a:cubicBezTo>
                  <a:lnTo>
                    <a:pt x="729149" y="1251033"/>
                  </a:lnTo>
                  <a:cubicBezTo>
                    <a:pt x="729149" y="1288857"/>
                    <a:pt x="714124" y="1325133"/>
                    <a:pt x="687377" y="1351879"/>
                  </a:cubicBezTo>
                  <a:cubicBezTo>
                    <a:pt x="660631" y="1378625"/>
                    <a:pt x="624356" y="1393651"/>
                    <a:pt x="586531" y="1393651"/>
                  </a:cubicBezTo>
                  <a:lnTo>
                    <a:pt x="142619" y="1393651"/>
                  </a:lnTo>
                  <a:cubicBezTo>
                    <a:pt x="104794" y="1393651"/>
                    <a:pt x="68518" y="1378625"/>
                    <a:pt x="41772" y="1351879"/>
                  </a:cubicBezTo>
                  <a:cubicBezTo>
                    <a:pt x="15026" y="1325133"/>
                    <a:pt x="0" y="1288857"/>
                    <a:pt x="0" y="1251033"/>
                  </a:cubicBezTo>
                  <a:lnTo>
                    <a:pt x="0" y="142619"/>
                  </a:lnTo>
                  <a:cubicBezTo>
                    <a:pt x="0" y="104794"/>
                    <a:pt x="15026" y="68518"/>
                    <a:pt x="41772" y="41772"/>
                  </a:cubicBezTo>
                  <a:cubicBezTo>
                    <a:pt x="68518" y="15026"/>
                    <a:pt x="104794" y="0"/>
                    <a:pt x="1426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77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0" y="-38100"/>
              <a:ext cx="729150" cy="143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11972754" y="3822120"/>
            <a:ext cx="2768490" cy="5436180"/>
            <a:chOff x="0" y="-38100"/>
            <a:chExt cx="729150" cy="1431751"/>
          </a:xfrm>
        </p:grpSpPr>
        <p:sp>
          <p:nvSpPr>
            <p:cNvPr id="240" name="Google Shape;240;p17"/>
            <p:cNvSpPr/>
            <p:nvPr/>
          </p:nvSpPr>
          <p:spPr>
            <a:xfrm>
              <a:off x="0" y="0"/>
              <a:ext cx="729149" cy="1393651"/>
            </a:xfrm>
            <a:custGeom>
              <a:rect b="b" l="l" r="r" t="t"/>
              <a:pathLst>
                <a:path extrusionOk="0" h="1393651" w="729149">
                  <a:moveTo>
                    <a:pt x="142619" y="0"/>
                  </a:moveTo>
                  <a:lnTo>
                    <a:pt x="586531" y="0"/>
                  </a:lnTo>
                  <a:cubicBezTo>
                    <a:pt x="624356" y="0"/>
                    <a:pt x="660631" y="15026"/>
                    <a:pt x="687377" y="41772"/>
                  </a:cubicBezTo>
                  <a:cubicBezTo>
                    <a:pt x="714124" y="68518"/>
                    <a:pt x="729149" y="104794"/>
                    <a:pt x="729149" y="142619"/>
                  </a:cubicBezTo>
                  <a:lnTo>
                    <a:pt x="729149" y="1251033"/>
                  </a:lnTo>
                  <a:cubicBezTo>
                    <a:pt x="729149" y="1288857"/>
                    <a:pt x="714124" y="1325133"/>
                    <a:pt x="687377" y="1351879"/>
                  </a:cubicBezTo>
                  <a:cubicBezTo>
                    <a:pt x="660631" y="1378625"/>
                    <a:pt x="624356" y="1393651"/>
                    <a:pt x="586531" y="1393651"/>
                  </a:cubicBezTo>
                  <a:lnTo>
                    <a:pt x="142619" y="1393651"/>
                  </a:lnTo>
                  <a:cubicBezTo>
                    <a:pt x="104794" y="1393651"/>
                    <a:pt x="68518" y="1378625"/>
                    <a:pt x="41772" y="1351879"/>
                  </a:cubicBezTo>
                  <a:cubicBezTo>
                    <a:pt x="15026" y="1325133"/>
                    <a:pt x="0" y="1288857"/>
                    <a:pt x="0" y="1251033"/>
                  </a:cubicBezTo>
                  <a:lnTo>
                    <a:pt x="0" y="142619"/>
                  </a:lnTo>
                  <a:cubicBezTo>
                    <a:pt x="0" y="104794"/>
                    <a:pt x="15026" y="68518"/>
                    <a:pt x="41772" y="41772"/>
                  </a:cubicBezTo>
                  <a:cubicBezTo>
                    <a:pt x="68518" y="15026"/>
                    <a:pt x="104794" y="0"/>
                    <a:pt x="1426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77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0" y="-38100"/>
              <a:ext cx="729150" cy="143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7"/>
          <p:cNvGrpSpPr/>
          <p:nvPr/>
        </p:nvGrpSpPr>
        <p:grpSpPr>
          <a:xfrm>
            <a:off x="14839406" y="3822120"/>
            <a:ext cx="2768490" cy="5436180"/>
            <a:chOff x="0" y="-38100"/>
            <a:chExt cx="729150" cy="1431751"/>
          </a:xfrm>
        </p:grpSpPr>
        <p:sp>
          <p:nvSpPr>
            <p:cNvPr id="243" name="Google Shape;243;p17"/>
            <p:cNvSpPr/>
            <p:nvPr/>
          </p:nvSpPr>
          <p:spPr>
            <a:xfrm>
              <a:off x="0" y="0"/>
              <a:ext cx="729149" cy="1393651"/>
            </a:xfrm>
            <a:custGeom>
              <a:rect b="b" l="l" r="r" t="t"/>
              <a:pathLst>
                <a:path extrusionOk="0" h="1393651" w="729149">
                  <a:moveTo>
                    <a:pt x="142619" y="0"/>
                  </a:moveTo>
                  <a:lnTo>
                    <a:pt x="586531" y="0"/>
                  </a:lnTo>
                  <a:cubicBezTo>
                    <a:pt x="624356" y="0"/>
                    <a:pt x="660631" y="15026"/>
                    <a:pt x="687377" y="41772"/>
                  </a:cubicBezTo>
                  <a:cubicBezTo>
                    <a:pt x="714124" y="68518"/>
                    <a:pt x="729149" y="104794"/>
                    <a:pt x="729149" y="142619"/>
                  </a:cubicBezTo>
                  <a:lnTo>
                    <a:pt x="729149" y="1251033"/>
                  </a:lnTo>
                  <a:cubicBezTo>
                    <a:pt x="729149" y="1288857"/>
                    <a:pt x="714124" y="1325133"/>
                    <a:pt x="687377" y="1351879"/>
                  </a:cubicBezTo>
                  <a:cubicBezTo>
                    <a:pt x="660631" y="1378625"/>
                    <a:pt x="624356" y="1393651"/>
                    <a:pt x="586531" y="1393651"/>
                  </a:cubicBezTo>
                  <a:lnTo>
                    <a:pt x="142619" y="1393651"/>
                  </a:lnTo>
                  <a:cubicBezTo>
                    <a:pt x="104794" y="1393651"/>
                    <a:pt x="68518" y="1378625"/>
                    <a:pt x="41772" y="1351879"/>
                  </a:cubicBezTo>
                  <a:cubicBezTo>
                    <a:pt x="15026" y="1325133"/>
                    <a:pt x="0" y="1288857"/>
                    <a:pt x="0" y="1251033"/>
                  </a:cubicBezTo>
                  <a:lnTo>
                    <a:pt x="0" y="142619"/>
                  </a:lnTo>
                  <a:cubicBezTo>
                    <a:pt x="0" y="104794"/>
                    <a:pt x="15026" y="68518"/>
                    <a:pt x="41772" y="41772"/>
                  </a:cubicBezTo>
                  <a:cubicBezTo>
                    <a:pt x="68518" y="15026"/>
                    <a:pt x="104794" y="0"/>
                    <a:pt x="1426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4775">
              <a:solidFill>
                <a:srgbClr val="F77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0" y="-38100"/>
              <a:ext cx="729150" cy="143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7"/>
          <p:cNvSpPr txBox="1"/>
          <p:nvPr/>
        </p:nvSpPr>
        <p:spPr>
          <a:xfrm>
            <a:off x="537899" y="5133975"/>
            <a:ext cx="2834899" cy="492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ACTION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537899" y="7723488"/>
            <a:ext cx="2834899" cy="492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KEY POINTS</a:t>
            </a:r>
            <a:endParaRPr/>
          </a:p>
        </p:txBody>
      </p:sp>
      <p:cxnSp>
        <p:nvCxnSpPr>
          <p:cNvPr id="247" name="Google Shape;247;p17"/>
          <p:cNvCxnSpPr/>
          <p:nvPr/>
        </p:nvCxnSpPr>
        <p:spPr>
          <a:xfrm rot="10800000">
            <a:off x="-37898" y="6522053"/>
            <a:ext cx="18288000" cy="0"/>
          </a:xfrm>
          <a:prstGeom prst="straightConnector1">
            <a:avLst/>
          </a:prstGeom>
          <a:noFill/>
          <a:ln cap="flat" cmpd="sng" w="76200">
            <a:solidFill>
              <a:srgbClr val="F770D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48" name="Google Shape;248;p17"/>
          <p:cNvSpPr txBox="1"/>
          <p:nvPr/>
        </p:nvSpPr>
        <p:spPr>
          <a:xfrm>
            <a:off x="3817286" y="6932913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6656554" y="4547974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6656554" y="6895932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1" name="Google Shape;251;p17"/>
          <p:cNvSpPr txBox="1"/>
          <p:nvPr/>
        </p:nvSpPr>
        <p:spPr>
          <a:xfrm>
            <a:off x="9540136" y="4543358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9540136" y="6891317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12417276" y="4543358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12417276" y="6891317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5246069" y="4543358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15246069" y="6891317"/>
            <a:ext cx="1928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145D"/>
                </a:solidFill>
                <a:latin typeface="Prompt"/>
                <a:ea typeface="Prompt"/>
                <a:cs typeface="Prompt"/>
                <a:sym typeface="Prompt"/>
              </a:rPr>
              <a:t>Lorem ipsum dolor sit amet, consectetur adipiscing elit, sed do eiusmod tempor.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8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263" name="Google Shape;263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8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266" name="Google Shape;266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8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269" name="Google Shape;26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8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272" name="Google Shape;27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8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275" name="Google Shape;275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8"/>
          <p:cNvGrpSpPr/>
          <p:nvPr/>
        </p:nvGrpSpPr>
        <p:grpSpPr>
          <a:xfrm>
            <a:off x="1328967" y="7957898"/>
            <a:ext cx="789618" cy="808125"/>
            <a:chOff x="0" y="-19050"/>
            <a:chExt cx="812800" cy="831850"/>
          </a:xfrm>
        </p:grpSpPr>
        <p:sp>
          <p:nvSpPr>
            <p:cNvPr id="278" name="Google Shape;27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770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8"/>
          <p:cNvGrpSpPr/>
          <p:nvPr/>
        </p:nvGrpSpPr>
        <p:grpSpPr>
          <a:xfrm>
            <a:off x="2340080" y="7957898"/>
            <a:ext cx="789618" cy="808125"/>
            <a:chOff x="0" y="-19050"/>
            <a:chExt cx="812800" cy="831850"/>
          </a:xfrm>
        </p:grpSpPr>
        <p:sp>
          <p:nvSpPr>
            <p:cNvPr id="281" name="Google Shape;28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BD3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8"/>
          <p:cNvGrpSpPr/>
          <p:nvPr/>
        </p:nvGrpSpPr>
        <p:grpSpPr>
          <a:xfrm>
            <a:off x="3351192" y="7957898"/>
            <a:ext cx="789618" cy="808125"/>
            <a:chOff x="0" y="-19050"/>
            <a:chExt cx="812800" cy="831850"/>
          </a:xfrm>
        </p:grpSpPr>
        <p:sp>
          <p:nvSpPr>
            <p:cNvPr id="284" name="Google Shape;28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C6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8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1693180" y="3995288"/>
            <a:ext cx="34197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084414" y="8884847"/>
            <a:ext cx="1278723" cy="18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#F770D5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2095527" y="8884847"/>
            <a:ext cx="1278723" cy="18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#FBD35E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3106640" y="8884847"/>
            <a:ext cx="1278723" cy="18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#0C62B7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11651615" y="9777291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FBD35E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FBD35E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97" name="Google Shape;297;p18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6958454" y="3826782"/>
            <a:ext cx="2454163" cy="2322252"/>
          </a:xfrm>
          <a:custGeom>
            <a:rect b="b" l="l" r="r" t="t"/>
            <a:pathLst>
              <a:path extrusionOk="0" h="2322252" w="2454163">
                <a:moveTo>
                  <a:pt x="0" y="0"/>
                </a:moveTo>
                <a:lnTo>
                  <a:pt x="2454164" y="0"/>
                </a:lnTo>
                <a:lnTo>
                  <a:pt x="2454164" y="2322253"/>
                </a:lnTo>
                <a:lnTo>
                  <a:pt x="0" y="232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8"/>
          <p:cNvSpPr/>
          <p:nvPr/>
        </p:nvSpPr>
        <p:spPr>
          <a:xfrm>
            <a:off x="9856136" y="3920570"/>
            <a:ext cx="2140028" cy="2134678"/>
          </a:xfrm>
          <a:custGeom>
            <a:rect b="b" l="l" r="r" t="t"/>
            <a:pathLst>
              <a:path extrusionOk="0" h="2134678" w="2140028">
                <a:moveTo>
                  <a:pt x="0" y="0"/>
                </a:moveTo>
                <a:lnTo>
                  <a:pt x="2140028" y="0"/>
                </a:lnTo>
                <a:lnTo>
                  <a:pt x="2140028" y="2134677"/>
                </a:lnTo>
                <a:lnTo>
                  <a:pt x="0" y="2134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8"/>
          <p:cNvSpPr/>
          <p:nvPr/>
        </p:nvSpPr>
        <p:spPr>
          <a:xfrm flipH="1">
            <a:off x="9908452" y="6532739"/>
            <a:ext cx="2068649" cy="2132628"/>
          </a:xfrm>
          <a:custGeom>
            <a:rect b="b" l="l" r="r" t="t"/>
            <a:pathLst>
              <a:path extrusionOk="0" h="2132628" w="2068649">
                <a:moveTo>
                  <a:pt x="2068649" y="0"/>
                </a:moveTo>
                <a:lnTo>
                  <a:pt x="0" y="0"/>
                </a:lnTo>
                <a:lnTo>
                  <a:pt x="0" y="2132628"/>
                </a:lnTo>
                <a:lnTo>
                  <a:pt x="2068649" y="2132628"/>
                </a:lnTo>
                <a:lnTo>
                  <a:pt x="206864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8"/>
          <p:cNvSpPr/>
          <p:nvPr/>
        </p:nvSpPr>
        <p:spPr>
          <a:xfrm flipH="1">
            <a:off x="12439683" y="4294126"/>
            <a:ext cx="2288767" cy="1387565"/>
          </a:xfrm>
          <a:custGeom>
            <a:rect b="b" l="l" r="r" t="t"/>
            <a:pathLst>
              <a:path extrusionOk="0" h="1387565" w="2288767">
                <a:moveTo>
                  <a:pt x="2288767" y="0"/>
                </a:moveTo>
                <a:lnTo>
                  <a:pt x="0" y="0"/>
                </a:lnTo>
                <a:lnTo>
                  <a:pt x="0" y="1387565"/>
                </a:lnTo>
                <a:lnTo>
                  <a:pt x="2288767" y="1387565"/>
                </a:lnTo>
                <a:lnTo>
                  <a:pt x="22887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8"/>
          <p:cNvSpPr/>
          <p:nvPr/>
        </p:nvSpPr>
        <p:spPr>
          <a:xfrm>
            <a:off x="12472935" y="6602442"/>
            <a:ext cx="1975781" cy="1993221"/>
          </a:xfrm>
          <a:custGeom>
            <a:rect b="b" l="l" r="r" t="t"/>
            <a:pathLst>
              <a:path extrusionOk="0" h="1993221" w="1975781">
                <a:moveTo>
                  <a:pt x="0" y="0"/>
                </a:moveTo>
                <a:lnTo>
                  <a:pt x="1975781" y="0"/>
                </a:lnTo>
                <a:lnTo>
                  <a:pt x="1975781" y="1993221"/>
                </a:lnTo>
                <a:lnTo>
                  <a:pt x="0" y="1993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8"/>
          <p:cNvSpPr/>
          <p:nvPr/>
        </p:nvSpPr>
        <p:spPr>
          <a:xfrm>
            <a:off x="14944550" y="6565377"/>
            <a:ext cx="2041509" cy="2067351"/>
          </a:xfrm>
          <a:custGeom>
            <a:rect b="b" l="l" r="r" t="t"/>
            <a:pathLst>
              <a:path extrusionOk="0" h="2067351" w="2041509">
                <a:moveTo>
                  <a:pt x="0" y="0"/>
                </a:moveTo>
                <a:lnTo>
                  <a:pt x="2041508" y="0"/>
                </a:lnTo>
                <a:lnTo>
                  <a:pt x="2041508" y="2067351"/>
                </a:lnTo>
                <a:lnTo>
                  <a:pt x="0" y="2067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8"/>
          <p:cNvSpPr/>
          <p:nvPr/>
        </p:nvSpPr>
        <p:spPr>
          <a:xfrm>
            <a:off x="6807868" y="6330865"/>
            <a:ext cx="2604750" cy="2536375"/>
          </a:xfrm>
          <a:custGeom>
            <a:rect b="b" l="l" r="r" t="t"/>
            <a:pathLst>
              <a:path extrusionOk="0" h="2536375" w="2604750">
                <a:moveTo>
                  <a:pt x="0" y="0"/>
                </a:moveTo>
                <a:lnTo>
                  <a:pt x="2604750" y="0"/>
                </a:lnTo>
                <a:lnTo>
                  <a:pt x="2604750" y="2536375"/>
                </a:lnTo>
                <a:lnTo>
                  <a:pt x="0" y="2536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8"/>
          <p:cNvSpPr/>
          <p:nvPr/>
        </p:nvSpPr>
        <p:spPr>
          <a:xfrm>
            <a:off x="15171969" y="3949962"/>
            <a:ext cx="2065513" cy="2075893"/>
          </a:xfrm>
          <a:custGeom>
            <a:rect b="b" l="l" r="r" t="t"/>
            <a:pathLst>
              <a:path extrusionOk="0" h="2075893" w="2065513">
                <a:moveTo>
                  <a:pt x="0" y="0"/>
                </a:moveTo>
                <a:lnTo>
                  <a:pt x="2065514" y="0"/>
                </a:lnTo>
                <a:lnTo>
                  <a:pt x="2065514" y="2075893"/>
                </a:lnTo>
                <a:lnTo>
                  <a:pt x="0" y="2075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6" name="Google Shape;306;p18"/>
          <p:cNvGrpSpPr/>
          <p:nvPr/>
        </p:nvGrpSpPr>
        <p:grpSpPr>
          <a:xfrm>
            <a:off x="4454760" y="7957898"/>
            <a:ext cx="789618" cy="808125"/>
            <a:chOff x="0" y="-19050"/>
            <a:chExt cx="812800" cy="831850"/>
          </a:xfrm>
        </p:grpSpPr>
        <p:sp>
          <p:nvSpPr>
            <p:cNvPr id="307" name="Google Shape;30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314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8"/>
          <p:cNvSpPr txBox="1"/>
          <p:nvPr/>
        </p:nvSpPr>
        <p:spPr>
          <a:xfrm>
            <a:off x="4210207" y="8884847"/>
            <a:ext cx="1278723" cy="18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#33145D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62B7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" y="0"/>
            <a:ext cx="18256307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BD35E"/>
                </a:solidFill>
              </a:rPr>
              <a:t>CREDITS</a:t>
            </a:r>
            <a:endParaRPr b="1"/>
          </a:p>
        </p:txBody>
      </p:sp>
      <p:sp>
        <p:nvSpPr>
          <p:cNvPr id="316" name="Google Shape;316;p19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BD35E"/>
                </a:solidFill>
              </a:rPr>
              <a:t>Happy designing!</a:t>
            </a:r>
            <a:endParaRPr b="1"/>
          </a:p>
        </p:txBody>
      </p:sp>
      <p:sp>
        <p:nvSpPr>
          <p:cNvPr id="318" name="Google Shape;318;p19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