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Inter"/>
      <p:regular r:id="rId9"/>
      <p:bold r:id="rId10"/>
      <p:italic r:id="rId11"/>
      <p:boldItalic r:id="rId12"/>
    </p:embeddedFont>
    <p:embeddedFont>
      <p:font typeface="Inter Medium"/>
      <p:regular r:id="rId13"/>
      <p:bold r:id="rId14"/>
      <p:italic r:id="rId15"/>
      <p:boldItalic r:id="rId16"/>
    </p:embeddedFont>
    <p:embeddedFont>
      <p:font typeface="Inter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italic.fntdata"/><Relationship Id="rId10" Type="http://schemas.openxmlformats.org/officeDocument/2006/relationships/font" Target="fonts/Inter-bold.fntdata"/><Relationship Id="rId13" Type="http://schemas.openxmlformats.org/officeDocument/2006/relationships/font" Target="fonts/InterMedium-regular.fntdata"/><Relationship Id="rId12" Type="http://schemas.openxmlformats.org/officeDocument/2006/relationships/font" Target="fonts/Int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regular.fntdata"/><Relationship Id="rId15" Type="http://schemas.openxmlformats.org/officeDocument/2006/relationships/font" Target="fonts/InterMedium-italic.fntdata"/><Relationship Id="rId14" Type="http://schemas.openxmlformats.org/officeDocument/2006/relationships/font" Target="fonts/InterMedium-bold.fntdata"/><Relationship Id="rId17" Type="http://schemas.openxmlformats.org/officeDocument/2006/relationships/font" Target="fonts/InterBlack-bold.fntdata"/><Relationship Id="rId16" Type="http://schemas.openxmlformats.org/officeDocument/2006/relationships/font" Target="fonts/Inter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nter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BE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58945" y="1404227"/>
            <a:ext cx="2125809" cy="1236834"/>
          </a:xfrm>
          <a:custGeom>
            <a:rect b="b" l="l" r="r" t="t"/>
            <a:pathLst>
              <a:path extrusionOk="0" h="1236834" w="2125809">
                <a:moveTo>
                  <a:pt x="0" y="0"/>
                </a:moveTo>
                <a:lnTo>
                  <a:pt x="2125809" y="0"/>
                </a:lnTo>
                <a:lnTo>
                  <a:pt x="2125809" y="1236834"/>
                </a:lnTo>
                <a:lnTo>
                  <a:pt x="0" y="1236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flipH="1">
            <a:off x="1058945" y="2856152"/>
            <a:ext cx="2125809" cy="1236834"/>
          </a:xfrm>
          <a:custGeom>
            <a:rect b="b" l="l" r="r" t="t"/>
            <a:pathLst>
              <a:path extrusionOk="0" h="1236834" w="2125809">
                <a:moveTo>
                  <a:pt x="2125809" y="0"/>
                </a:moveTo>
                <a:lnTo>
                  <a:pt x="0" y="0"/>
                </a:lnTo>
                <a:lnTo>
                  <a:pt x="0" y="1236834"/>
                </a:lnTo>
                <a:lnTo>
                  <a:pt x="2125809" y="1236834"/>
                </a:lnTo>
                <a:lnTo>
                  <a:pt x="212580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058945" y="4308077"/>
            <a:ext cx="2125809" cy="1236834"/>
          </a:xfrm>
          <a:custGeom>
            <a:rect b="b" l="l" r="r" t="t"/>
            <a:pathLst>
              <a:path extrusionOk="0" h="1236834" w="2125809">
                <a:moveTo>
                  <a:pt x="0" y="0"/>
                </a:moveTo>
                <a:lnTo>
                  <a:pt x="2125809" y="0"/>
                </a:lnTo>
                <a:lnTo>
                  <a:pt x="2125809" y="1236834"/>
                </a:lnTo>
                <a:lnTo>
                  <a:pt x="0" y="1236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flipH="1">
            <a:off x="1058945" y="5760002"/>
            <a:ext cx="2125809" cy="1236834"/>
          </a:xfrm>
          <a:custGeom>
            <a:rect b="b" l="l" r="r" t="t"/>
            <a:pathLst>
              <a:path extrusionOk="0" h="1236834" w="2125809">
                <a:moveTo>
                  <a:pt x="2125809" y="0"/>
                </a:moveTo>
                <a:lnTo>
                  <a:pt x="0" y="0"/>
                </a:lnTo>
                <a:lnTo>
                  <a:pt x="0" y="1236834"/>
                </a:lnTo>
                <a:lnTo>
                  <a:pt x="2125809" y="1236834"/>
                </a:lnTo>
                <a:lnTo>
                  <a:pt x="212580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058945" y="7211926"/>
            <a:ext cx="2125809" cy="1236834"/>
          </a:xfrm>
          <a:custGeom>
            <a:rect b="b" l="l" r="r" t="t"/>
            <a:pathLst>
              <a:path extrusionOk="0" h="1236834" w="2125809">
                <a:moveTo>
                  <a:pt x="0" y="0"/>
                </a:moveTo>
                <a:lnTo>
                  <a:pt x="2125809" y="0"/>
                </a:lnTo>
                <a:lnTo>
                  <a:pt x="2125809" y="1236835"/>
                </a:lnTo>
                <a:lnTo>
                  <a:pt x="0" y="1236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925901" y="484355"/>
            <a:ext cx="1974841" cy="1583463"/>
          </a:xfrm>
          <a:custGeom>
            <a:rect b="b" l="l" r="r" t="t"/>
            <a:pathLst>
              <a:path extrusionOk="0" h="1583463" w="1974841">
                <a:moveTo>
                  <a:pt x="0" y="0"/>
                </a:moveTo>
                <a:lnTo>
                  <a:pt x="1974841" y="0"/>
                </a:lnTo>
                <a:lnTo>
                  <a:pt x="1974841" y="1583464"/>
                </a:lnTo>
                <a:lnTo>
                  <a:pt x="0" y="1583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416409" y="2021788"/>
            <a:ext cx="1188748" cy="1190914"/>
          </a:xfrm>
          <a:custGeom>
            <a:rect b="b" l="l" r="r" t="t"/>
            <a:pathLst>
              <a:path extrusionOk="0" h="1190914" w="1188748">
                <a:moveTo>
                  <a:pt x="0" y="0"/>
                </a:moveTo>
                <a:lnTo>
                  <a:pt x="1188749" y="0"/>
                </a:lnTo>
                <a:lnTo>
                  <a:pt x="1188749" y="1190914"/>
                </a:lnTo>
                <a:lnTo>
                  <a:pt x="0" y="1190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flipH="1">
            <a:off x="2660687" y="3356586"/>
            <a:ext cx="1032456" cy="1242562"/>
          </a:xfrm>
          <a:custGeom>
            <a:rect b="b" l="l" r="r" t="t"/>
            <a:pathLst>
              <a:path extrusionOk="0" h="1242562" w="1032456">
                <a:moveTo>
                  <a:pt x="1032455" y="0"/>
                </a:moveTo>
                <a:lnTo>
                  <a:pt x="0" y="0"/>
                </a:lnTo>
                <a:lnTo>
                  <a:pt x="0" y="1242562"/>
                </a:lnTo>
                <a:lnTo>
                  <a:pt x="1032455" y="1242562"/>
                </a:lnTo>
                <a:lnTo>
                  <a:pt x="103245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91990" y="8092211"/>
            <a:ext cx="1733911" cy="1040347"/>
          </a:xfrm>
          <a:custGeom>
            <a:rect b="b" l="l" r="r" t="t"/>
            <a:pathLst>
              <a:path extrusionOk="0" h="1040347" w="1733911">
                <a:moveTo>
                  <a:pt x="0" y="0"/>
                </a:moveTo>
                <a:lnTo>
                  <a:pt x="1733911" y="0"/>
                </a:lnTo>
                <a:lnTo>
                  <a:pt x="1733911" y="1040347"/>
                </a:lnTo>
                <a:lnTo>
                  <a:pt x="0" y="1040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2501362" y="6508578"/>
            <a:ext cx="1559329" cy="1029157"/>
          </a:xfrm>
          <a:custGeom>
            <a:rect b="b" l="l" r="r" t="t"/>
            <a:pathLst>
              <a:path extrusionOk="0" h="1029157" w="1559329">
                <a:moveTo>
                  <a:pt x="0" y="0"/>
                </a:moveTo>
                <a:lnTo>
                  <a:pt x="1559329" y="0"/>
                </a:lnTo>
                <a:lnTo>
                  <a:pt x="1559329" y="1029157"/>
                </a:lnTo>
                <a:lnTo>
                  <a:pt x="0" y="1029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217952" y="5084438"/>
            <a:ext cx="1585663" cy="965813"/>
          </a:xfrm>
          <a:custGeom>
            <a:rect b="b" l="l" r="r" t="t"/>
            <a:pathLst>
              <a:path extrusionOk="0" h="965813" w="1585663">
                <a:moveTo>
                  <a:pt x="0" y="0"/>
                </a:moveTo>
                <a:lnTo>
                  <a:pt x="1585663" y="0"/>
                </a:lnTo>
                <a:lnTo>
                  <a:pt x="1585663" y="965813"/>
                </a:lnTo>
                <a:lnTo>
                  <a:pt x="0" y="965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13"/>
          <p:cNvGrpSpPr/>
          <p:nvPr/>
        </p:nvGrpSpPr>
        <p:grpSpPr>
          <a:xfrm>
            <a:off x="0" y="9415403"/>
            <a:ext cx="7560000" cy="1276597"/>
            <a:chOff x="0" y="-28575"/>
            <a:chExt cx="2709333" cy="457504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2709333" cy="428929"/>
            </a:xfrm>
            <a:custGeom>
              <a:rect b="b" l="l" r="r" t="t"/>
              <a:pathLst>
                <a:path extrusionOk="0" h="428929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28929"/>
                  </a:lnTo>
                  <a:lnTo>
                    <a:pt x="0" y="428929"/>
                  </a:lnTo>
                  <a:close/>
                </a:path>
              </a:pathLst>
            </a:custGeom>
            <a:solidFill>
              <a:srgbClr val="FC9E19"/>
            </a:soli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2709333" cy="457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8" name="Google Shape;98;p13"/>
          <p:cNvCxnSpPr/>
          <p:nvPr/>
        </p:nvCxnSpPr>
        <p:spPr>
          <a:xfrm>
            <a:off x="4060691" y="1675549"/>
            <a:ext cx="3147942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9" name="Google Shape;99;p13"/>
          <p:cNvSpPr txBox="1"/>
          <p:nvPr/>
        </p:nvSpPr>
        <p:spPr>
          <a:xfrm>
            <a:off x="4363333" y="1743794"/>
            <a:ext cx="839093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02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4346441" y="4529995"/>
            <a:ext cx="872877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04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4403733" y="3075834"/>
            <a:ext cx="856431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03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4356412" y="6133859"/>
            <a:ext cx="852934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05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4351650" y="7735610"/>
            <a:ext cx="862459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06</a:t>
            </a:r>
            <a:endParaRPr/>
          </a:p>
        </p:txBody>
      </p:sp>
      <p:cxnSp>
        <p:nvCxnSpPr>
          <p:cNvPr id="104" name="Google Shape;104;p13"/>
          <p:cNvCxnSpPr/>
          <p:nvPr/>
        </p:nvCxnSpPr>
        <p:spPr>
          <a:xfrm>
            <a:off x="2121850" y="2856152"/>
            <a:ext cx="5005590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5" name="Google Shape;105;p13"/>
          <p:cNvCxnSpPr/>
          <p:nvPr/>
        </p:nvCxnSpPr>
        <p:spPr>
          <a:xfrm>
            <a:off x="3647925" y="4389270"/>
            <a:ext cx="3560708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6" name="Google Shape;106;p13"/>
          <p:cNvCxnSpPr/>
          <p:nvPr/>
        </p:nvCxnSpPr>
        <p:spPr>
          <a:xfrm>
            <a:off x="2121850" y="5678809"/>
            <a:ext cx="5086783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7" name="Google Shape;107;p13"/>
          <p:cNvCxnSpPr/>
          <p:nvPr/>
        </p:nvCxnSpPr>
        <p:spPr>
          <a:xfrm>
            <a:off x="3693142" y="7456542"/>
            <a:ext cx="3515491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8" name="Google Shape;108;p13"/>
          <p:cNvCxnSpPr/>
          <p:nvPr/>
        </p:nvCxnSpPr>
        <p:spPr>
          <a:xfrm>
            <a:off x="1925901" y="8892881"/>
            <a:ext cx="5282732" cy="0"/>
          </a:xfrm>
          <a:prstGeom prst="straightConnector1">
            <a:avLst/>
          </a:prstGeom>
          <a:noFill/>
          <a:ln cap="flat" cmpd="sng" w="38100">
            <a:solidFill>
              <a:srgbClr val="E28413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09" name="Google Shape;109;p13"/>
          <p:cNvGrpSpPr/>
          <p:nvPr/>
        </p:nvGrpSpPr>
        <p:grpSpPr>
          <a:xfrm>
            <a:off x="7102905" y="1594356"/>
            <a:ext cx="162386" cy="162386"/>
            <a:chOff x="0" y="0"/>
            <a:chExt cx="812800" cy="812800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3"/>
          <p:cNvSpPr txBox="1"/>
          <p:nvPr/>
        </p:nvSpPr>
        <p:spPr>
          <a:xfrm>
            <a:off x="756000" y="9937994"/>
            <a:ext cx="605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EMPLOYEE JOURNEY MAP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2311998" y="9657025"/>
            <a:ext cx="2932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E1D40"/>
                </a:solidFill>
                <a:latin typeface="Inter Medium"/>
                <a:ea typeface="Inter Medium"/>
                <a:cs typeface="Inter Medium"/>
                <a:sym typeface="Inter Medium"/>
              </a:rPr>
              <a:t>INFOGRAPHIC POSTER</a:t>
            </a:r>
            <a:endParaRPr/>
          </a:p>
        </p:txBody>
      </p:sp>
      <p:grpSp>
        <p:nvGrpSpPr>
          <p:cNvPr id="114" name="Google Shape;114;p13"/>
          <p:cNvGrpSpPr/>
          <p:nvPr/>
        </p:nvGrpSpPr>
        <p:grpSpPr>
          <a:xfrm>
            <a:off x="7102905" y="2781892"/>
            <a:ext cx="162386" cy="162386"/>
            <a:chOff x="0" y="0"/>
            <a:chExt cx="812800" cy="812800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7102905" y="4308077"/>
            <a:ext cx="162386" cy="162386"/>
            <a:chOff x="0" y="0"/>
            <a:chExt cx="812800" cy="812800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7102905" y="5597616"/>
            <a:ext cx="162386" cy="162386"/>
            <a:chOff x="0" y="0"/>
            <a:chExt cx="812800" cy="812800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7102905" y="7375349"/>
            <a:ext cx="162386" cy="162386"/>
            <a:chOff x="0" y="0"/>
            <a:chExt cx="812800" cy="812800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7078371" y="8811688"/>
            <a:ext cx="162386" cy="162386"/>
            <a:chOff x="0" y="0"/>
            <a:chExt cx="812800" cy="812800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84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3"/>
          <p:cNvSpPr txBox="1"/>
          <p:nvPr/>
        </p:nvSpPr>
        <p:spPr>
          <a:xfrm>
            <a:off x="4406195" y="455032"/>
            <a:ext cx="753368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80A8E5"/>
                </a:solidFill>
                <a:latin typeface="Inter Black"/>
                <a:ea typeface="Inter Black"/>
                <a:cs typeface="Inter Black"/>
                <a:sym typeface="Inter Black"/>
              </a:rPr>
              <a:t>01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5283652" y="662833"/>
            <a:ext cx="179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RECRUIT &amp; HIRE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4145760" y="1010582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5894741" y="1937396"/>
            <a:ext cx="1183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ONBOARD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4145760" y="2285145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6142570" y="3300633"/>
            <a:ext cx="984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ENGAGE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4194830" y="3648382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5982103" y="4713120"/>
            <a:ext cx="1096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DEVELOP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4145760" y="5060869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5817797" y="6333868"/>
            <a:ext cx="1260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PROGRESS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4145760" y="6681617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6325002" y="7924000"/>
            <a:ext cx="753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64691"/>
                </a:solidFill>
                <a:latin typeface="Inter Black"/>
                <a:ea typeface="Inter Black"/>
                <a:cs typeface="Inter Black"/>
                <a:sym typeface="Inter Black"/>
              </a:rPr>
              <a:t>EXIT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4145760" y="8271756"/>
            <a:ext cx="29325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E1D40"/>
                </a:solidFill>
                <a:latin typeface="Inter"/>
                <a:ea typeface="Inter"/>
                <a:cs typeface="Inter"/>
                <a:sym typeface="Inter"/>
              </a:rPr>
              <a:t>Lorem ipsum odor amet, consectetuer adipiscing elit. Fringilla ante inceptos nibh nibh integer aliquet mus laoreet. Iaculis consectetur adipiscing leo sagittis mi vulputate. </a:t>
            </a:r>
            <a:endParaRPr/>
          </a:p>
        </p:txBody>
      </p:sp>
      <p:grpSp>
        <p:nvGrpSpPr>
          <p:cNvPr id="142" name="Google Shape;142;p13"/>
          <p:cNvGrpSpPr/>
          <p:nvPr/>
        </p:nvGrpSpPr>
        <p:grpSpPr>
          <a:xfrm>
            <a:off x="4317" y="-91445"/>
            <a:ext cx="7560000" cy="324561"/>
            <a:chOff x="0" y="-28575"/>
            <a:chExt cx="2709333" cy="116316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2709333" cy="87741"/>
            </a:xfrm>
            <a:custGeom>
              <a:rect b="b" l="l" r="r" t="t"/>
              <a:pathLst>
                <a:path extrusionOk="0" h="8774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7741"/>
                  </a:lnTo>
                  <a:lnTo>
                    <a:pt x="0" y="87741"/>
                  </a:lnTo>
                  <a:close/>
                </a:path>
              </a:pathLst>
            </a:custGeom>
            <a:solidFill>
              <a:srgbClr val="FC9E19"/>
            </a:solidFill>
            <a:ln>
              <a:noFill/>
            </a:ln>
          </p:spPr>
        </p:sp>
        <p:sp>
          <p:nvSpPr>
            <p:cNvPr id="144" name="Google Shape;144;p13"/>
            <p:cNvSpPr txBox="1"/>
            <p:nvPr/>
          </p:nvSpPr>
          <p:spPr>
            <a:xfrm>
              <a:off x="0" y="-28575"/>
              <a:ext cx="2709333" cy="116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BE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4292104" y="2852312"/>
            <a:ext cx="719775" cy="629114"/>
            <a:chOff x="0" y="-6946"/>
            <a:chExt cx="959700" cy="838819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646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14"/>
            <p:cNvSpPr txBox="1"/>
            <p:nvPr/>
          </p:nvSpPr>
          <p:spPr>
            <a:xfrm>
              <a:off x="0" y="674673"/>
              <a:ext cx="959700" cy="1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#464691</a:t>
              </a:r>
              <a:endParaRPr/>
            </a:p>
          </p:txBody>
        </p:sp>
      </p:grpSp>
      <p:grpSp>
        <p:nvGrpSpPr>
          <p:cNvPr id="169" name="Google Shape;169;p14"/>
          <p:cNvGrpSpPr/>
          <p:nvPr/>
        </p:nvGrpSpPr>
        <p:grpSpPr>
          <a:xfrm>
            <a:off x="5205330" y="2848010"/>
            <a:ext cx="719775" cy="629114"/>
            <a:chOff x="0" y="-6946"/>
            <a:chExt cx="959700" cy="838819"/>
          </a:xfrm>
        </p:grpSpPr>
        <p:grpSp>
          <p:nvGrpSpPr>
            <p:cNvPr id="170" name="Google Shape;170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71" name="Google Shape;17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9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14"/>
            <p:cNvSpPr txBox="1"/>
            <p:nvPr/>
          </p:nvSpPr>
          <p:spPr>
            <a:xfrm>
              <a:off x="0" y="674673"/>
              <a:ext cx="959700" cy="1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#FC9E19</a:t>
              </a:r>
              <a:endParaRPr/>
            </a:p>
          </p:txBody>
        </p:sp>
      </p:grpSp>
      <p:sp>
        <p:nvSpPr>
          <p:cNvPr id="174" name="Google Shape;174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E1D4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464691"/>
                </a:solidFill>
              </a:rPr>
              <a:t>RESOURCE PAGE</a:t>
            </a:r>
            <a:endParaRPr b="1"/>
          </a:p>
        </p:txBody>
      </p:sp>
      <p:sp>
        <p:nvSpPr>
          <p:cNvPr id="176" name="Google Shape;176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8" name="Google Shape;178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81" name="Google Shape;181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1550791" y="9658857"/>
            <a:ext cx="45411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464691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183" name="Google Shape;183;p14"/>
          <p:cNvGrpSpPr/>
          <p:nvPr/>
        </p:nvGrpSpPr>
        <p:grpSpPr>
          <a:xfrm>
            <a:off x="4312330" y="3596126"/>
            <a:ext cx="719858" cy="608904"/>
            <a:chOff x="0" y="-6946"/>
            <a:chExt cx="959811" cy="811873"/>
          </a:xfrm>
        </p:grpSpPr>
        <p:grpSp>
          <p:nvGrpSpPr>
            <p:cNvPr id="184" name="Google Shape;184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284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#E28413</a:t>
              </a:r>
              <a:endParaRPr/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5225556" y="3591824"/>
            <a:ext cx="719858" cy="608904"/>
            <a:chOff x="0" y="-6946"/>
            <a:chExt cx="959811" cy="811873"/>
          </a:xfrm>
        </p:grpSpPr>
        <p:grpSp>
          <p:nvGrpSpPr>
            <p:cNvPr id="189" name="Google Shape;189;p14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90" name="Google Shape;19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E1D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14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#0E1D40</a:t>
              </a:r>
              <a:endParaRPr/>
            </a:p>
          </p:txBody>
        </p:sp>
      </p:grpSp>
      <p:sp>
        <p:nvSpPr>
          <p:cNvPr id="193" name="Google Shape;193;p14"/>
          <p:cNvSpPr/>
          <p:nvPr/>
        </p:nvSpPr>
        <p:spPr>
          <a:xfrm flipH="1">
            <a:off x="4511980" y="8046581"/>
            <a:ext cx="1386699" cy="806807"/>
          </a:xfrm>
          <a:custGeom>
            <a:rect b="b" l="l" r="r" t="t"/>
            <a:pathLst>
              <a:path extrusionOk="0" h="806807" w="1386699">
                <a:moveTo>
                  <a:pt x="1386699" y="0"/>
                </a:moveTo>
                <a:lnTo>
                  <a:pt x="0" y="0"/>
                </a:lnTo>
                <a:lnTo>
                  <a:pt x="0" y="806807"/>
                </a:lnTo>
                <a:lnTo>
                  <a:pt x="1386699" y="806807"/>
                </a:lnTo>
                <a:lnTo>
                  <a:pt x="138669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1329797" y="6682088"/>
            <a:ext cx="1303226" cy="1044951"/>
          </a:xfrm>
          <a:custGeom>
            <a:rect b="b" l="l" r="r" t="t"/>
            <a:pathLst>
              <a:path extrusionOk="0" h="1044951" w="1303226">
                <a:moveTo>
                  <a:pt x="0" y="0"/>
                </a:moveTo>
                <a:lnTo>
                  <a:pt x="1303226" y="0"/>
                </a:lnTo>
                <a:lnTo>
                  <a:pt x="1303226" y="1044951"/>
                </a:lnTo>
                <a:lnTo>
                  <a:pt x="0" y="1044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 flipH="1">
            <a:off x="4207304" y="6753072"/>
            <a:ext cx="901342" cy="902984"/>
          </a:xfrm>
          <a:custGeom>
            <a:rect b="b" l="l" r="r" t="t"/>
            <a:pathLst>
              <a:path extrusionOk="0" h="902984" w="901342">
                <a:moveTo>
                  <a:pt x="901342" y="0"/>
                </a:moveTo>
                <a:lnTo>
                  <a:pt x="0" y="0"/>
                </a:lnTo>
                <a:lnTo>
                  <a:pt x="0" y="902984"/>
                </a:lnTo>
                <a:lnTo>
                  <a:pt x="901342" y="902984"/>
                </a:lnTo>
                <a:lnTo>
                  <a:pt x="90134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 flipH="1">
            <a:off x="3098667" y="6725216"/>
            <a:ext cx="681333" cy="819984"/>
          </a:xfrm>
          <a:custGeom>
            <a:rect b="b" l="l" r="r" t="t"/>
            <a:pathLst>
              <a:path extrusionOk="0" h="819984" w="681333">
                <a:moveTo>
                  <a:pt x="681333" y="0"/>
                </a:moveTo>
                <a:lnTo>
                  <a:pt x="0" y="0"/>
                </a:lnTo>
                <a:lnTo>
                  <a:pt x="0" y="819985"/>
                </a:lnTo>
                <a:lnTo>
                  <a:pt x="681333" y="819985"/>
                </a:lnTo>
                <a:lnTo>
                  <a:pt x="68133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1789565" y="8167221"/>
            <a:ext cx="1131058" cy="678635"/>
          </a:xfrm>
          <a:custGeom>
            <a:rect b="b" l="l" r="r" t="t"/>
            <a:pathLst>
              <a:path extrusionOk="0" h="678635" w="1131058">
                <a:moveTo>
                  <a:pt x="0" y="0"/>
                </a:moveTo>
                <a:lnTo>
                  <a:pt x="1131058" y="0"/>
                </a:lnTo>
                <a:lnTo>
                  <a:pt x="1131058" y="678634"/>
                </a:lnTo>
                <a:lnTo>
                  <a:pt x="0" y="678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 flipH="1">
            <a:off x="3312824" y="8167221"/>
            <a:ext cx="1017175" cy="671336"/>
          </a:xfrm>
          <a:custGeom>
            <a:rect b="b" l="l" r="r" t="t"/>
            <a:pathLst>
              <a:path extrusionOk="0" h="671336" w="1017175">
                <a:moveTo>
                  <a:pt x="1017175" y="0"/>
                </a:moveTo>
                <a:lnTo>
                  <a:pt x="0" y="0"/>
                </a:lnTo>
                <a:lnTo>
                  <a:pt x="0" y="671335"/>
                </a:lnTo>
                <a:lnTo>
                  <a:pt x="1017175" y="671335"/>
                </a:lnTo>
                <a:lnTo>
                  <a:pt x="1017175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5355561" y="6907847"/>
            <a:ext cx="1141191" cy="695089"/>
          </a:xfrm>
          <a:custGeom>
            <a:rect b="b" l="l" r="r" t="t"/>
            <a:pathLst>
              <a:path extrusionOk="0" h="695089" w="1141191">
                <a:moveTo>
                  <a:pt x="0" y="0"/>
                </a:moveTo>
                <a:lnTo>
                  <a:pt x="1141191" y="0"/>
                </a:lnTo>
                <a:lnTo>
                  <a:pt x="1141191" y="695089"/>
                </a:lnTo>
                <a:lnTo>
                  <a:pt x="0" y="695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BE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464691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8" u="none" cap="none" strike="noStrike">
                <a:solidFill>
                  <a:srgbClr val="464691"/>
                </a:solidFill>
              </a:rPr>
              <a:t>Happy designing!</a:t>
            </a:r>
            <a:endParaRPr b="1"/>
          </a:p>
        </p:txBody>
      </p:sp>
      <p:sp>
        <p:nvSpPr>
          <p:cNvPr id="206" name="Google Shape;206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464691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464691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464691"/>
                </a:solidFill>
              </a:rPr>
              <a:t>CREDITS</a:t>
            </a:r>
            <a:endParaRPr b="1"/>
          </a:p>
        </p:txBody>
      </p:sp>
      <p:sp>
        <p:nvSpPr>
          <p:cNvPr id="209" name="Google Shape;209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464691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