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Poppi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Poppins-bold.fntdata"/><Relationship Id="rId16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-boldItalic.fntdata"/><Relationship Id="rId6" Type="http://schemas.openxmlformats.org/officeDocument/2006/relationships/slide" Target="slides/slide1.xml"/><Relationship Id="rId18" Type="http://schemas.openxmlformats.org/officeDocument/2006/relationships/font" Target="fonts/Poppi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7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"/>
          <p:cNvSpPr txBox="1"/>
          <p:nvPr>
            <p:ph type="title"/>
          </p:nvPr>
        </p:nvSpPr>
        <p:spPr>
          <a:xfrm>
            <a:off x="5029200" y="1227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7" name="Google Shape;15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003D29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12373125" y="0"/>
            <a:ext cx="6415347" cy="10287000"/>
          </a:xfrm>
          <a:custGeom>
            <a:rect b="b" l="l" r="r" t="t"/>
            <a:pathLst>
              <a:path extrusionOk="0" h="10287000" w="6415347">
                <a:moveTo>
                  <a:pt x="0" y="0"/>
                </a:moveTo>
                <a:lnTo>
                  <a:pt x="6415347" y="0"/>
                </a:lnTo>
                <a:lnTo>
                  <a:pt x="6415347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" name="Google Shape;14;p3"/>
          <p:cNvSpPr txBox="1"/>
          <p:nvPr>
            <p:ph type="title"/>
          </p:nvPr>
        </p:nvSpPr>
        <p:spPr>
          <a:xfrm>
            <a:off x="1028700" y="1459200"/>
            <a:ext cx="9921000" cy="28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0"/>
              <a:buFont typeface="Roboto"/>
              <a:buNone/>
              <a:defRPr b="1" i="0" sz="1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1028700" y="4907625"/>
            <a:ext cx="9652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68300" lvl="0" marL="457200" marR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368300" lvl="1" marL="914400" marR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Poppins"/>
              <a:buChar char="–"/>
              <a:defRPr i="0" sz="2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368300" lvl="2" marL="1371600" marR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368300" lvl="3" marL="1828800" marR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Poppins"/>
              <a:buChar char="–"/>
              <a:defRPr i="0" sz="2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368300" lvl="4" marL="2286000" marR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Poppins"/>
              <a:buChar char="»"/>
              <a:defRPr i="0" sz="2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68300" lvl="5" marL="2743200" marR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368300" lvl="6" marL="3200400" marR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368300" lvl="7" marL="3657600" marR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368300" lvl="8" marL="4114800" marR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2" type="body"/>
          </p:nvPr>
        </p:nvSpPr>
        <p:spPr>
          <a:xfrm>
            <a:off x="1028700" y="599550"/>
            <a:ext cx="9652200" cy="4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3175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–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3175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–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»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175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3175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3175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3175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-9403741" y="-586550"/>
            <a:ext cx="15931594" cy="14628100"/>
          </a:xfrm>
          <a:custGeom>
            <a:rect b="b" l="l" r="r" t="t"/>
            <a:pathLst>
              <a:path extrusionOk="0" h="14628100" w="15931594">
                <a:moveTo>
                  <a:pt x="0" y="0"/>
                </a:moveTo>
                <a:lnTo>
                  <a:pt x="15931594" y="0"/>
                </a:lnTo>
                <a:lnTo>
                  <a:pt x="15931594" y="14628100"/>
                </a:lnTo>
                <a:lnTo>
                  <a:pt x="0" y="146281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" name="Google Shape;19;p4"/>
          <p:cNvSpPr/>
          <p:nvPr/>
        </p:nvSpPr>
        <p:spPr>
          <a:xfrm>
            <a:off x="7635203" y="4314511"/>
            <a:ext cx="1508797" cy="1261903"/>
          </a:xfrm>
          <a:custGeom>
            <a:rect b="b" l="l" r="r" t="t"/>
            <a:pathLst>
              <a:path extrusionOk="0" h="1261903" w="1508797">
                <a:moveTo>
                  <a:pt x="0" y="0"/>
                </a:moveTo>
                <a:lnTo>
                  <a:pt x="1508797" y="0"/>
                </a:lnTo>
                <a:lnTo>
                  <a:pt x="1508797" y="1261903"/>
                </a:lnTo>
                <a:lnTo>
                  <a:pt x="0" y="12619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" name="Google Shape;20;p4"/>
          <p:cNvSpPr/>
          <p:nvPr/>
        </p:nvSpPr>
        <p:spPr>
          <a:xfrm>
            <a:off x="9144000" y="4314511"/>
            <a:ext cx="1508797" cy="1261903"/>
          </a:xfrm>
          <a:custGeom>
            <a:rect b="b" l="l" r="r" t="t"/>
            <a:pathLst>
              <a:path extrusionOk="0" h="1261903" w="1508797">
                <a:moveTo>
                  <a:pt x="0" y="0"/>
                </a:moveTo>
                <a:lnTo>
                  <a:pt x="1508797" y="0"/>
                </a:lnTo>
                <a:lnTo>
                  <a:pt x="1508797" y="1261903"/>
                </a:lnTo>
                <a:lnTo>
                  <a:pt x="0" y="12619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" name="Google Shape;21;p4"/>
          <p:cNvSpPr/>
          <p:nvPr/>
        </p:nvSpPr>
        <p:spPr>
          <a:xfrm>
            <a:off x="8389602" y="4710586"/>
            <a:ext cx="1508797" cy="1261903"/>
          </a:xfrm>
          <a:custGeom>
            <a:rect b="b" l="l" r="r" t="t"/>
            <a:pathLst>
              <a:path extrusionOk="0" h="1261903" w="1508797">
                <a:moveTo>
                  <a:pt x="0" y="0"/>
                </a:moveTo>
                <a:lnTo>
                  <a:pt x="1508796" y="0"/>
                </a:lnTo>
                <a:lnTo>
                  <a:pt x="1508796" y="1261903"/>
                </a:lnTo>
                <a:lnTo>
                  <a:pt x="0" y="12619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2" name="Google Shape;22;p4"/>
          <p:cNvGrpSpPr/>
          <p:nvPr/>
        </p:nvGrpSpPr>
        <p:grpSpPr>
          <a:xfrm>
            <a:off x="3813234" y="1158466"/>
            <a:ext cx="4847020" cy="2394803"/>
            <a:chOff x="0" y="-47625"/>
            <a:chExt cx="1542900" cy="762312"/>
          </a:xfrm>
        </p:grpSpPr>
        <p:sp>
          <p:nvSpPr>
            <p:cNvPr id="23" name="Google Shape;23;p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4"/>
            <p:cNvSpPr txBox="1"/>
            <p:nvPr/>
          </p:nvSpPr>
          <p:spPr>
            <a:xfrm>
              <a:off x="0" y="-47625"/>
              <a:ext cx="1542900" cy="7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" name="Google Shape;25;p4"/>
          <p:cNvGrpSpPr/>
          <p:nvPr/>
        </p:nvGrpSpPr>
        <p:grpSpPr>
          <a:xfrm>
            <a:off x="3813234" y="6857265"/>
            <a:ext cx="4847020" cy="2394803"/>
            <a:chOff x="0" y="-47625"/>
            <a:chExt cx="1542900" cy="762312"/>
          </a:xfrm>
        </p:grpSpPr>
        <p:sp>
          <p:nvSpPr>
            <p:cNvPr id="26" name="Google Shape;26;p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 txBox="1"/>
            <p:nvPr/>
          </p:nvSpPr>
          <p:spPr>
            <a:xfrm>
              <a:off x="0" y="-47625"/>
              <a:ext cx="1542900" cy="7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" name="Google Shape;28;p4"/>
          <p:cNvGrpSpPr/>
          <p:nvPr/>
        </p:nvGrpSpPr>
        <p:grpSpPr>
          <a:xfrm>
            <a:off x="9818084" y="1158466"/>
            <a:ext cx="4847020" cy="2394803"/>
            <a:chOff x="0" y="-47625"/>
            <a:chExt cx="1542900" cy="762312"/>
          </a:xfrm>
        </p:grpSpPr>
        <p:sp>
          <p:nvSpPr>
            <p:cNvPr id="29" name="Google Shape;29;p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4"/>
            <p:cNvSpPr txBox="1"/>
            <p:nvPr/>
          </p:nvSpPr>
          <p:spPr>
            <a:xfrm>
              <a:off x="0" y="-47625"/>
              <a:ext cx="1542900" cy="7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" name="Google Shape;31;p4"/>
          <p:cNvGrpSpPr/>
          <p:nvPr/>
        </p:nvGrpSpPr>
        <p:grpSpPr>
          <a:xfrm>
            <a:off x="9818084" y="6857265"/>
            <a:ext cx="4847020" cy="2394803"/>
            <a:chOff x="0" y="-47625"/>
            <a:chExt cx="1542900" cy="762312"/>
          </a:xfrm>
        </p:grpSpPr>
        <p:sp>
          <p:nvSpPr>
            <p:cNvPr id="32" name="Google Shape;32;p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 txBox="1"/>
            <p:nvPr/>
          </p:nvSpPr>
          <p:spPr>
            <a:xfrm>
              <a:off x="0" y="-47625"/>
              <a:ext cx="1542900" cy="7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" name="Google Shape;34;p4"/>
          <p:cNvGrpSpPr/>
          <p:nvPr/>
        </p:nvGrpSpPr>
        <p:grpSpPr>
          <a:xfrm>
            <a:off x="12412331" y="4005865"/>
            <a:ext cx="4847020" cy="2394803"/>
            <a:chOff x="0" y="-47625"/>
            <a:chExt cx="1542900" cy="762312"/>
          </a:xfrm>
        </p:grpSpPr>
        <p:sp>
          <p:nvSpPr>
            <p:cNvPr id="35" name="Google Shape;35;p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4"/>
            <p:cNvSpPr txBox="1"/>
            <p:nvPr/>
          </p:nvSpPr>
          <p:spPr>
            <a:xfrm>
              <a:off x="0" y="-47625"/>
              <a:ext cx="1542900" cy="7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" name="Google Shape;37;p4"/>
          <p:cNvGrpSpPr/>
          <p:nvPr/>
        </p:nvGrpSpPr>
        <p:grpSpPr>
          <a:xfrm>
            <a:off x="1221887" y="4005865"/>
            <a:ext cx="4847020" cy="2394803"/>
            <a:chOff x="0" y="-47625"/>
            <a:chExt cx="1542900" cy="762312"/>
          </a:xfrm>
        </p:grpSpPr>
        <p:sp>
          <p:nvSpPr>
            <p:cNvPr id="38" name="Google Shape;38;p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4"/>
            <p:cNvSpPr txBox="1"/>
            <p:nvPr/>
          </p:nvSpPr>
          <p:spPr>
            <a:xfrm>
              <a:off x="0" y="-47625"/>
              <a:ext cx="1542900" cy="76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" name="Google Shape;40;p4"/>
          <p:cNvGrpSpPr/>
          <p:nvPr/>
        </p:nvGrpSpPr>
        <p:grpSpPr>
          <a:xfrm>
            <a:off x="3471709" y="1028700"/>
            <a:ext cx="683077" cy="683077"/>
            <a:chOff x="0" y="0"/>
            <a:chExt cx="812800" cy="812800"/>
          </a:xfrm>
        </p:grpSpPr>
        <p:sp>
          <p:nvSpPr>
            <p:cNvPr id="41" name="Google Shape;41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4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/>
            </a:p>
          </p:txBody>
        </p:sp>
      </p:grpSp>
      <p:grpSp>
        <p:nvGrpSpPr>
          <p:cNvPr id="43" name="Google Shape;43;p4"/>
          <p:cNvGrpSpPr/>
          <p:nvPr/>
        </p:nvGrpSpPr>
        <p:grpSpPr>
          <a:xfrm>
            <a:off x="3471709" y="6727500"/>
            <a:ext cx="683077" cy="683077"/>
            <a:chOff x="0" y="0"/>
            <a:chExt cx="812800" cy="812800"/>
          </a:xfrm>
        </p:grpSpPr>
        <p:sp>
          <p:nvSpPr>
            <p:cNvPr id="44" name="Google Shape;44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4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5</a:t>
              </a:r>
              <a:endParaRPr/>
            </a:p>
          </p:txBody>
        </p:sp>
      </p:grpSp>
      <p:grpSp>
        <p:nvGrpSpPr>
          <p:cNvPr id="46" name="Google Shape;46;p4"/>
          <p:cNvGrpSpPr/>
          <p:nvPr/>
        </p:nvGrpSpPr>
        <p:grpSpPr>
          <a:xfrm>
            <a:off x="9476559" y="1028700"/>
            <a:ext cx="683077" cy="683077"/>
            <a:chOff x="0" y="0"/>
            <a:chExt cx="812800" cy="812800"/>
          </a:xfrm>
        </p:grpSpPr>
        <p:sp>
          <p:nvSpPr>
            <p:cNvPr id="47" name="Google Shape;47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4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/>
            </a:p>
          </p:txBody>
        </p:sp>
      </p:grpSp>
      <p:grpSp>
        <p:nvGrpSpPr>
          <p:cNvPr id="49" name="Google Shape;49;p4"/>
          <p:cNvGrpSpPr/>
          <p:nvPr/>
        </p:nvGrpSpPr>
        <p:grpSpPr>
          <a:xfrm>
            <a:off x="9476559" y="6727500"/>
            <a:ext cx="683077" cy="683077"/>
            <a:chOff x="0" y="0"/>
            <a:chExt cx="812800" cy="812800"/>
          </a:xfrm>
        </p:grpSpPr>
        <p:sp>
          <p:nvSpPr>
            <p:cNvPr id="50" name="Google Shape;50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4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4</a:t>
              </a:r>
              <a:endParaRPr/>
            </a:p>
          </p:txBody>
        </p:sp>
      </p:grpSp>
      <p:grpSp>
        <p:nvGrpSpPr>
          <p:cNvPr id="52" name="Google Shape;52;p4"/>
          <p:cNvGrpSpPr/>
          <p:nvPr/>
        </p:nvGrpSpPr>
        <p:grpSpPr>
          <a:xfrm>
            <a:off x="12070806" y="3876099"/>
            <a:ext cx="683077" cy="683077"/>
            <a:chOff x="0" y="0"/>
            <a:chExt cx="812800" cy="812800"/>
          </a:xfrm>
        </p:grpSpPr>
        <p:sp>
          <p:nvSpPr>
            <p:cNvPr id="53" name="Google Shape;53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/>
            </a:p>
          </p:txBody>
        </p:sp>
      </p:grpSp>
      <p:grpSp>
        <p:nvGrpSpPr>
          <p:cNvPr id="55" name="Google Shape;55;p4"/>
          <p:cNvGrpSpPr/>
          <p:nvPr/>
        </p:nvGrpSpPr>
        <p:grpSpPr>
          <a:xfrm>
            <a:off x="880362" y="3876099"/>
            <a:ext cx="683077" cy="683077"/>
            <a:chOff x="0" y="0"/>
            <a:chExt cx="812800" cy="812800"/>
          </a:xfrm>
        </p:grpSpPr>
        <p:sp>
          <p:nvSpPr>
            <p:cNvPr id="56" name="Google Shape;56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6</a:t>
              </a:r>
              <a:endParaRPr/>
            </a:p>
          </p:txBody>
        </p:sp>
      </p:grpSp>
      <p:sp>
        <p:nvSpPr>
          <p:cNvPr id="58" name="Google Shape;58;p4"/>
          <p:cNvSpPr txBox="1"/>
          <p:nvPr>
            <p:ph idx="1" type="body"/>
          </p:nvPr>
        </p:nvSpPr>
        <p:spPr>
          <a:xfrm>
            <a:off x="1028700" y="599550"/>
            <a:ext cx="9652200" cy="2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marR="0" algn="l">
              <a:spcBef>
                <a:spcPts val="640"/>
              </a:spcBef>
              <a:spcAft>
                <a:spcPts val="0"/>
              </a:spcAft>
              <a:buClr>
                <a:srgbClr val="017643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017643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317500" lvl="1" marL="914400" marR="0" algn="l">
              <a:spcBef>
                <a:spcPts val="560"/>
              </a:spcBef>
              <a:spcAft>
                <a:spcPts val="0"/>
              </a:spcAft>
              <a:buClr>
                <a:srgbClr val="017643"/>
              </a:buClr>
              <a:buSzPts val="1400"/>
              <a:buFont typeface="Poppins"/>
              <a:buChar char="–"/>
              <a:defRPr i="0" sz="1400" u="none" cap="none" strike="noStrike">
                <a:solidFill>
                  <a:srgbClr val="017643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317500" lvl="2" marL="1371600" marR="0" algn="l">
              <a:spcBef>
                <a:spcPts val="480"/>
              </a:spcBef>
              <a:spcAft>
                <a:spcPts val="0"/>
              </a:spcAft>
              <a:buClr>
                <a:srgbClr val="017643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017643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317500" lvl="3" marL="1828800" marR="0" algn="l">
              <a:spcBef>
                <a:spcPts val="400"/>
              </a:spcBef>
              <a:spcAft>
                <a:spcPts val="0"/>
              </a:spcAft>
              <a:buClr>
                <a:srgbClr val="017643"/>
              </a:buClr>
              <a:buSzPts val="1400"/>
              <a:buFont typeface="Poppins"/>
              <a:buChar char="–"/>
              <a:defRPr i="0" sz="1400" u="none" cap="none" strike="noStrike">
                <a:solidFill>
                  <a:srgbClr val="017643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317500" lvl="4" marL="2286000" marR="0" algn="l">
              <a:spcBef>
                <a:spcPts val="400"/>
              </a:spcBef>
              <a:spcAft>
                <a:spcPts val="0"/>
              </a:spcAft>
              <a:buClr>
                <a:srgbClr val="017643"/>
              </a:buClr>
              <a:buSzPts val="1400"/>
              <a:buFont typeface="Poppins"/>
              <a:buChar char="»"/>
              <a:defRPr i="0" sz="1400" u="none" cap="none" strike="noStrike">
                <a:solidFill>
                  <a:srgbClr val="017643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17500" lvl="5" marL="2743200" marR="0" algn="l">
              <a:spcBef>
                <a:spcPts val="400"/>
              </a:spcBef>
              <a:spcAft>
                <a:spcPts val="0"/>
              </a:spcAft>
              <a:buClr>
                <a:srgbClr val="017643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017643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317500" lvl="6" marL="3200400" marR="0" algn="l">
              <a:spcBef>
                <a:spcPts val="400"/>
              </a:spcBef>
              <a:spcAft>
                <a:spcPts val="0"/>
              </a:spcAft>
              <a:buClr>
                <a:srgbClr val="017643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017643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317500" lvl="7" marL="3657600" marR="0" algn="l">
              <a:spcBef>
                <a:spcPts val="400"/>
              </a:spcBef>
              <a:spcAft>
                <a:spcPts val="0"/>
              </a:spcAft>
              <a:buClr>
                <a:srgbClr val="017643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017643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317500" lvl="8" marL="4114800" marR="0" algn="l">
              <a:spcBef>
                <a:spcPts val="400"/>
              </a:spcBef>
              <a:spcAft>
                <a:spcPts val="0"/>
              </a:spcAft>
              <a:buClr>
                <a:srgbClr val="017643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017643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003D29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5"/>
          <p:cNvGrpSpPr/>
          <p:nvPr/>
        </p:nvGrpSpPr>
        <p:grpSpPr>
          <a:xfrm>
            <a:off x="1935704" y="2752107"/>
            <a:ext cx="5622826" cy="2027295"/>
            <a:chOff x="0" y="-47625"/>
            <a:chExt cx="1789854" cy="645327"/>
          </a:xfrm>
        </p:grpSpPr>
        <p:sp>
          <p:nvSpPr>
            <p:cNvPr id="61" name="Google Shape;61;p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26D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5"/>
            <p:cNvSpPr txBox="1"/>
            <p:nvPr/>
          </p:nvSpPr>
          <p:spPr>
            <a:xfrm>
              <a:off x="0" y="-47625"/>
              <a:ext cx="17898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" name="Google Shape;63;p5"/>
          <p:cNvGrpSpPr/>
          <p:nvPr/>
        </p:nvGrpSpPr>
        <p:grpSpPr>
          <a:xfrm>
            <a:off x="10729477" y="2752107"/>
            <a:ext cx="5622826" cy="2027295"/>
            <a:chOff x="0" y="-47625"/>
            <a:chExt cx="1789854" cy="645327"/>
          </a:xfrm>
        </p:grpSpPr>
        <p:sp>
          <p:nvSpPr>
            <p:cNvPr id="64" name="Google Shape;64;p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5"/>
            <p:cNvSpPr txBox="1"/>
            <p:nvPr/>
          </p:nvSpPr>
          <p:spPr>
            <a:xfrm>
              <a:off x="0" y="-47625"/>
              <a:ext cx="17898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" name="Google Shape;66;p5"/>
          <p:cNvGrpSpPr/>
          <p:nvPr/>
        </p:nvGrpSpPr>
        <p:grpSpPr>
          <a:xfrm>
            <a:off x="10729477" y="4991380"/>
            <a:ext cx="5622826" cy="2027295"/>
            <a:chOff x="0" y="-47625"/>
            <a:chExt cx="1789854" cy="645327"/>
          </a:xfrm>
        </p:grpSpPr>
        <p:sp>
          <p:nvSpPr>
            <p:cNvPr id="67" name="Google Shape;67;p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5"/>
            <p:cNvSpPr txBox="1"/>
            <p:nvPr/>
          </p:nvSpPr>
          <p:spPr>
            <a:xfrm>
              <a:off x="0" y="-47625"/>
              <a:ext cx="17898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" name="Google Shape;69;p5"/>
          <p:cNvGrpSpPr/>
          <p:nvPr/>
        </p:nvGrpSpPr>
        <p:grpSpPr>
          <a:xfrm>
            <a:off x="10729477" y="7231008"/>
            <a:ext cx="5622826" cy="2027295"/>
            <a:chOff x="0" y="-47625"/>
            <a:chExt cx="1789854" cy="645327"/>
          </a:xfrm>
        </p:grpSpPr>
        <p:sp>
          <p:nvSpPr>
            <p:cNvPr id="70" name="Google Shape;70;p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"/>
            <p:cNvSpPr txBox="1"/>
            <p:nvPr/>
          </p:nvSpPr>
          <p:spPr>
            <a:xfrm>
              <a:off x="0" y="-47625"/>
              <a:ext cx="17898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" name="Google Shape;72;p5"/>
          <p:cNvGrpSpPr/>
          <p:nvPr/>
        </p:nvGrpSpPr>
        <p:grpSpPr>
          <a:xfrm>
            <a:off x="3507822" y="2460290"/>
            <a:ext cx="2478647" cy="616803"/>
            <a:chOff x="0" y="0"/>
            <a:chExt cx="789001" cy="196340"/>
          </a:xfrm>
        </p:grpSpPr>
        <p:sp>
          <p:nvSpPr>
            <p:cNvPr id="73" name="Google Shape;73;p5"/>
            <p:cNvSpPr/>
            <p:nvPr/>
          </p:nvSpPr>
          <p:spPr>
            <a:xfrm>
              <a:off x="0" y="0"/>
              <a:ext cx="788982" cy="196290"/>
            </a:xfrm>
            <a:custGeom>
              <a:rect b="b" l="l" r="r" t="t"/>
              <a:pathLst>
                <a:path extrusionOk="0" h="196290" w="788982">
                  <a:moveTo>
                    <a:pt x="62471" y="0"/>
                  </a:moveTo>
                  <a:lnTo>
                    <a:pt x="726511" y="0"/>
                  </a:lnTo>
                  <a:cubicBezTo>
                    <a:pt x="743079" y="0"/>
                    <a:pt x="758969" y="6582"/>
                    <a:pt x="770684" y="18297"/>
                  </a:cubicBezTo>
                  <a:cubicBezTo>
                    <a:pt x="782400" y="30013"/>
                    <a:pt x="788982" y="45902"/>
                    <a:pt x="788982" y="62471"/>
                  </a:cubicBezTo>
                  <a:lnTo>
                    <a:pt x="788982" y="133820"/>
                  </a:lnTo>
                  <a:cubicBezTo>
                    <a:pt x="788982" y="150388"/>
                    <a:pt x="782400" y="166278"/>
                    <a:pt x="770684" y="177993"/>
                  </a:cubicBezTo>
                  <a:cubicBezTo>
                    <a:pt x="758969" y="189709"/>
                    <a:pt x="743079" y="196290"/>
                    <a:pt x="726511" y="196290"/>
                  </a:cubicBezTo>
                  <a:lnTo>
                    <a:pt x="62471" y="196290"/>
                  </a:lnTo>
                  <a:cubicBezTo>
                    <a:pt x="45902" y="196290"/>
                    <a:pt x="30013" y="189709"/>
                    <a:pt x="18297" y="177993"/>
                  </a:cubicBezTo>
                  <a:cubicBezTo>
                    <a:pt x="6582" y="166278"/>
                    <a:pt x="0" y="150388"/>
                    <a:pt x="0" y="133820"/>
                  </a:cubicBezTo>
                  <a:lnTo>
                    <a:pt x="0" y="62471"/>
                  </a:lnTo>
                  <a:cubicBezTo>
                    <a:pt x="0" y="45902"/>
                    <a:pt x="6582" y="30013"/>
                    <a:pt x="18297" y="18297"/>
                  </a:cubicBezTo>
                  <a:cubicBezTo>
                    <a:pt x="30013" y="6582"/>
                    <a:pt x="45902" y="0"/>
                    <a:pt x="62471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5"/>
            <p:cNvSpPr txBox="1"/>
            <p:nvPr/>
          </p:nvSpPr>
          <p:spPr>
            <a:xfrm>
              <a:off x="1" y="2240"/>
              <a:ext cx="789000" cy="19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5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Google Shape;75;p5"/>
          <p:cNvGrpSpPr/>
          <p:nvPr/>
        </p:nvGrpSpPr>
        <p:grpSpPr>
          <a:xfrm>
            <a:off x="12301595" y="2460290"/>
            <a:ext cx="2478649" cy="616803"/>
            <a:chOff x="0" y="0"/>
            <a:chExt cx="789002" cy="196340"/>
          </a:xfrm>
        </p:grpSpPr>
        <p:sp>
          <p:nvSpPr>
            <p:cNvPr id="76" name="Google Shape;76;p5"/>
            <p:cNvSpPr/>
            <p:nvPr/>
          </p:nvSpPr>
          <p:spPr>
            <a:xfrm>
              <a:off x="0" y="0"/>
              <a:ext cx="788982" cy="196290"/>
            </a:xfrm>
            <a:custGeom>
              <a:rect b="b" l="l" r="r" t="t"/>
              <a:pathLst>
                <a:path extrusionOk="0" h="196290" w="788982">
                  <a:moveTo>
                    <a:pt x="62471" y="0"/>
                  </a:moveTo>
                  <a:lnTo>
                    <a:pt x="726511" y="0"/>
                  </a:lnTo>
                  <a:cubicBezTo>
                    <a:pt x="743079" y="0"/>
                    <a:pt x="758969" y="6582"/>
                    <a:pt x="770684" y="18297"/>
                  </a:cubicBezTo>
                  <a:cubicBezTo>
                    <a:pt x="782400" y="30013"/>
                    <a:pt x="788982" y="45902"/>
                    <a:pt x="788982" y="62471"/>
                  </a:cubicBezTo>
                  <a:lnTo>
                    <a:pt x="788982" y="133820"/>
                  </a:lnTo>
                  <a:cubicBezTo>
                    <a:pt x="788982" y="150388"/>
                    <a:pt x="782400" y="166278"/>
                    <a:pt x="770684" y="177993"/>
                  </a:cubicBezTo>
                  <a:cubicBezTo>
                    <a:pt x="758969" y="189709"/>
                    <a:pt x="743079" y="196290"/>
                    <a:pt x="726511" y="196290"/>
                  </a:cubicBezTo>
                  <a:lnTo>
                    <a:pt x="62471" y="196290"/>
                  </a:lnTo>
                  <a:cubicBezTo>
                    <a:pt x="45902" y="196290"/>
                    <a:pt x="30013" y="189709"/>
                    <a:pt x="18297" y="177993"/>
                  </a:cubicBezTo>
                  <a:cubicBezTo>
                    <a:pt x="6582" y="166278"/>
                    <a:pt x="0" y="150388"/>
                    <a:pt x="0" y="133820"/>
                  </a:cubicBezTo>
                  <a:lnTo>
                    <a:pt x="0" y="62471"/>
                  </a:lnTo>
                  <a:cubicBezTo>
                    <a:pt x="0" y="45902"/>
                    <a:pt x="6582" y="30013"/>
                    <a:pt x="18297" y="18297"/>
                  </a:cubicBezTo>
                  <a:cubicBezTo>
                    <a:pt x="30013" y="6582"/>
                    <a:pt x="45902" y="0"/>
                    <a:pt x="62471" y="0"/>
                  </a:cubicBezTo>
                  <a:close/>
                </a:path>
              </a:pathLst>
            </a:custGeom>
            <a:solidFill>
              <a:srgbClr val="0176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 txBox="1"/>
            <p:nvPr/>
          </p:nvSpPr>
          <p:spPr>
            <a:xfrm>
              <a:off x="2" y="2240"/>
              <a:ext cx="789000" cy="19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5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" name="Google Shape;78;p5"/>
          <p:cNvGrpSpPr/>
          <p:nvPr/>
        </p:nvGrpSpPr>
        <p:grpSpPr>
          <a:xfrm>
            <a:off x="1935704" y="4991380"/>
            <a:ext cx="5622826" cy="2027295"/>
            <a:chOff x="0" y="-47625"/>
            <a:chExt cx="1789854" cy="645327"/>
          </a:xfrm>
        </p:grpSpPr>
        <p:sp>
          <p:nvSpPr>
            <p:cNvPr id="79" name="Google Shape;79;p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26D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5"/>
            <p:cNvSpPr txBox="1"/>
            <p:nvPr/>
          </p:nvSpPr>
          <p:spPr>
            <a:xfrm>
              <a:off x="0" y="-47625"/>
              <a:ext cx="17898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" name="Google Shape;81;p5"/>
          <p:cNvGrpSpPr/>
          <p:nvPr/>
        </p:nvGrpSpPr>
        <p:grpSpPr>
          <a:xfrm>
            <a:off x="1935704" y="7230652"/>
            <a:ext cx="5622826" cy="2027295"/>
            <a:chOff x="0" y="-47625"/>
            <a:chExt cx="1789854" cy="645327"/>
          </a:xfrm>
        </p:grpSpPr>
        <p:sp>
          <p:nvSpPr>
            <p:cNvPr id="82" name="Google Shape;82;p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26D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5"/>
            <p:cNvSpPr txBox="1"/>
            <p:nvPr/>
          </p:nvSpPr>
          <p:spPr>
            <a:xfrm>
              <a:off x="0" y="-47625"/>
              <a:ext cx="17898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4" name="Google Shape;84;p5"/>
          <p:cNvSpPr/>
          <p:nvPr/>
        </p:nvSpPr>
        <p:spPr>
          <a:xfrm rot="5400000">
            <a:off x="8299920" y="2987780"/>
            <a:ext cx="1705542" cy="1705542"/>
          </a:xfrm>
          <a:custGeom>
            <a:rect b="b" l="l" r="r" t="t"/>
            <a:pathLst>
              <a:path extrusionOk="0" h="1705542" w="1705542">
                <a:moveTo>
                  <a:pt x="0" y="0"/>
                </a:moveTo>
                <a:lnTo>
                  <a:pt x="1705542" y="0"/>
                </a:lnTo>
                <a:lnTo>
                  <a:pt x="1705542" y="1705542"/>
                </a:lnTo>
                <a:lnTo>
                  <a:pt x="0" y="17055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5"/>
          <p:cNvSpPr/>
          <p:nvPr/>
        </p:nvSpPr>
        <p:spPr>
          <a:xfrm rot="5400000">
            <a:off x="8299920" y="5227053"/>
            <a:ext cx="1705542" cy="1705542"/>
          </a:xfrm>
          <a:custGeom>
            <a:rect b="b" l="l" r="r" t="t"/>
            <a:pathLst>
              <a:path extrusionOk="0" h="1705542" w="1705542">
                <a:moveTo>
                  <a:pt x="0" y="0"/>
                </a:moveTo>
                <a:lnTo>
                  <a:pt x="1705542" y="0"/>
                </a:lnTo>
                <a:lnTo>
                  <a:pt x="1705542" y="1705542"/>
                </a:lnTo>
                <a:lnTo>
                  <a:pt x="0" y="17055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5"/>
          <p:cNvSpPr/>
          <p:nvPr/>
        </p:nvSpPr>
        <p:spPr>
          <a:xfrm rot="5400000">
            <a:off x="8299920" y="7466325"/>
            <a:ext cx="1705542" cy="1705542"/>
          </a:xfrm>
          <a:custGeom>
            <a:rect b="b" l="l" r="r" t="t"/>
            <a:pathLst>
              <a:path extrusionOk="0" h="1705542" w="1705542">
                <a:moveTo>
                  <a:pt x="0" y="0"/>
                </a:moveTo>
                <a:lnTo>
                  <a:pt x="1705542" y="0"/>
                </a:lnTo>
                <a:lnTo>
                  <a:pt x="1705542" y="1705542"/>
                </a:lnTo>
                <a:lnTo>
                  <a:pt x="0" y="17055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5"/>
          <p:cNvSpPr txBox="1"/>
          <p:nvPr>
            <p:ph type="title"/>
          </p:nvPr>
        </p:nvSpPr>
        <p:spPr>
          <a:xfrm>
            <a:off x="940575" y="1459200"/>
            <a:ext cx="16424100" cy="11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Roboto"/>
              <a:buNone/>
              <a:defRPr b="1" i="0" sz="8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8" name="Google Shape;88;p5"/>
          <p:cNvSpPr txBox="1"/>
          <p:nvPr>
            <p:ph idx="1" type="body"/>
          </p:nvPr>
        </p:nvSpPr>
        <p:spPr>
          <a:xfrm>
            <a:off x="1028700" y="599550"/>
            <a:ext cx="9652200" cy="4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marR="0" algn="l">
              <a:spcBef>
                <a:spcPts val="64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317500" lvl="1" marL="914400" marR="0" algn="l">
              <a:spcBef>
                <a:spcPts val="56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–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317500" lvl="2" marL="1371600" marR="0" algn="l">
              <a:spcBef>
                <a:spcPts val="48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317500" lvl="3" marL="18288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–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317500" lvl="4" marL="22860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»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17500" lvl="5" marL="27432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317500" lvl="6" marL="32004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317500" lvl="7" marL="36576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317500" lvl="8" marL="41148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/>
          <p:nvPr/>
        </p:nvSpPr>
        <p:spPr>
          <a:xfrm>
            <a:off x="2162413" y="2886129"/>
            <a:ext cx="2289541" cy="2289541"/>
          </a:xfrm>
          <a:custGeom>
            <a:rect b="b" l="l" r="r" t="t"/>
            <a:pathLst>
              <a:path extrusionOk="0" h="2289541" w="2289541">
                <a:moveTo>
                  <a:pt x="0" y="0"/>
                </a:moveTo>
                <a:lnTo>
                  <a:pt x="2289542" y="0"/>
                </a:lnTo>
                <a:lnTo>
                  <a:pt x="2289542" y="2289541"/>
                </a:lnTo>
                <a:lnTo>
                  <a:pt x="0" y="22895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6"/>
          <p:cNvSpPr/>
          <p:nvPr/>
        </p:nvSpPr>
        <p:spPr>
          <a:xfrm>
            <a:off x="9944835" y="2886129"/>
            <a:ext cx="2289541" cy="2289541"/>
          </a:xfrm>
          <a:custGeom>
            <a:rect b="b" l="l" r="r" t="t"/>
            <a:pathLst>
              <a:path extrusionOk="0" h="2289541" w="2289541">
                <a:moveTo>
                  <a:pt x="0" y="0"/>
                </a:moveTo>
                <a:lnTo>
                  <a:pt x="2289541" y="0"/>
                </a:lnTo>
                <a:lnTo>
                  <a:pt x="2289541" y="2289541"/>
                </a:lnTo>
                <a:lnTo>
                  <a:pt x="0" y="22895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6"/>
          <p:cNvSpPr/>
          <p:nvPr/>
        </p:nvSpPr>
        <p:spPr>
          <a:xfrm>
            <a:off x="13836045" y="2886129"/>
            <a:ext cx="2289541" cy="2289541"/>
          </a:xfrm>
          <a:custGeom>
            <a:rect b="b" l="l" r="r" t="t"/>
            <a:pathLst>
              <a:path extrusionOk="0" h="2289541" w="2289541">
                <a:moveTo>
                  <a:pt x="0" y="0"/>
                </a:moveTo>
                <a:lnTo>
                  <a:pt x="2289542" y="0"/>
                </a:lnTo>
                <a:lnTo>
                  <a:pt x="2289542" y="2289541"/>
                </a:lnTo>
                <a:lnTo>
                  <a:pt x="0" y="22895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6"/>
          <p:cNvSpPr/>
          <p:nvPr/>
        </p:nvSpPr>
        <p:spPr>
          <a:xfrm>
            <a:off x="6053624" y="2886129"/>
            <a:ext cx="2289541" cy="2289541"/>
          </a:xfrm>
          <a:custGeom>
            <a:rect b="b" l="l" r="r" t="t"/>
            <a:pathLst>
              <a:path extrusionOk="0" h="2289541" w="2289541">
                <a:moveTo>
                  <a:pt x="0" y="0"/>
                </a:moveTo>
                <a:lnTo>
                  <a:pt x="2289541" y="0"/>
                </a:lnTo>
                <a:lnTo>
                  <a:pt x="2289541" y="2289541"/>
                </a:lnTo>
                <a:lnTo>
                  <a:pt x="0" y="22895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4" name="Google Shape;94;p6"/>
          <p:cNvGrpSpPr/>
          <p:nvPr/>
        </p:nvGrpSpPr>
        <p:grpSpPr>
          <a:xfrm>
            <a:off x="2057080" y="5875329"/>
            <a:ext cx="2500320" cy="3146190"/>
            <a:chOff x="0" y="-47625"/>
            <a:chExt cx="795900" cy="1001493"/>
          </a:xfrm>
        </p:grpSpPr>
        <p:sp>
          <p:nvSpPr>
            <p:cNvPr id="95" name="Google Shape;95;p6"/>
            <p:cNvSpPr/>
            <p:nvPr/>
          </p:nvSpPr>
          <p:spPr>
            <a:xfrm>
              <a:off x="0" y="0"/>
              <a:ext cx="795865" cy="953868"/>
            </a:xfrm>
            <a:custGeom>
              <a:rect b="b" l="l" r="r" t="t"/>
              <a:pathLst>
                <a:path extrusionOk="0" h="953868" w="795865">
                  <a:moveTo>
                    <a:pt x="77413" y="0"/>
                  </a:moveTo>
                  <a:lnTo>
                    <a:pt x="718453" y="0"/>
                  </a:lnTo>
                  <a:cubicBezTo>
                    <a:pt x="761207" y="0"/>
                    <a:pt x="795865" y="34659"/>
                    <a:pt x="795865" y="77413"/>
                  </a:cubicBezTo>
                  <a:lnTo>
                    <a:pt x="795865" y="876455"/>
                  </a:lnTo>
                  <a:cubicBezTo>
                    <a:pt x="795865" y="919209"/>
                    <a:pt x="761207" y="953868"/>
                    <a:pt x="718453" y="953868"/>
                  </a:cubicBezTo>
                  <a:lnTo>
                    <a:pt x="77413" y="953868"/>
                  </a:lnTo>
                  <a:cubicBezTo>
                    <a:pt x="34659" y="953868"/>
                    <a:pt x="0" y="919209"/>
                    <a:pt x="0" y="876455"/>
                  </a:cubicBezTo>
                  <a:lnTo>
                    <a:pt x="0" y="77413"/>
                  </a:lnTo>
                  <a:cubicBezTo>
                    <a:pt x="0" y="34659"/>
                    <a:pt x="34659" y="0"/>
                    <a:pt x="77413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6"/>
            <p:cNvSpPr txBox="1"/>
            <p:nvPr/>
          </p:nvSpPr>
          <p:spPr>
            <a:xfrm>
              <a:off x="0" y="-47625"/>
              <a:ext cx="795900" cy="100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6"/>
          <p:cNvGrpSpPr/>
          <p:nvPr/>
        </p:nvGrpSpPr>
        <p:grpSpPr>
          <a:xfrm>
            <a:off x="5948291" y="5875329"/>
            <a:ext cx="2500320" cy="3146190"/>
            <a:chOff x="0" y="-47625"/>
            <a:chExt cx="795900" cy="1001493"/>
          </a:xfrm>
        </p:grpSpPr>
        <p:sp>
          <p:nvSpPr>
            <p:cNvPr id="98" name="Google Shape;98;p6"/>
            <p:cNvSpPr/>
            <p:nvPr/>
          </p:nvSpPr>
          <p:spPr>
            <a:xfrm>
              <a:off x="0" y="0"/>
              <a:ext cx="795865" cy="953868"/>
            </a:xfrm>
            <a:custGeom>
              <a:rect b="b" l="l" r="r" t="t"/>
              <a:pathLst>
                <a:path extrusionOk="0" h="953868" w="795865">
                  <a:moveTo>
                    <a:pt x="77413" y="0"/>
                  </a:moveTo>
                  <a:lnTo>
                    <a:pt x="718453" y="0"/>
                  </a:lnTo>
                  <a:cubicBezTo>
                    <a:pt x="761207" y="0"/>
                    <a:pt x="795865" y="34659"/>
                    <a:pt x="795865" y="77413"/>
                  </a:cubicBezTo>
                  <a:lnTo>
                    <a:pt x="795865" y="876455"/>
                  </a:lnTo>
                  <a:cubicBezTo>
                    <a:pt x="795865" y="919209"/>
                    <a:pt x="761207" y="953868"/>
                    <a:pt x="718453" y="953868"/>
                  </a:cubicBezTo>
                  <a:lnTo>
                    <a:pt x="77413" y="953868"/>
                  </a:lnTo>
                  <a:cubicBezTo>
                    <a:pt x="34659" y="953868"/>
                    <a:pt x="0" y="919209"/>
                    <a:pt x="0" y="876455"/>
                  </a:cubicBezTo>
                  <a:lnTo>
                    <a:pt x="0" y="77413"/>
                  </a:lnTo>
                  <a:cubicBezTo>
                    <a:pt x="0" y="34659"/>
                    <a:pt x="34659" y="0"/>
                    <a:pt x="77413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 txBox="1"/>
            <p:nvPr/>
          </p:nvSpPr>
          <p:spPr>
            <a:xfrm>
              <a:off x="0" y="-47625"/>
              <a:ext cx="795900" cy="100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6"/>
          <p:cNvGrpSpPr/>
          <p:nvPr/>
        </p:nvGrpSpPr>
        <p:grpSpPr>
          <a:xfrm>
            <a:off x="9839501" y="5875329"/>
            <a:ext cx="2500320" cy="3146190"/>
            <a:chOff x="0" y="-47625"/>
            <a:chExt cx="795900" cy="1001493"/>
          </a:xfrm>
        </p:grpSpPr>
        <p:sp>
          <p:nvSpPr>
            <p:cNvPr id="101" name="Google Shape;101;p6"/>
            <p:cNvSpPr/>
            <p:nvPr/>
          </p:nvSpPr>
          <p:spPr>
            <a:xfrm>
              <a:off x="0" y="0"/>
              <a:ext cx="795865" cy="953868"/>
            </a:xfrm>
            <a:custGeom>
              <a:rect b="b" l="l" r="r" t="t"/>
              <a:pathLst>
                <a:path extrusionOk="0" h="953868" w="795865">
                  <a:moveTo>
                    <a:pt x="77413" y="0"/>
                  </a:moveTo>
                  <a:lnTo>
                    <a:pt x="718453" y="0"/>
                  </a:lnTo>
                  <a:cubicBezTo>
                    <a:pt x="761207" y="0"/>
                    <a:pt x="795865" y="34659"/>
                    <a:pt x="795865" y="77413"/>
                  </a:cubicBezTo>
                  <a:lnTo>
                    <a:pt x="795865" y="876455"/>
                  </a:lnTo>
                  <a:cubicBezTo>
                    <a:pt x="795865" y="919209"/>
                    <a:pt x="761207" y="953868"/>
                    <a:pt x="718453" y="953868"/>
                  </a:cubicBezTo>
                  <a:lnTo>
                    <a:pt x="77413" y="953868"/>
                  </a:lnTo>
                  <a:cubicBezTo>
                    <a:pt x="34659" y="953868"/>
                    <a:pt x="0" y="919209"/>
                    <a:pt x="0" y="876455"/>
                  </a:cubicBezTo>
                  <a:lnTo>
                    <a:pt x="0" y="77413"/>
                  </a:lnTo>
                  <a:cubicBezTo>
                    <a:pt x="0" y="34659"/>
                    <a:pt x="34659" y="0"/>
                    <a:pt x="77413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 txBox="1"/>
            <p:nvPr/>
          </p:nvSpPr>
          <p:spPr>
            <a:xfrm>
              <a:off x="0" y="-47625"/>
              <a:ext cx="795900" cy="100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" name="Google Shape;103;p6"/>
          <p:cNvGrpSpPr/>
          <p:nvPr/>
        </p:nvGrpSpPr>
        <p:grpSpPr>
          <a:xfrm>
            <a:off x="13730712" y="5875329"/>
            <a:ext cx="2500320" cy="3146190"/>
            <a:chOff x="0" y="-47625"/>
            <a:chExt cx="795900" cy="1001493"/>
          </a:xfrm>
        </p:grpSpPr>
        <p:sp>
          <p:nvSpPr>
            <p:cNvPr id="104" name="Google Shape;104;p6"/>
            <p:cNvSpPr/>
            <p:nvPr/>
          </p:nvSpPr>
          <p:spPr>
            <a:xfrm>
              <a:off x="0" y="0"/>
              <a:ext cx="795865" cy="953868"/>
            </a:xfrm>
            <a:custGeom>
              <a:rect b="b" l="l" r="r" t="t"/>
              <a:pathLst>
                <a:path extrusionOk="0" h="953868" w="795865">
                  <a:moveTo>
                    <a:pt x="77413" y="0"/>
                  </a:moveTo>
                  <a:lnTo>
                    <a:pt x="718453" y="0"/>
                  </a:lnTo>
                  <a:cubicBezTo>
                    <a:pt x="761207" y="0"/>
                    <a:pt x="795865" y="34659"/>
                    <a:pt x="795865" y="77413"/>
                  </a:cubicBezTo>
                  <a:lnTo>
                    <a:pt x="795865" y="876455"/>
                  </a:lnTo>
                  <a:cubicBezTo>
                    <a:pt x="795865" y="919209"/>
                    <a:pt x="761207" y="953868"/>
                    <a:pt x="718453" y="953868"/>
                  </a:cubicBezTo>
                  <a:lnTo>
                    <a:pt x="77413" y="953868"/>
                  </a:lnTo>
                  <a:cubicBezTo>
                    <a:pt x="34659" y="953868"/>
                    <a:pt x="0" y="919209"/>
                    <a:pt x="0" y="876455"/>
                  </a:cubicBezTo>
                  <a:lnTo>
                    <a:pt x="0" y="77413"/>
                  </a:lnTo>
                  <a:cubicBezTo>
                    <a:pt x="0" y="34659"/>
                    <a:pt x="34659" y="0"/>
                    <a:pt x="77413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6"/>
            <p:cNvSpPr txBox="1"/>
            <p:nvPr/>
          </p:nvSpPr>
          <p:spPr>
            <a:xfrm>
              <a:off x="0" y="-47625"/>
              <a:ext cx="795900" cy="100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" name="Google Shape;106;p6"/>
          <p:cNvGrpSpPr/>
          <p:nvPr/>
        </p:nvGrpSpPr>
        <p:grpSpPr>
          <a:xfrm>
            <a:off x="2259174" y="5716620"/>
            <a:ext cx="2096025" cy="616645"/>
            <a:chOff x="0" y="0"/>
            <a:chExt cx="667205" cy="196290"/>
          </a:xfrm>
        </p:grpSpPr>
        <p:sp>
          <p:nvSpPr>
            <p:cNvPr id="107" name="Google Shape;107;p6"/>
            <p:cNvSpPr/>
            <p:nvPr/>
          </p:nvSpPr>
          <p:spPr>
            <a:xfrm>
              <a:off x="0" y="0"/>
              <a:ext cx="667205" cy="196290"/>
            </a:xfrm>
            <a:custGeom>
              <a:rect b="b" l="l" r="r" t="t"/>
              <a:pathLst>
                <a:path extrusionOk="0" h="196290" w="667205">
                  <a:moveTo>
                    <a:pt x="73873" y="0"/>
                  </a:moveTo>
                  <a:lnTo>
                    <a:pt x="593332" y="0"/>
                  </a:lnTo>
                  <a:cubicBezTo>
                    <a:pt x="634131" y="0"/>
                    <a:pt x="667205" y="33074"/>
                    <a:pt x="667205" y="73873"/>
                  </a:cubicBezTo>
                  <a:lnTo>
                    <a:pt x="667205" y="122418"/>
                  </a:lnTo>
                  <a:cubicBezTo>
                    <a:pt x="667205" y="163217"/>
                    <a:pt x="634131" y="196290"/>
                    <a:pt x="593332" y="196290"/>
                  </a:cubicBezTo>
                  <a:lnTo>
                    <a:pt x="73873" y="196290"/>
                  </a:lnTo>
                  <a:cubicBezTo>
                    <a:pt x="54280" y="196290"/>
                    <a:pt x="35491" y="188507"/>
                    <a:pt x="21637" y="174654"/>
                  </a:cubicBezTo>
                  <a:cubicBezTo>
                    <a:pt x="7783" y="160800"/>
                    <a:pt x="0" y="142010"/>
                    <a:pt x="0" y="122418"/>
                  </a:cubicBezTo>
                  <a:lnTo>
                    <a:pt x="0" y="73873"/>
                  </a:lnTo>
                  <a:cubicBezTo>
                    <a:pt x="0" y="33074"/>
                    <a:pt x="33074" y="0"/>
                    <a:pt x="73873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6"/>
            <p:cNvSpPr txBox="1"/>
            <p:nvPr/>
          </p:nvSpPr>
          <p:spPr>
            <a:xfrm>
              <a:off x="0" y="1"/>
              <a:ext cx="6672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PHASE 1</a:t>
              </a:r>
              <a:endParaRPr/>
            </a:p>
          </p:txBody>
        </p:sp>
      </p:grpSp>
      <p:grpSp>
        <p:nvGrpSpPr>
          <p:cNvPr id="109" name="Google Shape;109;p6"/>
          <p:cNvGrpSpPr/>
          <p:nvPr/>
        </p:nvGrpSpPr>
        <p:grpSpPr>
          <a:xfrm>
            <a:off x="6150375" y="5716620"/>
            <a:ext cx="2096035" cy="616645"/>
            <a:chOff x="-3" y="0"/>
            <a:chExt cx="667208" cy="196290"/>
          </a:xfrm>
        </p:grpSpPr>
        <p:sp>
          <p:nvSpPr>
            <p:cNvPr id="110" name="Google Shape;110;p6"/>
            <p:cNvSpPr/>
            <p:nvPr/>
          </p:nvSpPr>
          <p:spPr>
            <a:xfrm>
              <a:off x="0" y="0"/>
              <a:ext cx="667205" cy="196290"/>
            </a:xfrm>
            <a:custGeom>
              <a:rect b="b" l="l" r="r" t="t"/>
              <a:pathLst>
                <a:path extrusionOk="0" h="196290" w="667205">
                  <a:moveTo>
                    <a:pt x="73873" y="0"/>
                  </a:moveTo>
                  <a:lnTo>
                    <a:pt x="593332" y="0"/>
                  </a:lnTo>
                  <a:cubicBezTo>
                    <a:pt x="634131" y="0"/>
                    <a:pt x="667205" y="33074"/>
                    <a:pt x="667205" y="73873"/>
                  </a:cubicBezTo>
                  <a:lnTo>
                    <a:pt x="667205" y="122418"/>
                  </a:lnTo>
                  <a:cubicBezTo>
                    <a:pt x="667205" y="163217"/>
                    <a:pt x="634131" y="196290"/>
                    <a:pt x="593332" y="196290"/>
                  </a:cubicBezTo>
                  <a:lnTo>
                    <a:pt x="73873" y="196290"/>
                  </a:lnTo>
                  <a:cubicBezTo>
                    <a:pt x="54280" y="196290"/>
                    <a:pt x="35491" y="188507"/>
                    <a:pt x="21637" y="174654"/>
                  </a:cubicBezTo>
                  <a:cubicBezTo>
                    <a:pt x="7783" y="160800"/>
                    <a:pt x="0" y="142010"/>
                    <a:pt x="0" y="122418"/>
                  </a:cubicBezTo>
                  <a:lnTo>
                    <a:pt x="0" y="73873"/>
                  </a:lnTo>
                  <a:cubicBezTo>
                    <a:pt x="0" y="33074"/>
                    <a:pt x="33074" y="0"/>
                    <a:pt x="73873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6"/>
            <p:cNvSpPr txBox="1"/>
            <p:nvPr/>
          </p:nvSpPr>
          <p:spPr>
            <a:xfrm>
              <a:off x="-3" y="1"/>
              <a:ext cx="6672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PHASE 2</a:t>
              </a:r>
              <a:endParaRPr/>
            </a:p>
          </p:txBody>
        </p:sp>
      </p:grpSp>
      <p:grpSp>
        <p:nvGrpSpPr>
          <p:cNvPr id="112" name="Google Shape;112;p6"/>
          <p:cNvGrpSpPr/>
          <p:nvPr/>
        </p:nvGrpSpPr>
        <p:grpSpPr>
          <a:xfrm>
            <a:off x="10041595" y="5716620"/>
            <a:ext cx="2096025" cy="616645"/>
            <a:chOff x="0" y="0"/>
            <a:chExt cx="667205" cy="196290"/>
          </a:xfrm>
        </p:grpSpPr>
        <p:sp>
          <p:nvSpPr>
            <p:cNvPr id="113" name="Google Shape;113;p6"/>
            <p:cNvSpPr/>
            <p:nvPr/>
          </p:nvSpPr>
          <p:spPr>
            <a:xfrm>
              <a:off x="0" y="0"/>
              <a:ext cx="667205" cy="196290"/>
            </a:xfrm>
            <a:custGeom>
              <a:rect b="b" l="l" r="r" t="t"/>
              <a:pathLst>
                <a:path extrusionOk="0" h="196290" w="667205">
                  <a:moveTo>
                    <a:pt x="73873" y="0"/>
                  </a:moveTo>
                  <a:lnTo>
                    <a:pt x="593332" y="0"/>
                  </a:lnTo>
                  <a:cubicBezTo>
                    <a:pt x="634131" y="0"/>
                    <a:pt x="667205" y="33074"/>
                    <a:pt x="667205" y="73873"/>
                  </a:cubicBezTo>
                  <a:lnTo>
                    <a:pt x="667205" y="122418"/>
                  </a:lnTo>
                  <a:cubicBezTo>
                    <a:pt x="667205" y="163217"/>
                    <a:pt x="634131" y="196290"/>
                    <a:pt x="593332" y="196290"/>
                  </a:cubicBezTo>
                  <a:lnTo>
                    <a:pt x="73873" y="196290"/>
                  </a:lnTo>
                  <a:cubicBezTo>
                    <a:pt x="54280" y="196290"/>
                    <a:pt x="35491" y="188507"/>
                    <a:pt x="21637" y="174654"/>
                  </a:cubicBezTo>
                  <a:cubicBezTo>
                    <a:pt x="7783" y="160800"/>
                    <a:pt x="0" y="142010"/>
                    <a:pt x="0" y="122418"/>
                  </a:cubicBezTo>
                  <a:lnTo>
                    <a:pt x="0" y="73873"/>
                  </a:lnTo>
                  <a:cubicBezTo>
                    <a:pt x="0" y="33074"/>
                    <a:pt x="33074" y="0"/>
                    <a:pt x="73873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6"/>
            <p:cNvSpPr txBox="1"/>
            <p:nvPr/>
          </p:nvSpPr>
          <p:spPr>
            <a:xfrm>
              <a:off x="2" y="1"/>
              <a:ext cx="6672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PHASE 3</a:t>
              </a:r>
              <a:endParaRPr/>
            </a:p>
          </p:txBody>
        </p:sp>
      </p:grpSp>
      <p:grpSp>
        <p:nvGrpSpPr>
          <p:cNvPr id="115" name="Google Shape;115;p6"/>
          <p:cNvGrpSpPr/>
          <p:nvPr/>
        </p:nvGrpSpPr>
        <p:grpSpPr>
          <a:xfrm>
            <a:off x="13932800" y="5716620"/>
            <a:ext cx="2096031" cy="616645"/>
            <a:chOff x="-2" y="0"/>
            <a:chExt cx="667207" cy="196290"/>
          </a:xfrm>
        </p:grpSpPr>
        <p:sp>
          <p:nvSpPr>
            <p:cNvPr id="116" name="Google Shape;116;p6"/>
            <p:cNvSpPr/>
            <p:nvPr/>
          </p:nvSpPr>
          <p:spPr>
            <a:xfrm>
              <a:off x="0" y="0"/>
              <a:ext cx="667205" cy="196290"/>
            </a:xfrm>
            <a:custGeom>
              <a:rect b="b" l="l" r="r" t="t"/>
              <a:pathLst>
                <a:path extrusionOk="0" h="196290" w="667205">
                  <a:moveTo>
                    <a:pt x="73873" y="0"/>
                  </a:moveTo>
                  <a:lnTo>
                    <a:pt x="593332" y="0"/>
                  </a:lnTo>
                  <a:cubicBezTo>
                    <a:pt x="634131" y="0"/>
                    <a:pt x="667205" y="33074"/>
                    <a:pt x="667205" y="73873"/>
                  </a:cubicBezTo>
                  <a:lnTo>
                    <a:pt x="667205" y="122418"/>
                  </a:lnTo>
                  <a:cubicBezTo>
                    <a:pt x="667205" y="163217"/>
                    <a:pt x="634131" y="196290"/>
                    <a:pt x="593332" y="196290"/>
                  </a:cubicBezTo>
                  <a:lnTo>
                    <a:pt x="73873" y="196290"/>
                  </a:lnTo>
                  <a:cubicBezTo>
                    <a:pt x="54280" y="196290"/>
                    <a:pt x="35491" y="188507"/>
                    <a:pt x="21637" y="174654"/>
                  </a:cubicBezTo>
                  <a:cubicBezTo>
                    <a:pt x="7783" y="160800"/>
                    <a:pt x="0" y="142010"/>
                    <a:pt x="0" y="122418"/>
                  </a:cubicBezTo>
                  <a:lnTo>
                    <a:pt x="0" y="73873"/>
                  </a:lnTo>
                  <a:cubicBezTo>
                    <a:pt x="0" y="33074"/>
                    <a:pt x="33074" y="0"/>
                    <a:pt x="73873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6"/>
            <p:cNvSpPr txBox="1"/>
            <p:nvPr/>
          </p:nvSpPr>
          <p:spPr>
            <a:xfrm>
              <a:off x="-2" y="1"/>
              <a:ext cx="6672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PHASE 4</a:t>
              </a:r>
              <a:endParaRPr/>
            </a:p>
          </p:txBody>
        </p:sp>
      </p:grpSp>
      <p:sp>
        <p:nvSpPr>
          <p:cNvPr id="118" name="Google Shape;118;p6"/>
          <p:cNvSpPr txBox="1"/>
          <p:nvPr>
            <p:ph type="title"/>
          </p:nvPr>
        </p:nvSpPr>
        <p:spPr>
          <a:xfrm>
            <a:off x="940575" y="1459200"/>
            <a:ext cx="16424100" cy="11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Clr>
                <a:srgbClr val="026D4D"/>
              </a:buClr>
              <a:buSzPts val="6000"/>
              <a:buFont typeface="Roboto"/>
              <a:buNone/>
              <a:defRPr b="1" i="0" sz="6000" u="none" cap="none" strike="noStrike">
                <a:solidFill>
                  <a:srgbClr val="026D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9" name="Google Shape;119;p6"/>
          <p:cNvSpPr txBox="1"/>
          <p:nvPr>
            <p:ph idx="1" type="body"/>
          </p:nvPr>
        </p:nvSpPr>
        <p:spPr>
          <a:xfrm>
            <a:off x="1028700" y="599550"/>
            <a:ext cx="9652200" cy="4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17500" lvl="0" marL="457200" marR="0" algn="l">
              <a:spcBef>
                <a:spcPts val="64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317500" lvl="1" marL="914400" marR="0" algn="l">
              <a:spcBef>
                <a:spcPts val="56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–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317500" lvl="2" marL="1371600" marR="0" algn="l">
              <a:spcBef>
                <a:spcPts val="48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317500" lvl="3" marL="18288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–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317500" lvl="4" marL="22860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»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17500" lvl="5" marL="27432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317500" lvl="6" marL="32004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317500" lvl="7" marL="36576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317500" lvl="8" marL="4114800" marR="0" algn="l">
              <a:spcBef>
                <a:spcPts val="400"/>
              </a:spcBef>
              <a:spcAft>
                <a:spcPts val="0"/>
              </a:spcAft>
              <a:buClr>
                <a:srgbClr val="51EDAD"/>
              </a:buClr>
              <a:buSzPts val="1400"/>
              <a:buFont typeface="Poppins"/>
              <a:buChar char="•"/>
              <a:defRPr i="0" sz="1400" u="none" cap="none" strike="noStrike">
                <a:solidFill>
                  <a:srgbClr val="51EDAD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bg>
      <p:bgPr>
        <a:solidFill>
          <a:srgbClr val="51EDAD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5029200" y="1227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7"/>
          <p:cNvSpPr txBox="1"/>
          <p:nvPr>
            <p:ph idx="1" type="body"/>
          </p:nvPr>
        </p:nvSpPr>
        <p:spPr>
          <a:xfrm>
            <a:off x="457200" y="391636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3" name="Google Shape;123;p7"/>
          <p:cNvSpPr txBox="1"/>
          <p:nvPr>
            <p:ph idx="2" type="body"/>
          </p:nvPr>
        </p:nvSpPr>
        <p:spPr>
          <a:xfrm>
            <a:off x="457200" y="455612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24" name="Google Shape;124;p7"/>
          <p:cNvSpPr txBox="1"/>
          <p:nvPr>
            <p:ph idx="3" type="body"/>
          </p:nvPr>
        </p:nvSpPr>
        <p:spPr>
          <a:xfrm>
            <a:off x="4645025" y="391636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5" name="Google Shape;125;p7"/>
          <p:cNvSpPr txBox="1"/>
          <p:nvPr>
            <p:ph idx="4" type="body"/>
          </p:nvPr>
        </p:nvSpPr>
        <p:spPr>
          <a:xfrm>
            <a:off x="4645025" y="455612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26" name="Google Shape;12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/>
          <p:nvPr>
            <p:ph type="title"/>
          </p:nvPr>
        </p:nvSpPr>
        <p:spPr>
          <a:xfrm>
            <a:off x="5029200" y="1227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7" name="Google Shape;13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8" name="Google Shape;13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Google Shape;14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5" name="Google Shape;14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029200" y="1227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Font typeface="Roboto"/>
              <a:buNone/>
              <a:defRPr b="1" i="0" sz="1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77675" y="3686463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683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3683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oppins"/>
              <a:buChar char="–"/>
              <a:defRPr i="0" sz="2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3683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3683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oppins"/>
              <a:buChar char="–"/>
              <a:defRPr i="0" sz="2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3683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oppins"/>
              <a:buChar char="»"/>
              <a:defRPr i="0" sz="2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683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3683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3683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3683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oppins"/>
              <a:buChar char="•"/>
              <a:defRPr i="0" sz="2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3D29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"/>
          <p:cNvSpPr/>
          <p:nvPr/>
        </p:nvSpPr>
        <p:spPr>
          <a:xfrm>
            <a:off x="12373125" y="0"/>
            <a:ext cx="6415347" cy="10287000"/>
          </a:xfrm>
          <a:custGeom>
            <a:rect b="b" l="l" r="r" t="t"/>
            <a:pathLst>
              <a:path extrusionOk="0" h="10287000" w="6415347">
                <a:moveTo>
                  <a:pt x="0" y="0"/>
                </a:moveTo>
                <a:lnTo>
                  <a:pt x="6415347" y="0"/>
                </a:lnTo>
                <a:lnTo>
                  <a:pt x="6415347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5" name="Google Shape;165;p13"/>
          <p:cNvSpPr txBox="1"/>
          <p:nvPr/>
        </p:nvSpPr>
        <p:spPr>
          <a:xfrm>
            <a:off x="1028700" y="2647357"/>
            <a:ext cx="11285700" cy="27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0" u="none" cap="none" strike="noStrike">
                <a:solidFill>
                  <a:srgbClr val="F4F4F4"/>
                </a:solidFill>
                <a:latin typeface="Roboto"/>
                <a:ea typeface="Roboto"/>
                <a:cs typeface="Roboto"/>
                <a:sym typeface="Roboto"/>
              </a:rPr>
              <a:t>Employee Transition</a:t>
            </a:r>
            <a:r>
              <a:rPr b="0" i="0" lang="en-US" sz="11000" u="none" cap="none" strike="noStrike">
                <a:solidFill>
                  <a:srgbClr val="F4F4F4"/>
                </a:solidFill>
                <a:latin typeface="Roboto"/>
                <a:ea typeface="Roboto"/>
                <a:cs typeface="Roboto"/>
                <a:sym typeface="Roboto"/>
              </a:rPr>
              <a:t> Plan</a:t>
            </a:r>
            <a:endParaRPr/>
          </a:p>
        </p:txBody>
      </p:sp>
      <p:sp>
        <p:nvSpPr>
          <p:cNvPr id="166" name="Google Shape;166;p13"/>
          <p:cNvSpPr txBox="1"/>
          <p:nvPr/>
        </p:nvSpPr>
        <p:spPr>
          <a:xfrm>
            <a:off x="1028700" y="5780348"/>
            <a:ext cx="81153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Use the following infographics to outline how your team or company will manage responsibilities and workflow during employee movement.</a:t>
            </a:r>
            <a:endParaRPr/>
          </a:p>
        </p:txBody>
      </p:sp>
      <p:sp>
        <p:nvSpPr>
          <p:cNvPr id="167" name="Google Shape;167;p13"/>
          <p:cNvSpPr txBox="1"/>
          <p:nvPr/>
        </p:nvSpPr>
        <p:spPr>
          <a:xfrm>
            <a:off x="1028700" y="428625"/>
            <a:ext cx="2123331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3BB83"/>
                </a:solidFill>
                <a:latin typeface="Poppins"/>
                <a:ea typeface="Poppins"/>
                <a:cs typeface="Poppins"/>
                <a:sym typeface="Poppins"/>
              </a:rPr>
              <a:t>COMPANY 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4"/>
          <p:cNvSpPr/>
          <p:nvPr/>
        </p:nvSpPr>
        <p:spPr>
          <a:xfrm>
            <a:off x="-9403741" y="-586550"/>
            <a:ext cx="15931594" cy="14628100"/>
          </a:xfrm>
          <a:custGeom>
            <a:rect b="b" l="l" r="r" t="t"/>
            <a:pathLst>
              <a:path extrusionOk="0" h="14628100" w="15931594">
                <a:moveTo>
                  <a:pt x="0" y="0"/>
                </a:moveTo>
                <a:lnTo>
                  <a:pt x="15931594" y="0"/>
                </a:lnTo>
                <a:lnTo>
                  <a:pt x="15931594" y="14628100"/>
                </a:lnTo>
                <a:lnTo>
                  <a:pt x="0" y="146281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14"/>
          <p:cNvSpPr/>
          <p:nvPr/>
        </p:nvSpPr>
        <p:spPr>
          <a:xfrm>
            <a:off x="7635203" y="4314511"/>
            <a:ext cx="1508797" cy="1261903"/>
          </a:xfrm>
          <a:custGeom>
            <a:rect b="b" l="l" r="r" t="t"/>
            <a:pathLst>
              <a:path extrusionOk="0" h="1261903" w="1508797">
                <a:moveTo>
                  <a:pt x="0" y="0"/>
                </a:moveTo>
                <a:lnTo>
                  <a:pt x="1508797" y="0"/>
                </a:lnTo>
                <a:lnTo>
                  <a:pt x="1508797" y="1261903"/>
                </a:lnTo>
                <a:lnTo>
                  <a:pt x="0" y="12619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4" name="Google Shape;174;p14"/>
          <p:cNvSpPr/>
          <p:nvPr/>
        </p:nvSpPr>
        <p:spPr>
          <a:xfrm>
            <a:off x="9144000" y="4314511"/>
            <a:ext cx="1508797" cy="1261903"/>
          </a:xfrm>
          <a:custGeom>
            <a:rect b="b" l="l" r="r" t="t"/>
            <a:pathLst>
              <a:path extrusionOk="0" h="1261903" w="1508797">
                <a:moveTo>
                  <a:pt x="0" y="0"/>
                </a:moveTo>
                <a:lnTo>
                  <a:pt x="1508797" y="0"/>
                </a:lnTo>
                <a:lnTo>
                  <a:pt x="1508797" y="1261903"/>
                </a:lnTo>
                <a:lnTo>
                  <a:pt x="0" y="12619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5" name="Google Shape;175;p14"/>
          <p:cNvSpPr/>
          <p:nvPr/>
        </p:nvSpPr>
        <p:spPr>
          <a:xfrm>
            <a:off x="8389602" y="4710586"/>
            <a:ext cx="1508797" cy="1261903"/>
          </a:xfrm>
          <a:custGeom>
            <a:rect b="b" l="l" r="r" t="t"/>
            <a:pathLst>
              <a:path extrusionOk="0" h="1261903" w="1508797">
                <a:moveTo>
                  <a:pt x="0" y="0"/>
                </a:moveTo>
                <a:lnTo>
                  <a:pt x="1508796" y="0"/>
                </a:lnTo>
                <a:lnTo>
                  <a:pt x="1508796" y="1261903"/>
                </a:lnTo>
                <a:lnTo>
                  <a:pt x="0" y="12619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76" name="Google Shape;176;p14"/>
          <p:cNvGrpSpPr/>
          <p:nvPr/>
        </p:nvGrpSpPr>
        <p:grpSpPr>
          <a:xfrm>
            <a:off x="3813234" y="1158466"/>
            <a:ext cx="4846969" cy="2394800"/>
            <a:chOff x="0" y="-47625"/>
            <a:chExt cx="1542886" cy="762312"/>
          </a:xfrm>
        </p:grpSpPr>
        <p:sp>
          <p:nvSpPr>
            <p:cNvPr id="177" name="Google Shape;177;p1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4"/>
            <p:cNvSpPr txBox="1"/>
            <p:nvPr/>
          </p:nvSpPr>
          <p:spPr>
            <a:xfrm>
              <a:off x="0" y="-47625"/>
              <a:ext cx="1542886" cy="7623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14"/>
          <p:cNvGrpSpPr/>
          <p:nvPr/>
        </p:nvGrpSpPr>
        <p:grpSpPr>
          <a:xfrm>
            <a:off x="3813234" y="6857265"/>
            <a:ext cx="4846969" cy="2394800"/>
            <a:chOff x="0" y="-47625"/>
            <a:chExt cx="1542886" cy="762312"/>
          </a:xfrm>
        </p:grpSpPr>
        <p:sp>
          <p:nvSpPr>
            <p:cNvPr id="180" name="Google Shape;180;p1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4"/>
            <p:cNvSpPr txBox="1"/>
            <p:nvPr/>
          </p:nvSpPr>
          <p:spPr>
            <a:xfrm>
              <a:off x="0" y="-47625"/>
              <a:ext cx="1542886" cy="7623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2" name="Google Shape;182;p14"/>
          <p:cNvGrpSpPr/>
          <p:nvPr/>
        </p:nvGrpSpPr>
        <p:grpSpPr>
          <a:xfrm>
            <a:off x="9818084" y="1158466"/>
            <a:ext cx="4846969" cy="2394800"/>
            <a:chOff x="0" y="-47625"/>
            <a:chExt cx="1542886" cy="762312"/>
          </a:xfrm>
        </p:grpSpPr>
        <p:sp>
          <p:nvSpPr>
            <p:cNvPr id="183" name="Google Shape;183;p1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4"/>
            <p:cNvSpPr txBox="1"/>
            <p:nvPr/>
          </p:nvSpPr>
          <p:spPr>
            <a:xfrm>
              <a:off x="0" y="-47625"/>
              <a:ext cx="1542886" cy="7623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14"/>
          <p:cNvGrpSpPr/>
          <p:nvPr/>
        </p:nvGrpSpPr>
        <p:grpSpPr>
          <a:xfrm>
            <a:off x="9818084" y="6857265"/>
            <a:ext cx="4846969" cy="2394800"/>
            <a:chOff x="0" y="-47625"/>
            <a:chExt cx="1542886" cy="762312"/>
          </a:xfrm>
        </p:grpSpPr>
        <p:sp>
          <p:nvSpPr>
            <p:cNvPr id="186" name="Google Shape;186;p1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4"/>
            <p:cNvSpPr txBox="1"/>
            <p:nvPr/>
          </p:nvSpPr>
          <p:spPr>
            <a:xfrm>
              <a:off x="0" y="-47625"/>
              <a:ext cx="1542886" cy="7623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8" name="Google Shape;188;p14"/>
          <p:cNvGrpSpPr/>
          <p:nvPr/>
        </p:nvGrpSpPr>
        <p:grpSpPr>
          <a:xfrm>
            <a:off x="12412331" y="4005865"/>
            <a:ext cx="4846969" cy="2394800"/>
            <a:chOff x="0" y="-47625"/>
            <a:chExt cx="1542886" cy="762312"/>
          </a:xfrm>
        </p:grpSpPr>
        <p:sp>
          <p:nvSpPr>
            <p:cNvPr id="189" name="Google Shape;189;p1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4"/>
            <p:cNvSpPr txBox="1"/>
            <p:nvPr/>
          </p:nvSpPr>
          <p:spPr>
            <a:xfrm>
              <a:off x="0" y="-47625"/>
              <a:ext cx="1542886" cy="7623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1" name="Google Shape;191;p14"/>
          <p:cNvGrpSpPr/>
          <p:nvPr/>
        </p:nvGrpSpPr>
        <p:grpSpPr>
          <a:xfrm>
            <a:off x="1221887" y="4005865"/>
            <a:ext cx="4846969" cy="2394800"/>
            <a:chOff x="0" y="-47625"/>
            <a:chExt cx="1542886" cy="762312"/>
          </a:xfrm>
        </p:grpSpPr>
        <p:sp>
          <p:nvSpPr>
            <p:cNvPr id="192" name="Google Shape;192;p14"/>
            <p:cNvSpPr/>
            <p:nvPr/>
          </p:nvSpPr>
          <p:spPr>
            <a:xfrm>
              <a:off x="0" y="0"/>
              <a:ext cx="1542886" cy="714687"/>
            </a:xfrm>
            <a:custGeom>
              <a:rect b="b" l="l" r="r" t="t"/>
              <a:pathLst>
                <a:path extrusionOk="0" h="714687" w="1542886">
                  <a:moveTo>
                    <a:pt x="39932" y="0"/>
                  </a:moveTo>
                  <a:lnTo>
                    <a:pt x="1502954" y="0"/>
                  </a:lnTo>
                  <a:cubicBezTo>
                    <a:pt x="1513545" y="0"/>
                    <a:pt x="1523701" y="4207"/>
                    <a:pt x="1531190" y="11696"/>
                  </a:cubicBezTo>
                  <a:cubicBezTo>
                    <a:pt x="1538679" y="19184"/>
                    <a:pt x="1542886" y="29341"/>
                    <a:pt x="1542886" y="39932"/>
                  </a:cubicBezTo>
                  <a:lnTo>
                    <a:pt x="1542886" y="674755"/>
                  </a:lnTo>
                  <a:cubicBezTo>
                    <a:pt x="1542886" y="696809"/>
                    <a:pt x="1525008" y="714687"/>
                    <a:pt x="1502954" y="714687"/>
                  </a:cubicBezTo>
                  <a:lnTo>
                    <a:pt x="39932" y="714687"/>
                  </a:lnTo>
                  <a:cubicBezTo>
                    <a:pt x="17878" y="714687"/>
                    <a:pt x="0" y="696809"/>
                    <a:pt x="0" y="674755"/>
                  </a:cubicBezTo>
                  <a:lnTo>
                    <a:pt x="0" y="39932"/>
                  </a:lnTo>
                  <a:cubicBezTo>
                    <a:pt x="0" y="17878"/>
                    <a:pt x="17878" y="0"/>
                    <a:pt x="3993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4"/>
            <p:cNvSpPr txBox="1"/>
            <p:nvPr/>
          </p:nvSpPr>
          <p:spPr>
            <a:xfrm>
              <a:off x="0" y="-47625"/>
              <a:ext cx="1542886" cy="7623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4" name="Google Shape;194;p14"/>
          <p:cNvGrpSpPr/>
          <p:nvPr/>
        </p:nvGrpSpPr>
        <p:grpSpPr>
          <a:xfrm>
            <a:off x="3471709" y="1028700"/>
            <a:ext cx="683051" cy="683051"/>
            <a:chOff x="0" y="0"/>
            <a:chExt cx="812800" cy="812800"/>
          </a:xfrm>
        </p:grpSpPr>
        <p:sp>
          <p:nvSpPr>
            <p:cNvPr id="195" name="Google Shape;195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/>
            </a:p>
          </p:txBody>
        </p:sp>
      </p:grpSp>
      <p:grpSp>
        <p:nvGrpSpPr>
          <p:cNvPr id="197" name="Google Shape;197;p14"/>
          <p:cNvGrpSpPr/>
          <p:nvPr/>
        </p:nvGrpSpPr>
        <p:grpSpPr>
          <a:xfrm>
            <a:off x="3471709" y="6727500"/>
            <a:ext cx="683051" cy="683051"/>
            <a:chOff x="0" y="0"/>
            <a:chExt cx="812800" cy="812800"/>
          </a:xfrm>
        </p:grpSpPr>
        <p:sp>
          <p:nvSpPr>
            <p:cNvPr id="198" name="Google Shape;19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5</a:t>
              </a:r>
              <a:endParaRPr/>
            </a:p>
          </p:txBody>
        </p:sp>
      </p:grpSp>
      <p:grpSp>
        <p:nvGrpSpPr>
          <p:cNvPr id="200" name="Google Shape;200;p14"/>
          <p:cNvGrpSpPr/>
          <p:nvPr/>
        </p:nvGrpSpPr>
        <p:grpSpPr>
          <a:xfrm>
            <a:off x="9476559" y="1028700"/>
            <a:ext cx="683051" cy="683051"/>
            <a:chOff x="0" y="0"/>
            <a:chExt cx="812800" cy="812800"/>
          </a:xfrm>
        </p:grpSpPr>
        <p:sp>
          <p:nvSpPr>
            <p:cNvPr id="201" name="Google Shape;201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/>
            </a:p>
          </p:txBody>
        </p:sp>
      </p:grpSp>
      <p:grpSp>
        <p:nvGrpSpPr>
          <p:cNvPr id="203" name="Google Shape;203;p14"/>
          <p:cNvGrpSpPr/>
          <p:nvPr/>
        </p:nvGrpSpPr>
        <p:grpSpPr>
          <a:xfrm>
            <a:off x="9476559" y="6727500"/>
            <a:ext cx="683051" cy="683051"/>
            <a:chOff x="0" y="0"/>
            <a:chExt cx="812800" cy="812800"/>
          </a:xfrm>
        </p:grpSpPr>
        <p:sp>
          <p:nvSpPr>
            <p:cNvPr id="204" name="Google Shape;20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4</a:t>
              </a:r>
              <a:endParaRPr/>
            </a:p>
          </p:txBody>
        </p:sp>
      </p:grpSp>
      <p:grpSp>
        <p:nvGrpSpPr>
          <p:cNvPr id="206" name="Google Shape;206;p14"/>
          <p:cNvGrpSpPr/>
          <p:nvPr/>
        </p:nvGrpSpPr>
        <p:grpSpPr>
          <a:xfrm>
            <a:off x="12070806" y="3876099"/>
            <a:ext cx="683051" cy="683051"/>
            <a:chOff x="0" y="0"/>
            <a:chExt cx="812800" cy="812800"/>
          </a:xfrm>
        </p:grpSpPr>
        <p:sp>
          <p:nvSpPr>
            <p:cNvPr id="207" name="Google Shape;20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/>
            </a:p>
          </p:txBody>
        </p:sp>
      </p:grpSp>
      <p:grpSp>
        <p:nvGrpSpPr>
          <p:cNvPr id="209" name="Google Shape;209;p14"/>
          <p:cNvGrpSpPr/>
          <p:nvPr/>
        </p:nvGrpSpPr>
        <p:grpSpPr>
          <a:xfrm>
            <a:off x="880362" y="3876099"/>
            <a:ext cx="683051" cy="683051"/>
            <a:chOff x="0" y="0"/>
            <a:chExt cx="812800" cy="812800"/>
          </a:xfrm>
        </p:grpSpPr>
        <p:sp>
          <p:nvSpPr>
            <p:cNvPr id="210" name="Google Shape;210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51EDAD"/>
                  </a:solidFill>
                  <a:latin typeface="Roboto"/>
                  <a:ea typeface="Roboto"/>
                  <a:cs typeface="Roboto"/>
                  <a:sym typeface="Roboto"/>
                </a:rPr>
                <a:t>6</a:t>
              </a:r>
              <a:endParaRPr/>
            </a:p>
          </p:txBody>
        </p:sp>
      </p:grpSp>
      <p:sp>
        <p:nvSpPr>
          <p:cNvPr id="212" name="Google Shape;212;p14"/>
          <p:cNvSpPr txBox="1"/>
          <p:nvPr/>
        </p:nvSpPr>
        <p:spPr>
          <a:xfrm>
            <a:off x="4187362" y="1748169"/>
            <a:ext cx="4098712" cy="3757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56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PHASE OR PROCESS GOES HERE</a:t>
            </a:r>
            <a:endParaRPr/>
          </a:p>
        </p:txBody>
      </p:sp>
      <p:sp>
        <p:nvSpPr>
          <p:cNvPr id="213" name="Google Shape;213;p14"/>
          <p:cNvSpPr txBox="1"/>
          <p:nvPr/>
        </p:nvSpPr>
        <p:spPr>
          <a:xfrm>
            <a:off x="4187362" y="7446969"/>
            <a:ext cx="4098712" cy="3757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56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PHASE OR PROCESS GOES HERE</a:t>
            </a:r>
            <a:endParaRPr/>
          </a:p>
        </p:txBody>
      </p:sp>
      <p:sp>
        <p:nvSpPr>
          <p:cNvPr id="214" name="Google Shape;214;p14"/>
          <p:cNvSpPr txBox="1"/>
          <p:nvPr/>
        </p:nvSpPr>
        <p:spPr>
          <a:xfrm>
            <a:off x="10192213" y="1748169"/>
            <a:ext cx="4098712" cy="3757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56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PHASE OR PROCESS GOES HERE</a:t>
            </a:r>
            <a:endParaRPr/>
          </a:p>
        </p:txBody>
      </p:sp>
      <p:sp>
        <p:nvSpPr>
          <p:cNvPr id="215" name="Google Shape;215;p14"/>
          <p:cNvSpPr txBox="1"/>
          <p:nvPr/>
        </p:nvSpPr>
        <p:spPr>
          <a:xfrm>
            <a:off x="10192213" y="7446969"/>
            <a:ext cx="4098712" cy="3757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56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PHASE OR PROCESS GOES HERE</a:t>
            </a:r>
            <a:endParaRPr/>
          </a:p>
        </p:txBody>
      </p:sp>
      <p:sp>
        <p:nvSpPr>
          <p:cNvPr id="216" name="Google Shape;216;p14"/>
          <p:cNvSpPr txBox="1"/>
          <p:nvPr/>
        </p:nvSpPr>
        <p:spPr>
          <a:xfrm>
            <a:off x="12786460" y="4595568"/>
            <a:ext cx="4098712" cy="3757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56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PHASE OR PROCESS GOES HERE</a:t>
            </a:r>
            <a:endParaRPr/>
          </a:p>
        </p:txBody>
      </p:sp>
      <p:sp>
        <p:nvSpPr>
          <p:cNvPr id="217" name="Google Shape;217;p14"/>
          <p:cNvSpPr txBox="1"/>
          <p:nvPr/>
        </p:nvSpPr>
        <p:spPr>
          <a:xfrm>
            <a:off x="1596015" y="4595568"/>
            <a:ext cx="4098712" cy="3757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56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PHASE OR PROCESS GOES HERE</a:t>
            </a:r>
            <a:endParaRPr/>
          </a:p>
        </p:txBody>
      </p:sp>
      <p:sp>
        <p:nvSpPr>
          <p:cNvPr id="218" name="Google Shape;218;p14"/>
          <p:cNvSpPr txBox="1"/>
          <p:nvPr/>
        </p:nvSpPr>
        <p:spPr>
          <a:xfrm>
            <a:off x="4438071" y="2233190"/>
            <a:ext cx="3597300" cy="8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highlight key details or changes in this stage of your employee or team’s workflow.</a:t>
            </a:r>
            <a:endParaRPr/>
          </a:p>
        </p:txBody>
      </p:sp>
      <p:sp>
        <p:nvSpPr>
          <p:cNvPr id="219" name="Google Shape;219;p14"/>
          <p:cNvSpPr txBox="1"/>
          <p:nvPr/>
        </p:nvSpPr>
        <p:spPr>
          <a:xfrm>
            <a:off x="4438071" y="7931990"/>
            <a:ext cx="3597300" cy="8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highlight key details or changes in this stage of your employee or team’s workflow.</a:t>
            </a:r>
            <a:endParaRPr/>
          </a:p>
        </p:txBody>
      </p:sp>
      <p:sp>
        <p:nvSpPr>
          <p:cNvPr id="220" name="Google Shape;220;p14"/>
          <p:cNvSpPr txBox="1"/>
          <p:nvPr/>
        </p:nvSpPr>
        <p:spPr>
          <a:xfrm>
            <a:off x="10442921" y="2233190"/>
            <a:ext cx="3597300" cy="8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highlight key details or changes in this stage of your employee or team’s workflow.</a:t>
            </a:r>
            <a:endParaRPr/>
          </a:p>
        </p:txBody>
      </p:sp>
      <p:sp>
        <p:nvSpPr>
          <p:cNvPr id="221" name="Google Shape;221;p14"/>
          <p:cNvSpPr txBox="1"/>
          <p:nvPr/>
        </p:nvSpPr>
        <p:spPr>
          <a:xfrm>
            <a:off x="10442921" y="7931990"/>
            <a:ext cx="3597300" cy="8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highlight key details or changes in this stage of your employee or team’s workflow.</a:t>
            </a:r>
            <a:endParaRPr/>
          </a:p>
        </p:txBody>
      </p:sp>
      <p:sp>
        <p:nvSpPr>
          <p:cNvPr id="222" name="Google Shape;222;p14"/>
          <p:cNvSpPr txBox="1"/>
          <p:nvPr/>
        </p:nvSpPr>
        <p:spPr>
          <a:xfrm>
            <a:off x="13037168" y="5080589"/>
            <a:ext cx="3597300" cy="8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highlight key details or changes in this stage of your employee or team’s workflow.</a:t>
            </a:r>
            <a:endParaRPr/>
          </a:p>
        </p:txBody>
      </p:sp>
      <p:sp>
        <p:nvSpPr>
          <p:cNvPr id="223" name="Google Shape;223;p14"/>
          <p:cNvSpPr txBox="1"/>
          <p:nvPr/>
        </p:nvSpPr>
        <p:spPr>
          <a:xfrm>
            <a:off x="1846724" y="5080589"/>
            <a:ext cx="3597300" cy="8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highlight key details or changes in this stage of your employee or team’s workflow.</a:t>
            </a:r>
            <a:endParaRPr/>
          </a:p>
        </p:txBody>
      </p:sp>
      <p:sp>
        <p:nvSpPr>
          <p:cNvPr id="224" name="Google Shape;224;p14"/>
          <p:cNvSpPr txBox="1"/>
          <p:nvPr/>
        </p:nvSpPr>
        <p:spPr>
          <a:xfrm>
            <a:off x="1028700" y="428625"/>
            <a:ext cx="2123331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3BB83"/>
                </a:solidFill>
                <a:latin typeface="Poppins"/>
                <a:ea typeface="Poppins"/>
                <a:cs typeface="Poppins"/>
                <a:sym typeface="Poppins"/>
              </a:rPr>
              <a:t>COMPANY NAME</a:t>
            </a:r>
            <a:endParaRPr/>
          </a:p>
        </p:txBody>
      </p:sp>
      <p:sp>
        <p:nvSpPr>
          <p:cNvPr id="225" name="Google Shape;225;p14"/>
          <p:cNvSpPr txBox="1"/>
          <p:nvPr/>
        </p:nvSpPr>
        <p:spPr>
          <a:xfrm>
            <a:off x="16939394" y="428625"/>
            <a:ext cx="319906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3BB83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3D29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"/>
          <p:cNvSpPr txBox="1"/>
          <p:nvPr/>
        </p:nvSpPr>
        <p:spPr>
          <a:xfrm>
            <a:off x="4008760" y="1218865"/>
            <a:ext cx="10270480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4F4F4"/>
                </a:solidFill>
                <a:latin typeface="Roboto"/>
                <a:ea typeface="Roboto"/>
                <a:cs typeface="Roboto"/>
                <a:sym typeface="Roboto"/>
              </a:rPr>
              <a:t>Employee Transition Plan Title Here</a:t>
            </a:r>
            <a:endParaRPr/>
          </a:p>
        </p:txBody>
      </p:sp>
      <p:sp>
        <p:nvSpPr>
          <p:cNvPr id="231" name="Google Shape;231;p15"/>
          <p:cNvSpPr txBox="1"/>
          <p:nvPr/>
        </p:nvSpPr>
        <p:spPr>
          <a:xfrm>
            <a:off x="1028700" y="428625"/>
            <a:ext cx="2123331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3BB83"/>
                </a:solidFill>
                <a:latin typeface="Poppins"/>
                <a:ea typeface="Poppins"/>
                <a:cs typeface="Poppins"/>
                <a:sym typeface="Poppins"/>
              </a:rPr>
              <a:t>COMPANY NAME</a:t>
            </a:r>
            <a:endParaRPr/>
          </a:p>
        </p:txBody>
      </p:sp>
      <p:sp>
        <p:nvSpPr>
          <p:cNvPr id="232" name="Google Shape;232;p15"/>
          <p:cNvSpPr txBox="1"/>
          <p:nvPr/>
        </p:nvSpPr>
        <p:spPr>
          <a:xfrm>
            <a:off x="16970053" y="428625"/>
            <a:ext cx="326380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3BB83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grpSp>
        <p:nvGrpSpPr>
          <p:cNvPr id="233" name="Google Shape;233;p15"/>
          <p:cNvGrpSpPr/>
          <p:nvPr/>
        </p:nvGrpSpPr>
        <p:grpSpPr>
          <a:xfrm>
            <a:off x="1935704" y="2752107"/>
            <a:ext cx="5622819" cy="2027292"/>
            <a:chOff x="0" y="-47625"/>
            <a:chExt cx="1789854" cy="645327"/>
          </a:xfrm>
        </p:grpSpPr>
        <p:sp>
          <p:nvSpPr>
            <p:cNvPr id="234" name="Google Shape;234;p1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26D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5"/>
            <p:cNvSpPr txBox="1"/>
            <p:nvPr/>
          </p:nvSpPr>
          <p:spPr>
            <a:xfrm>
              <a:off x="0" y="-47625"/>
              <a:ext cx="1789854" cy="645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6" name="Google Shape;236;p15"/>
          <p:cNvGrpSpPr/>
          <p:nvPr/>
        </p:nvGrpSpPr>
        <p:grpSpPr>
          <a:xfrm>
            <a:off x="10729477" y="2752107"/>
            <a:ext cx="5622819" cy="2027292"/>
            <a:chOff x="0" y="-47625"/>
            <a:chExt cx="1789854" cy="645327"/>
          </a:xfrm>
        </p:grpSpPr>
        <p:sp>
          <p:nvSpPr>
            <p:cNvPr id="237" name="Google Shape;237;p1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5"/>
            <p:cNvSpPr txBox="1"/>
            <p:nvPr/>
          </p:nvSpPr>
          <p:spPr>
            <a:xfrm>
              <a:off x="0" y="-47625"/>
              <a:ext cx="1789854" cy="645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9" name="Google Shape;239;p15"/>
          <p:cNvGrpSpPr/>
          <p:nvPr/>
        </p:nvGrpSpPr>
        <p:grpSpPr>
          <a:xfrm>
            <a:off x="10729477" y="4991380"/>
            <a:ext cx="5622819" cy="2027292"/>
            <a:chOff x="0" y="-47625"/>
            <a:chExt cx="1789854" cy="645327"/>
          </a:xfrm>
        </p:grpSpPr>
        <p:sp>
          <p:nvSpPr>
            <p:cNvPr id="240" name="Google Shape;240;p1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5"/>
            <p:cNvSpPr txBox="1"/>
            <p:nvPr/>
          </p:nvSpPr>
          <p:spPr>
            <a:xfrm>
              <a:off x="0" y="-47625"/>
              <a:ext cx="1789854" cy="645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2" name="Google Shape;242;p15"/>
          <p:cNvGrpSpPr/>
          <p:nvPr/>
        </p:nvGrpSpPr>
        <p:grpSpPr>
          <a:xfrm>
            <a:off x="10729477" y="7231008"/>
            <a:ext cx="5622819" cy="2027292"/>
            <a:chOff x="0" y="-47625"/>
            <a:chExt cx="1789854" cy="645327"/>
          </a:xfrm>
        </p:grpSpPr>
        <p:sp>
          <p:nvSpPr>
            <p:cNvPr id="243" name="Google Shape;243;p1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5"/>
            <p:cNvSpPr txBox="1"/>
            <p:nvPr/>
          </p:nvSpPr>
          <p:spPr>
            <a:xfrm>
              <a:off x="0" y="-47625"/>
              <a:ext cx="1789854" cy="645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5" name="Google Shape;245;p15"/>
          <p:cNvGrpSpPr/>
          <p:nvPr/>
        </p:nvGrpSpPr>
        <p:grpSpPr>
          <a:xfrm>
            <a:off x="3507822" y="2460290"/>
            <a:ext cx="2478642" cy="616803"/>
            <a:chOff x="0" y="0"/>
            <a:chExt cx="789001" cy="196340"/>
          </a:xfrm>
        </p:grpSpPr>
        <p:sp>
          <p:nvSpPr>
            <p:cNvPr id="246" name="Google Shape;246;p15"/>
            <p:cNvSpPr/>
            <p:nvPr/>
          </p:nvSpPr>
          <p:spPr>
            <a:xfrm>
              <a:off x="0" y="0"/>
              <a:ext cx="788982" cy="196290"/>
            </a:xfrm>
            <a:custGeom>
              <a:rect b="b" l="l" r="r" t="t"/>
              <a:pathLst>
                <a:path extrusionOk="0" h="196290" w="788982">
                  <a:moveTo>
                    <a:pt x="62471" y="0"/>
                  </a:moveTo>
                  <a:lnTo>
                    <a:pt x="726511" y="0"/>
                  </a:lnTo>
                  <a:cubicBezTo>
                    <a:pt x="743079" y="0"/>
                    <a:pt x="758969" y="6582"/>
                    <a:pt x="770684" y="18297"/>
                  </a:cubicBezTo>
                  <a:cubicBezTo>
                    <a:pt x="782400" y="30013"/>
                    <a:pt x="788982" y="45902"/>
                    <a:pt x="788982" y="62471"/>
                  </a:cubicBezTo>
                  <a:lnTo>
                    <a:pt x="788982" y="133820"/>
                  </a:lnTo>
                  <a:cubicBezTo>
                    <a:pt x="788982" y="150388"/>
                    <a:pt x="782400" y="166278"/>
                    <a:pt x="770684" y="177993"/>
                  </a:cubicBezTo>
                  <a:cubicBezTo>
                    <a:pt x="758969" y="189709"/>
                    <a:pt x="743079" y="196290"/>
                    <a:pt x="726511" y="196290"/>
                  </a:cubicBezTo>
                  <a:lnTo>
                    <a:pt x="62471" y="196290"/>
                  </a:lnTo>
                  <a:cubicBezTo>
                    <a:pt x="45902" y="196290"/>
                    <a:pt x="30013" y="189709"/>
                    <a:pt x="18297" y="177993"/>
                  </a:cubicBezTo>
                  <a:cubicBezTo>
                    <a:pt x="6582" y="166278"/>
                    <a:pt x="0" y="150388"/>
                    <a:pt x="0" y="133820"/>
                  </a:cubicBezTo>
                  <a:lnTo>
                    <a:pt x="0" y="62471"/>
                  </a:lnTo>
                  <a:cubicBezTo>
                    <a:pt x="0" y="45902"/>
                    <a:pt x="6582" y="30013"/>
                    <a:pt x="18297" y="18297"/>
                  </a:cubicBezTo>
                  <a:cubicBezTo>
                    <a:pt x="30013" y="6582"/>
                    <a:pt x="45902" y="0"/>
                    <a:pt x="62471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15"/>
            <p:cNvSpPr txBox="1"/>
            <p:nvPr/>
          </p:nvSpPr>
          <p:spPr>
            <a:xfrm>
              <a:off x="1" y="2240"/>
              <a:ext cx="789000" cy="19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5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EXISTING</a:t>
              </a:r>
              <a:endParaRPr/>
            </a:p>
          </p:txBody>
        </p:sp>
      </p:grpSp>
      <p:grpSp>
        <p:nvGrpSpPr>
          <p:cNvPr id="248" name="Google Shape;248;p15"/>
          <p:cNvGrpSpPr/>
          <p:nvPr/>
        </p:nvGrpSpPr>
        <p:grpSpPr>
          <a:xfrm>
            <a:off x="12301595" y="2460290"/>
            <a:ext cx="2478644" cy="616803"/>
            <a:chOff x="0" y="0"/>
            <a:chExt cx="789002" cy="196340"/>
          </a:xfrm>
        </p:grpSpPr>
        <p:sp>
          <p:nvSpPr>
            <p:cNvPr id="249" name="Google Shape;249;p15"/>
            <p:cNvSpPr/>
            <p:nvPr/>
          </p:nvSpPr>
          <p:spPr>
            <a:xfrm>
              <a:off x="0" y="0"/>
              <a:ext cx="788982" cy="196290"/>
            </a:xfrm>
            <a:custGeom>
              <a:rect b="b" l="l" r="r" t="t"/>
              <a:pathLst>
                <a:path extrusionOk="0" h="196290" w="788982">
                  <a:moveTo>
                    <a:pt x="62471" y="0"/>
                  </a:moveTo>
                  <a:lnTo>
                    <a:pt x="726511" y="0"/>
                  </a:lnTo>
                  <a:cubicBezTo>
                    <a:pt x="743079" y="0"/>
                    <a:pt x="758969" y="6582"/>
                    <a:pt x="770684" y="18297"/>
                  </a:cubicBezTo>
                  <a:cubicBezTo>
                    <a:pt x="782400" y="30013"/>
                    <a:pt x="788982" y="45902"/>
                    <a:pt x="788982" y="62471"/>
                  </a:cubicBezTo>
                  <a:lnTo>
                    <a:pt x="788982" y="133820"/>
                  </a:lnTo>
                  <a:cubicBezTo>
                    <a:pt x="788982" y="150388"/>
                    <a:pt x="782400" y="166278"/>
                    <a:pt x="770684" y="177993"/>
                  </a:cubicBezTo>
                  <a:cubicBezTo>
                    <a:pt x="758969" y="189709"/>
                    <a:pt x="743079" y="196290"/>
                    <a:pt x="726511" y="196290"/>
                  </a:cubicBezTo>
                  <a:lnTo>
                    <a:pt x="62471" y="196290"/>
                  </a:lnTo>
                  <a:cubicBezTo>
                    <a:pt x="45902" y="196290"/>
                    <a:pt x="30013" y="189709"/>
                    <a:pt x="18297" y="177993"/>
                  </a:cubicBezTo>
                  <a:cubicBezTo>
                    <a:pt x="6582" y="166278"/>
                    <a:pt x="0" y="150388"/>
                    <a:pt x="0" y="133820"/>
                  </a:cubicBezTo>
                  <a:lnTo>
                    <a:pt x="0" y="62471"/>
                  </a:lnTo>
                  <a:cubicBezTo>
                    <a:pt x="0" y="45902"/>
                    <a:pt x="6582" y="30013"/>
                    <a:pt x="18297" y="18297"/>
                  </a:cubicBezTo>
                  <a:cubicBezTo>
                    <a:pt x="30013" y="6582"/>
                    <a:pt x="45902" y="0"/>
                    <a:pt x="62471" y="0"/>
                  </a:cubicBezTo>
                  <a:close/>
                </a:path>
              </a:pathLst>
            </a:custGeom>
            <a:solidFill>
              <a:srgbClr val="0176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5"/>
            <p:cNvSpPr txBox="1"/>
            <p:nvPr/>
          </p:nvSpPr>
          <p:spPr>
            <a:xfrm>
              <a:off x="2" y="2240"/>
              <a:ext cx="789000" cy="19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5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ADJUSTED</a:t>
              </a:r>
              <a:endParaRPr/>
            </a:p>
          </p:txBody>
        </p:sp>
      </p:grpSp>
      <p:grpSp>
        <p:nvGrpSpPr>
          <p:cNvPr id="251" name="Google Shape;251;p15"/>
          <p:cNvGrpSpPr/>
          <p:nvPr/>
        </p:nvGrpSpPr>
        <p:grpSpPr>
          <a:xfrm>
            <a:off x="1935704" y="4991380"/>
            <a:ext cx="5622819" cy="2027292"/>
            <a:chOff x="0" y="-47625"/>
            <a:chExt cx="1789854" cy="645327"/>
          </a:xfrm>
        </p:grpSpPr>
        <p:sp>
          <p:nvSpPr>
            <p:cNvPr id="252" name="Google Shape;252;p1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26D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5"/>
            <p:cNvSpPr txBox="1"/>
            <p:nvPr/>
          </p:nvSpPr>
          <p:spPr>
            <a:xfrm>
              <a:off x="0" y="-47625"/>
              <a:ext cx="1789854" cy="645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4" name="Google Shape;254;p15"/>
          <p:cNvGrpSpPr/>
          <p:nvPr/>
        </p:nvGrpSpPr>
        <p:grpSpPr>
          <a:xfrm>
            <a:off x="1935704" y="7230652"/>
            <a:ext cx="5622819" cy="2027292"/>
            <a:chOff x="0" y="-47625"/>
            <a:chExt cx="1789854" cy="645327"/>
          </a:xfrm>
        </p:grpSpPr>
        <p:sp>
          <p:nvSpPr>
            <p:cNvPr id="255" name="Google Shape;255;p15"/>
            <p:cNvSpPr/>
            <p:nvPr/>
          </p:nvSpPr>
          <p:spPr>
            <a:xfrm>
              <a:off x="0" y="0"/>
              <a:ext cx="1789854" cy="597702"/>
            </a:xfrm>
            <a:custGeom>
              <a:rect b="b" l="l" r="r" t="t"/>
              <a:pathLst>
                <a:path extrusionOk="0" h="597702" w="1789854">
                  <a:moveTo>
                    <a:pt x="34422" y="0"/>
                  </a:moveTo>
                  <a:lnTo>
                    <a:pt x="1755432" y="0"/>
                  </a:lnTo>
                  <a:cubicBezTo>
                    <a:pt x="1774443" y="0"/>
                    <a:pt x="1789854" y="15411"/>
                    <a:pt x="1789854" y="34422"/>
                  </a:cubicBezTo>
                  <a:lnTo>
                    <a:pt x="1789854" y="563280"/>
                  </a:lnTo>
                  <a:cubicBezTo>
                    <a:pt x="1789854" y="572409"/>
                    <a:pt x="1786228" y="581165"/>
                    <a:pt x="1779772" y="587620"/>
                  </a:cubicBezTo>
                  <a:cubicBezTo>
                    <a:pt x="1773317" y="594075"/>
                    <a:pt x="1764562" y="597702"/>
                    <a:pt x="1755432" y="597702"/>
                  </a:cubicBezTo>
                  <a:lnTo>
                    <a:pt x="34422" y="597702"/>
                  </a:lnTo>
                  <a:cubicBezTo>
                    <a:pt x="25293" y="597702"/>
                    <a:pt x="16537" y="594075"/>
                    <a:pt x="10082" y="587620"/>
                  </a:cubicBezTo>
                  <a:cubicBezTo>
                    <a:pt x="3627" y="581165"/>
                    <a:pt x="0" y="572409"/>
                    <a:pt x="0" y="563280"/>
                  </a:cubicBezTo>
                  <a:lnTo>
                    <a:pt x="0" y="34422"/>
                  </a:lnTo>
                  <a:cubicBezTo>
                    <a:pt x="0" y="15411"/>
                    <a:pt x="15411" y="0"/>
                    <a:pt x="34422" y="0"/>
                  </a:cubicBezTo>
                  <a:close/>
                </a:path>
              </a:pathLst>
            </a:custGeom>
            <a:solidFill>
              <a:srgbClr val="026D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5"/>
            <p:cNvSpPr txBox="1"/>
            <p:nvPr/>
          </p:nvSpPr>
          <p:spPr>
            <a:xfrm>
              <a:off x="0" y="-47625"/>
              <a:ext cx="1789854" cy="645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7" name="Google Shape;257;p15"/>
          <p:cNvSpPr/>
          <p:nvPr/>
        </p:nvSpPr>
        <p:spPr>
          <a:xfrm rot="5399963">
            <a:off x="8299929" y="2987789"/>
            <a:ext cx="1705542" cy="1705542"/>
          </a:xfrm>
          <a:custGeom>
            <a:rect b="b" l="l" r="r" t="t"/>
            <a:pathLst>
              <a:path extrusionOk="0" h="1705542" w="1705542">
                <a:moveTo>
                  <a:pt x="0" y="0"/>
                </a:moveTo>
                <a:lnTo>
                  <a:pt x="1705542" y="0"/>
                </a:lnTo>
                <a:lnTo>
                  <a:pt x="1705542" y="1705542"/>
                </a:lnTo>
                <a:lnTo>
                  <a:pt x="0" y="17055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8" name="Google Shape;258;p15"/>
          <p:cNvSpPr/>
          <p:nvPr/>
        </p:nvSpPr>
        <p:spPr>
          <a:xfrm rot="5399963">
            <a:off x="8299929" y="5227062"/>
            <a:ext cx="1705542" cy="1705542"/>
          </a:xfrm>
          <a:custGeom>
            <a:rect b="b" l="l" r="r" t="t"/>
            <a:pathLst>
              <a:path extrusionOk="0" h="1705542" w="1705542">
                <a:moveTo>
                  <a:pt x="0" y="0"/>
                </a:moveTo>
                <a:lnTo>
                  <a:pt x="1705542" y="0"/>
                </a:lnTo>
                <a:lnTo>
                  <a:pt x="1705542" y="1705542"/>
                </a:lnTo>
                <a:lnTo>
                  <a:pt x="0" y="17055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9" name="Google Shape;259;p15"/>
          <p:cNvSpPr txBox="1"/>
          <p:nvPr/>
        </p:nvSpPr>
        <p:spPr>
          <a:xfrm>
            <a:off x="2697757" y="3239725"/>
            <a:ext cx="4098712" cy="3757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56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PHASE OR PROCESS GOES HERE</a:t>
            </a:r>
            <a:endParaRPr/>
          </a:p>
        </p:txBody>
      </p:sp>
      <p:sp>
        <p:nvSpPr>
          <p:cNvPr id="260" name="Google Shape;260;p15"/>
          <p:cNvSpPr txBox="1"/>
          <p:nvPr/>
        </p:nvSpPr>
        <p:spPr>
          <a:xfrm>
            <a:off x="2948466" y="3731000"/>
            <a:ext cx="3597295" cy="609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Brief overview of team process or employee responsibility goes here</a:t>
            </a:r>
            <a:endParaRPr/>
          </a:p>
        </p:txBody>
      </p:sp>
      <p:sp>
        <p:nvSpPr>
          <p:cNvPr id="261" name="Google Shape;261;p15"/>
          <p:cNvSpPr txBox="1"/>
          <p:nvPr/>
        </p:nvSpPr>
        <p:spPr>
          <a:xfrm>
            <a:off x="11333897" y="3577330"/>
            <a:ext cx="4413980" cy="609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Summarize adjustments to process or workflow during employee transition here.</a:t>
            </a:r>
            <a:endParaRPr/>
          </a:p>
        </p:txBody>
      </p:sp>
      <p:sp>
        <p:nvSpPr>
          <p:cNvPr id="262" name="Google Shape;262;p15"/>
          <p:cNvSpPr txBox="1"/>
          <p:nvPr/>
        </p:nvSpPr>
        <p:spPr>
          <a:xfrm>
            <a:off x="11333897" y="5816602"/>
            <a:ext cx="4413980" cy="609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Summarize adjustments to process or workflow during employee transition here.</a:t>
            </a:r>
            <a:endParaRPr/>
          </a:p>
        </p:txBody>
      </p:sp>
      <p:sp>
        <p:nvSpPr>
          <p:cNvPr id="263" name="Google Shape;263;p15"/>
          <p:cNvSpPr txBox="1"/>
          <p:nvPr/>
        </p:nvSpPr>
        <p:spPr>
          <a:xfrm>
            <a:off x="11333897" y="8056230"/>
            <a:ext cx="4413980" cy="609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Summarize adjustments to process or workflow during employee transition here.</a:t>
            </a:r>
            <a:endParaRPr/>
          </a:p>
        </p:txBody>
      </p:sp>
      <p:sp>
        <p:nvSpPr>
          <p:cNvPr id="264" name="Google Shape;264;p15"/>
          <p:cNvSpPr txBox="1"/>
          <p:nvPr/>
        </p:nvSpPr>
        <p:spPr>
          <a:xfrm>
            <a:off x="2697757" y="5478997"/>
            <a:ext cx="4098712" cy="3757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56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PHASE OR PROCESS GOES HERE</a:t>
            </a:r>
            <a:endParaRPr/>
          </a:p>
        </p:txBody>
      </p:sp>
      <p:sp>
        <p:nvSpPr>
          <p:cNvPr id="265" name="Google Shape;265;p15"/>
          <p:cNvSpPr txBox="1"/>
          <p:nvPr/>
        </p:nvSpPr>
        <p:spPr>
          <a:xfrm>
            <a:off x="2948466" y="5970273"/>
            <a:ext cx="3597295" cy="609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Brief overview of team process or employee responsibility goes here</a:t>
            </a:r>
            <a:endParaRPr/>
          </a:p>
        </p:txBody>
      </p:sp>
      <p:sp>
        <p:nvSpPr>
          <p:cNvPr id="266" name="Google Shape;266;p15"/>
          <p:cNvSpPr txBox="1"/>
          <p:nvPr/>
        </p:nvSpPr>
        <p:spPr>
          <a:xfrm>
            <a:off x="2697757" y="7718269"/>
            <a:ext cx="4098712" cy="3757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56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PHASE OR PROCESS GOES HERE</a:t>
            </a:r>
            <a:endParaRPr/>
          </a:p>
        </p:txBody>
      </p:sp>
      <p:sp>
        <p:nvSpPr>
          <p:cNvPr id="267" name="Google Shape;267;p15"/>
          <p:cNvSpPr txBox="1"/>
          <p:nvPr/>
        </p:nvSpPr>
        <p:spPr>
          <a:xfrm>
            <a:off x="2948466" y="8209545"/>
            <a:ext cx="3597295" cy="609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Brief overview of team process or employee responsibility goes here</a:t>
            </a:r>
            <a:endParaRPr/>
          </a:p>
        </p:txBody>
      </p:sp>
      <p:sp>
        <p:nvSpPr>
          <p:cNvPr id="268" name="Google Shape;268;p15"/>
          <p:cNvSpPr/>
          <p:nvPr/>
        </p:nvSpPr>
        <p:spPr>
          <a:xfrm rot="5399963">
            <a:off x="8299929" y="7466334"/>
            <a:ext cx="1705542" cy="1705542"/>
          </a:xfrm>
          <a:custGeom>
            <a:rect b="b" l="l" r="r" t="t"/>
            <a:pathLst>
              <a:path extrusionOk="0" h="1705542" w="1705542">
                <a:moveTo>
                  <a:pt x="0" y="0"/>
                </a:moveTo>
                <a:lnTo>
                  <a:pt x="1705542" y="0"/>
                </a:lnTo>
                <a:lnTo>
                  <a:pt x="1705542" y="1705542"/>
                </a:lnTo>
                <a:lnTo>
                  <a:pt x="0" y="17055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6"/>
          <p:cNvSpPr/>
          <p:nvPr/>
        </p:nvSpPr>
        <p:spPr>
          <a:xfrm>
            <a:off x="2162413" y="2886129"/>
            <a:ext cx="2289541" cy="2289541"/>
          </a:xfrm>
          <a:custGeom>
            <a:rect b="b" l="l" r="r" t="t"/>
            <a:pathLst>
              <a:path extrusionOk="0" h="2289541" w="2289541">
                <a:moveTo>
                  <a:pt x="0" y="0"/>
                </a:moveTo>
                <a:lnTo>
                  <a:pt x="2289542" y="0"/>
                </a:lnTo>
                <a:lnTo>
                  <a:pt x="2289542" y="2289541"/>
                </a:lnTo>
                <a:lnTo>
                  <a:pt x="0" y="22895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4" name="Google Shape;274;p16"/>
          <p:cNvSpPr/>
          <p:nvPr/>
        </p:nvSpPr>
        <p:spPr>
          <a:xfrm>
            <a:off x="9944835" y="2886129"/>
            <a:ext cx="2289541" cy="2289541"/>
          </a:xfrm>
          <a:custGeom>
            <a:rect b="b" l="l" r="r" t="t"/>
            <a:pathLst>
              <a:path extrusionOk="0" h="2289541" w="2289541">
                <a:moveTo>
                  <a:pt x="0" y="0"/>
                </a:moveTo>
                <a:lnTo>
                  <a:pt x="2289541" y="0"/>
                </a:lnTo>
                <a:lnTo>
                  <a:pt x="2289541" y="2289541"/>
                </a:lnTo>
                <a:lnTo>
                  <a:pt x="0" y="22895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5" name="Google Shape;275;p16"/>
          <p:cNvSpPr/>
          <p:nvPr/>
        </p:nvSpPr>
        <p:spPr>
          <a:xfrm>
            <a:off x="13836045" y="2886129"/>
            <a:ext cx="2289541" cy="2289541"/>
          </a:xfrm>
          <a:custGeom>
            <a:rect b="b" l="l" r="r" t="t"/>
            <a:pathLst>
              <a:path extrusionOk="0" h="2289541" w="2289541">
                <a:moveTo>
                  <a:pt x="0" y="0"/>
                </a:moveTo>
                <a:lnTo>
                  <a:pt x="2289542" y="0"/>
                </a:lnTo>
                <a:lnTo>
                  <a:pt x="2289542" y="2289541"/>
                </a:lnTo>
                <a:lnTo>
                  <a:pt x="0" y="22895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6" name="Google Shape;276;p16"/>
          <p:cNvSpPr/>
          <p:nvPr/>
        </p:nvSpPr>
        <p:spPr>
          <a:xfrm>
            <a:off x="6053624" y="2886129"/>
            <a:ext cx="2289541" cy="2289541"/>
          </a:xfrm>
          <a:custGeom>
            <a:rect b="b" l="l" r="r" t="t"/>
            <a:pathLst>
              <a:path extrusionOk="0" h="2289541" w="2289541">
                <a:moveTo>
                  <a:pt x="0" y="0"/>
                </a:moveTo>
                <a:lnTo>
                  <a:pt x="2289541" y="0"/>
                </a:lnTo>
                <a:lnTo>
                  <a:pt x="2289541" y="2289541"/>
                </a:lnTo>
                <a:lnTo>
                  <a:pt x="0" y="22895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7" name="Google Shape;277;p16"/>
          <p:cNvSpPr txBox="1"/>
          <p:nvPr/>
        </p:nvSpPr>
        <p:spPr>
          <a:xfrm>
            <a:off x="1028700" y="428625"/>
            <a:ext cx="2123331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3BB83"/>
                </a:solidFill>
                <a:latin typeface="Poppins"/>
                <a:ea typeface="Poppins"/>
                <a:cs typeface="Poppins"/>
                <a:sym typeface="Poppins"/>
              </a:rPr>
              <a:t>COMPANY NAME</a:t>
            </a:r>
            <a:endParaRPr/>
          </a:p>
        </p:txBody>
      </p:sp>
      <p:sp>
        <p:nvSpPr>
          <p:cNvPr id="278" name="Google Shape;278;p16"/>
          <p:cNvSpPr txBox="1"/>
          <p:nvPr/>
        </p:nvSpPr>
        <p:spPr>
          <a:xfrm>
            <a:off x="16919228" y="428625"/>
            <a:ext cx="340072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3BB83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  <p:sp>
        <p:nvSpPr>
          <p:cNvPr id="279" name="Google Shape;279;p16"/>
          <p:cNvSpPr txBox="1"/>
          <p:nvPr/>
        </p:nvSpPr>
        <p:spPr>
          <a:xfrm>
            <a:off x="4008760" y="1558978"/>
            <a:ext cx="10270480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3D29"/>
                </a:solidFill>
                <a:latin typeface="Roboto"/>
                <a:ea typeface="Roboto"/>
                <a:cs typeface="Roboto"/>
                <a:sym typeface="Roboto"/>
              </a:rPr>
              <a:t>Employee Transition Plan Title Here</a:t>
            </a:r>
            <a:endParaRPr/>
          </a:p>
        </p:txBody>
      </p:sp>
      <p:grpSp>
        <p:nvGrpSpPr>
          <p:cNvPr id="280" name="Google Shape;280;p16"/>
          <p:cNvGrpSpPr/>
          <p:nvPr/>
        </p:nvGrpSpPr>
        <p:grpSpPr>
          <a:xfrm>
            <a:off x="2057080" y="5667754"/>
            <a:ext cx="2500208" cy="3146185"/>
            <a:chOff x="0" y="-47625"/>
            <a:chExt cx="795865" cy="1001493"/>
          </a:xfrm>
        </p:grpSpPr>
        <p:sp>
          <p:nvSpPr>
            <p:cNvPr id="281" name="Google Shape;281;p16"/>
            <p:cNvSpPr/>
            <p:nvPr/>
          </p:nvSpPr>
          <p:spPr>
            <a:xfrm>
              <a:off x="0" y="0"/>
              <a:ext cx="795865" cy="953868"/>
            </a:xfrm>
            <a:custGeom>
              <a:rect b="b" l="l" r="r" t="t"/>
              <a:pathLst>
                <a:path extrusionOk="0" h="953868" w="795865">
                  <a:moveTo>
                    <a:pt x="77413" y="0"/>
                  </a:moveTo>
                  <a:lnTo>
                    <a:pt x="718453" y="0"/>
                  </a:lnTo>
                  <a:cubicBezTo>
                    <a:pt x="761207" y="0"/>
                    <a:pt x="795865" y="34659"/>
                    <a:pt x="795865" y="77413"/>
                  </a:cubicBezTo>
                  <a:lnTo>
                    <a:pt x="795865" y="876455"/>
                  </a:lnTo>
                  <a:cubicBezTo>
                    <a:pt x="795865" y="919209"/>
                    <a:pt x="761207" y="953868"/>
                    <a:pt x="718453" y="953868"/>
                  </a:cubicBezTo>
                  <a:lnTo>
                    <a:pt x="77413" y="953868"/>
                  </a:lnTo>
                  <a:cubicBezTo>
                    <a:pt x="34659" y="953868"/>
                    <a:pt x="0" y="919209"/>
                    <a:pt x="0" y="876455"/>
                  </a:cubicBezTo>
                  <a:lnTo>
                    <a:pt x="0" y="77413"/>
                  </a:lnTo>
                  <a:cubicBezTo>
                    <a:pt x="0" y="34659"/>
                    <a:pt x="34659" y="0"/>
                    <a:pt x="77413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6"/>
            <p:cNvSpPr txBox="1"/>
            <p:nvPr/>
          </p:nvSpPr>
          <p:spPr>
            <a:xfrm>
              <a:off x="0" y="-47625"/>
              <a:ext cx="795865" cy="10014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3" name="Google Shape;283;p16"/>
          <p:cNvGrpSpPr/>
          <p:nvPr/>
        </p:nvGrpSpPr>
        <p:grpSpPr>
          <a:xfrm>
            <a:off x="5948291" y="5667754"/>
            <a:ext cx="2500208" cy="3146185"/>
            <a:chOff x="0" y="-47625"/>
            <a:chExt cx="795865" cy="1001493"/>
          </a:xfrm>
        </p:grpSpPr>
        <p:sp>
          <p:nvSpPr>
            <p:cNvPr id="284" name="Google Shape;284;p16"/>
            <p:cNvSpPr/>
            <p:nvPr/>
          </p:nvSpPr>
          <p:spPr>
            <a:xfrm>
              <a:off x="0" y="0"/>
              <a:ext cx="795865" cy="953868"/>
            </a:xfrm>
            <a:custGeom>
              <a:rect b="b" l="l" r="r" t="t"/>
              <a:pathLst>
                <a:path extrusionOk="0" h="953868" w="795865">
                  <a:moveTo>
                    <a:pt x="77413" y="0"/>
                  </a:moveTo>
                  <a:lnTo>
                    <a:pt x="718453" y="0"/>
                  </a:lnTo>
                  <a:cubicBezTo>
                    <a:pt x="761207" y="0"/>
                    <a:pt x="795865" y="34659"/>
                    <a:pt x="795865" y="77413"/>
                  </a:cubicBezTo>
                  <a:lnTo>
                    <a:pt x="795865" y="876455"/>
                  </a:lnTo>
                  <a:cubicBezTo>
                    <a:pt x="795865" y="919209"/>
                    <a:pt x="761207" y="953868"/>
                    <a:pt x="718453" y="953868"/>
                  </a:cubicBezTo>
                  <a:lnTo>
                    <a:pt x="77413" y="953868"/>
                  </a:lnTo>
                  <a:cubicBezTo>
                    <a:pt x="34659" y="953868"/>
                    <a:pt x="0" y="919209"/>
                    <a:pt x="0" y="876455"/>
                  </a:cubicBezTo>
                  <a:lnTo>
                    <a:pt x="0" y="77413"/>
                  </a:lnTo>
                  <a:cubicBezTo>
                    <a:pt x="0" y="34659"/>
                    <a:pt x="34659" y="0"/>
                    <a:pt x="77413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6"/>
            <p:cNvSpPr txBox="1"/>
            <p:nvPr/>
          </p:nvSpPr>
          <p:spPr>
            <a:xfrm>
              <a:off x="0" y="-47625"/>
              <a:ext cx="795865" cy="10014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6" name="Google Shape;286;p16"/>
          <p:cNvSpPr txBox="1"/>
          <p:nvPr/>
        </p:nvSpPr>
        <p:spPr>
          <a:xfrm>
            <a:off x="2350199" y="6512741"/>
            <a:ext cx="19140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give a brief overview of the employee transition phase.</a:t>
            </a:r>
            <a:endParaRPr/>
          </a:p>
        </p:txBody>
      </p:sp>
      <p:sp>
        <p:nvSpPr>
          <p:cNvPr id="287" name="Google Shape;287;p16"/>
          <p:cNvSpPr txBox="1"/>
          <p:nvPr/>
        </p:nvSpPr>
        <p:spPr>
          <a:xfrm>
            <a:off x="6241409" y="6512741"/>
            <a:ext cx="19140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give a brief overview of the employee transition phase.</a:t>
            </a:r>
            <a:endParaRPr/>
          </a:p>
        </p:txBody>
      </p:sp>
      <p:grpSp>
        <p:nvGrpSpPr>
          <p:cNvPr id="288" name="Google Shape;288;p16"/>
          <p:cNvGrpSpPr/>
          <p:nvPr/>
        </p:nvGrpSpPr>
        <p:grpSpPr>
          <a:xfrm>
            <a:off x="9839501" y="5667754"/>
            <a:ext cx="2500208" cy="3146185"/>
            <a:chOff x="0" y="-47625"/>
            <a:chExt cx="795865" cy="1001493"/>
          </a:xfrm>
        </p:grpSpPr>
        <p:sp>
          <p:nvSpPr>
            <p:cNvPr id="289" name="Google Shape;289;p16"/>
            <p:cNvSpPr/>
            <p:nvPr/>
          </p:nvSpPr>
          <p:spPr>
            <a:xfrm>
              <a:off x="0" y="0"/>
              <a:ext cx="795865" cy="953868"/>
            </a:xfrm>
            <a:custGeom>
              <a:rect b="b" l="l" r="r" t="t"/>
              <a:pathLst>
                <a:path extrusionOk="0" h="953868" w="795865">
                  <a:moveTo>
                    <a:pt x="77413" y="0"/>
                  </a:moveTo>
                  <a:lnTo>
                    <a:pt x="718453" y="0"/>
                  </a:lnTo>
                  <a:cubicBezTo>
                    <a:pt x="761207" y="0"/>
                    <a:pt x="795865" y="34659"/>
                    <a:pt x="795865" y="77413"/>
                  </a:cubicBezTo>
                  <a:lnTo>
                    <a:pt x="795865" y="876455"/>
                  </a:lnTo>
                  <a:cubicBezTo>
                    <a:pt x="795865" y="919209"/>
                    <a:pt x="761207" y="953868"/>
                    <a:pt x="718453" y="953868"/>
                  </a:cubicBezTo>
                  <a:lnTo>
                    <a:pt x="77413" y="953868"/>
                  </a:lnTo>
                  <a:cubicBezTo>
                    <a:pt x="34659" y="953868"/>
                    <a:pt x="0" y="919209"/>
                    <a:pt x="0" y="876455"/>
                  </a:cubicBezTo>
                  <a:lnTo>
                    <a:pt x="0" y="77413"/>
                  </a:lnTo>
                  <a:cubicBezTo>
                    <a:pt x="0" y="34659"/>
                    <a:pt x="34659" y="0"/>
                    <a:pt x="77413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6"/>
            <p:cNvSpPr txBox="1"/>
            <p:nvPr/>
          </p:nvSpPr>
          <p:spPr>
            <a:xfrm>
              <a:off x="0" y="-47625"/>
              <a:ext cx="795865" cy="10014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1" name="Google Shape;291;p16"/>
          <p:cNvSpPr txBox="1"/>
          <p:nvPr/>
        </p:nvSpPr>
        <p:spPr>
          <a:xfrm>
            <a:off x="10132620" y="6512741"/>
            <a:ext cx="19140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give a brief overview of the employee transition phase.</a:t>
            </a:r>
            <a:endParaRPr/>
          </a:p>
        </p:txBody>
      </p:sp>
      <p:grpSp>
        <p:nvGrpSpPr>
          <p:cNvPr id="292" name="Google Shape;292;p16"/>
          <p:cNvGrpSpPr/>
          <p:nvPr/>
        </p:nvGrpSpPr>
        <p:grpSpPr>
          <a:xfrm>
            <a:off x="13730712" y="5667754"/>
            <a:ext cx="2500208" cy="3146185"/>
            <a:chOff x="0" y="-47625"/>
            <a:chExt cx="795865" cy="1001493"/>
          </a:xfrm>
        </p:grpSpPr>
        <p:sp>
          <p:nvSpPr>
            <p:cNvPr id="293" name="Google Shape;293;p16"/>
            <p:cNvSpPr/>
            <p:nvPr/>
          </p:nvSpPr>
          <p:spPr>
            <a:xfrm>
              <a:off x="0" y="0"/>
              <a:ext cx="795865" cy="953868"/>
            </a:xfrm>
            <a:custGeom>
              <a:rect b="b" l="l" r="r" t="t"/>
              <a:pathLst>
                <a:path extrusionOk="0" h="953868" w="795865">
                  <a:moveTo>
                    <a:pt x="77413" y="0"/>
                  </a:moveTo>
                  <a:lnTo>
                    <a:pt x="718453" y="0"/>
                  </a:lnTo>
                  <a:cubicBezTo>
                    <a:pt x="761207" y="0"/>
                    <a:pt x="795865" y="34659"/>
                    <a:pt x="795865" y="77413"/>
                  </a:cubicBezTo>
                  <a:lnTo>
                    <a:pt x="795865" y="876455"/>
                  </a:lnTo>
                  <a:cubicBezTo>
                    <a:pt x="795865" y="919209"/>
                    <a:pt x="761207" y="953868"/>
                    <a:pt x="718453" y="953868"/>
                  </a:cubicBezTo>
                  <a:lnTo>
                    <a:pt x="77413" y="953868"/>
                  </a:lnTo>
                  <a:cubicBezTo>
                    <a:pt x="34659" y="953868"/>
                    <a:pt x="0" y="919209"/>
                    <a:pt x="0" y="876455"/>
                  </a:cubicBezTo>
                  <a:lnTo>
                    <a:pt x="0" y="77413"/>
                  </a:lnTo>
                  <a:cubicBezTo>
                    <a:pt x="0" y="34659"/>
                    <a:pt x="34659" y="0"/>
                    <a:pt x="77413" y="0"/>
                  </a:cubicBezTo>
                  <a:close/>
                </a:path>
              </a:pathLst>
            </a:custGeom>
            <a:solidFill>
              <a:srgbClr val="03BB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6"/>
            <p:cNvSpPr txBox="1"/>
            <p:nvPr/>
          </p:nvSpPr>
          <p:spPr>
            <a:xfrm>
              <a:off x="0" y="-47625"/>
              <a:ext cx="795865" cy="10014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5" name="Google Shape;295;p16"/>
          <p:cNvGrpSpPr/>
          <p:nvPr/>
        </p:nvGrpSpPr>
        <p:grpSpPr>
          <a:xfrm>
            <a:off x="2259174" y="5509045"/>
            <a:ext cx="2096025" cy="616645"/>
            <a:chOff x="0" y="0"/>
            <a:chExt cx="667205" cy="196290"/>
          </a:xfrm>
        </p:grpSpPr>
        <p:sp>
          <p:nvSpPr>
            <p:cNvPr id="296" name="Google Shape;296;p16"/>
            <p:cNvSpPr/>
            <p:nvPr/>
          </p:nvSpPr>
          <p:spPr>
            <a:xfrm>
              <a:off x="0" y="0"/>
              <a:ext cx="667205" cy="196290"/>
            </a:xfrm>
            <a:custGeom>
              <a:rect b="b" l="l" r="r" t="t"/>
              <a:pathLst>
                <a:path extrusionOk="0" h="196290" w="667205">
                  <a:moveTo>
                    <a:pt x="73873" y="0"/>
                  </a:moveTo>
                  <a:lnTo>
                    <a:pt x="593332" y="0"/>
                  </a:lnTo>
                  <a:cubicBezTo>
                    <a:pt x="634131" y="0"/>
                    <a:pt x="667205" y="33074"/>
                    <a:pt x="667205" y="73873"/>
                  </a:cubicBezTo>
                  <a:lnTo>
                    <a:pt x="667205" y="122418"/>
                  </a:lnTo>
                  <a:cubicBezTo>
                    <a:pt x="667205" y="163217"/>
                    <a:pt x="634131" y="196290"/>
                    <a:pt x="593332" y="196290"/>
                  </a:cubicBezTo>
                  <a:lnTo>
                    <a:pt x="73873" y="196290"/>
                  </a:lnTo>
                  <a:cubicBezTo>
                    <a:pt x="54280" y="196290"/>
                    <a:pt x="35491" y="188507"/>
                    <a:pt x="21637" y="174654"/>
                  </a:cubicBezTo>
                  <a:cubicBezTo>
                    <a:pt x="7783" y="160800"/>
                    <a:pt x="0" y="142010"/>
                    <a:pt x="0" y="122418"/>
                  </a:cubicBezTo>
                  <a:lnTo>
                    <a:pt x="0" y="73873"/>
                  </a:lnTo>
                  <a:cubicBezTo>
                    <a:pt x="0" y="33074"/>
                    <a:pt x="33074" y="0"/>
                    <a:pt x="73873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6"/>
            <p:cNvSpPr txBox="1"/>
            <p:nvPr/>
          </p:nvSpPr>
          <p:spPr>
            <a:xfrm>
              <a:off x="0" y="1"/>
              <a:ext cx="6672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PHASE 1</a:t>
              </a:r>
              <a:endParaRPr/>
            </a:p>
          </p:txBody>
        </p:sp>
      </p:grpSp>
      <p:grpSp>
        <p:nvGrpSpPr>
          <p:cNvPr id="298" name="Google Shape;298;p16"/>
          <p:cNvGrpSpPr/>
          <p:nvPr/>
        </p:nvGrpSpPr>
        <p:grpSpPr>
          <a:xfrm>
            <a:off x="6150375" y="5509045"/>
            <a:ext cx="2096035" cy="616645"/>
            <a:chOff x="-3" y="0"/>
            <a:chExt cx="667208" cy="196290"/>
          </a:xfrm>
        </p:grpSpPr>
        <p:sp>
          <p:nvSpPr>
            <p:cNvPr id="299" name="Google Shape;299;p16"/>
            <p:cNvSpPr/>
            <p:nvPr/>
          </p:nvSpPr>
          <p:spPr>
            <a:xfrm>
              <a:off x="0" y="0"/>
              <a:ext cx="667205" cy="196290"/>
            </a:xfrm>
            <a:custGeom>
              <a:rect b="b" l="l" r="r" t="t"/>
              <a:pathLst>
                <a:path extrusionOk="0" h="196290" w="667205">
                  <a:moveTo>
                    <a:pt x="73873" y="0"/>
                  </a:moveTo>
                  <a:lnTo>
                    <a:pt x="593332" y="0"/>
                  </a:lnTo>
                  <a:cubicBezTo>
                    <a:pt x="634131" y="0"/>
                    <a:pt x="667205" y="33074"/>
                    <a:pt x="667205" y="73873"/>
                  </a:cubicBezTo>
                  <a:lnTo>
                    <a:pt x="667205" y="122418"/>
                  </a:lnTo>
                  <a:cubicBezTo>
                    <a:pt x="667205" y="163217"/>
                    <a:pt x="634131" y="196290"/>
                    <a:pt x="593332" y="196290"/>
                  </a:cubicBezTo>
                  <a:lnTo>
                    <a:pt x="73873" y="196290"/>
                  </a:lnTo>
                  <a:cubicBezTo>
                    <a:pt x="54280" y="196290"/>
                    <a:pt x="35491" y="188507"/>
                    <a:pt x="21637" y="174654"/>
                  </a:cubicBezTo>
                  <a:cubicBezTo>
                    <a:pt x="7783" y="160800"/>
                    <a:pt x="0" y="142010"/>
                    <a:pt x="0" y="122418"/>
                  </a:cubicBezTo>
                  <a:lnTo>
                    <a:pt x="0" y="73873"/>
                  </a:lnTo>
                  <a:cubicBezTo>
                    <a:pt x="0" y="33074"/>
                    <a:pt x="33074" y="0"/>
                    <a:pt x="73873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16"/>
            <p:cNvSpPr txBox="1"/>
            <p:nvPr/>
          </p:nvSpPr>
          <p:spPr>
            <a:xfrm>
              <a:off x="-3" y="1"/>
              <a:ext cx="6672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PHASE 2</a:t>
              </a:r>
              <a:endParaRPr/>
            </a:p>
          </p:txBody>
        </p:sp>
      </p:grpSp>
      <p:grpSp>
        <p:nvGrpSpPr>
          <p:cNvPr id="301" name="Google Shape;301;p16"/>
          <p:cNvGrpSpPr/>
          <p:nvPr/>
        </p:nvGrpSpPr>
        <p:grpSpPr>
          <a:xfrm>
            <a:off x="10041595" y="5509045"/>
            <a:ext cx="2096025" cy="616645"/>
            <a:chOff x="0" y="0"/>
            <a:chExt cx="667205" cy="196290"/>
          </a:xfrm>
        </p:grpSpPr>
        <p:sp>
          <p:nvSpPr>
            <p:cNvPr id="302" name="Google Shape;302;p16"/>
            <p:cNvSpPr/>
            <p:nvPr/>
          </p:nvSpPr>
          <p:spPr>
            <a:xfrm>
              <a:off x="0" y="0"/>
              <a:ext cx="667205" cy="196290"/>
            </a:xfrm>
            <a:custGeom>
              <a:rect b="b" l="l" r="r" t="t"/>
              <a:pathLst>
                <a:path extrusionOk="0" h="196290" w="667205">
                  <a:moveTo>
                    <a:pt x="73873" y="0"/>
                  </a:moveTo>
                  <a:lnTo>
                    <a:pt x="593332" y="0"/>
                  </a:lnTo>
                  <a:cubicBezTo>
                    <a:pt x="634131" y="0"/>
                    <a:pt x="667205" y="33074"/>
                    <a:pt x="667205" y="73873"/>
                  </a:cubicBezTo>
                  <a:lnTo>
                    <a:pt x="667205" y="122418"/>
                  </a:lnTo>
                  <a:cubicBezTo>
                    <a:pt x="667205" y="163217"/>
                    <a:pt x="634131" y="196290"/>
                    <a:pt x="593332" y="196290"/>
                  </a:cubicBezTo>
                  <a:lnTo>
                    <a:pt x="73873" y="196290"/>
                  </a:lnTo>
                  <a:cubicBezTo>
                    <a:pt x="54280" y="196290"/>
                    <a:pt x="35491" y="188507"/>
                    <a:pt x="21637" y="174654"/>
                  </a:cubicBezTo>
                  <a:cubicBezTo>
                    <a:pt x="7783" y="160800"/>
                    <a:pt x="0" y="142010"/>
                    <a:pt x="0" y="122418"/>
                  </a:cubicBezTo>
                  <a:lnTo>
                    <a:pt x="0" y="73873"/>
                  </a:lnTo>
                  <a:cubicBezTo>
                    <a:pt x="0" y="33074"/>
                    <a:pt x="33074" y="0"/>
                    <a:pt x="73873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16"/>
            <p:cNvSpPr txBox="1"/>
            <p:nvPr/>
          </p:nvSpPr>
          <p:spPr>
            <a:xfrm>
              <a:off x="2" y="1"/>
              <a:ext cx="6672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PHASE 3</a:t>
              </a:r>
              <a:endParaRPr/>
            </a:p>
          </p:txBody>
        </p:sp>
      </p:grpSp>
      <p:grpSp>
        <p:nvGrpSpPr>
          <p:cNvPr id="304" name="Google Shape;304;p16"/>
          <p:cNvGrpSpPr/>
          <p:nvPr/>
        </p:nvGrpSpPr>
        <p:grpSpPr>
          <a:xfrm>
            <a:off x="13932800" y="5509045"/>
            <a:ext cx="2096031" cy="616645"/>
            <a:chOff x="-2" y="0"/>
            <a:chExt cx="667207" cy="196290"/>
          </a:xfrm>
        </p:grpSpPr>
        <p:sp>
          <p:nvSpPr>
            <p:cNvPr id="305" name="Google Shape;305;p16"/>
            <p:cNvSpPr/>
            <p:nvPr/>
          </p:nvSpPr>
          <p:spPr>
            <a:xfrm>
              <a:off x="0" y="0"/>
              <a:ext cx="667205" cy="196290"/>
            </a:xfrm>
            <a:custGeom>
              <a:rect b="b" l="l" r="r" t="t"/>
              <a:pathLst>
                <a:path extrusionOk="0" h="196290" w="667205">
                  <a:moveTo>
                    <a:pt x="73873" y="0"/>
                  </a:moveTo>
                  <a:lnTo>
                    <a:pt x="593332" y="0"/>
                  </a:lnTo>
                  <a:cubicBezTo>
                    <a:pt x="634131" y="0"/>
                    <a:pt x="667205" y="33074"/>
                    <a:pt x="667205" y="73873"/>
                  </a:cubicBezTo>
                  <a:lnTo>
                    <a:pt x="667205" y="122418"/>
                  </a:lnTo>
                  <a:cubicBezTo>
                    <a:pt x="667205" y="163217"/>
                    <a:pt x="634131" y="196290"/>
                    <a:pt x="593332" y="196290"/>
                  </a:cubicBezTo>
                  <a:lnTo>
                    <a:pt x="73873" y="196290"/>
                  </a:lnTo>
                  <a:cubicBezTo>
                    <a:pt x="54280" y="196290"/>
                    <a:pt x="35491" y="188507"/>
                    <a:pt x="21637" y="174654"/>
                  </a:cubicBezTo>
                  <a:cubicBezTo>
                    <a:pt x="7783" y="160800"/>
                    <a:pt x="0" y="142010"/>
                    <a:pt x="0" y="122418"/>
                  </a:cubicBezTo>
                  <a:lnTo>
                    <a:pt x="0" y="73873"/>
                  </a:lnTo>
                  <a:cubicBezTo>
                    <a:pt x="0" y="33074"/>
                    <a:pt x="33074" y="0"/>
                    <a:pt x="73873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6"/>
            <p:cNvSpPr txBox="1"/>
            <p:nvPr/>
          </p:nvSpPr>
          <p:spPr>
            <a:xfrm>
              <a:off x="-2" y="1"/>
              <a:ext cx="6672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PHASE 4</a:t>
              </a:r>
              <a:endParaRPr/>
            </a:p>
          </p:txBody>
        </p:sp>
      </p:grpSp>
      <p:sp>
        <p:nvSpPr>
          <p:cNvPr id="307" name="Google Shape;307;p16"/>
          <p:cNvSpPr txBox="1"/>
          <p:nvPr/>
        </p:nvSpPr>
        <p:spPr>
          <a:xfrm>
            <a:off x="14023831" y="6512741"/>
            <a:ext cx="19140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Use this section to give a brief overview of the employee transition phase.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Google Shape;312;p17"/>
          <p:cNvGrpSpPr/>
          <p:nvPr/>
        </p:nvGrpSpPr>
        <p:grpSpPr>
          <a:xfrm>
            <a:off x="714865" y="2228207"/>
            <a:ext cx="5097641" cy="7472652"/>
            <a:chOff x="0" y="-19050"/>
            <a:chExt cx="1342589" cy="1968106"/>
          </a:xfrm>
        </p:grpSpPr>
        <p:sp>
          <p:nvSpPr>
            <p:cNvPr id="313" name="Google Shape;313;p17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0375" y="0"/>
                  </a:moveTo>
                  <a:lnTo>
                    <a:pt x="1312214" y="0"/>
                  </a:lnTo>
                  <a:cubicBezTo>
                    <a:pt x="1320270" y="0"/>
                    <a:pt x="1327996" y="3200"/>
                    <a:pt x="1333692" y="8896"/>
                  </a:cubicBezTo>
                  <a:cubicBezTo>
                    <a:pt x="1339388" y="14593"/>
                    <a:pt x="1342589" y="22319"/>
                    <a:pt x="1342589" y="30375"/>
                  </a:cubicBezTo>
                  <a:lnTo>
                    <a:pt x="1342589" y="1918682"/>
                  </a:lnTo>
                  <a:cubicBezTo>
                    <a:pt x="1342589" y="1935457"/>
                    <a:pt x="1328989" y="1949056"/>
                    <a:pt x="1312214" y="1949056"/>
                  </a:cubicBezTo>
                  <a:lnTo>
                    <a:pt x="30375" y="1949056"/>
                  </a:lnTo>
                  <a:cubicBezTo>
                    <a:pt x="22319" y="1949056"/>
                    <a:pt x="14593" y="1945856"/>
                    <a:pt x="8896" y="1940159"/>
                  </a:cubicBezTo>
                  <a:cubicBezTo>
                    <a:pt x="3200" y="1934463"/>
                    <a:pt x="0" y="1926737"/>
                    <a:pt x="0" y="1918682"/>
                  </a:cubicBezTo>
                  <a:lnTo>
                    <a:pt x="0" y="30375"/>
                  </a:lnTo>
                  <a:cubicBezTo>
                    <a:pt x="0" y="13599"/>
                    <a:pt x="13599" y="0"/>
                    <a:pt x="30375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3BB8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7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5" name="Google Shape;315;p17"/>
          <p:cNvGrpSpPr/>
          <p:nvPr/>
        </p:nvGrpSpPr>
        <p:grpSpPr>
          <a:xfrm>
            <a:off x="6060156" y="2228207"/>
            <a:ext cx="11512980" cy="7472652"/>
            <a:chOff x="0" y="-19050"/>
            <a:chExt cx="3032225" cy="1968106"/>
          </a:xfrm>
        </p:grpSpPr>
        <p:sp>
          <p:nvSpPr>
            <p:cNvPr id="316" name="Google Shape;316;p17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3449" y="0"/>
                  </a:moveTo>
                  <a:lnTo>
                    <a:pt x="3018776" y="0"/>
                  </a:lnTo>
                  <a:cubicBezTo>
                    <a:pt x="3022343" y="0"/>
                    <a:pt x="3025764" y="1417"/>
                    <a:pt x="3028286" y="3939"/>
                  </a:cubicBezTo>
                  <a:cubicBezTo>
                    <a:pt x="3030808" y="6461"/>
                    <a:pt x="3032225" y="9882"/>
                    <a:pt x="3032225" y="13449"/>
                  </a:cubicBezTo>
                  <a:lnTo>
                    <a:pt x="3032225" y="1935607"/>
                  </a:lnTo>
                  <a:cubicBezTo>
                    <a:pt x="3032225" y="1939174"/>
                    <a:pt x="3030808" y="1942595"/>
                    <a:pt x="3028286" y="1945117"/>
                  </a:cubicBezTo>
                  <a:cubicBezTo>
                    <a:pt x="3025764" y="1947639"/>
                    <a:pt x="3022343" y="1949056"/>
                    <a:pt x="3018776" y="1949056"/>
                  </a:cubicBezTo>
                  <a:lnTo>
                    <a:pt x="13449" y="1949056"/>
                  </a:lnTo>
                  <a:cubicBezTo>
                    <a:pt x="9882" y="1949056"/>
                    <a:pt x="6461" y="1947639"/>
                    <a:pt x="3939" y="1945117"/>
                  </a:cubicBezTo>
                  <a:cubicBezTo>
                    <a:pt x="1417" y="1942595"/>
                    <a:pt x="0" y="1939174"/>
                    <a:pt x="0" y="1935607"/>
                  </a:cubicBezTo>
                  <a:lnTo>
                    <a:pt x="0" y="13449"/>
                  </a:lnTo>
                  <a:cubicBezTo>
                    <a:pt x="0" y="9882"/>
                    <a:pt x="1417" y="6461"/>
                    <a:pt x="3939" y="3939"/>
                  </a:cubicBezTo>
                  <a:cubicBezTo>
                    <a:pt x="6461" y="1417"/>
                    <a:pt x="988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3BB8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17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8" name="Google Shape;318;p17"/>
          <p:cNvGrpSpPr/>
          <p:nvPr/>
        </p:nvGrpSpPr>
        <p:grpSpPr>
          <a:xfrm>
            <a:off x="1104558" y="2712744"/>
            <a:ext cx="4318255" cy="647237"/>
            <a:chOff x="0" y="0"/>
            <a:chExt cx="1137318" cy="170466"/>
          </a:xfrm>
        </p:grpSpPr>
        <p:sp>
          <p:nvSpPr>
            <p:cNvPr id="319" name="Google Shape;319;p17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5857" y="0"/>
                  </a:moveTo>
                  <a:lnTo>
                    <a:pt x="1101462" y="0"/>
                  </a:lnTo>
                  <a:cubicBezTo>
                    <a:pt x="1121265" y="0"/>
                    <a:pt x="1137318" y="16054"/>
                    <a:pt x="1137318" y="35857"/>
                  </a:cubicBezTo>
                  <a:lnTo>
                    <a:pt x="1137318" y="134609"/>
                  </a:lnTo>
                  <a:cubicBezTo>
                    <a:pt x="1137318" y="144119"/>
                    <a:pt x="1133540" y="153239"/>
                    <a:pt x="1126816" y="159964"/>
                  </a:cubicBezTo>
                  <a:cubicBezTo>
                    <a:pt x="1120092" y="166688"/>
                    <a:pt x="1110971" y="170466"/>
                    <a:pt x="1101462" y="170466"/>
                  </a:cubicBezTo>
                  <a:lnTo>
                    <a:pt x="35857" y="170466"/>
                  </a:lnTo>
                  <a:cubicBezTo>
                    <a:pt x="26347" y="170466"/>
                    <a:pt x="17227" y="166688"/>
                    <a:pt x="10502" y="159964"/>
                  </a:cubicBezTo>
                  <a:cubicBezTo>
                    <a:pt x="3778" y="153239"/>
                    <a:pt x="0" y="144119"/>
                    <a:pt x="0" y="134609"/>
                  </a:cubicBezTo>
                  <a:lnTo>
                    <a:pt x="0" y="35857"/>
                  </a:lnTo>
                  <a:cubicBezTo>
                    <a:pt x="0" y="26347"/>
                    <a:pt x="3778" y="17227"/>
                    <a:pt x="10502" y="10502"/>
                  </a:cubicBezTo>
                  <a:cubicBezTo>
                    <a:pt x="17227" y="3778"/>
                    <a:pt x="26347" y="0"/>
                    <a:pt x="35857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7"/>
            <p:cNvSpPr txBox="1"/>
            <p:nvPr/>
          </p:nvSpPr>
          <p:spPr>
            <a:xfrm>
              <a:off x="0" y="0"/>
              <a:ext cx="1137318" cy="170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Fonts</a:t>
              </a:r>
              <a:endParaRPr/>
            </a:p>
          </p:txBody>
        </p:sp>
      </p:grpSp>
      <p:grpSp>
        <p:nvGrpSpPr>
          <p:cNvPr id="321" name="Google Shape;321;p17"/>
          <p:cNvGrpSpPr/>
          <p:nvPr/>
        </p:nvGrpSpPr>
        <p:grpSpPr>
          <a:xfrm>
            <a:off x="9623087" y="2712744"/>
            <a:ext cx="4368067" cy="647237"/>
            <a:chOff x="0" y="0"/>
            <a:chExt cx="1150437" cy="170466"/>
          </a:xfrm>
        </p:grpSpPr>
        <p:sp>
          <p:nvSpPr>
            <p:cNvPr id="322" name="Google Shape;322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5448" y="0"/>
                  </a:moveTo>
                  <a:lnTo>
                    <a:pt x="1114989" y="0"/>
                  </a:lnTo>
                  <a:cubicBezTo>
                    <a:pt x="1124391" y="0"/>
                    <a:pt x="1133407" y="3735"/>
                    <a:pt x="1140055" y="10382"/>
                  </a:cubicBezTo>
                  <a:cubicBezTo>
                    <a:pt x="1146703" y="17030"/>
                    <a:pt x="1150437" y="26046"/>
                    <a:pt x="1150437" y="35448"/>
                  </a:cubicBezTo>
                  <a:lnTo>
                    <a:pt x="1150437" y="135018"/>
                  </a:lnTo>
                  <a:cubicBezTo>
                    <a:pt x="1150437" y="144419"/>
                    <a:pt x="1146703" y="153436"/>
                    <a:pt x="1140055" y="160083"/>
                  </a:cubicBezTo>
                  <a:cubicBezTo>
                    <a:pt x="1133407" y="166731"/>
                    <a:pt x="1124391" y="170466"/>
                    <a:pt x="1114989" y="170466"/>
                  </a:cubicBezTo>
                  <a:lnTo>
                    <a:pt x="35448" y="170466"/>
                  </a:lnTo>
                  <a:cubicBezTo>
                    <a:pt x="26046" y="170466"/>
                    <a:pt x="17030" y="166731"/>
                    <a:pt x="10382" y="160083"/>
                  </a:cubicBezTo>
                  <a:cubicBezTo>
                    <a:pt x="3735" y="153436"/>
                    <a:pt x="0" y="144419"/>
                    <a:pt x="0" y="135018"/>
                  </a:cubicBezTo>
                  <a:lnTo>
                    <a:pt x="0" y="35448"/>
                  </a:lnTo>
                  <a:cubicBezTo>
                    <a:pt x="0" y="26046"/>
                    <a:pt x="3735" y="17030"/>
                    <a:pt x="10382" y="10382"/>
                  </a:cubicBezTo>
                  <a:cubicBezTo>
                    <a:pt x="17030" y="3735"/>
                    <a:pt x="26046" y="0"/>
                    <a:pt x="35448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7"/>
            <p:cNvSpPr txBox="1"/>
            <p:nvPr/>
          </p:nvSpPr>
          <p:spPr>
            <a:xfrm>
              <a:off x="0" y="0"/>
              <a:ext cx="1150437" cy="170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Design Elements / Icons</a:t>
              </a:r>
              <a:endParaRPr/>
            </a:p>
          </p:txBody>
        </p:sp>
      </p:grpSp>
      <p:grpSp>
        <p:nvGrpSpPr>
          <p:cNvPr id="324" name="Google Shape;324;p17"/>
          <p:cNvGrpSpPr/>
          <p:nvPr/>
        </p:nvGrpSpPr>
        <p:grpSpPr>
          <a:xfrm>
            <a:off x="1104558" y="7347143"/>
            <a:ext cx="4318255" cy="647237"/>
            <a:chOff x="0" y="0"/>
            <a:chExt cx="1137318" cy="170466"/>
          </a:xfrm>
        </p:grpSpPr>
        <p:sp>
          <p:nvSpPr>
            <p:cNvPr id="325" name="Google Shape;325;p17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5857" y="0"/>
                  </a:moveTo>
                  <a:lnTo>
                    <a:pt x="1101462" y="0"/>
                  </a:lnTo>
                  <a:cubicBezTo>
                    <a:pt x="1121265" y="0"/>
                    <a:pt x="1137318" y="16054"/>
                    <a:pt x="1137318" y="35857"/>
                  </a:cubicBezTo>
                  <a:lnTo>
                    <a:pt x="1137318" y="134609"/>
                  </a:lnTo>
                  <a:cubicBezTo>
                    <a:pt x="1137318" y="144119"/>
                    <a:pt x="1133540" y="153239"/>
                    <a:pt x="1126816" y="159964"/>
                  </a:cubicBezTo>
                  <a:cubicBezTo>
                    <a:pt x="1120092" y="166688"/>
                    <a:pt x="1110971" y="170466"/>
                    <a:pt x="1101462" y="170466"/>
                  </a:cubicBezTo>
                  <a:lnTo>
                    <a:pt x="35857" y="170466"/>
                  </a:lnTo>
                  <a:cubicBezTo>
                    <a:pt x="26347" y="170466"/>
                    <a:pt x="17227" y="166688"/>
                    <a:pt x="10502" y="159964"/>
                  </a:cubicBezTo>
                  <a:cubicBezTo>
                    <a:pt x="3778" y="153239"/>
                    <a:pt x="0" y="144119"/>
                    <a:pt x="0" y="134609"/>
                  </a:cubicBezTo>
                  <a:lnTo>
                    <a:pt x="0" y="35857"/>
                  </a:lnTo>
                  <a:cubicBezTo>
                    <a:pt x="0" y="26347"/>
                    <a:pt x="3778" y="17227"/>
                    <a:pt x="10502" y="10502"/>
                  </a:cubicBezTo>
                  <a:cubicBezTo>
                    <a:pt x="17227" y="3778"/>
                    <a:pt x="26347" y="0"/>
                    <a:pt x="35857" y="0"/>
                  </a:cubicBezTo>
                  <a:close/>
                </a:path>
              </a:pathLst>
            </a:custGeom>
            <a:solidFill>
              <a:srgbClr val="003D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7"/>
            <p:cNvSpPr txBox="1"/>
            <p:nvPr/>
          </p:nvSpPr>
          <p:spPr>
            <a:xfrm>
              <a:off x="0" y="0"/>
              <a:ext cx="1137318" cy="170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Colors</a:t>
              </a:r>
              <a:endParaRPr/>
            </a:p>
          </p:txBody>
        </p:sp>
      </p:grpSp>
      <p:grpSp>
        <p:nvGrpSpPr>
          <p:cNvPr id="327" name="Google Shape;327;p17"/>
          <p:cNvGrpSpPr/>
          <p:nvPr/>
        </p:nvGrpSpPr>
        <p:grpSpPr>
          <a:xfrm>
            <a:off x="1249355" y="8261080"/>
            <a:ext cx="725897" cy="725897"/>
            <a:chOff x="0" y="0"/>
            <a:chExt cx="812800" cy="812800"/>
          </a:xfrm>
        </p:grpSpPr>
        <p:sp>
          <p:nvSpPr>
            <p:cNvPr id="328" name="Google Shape;328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3D29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0" name="Google Shape;330;p17"/>
          <p:cNvGrpSpPr/>
          <p:nvPr/>
        </p:nvGrpSpPr>
        <p:grpSpPr>
          <a:xfrm>
            <a:off x="2064714" y="8261080"/>
            <a:ext cx="725897" cy="725897"/>
            <a:chOff x="0" y="0"/>
            <a:chExt cx="812800" cy="812800"/>
          </a:xfrm>
        </p:grpSpPr>
        <p:sp>
          <p:nvSpPr>
            <p:cNvPr id="331" name="Google Shape;331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4BC83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3" name="Google Shape;333;p17"/>
          <p:cNvGrpSpPr/>
          <p:nvPr/>
        </p:nvGrpSpPr>
        <p:grpSpPr>
          <a:xfrm>
            <a:off x="2943011" y="8261080"/>
            <a:ext cx="725897" cy="725897"/>
            <a:chOff x="0" y="0"/>
            <a:chExt cx="812800" cy="812800"/>
          </a:xfrm>
        </p:grpSpPr>
        <p:sp>
          <p:nvSpPr>
            <p:cNvPr id="334" name="Google Shape;334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3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6" name="Google Shape;336;p17"/>
          <p:cNvGrpSpPr/>
          <p:nvPr/>
        </p:nvGrpSpPr>
        <p:grpSpPr>
          <a:xfrm>
            <a:off x="3819515" y="8261080"/>
            <a:ext cx="725897" cy="725897"/>
            <a:chOff x="0" y="0"/>
            <a:chExt cx="812800" cy="812800"/>
          </a:xfrm>
        </p:grpSpPr>
        <p:sp>
          <p:nvSpPr>
            <p:cNvPr id="337" name="Google Shape;33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8BD84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9" name="Google Shape;339;p17"/>
          <p:cNvGrpSpPr/>
          <p:nvPr/>
        </p:nvGrpSpPr>
        <p:grpSpPr>
          <a:xfrm>
            <a:off x="4696916" y="8261080"/>
            <a:ext cx="725897" cy="725897"/>
            <a:chOff x="0" y="0"/>
            <a:chExt cx="812800" cy="812800"/>
          </a:xfrm>
        </p:grpSpPr>
        <p:sp>
          <p:nvSpPr>
            <p:cNvPr id="340" name="Google Shape;340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2" name="Google Shape;342;p17"/>
          <p:cNvSpPr txBox="1"/>
          <p:nvPr/>
        </p:nvSpPr>
        <p:spPr>
          <a:xfrm>
            <a:off x="1173043" y="3683903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3D29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3D29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343" name="Google Shape;343;p17"/>
          <p:cNvSpPr txBox="1"/>
          <p:nvPr/>
        </p:nvSpPr>
        <p:spPr>
          <a:xfrm>
            <a:off x="1116102" y="6773539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3D29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344" name="Google Shape;344;p17"/>
          <p:cNvSpPr txBox="1"/>
          <p:nvPr/>
        </p:nvSpPr>
        <p:spPr>
          <a:xfrm>
            <a:off x="1688417" y="5005735"/>
            <a:ext cx="3150536" cy="3725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97" u="none" cap="none" strike="noStrike">
                <a:solidFill>
                  <a:srgbClr val="003D29"/>
                </a:solidFill>
                <a:latin typeface="Roboto"/>
                <a:ea typeface="Roboto"/>
                <a:cs typeface="Roboto"/>
                <a:sym typeface="Roboto"/>
              </a:rPr>
              <a:t>Roboto Bold</a:t>
            </a:r>
            <a:endParaRPr/>
          </a:p>
        </p:txBody>
      </p:sp>
      <p:sp>
        <p:nvSpPr>
          <p:cNvPr id="345" name="Google Shape;345;p17"/>
          <p:cNvSpPr txBox="1"/>
          <p:nvPr/>
        </p:nvSpPr>
        <p:spPr>
          <a:xfrm>
            <a:off x="1523971" y="5994577"/>
            <a:ext cx="3479429" cy="2834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97" u="none" cap="none" strike="noStrike">
                <a:solidFill>
                  <a:srgbClr val="003D29"/>
                </a:solidFill>
                <a:latin typeface="Roboto"/>
                <a:ea typeface="Roboto"/>
                <a:cs typeface="Roboto"/>
                <a:sym typeface="Roboto"/>
              </a:rPr>
              <a:t>Roboto Regular</a:t>
            </a:r>
            <a:endParaRPr/>
          </a:p>
        </p:txBody>
      </p:sp>
      <p:sp>
        <p:nvSpPr>
          <p:cNvPr id="346" name="Google Shape;346;p17"/>
          <p:cNvSpPr txBox="1"/>
          <p:nvPr/>
        </p:nvSpPr>
        <p:spPr>
          <a:xfrm>
            <a:off x="2319155" y="4711675"/>
            <a:ext cx="1889061" cy="206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7" u="none" cap="none" strike="noStrike">
                <a:solidFill>
                  <a:srgbClr val="003D29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</p:txBody>
      </p:sp>
      <p:sp>
        <p:nvSpPr>
          <p:cNvPr id="347" name="Google Shape;347;p17"/>
          <p:cNvSpPr txBox="1"/>
          <p:nvPr/>
        </p:nvSpPr>
        <p:spPr>
          <a:xfrm>
            <a:off x="2319155" y="5712367"/>
            <a:ext cx="1889061" cy="2060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7" u="none" cap="none" strike="noStrike">
                <a:solidFill>
                  <a:srgbClr val="003D29"/>
                </a:solidFill>
                <a:latin typeface="Arial"/>
                <a:ea typeface="Arial"/>
                <a:cs typeface="Arial"/>
                <a:sym typeface="Arial"/>
              </a:rPr>
              <a:t>BODY TEXT:</a:t>
            </a:r>
            <a:endParaRPr/>
          </a:p>
        </p:txBody>
      </p:sp>
      <p:sp>
        <p:nvSpPr>
          <p:cNvPr id="348" name="Google Shape;348;p17"/>
          <p:cNvSpPr txBox="1"/>
          <p:nvPr/>
        </p:nvSpPr>
        <p:spPr>
          <a:xfrm>
            <a:off x="1249355" y="9102151"/>
            <a:ext cx="72589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#003D29</a:t>
            </a:r>
            <a:endParaRPr/>
          </a:p>
        </p:txBody>
      </p:sp>
      <p:sp>
        <p:nvSpPr>
          <p:cNvPr id="349" name="Google Shape;349;p17"/>
          <p:cNvSpPr txBox="1"/>
          <p:nvPr/>
        </p:nvSpPr>
        <p:spPr>
          <a:xfrm>
            <a:off x="2064714" y="9102151"/>
            <a:ext cx="72589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#04BC83</a:t>
            </a:r>
            <a:endParaRPr/>
          </a:p>
        </p:txBody>
      </p:sp>
      <p:sp>
        <p:nvSpPr>
          <p:cNvPr id="350" name="Google Shape;350;p17"/>
          <p:cNvSpPr txBox="1"/>
          <p:nvPr/>
        </p:nvSpPr>
        <p:spPr>
          <a:xfrm>
            <a:off x="2943011" y="9102151"/>
            <a:ext cx="72589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#007743</a:t>
            </a:r>
            <a:endParaRPr/>
          </a:p>
        </p:txBody>
      </p:sp>
      <p:sp>
        <p:nvSpPr>
          <p:cNvPr id="351" name="Google Shape;351;p17"/>
          <p:cNvSpPr txBox="1"/>
          <p:nvPr/>
        </p:nvSpPr>
        <p:spPr>
          <a:xfrm>
            <a:off x="3819515" y="9102151"/>
            <a:ext cx="72589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#08BD84</a:t>
            </a:r>
            <a:endParaRPr/>
          </a:p>
        </p:txBody>
      </p:sp>
      <p:sp>
        <p:nvSpPr>
          <p:cNvPr id="352" name="Google Shape;352;p17"/>
          <p:cNvSpPr txBox="1"/>
          <p:nvPr/>
        </p:nvSpPr>
        <p:spPr>
          <a:xfrm>
            <a:off x="4696916" y="9102151"/>
            <a:ext cx="72589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#FFF</a:t>
            </a:r>
            <a:endParaRPr/>
          </a:p>
        </p:txBody>
      </p:sp>
      <p:sp>
        <p:nvSpPr>
          <p:cNvPr id="353" name="Google Shape;353;p17"/>
          <p:cNvSpPr txBox="1"/>
          <p:nvPr/>
        </p:nvSpPr>
        <p:spPr>
          <a:xfrm>
            <a:off x="3800933" y="1719479"/>
            <a:ext cx="10686133" cy="3143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3D29"/>
                </a:solidFill>
                <a:latin typeface="Arial"/>
                <a:ea typeface="Arial"/>
                <a:cs typeface="Arial"/>
                <a:sym typeface="Arial"/>
              </a:rPr>
              <a:t>Use these in your presentation. Delete or hide this page before presenting. </a:t>
            </a:r>
            <a:endParaRPr/>
          </a:p>
        </p:txBody>
      </p:sp>
      <p:sp>
        <p:nvSpPr>
          <p:cNvPr id="354" name="Google Shape;354;p17"/>
          <p:cNvSpPr txBox="1"/>
          <p:nvPr/>
        </p:nvSpPr>
        <p:spPr>
          <a:xfrm>
            <a:off x="5469973" y="709966"/>
            <a:ext cx="7348055" cy="848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003D29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355" name="Google Shape;355;p17"/>
          <p:cNvSpPr/>
          <p:nvPr/>
        </p:nvSpPr>
        <p:spPr>
          <a:xfrm>
            <a:off x="6951513" y="3928804"/>
            <a:ext cx="1465023" cy="2349162"/>
          </a:xfrm>
          <a:custGeom>
            <a:rect b="b" l="l" r="r" t="t"/>
            <a:pathLst>
              <a:path extrusionOk="0" h="2349162" w="1465023">
                <a:moveTo>
                  <a:pt x="0" y="0"/>
                </a:moveTo>
                <a:lnTo>
                  <a:pt x="1465023" y="0"/>
                </a:lnTo>
                <a:lnTo>
                  <a:pt x="1465023" y="2349162"/>
                </a:lnTo>
                <a:lnTo>
                  <a:pt x="0" y="23491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6" name="Google Shape;356;p17"/>
          <p:cNvSpPr/>
          <p:nvPr/>
        </p:nvSpPr>
        <p:spPr>
          <a:xfrm>
            <a:off x="8730861" y="3928839"/>
            <a:ext cx="2558455" cy="2349127"/>
          </a:xfrm>
          <a:custGeom>
            <a:rect b="b" l="l" r="r" t="t"/>
            <a:pathLst>
              <a:path extrusionOk="0" h="2349127" w="2558455">
                <a:moveTo>
                  <a:pt x="0" y="0"/>
                </a:moveTo>
                <a:lnTo>
                  <a:pt x="2558455" y="0"/>
                </a:lnTo>
                <a:lnTo>
                  <a:pt x="2558455" y="2349127"/>
                </a:lnTo>
                <a:lnTo>
                  <a:pt x="0" y="23491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7" name="Google Shape;357;p17"/>
          <p:cNvSpPr/>
          <p:nvPr/>
        </p:nvSpPr>
        <p:spPr>
          <a:xfrm rot="5399963">
            <a:off x="11672642" y="3928841"/>
            <a:ext cx="2349137" cy="2349137"/>
          </a:xfrm>
          <a:custGeom>
            <a:rect b="b" l="l" r="r" t="t"/>
            <a:pathLst>
              <a:path extrusionOk="0" h="2349137" w="2349137">
                <a:moveTo>
                  <a:pt x="0" y="0"/>
                </a:moveTo>
                <a:lnTo>
                  <a:pt x="2349137" y="0"/>
                </a:lnTo>
                <a:lnTo>
                  <a:pt x="2349137" y="2349138"/>
                </a:lnTo>
                <a:lnTo>
                  <a:pt x="0" y="23491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8" name="Google Shape;358;p17"/>
          <p:cNvSpPr/>
          <p:nvPr/>
        </p:nvSpPr>
        <p:spPr>
          <a:xfrm>
            <a:off x="14336117" y="3928829"/>
            <a:ext cx="2349137" cy="2349137"/>
          </a:xfrm>
          <a:custGeom>
            <a:rect b="b" l="l" r="r" t="t"/>
            <a:pathLst>
              <a:path extrusionOk="0" h="2349137" w="2349137">
                <a:moveTo>
                  <a:pt x="0" y="0"/>
                </a:moveTo>
                <a:lnTo>
                  <a:pt x="2349137" y="0"/>
                </a:lnTo>
                <a:lnTo>
                  <a:pt x="2349137" y="2349137"/>
                </a:lnTo>
                <a:lnTo>
                  <a:pt x="0" y="23491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9" name="Google Shape;359;p17"/>
          <p:cNvSpPr/>
          <p:nvPr/>
        </p:nvSpPr>
        <p:spPr>
          <a:xfrm>
            <a:off x="10644356" y="6537738"/>
            <a:ext cx="2342247" cy="2342247"/>
          </a:xfrm>
          <a:custGeom>
            <a:rect b="b" l="l" r="r" t="t"/>
            <a:pathLst>
              <a:path extrusionOk="0" h="2342247" w="2342247">
                <a:moveTo>
                  <a:pt x="0" y="0"/>
                </a:moveTo>
                <a:lnTo>
                  <a:pt x="2342247" y="0"/>
                </a:lnTo>
                <a:lnTo>
                  <a:pt x="2342247" y="2342247"/>
                </a:lnTo>
                <a:lnTo>
                  <a:pt x="0" y="23422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0" name="Google Shape;360;p17"/>
          <p:cNvSpPr/>
          <p:nvPr/>
        </p:nvSpPr>
        <p:spPr>
          <a:xfrm>
            <a:off x="13348553" y="6537738"/>
            <a:ext cx="2342247" cy="2342247"/>
          </a:xfrm>
          <a:custGeom>
            <a:rect b="b" l="l" r="r" t="t"/>
            <a:pathLst>
              <a:path extrusionOk="0" h="2342247" w="2342247">
                <a:moveTo>
                  <a:pt x="0" y="0"/>
                </a:moveTo>
                <a:lnTo>
                  <a:pt x="2342247" y="0"/>
                </a:lnTo>
                <a:lnTo>
                  <a:pt x="2342247" y="2342247"/>
                </a:lnTo>
                <a:lnTo>
                  <a:pt x="0" y="23422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1" name="Google Shape;361;p17"/>
          <p:cNvSpPr/>
          <p:nvPr/>
        </p:nvSpPr>
        <p:spPr>
          <a:xfrm>
            <a:off x="7942491" y="6537738"/>
            <a:ext cx="2342247" cy="2342247"/>
          </a:xfrm>
          <a:custGeom>
            <a:rect b="b" l="l" r="r" t="t"/>
            <a:pathLst>
              <a:path extrusionOk="0" h="2342247" w="2342247">
                <a:moveTo>
                  <a:pt x="0" y="0"/>
                </a:moveTo>
                <a:lnTo>
                  <a:pt x="2342247" y="0"/>
                </a:lnTo>
                <a:lnTo>
                  <a:pt x="2342247" y="2342247"/>
                </a:lnTo>
                <a:lnTo>
                  <a:pt x="0" y="23422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3D29"/>
        </a:solidFill>
      </p:bgPr>
    </p:bg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8"/>
          <p:cNvSpPr txBox="1"/>
          <p:nvPr/>
        </p:nvSpPr>
        <p:spPr>
          <a:xfrm>
            <a:off x="3377480" y="2482841"/>
            <a:ext cx="11533039" cy="31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use, thanks to the following:</a:t>
            </a:r>
            <a:endParaRPr/>
          </a:p>
        </p:txBody>
      </p:sp>
      <p:sp>
        <p:nvSpPr>
          <p:cNvPr id="367" name="Google Shape;367;p18"/>
          <p:cNvSpPr txBox="1"/>
          <p:nvPr/>
        </p:nvSpPr>
        <p:spPr>
          <a:xfrm>
            <a:off x="3377480" y="5260322"/>
            <a:ext cx="11533039" cy="31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this presentation template</a:t>
            </a:r>
            <a:endParaRPr/>
          </a:p>
        </p:txBody>
      </p:sp>
      <p:sp>
        <p:nvSpPr>
          <p:cNvPr id="368" name="Google Shape;368;p18"/>
          <p:cNvSpPr/>
          <p:nvPr/>
        </p:nvSpPr>
        <p:spPr>
          <a:xfrm>
            <a:off x="-9403741" y="-586550"/>
            <a:ext cx="15931594" cy="14628100"/>
          </a:xfrm>
          <a:custGeom>
            <a:rect b="b" l="l" r="r" t="t"/>
            <a:pathLst>
              <a:path extrusionOk="0" h="14628100" w="15931594">
                <a:moveTo>
                  <a:pt x="0" y="0"/>
                </a:moveTo>
                <a:lnTo>
                  <a:pt x="15931594" y="0"/>
                </a:lnTo>
                <a:lnTo>
                  <a:pt x="15931594" y="14628100"/>
                </a:lnTo>
                <a:lnTo>
                  <a:pt x="0" y="146281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9" name="Google Shape;369;p18"/>
          <p:cNvSpPr txBox="1"/>
          <p:nvPr/>
        </p:nvSpPr>
        <p:spPr>
          <a:xfrm>
            <a:off x="3377480" y="7317689"/>
            <a:ext cx="11533039" cy="31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photos, graphics, and elements</a:t>
            </a:r>
            <a:endParaRPr/>
          </a:p>
        </p:txBody>
      </p:sp>
      <p:sp>
        <p:nvSpPr>
          <p:cNvPr id="370" name="Google Shape;370;p18"/>
          <p:cNvSpPr txBox="1"/>
          <p:nvPr/>
        </p:nvSpPr>
        <p:spPr>
          <a:xfrm>
            <a:off x="7108732" y="8479706"/>
            <a:ext cx="4070535" cy="4966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71" name="Google Shape;371;p18"/>
          <p:cNvSpPr txBox="1"/>
          <p:nvPr/>
        </p:nvSpPr>
        <p:spPr>
          <a:xfrm>
            <a:off x="5469973" y="1434455"/>
            <a:ext cx="7348055" cy="848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72" name="Google Shape;372;p18"/>
          <p:cNvSpPr txBox="1"/>
          <p:nvPr/>
        </p:nvSpPr>
        <p:spPr>
          <a:xfrm>
            <a:off x="5004582" y="6517589"/>
            <a:ext cx="8278835" cy="600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Pixabay, Sketchify</a:t>
            </a:r>
            <a:endParaRPr/>
          </a:p>
        </p:txBody>
      </p:sp>
      <p:sp>
        <p:nvSpPr>
          <p:cNvPr id="373" name="Google Shape;373;p18"/>
          <p:cNvSpPr/>
          <p:nvPr/>
        </p:nvSpPr>
        <p:spPr>
          <a:xfrm>
            <a:off x="6731779" y="3797152"/>
            <a:ext cx="4824443" cy="1206111"/>
          </a:xfrm>
          <a:custGeom>
            <a:rect b="b" l="l" r="r" t="t"/>
            <a:pathLst>
              <a:path extrusionOk="0" h="1206111" w="4824443">
                <a:moveTo>
                  <a:pt x="0" y="0"/>
                </a:moveTo>
                <a:lnTo>
                  <a:pt x="4824442" y="0"/>
                </a:lnTo>
                <a:lnTo>
                  <a:pt x="4824442" y="1206111"/>
                </a:lnTo>
                <a:lnTo>
                  <a:pt x="0" y="120611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