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Arimo"/>
      <p:regular r:id="rId10"/>
      <p:bold r:id="rId11"/>
      <p:italic r:id="rId12"/>
      <p:boldItalic r:id="rId13"/>
    </p:embeddedFont>
    <p:embeddedFont>
      <p:font typeface="Public Sans"/>
      <p:bold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bold.fntdata"/><Relationship Id="rId10" Type="http://schemas.openxmlformats.org/officeDocument/2006/relationships/font" Target="fonts/Arimo-regular.fntdata"/><Relationship Id="rId13" Type="http://schemas.openxmlformats.org/officeDocument/2006/relationships/font" Target="fonts/Arimo-boldItalic.fntdata"/><Relationship Id="rId12" Type="http://schemas.openxmlformats.org/officeDocument/2006/relationships/font" Target="fonts/Arim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ublicSans-boldItalic.fntdata"/><Relationship Id="rId14" Type="http://schemas.openxmlformats.org/officeDocument/2006/relationships/font" Target="fonts/Public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6B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74662" y="0"/>
            <a:ext cx="10693400" cy="106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 flipH="1" rot="10800000">
            <a:off x="348967" y="1188226"/>
            <a:ext cx="1590253" cy="1168113"/>
          </a:xfrm>
          <a:custGeom>
            <a:rect b="b" l="l" r="r" t="t"/>
            <a:pathLst>
              <a:path extrusionOk="0" h="1168113" w="1590253">
                <a:moveTo>
                  <a:pt x="0" y="1168114"/>
                </a:moveTo>
                <a:lnTo>
                  <a:pt x="1590253" y="1168114"/>
                </a:lnTo>
                <a:lnTo>
                  <a:pt x="1590253" y="0"/>
                </a:lnTo>
                <a:lnTo>
                  <a:pt x="0" y="0"/>
                </a:lnTo>
                <a:lnTo>
                  <a:pt x="0" y="1168114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flipH="1" rot="10800000">
            <a:off x="2287891" y="1188226"/>
            <a:ext cx="1590253" cy="1168113"/>
          </a:xfrm>
          <a:custGeom>
            <a:rect b="b" l="l" r="r" t="t"/>
            <a:pathLst>
              <a:path extrusionOk="0" h="1168113" w="1590253">
                <a:moveTo>
                  <a:pt x="0" y="1168114"/>
                </a:moveTo>
                <a:lnTo>
                  <a:pt x="1590254" y="1168114"/>
                </a:lnTo>
                <a:lnTo>
                  <a:pt x="1590254" y="0"/>
                </a:lnTo>
                <a:lnTo>
                  <a:pt x="0" y="0"/>
                </a:lnTo>
                <a:lnTo>
                  <a:pt x="0" y="1168114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4185940" y="1139603"/>
            <a:ext cx="1374627" cy="1374627"/>
          </a:xfrm>
          <a:custGeom>
            <a:rect b="b" l="l" r="r" t="t"/>
            <a:pathLst>
              <a:path extrusionOk="0" h="1374627" w="1374627">
                <a:moveTo>
                  <a:pt x="0" y="0"/>
                </a:moveTo>
                <a:lnTo>
                  <a:pt x="1374628" y="0"/>
                </a:lnTo>
                <a:lnTo>
                  <a:pt x="1374628" y="1374628"/>
                </a:lnTo>
                <a:lnTo>
                  <a:pt x="0" y="1374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5992763" y="1188226"/>
            <a:ext cx="1224999" cy="1224999"/>
          </a:xfrm>
          <a:custGeom>
            <a:rect b="b" l="l" r="r" t="t"/>
            <a:pathLst>
              <a:path extrusionOk="0" h="1224999" w="1224999">
                <a:moveTo>
                  <a:pt x="0" y="0"/>
                </a:moveTo>
                <a:lnTo>
                  <a:pt x="1224999" y="0"/>
                </a:lnTo>
                <a:lnTo>
                  <a:pt x="1224999" y="1224999"/>
                </a:lnTo>
                <a:lnTo>
                  <a:pt x="0" y="1224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3878145" y="2857131"/>
            <a:ext cx="1990862" cy="1190897"/>
          </a:xfrm>
          <a:custGeom>
            <a:rect b="b" l="l" r="r" t="t"/>
            <a:pathLst>
              <a:path extrusionOk="0" h="1190897" w="1990862">
                <a:moveTo>
                  <a:pt x="0" y="0"/>
                </a:moveTo>
                <a:lnTo>
                  <a:pt x="1990861" y="0"/>
                </a:lnTo>
                <a:lnTo>
                  <a:pt x="1990861" y="1190897"/>
                </a:lnTo>
                <a:lnTo>
                  <a:pt x="0" y="1190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3878145" y="4394687"/>
            <a:ext cx="1990862" cy="1190897"/>
          </a:xfrm>
          <a:custGeom>
            <a:rect b="b" l="l" r="r" t="t"/>
            <a:pathLst>
              <a:path extrusionOk="0" h="1190897" w="1990862">
                <a:moveTo>
                  <a:pt x="0" y="0"/>
                </a:moveTo>
                <a:lnTo>
                  <a:pt x="1990861" y="0"/>
                </a:lnTo>
                <a:lnTo>
                  <a:pt x="1990861" y="1190898"/>
                </a:lnTo>
                <a:lnTo>
                  <a:pt x="0" y="1190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/>
          <p:nvPr/>
        </p:nvSpPr>
        <p:spPr>
          <a:xfrm>
            <a:off x="3878145" y="5932244"/>
            <a:ext cx="1990862" cy="1190897"/>
          </a:xfrm>
          <a:custGeom>
            <a:rect b="b" l="l" r="r" t="t"/>
            <a:pathLst>
              <a:path extrusionOk="0" h="1190897" w="1990862">
                <a:moveTo>
                  <a:pt x="0" y="0"/>
                </a:moveTo>
                <a:lnTo>
                  <a:pt x="1990861" y="0"/>
                </a:lnTo>
                <a:lnTo>
                  <a:pt x="1990861" y="1190898"/>
                </a:lnTo>
                <a:lnTo>
                  <a:pt x="0" y="1190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3661582" y="7469801"/>
            <a:ext cx="2423988" cy="1383877"/>
          </a:xfrm>
          <a:custGeom>
            <a:rect b="b" l="l" r="r" t="t"/>
            <a:pathLst>
              <a:path extrusionOk="0" h="1383877" w="2423988">
                <a:moveTo>
                  <a:pt x="0" y="0"/>
                </a:moveTo>
                <a:lnTo>
                  <a:pt x="2423987" y="0"/>
                </a:lnTo>
                <a:lnTo>
                  <a:pt x="2423987" y="1383877"/>
                </a:lnTo>
                <a:lnTo>
                  <a:pt x="0" y="138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93" name="Google Shape;93;p13"/>
          <p:cNvCxnSpPr/>
          <p:nvPr/>
        </p:nvCxnSpPr>
        <p:spPr>
          <a:xfrm>
            <a:off x="1939220" y="1845967"/>
            <a:ext cx="348671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4" name="Google Shape;94;p13"/>
          <p:cNvCxnSpPr/>
          <p:nvPr/>
        </p:nvCxnSpPr>
        <p:spPr>
          <a:xfrm>
            <a:off x="3878145" y="1833052"/>
            <a:ext cx="348671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5" name="Google Shape;95;p13"/>
          <p:cNvCxnSpPr/>
          <p:nvPr/>
        </p:nvCxnSpPr>
        <p:spPr>
          <a:xfrm>
            <a:off x="5560568" y="1857923"/>
            <a:ext cx="432196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6" name="Google Shape;96;p13"/>
          <p:cNvCxnSpPr/>
          <p:nvPr/>
        </p:nvCxnSpPr>
        <p:spPr>
          <a:xfrm>
            <a:off x="4873575" y="2514231"/>
            <a:ext cx="0" cy="342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7" name="Google Shape;97;p13"/>
          <p:cNvCxnSpPr/>
          <p:nvPr/>
        </p:nvCxnSpPr>
        <p:spPr>
          <a:xfrm>
            <a:off x="4854204" y="4051787"/>
            <a:ext cx="0" cy="342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8" name="Google Shape;98;p13"/>
          <p:cNvCxnSpPr/>
          <p:nvPr/>
        </p:nvCxnSpPr>
        <p:spPr>
          <a:xfrm>
            <a:off x="4835154" y="5589344"/>
            <a:ext cx="0" cy="342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9" name="Google Shape;99;p13"/>
          <p:cNvCxnSpPr/>
          <p:nvPr/>
        </p:nvCxnSpPr>
        <p:spPr>
          <a:xfrm>
            <a:off x="4854204" y="7123142"/>
            <a:ext cx="0" cy="34666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00" name="Google Shape;100;p13"/>
          <p:cNvCxnSpPr/>
          <p:nvPr/>
        </p:nvCxnSpPr>
        <p:spPr>
          <a:xfrm rot="10800000">
            <a:off x="6086083" y="8133304"/>
            <a:ext cx="51918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01" name="Google Shape;101;p13"/>
          <p:cNvCxnSpPr/>
          <p:nvPr/>
        </p:nvCxnSpPr>
        <p:spPr>
          <a:xfrm>
            <a:off x="6586213" y="2413225"/>
            <a:ext cx="0" cy="572007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2" name="Google Shape;102;p13"/>
          <p:cNvGrpSpPr/>
          <p:nvPr/>
        </p:nvGrpSpPr>
        <p:grpSpPr>
          <a:xfrm>
            <a:off x="6729" y="9444700"/>
            <a:ext cx="7553271" cy="1247300"/>
            <a:chOff x="0" y="-28575"/>
            <a:chExt cx="2706922" cy="447004"/>
          </a:xfrm>
        </p:grpSpPr>
        <p:sp>
          <p:nvSpPr>
            <p:cNvPr id="103" name="Google Shape;103;p13"/>
            <p:cNvSpPr/>
            <p:nvPr/>
          </p:nvSpPr>
          <p:spPr>
            <a:xfrm>
              <a:off x="0" y="0"/>
              <a:ext cx="2706922" cy="418429"/>
            </a:xfrm>
            <a:custGeom>
              <a:rect b="b" l="l" r="r" t="t"/>
              <a:pathLst>
                <a:path extrusionOk="0" h="418429" w="2706922">
                  <a:moveTo>
                    <a:pt x="0" y="0"/>
                  </a:moveTo>
                  <a:lnTo>
                    <a:pt x="2706922" y="0"/>
                  </a:lnTo>
                  <a:lnTo>
                    <a:pt x="2706922" y="418429"/>
                  </a:lnTo>
                  <a:lnTo>
                    <a:pt x="0" y="418429"/>
                  </a:lnTo>
                  <a:close/>
                </a:path>
              </a:pathLst>
            </a:custGeom>
            <a:solidFill>
              <a:srgbClr val="F25C17"/>
            </a:solidFill>
            <a:ln>
              <a:noFill/>
            </a:ln>
          </p:spPr>
        </p:sp>
        <p:sp>
          <p:nvSpPr>
            <p:cNvPr id="104" name="Google Shape;104;p13"/>
            <p:cNvSpPr txBox="1"/>
            <p:nvPr/>
          </p:nvSpPr>
          <p:spPr>
            <a:xfrm>
              <a:off x="0" y="-28575"/>
              <a:ext cx="2706922" cy="447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3"/>
          <p:cNvSpPr txBox="1"/>
          <p:nvPr/>
        </p:nvSpPr>
        <p:spPr>
          <a:xfrm>
            <a:off x="730097" y="1248300"/>
            <a:ext cx="828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POINT 01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517947" y="1571114"/>
            <a:ext cx="1252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In nec facilisi eget augue dolor proin tellus. Eros quam mattis. 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2650986" y="1248300"/>
            <a:ext cx="823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POINT 02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2456871" y="1571114"/>
            <a:ext cx="1252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In nec facilisi eget augue dolor proin tellus. Eros quam mattis. 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4294243" y="1571114"/>
            <a:ext cx="115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ADD STATEMENT HERE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6026252" y="1700713"/>
            <a:ext cx="1158023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STOP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4477693" y="3034301"/>
            <a:ext cx="79176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ACTION 01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4094139" y="3282423"/>
            <a:ext cx="15588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In nec facilisi eget augue dolor proin tellus. Eros quam mattis. 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4461595" y="4571858"/>
            <a:ext cx="82331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ACTION 02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4093817" y="4819980"/>
            <a:ext cx="15588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In nec facilisi eget augue dolor proin tellus. Eros quam mattis. 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4440276" y="6109415"/>
            <a:ext cx="82785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ACTION 03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4074767" y="6357537"/>
            <a:ext cx="15588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In nec facilisi eget augue dolor proin tellus. Eros quam mattis. 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4066822" y="8061727"/>
            <a:ext cx="1612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FINAL ACTION HERE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426531" y="3528846"/>
            <a:ext cx="3360300" cy="23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48" u="none" cap="none" strike="noStrike">
                <a:solidFill>
                  <a:srgbClr val="F25C17"/>
                </a:solidFill>
                <a:latin typeface="Public Sans"/>
                <a:ea typeface="Public Sans"/>
                <a:cs typeface="Public Sans"/>
                <a:sym typeface="Public Sans"/>
              </a:rPr>
              <a:t>EQUIPMENT FAILURE ROOT CAUSE ANALYSIS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426531" y="6275790"/>
            <a:ext cx="2772000" cy="21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20638"/>
                </a:solidFill>
                <a:latin typeface="Arimo"/>
                <a:ea typeface="Arimo"/>
                <a:cs typeface="Arimo"/>
                <a:sym typeface="Arimo"/>
              </a:rPr>
              <a:t>Lorem ipsum odor amet, consectetuer adipiscing elit. In nec facilisi eget augue dolor proin tellus. Eros quam mattis tellus aenean maximus conubia habitasse convallis litora.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4908084" y="9779397"/>
            <a:ext cx="1304968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SOURCES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4185940" y="10098692"/>
            <a:ext cx="2606216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86359" lvl="1" marL="17272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odor amet, consectetuer adipiscing elit.</a:t>
            </a:r>
            <a:endParaRPr/>
          </a:p>
          <a:p>
            <a:pPr indent="-86359" lvl="1" marL="17272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odor amet, consectetuer adipiscing elit.</a:t>
            </a:r>
            <a:endParaRPr/>
          </a:p>
          <a:p>
            <a:pPr indent="-86359" lvl="1" marL="17272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odor amet, consectetuer adipiscing elit.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1159976" y="9779397"/>
            <a:ext cx="1304968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NOTES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426531" y="10071911"/>
            <a:ext cx="2771858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odor amet, consectetuer adipiscing elit. In nec facilisi eget augue dolor proin tellus. Eros quam mattis tellus aenean maximus conubia habitasse convallis litora.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6B4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74662" y="0"/>
            <a:ext cx="10693400" cy="1069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4"/>
          <p:cNvCxnSpPr/>
          <p:nvPr/>
        </p:nvCxnSpPr>
        <p:spPr>
          <a:xfrm>
            <a:off x="963961" y="1329538"/>
            <a:ext cx="5583689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14"/>
          <p:cNvCxnSpPr/>
          <p:nvPr/>
        </p:nvCxnSpPr>
        <p:spPr>
          <a:xfrm>
            <a:off x="3755806" y="2076893"/>
            <a:ext cx="0" cy="589257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14"/>
          <p:cNvSpPr/>
          <p:nvPr/>
        </p:nvSpPr>
        <p:spPr>
          <a:xfrm>
            <a:off x="2794317" y="368049"/>
            <a:ext cx="1922978" cy="1922978"/>
          </a:xfrm>
          <a:custGeom>
            <a:rect b="b" l="l" r="r" t="t"/>
            <a:pathLst>
              <a:path extrusionOk="0" h="1922978" w="1922978">
                <a:moveTo>
                  <a:pt x="0" y="0"/>
                </a:moveTo>
                <a:lnTo>
                  <a:pt x="1922978" y="0"/>
                </a:lnTo>
                <a:lnTo>
                  <a:pt x="1922978" y="1922978"/>
                </a:lnTo>
                <a:lnTo>
                  <a:pt x="0" y="19229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4"/>
          <p:cNvSpPr txBox="1"/>
          <p:nvPr/>
        </p:nvSpPr>
        <p:spPr>
          <a:xfrm>
            <a:off x="2945822" y="985018"/>
            <a:ext cx="162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ADD STATEMENT HERE</a:t>
            </a:r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>
            <a:off x="6729" y="9444700"/>
            <a:ext cx="7553271" cy="1247300"/>
            <a:chOff x="0" y="-28575"/>
            <a:chExt cx="2706922" cy="447004"/>
          </a:xfrm>
        </p:grpSpPr>
        <p:sp>
          <p:nvSpPr>
            <p:cNvPr id="134" name="Google Shape;134;p14"/>
            <p:cNvSpPr/>
            <p:nvPr/>
          </p:nvSpPr>
          <p:spPr>
            <a:xfrm>
              <a:off x="0" y="0"/>
              <a:ext cx="2706922" cy="418429"/>
            </a:xfrm>
            <a:custGeom>
              <a:rect b="b" l="l" r="r" t="t"/>
              <a:pathLst>
                <a:path extrusionOk="0" h="418429" w="2706922">
                  <a:moveTo>
                    <a:pt x="0" y="0"/>
                  </a:moveTo>
                  <a:lnTo>
                    <a:pt x="2706922" y="0"/>
                  </a:lnTo>
                  <a:lnTo>
                    <a:pt x="2706922" y="418429"/>
                  </a:lnTo>
                  <a:lnTo>
                    <a:pt x="0" y="418429"/>
                  </a:lnTo>
                  <a:close/>
                </a:path>
              </a:pathLst>
            </a:custGeom>
            <a:solidFill>
              <a:srgbClr val="F25C17"/>
            </a:solidFill>
            <a:ln>
              <a:noFill/>
            </a:ln>
          </p:spPr>
        </p:sp>
        <p:sp>
          <p:nvSpPr>
            <p:cNvPr id="135" name="Google Shape;135;p14"/>
            <p:cNvSpPr txBox="1"/>
            <p:nvPr/>
          </p:nvSpPr>
          <p:spPr>
            <a:xfrm>
              <a:off x="0" y="-28575"/>
              <a:ext cx="2706922" cy="447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4"/>
          <p:cNvSpPr txBox="1"/>
          <p:nvPr/>
        </p:nvSpPr>
        <p:spPr>
          <a:xfrm>
            <a:off x="4908084" y="9779397"/>
            <a:ext cx="1304968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SOURCES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4185940" y="10098692"/>
            <a:ext cx="2606216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86359" lvl="1" marL="17272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odor amet, consectetuer adipiscing elit.</a:t>
            </a:r>
            <a:endParaRPr/>
          </a:p>
          <a:p>
            <a:pPr indent="-86359" lvl="1" marL="17272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odor amet, consectetuer adipiscing elit.</a:t>
            </a:r>
            <a:endParaRPr/>
          </a:p>
          <a:p>
            <a:pPr indent="-86359" lvl="1" marL="17272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Char char="•"/>
            </a:pPr>
            <a:r>
              <a:rPr b="0" i="0" lang="en-US" sz="8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odor amet, consectetuer adipiscing elit.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1159976" y="9779397"/>
            <a:ext cx="1304968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NOTES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426531" y="10071911"/>
            <a:ext cx="2771858" cy="365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odor amet, consectetuer adipiscing elit. In nec facilisi eget augue dolor proin tellus. Eros quam mattis tellus aenean maximus conubia habitasse convallis litora.</a:t>
            </a:r>
            <a:endParaRPr/>
          </a:p>
        </p:txBody>
      </p:sp>
      <p:sp>
        <p:nvSpPr>
          <p:cNvPr id="140" name="Google Shape;140;p14"/>
          <p:cNvSpPr/>
          <p:nvPr/>
        </p:nvSpPr>
        <p:spPr>
          <a:xfrm flipH="1" rot="10800000">
            <a:off x="1404310" y="3024091"/>
            <a:ext cx="1970131" cy="1447151"/>
          </a:xfrm>
          <a:custGeom>
            <a:rect b="b" l="l" r="r" t="t"/>
            <a:pathLst>
              <a:path extrusionOk="0" h="1447151" w="1970131">
                <a:moveTo>
                  <a:pt x="0" y="1447151"/>
                </a:moveTo>
                <a:lnTo>
                  <a:pt x="1970131" y="1447151"/>
                </a:lnTo>
                <a:lnTo>
                  <a:pt x="1970131" y="0"/>
                </a:lnTo>
                <a:lnTo>
                  <a:pt x="0" y="0"/>
                </a:lnTo>
                <a:lnTo>
                  <a:pt x="0" y="1447151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4"/>
          <p:cNvSpPr txBox="1"/>
          <p:nvPr/>
        </p:nvSpPr>
        <p:spPr>
          <a:xfrm>
            <a:off x="1985387" y="3099613"/>
            <a:ext cx="883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POINT 01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1613655" y="3500718"/>
            <a:ext cx="1551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In nec facilisi eget augue dolor proin tellus. Eros quam mattis. </a:t>
            </a:r>
            <a:endParaRPr/>
          </a:p>
        </p:txBody>
      </p:sp>
      <p:sp>
        <p:nvSpPr>
          <p:cNvPr id="143" name="Google Shape;143;p14"/>
          <p:cNvSpPr/>
          <p:nvPr/>
        </p:nvSpPr>
        <p:spPr>
          <a:xfrm flipH="1" rot="10800000">
            <a:off x="4099070" y="3024091"/>
            <a:ext cx="1970131" cy="1447151"/>
          </a:xfrm>
          <a:custGeom>
            <a:rect b="b" l="l" r="r" t="t"/>
            <a:pathLst>
              <a:path extrusionOk="0" h="1447151" w="1970131">
                <a:moveTo>
                  <a:pt x="0" y="1447151"/>
                </a:moveTo>
                <a:lnTo>
                  <a:pt x="1970131" y="1447151"/>
                </a:lnTo>
                <a:lnTo>
                  <a:pt x="1970131" y="0"/>
                </a:lnTo>
                <a:lnTo>
                  <a:pt x="0" y="0"/>
                </a:lnTo>
                <a:lnTo>
                  <a:pt x="0" y="1447151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4"/>
          <p:cNvSpPr txBox="1"/>
          <p:nvPr/>
        </p:nvSpPr>
        <p:spPr>
          <a:xfrm>
            <a:off x="4661761" y="3099613"/>
            <a:ext cx="883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POINT 02</a:t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4308416" y="3500718"/>
            <a:ext cx="1551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In nec facilisi eget augue dolor proin tellus. Eros quam mattis. </a:t>
            </a:r>
            <a:endParaRPr/>
          </a:p>
        </p:txBody>
      </p:sp>
      <p:sp>
        <p:nvSpPr>
          <p:cNvPr id="146" name="Google Shape;146;p14"/>
          <p:cNvSpPr/>
          <p:nvPr/>
        </p:nvSpPr>
        <p:spPr>
          <a:xfrm rot="-5400000">
            <a:off x="2127" y="5404960"/>
            <a:ext cx="2329547" cy="1393492"/>
          </a:xfrm>
          <a:custGeom>
            <a:rect b="b" l="l" r="r" t="t"/>
            <a:pathLst>
              <a:path extrusionOk="0" h="1393492" w="2329547">
                <a:moveTo>
                  <a:pt x="0" y="0"/>
                </a:moveTo>
                <a:lnTo>
                  <a:pt x="2329547" y="0"/>
                </a:lnTo>
                <a:lnTo>
                  <a:pt x="2329547" y="1393492"/>
                </a:lnTo>
                <a:lnTo>
                  <a:pt x="0" y="1393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4"/>
          <p:cNvSpPr/>
          <p:nvPr/>
        </p:nvSpPr>
        <p:spPr>
          <a:xfrm rot="-5400000">
            <a:off x="1585776" y="5404960"/>
            <a:ext cx="2329547" cy="1393492"/>
          </a:xfrm>
          <a:custGeom>
            <a:rect b="b" l="l" r="r" t="t"/>
            <a:pathLst>
              <a:path extrusionOk="0" h="1393492" w="2329547">
                <a:moveTo>
                  <a:pt x="0" y="0"/>
                </a:moveTo>
                <a:lnTo>
                  <a:pt x="2329547" y="0"/>
                </a:lnTo>
                <a:lnTo>
                  <a:pt x="2329547" y="1393492"/>
                </a:lnTo>
                <a:lnTo>
                  <a:pt x="0" y="1393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4"/>
          <p:cNvSpPr/>
          <p:nvPr/>
        </p:nvSpPr>
        <p:spPr>
          <a:xfrm rot="-5400000">
            <a:off x="3562327" y="5404960"/>
            <a:ext cx="2329547" cy="1393492"/>
          </a:xfrm>
          <a:custGeom>
            <a:rect b="b" l="l" r="r" t="t"/>
            <a:pathLst>
              <a:path extrusionOk="0" h="1393492" w="2329547">
                <a:moveTo>
                  <a:pt x="0" y="0"/>
                </a:moveTo>
                <a:lnTo>
                  <a:pt x="2329546" y="0"/>
                </a:lnTo>
                <a:lnTo>
                  <a:pt x="2329546" y="1393492"/>
                </a:lnTo>
                <a:lnTo>
                  <a:pt x="0" y="1393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4"/>
          <p:cNvSpPr/>
          <p:nvPr/>
        </p:nvSpPr>
        <p:spPr>
          <a:xfrm rot="-5400000">
            <a:off x="5141837" y="5404960"/>
            <a:ext cx="2329547" cy="1393492"/>
          </a:xfrm>
          <a:custGeom>
            <a:rect b="b" l="l" r="r" t="t"/>
            <a:pathLst>
              <a:path extrusionOk="0" h="1393492" w="2329547">
                <a:moveTo>
                  <a:pt x="0" y="0"/>
                </a:moveTo>
                <a:lnTo>
                  <a:pt x="2329547" y="0"/>
                </a:lnTo>
                <a:lnTo>
                  <a:pt x="2329547" y="1393492"/>
                </a:lnTo>
                <a:lnTo>
                  <a:pt x="0" y="13934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4"/>
          <p:cNvSpPr/>
          <p:nvPr/>
        </p:nvSpPr>
        <p:spPr>
          <a:xfrm>
            <a:off x="2385619" y="7771304"/>
            <a:ext cx="2740373" cy="1564504"/>
          </a:xfrm>
          <a:custGeom>
            <a:rect b="b" l="l" r="r" t="t"/>
            <a:pathLst>
              <a:path extrusionOk="0" h="1564504" w="2740373">
                <a:moveTo>
                  <a:pt x="0" y="0"/>
                </a:moveTo>
                <a:lnTo>
                  <a:pt x="2740373" y="0"/>
                </a:lnTo>
                <a:lnTo>
                  <a:pt x="2740373" y="1564504"/>
                </a:lnTo>
                <a:lnTo>
                  <a:pt x="0" y="1564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4"/>
          <p:cNvSpPr txBox="1"/>
          <p:nvPr/>
        </p:nvSpPr>
        <p:spPr>
          <a:xfrm>
            <a:off x="696800" y="5167200"/>
            <a:ext cx="977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POINT 03</a:t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678011" y="5523926"/>
            <a:ext cx="977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In nec facilisi eget augue dolor proin tellus. Eros quam mattis. 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2311351" y="5167200"/>
            <a:ext cx="977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POINT 04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2286377" y="5523926"/>
            <a:ext cx="977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In nec facilisi eget augue dolor proin tellus. Eros quam mattis. 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4213812" y="5167200"/>
            <a:ext cx="977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POINT 05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4238211" y="5523926"/>
            <a:ext cx="977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In nec facilisi eget augue dolor proin tellus. Eros quam mattis. </a:t>
            </a:r>
            <a:endParaRPr/>
          </a:p>
        </p:txBody>
      </p:sp>
      <p:sp>
        <p:nvSpPr>
          <p:cNvPr id="157" name="Google Shape;157;p14"/>
          <p:cNvSpPr txBox="1"/>
          <p:nvPr/>
        </p:nvSpPr>
        <p:spPr>
          <a:xfrm>
            <a:off x="5823903" y="5167200"/>
            <a:ext cx="977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POINT 6</a:t>
            </a:r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5823896" y="5523926"/>
            <a:ext cx="977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Lorem ipsum odor amet, consectetuer adipiscing elit. In nec facilisi eget augue dolor proin tellus. Eros quam mattis. </a:t>
            </a:r>
            <a:endParaRPr/>
          </a:p>
        </p:txBody>
      </p:sp>
      <p:cxnSp>
        <p:nvCxnSpPr>
          <p:cNvPr id="159" name="Google Shape;159;p14"/>
          <p:cNvCxnSpPr/>
          <p:nvPr/>
        </p:nvCxnSpPr>
        <p:spPr>
          <a:xfrm>
            <a:off x="2404015" y="2666150"/>
            <a:ext cx="2703581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14"/>
          <p:cNvCxnSpPr/>
          <p:nvPr/>
        </p:nvCxnSpPr>
        <p:spPr>
          <a:xfrm>
            <a:off x="2423065" y="2666150"/>
            <a:ext cx="0" cy="342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1" name="Google Shape;161;p14"/>
          <p:cNvCxnSpPr/>
          <p:nvPr/>
        </p:nvCxnSpPr>
        <p:spPr>
          <a:xfrm>
            <a:off x="5088546" y="2666150"/>
            <a:ext cx="0" cy="342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2" name="Google Shape;162;p14"/>
          <p:cNvCxnSpPr/>
          <p:nvPr/>
        </p:nvCxnSpPr>
        <p:spPr>
          <a:xfrm>
            <a:off x="983011" y="1329538"/>
            <a:ext cx="0" cy="3607394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3" name="Google Shape;163;p14"/>
          <p:cNvCxnSpPr/>
          <p:nvPr/>
        </p:nvCxnSpPr>
        <p:spPr>
          <a:xfrm>
            <a:off x="983011" y="4598292"/>
            <a:ext cx="1792255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14"/>
          <p:cNvCxnSpPr/>
          <p:nvPr/>
        </p:nvCxnSpPr>
        <p:spPr>
          <a:xfrm>
            <a:off x="2756217" y="4598292"/>
            <a:ext cx="0" cy="342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5" name="Google Shape;165;p14"/>
          <p:cNvCxnSpPr/>
          <p:nvPr/>
        </p:nvCxnSpPr>
        <p:spPr>
          <a:xfrm>
            <a:off x="6547650" y="1329538"/>
            <a:ext cx="0" cy="3607394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6" name="Google Shape;166;p14"/>
          <p:cNvCxnSpPr/>
          <p:nvPr/>
        </p:nvCxnSpPr>
        <p:spPr>
          <a:xfrm>
            <a:off x="4755395" y="4617342"/>
            <a:ext cx="1792255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14"/>
          <p:cNvCxnSpPr/>
          <p:nvPr/>
        </p:nvCxnSpPr>
        <p:spPr>
          <a:xfrm>
            <a:off x="4774445" y="4598292"/>
            <a:ext cx="0" cy="342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68" name="Google Shape;168;p14"/>
          <p:cNvCxnSpPr/>
          <p:nvPr/>
        </p:nvCxnSpPr>
        <p:spPr>
          <a:xfrm>
            <a:off x="1140926" y="7550201"/>
            <a:ext cx="5534899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14"/>
          <p:cNvCxnSpPr/>
          <p:nvPr/>
        </p:nvCxnSpPr>
        <p:spPr>
          <a:xfrm>
            <a:off x="1140926" y="7255572"/>
            <a:ext cx="0" cy="29462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14"/>
          <p:cNvCxnSpPr/>
          <p:nvPr/>
        </p:nvCxnSpPr>
        <p:spPr>
          <a:xfrm>
            <a:off x="2731499" y="7255572"/>
            <a:ext cx="0" cy="29462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14"/>
          <p:cNvCxnSpPr/>
          <p:nvPr/>
        </p:nvCxnSpPr>
        <p:spPr>
          <a:xfrm>
            <a:off x="4793495" y="7255572"/>
            <a:ext cx="0" cy="29462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14"/>
          <p:cNvCxnSpPr/>
          <p:nvPr/>
        </p:nvCxnSpPr>
        <p:spPr>
          <a:xfrm>
            <a:off x="6656775" y="7255572"/>
            <a:ext cx="0" cy="29462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14"/>
          <p:cNvCxnSpPr/>
          <p:nvPr/>
        </p:nvCxnSpPr>
        <p:spPr>
          <a:xfrm>
            <a:off x="3064903" y="4772028"/>
            <a:ext cx="1400854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14"/>
          <p:cNvCxnSpPr/>
          <p:nvPr/>
        </p:nvCxnSpPr>
        <p:spPr>
          <a:xfrm>
            <a:off x="3064903" y="4471242"/>
            <a:ext cx="0" cy="300787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14"/>
          <p:cNvCxnSpPr/>
          <p:nvPr/>
        </p:nvCxnSpPr>
        <p:spPr>
          <a:xfrm>
            <a:off x="4446708" y="4471242"/>
            <a:ext cx="0" cy="300787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14"/>
          <p:cNvCxnSpPr/>
          <p:nvPr/>
        </p:nvCxnSpPr>
        <p:spPr>
          <a:xfrm>
            <a:off x="3736756" y="4772028"/>
            <a:ext cx="0" cy="2999276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77" name="Google Shape;177;p14"/>
          <p:cNvSpPr txBox="1"/>
          <p:nvPr/>
        </p:nvSpPr>
        <p:spPr>
          <a:xfrm>
            <a:off x="3008915" y="8146792"/>
            <a:ext cx="1493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FINAL ACTION HERE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6B4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74662" y="0"/>
            <a:ext cx="10693400" cy="1069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15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184" name="Google Shape;184;p15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5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187" name="Google Shape;187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15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190" name="Google Shape;190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5"/>
          <p:cNvGrpSpPr/>
          <p:nvPr/>
        </p:nvGrpSpPr>
        <p:grpSpPr>
          <a:xfrm>
            <a:off x="797411" y="5567837"/>
            <a:ext cx="6048000" cy="3700495"/>
            <a:chOff x="0" y="-9525"/>
            <a:chExt cx="2702632" cy="1653617"/>
          </a:xfrm>
        </p:grpSpPr>
        <p:sp>
          <p:nvSpPr>
            <p:cNvPr id="193" name="Google Shape;193;p15"/>
            <p:cNvSpPr/>
            <p:nvPr/>
          </p:nvSpPr>
          <p:spPr>
            <a:xfrm>
              <a:off x="0" y="0"/>
              <a:ext cx="2702632" cy="1644092"/>
            </a:xfrm>
            <a:custGeom>
              <a:rect b="b" l="l" r="r" t="t"/>
              <a:pathLst>
                <a:path extrusionOk="0" h="1644092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624891"/>
                  </a:lnTo>
                  <a:cubicBezTo>
                    <a:pt x="2702632" y="1629983"/>
                    <a:pt x="2700609" y="1634867"/>
                    <a:pt x="2697008" y="1638468"/>
                  </a:cubicBezTo>
                  <a:cubicBezTo>
                    <a:pt x="2693407" y="1642069"/>
                    <a:pt x="2688523" y="1644092"/>
                    <a:pt x="2683431" y="1644092"/>
                  </a:cubicBezTo>
                  <a:lnTo>
                    <a:pt x="19201" y="1644092"/>
                  </a:lnTo>
                  <a:cubicBezTo>
                    <a:pt x="14109" y="1644092"/>
                    <a:pt x="9225" y="1642069"/>
                    <a:pt x="5624" y="1638468"/>
                  </a:cubicBezTo>
                  <a:cubicBezTo>
                    <a:pt x="2023" y="1634867"/>
                    <a:pt x="0" y="1629983"/>
                    <a:pt x="0" y="1624891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5"/>
            <p:cNvSpPr txBox="1"/>
            <p:nvPr/>
          </p:nvSpPr>
          <p:spPr>
            <a:xfrm>
              <a:off x="0" y="-9525"/>
              <a:ext cx="2702632" cy="1653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5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196" name="Google Shape;196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15"/>
          <p:cNvGrpSpPr/>
          <p:nvPr/>
        </p:nvGrpSpPr>
        <p:grpSpPr>
          <a:xfrm>
            <a:off x="4410941" y="2894641"/>
            <a:ext cx="677816" cy="575105"/>
            <a:chOff x="0" y="-6540"/>
            <a:chExt cx="903755" cy="766807"/>
          </a:xfrm>
        </p:grpSpPr>
        <p:grpSp>
          <p:nvGrpSpPr>
            <p:cNvPr id="199" name="Google Shape;199;p15"/>
            <p:cNvGrpSpPr/>
            <p:nvPr/>
          </p:nvGrpSpPr>
          <p:grpSpPr>
            <a:xfrm>
              <a:off x="172841" y="-6540"/>
              <a:ext cx="558073" cy="564613"/>
              <a:chOff x="0" y="-9525"/>
              <a:chExt cx="812800" cy="822325"/>
            </a:xfrm>
          </p:grpSpPr>
          <p:sp>
            <p:nvSpPr>
              <p:cNvPr id="200" name="Google Shape;200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CE6B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2" name="Google Shape;202;p15"/>
            <p:cNvSpPr txBox="1"/>
            <p:nvPr/>
          </p:nvSpPr>
          <p:spPr>
            <a:xfrm>
              <a:off x="0" y="626858"/>
              <a:ext cx="903755" cy="133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#FCE6B4</a:t>
              </a:r>
              <a:endParaRPr/>
            </a:p>
          </p:txBody>
        </p:sp>
      </p:grpSp>
      <p:grpSp>
        <p:nvGrpSpPr>
          <p:cNvPr id="203" name="Google Shape;203;p15"/>
          <p:cNvGrpSpPr/>
          <p:nvPr/>
        </p:nvGrpSpPr>
        <p:grpSpPr>
          <a:xfrm>
            <a:off x="3733125" y="2896403"/>
            <a:ext cx="677816" cy="573344"/>
            <a:chOff x="0" y="-6540"/>
            <a:chExt cx="903755" cy="764458"/>
          </a:xfrm>
        </p:grpSpPr>
        <p:grpSp>
          <p:nvGrpSpPr>
            <p:cNvPr id="204" name="Google Shape;204;p15"/>
            <p:cNvGrpSpPr/>
            <p:nvPr/>
          </p:nvGrpSpPr>
          <p:grpSpPr>
            <a:xfrm>
              <a:off x="172841" y="-6540"/>
              <a:ext cx="558073" cy="564613"/>
              <a:chOff x="0" y="-9525"/>
              <a:chExt cx="812800" cy="822325"/>
            </a:xfrm>
          </p:grpSpPr>
          <p:sp>
            <p:nvSpPr>
              <p:cNvPr id="205" name="Google Shape;205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25C1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" name="Google Shape;207;p15"/>
            <p:cNvSpPr txBox="1"/>
            <p:nvPr/>
          </p:nvSpPr>
          <p:spPr>
            <a:xfrm>
              <a:off x="0" y="626858"/>
              <a:ext cx="903755" cy="131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#F25C17</a:t>
              </a:r>
              <a:endParaRPr/>
            </a:p>
          </p:txBody>
        </p:sp>
      </p:grpSp>
      <p:sp>
        <p:nvSpPr>
          <p:cNvPr id="208" name="Google Shape;208;p15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09" name="Google Shape;209;p15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25C17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11" name="Google Shape;211;p15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12" name="Google Shape;212;p15"/>
          <p:cNvSpPr txBox="1"/>
          <p:nvPr/>
        </p:nvSpPr>
        <p:spPr>
          <a:xfrm>
            <a:off x="1329797" y="3324544"/>
            <a:ext cx="1856876" cy="1162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SANS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SANS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SANS</a:t>
            </a:r>
            <a:endParaRPr/>
          </a:p>
        </p:txBody>
      </p:sp>
      <p:sp>
        <p:nvSpPr>
          <p:cNvPr id="213" name="Google Shape;213;p15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14" name="Google Shape;214;p15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15" name="Google Shape;215;p15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16" name="Google Shape;216;p15"/>
          <p:cNvSpPr txBox="1"/>
          <p:nvPr/>
        </p:nvSpPr>
        <p:spPr>
          <a:xfrm>
            <a:off x="1374613" y="9656575"/>
            <a:ext cx="4893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25C17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217" name="Google Shape;217;p15"/>
          <p:cNvGrpSpPr/>
          <p:nvPr/>
        </p:nvGrpSpPr>
        <p:grpSpPr>
          <a:xfrm>
            <a:off x="3752427" y="3703183"/>
            <a:ext cx="677816" cy="573344"/>
            <a:chOff x="0" y="-6540"/>
            <a:chExt cx="903755" cy="764458"/>
          </a:xfrm>
        </p:grpSpPr>
        <p:grpSp>
          <p:nvGrpSpPr>
            <p:cNvPr id="218" name="Google Shape;218;p15"/>
            <p:cNvGrpSpPr/>
            <p:nvPr/>
          </p:nvGrpSpPr>
          <p:grpSpPr>
            <a:xfrm>
              <a:off x="172841" y="-6540"/>
              <a:ext cx="558073" cy="564613"/>
              <a:chOff x="0" y="-9525"/>
              <a:chExt cx="812800" cy="822325"/>
            </a:xfrm>
          </p:grpSpPr>
          <p:sp>
            <p:nvSpPr>
              <p:cNvPr id="219" name="Google Shape;21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AECE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15"/>
            <p:cNvSpPr txBox="1"/>
            <p:nvPr/>
          </p:nvSpPr>
          <p:spPr>
            <a:xfrm>
              <a:off x="0" y="626858"/>
              <a:ext cx="903755" cy="131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#AECEC7</a:t>
              </a:r>
              <a:endParaRPr/>
            </a:p>
          </p:txBody>
        </p:sp>
      </p:grpSp>
      <p:grpSp>
        <p:nvGrpSpPr>
          <p:cNvPr id="222" name="Google Shape;222;p15"/>
          <p:cNvGrpSpPr/>
          <p:nvPr/>
        </p:nvGrpSpPr>
        <p:grpSpPr>
          <a:xfrm>
            <a:off x="5088758" y="2894641"/>
            <a:ext cx="677816" cy="575105"/>
            <a:chOff x="0" y="-6540"/>
            <a:chExt cx="903755" cy="766807"/>
          </a:xfrm>
        </p:grpSpPr>
        <p:grpSp>
          <p:nvGrpSpPr>
            <p:cNvPr id="223" name="Google Shape;223;p15"/>
            <p:cNvGrpSpPr/>
            <p:nvPr/>
          </p:nvGrpSpPr>
          <p:grpSpPr>
            <a:xfrm>
              <a:off x="172841" y="-6540"/>
              <a:ext cx="558073" cy="564613"/>
              <a:chOff x="0" y="-9525"/>
              <a:chExt cx="812800" cy="822325"/>
            </a:xfrm>
          </p:grpSpPr>
          <p:sp>
            <p:nvSpPr>
              <p:cNvPr id="224" name="Google Shape;224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9A9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15"/>
            <p:cNvSpPr txBox="1"/>
            <p:nvPr/>
          </p:nvSpPr>
          <p:spPr>
            <a:xfrm>
              <a:off x="0" y="626858"/>
              <a:ext cx="903755" cy="133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#F9A961</a:t>
              </a:r>
              <a:endParaRPr/>
            </a:p>
          </p:txBody>
        </p:sp>
      </p:grpSp>
      <p:grpSp>
        <p:nvGrpSpPr>
          <p:cNvPr id="227" name="Google Shape;227;p15"/>
          <p:cNvGrpSpPr/>
          <p:nvPr/>
        </p:nvGrpSpPr>
        <p:grpSpPr>
          <a:xfrm>
            <a:off x="5088758" y="3703183"/>
            <a:ext cx="677816" cy="573344"/>
            <a:chOff x="0" y="-6540"/>
            <a:chExt cx="903755" cy="764458"/>
          </a:xfrm>
        </p:grpSpPr>
        <p:grpSp>
          <p:nvGrpSpPr>
            <p:cNvPr id="228" name="Google Shape;228;p15"/>
            <p:cNvGrpSpPr/>
            <p:nvPr/>
          </p:nvGrpSpPr>
          <p:grpSpPr>
            <a:xfrm>
              <a:off x="172841" y="-6540"/>
              <a:ext cx="558073" cy="564613"/>
              <a:chOff x="0" y="-9525"/>
              <a:chExt cx="812800" cy="822325"/>
            </a:xfrm>
          </p:grpSpPr>
          <p:sp>
            <p:nvSpPr>
              <p:cNvPr id="229" name="Google Shape;22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69DC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15"/>
            <p:cNvSpPr txBox="1"/>
            <p:nvPr/>
          </p:nvSpPr>
          <p:spPr>
            <a:xfrm>
              <a:off x="0" y="626858"/>
              <a:ext cx="903755" cy="131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#F69DC9</a:t>
              </a:r>
              <a:endParaRPr/>
            </a:p>
          </p:txBody>
        </p:sp>
      </p:grpSp>
      <p:grpSp>
        <p:nvGrpSpPr>
          <p:cNvPr id="232" name="Google Shape;232;p15"/>
          <p:cNvGrpSpPr/>
          <p:nvPr/>
        </p:nvGrpSpPr>
        <p:grpSpPr>
          <a:xfrm>
            <a:off x="4449895" y="3703183"/>
            <a:ext cx="677816" cy="573344"/>
            <a:chOff x="0" y="-6540"/>
            <a:chExt cx="903755" cy="764458"/>
          </a:xfrm>
        </p:grpSpPr>
        <p:grpSp>
          <p:nvGrpSpPr>
            <p:cNvPr id="233" name="Google Shape;233;p15"/>
            <p:cNvGrpSpPr/>
            <p:nvPr/>
          </p:nvGrpSpPr>
          <p:grpSpPr>
            <a:xfrm>
              <a:off x="172841" y="-6540"/>
              <a:ext cx="558073" cy="564613"/>
              <a:chOff x="0" y="-9525"/>
              <a:chExt cx="812800" cy="822325"/>
            </a:xfrm>
          </p:grpSpPr>
          <p:sp>
            <p:nvSpPr>
              <p:cNvPr id="234" name="Google Shape;234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6BAC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6" name="Google Shape;236;p15"/>
            <p:cNvSpPr txBox="1"/>
            <p:nvPr/>
          </p:nvSpPr>
          <p:spPr>
            <a:xfrm>
              <a:off x="0" y="626858"/>
              <a:ext cx="903755" cy="131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#6BAC9E</a:t>
              </a:r>
              <a:endParaRPr/>
            </a:p>
          </p:txBody>
        </p:sp>
      </p:grpSp>
      <p:sp>
        <p:nvSpPr>
          <p:cNvPr id="237" name="Google Shape;237;p15"/>
          <p:cNvSpPr/>
          <p:nvPr/>
        </p:nvSpPr>
        <p:spPr>
          <a:xfrm>
            <a:off x="1489860" y="6629052"/>
            <a:ext cx="1483436" cy="887365"/>
          </a:xfrm>
          <a:custGeom>
            <a:rect b="b" l="l" r="r" t="t"/>
            <a:pathLst>
              <a:path extrusionOk="0" h="887365" w="1483436">
                <a:moveTo>
                  <a:pt x="0" y="0"/>
                </a:moveTo>
                <a:lnTo>
                  <a:pt x="1483437" y="0"/>
                </a:lnTo>
                <a:lnTo>
                  <a:pt x="1483437" y="887365"/>
                </a:lnTo>
                <a:lnTo>
                  <a:pt x="0" y="887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5"/>
          <p:cNvSpPr/>
          <p:nvPr/>
        </p:nvSpPr>
        <p:spPr>
          <a:xfrm>
            <a:off x="4669526" y="6629052"/>
            <a:ext cx="1483436" cy="846907"/>
          </a:xfrm>
          <a:custGeom>
            <a:rect b="b" l="l" r="r" t="t"/>
            <a:pathLst>
              <a:path extrusionOk="0" h="846907" w="1483436">
                <a:moveTo>
                  <a:pt x="0" y="0"/>
                </a:moveTo>
                <a:lnTo>
                  <a:pt x="1483436" y="0"/>
                </a:lnTo>
                <a:lnTo>
                  <a:pt x="1483436" y="846907"/>
                </a:lnTo>
                <a:lnTo>
                  <a:pt x="0" y="8469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5"/>
          <p:cNvSpPr/>
          <p:nvPr/>
        </p:nvSpPr>
        <p:spPr>
          <a:xfrm flipH="1" rot="10800000">
            <a:off x="3184740" y="6605286"/>
            <a:ext cx="1273343" cy="935328"/>
          </a:xfrm>
          <a:custGeom>
            <a:rect b="b" l="l" r="r" t="t"/>
            <a:pathLst>
              <a:path extrusionOk="0" h="935328" w="1273343">
                <a:moveTo>
                  <a:pt x="0" y="935329"/>
                </a:moveTo>
                <a:lnTo>
                  <a:pt x="1273343" y="935329"/>
                </a:lnTo>
                <a:lnTo>
                  <a:pt x="1273343" y="0"/>
                </a:lnTo>
                <a:lnTo>
                  <a:pt x="0" y="0"/>
                </a:lnTo>
                <a:lnTo>
                  <a:pt x="0" y="935329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5"/>
          <p:cNvSpPr/>
          <p:nvPr/>
        </p:nvSpPr>
        <p:spPr>
          <a:xfrm>
            <a:off x="4051917" y="7864465"/>
            <a:ext cx="971197" cy="971197"/>
          </a:xfrm>
          <a:custGeom>
            <a:rect b="b" l="l" r="r" t="t"/>
            <a:pathLst>
              <a:path extrusionOk="0" h="971197" w="971197">
                <a:moveTo>
                  <a:pt x="0" y="0"/>
                </a:moveTo>
                <a:lnTo>
                  <a:pt x="971198" y="0"/>
                </a:lnTo>
                <a:lnTo>
                  <a:pt x="971198" y="971197"/>
                </a:lnTo>
                <a:lnTo>
                  <a:pt x="0" y="971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5"/>
          <p:cNvSpPr/>
          <p:nvPr/>
        </p:nvSpPr>
        <p:spPr>
          <a:xfrm>
            <a:off x="2819841" y="7864465"/>
            <a:ext cx="971197" cy="971197"/>
          </a:xfrm>
          <a:custGeom>
            <a:rect b="b" l="l" r="r" t="t"/>
            <a:pathLst>
              <a:path extrusionOk="0" h="971197" w="971197">
                <a:moveTo>
                  <a:pt x="0" y="0"/>
                </a:moveTo>
                <a:lnTo>
                  <a:pt x="971197" y="0"/>
                </a:lnTo>
                <a:lnTo>
                  <a:pt x="971197" y="971197"/>
                </a:lnTo>
                <a:lnTo>
                  <a:pt x="0" y="971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2" name="Google Shape;242;p15"/>
          <p:cNvGrpSpPr/>
          <p:nvPr/>
        </p:nvGrpSpPr>
        <p:grpSpPr>
          <a:xfrm>
            <a:off x="5766574" y="2896403"/>
            <a:ext cx="677816" cy="573344"/>
            <a:chOff x="0" y="-6540"/>
            <a:chExt cx="903755" cy="764458"/>
          </a:xfrm>
        </p:grpSpPr>
        <p:grpSp>
          <p:nvGrpSpPr>
            <p:cNvPr id="243" name="Google Shape;243;p15"/>
            <p:cNvGrpSpPr/>
            <p:nvPr/>
          </p:nvGrpSpPr>
          <p:grpSpPr>
            <a:xfrm>
              <a:off x="172841" y="-6540"/>
              <a:ext cx="558073" cy="564613"/>
              <a:chOff x="0" y="-9525"/>
              <a:chExt cx="812800" cy="822325"/>
            </a:xfrm>
          </p:grpSpPr>
          <p:sp>
            <p:nvSpPr>
              <p:cNvPr id="244" name="Google Shape;244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5CE1E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6" name="Google Shape;246;p15"/>
            <p:cNvSpPr txBox="1"/>
            <p:nvPr/>
          </p:nvSpPr>
          <p:spPr>
            <a:xfrm>
              <a:off x="0" y="626858"/>
              <a:ext cx="903755" cy="131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#5CE1E6</a:t>
              </a:r>
              <a:endParaRPr/>
            </a:p>
          </p:txBody>
        </p:sp>
      </p:grpSp>
      <p:grpSp>
        <p:nvGrpSpPr>
          <p:cNvPr id="247" name="Google Shape;247;p15"/>
          <p:cNvGrpSpPr/>
          <p:nvPr/>
        </p:nvGrpSpPr>
        <p:grpSpPr>
          <a:xfrm>
            <a:off x="5766574" y="3703183"/>
            <a:ext cx="677816" cy="573344"/>
            <a:chOff x="0" y="-6540"/>
            <a:chExt cx="903755" cy="764458"/>
          </a:xfrm>
        </p:grpSpPr>
        <p:grpSp>
          <p:nvGrpSpPr>
            <p:cNvPr id="248" name="Google Shape;248;p15"/>
            <p:cNvGrpSpPr/>
            <p:nvPr/>
          </p:nvGrpSpPr>
          <p:grpSpPr>
            <a:xfrm>
              <a:off x="172841" y="-6540"/>
              <a:ext cx="558073" cy="564613"/>
              <a:chOff x="0" y="-9525"/>
              <a:chExt cx="812800" cy="822325"/>
            </a:xfrm>
          </p:grpSpPr>
          <p:sp>
            <p:nvSpPr>
              <p:cNvPr id="249" name="Google Shape;24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5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" name="Google Shape;251;p15"/>
            <p:cNvSpPr txBox="1"/>
            <p:nvPr/>
          </p:nvSpPr>
          <p:spPr>
            <a:xfrm>
              <a:off x="0" y="626858"/>
              <a:ext cx="903755" cy="131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5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#FF5757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6B4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74662" y="0"/>
            <a:ext cx="10693400" cy="106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6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58" name="Google Shape;258;p16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25C17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59" name="Google Shape;259;p16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60" name="Google Shape;260;p16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61" name="Google Shape;261;p16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25C17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62" name="Google Shape;262;p16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63" name="Google Shape;263;p16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