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</p:sldIdLst>
  <p:sldSz cy="7556500" cx="10693400"/>
  <p:notesSz cx="6858000" cy="9144000"/>
  <p:embeddedFontLst>
    <p:embeddedFont>
      <p:font typeface="Darker Grotesque Medium"/>
      <p:regular r:id="rId10"/>
      <p:bold r:id="rId11"/>
    </p:embeddedFont>
    <p:embeddedFont>
      <p:font typeface="Corben"/>
      <p:regular r:id="rId12"/>
      <p:bold r:id="rId13"/>
    </p:embeddedFont>
    <p:embeddedFont>
      <p:font typeface="Darker Grotesque"/>
      <p:bold r:id="rId14"/>
    </p:embeddedFont>
    <p:embeddedFont>
      <p:font typeface="Darker Grotesque SemiBold"/>
      <p:regular r:id="rId15"/>
      <p:bold r:id="rId16"/>
    </p:embeddedFont>
    <p:embeddedFont>
      <p:font typeface="Darker Grotesque Black"/>
      <p:bold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DarkerGrotesqueMedium-bold.fntdata"/><Relationship Id="rId10" Type="http://schemas.openxmlformats.org/officeDocument/2006/relationships/font" Target="fonts/DarkerGrotesqueMedium-regular.fntdata"/><Relationship Id="rId13" Type="http://schemas.openxmlformats.org/officeDocument/2006/relationships/font" Target="fonts/Corben-bold.fntdata"/><Relationship Id="rId12" Type="http://schemas.openxmlformats.org/officeDocument/2006/relationships/font" Target="fonts/Corben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DarkerGrotesqueSemiBold-regular.fntdata"/><Relationship Id="rId14" Type="http://schemas.openxmlformats.org/officeDocument/2006/relationships/font" Target="fonts/DarkerGrotesque-bold.fntdata"/><Relationship Id="rId17" Type="http://schemas.openxmlformats.org/officeDocument/2006/relationships/font" Target="fonts/DarkerGrotesqueBlack-bold.fntdata"/><Relationship Id="rId16" Type="http://schemas.openxmlformats.org/officeDocument/2006/relationships/font" Target="fonts/DarkerGrotesqueSemiBold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png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1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dk2"/>
        </a:soli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1">
  <p:cSld name="CUSTOM">
    <p:bg>
      <p:bgPr>
        <a:solidFill>
          <a:schemeClr val="lt1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3"/>
          <p:cNvPicPr preferRelativeResize="0"/>
          <p:nvPr/>
        </p:nvPicPr>
        <p:blipFill rotWithShape="1">
          <a:blip r:embed="rId2">
            <a:alphaModFix/>
          </a:blip>
          <a:srcRect b="0" l="7501" r="0" t="61044"/>
          <a:stretch/>
        </p:blipFill>
        <p:spPr>
          <a:xfrm>
            <a:off x="0" y="0"/>
            <a:ext cx="7528199" cy="200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2">
  <p:cSld name="CUSTOM_1">
    <p:bg>
      <p:bgPr>
        <a:solidFill>
          <a:schemeClr val="dk2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4"/>
          <p:cNvPicPr preferRelativeResize="0"/>
          <p:nvPr/>
        </p:nvPicPr>
        <p:blipFill rotWithShape="1">
          <a:blip r:embed="rId2">
            <a:alphaModFix/>
          </a:blip>
          <a:srcRect b="6816" l="10131" r="6479" t="4765"/>
          <a:stretch/>
        </p:blipFill>
        <p:spPr>
          <a:xfrm>
            <a:off x="0" y="0"/>
            <a:ext cx="10693402" cy="75565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4"/>
          <p:cNvSpPr/>
          <p:nvPr/>
        </p:nvSpPr>
        <p:spPr>
          <a:xfrm>
            <a:off x="1335142" y="4130692"/>
            <a:ext cx="355315" cy="449550"/>
          </a:xfrm>
          <a:custGeom>
            <a:rect b="b" l="l" r="r" t="t"/>
            <a:pathLst>
              <a:path extrusionOk="0" h="1976045" w="1561822">
                <a:moveTo>
                  <a:pt x="0" y="0"/>
                </a:moveTo>
                <a:lnTo>
                  <a:pt x="780911" y="1976045"/>
                </a:lnTo>
                <a:lnTo>
                  <a:pt x="1561822" y="0"/>
                </a:lnTo>
                <a:close/>
              </a:path>
            </a:pathLst>
          </a:custGeom>
          <a:solidFill>
            <a:srgbClr val="31A279"/>
          </a:solidFill>
          <a:ln>
            <a:noFill/>
          </a:ln>
        </p:spPr>
      </p:sp>
      <p:cxnSp>
        <p:nvCxnSpPr>
          <p:cNvPr id="85" name="Google Shape;85;p14"/>
          <p:cNvCxnSpPr/>
          <p:nvPr/>
        </p:nvCxnSpPr>
        <p:spPr>
          <a:xfrm>
            <a:off x="1425113" y="3396827"/>
            <a:ext cx="7980000" cy="0"/>
          </a:xfrm>
          <a:prstGeom prst="straightConnector1">
            <a:avLst/>
          </a:prstGeom>
          <a:noFill/>
          <a:ln cap="flat" cmpd="sng" w="28575">
            <a:solidFill>
              <a:srgbClr val="135276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86" name="Google Shape;86;p14"/>
          <p:cNvSpPr/>
          <p:nvPr/>
        </p:nvSpPr>
        <p:spPr>
          <a:xfrm>
            <a:off x="808686" y="4722862"/>
            <a:ext cx="1461991" cy="860024"/>
          </a:xfrm>
          <a:custGeom>
            <a:rect b="b" l="l" r="r" t="t"/>
            <a:pathLst>
              <a:path extrusionOk="0" h="317352" w="539480">
                <a:moveTo>
                  <a:pt x="105870" y="0"/>
                </a:moveTo>
                <a:lnTo>
                  <a:pt x="433610" y="0"/>
                </a:lnTo>
                <a:cubicBezTo>
                  <a:pt x="492081" y="0"/>
                  <a:pt x="539480" y="47399"/>
                  <a:pt x="539480" y="105870"/>
                </a:cubicBezTo>
                <a:lnTo>
                  <a:pt x="539480" y="211482"/>
                </a:lnTo>
                <a:cubicBezTo>
                  <a:pt x="539480" y="269953"/>
                  <a:pt x="492081" y="317352"/>
                  <a:pt x="433610" y="317352"/>
                </a:cubicBezTo>
                <a:lnTo>
                  <a:pt x="105870" y="317352"/>
                </a:lnTo>
                <a:cubicBezTo>
                  <a:pt x="47399" y="317352"/>
                  <a:pt x="0" y="269953"/>
                  <a:pt x="0" y="211482"/>
                </a:cubicBezTo>
                <a:lnTo>
                  <a:pt x="0" y="105870"/>
                </a:lnTo>
                <a:cubicBezTo>
                  <a:pt x="0" y="47399"/>
                  <a:pt x="47399" y="0"/>
                  <a:pt x="105870" y="0"/>
                </a:cubicBezTo>
                <a:close/>
              </a:path>
            </a:pathLst>
          </a:custGeom>
          <a:solidFill>
            <a:srgbClr val="31A27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4"/>
          <p:cNvSpPr/>
          <p:nvPr/>
        </p:nvSpPr>
        <p:spPr>
          <a:xfrm>
            <a:off x="756000" y="2658265"/>
            <a:ext cx="1515872" cy="151587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6F0E4"/>
          </a:solidFill>
          <a:ln cap="sq" cmpd="sng" w="95250">
            <a:solidFill>
              <a:srgbClr val="31A279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4"/>
          <p:cNvSpPr/>
          <p:nvPr/>
        </p:nvSpPr>
        <p:spPr>
          <a:xfrm>
            <a:off x="1164825" y="2330190"/>
            <a:ext cx="696976" cy="69697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6F0E4"/>
          </a:solidFill>
          <a:ln cap="sq" cmpd="sng" w="95250">
            <a:solidFill>
              <a:srgbClr val="31A279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4"/>
          <p:cNvSpPr/>
          <p:nvPr/>
        </p:nvSpPr>
        <p:spPr>
          <a:xfrm>
            <a:off x="3226357" y="4130692"/>
            <a:ext cx="355315" cy="449550"/>
          </a:xfrm>
          <a:custGeom>
            <a:rect b="b" l="l" r="r" t="t"/>
            <a:pathLst>
              <a:path extrusionOk="0" h="1976045" w="1561822">
                <a:moveTo>
                  <a:pt x="0" y="0"/>
                </a:moveTo>
                <a:lnTo>
                  <a:pt x="780911" y="1976045"/>
                </a:lnTo>
                <a:lnTo>
                  <a:pt x="1561822" y="0"/>
                </a:lnTo>
                <a:close/>
              </a:path>
            </a:pathLst>
          </a:custGeom>
          <a:solidFill>
            <a:srgbClr val="F58756"/>
          </a:solidFill>
          <a:ln>
            <a:noFill/>
          </a:ln>
        </p:spPr>
      </p:sp>
      <p:sp>
        <p:nvSpPr>
          <p:cNvPr id="90" name="Google Shape;90;p14"/>
          <p:cNvSpPr/>
          <p:nvPr/>
        </p:nvSpPr>
        <p:spPr>
          <a:xfrm>
            <a:off x="2684472" y="4719262"/>
            <a:ext cx="1461991" cy="860024"/>
          </a:xfrm>
          <a:custGeom>
            <a:rect b="b" l="l" r="r" t="t"/>
            <a:pathLst>
              <a:path extrusionOk="0" h="317352" w="539480">
                <a:moveTo>
                  <a:pt x="105870" y="0"/>
                </a:moveTo>
                <a:lnTo>
                  <a:pt x="433610" y="0"/>
                </a:lnTo>
                <a:cubicBezTo>
                  <a:pt x="492081" y="0"/>
                  <a:pt x="539480" y="47399"/>
                  <a:pt x="539480" y="105870"/>
                </a:cubicBezTo>
                <a:lnTo>
                  <a:pt x="539480" y="211482"/>
                </a:lnTo>
                <a:cubicBezTo>
                  <a:pt x="539480" y="269953"/>
                  <a:pt x="492081" y="317352"/>
                  <a:pt x="433610" y="317352"/>
                </a:cubicBezTo>
                <a:lnTo>
                  <a:pt x="105870" y="317352"/>
                </a:lnTo>
                <a:cubicBezTo>
                  <a:pt x="47399" y="317352"/>
                  <a:pt x="0" y="269953"/>
                  <a:pt x="0" y="211482"/>
                </a:cubicBezTo>
                <a:lnTo>
                  <a:pt x="0" y="105870"/>
                </a:lnTo>
                <a:cubicBezTo>
                  <a:pt x="0" y="47399"/>
                  <a:pt x="47399" y="0"/>
                  <a:pt x="105870" y="0"/>
                </a:cubicBezTo>
                <a:close/>
              </a:path>
            </a:pathLst>
          </a:custGeom>
          <a:solidFill>
            <a:srgbClr val="F5875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4"/>
          <p:cNvSpPr/>
          <p:nvPr/>
        </p:nvSpPr>
        <p:spPr>
          <a:xfrm>
            <a:off x="2647216" y="2658265"/>
            <a:ext cx="1515872" cy="151587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6F0E4"/>
          </a:solidFill>
          <a:ln cap="sq" cmpd="sng" w="95250">
            <a:solidFill>
              <a:srgbClr val="F58756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2" name="Google Shape;92;p14"/>
          <p:cNvGrpSpPr/>
          <p:nvPr/>
        </p:nvGrpSpPr>
        <p:grpSpPr>
          <a:xfrm>
            <a:off x="3056041" y="2330190"/>
            <a:ext cx="697545" cy="697545"/>
            <a:chOff x="0" y="0"/>
            <a:chExt cx="812800" cy="812800"/>
          </a:xfrm>
        </p:grpSpPr>
        <p:sp>
          <p:nvSpPr>
            <p:cNvPr id="93" name="Google Shape;93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F0E4"/>
            </a:solidFill>
            <a:ln cap="sq" cmpd="sng" w="95250">
              <a:solidFill>
                <a:srgbClr val="F58756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14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5" name="Google Shape;95;p14"/>
          <p:cNvSpPr/>
          <p:nvPr/>
        </p:nvSpPr>
        <p:spPr>
          <a:xfrm>
            <a:off x="5113057" y="4130692"/>
            <a:ext cx="355315" cy="449550"/>
          </a:xfrm>
          <a:custGeom>
            <a:rect b="b" l="l" r="r" t="t"/>
            <a:pathLst>
              <a:path extrusionOk="0" h="1976045" w="1561822">
                <a:moveTo>
                  <a:pt x="0" y="0"/>
                </a:moveTo>
                <a:lnTo>
                  <a:pt x="780911" y="1976045"/>
                </a:lnTo>
                <a:lnTo>
                  <a:pt x="1561822" y="0"/>
                </a:lnTo>
                <a:close/>
              </a:path>
            </a:pathLst>
          </a:custGeom>
          <a:solidFill>
            <a:srgbClr val="E398C3"/>
          </a:solidFill>
          <a:ln>
            <a:noFill/>
          </a:ln>
        </p:spPr>
      </p:sp>
      <p:sp>
        <p:nvSpPr>
          <p:cNvPr id="96" name="Google Shape;96;p14"/>
          <p:cNvSpPr/>
          <p:nvPr/>
        </p:nvSpPr>
        <p:spPr>
          <a:xfrm>
            <a:off x="4560258" y="4722862"/>
            <a:ext cx="1461991" cy="860024"/>
          </a:xfrm>
          <a:custGeom>
            <a:rect b="b" l="l" r="r" t="t"/>
            <a:pathLst>
              <a:path extrusionOk="0" h="317352" w="539480">
                <a:moveTo>
                  <a:pt x="105870" y="0"/>
                </a:moveTo>
                <a:lnTo>
                  <a:pt x="433610" y="0"/>
                </a:lnTo>
                <a:cubicBezTo>
                  <a:pt x="492081" y="0"/>
                  <a:pt x="539480" y="47399"/>
                  <a:pt x="539480" y="105870"/>
                </a:cubicBezTo>
                <a:lnTo>
                  <a:pt x="539480" y="211482"/>
                </a:lnTo>
                <a:cubicBezTo>
                  <a:pt x="539480" y="269953"/>
                  <a:pt x="492081" y="317352"/>
                  <a:pt x="433610" y="317352"/>
                </a:cubicBezTo>
                <a:lnTo>
                  <a:pt x="105870" y="317352"/>
                </a:lnTo>
                <a:cubicBezTo>
                  <a:pt x="47399" y="317352"/>
                  <a:pt x="0" y="269953"/>
                  <a:pt x="0" y="211482"/>
                </a:cubicBezTo>
                <a:lnTo>
                  <a:pt x="0" y="105870"/>
                </a:lnTo>
                <a:cubicBezTo>
                  <a:pt x="0" y="47399"/>
                  <a:pt x="47399" y="0"/>
                  <a:pt x="105870" y="0"/>
                </a:cubicBezTo>
                <a:close/>
              </a:path>
            </a:pathLst>
          </a:custGeom>
          <a:solidFill>
            <a:srgbClr val="E398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4"/>
          <p:cNvSpPr/>
          <p:nvPr/>
        </p:nvSpPr>
        <p:spPr>
          <a:xfrm>
            <a:off x="4533915" y="2658265"/>
            <a:ext cx="1515872" cy="151587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6F0E4"/>
          </a:solidFill>
          <a:ln cap="sq" cmpd="sng" w="95250">
            <a:solidFill>
              <a:srgbClr val="E398C3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8" name="Google Shape;98;p14"/>
          <p:cNvGrpSpPr/>
          <p:nvPr/>
        </p:nvGrpSpPr>
        <p:grpSpPr>
          <a:xfrm>
            <a:off x="4942741" y="2330190"/>
            <a:ext cx="697545" cy="697545"/>
            <a:chOff x="0" y="0"/>
            <a:chExt cx="812800" cy="812800"/>
          </a:xfrm>
        </p:grpSpPr>
        <p:sp>
          <p:nvSpPr>
            <p:cNvPr id="99" name="Google Shape;99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F0E4"/>
            </a:solidFill>
            <a:ln cap="sq" cmpd="sng" w="95250">
              <a:solidFill>
                <a:srgbClr val="E398C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14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1" name="Google Shape;101;p14"/>
          <p:cNvSpPr/>
          <p:nvPr/>
        </p:nvSpPr>
        <p:spPr>
          <a:xfrm>
            <a:off x="7028332" y="4130692"/>
            <a:ext cx="355315" cy="449550"/>
          </a:xfrm>
          <a:custGeom>
            <a:rect b="b" l="l" r="r" t="t"/>
            <a:pathLst>
              <a:path extrusionOk="0" h="1976045" w="1561822">
                <a:moveTo>
                  <a:pt x="0" y="0"/>
                </a:moveTo>
                <a:lnTo>
                  <a:pt x="780911" y="1976045"/>
                </a:lnTo>
                <a:lnTo>
                  <a:pt x="1561822" y="0"/>
                </a:lnTo>
                <a:close/>
              </a:path>
            </a:pathLst>
          </a:custGeom>
          <a:solidFill>
            <a:srgbClr val="355FA9"/>
          </a:solidFill>
          <a:ln>
            <a:noFill/>
          </a:ln>
        </p:spPr>
      </p:sp>
      <p:sp>
        <p:nvSpPr>
          <p:cNvPr id="102" name="Google Shape;102;p14"/>
          <p:cNvSpPr/>
          <p:nvPr/>
        </p:nvSpPr>
        <p:spPr>
          <a:xfrm>
            <a:off x="6449190" y="2658265"/>
            <a:ext cx="1515872" cy="151587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6F0E4"/>
          </a:solidFill>
          <a:ln cap="sq" cmpd="sng" w="95250">
            <a:solidFill>
              <a:srgbClr val="355FA9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3" name="Google Shape;103;p14"/>
          <p:cNvGrpSpPr/>
          <p:nvPr/>
        </p:nvGrpSpPr>
        <p:grpSpPr>
          <a:xfrm>
            <a:off x="6858016" y="2330190"/>
            <a:ext cx="697545" cy="697545"/>
            <a:chOff x="0" y="0"/>
            <a:chExt cx="812800" cy="812800"/>
          </a:xfrm>
        </p:grpSpPr>
        <p:sp>
          <p:nvSpPr>
            <p:cNvPr id="104" name="Google Shape;104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F0E4"/>
            </a:solidFill>
            <a:ln cap="sq" cmpd="sng" w="95250">
              <a:solidFill>
                <a:srgbClr val="355FA9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14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6" name="Google Shape;106;p14"/>
          <p:cNvSpPr/>
          <p:nvPr/>
        </p:nvSpPr>
        <p:spPr>
          <a:xfrm>
            <a:off x="6475533" y="4722862"/>
            <a:ext cx="1461991" cy="860024"/>
          </a:xfrm>
          <a:custGeom>
            <a:rect b="b" l="l" r="r" t="t"/>
            <a:pathLst>
              <a:path extrusionOk="0" h="317352" w="539480">
                <a:moveTo>
                  <a:pt x="105870" y="0"/>
                </a:moveTo>
                <a:lnTo>
                  <a:pt x="433610" y="0"/>
                </a:lnTo>
                <a:cubicBezTo>
                  <a:pt x="492081" y="0"/>
                  <a:pt x="539480" y="47399"/>
                  <a:pt x="539480" y="105870"/>
                </a:cubicBezTo>
                <a:lnTo>
                  <a:pt x="539480" y="211482"/>
                </a:lnTo>
                <a:cubicBezTo>
                  <a:pt x="539480" y="269953"/>
                  <a:pt x="492081" y="317352"/>
                  <a:pt x="433610" y="317352"/>
                </a:cubicBezTo>
                <a:lnTo>
                  <a:pt x="105870" y="317352"/>
                </a:lnTo>
                <a:cubicBezTo>
                  <a:pt x="47399" y="317352"/>
                  <a:pt x="0" y="269953"/>
                  <a:pt x="0" y="211482"/>
                </a:cubicBezTo>
                <a:lnTo>
                  <a:pt x="0" y="105870"/>
                </a:lnTo>
                <a:cubicBezTo>
                  <a:pt x="0" y="47399"/>
                  <a:pt x="47399" y="0"/>
                  <a:pt x="105870" y="0"/>
                </a:cubicBezTo>
                <a:close/>
              </a:path>
            </a:pathLst>
          </a:custGeom>
          <a:solidFill>
            <a:srgbClr val="355FA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4"/>
          <p:cNvSpPr/>
          <p:nvPr/>
        </p:nvSpPr>
        <p:spPr>
          <a:xfrm>
            <a:off x="8943606" y="4130692"/>
            <a:ext cx="355315" cy="449550"/>
          </a:xfrm>
          <a:custGeom>
            <a:rect b="b" l="l" r="r" t="t"/>
            <a:pathLst>
              <a:path extrusionOk="0" h="1976045" w="1561822">
                <a:moveTo>
                  <a:pt x="0" y="0"/>
                </a:moveTo>
                <a:lnTo>
                  <a:pt x="780911" y="1976045"/>
                </a:lnTo>
                <a:lnTo>
                  <a:pt x="1561822" y="0"/>
                </a:lnTo>
                <a:close/>
              </a:path>
            </a:pathLst>
          </a:custGeom>
          <a:solidFill>
            <a:srgbClr val="8876B4"/>
          </a:solidFill>
          <a:ln>
            <a:noFill/>
          </a:ln>
        </p:spPr>
      </p:sp>
      <p:sp>
        <p:nvSpPr>
          <p:cNvPr id="108" name="Google Shape;108;p14"/>
          <p:cNvSpPr/>
          <p:nvPr/>
        </p:nvSpPr>
        <p:spPr>
          <a:xfrm>
            <a:off x="8390808" y="4722862"/>
            <a:ext cx="1461991" cy="860024"/>
          </a:xfrm>
          <a:custGeom>
            <a:rect b="b" l="l" r="r" t="t"/>
            <a:pathLst>
              <a:path extrusionOk="0" h="317352" w="539480">
                <a:moveTo>
                  <a:pt x="105870" y="0"/>
                </a:moveTo>
                <a:lnTo>
                  <a:pt x="433610" y="0"/>
                </a:lnTo>
                <a:cubicBezTo>
                  <a:pt x="492081" y="0"/>
                  <a:pt x="539480" y="47399"/>
                  <a:pt x="539480" y="105870"/>
                </a:cubicBezTo>
                <a:lnTo>
                  <a:pt x="539480" y="211482"/>
                </a:lnTo>
                <a:cubicBezTo>
                  <a:pt x="539480" y="269953"/>
                  <a:pt x="492081" y="317352"/>
                  <a:pt x="433610" y="317352"/>
                </a:cubicBezTo>
                <a:lnTo>
                  <a:pt x="105870" y="317352"/>
                </a:lnTo>
                <a:cubicBezTo>
                  <a:pt x="47399" y="317352"/>
                  <a:pt x="0" y="269953"/>
                  <a:pt x="0" y="211482"/>
                </a:cubicBezTo>
                <a:lnTo>
                  <a:pt x="0" y="105870"/>
                </a:lnTo>
                <a:cubicBezTo>
                  <a:pt x="0" y="47399"/>
                  <a:pt x="47399" y="0"/>
                  <a:pt x="105870" y="0"/>
                </a:cubicBezTo>
                <a:close/>
              </a:path>
            </a:pathLst>
          </a:custGeom>
          <a:solidFill>
            <a:srgbClr val="8876B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4"/>
          <p:cNvSpPr/>
          <p:nvPr/>
        </p:nvSpPr>
        <p:spPr>
          <a:xfrm>
            <a:off x="8364465" y="2658265"/>
            <a:ext cx="1515872" cy="151587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6F0E4"/>
          </a:solidFill>
          <a:ln cap="sq" cmpd="sng" w="95250">
            <a:solidFill>
              <a:srgbClr val="8876B4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0" name="Google Shape;110;p14"/>
          <p:cNvGrpSpPr/>
          <p:nvPr/>
        </p:nvGrpSpPr>
        <p:grpSpPr>
          <a:xfrm>
            <a:off x="8773290" y="2330190"/>
            <a:ext cx="697545" cy="697545"/>
            <a:chOff x="0" y="0"/>
            <a:chExt cx="812800" cy="812800"/>
          </a:xfrm>
        </p:grpSpPr>
        <p:sp>
          <p:nvSpPr>
            <p:cNvPr id="111" name="Google Shape;111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F0E4"/>
            </a:solidFill>
            <a:ln cap="sq" cmpd="sng" w="95250">
              <a:solidFill>
                <a:srgbClr val="8876B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4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13" name="Google Shape;113;p14"/>
          <p:cNvCxnSpPr/>
          <p:nvPr/>
        </p:nvCxnSpPr>
        <p:spPr>
          <a:xfrm>
            <a:off x="2412250" y="1707659"/>
            <a:ext cx="5868900" cy="0"/>
          </a:xfrm>
          <a:prstGeom prst="straightConnector1">
            <a:avLst/>
          </a:prstGeom>
          <a:noFill/>
          <a:ln cap="flat" cmpd="sng" w="28575">
            <a:solidFill>
              <a:srgbClr val="135276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114" name="Google Shape;114;p14"/>
          <p:cNvSpPr txBox="1"/>
          <p:nvPr/>
        </p:nvSpPr>
        <p:spPr>
          <a:xfrm>
            <a:off x="1380467" y="2468288"/>
            <a:ext cx="2664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98" u="none" cap="none" strike="noStrike">
                <a:solidFill>
                  <a:srgbClr val="32A279"/>
                </a:solidFill>
                <a:latin typeface="Darker Grotesque Black"/>
                <a:ea typeface="Darker Grotesque Black"/>
                <a:cs typeface="Darker Grotesque Black"/>
                <a:sym typeface="Darker Grotesque Black"/>
              </a:rPr>
              <a:t>1</a:t>
            </a:r>
            <a:endParaRPr/>
          </a:p>
        </p:txBody>
      </p:sp>
      <p:sp>
        <p:nvSpPr>
          <p:cNvPr id="115" name="Google Shape;115;p14"/>
          <p:cNvSpPr txBox="1"/>
          <p:nvPr/>
        </p:nvSpPr>
        <p:spPr>
          <a:xfrm>
            <a:off x="3271683" y="2433300"/>
            <a:ext cx="2664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98" u="none" cap="none" strike="noStrike">
                <a:solidFill>
                  <a:srgbClr val="F58756"/>
                </a:solidFill>
                <a:latin typeface="Darker Grotesque Black"/>
                <a:ea typeface="Darker Grotesque Black"/>
                <a:cs typeface="Darker Grotesque Black"/>
                <a:sym typeface="Darker Grotesque Black"/>
              </a:rPr>
              <a:t>2</a:t>
            </a:r>
            <a:endParaRPr/>
          </a:p>
        </p:txBody>
      </p:sp>
      <p:sp>
        <p:nvSpPr>
          <p:cNvPr id="116" name="Google Shape;116;p14"/>
          <p:cNvSpPr txBox="1"/>
          <p:nvPr/>
        </p:nvSpPr>
        <p:spPr>
          <a:xfrm>
            <a:off x="5158383" y="2433300"/>
            <a:ext cx="2664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98" u="none" cap="none" strike="noStrike">
                <a:solidFill>
                  <a:srgbClr val="E398C3"/>
                </a:solidFill>
                <a:latin typeface="Darker Grotesque Black"/>
                <a:ea typeface="Darker Grotesque Black"/>
                <a:cs typeface="Darker Grotesque Black"/>
                <a:sym typeface="Darker Grotesque Black"/>
              </a:rPr>
              <a:t>3</a:t>
            </a:r>
            <a:endParaRPr/>
          </a:p>
        </p:txBody>
      </p:sp>
      <p:sp>
        <p:nvSpPr>
          <p:cNvPr id="117" name="Google Shape;117;p14"/>
          <p:cNvSpPr txBox="1"/>
          <p:nvPr/>
        </p:nvSpPr>
        <p:spPr>
          <a:xfrm>
            <a:off x="7073658" y="2433300"/>
            <a:ext cx="2664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98" u="none" cap="none" strike="noStrike">
                <a:solidFill>
                  <a:srgbClr val="355FA9"/>
                </a:solidFill>
                <a:latin typeface="Darker Grotesque Black"/>
                <a:ea typeface="Darker Grotesque Black"/>
                <a:cs typeface="Darker Grotesque Black"/>
                <a:sym typeface="Darker Grotesque Black"/>
              </a:rPr>
              <a:t>4</a:t>
            </a:r>
            <a:endParaRPr/>
          </a:p>
        </p:txBody>
      </p:sp>
      <p:sp>
        <p:nvSpPr>
          <p:cNvPr id="118" name="Google Shape;118;p14"/>
          <p:cNvSpPr txBox="1"/>
          <p:nvPr/>
        </p:nvSpPr>
        <p:spPr>
          <a:xfrm>
            <a:off x="8988932" y="2433300"/>
            <a:ext cx="2664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98" u="none" cap="none" strike="noStrike">
                <a:solidFill>
                  <a:srgbClr val="8876B4"/>
                </a:solidFill>
                <a:latin typeface="Darker Grotesque Black"/>
                <a:ea typeface="Darker Grotesque Black"/>
                <a:cs typeface="Darker Grotesque Black"/>
                <a:sym typeface="Darker Grotesque Black"/>
              </a:rPr>
              <a:t>5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3">
  <p:cSld name="CUSTOM_2">
    <p:bg>
      <p:bgPr>
        <a:solidFill>
          <a:schemeClr val="dk2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5"/>
          <p:cNvPicPr preferRelativeResize="0"/>
          <p:nvPr/>
        </p:nvPicPr>
        <p:blipFill rotWithShape="1">
          <a:blip r:embed="rId2">
            <a:alphaModFix/>
          </a:blip>
          <a:srcRect b="6816" l="10131" r="6479" t="4765"/>
          <a:stretch/>
        </p:blipFill>
        <p:spPr>
          <a:xfrm>
            <a:off x="0" y="0"/>
            <a:ext cx="10693402" cy="755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5"/>
          <p:cNvPicPr preferRelativeResize="0"/>
          <p:nvPr/>
        </p:nvPicPr>
        <p:blipFill rotWithShape="1">
          <a:blip r:embed="rId3">
            <a:alphaModFix/>
          </a:blip>
          <a:srcRect b="0" l="0" r="51205" t="0"/>
          <a:stretch/>
        </p:blipFill>
        <p:spPr>
          <a:xfrm>
            <a:off x="9286029" y="2156150"/>
            <a:ext cx="1407373" cy="390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5"/>
          <p:cNvPicPr preferRelativeResize="0"/>
          <p:nvPr/>
        </p:nvPicPr>
        <p:blipFill rotWithShape="1">
          <a:blip r:embed="rId4">
            <a:alphaModFix/>
          </a:blip>
          <a:srcRect b="0" l="0" r="0" t="57850"/>
          <a:stretch/>
        </p:blipFill>
        <p:spPr>
          <a:xfrm>
            <a:off x="590450" y="3"/>
            <a:ext cx="3837126" cy="16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5"/>
          <p:cNvPicPr preferRelativeResize="0"/>
          <p:nvPr/>
        </p:nvPicPr>
        <p:blipFill rotWithShape="1">
          <a:blip r:embed="rId5">
            <a:alphaModFix/>
          </a:blip>
          <a:srcRect b="23768" l="-1543" r="0" t="0"/>
          <a:stretch/>
        </p:blipFill>
        <p:spPr>
          <a:xfrm>
            <a:off x="1349250" y="4148150"/>
            <a:ext cx="3632126" cy="34083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4" name="Google Shape;124;p15"/>
          <p:cNvGrpSpPr/>
          <p:nvPr/>
        </p:nvGrpSpPr>
        <p:grpSpPr>
          <a:xfrm>
            <a:off x="413698" y="828719"/>
            <a:ext cx="9866004" cy="5866500"/>
            <a:chOff x="590450" y="828719"/>
            <a:chExt cx="9866004" cy="5866500"/>
          </a:xfrm>
        </p:grpSpPr>
        <p:grpSp>
          <p:nvGrpSpPr>
            <p:cNvPr id="125" name="Google Shape;125;p15"/>
            <p:cNvGrpSpPr/>
            <p:nvPr/>
          </p:nvGrpSpPr>
          <p:grpSpPr>
            <a:xfrm>
              <a:off x="751563" y="905539"/>
              <a:ext cx="9704891" cy="5789680"/>
              <a:chOff x="0" y="-28575"/>
              <a:chExt cx="3289905" cy="1962670"/>
            </a:xfrm>
          </p:grpSpPr>
          <p:sp>
            <p:nvSpPr>
              <p:cNvPr id="126" name="Google Shape;126;p15"/>
              <p:cNvSpPr/>
              <p:nvPr/>
            </p:nvSpPr>
            <p:spPr>
              <a:xfrm>
                <a:off x="0" y="0"/>
                <a:ext cx="3289905" cy="1934095"/>
              </a:xfrm>
              <a:custGeom>
                <a:rect b="b" l="l" r="r" t="t"/>
                <a:pathLst>
                  <a:path extrusionOk="0" h="1934095" w="3289905">
                    <a:moveTo>
                      <a:pt x="0" y="0"/>
                    </a:moveTo>
                    <a:lnTo>
                      <a:pt x="3289905" y="0"/>
                    </a:lnTo>
                    <a:lnTo>
                      <a:pt x="3289905" y="1934095"/>
                    </a:lnTo>
                    <a:lnTo>
                      <a:pt x="0" y="1934095"/>
                    </a:lnTo>
                    <a:close/>
                  </a:path>
                </a:pathLst>
              </a:custGeom>
              <a:solidFill>
                <a:srgbClr val="31A279"/>
              </a:solidFill>
              <a:ln>
                <a:noFill/>
              </a:ln>
            </p:spPr>
          </p:sp>
          <p:sp>
            <p:nvSpPr>
              <p:cNvPr id="127" name="Google Shape;127;p15"/>
              <p:cNvSpPr txBox="1"/>
              <p:nvPr/>
            </p:nvSpPr>
            <p:spPr>
              <a:xfrm>
                <a:off x="0" y="-28575"/>
                <a:ext cx="3289800" cy="196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l">
                  <a:lnSpc>
                    <a:spcPct val="108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8" name="Google Shape;128;p15"/>
            <p:cNvSpPr/>
            <p:nvPr/>
          </p:nvSpPr>
          <p:spPr>
            <a:xfrm>
              <a:off x="590450" y="828719"/>
              <a:ext cx="9704891" cy="5705387"/>
            </a:xfrm>
            <a:custGeom>
              <a:rect b="b" l="l" r="r" t="t"/>
              <a:pathLst>
                <a:path extrusionOk="0" h="1934095" w="3289905">
                  <a:moveTo>
                    <a:pt x="0" y="0"/>
                  </a:moveTo>
                  <a:lnTo>
                    <a:pt x="3289905" y="0"/>
                  </a:lnTo>
                  <a:lnTo>
                    <a:pt x="3289905" y="1934095"/>
                  </a:lnTo>
                  <a:lnTo>
                    <a:pt x="0" y="1934095"/>
                  </a:lnTo>
                  <a:close/>
                </a:path>
              </a:pathLst>
            </a:custGeom>
            <a:solidFill>
              <a:srgbClr val="F6F0E4"/>
            </a:solidFill>
            <a:ln>
              <a:noFill/>
            </a:ln>
          </p:spPr>
        </p:sp>
      </p:grpSp>
      <p:cxnSp>
        <p:nvCxnSpPr>
          <p:cNvPr id="129" name="Google Shape;129;p15"/>
          <p:cNvCxnSpPr/>
          <p:nvPr/>
        </p:nvCxnSpPr>
        <p:spPr>
          <a:xfrm>
            <a:off x="1349248" y="2577889"/>
            <a:ext cx="8017200" cy="0"/>
          </a:xfrm>
          <a:prstGeom prst="straightConnector1">
            <a:avLst/>
          </a:prstGeom>
          <a:noFill/>
          <a:ln cap="flat" cmpd="sng" w="19050">
            <a:solidFill>
              <a:srgbClr val="135276"/>
            </a:solidFill>
            <a:prstDash val="lgDash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4">
  <p:cSld name="CUSTOM_3">
    <p:bg>
      <p:bgPr>
        <a:solidFill>
          <a:schemeClr val="lt1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6"/>
          <p:cNvPicPr preferRelativeResize="0"/>
          <p:nvPr/>
        </p:nvPicPr>
        <p:blipFill rotWithShape="1">
          <a:blip r:embed="rId2">
            <a:alphaModFix/>
          </a:blip>
          <a:srcRect b="23942" l="30444" r="0" t="0"/>
          <a:stretch/>
        </p:blipFill>
        <p:spPr>
          <a:xfrm>
            <a:off x="0" y="5106750"/>
            <a:ext cx="2306575" cy="244975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6"/>
          <p:cNvSpPr/>
          <p:nvPr/>
        </p:nvSpPr>
        <p:spPr>
          <a:xfrm>
            <a:off x="704325" y="1023300"/>
            <a:ext cx="4436784" cy="5929497"/>
          </a:xfrm>
          <a:custGeom>
            <a:rect b="b" l="l" r="r" t="t"/>
            <a:pathLst>
              <a:path extrusionOk="0" h="1754289" w="1119693">
                <a:moveTo>
                  <a:pt x="0" y="0"/>
                </a:moveTo>
                <a:lnTo>
                  <a:pt x="1119693" y="0"/>
                </a:lnTo>
                <a:lnTo>
                  <a:pt x="1119693" y="1754289"/>
                </a:lnTo>
                <a:lnTo>
                  <a:pt x="0" y="1754289"/>
                </a:lnTo>
                <a:close/>
              </a:path>
            </a:pathLst>
          </a:custGeom>
          <a:solidFill>
            <a:srgbClr val="F6F0E4"/>
          </a:solidFill>
          <a:ln>
            <a:noFill/>
          </a:ln>
        </p:spPr>
      </p:sp>
      <p:pic>
        <p:nvPicPr>
          <p:cNvPr id="133" name="Google Shape;133;p16"/>
          <p:cNvPicPr preferRelativeResize="0"/>
          <p:nvPr/>
        </p:nvPicPr>
        <p:blipFill rotWithShape="1">
          <a:blip r:embed="rId3">
            <a:alphaModFix/>
          </a:blip>
          <a:srcRect b="0" l="0" r="56016" t="0"/>
          <a:stretch/>
        </p:blipFill>
        <p:spPr>
          <a:xfrm>
            <a:off x="8890026" y="2262150"/>
            <a:ext cx="1803374" cy="3705623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6"/>
          <p:cNvSpPr/>
          <p:nvPr/>
        </p:nvSpPr>
        <p:spPr>
          <a:xfrm>
            <a:off x="5552267" y="1023300"/>
            <a:ext cx="4436784" cy="5929497"/>
          </a:xfrm>
          <a:custGeom>
            <a:rect b="b" l="l" r="r" t="t"/>
            <a:pathLst>
              <a:path extrusionOk="0" h="1754289" w="1119693">
                <a:moveTo>
                  <a:pt x="0" y="0"/>
                </a:moveTo>
                <a:lnTo>
                  <a:pt x="1119693" y="0"/>
                </a:lnTo>
                <a:lnTo>
                  <a:pt x="1119693" y="1754289"/>
                </a:lnTo>
                <a:lnTo>
                  <a:pt x="0" y="1754289"/>
                </a:lnTo>
                <a:close/>
              </a:path>
            </a:pathLst>
          </a:custGeom>
          <a:solidFill>
            <a:srgbClr val="F6F0E4"/>
          </a:solidFill>
          <a:ln>
            <a:noFill/>
          </a:ln>
        </p:spPr>
      </p:sp>
      <p:sp>
        <p:nvSpPr>
          <p:cNvPr id="135" name="Google Shape;135;p16"/>
          <p:cNvSpPr/>
          <p:nvPr/>
        </p:nvSpPr>
        <p:spPr>
          <a:xfrm>
            <a:off x="1264596" y="761202"/>
            <a:ext cx="3316224" cy="586121"/>
          </a:xfrm>
          <a:custGeom>
            <a:rect b="b" l="l" r="r" t="t"/>
            <a:pathLst>
              <a:path extrusionOk="0" h="143657" w="812800">
                <a:moveTo>
                  <a:pt x="34991" y="0"/>
                </a:moveTo>
                <a:lnTo>
                  <a:pt x="777810" y="0"/>
                </a:lnTo>
                <a:cubicBezTo>
                  <a:pt x="787090" y="0"/>
                  <a:pt x="795990" y="3686"/>
                  <a:pt x="802551" y="10248"/>
                </a:cubicBezTo>
                <a:cubicBezTo>
                  <a:pt x="809114" y="16810"/>
                  <a:pt x="812800" y="25710"/>
                  <a:pt x="812800" y="34991"/>
                </a:cubicBezTo>
                <a:lnTo>
                  <a:pt x="812800" y="108667"/>
                </a:lnTo>
                <a:cubicBezTo>
                  <a:pt x="812800" y="117947"/>
                  <a:pt x="809114" y="126847"/>
                  <a:pt x="802551" y="133409"/>
                </a:cubicBezTo>
                <a:cubicBezTo>
                  <a:pt x="795990" y="139971"/>
                  <a:pt x="787090" y="143657"/>
                  <a:pt x="777810" y="143657"/>
                </a:cubicBezTo>
                <a:lnTo>
                  <a:pt x="34991" y="143657"/>
                </a:lnTo>
                <a:cubicBezTo>
                  <a:pt x="25710" y="143657"/>
                  <a:pt x="16810" y="139971"/>
                  <a:pt x="10248" y="133409"/>
                </a:cubicBezTo>
                <a:cubicBezTo>
                  <a:pt x="3686" y="126847"/>
                  <a:pt x="0" y="117947"/>
                  <a:pt x="0" y="108667"/>
                </a:cubicBezTo>
                <a:lnTo>
                  <a:pt x="0" y="34991"/>
                </a:lnTo>
                <a:cubicBezTo>
                  <a:pt x="0" y="25710"/>
                  <a:pt x="3686" y="16810"/>
                  <a:pt x="10248" y="10248"/>
                </a:cubicBezTo>
                <a:cubicBezTo>
                  <a:pt x="16810" y="3686"/>
                  <a:pt x="25710" y="0"/>
                  <a:pt x="34991" y="0"/>
                </a:cubicBezTo>
                <a:close/>
              </a:path>
            </a:pathLst>
          </a:custGeom>
          <a:solidFill>
            <a:srgbClr val="1352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16"/>
          <p:cNvSpPr/>
          <p:nvPr/>
        </p:nvSpPr>
        <p:spPr>
          <a:xfrm>
            <a:off x="6112546" y="761202"/>
            <a:ext cx="3316224" cy="586121"/>
          </a:xfrm>
          <a:custGeom>
            <a:rect b="b" l="l" r="r" t="t"/>
            <a:pathLst>
              <a:path extrusionOk="0" h="143657" w="812800">
                <a:moveTo>
                  <a:pt x="34991" y="0"/>
                </a:moveTo>
                <a:lnTo>
                  <a:pt x="777810" y="0"/>
                </a:lnTo>
                <a:cubicBezTo>
                  <a:pt x="787090" y="0"/>
                  <a:pt x="795990" y="3686"/>
                  <a:pt x="802551" y="10248"/>
                </a:cubicBezTo>
                <a:cubicBezTo>
                  <a:pt x="809114" y="16810"/>
                  <a:pt x="812800" y="25710"/>
                  <a:pt x="812800" y="34991"/>
                </a:cubicBezTo>
                <a:lnTo>
                  <a:pt x="812800" y="108667"/>
                </a:lnTo>
                <a:cubicBezTo>
                  <a:pt x="812800" y="117947"/>
                  <a:pt x="809114" y="126847"/>
                  <a:pt x="802551" y="133409"/>
                </a:cubicBezTo>
                <a:cubicBezTo>
                  <a:pt x="795990" y="139971"/>
                  <a:pt x="787090" y="143657"/>
                  <a:pt x="777810" y="143657"/>
                </a:cubicBezTo>
                <a:lnTo>
                  <a:pt x="34991" y="143657"/>
                </a:lnTo>
                <a:cubicBezTo>
                  <a:pt x="25710" y="143657"/>
                  <a:pt x="16810" y="139971"/>
                  <a:pt x="10248" y="133409"/>
                </a:cubicBezTo>
                <a:cubicBezTo>
                  <a:pt x="3686" y="126847"/>
                  <a:pt x="0" y="117947"/>
                  <a:pt x="0" y="108667"/>
                </a:cubicBezTo>
                <a:lnTo>
                  <a:pt x="0" y="34991"/>
                </a:lnTo>
                <a:cubicBezTo>
                  <a:pt x="0" y="25710"/>
                  <a:pt x="3686" y="16810"/>
                  <a:pt x="10248" y="10248"/>
                </a:cubicBezTo>
                <a:cubicBezTo>
                  <a:pt x="16810" y="3686"/>
                  <a:pt x="25710" y="0"/>
                  <a:pt x="34991" y="0"/>
                </a:cubicBezTo>
                <a:close/>
              </a:path>
            </a:pathLst>
          </a:custGeom>
          <a:solidFill>
            <a:srgbClr val="1352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rben"/>
              <a:buNone/>
              <a:defRPr i="0" sz="4400" u="none" cap="none" strike="noStrik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Darker Grotesque Medium"/>
              <a:buChar char="•"/>
              <a:defRPr i="0" sz="3200" u="none" cap="none" strike="noStrik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arker Grotesque Medium"/>
              <a:buChar char="–"/>
              <a:defRPr i="0" sz="2800" u="none" cap="none" strike="noStrik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rker Grotesque Medium"/>
              <a:buChar char="•"/>
              <a:defRPr i="0" sz="2400" u="none" cap="none" strike="noStrik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arker Grotesque Medium"/>
              <a:buChar char="–"/>
              <a:defRPr i="0" sz="2000" u="none" cap="none" strike="noStrik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arker Grotesque Medium"/>
              <a:buChar char="»"/>
              <a:defRPr i="0" sz="2000" u="none" cap="none" strike="noStrik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arker Grotesque Medium"/>
              <a:buChar char="•"/>
              <a:defRPr i="0" sz="2000" u="none" cap="none" strike="noStrik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arker Grotesque Medium"/>
              <a:buChar char="•"/>
              <a:defRPr i="0" sz="2000" u="none" cap="none" strike="noStrik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arker Grotesque Medium"/>
              <a:buChar char="•"/>
              <a:defRPr i="0" sz="2000" u="none" cap="none" strike="noStrik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arker Grotesque Medium"/>
              <a:buChar char="•"/>
              <a:defRPr i="0" sz="2000" u="none" cap="none" strike="noStrik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Font typeface="Darker Grotesque Medium"/>
              <a:buNone/>
              <a:defRPr i="0" sz="1200" u="none" cap="none" strike="noStrike">
                <a:solidFill>
                  <a:srgbClr val="888888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Darker Grotesque Medium"/>
              <a:buNone/>
              <a:defRPr i="0" sz="1800" u="none" cap="none" strike="noStrik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Darker Grotesque Medium"/>
              <a:buNone/>
              <a:defRPr i="0" sz="1800" u="none" cap="none" strike="noStrik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Darker Grotesque Medium"/>
              <a:buNone/>
              <a:defRPr i="0" sz="1800" u="none" cap="none" strike="noStrik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Darker Grotesque Medium"/>
              <a:buNone/>
              <a:defRPr i="0" sz="1800" u="none" cap="none" strike="noStrik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Darker Grotesque Medium"/>
              <a:buNone/>
              <a:defRPr i="0" sz="1800" u="none" cap="none" strike="noStrik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Darker Grotesque Medium"/>
              <a:buNone/>
              <a:defRPr i="0" sz="1800" u="none" cap="none" strike="noStrik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Darker Grotesque Medium"/>
              <a:buNone/>
              <a:defRPr i="0" sz="1800" u="none" cap="none" strike="noStrik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Darker Grotesque Medium"/>
              <a:buNone/>
              <a:defRPr i="0" sz="1800" u="none" cap="none" strike="noStrik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Darker Grotesque Medium"/>
              <a:buNone/>
              <a:defRPr i="0" sz="1200" u="none" cap="none" strike="noStrike">
                <a:solidFill>
                  <a:srgbClr val="888888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Darker Grotesque Medium"/>
              <a:buNone/>
              <a:defRPr i="0" sz="1800" u="none" cap="none" strike="noStrik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Darker Grotesque Medium"/>
              <a:buNone/>
              <a:defRPr i="0" sz="1800" u="none" cap="none" strike="noStrik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Darker Grotesque Medium"/>
              <a:buNone/>
              <a:defRPr i="0" sz="1800" u="none" cap="none" strike="noStrik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Darker Grotesque Medium"/>
              <a:buNone/>
              <a:defRPr i="0" sz="1800" u="none" cap="none" strike="noStrik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Darker Grotesque Medium"/>
              <a:buNone/>
              <a:defRPr i="0" sz="1800" u="none" cap="none" strike="noStrik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Darker Grotesque Medium"/>
              <a:buNone/>
              <a:defRPr i="0" sz="1800" u="none" cap="none" strike="noStrik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Darker Grotesque Medium"/>
              <a:buNone/>
              <a:defRPr i="0" sz="1800" u="none" cap="none" strike="noStrik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Darker Grotesque Medium"/>
              <a:buNone/>
              <a:defRPr i="0" sz="1800" u="none" cap="none" strike="noStrik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indent="0" lvl="1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indent="0" lvl="2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indent="0" lvl="3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indent="0" lvl="4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indent="0" lvl="5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indent="0" lvl="6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indent="0" lvl="7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indent="0" lvl="8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1.png"/><Relationship Id="rId10" Type="http://schemas.openxmlformats.org/officeDocument/2006/relationships/image" Target="../media/image5.png"/><Relationship Id="rId13" Type="http://schemas.openxmlformats.org/officeDocument/2006/relationships/image" Target="../media/image19.png"/><Relationship Id="rId1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image" Target="../media/image7.png"/><Relationship Id="rId15" Type="http://schemas.openxmlformats.org/officeDocument/2006/relationships/image" Target="../media/image23.png"/><Relationship Id="rId14" Type="http://schemas.openxmlformats.org/officeDocument/2006/relationships/image" Target="../media/image2.png"/><Relationship Id="rId17" Type="http://schemas.openxmlformats.org/officeDocument/2006/relationships/image" Target="../media/image25.png"/><Relationship Id="rId16" Type="http://schemas.openxmlformats.org/officeDocument/2006/relationships/image" Target="../media/image15.png"/><Relationship Id="rId5" Type="http://schemas.openxmlformats.org/officeDocument/2006/relationships/image" Target="../media/image6.png"/><Relationship Id="rId6" Type="http://schemas.openxmlformats.org/officeDocument/2006/relationships/image" Target="../media/image14.png"/><Relationship Id="rId7" Type="http://schemas.openxmlformats.org/officeDocument/2006/relationships/image" Target="../media/image1.png"/><Relationship Id="rId8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1.png"/><Relationship Id="rId4" Type="http://schemas.openxmlformats.org/officeDocument/2006/relationships/image" Target="../media/image29.png"/><Relationship Id="rId5" Type="http://schemas.openxmlformats.org/officeDocument/2006/relationships/image" Target="../media/image16.png"/><Relationship Id="rId6" Type="http://schemas.openxmlformats.org/officeDocument/2006/relationships/image" Target="../media/image22.png"/><Relationship Id="rId7" Type="http://schemas.openxmlformats.org/officeDocument/2006/relationships/image" Target="../media/image24.png"/><Relationship Id="rId8" Type="http://schemas.openxmlformats.org/officeDocument/2006/relationships/image" Target="../media/image32.png"/></Relationships>
</file>

<file path=ppt/slides/_rels/slide3.xml.rels><?xml version="1.0" encoding="UTF-8" standalone="yes"?><Relationships xmlns="http://schemas.openxmlformats.org/package/2006/relationships"><Relationship Id="rId20" Type="http://schemas.openxmlformats.org/officeDocument/2006/relationships/image" Target="../media/image34.png"/><Relationship Id="rId11" Type="http://schemas.openxmlformats.org/officeDocument/2006/relationships/image" Target="../media/image13.png"/><Relationship Id="rId22" Type="http://schemas.openxmlformats.org/officeDocument/2006/relationships/image" Target="../media/image7.png"/><Relationship Id="rId10" Type="http://schemas.openxmlformats.org/officeDocument/2006/relationships/image" Target="../media/image23.png"/><Relationship Id="rId21" Type="http://schemas.openxmlformats.org/officeDocument/2006/relationships/image" Target="../media/image14.png"/><Relationship Id="rId13" Type="http://schemas.openxmlformats.org/officeDocument/2006/relationships/image" Target="../media/image25.png"/><Relationship Id="rId1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2.png"/><Relationship Id="rId15" Type="http://schemas.openxmlformats.org/officeDocument/2006/relationships/image" Target="../media/image29.png"/><Relationship Id="rId14" Type="http://schemas.openxmlformats.org/officeDocument/2006/relationships/image" Target="../media/image20.png"/><Relationship Id="rId17" Type="http://schemas.openxmlformats.org/officeDocument/2006/relationships/image" Target="../media/image22.png"/><Relationship Id="rId16" Type="http://schemas.openxmlformats.org/officeDocument/2006/relationships/image" Target="../media/image16.png"/><Relationship Id="rId5" Type="http://schemas.openxmlformats.org/officeDocument/2006/relationships/image" Target="../media/image5.png"/><Relationship Id="rId19" Type="http://schemas.openxmlformats.org/officeDocument/2006/relationships/image" Target="../media/image32.png"/><Relationship Id="rId6" Type="http://schemas.openxmlformats.org/officeDocument/2006/relationships/image" Target="../media/image11.png"/><Relationship Id="rId18" Type="http://schemas.openxmlformats.org/officeDocument/2006/relationships/image" Target="../media/image24.png"/><Relationship Id="rId7" Type="http://schemas.openxmlformats.org/officeDocument/2006/relationships/image" Target="../media/image8.png"/><Relationship Id="rId8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1.png"/><Relationship Id="rId4" Type="http://schemas.openxmlformats.org/officeDocument/2006/relationships/image" Target="../media/image19.png"/><Relationship Id="rId5" Type="http://schemas.openxmlformats.org/officeDocument/2006/relationships/image" Target="../media/image4.png"/><Relationship Id="rId6" Type="http://schemas.openxmlformats.org/officeDocument/2006/relationships/image" Target="../media/image33.png"/><Relationship Id="rId7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D8DF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1" name="Google Shape;141;p17"/>
          <p:cNvCxnSpPr/>
          <p:nvPr/>
        </p:nvCxnSpPr>
        <p:spPr>
          <a:xfrm rot="10800000">
            <a:off x="7988912" y="3689095"/>
            <a:ext cx="0" cy="1608879"/>
          </a:xfrm>
          <a:prstGeom prst="straightConnector1">
            <a:avLst/>
          </a:prstGeom>
          <a:noFill/>
          <a:ln cap="flat" cmpd="sng" w="19050">
            <a:solidFill>
              <a:srgbClr val="135276"/>
            </a:solidFill>
            <a:prstDash val="dot"/>
            <a:round/>
            <a:headEnd len="sm" w="sm" type="none"/>
            <a:tailEnd len="sm" w="sm" type="none"/>
          </a:ln>
        </p:spPr>
      </p:cxnSp>
      <p:pic>
        <p:nvPicPr>
          <p:cNvPr id="142" name="Google Shape;14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4600" y="2634576"/>
            <a:ext cx="1053914" cy="1614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65279" y="1215223"/>
            <a:ext cx="1871166" cy="214309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4" name="Google Shape;144;p17"/>
          <p:cNvCxnSpPr/>
          <p:nvPr/>
        </p:nvCxnSpPr>
        <p:spPr>
          <a:xfrm>
            <a:off x="3192961" y="4595455"/>
            <a:ext cx="0" cy="1372200"/>
          </a:xfrm>
          <a:prstGeom prst="straightConnector1">
            <a:avLst/>
          </a:prstGeom>
          <a:noFill/>
          <a:ln cap="flat" cmpd="sng" w="19050">
            <a:solidFill>
              <a:srgbClr val="135276"/>
            </a:solidFill>
            <a:prstDash val="dot"/>
            <a:round/>
            <a:headEnd len="sm" w="sm" type="none"/>
            <a:tailEnd len="sm" w="sm" type="none"/>
          </a:ln>
        </p:spPr>
      </p:cxnSp>
      <p:pic>
        <p:nvPicPr>
          <p:cNvPr id="145" name="Google Shape;14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48000" y="5182175"/>
            <a:ext cx="1758023" cy="180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2625" y="4961267"/>
            <a:ext cx="2276700" cy="683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7"/>
          <p:cNvPicPr preferRelativeResize="0"/>
          <p:nvPr/>
        </p:nvPicPr>
        <p:blipFill rotWithShape="1">
          <a:blip r:embed="rId7">
            <a:alphaModFix/>
          </a:blip>
          <a:srcRect b="0" l="7501" r="0" t="61044"/>
          <a:stretch/>
        </p:blipFill>
        <p:spPr>
          <a:xfrm>
            <a:off x="0" y="0"/>
            <a:ext cx="7528199" cy="2001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8" name="Google Shape;148;p17"/>
          <p:cNvCxnSpPr/>
          <p:nvPr/>
        </p:nvCxnSpPr>
        <p:spPr>
          <a:xfrm rot="10800000">
            <a:off x="2854390" y="3825770"/>
            <a:ext cx="0" cy="770570"/>
          </a:xfrm>
          <a:prstGeom prst="straightConnector1">
            <a:avLst/>
          </a:prstGeom>
          <a:noFill/>
          <a:ln cap="flat" cmpd="sng" w="19050">
            <a:solidFill>
              <a:srgbClr val="135276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149" name="Google Shape;149;p17"/>
          <p:cNvCxnSpPr/>
          <p:nvPr/>
        </p:nvCxnSpPr>
        <p:spPr>
          <a:xfrm rot="10800000">
            <a:off x="888247" y="2546527"/>
            <a:ext cx="0" cy="2283188"/>
          </a:xfrm>
          <a:prstGeom prst="straightConnector1">
            <a:avLst/>
          </a:prstGeom>
          <a:noFill/>
          <a:ln cap="flat" cmpd="sng" w="19050">
            <a:solidFill>
              <a:srgbClr val="135276"/>
            </a:solidFill>
            <a:prstDash val="dot"/>
            <a:round/>
            <a:headEnd len="sm" w="sm" type="none"/>
            <a:tailEnd len="sm" w="sm" type="none"/>
          </a:ln>
        </p:spPr>
      </p:cxnSp>
      <p:grpSp>
        <p:nvGrpSpPr>
          <p:cNvPr id="150" name="Google Shape;150;p17"/>
          <p:cNvGrpSpPr/>
          <p:nvPr/>
        </p:nvGrpSpPr>
        <p:grpSpPr>
          <a:xfrm>
            <a:off x="673500" y="2327348"/>
            <a:ext cx="429494" cy="429494"/>
            <a:chOff x="0" y="0"/>
            <a:chExt cx="812800" cy="812800"/>
          </a:xfrm>
        </p:grpSpPr>
        <p:sp>
          <p:nvSpPr>
            <p:cNvPr id="151" name="Google Shape;151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352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1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1" marL="0" marR="0" rtl="0" algn="ctr">
                <a:lnSpc>
                  <a:spcPct val="132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3" name="Google Shape;153;p17"/>
          <p:cNvGrpSpPr/>
          <p:nvPr/>
        </p:nvGrpSpPr>
        <p:grpSpPr>
          <a:xfrm>
            <a:off x="2630118" y="3471517"/>
            <a:ext cx="429494" cy="429494"/>
            <a:chOff x="0" y="0"/>
            <a:chExt cx="572658" cy="572658"/>
          </a:xfrm>
        </p:grpSpPr>
        <p:grpSp>
          <p:nvGrpSpPr>
            <p:cNvPr id="154" name="Google Shape;154;p17"/>
            <p:cNvGrpSpPr/>
            <p:nvPr/>
          </p:nvGrpSpPr>
          <p:grpSpPr>
            <a:xfrm>
              <a:off x="0" y="0"/>
              <a:ext cx="572658" cy="572658"/>
              <a:chOff x="0" y="0"/>
              <a:chExt cx="812800" cy="812800"/>
            </a:xfrm>
          </p:grpSpPr>
          <p:sp>
            <p:nvSpPr>
              <p:cNvPr id="155" name="Google Shape;155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527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" name="Google Shape;156;p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1" marL="0" marR="0" rtl="0" algn="ctr">
                  <a:lnSpc>
                    <a:spcPct val="1321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7" name="Google Shape;157;p17"/>
            <p:cNvSpPr txBox="1"/>
            <p:nvPr/>
          </p:nvSpPr>
          <p:spPr>
            <a:xfrm>
              <a:off x="10128" y="122171"/>
              <a:ext cx="552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500" u="none" cap="none" strike="noStrike">
                  <a:solidFill>
                    <a:srgbClr val="F6F0E4"/>
                  </a:solidFill>
                  <a:latin typeface="Corben"/>
                  <a:ea typeface="Corben"/>
                  <a:cs typeface="Corben"/>
                  <a:sym typeface="Corben"/>
                </a:rPr>
                <a:t>2</a:t>
              </a:r>
              <a:endParaRPr/>
            </a:p>
          </p:txBody>
        </p:sp>
      </p:grpSp>
      <p:grpSp>
        <p:nvGrpSpPr>
          <p:cNvPr id="158" name="Google Shape;158;p17"/>
          <p:cNvGrpSpPr/>
          <p:nvPr/>
        </p:nvGrpSpPr>
        <p:grpSpPr>
          <a:xfrm>
            <a:off x="4878684" y="2210254"/>
            <a:ext cx="429494" cy="429494"/>
            <a:chOff x="0" y="0"/>
            <a:chExt cx="572658" cy="572658"/>
          </a:xfrm>
        </p:grpSpPr>
        <p:grpSp>
          <p:nvGrpSpPr>
            <p:cNvPr id="159" name="Google Shape;159;p17"/>
            <p:cNvGrpSpPr/>
            <p:nvPr/>
          </p:nvGrpSpPr>
          <p:grpSpPr>
            <a:xfrm>
              <a:off x="0" y="0"/>
              <a:ext cx="572658" cy="572658"/>
              <a:chOff x="0" y="0"/>
              <a:chExt cx="812800" cy="812800"/>
            </a:xfrm>
          </p:grpSpPr>
          <p:sp>
            <p:nvSpPr>
              <p:cNvPr id="160" name="Google Shape;160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527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" name="Google Shape;161;p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1" marL="0" marR="0" rtl="0" algn="ctr">
                  <a:lnSpc>
                    <a:spcPct val="1321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2" name="Google Shape;162;p17"/>
            <p:cNvSpPr txBox="1"/>
            <p:nvPr/>
          </p:nvSpPr>
          <p:spPr>
            <a:xfrm>
              <a:off x="10128" y="132404"/>
              <a:ext cx="552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500" u="none" cap="none" strike="noStrike">
                  <a:solidFill>
                    <a:srgbClr val="F6F0E4"/>
                  </a:solidFill>
                  <a:latin typeface="Corben"/>
                  <a:ea typeface="Corben"/>
                  <a:cs typeface="Corben"/>
                  <a:sym typeface="Corben"/>
                </a:rPr>
                <a:t>3</a:t>
              </a:r>
              <a:endParaRPr/>
            </a:p>
          </p:txBody>
        </p:sp>
      </p:grpSp>
      <p:cxnSp>
        <p:nvCxnSpPr>
          <p:cNvPr id="163" name="Google Shape;163;p17"/>
          <p:cNvCxnSpPr/>
          <p:nvPr/>
        </p:nvCxnSpPr>
        <p:spPr>
          <a:xfrm rot="10800000">
            <a:off x="5102956" y="2575570"/>
            <a:ext cx="0" cy="2056578"/>
          </a:xfrm>
          <a:prstGeom prst="straightConnector1">
            <a:avLst/>
          </a:prstGeom>
          <a:noFill/>
          <a:ln cap="flat" cmpd="sng" w="19050">
            <a:solidFill>
              <a:srgbClr val="135276"/>
            </a:solidFill>
            <a:prstDash val="dot"/>
            <a:round/>
            <a:headEnd len="sm" w="sm" type="none"/>
            <a:tailEnd len="sm" w="sm" type="none"/>
          </a:ln>
        </p:spPr>
      </p:cxnSp>
      <p:grpSp>
        <p:nvGrpSpPr>
          <p:cNvPr id="164" name="Google Shape;164;p17"/>
          <p:cNvGrpSpPr/>
          <p:nvPr/>
        </p:nvGrpSpPr>
        <p:grpSpPr>
          <a:xfrm>
            <a:off x="4512472" y="5307856"/>
            <a:ext cx="429494" cy="429494"/>
            <a:chOff x="0" y="0"/>
            <a:chExt cx="572658" cy="572658"/>
          </a:xfrm>
        </p:grpSpPr>
        <p:grpSp>
          <p:nvGrpSpPr>
            <p:cNvPr id="165" name="Google Shape;165;p17"/>
            <p:cNvGrpSpPr/>
            <p:nvPr/>
          </p:nvGrpSpPr>
          <p:grpSpPr>
            <a:xfrm>
              <a:off x="0" y="0"/>
              <a:ext cx="572658" cy="572658"/>
              <a:chOff x="0" y="0"/>
              <a:chExt cx="812800" cy="812800"/>
            </a:xfrm>
          </p:grpSpPr>
          <p:sp>
            <p:nvSpPr>
              <p:cNvPr id="166" name="Google Shape;166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527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" name="Google Shape;167;p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1" marL="0" marR="0" rtl="0" algn="ctr">
                  <a:lnSpc>
                    <a:spcPct val="1321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8" name="Google Shape;168;p17"/>
            <p:cNvSpPr txBox="1"/>
            <p:nvPr/>
          </p:nvSpPr>
          <p:spPr>
            <a:xfrm>
              <a:off x="10128" y="119637"/>
              <a:ext cx="552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500" u="none" cap="none" strike="noStrike">
                  <a:solidFill>
                    <a:srgbClr val="F6F0E4"/>
                  </a:solidFill>
                  <a:latin typeface="Corben"/>
                  <a:ea typeface="Corben"/>
                  <a:cs typeface="Corben"/>
                  <a:sym typeface="Corben"/>
                </a:rPr>
                <a:t>5</a:t>
              </a:r>
              <a:endParaRPr/>
            </a:p>
          </p:txBody>
        </p:sp>
      </p:grpSp>
      <p:cxnSp>
        <p:nvCxnSpPr>
          <p:cNvPr id="169" name="Google Shape;169;p17"/>
          <p:cNvCxnSpPr/>
          <p:nvPr/>
        </p:nvCxnSpPr>
        <p:spPr>
          <a:xfrm>
            <a:off x="2898000" y="4596350"/>
            <a:ext cx="266400" cy="0"/>
          </a:xfrm>
          <a:prstGeom prst="straightConnector1">
            <a:avLst/>
          </a:prstGeom>
          <a:noFill/>
          <a:ln cap="flat" cmpd="sng" w="19050">
            <a:solidFill>
              <a:srgbClr val="135276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170" name="Google Shape;170;p17"/>
          <p:cNvCxnSpPr/>
          <p:nvPr/>
        </p:nvCxnSpPr>
        <p:spPr>
          <a:xfrm>
            <a:off x="4815383" y="5513078"/>
            <a:ext cx="2497889" cy="0"/>
          </a:xfrm>
          <a:prstGeom prst="straightConnector1">
            <a:avLst/>
          </a:prstGeom>
          <a:noFill/>
          <a:ln cap="flat" cmpd="sng" w="19050">
            <a:solidFill>
              <a:srgbClr val="135276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171" name="Google Shape;171;p17"/>
          <p:cNvCxnSpPr/>
          <p:nvPr/>
        </p:nvCxnSpPr>
        <p:spPr>
          <a:xfrm rot="10800000">
            <a:off x="8029908" y="5297974"/>
            <a:ext cx="627600" cy="0"/>
          </a:xfrm>
          <a:prstGeom prst="straightConnector1">
            <a:avLst/>
          </a:prstGeom>
          <a:noFill/>
          <a:ln cap="flat" cmpd="sng" w="19050">
            <a:solidFill>
              <a:srgbClr val="135276"/>
            </a:solidFill>
            <a:prstDash val="dot"/>
            <a:round/>
            <a:headEnd len="sm" w="sm" type="none"/>
            <a:tailEnd len="sm" w="sm" type="none"/>
          </a:ln>
        </p:spPr>
      </p:cxnSp>
      <p:grpSp>
        <p:nvGrpSpPr>
          <p:cNvPr id="172" name="Google Shape;172;p17"/>
          <p:cNvGrpSpPr/>
          <p:nvPr/>
        </p:nvGrpSpPr>
        <p:grpSpPr>
          <a:xfrm>
            <a:off x="8427086" y="5044672"/>
            <a:ext cx="429494" cy="429494"/>
            <a:chOff x="0" y="0"/>
            <a:chExt cx="572658" cy="572658"/>
          </a:xfrm>
        </p:grpSpPr>
        <p:grpSp>
          <p:nvGrpSpPr>
            <p:cNvPr id="173" name="Google Shape;173;p17"/>
            <p:cNvGrpSpPr/>
            <p:nvPr/>
          </p:nvGrpSpPr>
          <p:grpSpPr>
            <a:xfrm>
              <a:off x="0" y="0"/>
              <a:ext cx="572658" cy="572658"/>
              <a:chOff x="0" y="0"/>
              <a:chExt cx="812800" cy="812800"/>
            </a:xfrm>
          </p:grpSpPr>
          <p:sp>
            <p:nvSpPr>
              <p:cNvPr id="174" name="Google Shape;174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527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" name="Google Shape;175;p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1" marL="0" marR="0" rtl="0" algn="ctr">
                  <a:lnSpc>
                    <a:spcPct val="1321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76" name="Google Shape;176;p17"/>
            <p:cNvSpPr txBox="1"/>
            <p:nvPr/>
          </p:nvSpPr>
          <p:spPr>
            <a:xfrm>
              <a:off x="10128" y="119604"/>
              <a:ext cx="552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500" u="none" cap="none" strike="noStrike">
                  <a:solidFill>
                    <a:srgbClr val="F6F0E4"/>
                  </a:solidFill>
                  <a:latin typeface="Corben"/>
                  <a:ea typeface="Corben"/>
                  <a:cs typeface="Corben"/>
                  <a:sym typeface="Corben"/>
                </a:rPr>
                <a:t>4</a:t>
              </a:r>
              <a:endParaRPr/>
            </a:p>
          </p:txBody>
        </p:sp>
      </p:grpSp>
      <p:sp>
        <p:nvSpPr>
          <p:cNvPr id="177" name="Google Shape;177;p17"/>
          <p:cNvSpPr txBox="1"/>
          <p:nvPr/>
        </p:nvSpPr>
        <p:spPr>
          <a:xfrm>
            <a:off x="8169887" y="3667213"/>
            <a:ext cx="17229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87" u="none" cap="none" strike="noStrike">
                <a:solidFill>
                  <a:srgbClr val="145276"/>
                </a:solidFill>
                <a:latin typeface="Corben"/>
                <a:ea typeface="Corben"/>
                <a:cs typeface="Corben"/>
                <a:sym typeface="Corben"/>
              </a:rPr>
              <a:t>Event Execution</a:t>
            </a:r>
            <a:endParaRPr/>
          </a:p>
        </p:txBody>
      </p:sp>
      <p:sp>
        <p:nvSpPr>
          <p:cNvPr id="178" name="Google Shape;178;p17"/>
          <p:cNvSpPr txBox="1"/>
          <p:nvPr/>
        </p:nvSpPr>
        <p:spPr>
          <a:xfrm>
            <a:off x="5021298" y="5676525"/>
            <a:ext cx="1909800" cy="3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87" u="none" cap="none" strike="noStrike">
                <a:solidFill>
                  <a:srgbClr val="145276"/>
                </a:solidFill>
                <a:latin typeface="Corben"/>
                <a:ea typeface="Corben"/>
                <a:cs typeface="Corben"/>
                <a:sym typeface="Corben"/>
              </a:rPr>
              <a:t>Marketing and Promotions</a:t>
            </a:r>
            <a:endParaRPr/>
          </a:p>
        </p:txBody>
      </p:sp>
      <p:sp>
        <p:nvSpPr>
          <p:cNvPr id="179" name="Google Shape;179;p17"/>
          <p:cNvSpPr txBox="1"/>
          <p:nvPr/>
        </p:nvSpPr>
        <p:spPr>
          <a:xfrm>
            <a:off x="8169876" y="3958700"/>
            <a:ext cx="1242300" cy="8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145276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Lorem ipsum dolor sit amet, consectetur.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200" u="none" cap="none" strike="noStrike">
              <a:solidFill>
                <a:srgbClr val="145276"/>
              </a:solidFill>
              <a:latin typeface="Darker Grotesque"/>
              <a:ea typeface="Darker Grotesque"/>
              <a:cs typeface="Darker Grotesque"/>
              <a:sym typeface="Darker Grotesque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145276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Adipiscing elit, sed do eiusmod amet.</a:t>
            </a:r>
            <a:endParaRPr/>
          </a:p>
        </p:txBody>
      </p:sp>
      <p:sp>
        <p:nvSpPr>
          <p:cNvPr id="180" name="Google Shape;180;p17"/>
          <p:cNvSpPr txBox="1"/>
          <p:nvPr/>
        </p:nvSpPr>
        <p:spPr>
          <a:xfrm>
            <a:off x="5018775" y="6227400"/>
            <a:ext cx="17580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145276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Lorem ipsum dolor sit amet, consectetur adipiscing elit, sed do eiusmod.</a:t>
            </a:r>
            <a:endParaRPr/>
          </a:p>
        </p:txBody>
      </p:sp>
      <p:sp>
        <p:nvSpPr>
          <p:cNvPr id="181" name="Google Shape;181;p17"/>
          <p:cNvSpPr txBox="1"/>
          <p:nvPr/>
        </p:nvSpPr>
        <p:spPr>
          <a:xfrm>
            <a:off x="1066156" y="2849622"/>
            <a:ext cx="1134600" cy="6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87" u="none" cap="none" strike="noStrike">
                <a:solidFill>
                  <a:srgbClr val="145276"/>
                </a:solidFill>
                <a:latin typeface="Corben"/>
                <a:ea typeface="Corben"/>
                <a:cs typeface="Corben"/>
                <a:sym typeface="Corben"/>
              </a:rPr>
              <a:t>Budget and Initial  Planning</a:t>
            </a:r>
            <a:endParaRPr/>
          </a:p>
        </p:txBody>
      </p:sp>
      <p:sp>
        <p:nvSpPr>
          <p:cNvPr id="182" name="Google Shape;182;p17"/>
          <p:cNvSpPr txBox="1"/>
          <p:nvPr/>
        </p:nvSpPr>
        <p:spPr>
          <a:xfrm>
            <a:off x="3260738" y="3630695"/>
            <a:ext cx="1823400" cy="3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87" u="none" cap="none" strike="noStrike">
                <a:solidFill>
                  <a:srgbClr val="145276"/>
                </a:solidFill>
                <a:latin typeface="Corben"/>
                <a:ea typeface="Corben"/>
                <a:cs typeface="Corben"/>
                <a:sym typeface="Corben"/>
              </a:rPr>
              <a:t>Team and Responsibilities</a:t>
            </a:r>
            <a:endParaRPr/>
          </a:p>
        </p:txBody>
      </p:sp>
      <p:sp>
        <p:nvSpPr>
          <p:cNvPr id="183" name="Google Shape;183;p17"/>
          <p:cNvSpPr txBox="1"/>
          <p:nvPr/>
        </p:nvSpPr>
        <p:spPr>
          <a:xfrm>
            <a:off x="5393903" y="2624055"/>
            <a:ext cx="1242300" cy="3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87" u="none" cap="none" strike="noStrike">
                <a:solidFill>
                  <a:srgbClr val="145276"/>
                </a:solidFill>
                <a:latin typeface="Corben"/>
                <a:ea typeface="Corben"/>
                <a:cs typeface="Corben"/>
                <a:sym typeface="Corben"/>
              </a:rPr>
              <a:t> Logi</a:t>
            </a:r>
            <a:r>
              <a:rPr b="1" lang="en-US" sz="1187">
                <a:solidFill>
                  <a:srgbClr val="145276"/>
                </a:solidFill>
                <a:latin typeface="Corben"/>
                <a:ea typeface="Corben"/>
                <a:cs typeface="Corben"/>
                <a:sym typeface="Corben"/>
              </a:rPr>
              <a:t>st</a:t>
            </a:r>
            <a:r>
              <a:rPr b="1" i="0" lang="en-US" sz="1187" u="none" cap="none" strike="noStrike">
                <a:solidFill>
                  <a:srgbClr val="145276"/>
                </a:solidFill>
                <a:latin typeface="Corben"/>
                <a:ea typeface="Corben"/>
                <a:cs typeface="Corben"/>
                <a:sym typeface="Corben"/>
              </a:rPr>
              <a:t>ics and Details</a:t>
            </a:r>
            <a:endParaRPr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84" name="Google Shape;184;p17"/>
          <p:cNvSpPr txBox="1"/>
          <p:nvPr/>
        </p:nvSpPr>
        <p:spPr>
          <a:xfrm>
            <a:off x="659219" y="543379"/>
            <a:ext cx="672896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F58756"/>
                </a:solidFill>
                <a:latin typeface="Corben"/>
                <a:ea typeface="Corben"/>
                <a:cs typeface="Corben"/>
                <a:sym typeface="Corben"/>
              </a:rPr>
              <a:t> Event Workflow</a:t>
            </a:r>
            <a:endParaRPr/>
          </a:p>
        </p:txBody>
      </p:sp>
      <p:sp>
        <p:nvSpPr>
          <p:cNvPr id="185" name="Google Shape;185;p17"/>
          <p:cNvSpPr txBox="1"/>
          <p:nvPr/>
        </p:nvSpPr>
        <p:spPr>
          <a:xfrm>
            <a:off x="3613163" y="1248229"/>
            <a:ext cx="3023146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145276"/>
                </a:solidFill>
                <a:latin typeface="Corben"/>
                <a:ea typeface="Corben"/>
                <a:cs typeface="Corben"/>
                <a:sym typeface="Corben"/>
              </a:rPr>
              <a:t>Infographic</a:t>
            </a:r>
            <a:endParaRPr/>
          </a:p>
        </p:txBody>
      </p:sp>
      <p:sp>
        <p:nvSpPr>
          <p:cNvPr id="186" name="Google Shape;186;p17"/>
          <p:cNvSpPr txBox="1"/>
          <p:nvPr/>
        </p:nvSpPr>
        <p:spPr>
          <a:xfrm>
            <a:off x="1066150" y="3601925"/>
            <a:ext cx="12423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145276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Lorem ipsum dolor sit amet, consectetur adipiscing elit, sed do eiusmod.</a:t>
            </a:r>
            <a:endParaRPr/>
          </a:p>
        </p:txBody>
      </p:sp>
      <p:sp>
        <p:nvSpPr>
          <p:cNvPr id="187" name="Google Shape;187;p17"/>
          <p:cNvSpPr txBox="1"/>
          <p:nvPr/>
        </p:nvSpPr>
        <p:spPr>
          <a:xfrm>
            <a:off x="681096" y="2439358"/>
            <a:ext cx="4143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6F0E4"/>
                </a:solidFill>
                <a:latin typeface="Corben"/>
                <a:ea typeface="Corben"/>
                <a:cs typeface="Corben"/>
                <a:sym typeface="Corben"/>
              </a:rPr>
              <a:t>1</a:t>
            </a:r>
            <a:endParaRPr/>
          </a:p>
        </p:txBody>
      </p:sp>
      <p:sp>
        <p:nvSpPr>
          <p:cNvPr id="188" name="Google Shape;188;p17"/>
          <p:cNvSpPr txBox="1"/>
          <p:nvPr/>
        </p:nvSpPr>
        <p:spPr>
          <a:xfrm>
            <a:off x="3295851" y="4196950"/>
            <a:ext cx="12423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145276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Lorem ipsum dolor sit amet, consectetur adipiscing elit, sed do eiusmod.</a:t>
            </a:r>
            <a:endParaRPr/>
          </a:p>
        </p:txBody>
      </p:sp>
      <p:sp>
        <p:nvSpPr>
          <p:cNvPr id="189" name="Google Shape;189;p17"/>
          <p:cNvSpPr txBox="1"/>
          <p:nvPr/>
        </p:nvSpPr>
        <p:spPr>
          <a:xfrm>
            <a:off x="5393900" y="3158250"/>
            <a:ext cx="17580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145276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Lorem ipsum dolor sit amet, consectetur adipiscing elit, sed do eiusmod.</a:t>
            </a:r>
            <a:endParaRPr/>
          </a:p>
        </p:txBody>
      </p:sp>
      <p:cxnSp>
        <p:nvCxnSpPr>
          <p:cNvPr id="190" name="Google Shape;190;p17"/>
          <p:cNvCxnSpPr/>
          <p:nvPr/>
        </p:nvCxnSpPr>
        <p:spPr>
          <a:xfrm>
            <a:off x="888247" y="1533979"/>
            <a:ext cx="2586509" cy="0"/>
          </a:xfrm>
          <a:prstGeom prst="straightConnector1">
            <a:avLst/>
          </a:prstGeom>
          <a:noFill/>
          <a:ln cap="flat" cmpd="sng" w="38100">
            <a:solidFill>
              <a:srgbClr val="135276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91" name="Google Shape;191;p1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13000" y="4358351"/>
            <a:ext cx="1181975" cy="1233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27075" y="4778502"/>
            <a:ext cx="731026" cy="80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535525" y="5911699"/>
            <a:ext cx="1013601" cy="91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474625" y="5566075"/>
            <a:ext cx="928523" cy="116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528200" y="5795450"/>
            <a:ext cx="789926" cy="107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938175" y="5251085"/>
            <a:ext cx="685276" cy="561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7"/>
          <p:cNvPicPr preferRelativeResize="0"/>
          <p:nvPr/>
        </p:nvPicPr>
        <p:blipFill rotWithShape="1">
          <a:blip r:embed="rId14">
            <a:alphaModFix/>
          </a:blip>
          <a:srcRect b="-1245" l="0" r="0" t="0"/>
          <a:stretch/>
        </p:blipFill>
        <p:spPr>
          <a:xfrm>
            <a:off x="5004950" y="4239402"/>
            <a:ext cx="1181975" cy="69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7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6193475" y="3767874"/>
            <a:ext cx="1226248" cy="119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7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8459525" y="1927375"/>
            <a:ext cx="364624" cy="94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7"/>
          <p:cNvPicPr preferRelativeResize="0"/>
          <p:nvPr/>
        </p:nvPicPr>
        <p:blipFill rotWithShape="1">
          <a:blip r:embed="rId17">
            <a:alphaModFix/>
          </a:blip>
          <a:srcRect b="10" l="0" r="0" t="-10"/>
          <a:stretch/>
        </p:blipFill>
        <p:spPr>
          <a:xfrm>
            <a:off x="9102925" y="2135922"/>
            <a:ext cx="540675" cy="83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5E4FF"/>
        </a:solid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18"/>
          <p:cNvPicPr preferRelativeResize="0"/>
          <p:nvPr/>
        </p:nvPicPr>
        <p:blipFill rotWithShape="1">
          <a:blip r:embed="rId3">
            <a:alphaModFix/>
          </a:blip>
          <a:srcRect b="6816" l="10131" r="6479" t="4765"/>
          <a:stretch/>
        </p:blipFill>
        <p:spPr>
          <a:xfrm>
            <a:off x="0" y="0"/>
            <a:ext cx="10693402" cy="7556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8"/>
          <p:cNvSpPr/>
          <p:nvPr/>
        </p:nvSpPr>
        <p:spPr>
          <a:xfrm>
            <a:off x="1335142" y="4130692"/>
            <a:ext cx="356942" cy="451609"/>
          </a:xfrm>
          <a:custGeom>
            <a:rect b="b" l="l" r="r" t="t"/>
            <a:pathLst>
              <a:path extrusionOk="0" h="1976045" w="1561822">
                <a:moveTo>
                  <a:pt x="0" y="0"/>
                </a:moveTo>
                <a:lnTo>
                  <a:pt x="780911" y="1976045"/>
                </a:lnTo>
                <a:lnTo>
                  <a:pt x="1561822" y="0"/>
                </a:lnTo>
                <a:close/>
              </a:path>
            </a:pathLst>
          </a:custGeom>
          <a:solidFill>
            <a:srgbClr val="31A279"/>
          </a:solidFill>
          <a:ln>
            <a:noFill/>
          </a:ln>
        </p:spPr>
      </p:sp>
      <p:cxnSp>
        <p:nvCxnSpPr>
          <p:cNvPr id="207" name="Google Shape;207;p18"/>
          <p:cNvCxnSpPr/>
          <p:nvPr/>
        </p:nvCxnSpPr>
        <p:spPr>
          <a:xfrm>
            <a:off x="1425113" y="3396827"/>
            <a:ext cx="7980100" cy="0"/>
          </a:xfrm>
          <a:prstGeom prst="straightConnector1">
            <a:avLst/>
          </a:prstGeom>
          <a:noFill/>
          <a:ln cap="flat" cmpd="sng" w="28575">
            <a:solidFill>
              <a:srgbClr val="135276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208" name="Google Shape;208;p18"/>
          <p:cNvSpPr/>
          <p:nvPr/>
        </p:nvSpPr>
        <p:spPr>
          <a:xfrm>
            <a:off x="808686" y="4722862"/>
            <a:ext cx="1462539" cy="860346"/>
          </a:xfrm>
          <a:custGeom>
            <a:rect b="b" l="l" r="r" t="t"/>
            <a:pathLst>
              <a:path extrusionOk="0" h="317352" w="539480">
                <a:moveTo>
                  <a:pt x="105870" y="0"/>
                </a:moveTo>
                <a:lnTo>
                  <a:pt x="433610" y="0"/>
                </a:lnTo>
                <a:cubicBezTo>
                  <a:pt x="492081" y="0"/>
                  <a:pt x="539480" y="47399"/>
                  <a:pt x="539480" y="105870"/>
                </a:cubicBezTo>
                <a:lnTo>
                  <a:pt x="539480" y="211482"/>
                </a:lnTo>
                <a:cubicBezTo>
                  <a:pt x="539480" y="269953"/>
                  <a:pt x="492081" y="317352"/>
                  <a:pt x="433610" y="317352"/>
                </a:cubicBezTo>
                <a:lnTo>
                  <a:pt x="105870" y="317352"/>
                </a:lnTo>
                <a:cubicBezTo>
                  <a:pt x="47399" y="317352"/>
                  <a:pt x="0" y="269953"/>
                  <a:pt x="0" y="211482"/>
                </a:cubicBezTo>
                <a:lnTo>
                  <a:pt x="0" y="105870"/>
                </a:lnTo>
                <a:cubicBezTo>
                  <a:pt x="0" y="47399"/>
                  <a:pt x="47399" y="0"/>
                  <a:pt x="105870" y="0"/>
                </a:cubicBezTo>
                <a:close/>
              </a:path>
            </a:pathLst>
          </a:custGeom>
          <a:solidFill>
            <a:srgbClr val="31A27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8"/>
          <p:cNvSpPr/>
          <p:nvPr/>
        </p:nvSpPr>
        <p:spPr>
          <a:xfrm>
            <a:off x="756000" y="2658265"/>
            <a:ext cx="1515225" cy="1515225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6F0E4"/>
          </a:solidFill>
          <a:ln cap="sq" cmpd="sng" w="95250">
            <a:solidFill>
              <a:srgbClr val="31A279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18"/>
          <p:cNvSpPr/>
          <p:nvPr/>
        </p:nvSpPr>
        <p:spPr>
          <a:xfrm>
            <a:off x="1164825" y="2330190"/>
            <a:ext cx="697574" cy="697574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6F0E4"/>
          </a:solidFill>
          <a:ln cap="sq" cmpd="sng" w="95250">
            <a:solidFill>
              <a:srgbClr val="31A279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8"/>
          <p:cNvSpPr/>
          <p:nvPr/>
        </p:nvSpPr>
        <p:spPr>
          <a:xfrm>
            <a:off x="3226357" y="4130692"/>
            <a:ext cx="356942" cy="451609"/>
          </a:xfrm>
          <a:custGeom>
            <a:rect b="b" l="l" r="r" t="t"/>
            <a:pathLst>
              <a:path extrusionOk="0" h="1976045" w="1561822">
                <a:moveTo>
                  <a:pt x="0" y="0"/>
                </a:moveTo>
                <a:lnTo>
                  <a:pt x="780911" y="1976045"/>
                </a:lnTo>
                <a:lnTo>
                  <a:pt x="1561822" y="0"/>
                </a:lnTo>
                <a:close/>
              </a:path>
            </a:pathLst>
          </a:custGeom>
          <a:solidFill>
            <a:srgbClr val="F58756"/>
          </a:solidFill>
          <a:ln>
            <a:noFill/>
          </a:ln>
        </p:spPr>
      </p:sp>
      <p:sp>
        <p:nvSpPr>
          <p:cNvPr id="212" name="Google Shape;212;p18"/>
          <p:cNvSpPr/>
          <p:nvPr/>
        </p:nvSpPr>
        <p:spPr>
          <a:xfrm>
            <a:off x="2684472" y="4719262"/>
            <a:ext cx="1461991" cy="860024"/>
          </a:xfrm>
          <a:custGeom>
            <a:rect b="b" l="l" r="r" t="t"/>
            <a:pathLst>
              <a:path extrusionOk="0" h="317352" w="539480">
                <a:moveTo>
                  <a:pt x="105870" y="0"/>
                </a:moveTo>
                <a:lnTo>
                  <a:pt x="433610" y="0"/>
                </a:lnTo>
                <a:cubicBezTo>
                  <a:pt x="492081" y="0"/>
                  <a:pt x="539480" y="47399"/>
                  <a:pt x="539480" y="105870"/>
                </a:cubicBezTo>
                <a:lnTo>
                  <a:pt x="539480" y="211482"/>
                </a:lnTo>
                <a:cubicBezTo>
                  <a:pt x="539480" y="269953"/>
                  <a:pt x="492081" y="317352"/>
                  <a:pt x="433610" y="317352"/>
                </a:cubicBezTo>
                <a:lnTo>
                  <a:pt x="105870" y="317352"/>
                </a:lnTo>
                <a:cubicBezTo>
                  <a:pt x="47399" y="317352"/>
                  <a:pt x="0" y="269953"/>
                  <a:pt x="0" y="211482"/>
                </a:cubicBezTo>
                <a:lnTo>
                  <a:pt x="0" y="105870"/>
                </a:lnTo>
                <a:cubicBezTo>
                  <a:pt x="0" y="47399"/>
                  <a:pt x="47399" y="0"/>
                  <a:pt x="105870" y="0"/>
                </a:cubicBezTo>
                <a:close/>
              </a:path>
            </a:pathLst>
          </a:custGeom>
          <a:solidFill>
            <a:srgbClr val="F5875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18"/>
          <p:cNvSpPr/>
          <p:nvPr/>
        </p:nvSpPr>
        <p:spPr>
          <a:xfrm>
            <a:off x="2647216" y="2658265"/>
            <a:ext cx="1515225" cy="1515225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6F0E4"/>
          </a:solidFill>
          <a:ln cap="sq" cmpd="sng" w="95250">
            <a:solidFill>
              <a:srgbClr val="F58756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4" name="Google Shape;214;p18"/>
          <p:cNvGrpSpPr/>
          <p:nvPr/>
        </p:nvGrpSpPr>
        <p:grpSpPr>
          <a:xfrm>
            <a:off x="3056041" y="2330190"/>
            <a:ext cx="697574" cy="697574"/>
            <a:chOff x="0" y="0"/>
            <a:chExt cx="812800" cy="812800"/>
          </a:xfrm>
        </p:grpSpPr>
        <p:sp>
          <p:nvSpPr>
            <p:cNvPr id="215" name="Google Shape;215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F0E4"/>
            </a:solidFill>
            <a:ln cap="sq" cmpd="sng" w="95250">
              <a:solidFill>
                <a:srgbClr val="F58756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7" name="Google Shape;217;p18"/>
          <p:cNvSpPr/>
          <p:nvPr/>
        </p:nvSpPr>
        <p:spPr>
          <a:xfrm>
            <a:off x="5113057" y="4130692"/>
            <a:ext cx="356942" cy="451609"/>
          </a:xfrm>
          <a:custGeom>
            <a:rect b="b" l="l" r="r" t="t"/>
            <a:pathLst>
              <a:path extrusionOk="0" h="1976045" w="1561822">
                <a:moveTo>
                  <a:pt x="0" y="0"/>
                </a:moveTo>
                <a:lnTo>
                  <a:pt x="780911" y="1976045"/>
                </a:lnTo>
                <a:lnTo>
                  <a:pt x="1561822" y="0"/>
                </a:lnTo>
                <a:close/>
              </a:path>
            </a:pathLst>
          </a:custGeom>
          <a:solidFill>
            <a:srgbClr val="E398C3"/>
          </a:solidFill>
          <a:ln>
            <a:noFill/>
          </a:ln>
        </p:spPr>
      </p:sp>
      <p:sp>
        <p:nvSpPr>
          <p:cNvPr id="218" name="Google Shape;218;p18"/>
          <p:cNvSpPr/>
          <p:nvPr/>
        </p:nvSpPr>
        <p:spPr>
          <a:xfrm>
            <a:off x="4560258" y="4722862"/>
            <a:ext cx="1462539" cy="860346"/>
          </a:xfrm>
          <a:custGeom>
            <a:rect b="b" l="l" r="r" t="t"/>
            <a:pathLst>
              <a:path extrusionOk="0" h="317352" w="539480">
                <a:moveTo>
                  <a:pt x="105870" y="0"/>
                </a:moveTo>
                <a:lnTo>
                  <a:pt x="433610" y="0"/>
                </a:lnTo>
                <a:cubicBezTo>
                  <a:pt x="492081" y="0"/>
                  <a:pt x="539480" y="47399"/>
                  <a:pt x="539480" y="105870"/>
                </a:cubicBezTo>
                <a:lnTo>
                  <a:pt x="539480" y="211482"/>
                </a:lnTo>
                <a:cubicBezTo>
                  <a:pt x="539480" y="269953"/>
                  <a:pt x="492081" y="317352"/>
                  <a:pt x="433610" y="317352"/>
                </a:cubicBezTo>
                <a:lnTo>
                  <a:pt x="105870" y="317352"/>
                </a:lnTo>
                <a:cubicBezTo>
                  <a:pt x="47399" y="317352"/>
                  <a:pt x="0" y="269953"/>
                  <a:pt x="0" y="211482"/>
                </a:cubicBezTo>
                <a:lnTo>
                  <a:pt x="0" y="105870"/>
                </a:lnTo>
                <a:cubicBezTo>
                  <a:pt x="0" y="47399"/>
                  <a:pt x="47399" y="0"/>
                  <a:pt x="105870" y="0"/>
                </a:cubicBezTo>
                <a:close/>
              </a:path>
            </a:pathLst>
          </a:custGeom>
          <a:solidFill>
            <a:srgbClr val="E398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8"/>
          <p:cNvSpPr/>
          <p:nvPr/>
        </p:nvSpPr>
        <p:spPr>
          <a:xfrm>
            <a:off x="4533915" y="2658265"/>
            <a:ext cx="1515225" cy="1515225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6F0E4"/>
          </a:solidFill>
          <a:ln cap="sq" cmpd="sng" w="95250">
            <a:solidFill>
              <a:srgbClr val="E398C3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0" name="Google Shape;220;p18"/>
          <p:cNvGrpSpPr/>
          <p:nvPr/>
        </p:nvGrpSpPr>
        <p:grpSpPr>
          <a:xfrm>
            <a:off x="4942741" y="2330190"/>
            <a:ext cx="697574" cy="697574"/>
            <a:chOff x="0" y="0"/>
            <a:chExt cx="812800" cy="812800"/>
          </a:xfrm>
        </p:grpSpPr>
        <p:sp>
          <p:nvSpPr>
            <p:cNvPr id="221" name="Google Shape;221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F0E4"/>
            </a:solidFill>
            <a:ln cap="sq" cmpd="sng" w="95250">
              <a:solidFill>
                <a:srgbClr val="E398C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3" name="Google Shape;223;p18"/>
          <p:cNvSpPr/>
          <p:nvPr/>
        </p:nvSpPr>
        <p:spPr>
          <a:xfrm>
            <a:off x="7028332" y="4130692"/>
            <a:ext cx="356942" cy="451609"/>
          </a:xfrm>
          <a:custGeom>
            <a:rect b="b" l="l" r="r" t="t"/>
            <a:pathLst>
              <a:path extrusionOk="0" h="1976045" w="1561822">
                <a:moveTo>
                  <a:pt x="0" y="0"/>
                </a:moveTo>
                <a:lnTo>
                  <a:pt x="780911" y="1976045"/>
                </a:lnTo>
                <a:lnTo>
                  <a:pt x="1561822" y="0"/>
                </a:lnTo>
                <a:close/>
              </a:path>
            </a:pathLst>
          </a:custGeom>
          <a:solidFill>
            <a:srgbClr val="355FA9"/>
          </a:solidFill>
          <a:ln>
            <a:noFill/>
          </a:ln>
        </p:spPr>
      </p:sp>
      <p:sp>
        <p:nvSpPr>
          <p:cNvPr id="224" name="Google Shape;224;p18"/>
          <p:cNvSpPr/>
          <p:nvPr/>
        </p:nvSpPr>
        <p:spPr>
          <a:xfrm>
            <a:off x="6449190" y="2658265"/>
            <a:ext cx="1515225" cy="1515225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6F0E4"/>
          </a:solidFill>
          <a:ln cap="sq" cmpd="sng" w="95250">
            <a:solidFill>
              <a:srgbClr val="355FA9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5" name="Google Shape;225;p18"/>
          <p:cNvGrpSpPr/>
          <p:nvPr/>
        </p:nvGrpSpPr>
        <p:grpSpPr>
          <a:xfrm>
            <a:off x="6858016" y="2330190"/>
            <a:ext cx="697574" cy="697574"/>
            <a:chOff x="0" y="0"/>
            <a:chExt cx="812800" cy="812800"/>
          </a:xfrm>
        </p:grpSpPr>
        <p:sp>
          <p:nvSpPr>
            <p:cNvPr id="226" name="Google Shape;226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F0E4"/>
            </a:solidFill>
            <a:ln cap="sq" cmpd="sng" w="95250">
              <a:solidFill>
                <a:srgbClr val="355FA9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8" name="Google Shape;228;p18"/>
          <p:cNvSpPr/>
          <p:nvPr/>
        </p:nvSpPr>
        <p:spPr>
          <a:xfrm>
            <a:off x="6475533" y="4722862"/>
            <a:ext cx="1462530" cy="860341"/>
          </a:xfrm>
          <a:custGeom>
            <a:rect b="b" l="l" r="r" t="t"/>
            <a:pathLst>
              <a:path extrusionOk="0" h="317352" w="539480">
                <a:moveTo>
                  <a:pt x="105870" y="0"/>
                </a:moveTo>
                <a:lnTo>
                  <a:pt x="433610" y="0"/>
                </a:lnTo>
                <a:cubicBezTo>
                  <a:pt x="492081" y="0"/>
                  <a:pt x="539480" y="47399"/>
                  <a:pt x="539480" y="105870"/>
                </a:cubicBezTo>
                <a:lnTo>
                  <a:pt x="539480" y="211482"/>
                </a:lnTo>
                <a:cubicBezTo>
                  <a:pt x="539480" y="269953"/>
                  <a:pt x="492081" y="317352"/>
                  <a:pt x="433610" y="317352"/>
                </a:cubicBezTo>
                <a:lnTo>
                  <a:pt x="105870" y="317352"/>
                </a:lnTo>
                <a:cubicBezTo>
                  <a:pt x="47399" y="317352"/>
                  <a:pt x="0" y="269953"/>
                  <a:pt x="0" y="211482"/>
                </a:cubicBezTo>
                <a:lnTo>
                  <a:pt x="0" y="105870"/>
                </a:lnTo>
                <a:cubicBezTo>
                  <a:pt x="0" y="47399"/>
                  <a:pt x="47399" y="0"/>
                  <a:pt x="105870" y="0"/>
                </a:cubicBezTo>
                <a:close/>
              </a:path>
            </a:pathLst>
          </a:custGeom>
          <a:solidFill>
            <a:srgbClr val="355FA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18"/>
          <p:cNvSpPr/>
          <p:nvPr/>
        </p:nvSpPr>
        <p:spPr>
          <a:xfrm>
            <a:off x="8943606" y="4130692"/>
            <a:ext cx="356942" cy="451609"/>
          </a:xfrm>
          <a:custGeom>
            <a:rect b="b" l="l" r="r" t="t"/>
            <a:pathLst>
              <a:path extrusionOk="0" h="1976045" w="1561822">
                <a:moveTo>
                  <a:pt x="0" y="0"/>
                </a:moveTo>
                <a:lnTo>
                  <a:pt x="780911" y="1976045"/>
                </a:lnTo>
                <a:lnTo>
                  <a:pt x="1561822" y="0"/>
                </a:lnTo>
                <a:close/>
              </a:path>
            </a:pathLst>
          </a:custGeom>
          <a:solidFill>
            <a:srgbClr val="8876B4"/>
          </a:solidFill>
          <a:ln>
            <a:noFill/>
          </a:ln>
        </p:spPr>
      </p:sp>
      <p:sp>
        <p:nvSpPr>
          <p:cNvPr id="230" name="Google Shape;230;p18"/>
          <p:cNvSpPr/>
          <p:nvPr/>
        </p:nvSpPr>
        <p:spPr>
          <a:xfrm>
            <a:off x="8390808" y="4722862"/>
            <a:ext cx="1462539" cy="860346"/>
          </a:xfrm>
          <a:custGeom>
            <a:rect b="b" l="l" r="r" t="t"/>
            <a:pathLst>
              <a:path extrusionOk="0" h="317352" w="539480">
                <a:moveTo>
                  <a:pt x="105870" y="0"/>
                </a:moveTo>
                <a:lnTo>
                  <a:pt x="433610" y="0"/>
                </a:lnTo>
                <a:cubicBezTo>
                  <a:pt x="492081" y="0"/>
                  <a:pt x="539480" y="47399"/>
                  <a:pt x="539480" y="105870"/>
                </a:cubicBezTo>
                <a:lnTo>
                  <a:pt x="539480" y="211482"/>
                </a:lnTo>
                <a:cubicBezTo>
                  <a:pt x="539480" y="269953"/>
                  <a:pt x="492081" y="317352"/>
                  <a:pt x="433610" y="317352"/>
                </a:cubicBezTo>
                <a:lnTo>
                  <a:pt x="105870" y="317352"/>
                </a:lnTo>
                <a:cubicBezTo>
                  <a:pt x="47399" y="317352"/>
                  <a:pt x="0" y="269953"/>
                  <a:pt x="0" y="211482"/>
                </a:cubicBezTo>
                <a:lnTo>
                  <a:pt x="0" y="105870"/>
                </a:lnTo>
                <a:cubicBezTo>
                  <a:pt x="0" y="47399"/>
                  <a:pt x="47399" y="0"/>
                  <a:pt x="105870" y="0"/>
                </a:cubicBezTo>
                <a:close/>
              </a:path>
            </a:pathLst>
          </a:custGeom>
          <a:solidFill>
            <a:srgbClr val="8876B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18"/>
          <p:cNvSpPr/>
          <p:nvPr/>
        </p:nvSpPr>
        <p:spPr>
          <a:xfrm>
            <a:off x="8364465" y="2658265"/>
            <a:ext cx="1515872" cy="151587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6F0E4"/>
          </a:solidFill>
          <a:ln cap="sq" cmpd="sng" w="95250">
            <a:solidFill>
              <a:srgbClr val="8876B4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32" name="Google Shape;232;p18"/>
          <p:cNvGrpSpPr/>
          <p:nvPr/>
        </p:nvGrpSpPr>
        <p:grpSpPr>
          <a:xfrm>
            <a:off x="8773290" y="2330190"/>
            <a:ext cx="697574" cy="697574"/>
            <a:chOff x="0" y="0"/>
            <a:chExt cx="812800" cy="812800"/>
          </a:xfrm>
        </p:grpSpPr>
        <p:sp>
          <p:nvSpPr>
            <p:cNvPr id="233" name="Google Shape;233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F0E4"/>
            </a:solidFill>
            <a:ln cap="sq" cmpd="sng" w="95250">
              <a:solidFill>
                <a:srgbClr val="8876B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5" name="Google Shape;235;p18"/>
          <p:cNvSpPr txBox="1"/>
          <p:nvPr/>
        </p:nvSpPr>
        <p:spPr>
          <a:xfrm>
            <a:off x="1981520" y="727425"/>
            <a:ext cx="672896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145276"/>
                </a:solidFill>
                <a:latin typeface="Corben"/>
                <a:ea typeface="Corben"/>
                <a:cs typeface="Corben"/>
                <a:sym typeface="Corben"/>
              </a:rPr>
              <a:t> Event Workflow</a:t>
            </a:r>
            <a:endParaRPr/>
          </a:p>
        </p:txBody>
      </p:sp>
      <p:cxnSp>
        <p:nvCxnSpPr>
          <p:cNvPr id="236" name="Google Shape;236;p18"/>
          <p:cNvCxnSpPr/>
          <p:nvPr/>
        </p:nvCxnSpPr>
        <p:spPr>
          <a:xfrm>
            <a:off x="2424060" y="1707659"/>
            <a:ext cx="1846570" cy="0"/>
          </a:xfrm>
          <a:prstGeom prst="straightConnector1">
            <a:avLst/>
          </a:prstGeom>
          <a:noFill/>
          <a:ln cap="flat" cmpd="sng" w="28575">
            <a:solidFill>
              <a:srgbClr val="135276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237" name="Google Shape;237;p18"/>
          <p:cNvSpPr txBox="1"/>
          <p:nvPr/>
        </p:nvSpPr>
        <p:spPr>
          <a:xfrm>
            <a:off x="4423413" y="1401975"/>
            <a:ext cx="1846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145276"/>
                </a:solidFill>
                <a:latin typeface="Darker Grotesque SemiBold"/>
                <a:ea typeface="Darker Grotesque SemiBold"/>
                <a:cs typeface="Darker Grotesque SemiBold"/>
                <a:sym typeface="Darker Grotesque SemiBold"/>
              </a:rPr>
              <a:t>Infographic</a:t>
            </a:r>
            <a:endParaRPr/>
          </a:p>
        </p:txBody>
      </p:sp>
      <p:cxnSp>
        <p:nvCxnSpPr>
          <p:cNvPr id="238" name="Google Shape;238;p18"/>
          <p:cNvCxnSpPr/>
          <p:nvPr/>
        </p:nvCxnSpPr>
        <p:spPr>
          <a:xfrm>
            <a:off x="6421371" y="1687768"/>
            <a:ext cx="1846570" cy="0"/>
          </a:xfrm>
          <a:prstGeom prst="straightConnector1">
            <a:avLst/>
          </a:prstGeom>
          <a:noFill/>
          <a:ln cap="flat" cmpd="sng" w="28575">
            <a:solidFill>
              <a:srgbClr val="135276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239" name="Google Shape;239;p18"/>
          <p:cNvSpPr txBox="1"/>
          <p:nvPr/>
        </p:nvSpPr>
        <p:spPr>
          <a:xfrm>
            <a:off x="953830" y="4833074"/>
            <a:ext cx="1119600" cy="6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87" u="none" cap="none" strike="noStrike">
                <a:solidFill>
                  <a:srgbClr val="FFFFFF"/>
                </a:solidFill>
                <a:latin typeface="Corben"/>
                <a:ea typeface="Corben"/>
                <a:cs typeface="Corben"/>
                <a:sym typeface="Corben"/>
              </a:rPr>
              <a:t>Budget and Initial Planning</a:t>
            </a:r>
            <a:endParaRPr/>
          </a:p>
        </p:txBody>
      </p:sp>
      <p:sp>
        <p:nvSpPr>
          <p:cNvPr id="240" name="Google Shape;240;p18"/>
          <p:cNvSpPr txBox="1"/>
          <p:nvPr/>
        </p:nvSpPr>
        <p:spPr>
          <a:xfrm>
            <a:off x="808686" y="5716558"/>
            <a:ext cx="1462500" cy="8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74" u="none" cap="none" strike="noStrike">
                <a:solidFill>
                  <a:srgbClr val="145276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Lorem ipsum dolor sit amet, consectetur adipiscing elit, sed do eiusmod.</a:t>
            </a:r>
            <a:endParaRPr/>
          </a:p>
        </p:txBody>
      </p:sp>
      <p:sp>
        <p:nvSpPr>
          <p:cNvPr id="241" name="Google Shape;241;p18"/>
          <p:cNvSpPr txBox="1"/>
          <p:nvPr/>
        </p:nvSpPr>
        <p:spPr>
          <a:xfrm>
            <a:off x="1380467" y="2468288"/>
            <a:ext cx="2664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98" u="none" cap="none" strike="noStrike">
                <a:solidFill>
                  <a:srgbClr val="32A279"/>
                </a:solidFill>
                <a:latin typeface="Darker Grotesque Black"/>
                <a:ea typeface="Darker Grotesque Black"/>
                <a:cs typeface="Darker Grotesque Black"/>
                <a:sym typeface="Darker Grotesque Black"/>
              </a:rPr>
              <a:t>1</a:t>
            </a:r>
            <a:endParaRPr/>
          </a:p>
        </p:txBody>
      </p:sp>
      <p:sp>
        <p:nvSpPr>
          <p:cNvPr id="242" name="Google Shape;242;p18"/>
          <p:cNvSpPr txBox="1"/>
          <p:nvPr/>
        </p:nvSpPr>
        <p:spPr>
          <a:xfrm>
            <a:off x="2920943" y="4936728"/>
            <a:ext cx="967800" cy="3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87" u="none" cap="none" strike="noStrike">
                <a:solidFill>
                  <a:srgbClr val="FFFFFF"/>
                </a:solidFill>
                <a:latin typeface="Corben"/>
                <a:ea typeface="Corben"/>
                <a:cs typeface="Corben"/>
                <a:sym typeface="Corben"/>
              </a:rPr>
              <a:t>Team and Roles</a:t>
            </a:r>
            <a:endParaRPr/>
          </a:p>
        </p:txBody>
      </p:sp>
      <p:sp>
        <p:nvSpPr>
          <p:cNvPr id="243" name="Google Shape;243;p18"/>
          <p:cNvSpPr txBox="1"/>
          <p:nvPr/>
        </p:nvSpPr>
        <p:spPr>
          <a:xfrm>
            <a:off x="2673559" y="5716558"/>
            <a:ext cx="1462500" cy="8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74" u="none" cap="none" strike="noStrike">
                <a:solidFill>
                  <a:srgbClr val="145276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Lorem ipsum dolor sit amet, consectetur adipiscing elit, sed do eiusmod.</a:t>
            </a:r>
            <a:endParaRPr/>
          </a:p>
        </p:txBody>
      </p:sp>
      <p:sp>
        <p:nvSpPr>
          <p:cNvPr id="244" name="Google Shape;244;p18"/>
          <p:cNvSpPr txBox="1"/>
          <p:nvPr/>
        </p:nvSpPr>
        <p:spPr>
          <a:xfrm>
            <a:off x="3271683" y="2433300"/>
            <a:ext cx="266290" cy="4213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98" u="none" cap="none" strike="noStrike">
                <a:solidFill>
                  <a:srgbClr val="F58756"/>
                </a:solidFill>
                <a:latin typeface="Darker Grotesque Black"/>
                <a:ea typeface="Darker Grotesque Black"/>
                <a:cs typeface="Darker Grotesque Black"/>
                <a:sym typeface="Darker Grotesque Black"/>
              </a:rPr>
              <a:t>2</a:t>
            </a:r>
            <a:endParaRPr/>
          </a:p>
        </p:txBody>
      </p:sp>
      <p:sp>
        <p:nvSpPr>
          <p:cNvPr id="245" name="Google Shape;245;p18"/>
          <p:cNvSpPr txBox="1"/>
          <p:nvPr/>
        </p:nvSpPr>
        <p:spPr>
          <a:xfrm>
            <a:off x="4731746" y="4936728"/>
            <a:ext cx="1119600" cy="3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87" u="none" cap="none" strike="noStrike">
                <a:solidFill>
                  <a:srgbClr val="FFFFFF"/>
                </a:solidFill>
                <a:latin typeface="Corben"/>
                <a:ea typeface="Corben"/>
                <a:cs typeface="Corben"/>
                <a:sym typeface="Corben"/>
              </a:rPr>
              <a:t> Logistics and Details</a:t>
            </a:r>
            <a:endParaRPr/>
          </a:p>
        </p:txBody>
      </p:sp>
      <p:sp>
        <p:nvSpPr>
          <p:cNvPr id="246" name="Google Shape;246;p18"/>
          <p:cNvSpPr txBox="1"/>
          <p:nvPr/>
        </p:nvSpPr>
        <p:spPr>
          <a:xfrm>
            <a:off x="4560258" y="5716558"/>
            <a:ext cx="1462500" cy="8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74" u="none" cap="none" strike="noStrike">
                <a:solidFill>
                  <a:srgbClr val="145276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Lorem ipsum dolor sit amet, consectetur adipiscing elit, sed do eiusmod.</a:t>
            </a:r>
            <a:endParaRPr/>
          </a:p>
        </p:txBody>
      </p:sp>
      <p:sp>
        <p:nvSpPr>
          <p:cNvPr id="247" name="Google Shape;247;p18"/>
          <p:cNvSpPr txBox="1"/>
          <p:nvPr/>
        </p:nvSpPr>
        <p:spPr>
          <a:xfrm>
            <a:off x="5158383" y="2433300"/>
            <a:ext cx="266290" cy="4213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98" u="none" cap="none" strike="noStrike">
                <a:solidFill>
                  <a:srgbClr val="E398C3"/>
                </a:solidFill>
                <a:latin typeface="Darker Grotesque Black"/>
                <a:ea typeface="Darker Grotesque Black"/>
                <a:cs typeface="Darker Grotesque Black"/>
                <a:sym typeface="Darker Grotesque Black"/>
              </a:rPr>
              <a:t>3</a:t>
            </a:r>
            <a:endParaRPr/>
          </a:p>
        </p:txBody>
      </p:sp>
      <p:sp>
        <p:nvSpPr>
          <p:cNvPr id="248" name="Google Shape;248;p18"/>
          <p:cNvSpPr txBox="1"/>
          <p:nvPr/>
        </p:nvSpPr>
        <p:spPr>
          <a:xfrm>
            <a:off x="6591912" y="4833074"/>
            <a:ext cx="1229700" cy="6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87" u="none" cap="none" strike="noStrike">
                <a:solidFill>
                  <a:srgbClr val="FFFFFF"/>
                </a:solidFill>
                <a:latin typeface="Corben"/>
                <a:ea typeface="Corben"/>
                <a:cs typeface="Corben"/>
                <a:sym typeface="Corben"/>
              </a:rPr>
              <a:t>Marketing and Promotions</a:t>
            </a:r>
            <a:endParaRPr/>
          </a:p>
        </p:txBody>
      </p:sp>
      <p:sp>
        <p:nvSpPr>
          <p:cNvPr id="249" name="Google Shape;249;p18"/>
          <p:cNvSpPr txBox="1"/>
          <p:nvPr/>
        </p:nvSpPr>
        <p:spPr>
          <a:xfrm>
            <a:off x="6475533" y="5716558"/>
            <a:ext cx="1462500" cy="8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74" u="none" cap="none" strike="noStrike">
                <a:solidFill>
                  <a:srgbClr val="145276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Lorem ipsum dolor sit amet, consectetur adipiscing elit, sed do eiusmod.</a:t>
            </a:r>
            <a:endParaRPr/>
          </a:p>
        </p:txBody>
      </p:sp>
      <p:sp>
        <p:nvSpPr>
          <p:cNvPr id="250" name="Google Shape;250;p18"/>
          <p:cNvSpPr txBox="1"/>
          <p:nvPr/>
        </p:nvSpPr>
        <p:spPr>
          <a:xfrm>
            <a:off x="7073658" y="2433300"/>
            <a:ext cx="266290" cy="4213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98" u="none" cap="none" strike="noStrike">
                <a:solidFill>
                  <a:srgbClr val="355FA9"/>
                </a:solidFill>
                <a:latin typeface="Darker Grotesque Black"/>
                <a:ea typeface="Darker Grotesque Black"/>
                <a:cs typeface="Darker Grotesque Black"/>
                <a:sym typeface="Darker Grotesque Black"/>
              </a:rPr>
              <a:t>4</a:t>
            </a:r>
            <a:endParaRPr/>
          </a:p>
        </p:txBody>
      </p:sp>
      <p:sp>
        <p:nvSpPr>
          <p:cNvPr id="251" name="Google Shape;251;p18"/>
          <p:cNvSpPr txBox="1"/>
          <p:nvPr/>
        </p:nvSpPr>
        <p:spPr>
          <a:xfrm>
            <a:off x="8562295" y="4936728"/>
            <a:ext cx="1119600" cy="3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87" u="none" cap="none" strike="noStrike">
                <a:solidFill>
                  <a:srgbClr val="FFFFFF"/>
                </a:solidFill>
                <a:latin typeface="Corben"/>
                <a:ea typeface="Corben"/>
                <a:cs typeface="Corben"/>
                <a:sym typeface="Corben"/>
              </a:rPr>
              <a:t>Event Execution</a:t>
            </a:r>
            <a:endParaRPr/>
          </a:p>
        </p:txBody>
      </p:sp>
      <p:sp>
        <p:nvSpPr>
          <p:cNvPr id="252" name="Google Shape;252;p18"/>
          <p:cNvSpPr txBox="1"/>
          <p:nvPr/>
        </p:nvSpPr>
        <p:spPr>
          <a:xfrm>
            <a:off x="8390808" y="5716558"/>
            <a:ext cx="1462500" cy="8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74" u="none" cap="none" strike="noStrike">
                <a:solidFill>
                  <a:srgbClr val="145276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Lorem ipsum dolor sit amet, consectetur adipiscing elit, sed do eiusmod.</a:t>
            </a:r>
            <a:endParaRPr/>
          </a:p>
        </p:txBody>
      </p:sp>
      <p:sp>
        <p:nvSpPr>
          <p:cNvPr id="253" name="Google Shape;253;p18"/>
          <p:cNvSpPr txBox="1"/>
          <p:nvPr/>
        </p:nvSpPr>
        <p:spPr>
          <a:xfrm>
            <a:off x="8988932" y="2433300"/>
            <a:ext cx="266290" cy="4213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98" u="none" cap="none" strike="noStrike">
                <a:solidFill>
                  <a:srgbClr val="8876B4"/>
                </a:solidFill>
                <a:latin typeface="Darker Grotesque Black"/>
                <a:ea typeface="Darker Grotesque Black"/>
                <a:cs typeface="Darker Grotesque Black"/>
                <a:sym typeface="Darker Grotesque Black"/>
              </a:rPr>
              <a:t>5</a:t>
            </a:r>
            <a:endParaRPr/>
          </a:p>
        </p:txBody>
      </p:sp>
      <p:pic>
        <p:nvPicPr>
          <p:cNvPr id="254" name="Google Shape;254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61700" y="3142575"/>
            <a:ext cx="666874" cy="70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88400" y="3145951"/>
            <a:ext cx="782448" cy="613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03700" y="3108351"/>
            <a:ext cx="904351" cy="667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2669" y="3108350"/>
            <a:ext cx="1042956" cy="81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754475" y="3142574"/>
            <a:ext cx="782449" cy="8175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D8DF"/>
        </a:solid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9"/>
          <p:cNvSpPr/>
          <p:nvPr/>
        </p:nvSpPr>
        <p:spPr>
          <a:xfrm>
            <a:off x="756000" y="2057972"/>
            <a:ext cx="3124341" cy="4895088"/>
          </a:xfrm>
          <a:custGeom>
            <a:rect b="b" l="l" r="r" t="t"/>
            <a:pathLst>
              <a:path extrusionOk="0" h="1754289" w="1119693">
                <a:moveTo>
                  <a:pt x="0" y="0"/>
                </a:moveTo>
                <a:lnTo>
                  <a:pt x="1119693" y="0"/>
                </a:lnTo>
                <a:lnTo>
                  <a:pt x="1119693" y="1754289"/>
                </a:lnTo>
                <a:lnTo>
                  <a:pt x="0" y="1754289"/>
                </a:lnTo>
                <a:close/>
              </a:path>
            </a:pathLst>
          </a:custGeom>
          <a:solidFill>
            <a:srgbClr val="F6F0E4"/>
          </a:solidFill>
          <a:ln>
            <a:noFill/>
          </a:ln>
        </p:spPr>
      </p:sp>
      <p:grpSp>
        <p:nvGrpSpPr>
          <p:cNvPr id="264" name="Google Shape;264;p19"/>
          <p:cNvGrpSpPr/>
          <p:nvPr/>
        </p:nvGrpSpPr>
        <p:grpSpPr>
          <a:xfrm>
            <a:off x="1211882" y="1903177"/>
            <a:ext cx="2212577" cy="494890"/>
            <a:chOff x="0" y="-20587"/>
            <a:chExt cx="812800" cy="181800"/>
          </a:xfrm>
        </p:grpSpPr>
        <p:sp>
          <p:nvSpPr>
            <p:cNvPr id="265" name="Google Shape;265;p19"/>
            <p:cNvSpPr/>
            <p:nvPr/>
          </p:nvSpPr>
          <p:spPr>
            <a:xfrm>
              <a:off x="0" y="0"/>
              <a:ext cx="812800" cy="143657"/>
            </a:xfrm>
            <a:custGeom>
              <a:rect b="b" l="l" r="r" t="t"/>
              <a:pathLst>
                <a:path extrusionOk="0" h="143657" w="812800">
                  <a:moveTo>
                    <a:pt x="34991" y="0"/>
                  </a:moveTo>
                  <a:lnTo>
                    <a:pt x="777810" y="0"/>
                  </a:lnTo>
                  <a:cubicBezTo>
                    <a:pt x="787090" y="0"/>
                    <a:pt x="795990" y="3686"/>
                    <a:pt x="802551" y="10248"/>
                  </a:cubicBezTo>
                  <a:cubicBezTo>
                    <a:pt x="809114" y="16810"/>
                    <a:pt x="812800" y="25710"/>
                    <a:pt x="812800" y="34991"/>
                  </a:cubicBezTo>
                  <a:lnTo>
                    <a:pt x="812800" y="108667"/>
                  </a:lnTo>
                  <a:cubicBezTo>
                    <a:pt x="812800" y="117947"/>
                    <a:pt x="809114" y="126847"/>
                    <a:pt x="802551" y="133409"/>
                  </a:cubicBezTo>
                  <a:cubicBezTo>
                    <a:pt x="795990" y="139971"/>
                    <a:pt x="787090" y="143657"/>
                    <a:pt x="777810" y="143657"/>
                  </a:cubicBezTo>
                  <a:lnTo>
                    <a:pt x="34991" y="143657"/>
                  </a:lnTo>
                  <a:cubicBezTo>
                    <a:pt x="25710" y="143657"/>
                    <a:pt x="16810" y="139971"/>
                    <a:pt x="10248" y="133409"/>
                  </a:cubicBezTo>
                  <a:cubicBezTo>
                    <a:pt x="3686" y="126847"/>
                    <a:pt x="0" y="117947"/>
                    <a:pt x="0" y="108667"/>
                  </a:cubicBezTo>
                  <a:lnTo>
                    <a:pt x="0" y="34991"/>
                  </a:lnTo>
                  <a:cubicBezTo>
                    <a:pt x="0" y="25710"/>
                    <a:pt x="3686" y="16810"/>
                    <a:pt x="10248" y="10248"/>
                  </a:cubicBezTo>
                  <a:cubicBezTo>
                    <a:pt x="16810" y="3686"/>
                    <a:pt x="25710" y="0"/>
                    <a:pt x="34991" y="0"/>
                  </a:cubicBezTo>
                  <a:close/>
                </a:path>
              </a:pathLst>
            </a:custGeom>
            <a:solidFill>
              <a:srgbClr val="1352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19"/>
            <p:cNvSpPr txBox="1"/>
            <p:nvPr/>
          </p:nvSpPr>
          <p:spPr>
            <a:xfrm>
              <a:off x="0" y="-20587"/>
              <a:ext cx="812700" cy="18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599" u="none" cap="none" strike="noStrike">
                  <a:solidFill>
                    <a:srgbClr val="EFEFEF"/>
                  </a:solidFill>
                  <a:latin typeface="Darker Grotesque Black"/>
                  <a:ea typeface="Darker Grotesque Black"/>
                  <a:cs typeface="Darker Grotesque Black"/>
                  <a:sym typeface="Darker Grotesque Black"/>
                </a:rPr>
                <a:t>Fonts</a:t>
              </a:r>
              <a:endParaRPr/>
            </a:p>
          </p:txBody>
        </p:sp>
      </p:grpSp>
      <p:sp>
        <p:nvSpPr>
          <p:cNvPr id="267" name="Google Shape;267;p19"/>
          <p:cNvSpPr txBox="1"/>
          <p:nvPr/>
        </p:nvSpPr>
        <p:spPr>
          <a:xfrm>
            <a:off x="1981520" y="602976"/>
            <a:ext cx="67290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145276"/>
                </a:solidFill>
                <a:latin typeface="Corben"/>
                <a:ea typeface="Corben"/>
                <a:cs typeface="Corben"/>
                <a:sym typeface="Corben"/>
              </a:rPr>
              <a:t>Resources</a:t>
            </a:r>
            <a:endParaRPr/>
          </a:p>
        </p:txBody>
      </p:sp>
      <p:sp>
        <p:nvSpPr>
          <p:cNvPr id="268" name="Google Shape;268;p19"/>
          <p:cNvSpPr txBox="1"/>
          <p:nvPr/>
        </p:nvSpPr>
        <p:spPr>
          <a:xfrm>
            <a:off x="585709" y="2540776"/>
            <a:ext cx="346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145276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145276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uses the following free fonts:</a:t>
            </a:r>
            <a:endParaRPr/>
          </a:p>
        </p:txBody>
      </p:sp>
      <p:sp>
        <p:nvSpPr>
          <p:cNvPr id="269" name="Google Shape;269;p19"/>
          <p:cNvSpPr txBox="1"/>
          <p:nvPr/>
        </p:nvSpPr>
        <p:spPr>
          <a:xfrm>
            <a:off x="1253501" y="4564725"/>
            <a:ext cx="2129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145276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You can find these fonts online too.</a:t>
            </a:r>
            <a:endParaRPr/>
          </a:p>
        </p:txBody>
      </p:sp>
      <p:sp>
        <p:nvSpPr>
          <p:cNvPr id="270" name="Google Shape;270;p19"/>
          <p:cNvSpPr txBox="1"/>
          <p:nvPr/>
        </p:nvSpPr>
        <p:spPr>
          <a:xfrm>
            <a:off x="1257327" y="1266930"/>
            <a:ext cx="8177347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999" u="none" cap="none" strike="noStrike">
                <a:solidFill>
                  <a:srgbClr val="1C3E7B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Use these design resources in your Canva Presentation.</a:t>
            </a:r>
            <a:endParaRPr/>
          </a:p>
        </p:txBody>
      </p:sp>
      <p:sp>
        <p:nvSpPr>
          <p:cNvPr id="271" name="Google Shape;271;p19"/>
          <p:cNvSpPr/>
          <p:nvPr/>
        </p:nvSpPr>
        <p:spPr>
          <a:xfrm>
            <a:off x="4196066" y="2057972"/>
            <a:ext cx="5739206" cy="4745425"/>
          </a:xfrm>
          <a:custGeom>
            <a:rect b="b" l="l" r="r" t="t"/>
            <a:pathLst>
              <a:path extrusionOk="0" h="1700869" w="2057063">
                <a:moveTo>
                  <a:pt x="0" y="0"/>
                </a:moveTo>
                <a:lnTo>
                  <a:pt x="2057063" y="0"/>
                </a:lnTo>
                <a:lnTo>
                  <a:pt x="2057063" y="1700869"/>
                </a:lnTo>
                <a:lnTo>
                  <a:pt x="0" y="1700869"/>
                </a:lnTo>
                <a:close/>
              </a:path>
            </a:pathLst>
          </a:custGeom>
          <a:solidFill>
            <a:srgbClr val="F6F0E4"/>
          </a:solidFill>
          <a:ln>
            <a:noFill/>
          </a:ln>
        </p:spPr>
      </p:sp>
      <p:sp>
        <p:nvSpPr>
          <p:cNvPr id="272" name="Google Shape;272;p19"/>
          <p:cNvSpPr txBox="1"/>
          <p:nvPr/>
        </p:nvSpPr>
        <p:spPr>
          <a:xfrm>
            <a:off x="1827515" y="3109228"/>
            <a:ext cx="981311" cy="1592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145276"/>
                </a:solidFill>
                <a:latin typeface="Darker Grotesque Black"/>
                <a:ea typeface="Darker Grotesque Black"/>
                <a:cs typeface="Darker Grotesque Black"/>
                <a:sym typeface="Darker Grotesque Black"/>
              </a:rPr>
              <a:t>TITLES:</a:t>
            </a:r>
            <a:endParaRPr/>
          </a:p>
        </p:txBody>
      </p:sp>
      <p:sp>
        <p:nvSpPr>
          <p:cNvPr id="273" name="Google Shape;273;p19"/>
          <p:cNvSpPr txBox="1"/>
          <p:nvPr/>
        </p:nvSpPr>
        <p:spPr>
          <a:xfrm>
            <a:off x="1585776" y="3290584"/>
            <a:ext cx="1464790" cy="1943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145276"/>
                </a:solidFill>
                <a:latin typeface="Corben"/>
                <a:ea typeface="Corben"/>
                <a:cs typeface="Corben"/>
                <a:sym typeface="Corben"/>
              </a:rPr>
              <a:t>CORBEN</a:t>
            </a:r>
            <a:endParaRPr/>
          </a:p>
        </p:txBody>
      </p:sp>
      <p:sp>
        <p:nvSpPr>
          <p:cNvPr id="274" name="Google Shape;274;p19"/>
          <p:cNvSpPr txBox="1"/>
          <p:nvPr/>
        </p:nvSpPr>
        <p:spPr>
          <a:xfrm>
            <a:off x="1827515" y="3604136"/>
            <a:ext cx="981311" cy="1592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145276"/>
                </a:solidFill>
                <a:latin typeface="Darker Grotesque Black"/>
                <a:ea typeface="Darker Grotesque Black"/>
                <a:cs typeface="Darker Grotesque Black"/>
                <a:sym typeface="Darker Grotesque Black"/>
              </a:rPr>
              <a:t>HEADERS:</a:t>
            </a:r>
            <a:endParaRPr/>
          </a:p>
        </p:txBody>
      </p:sp>
      <p:sp>
        <p:nvSpPr>
          <p:cNvPr id="275" name="Google Shape;275;p19"/>
          <p:cNvSpPr txBox="1"/>
          <p:nvPr/>
        </p:nvSpPr>
        <p:spPr>
          <a:xfrm>
            <a:off x="1418748" y="3782444"/>
            <a:ext cx="1798845" cy="1592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145276"/>
                </a:solidFill>
                <a:latin typeface="Darker Grotesque Black"/>
                <a:ea typeface="Darker Grotesque Black"/>
                <a:cs typeface="Darker Grotesque Black"/>
                <a:sym typeface="Darker Grotesque Black"/>
              </a:rPr>
              <a:t>DARKER GROTESQUE</a:t>
            </a:r>
            <a:endParaRPr/>
          </a:p>
        </p:txBody>
      </p:sp>
      <p:sp>
        <p:nvSpPr>
          <p:cNvPr id="276" name="Google Shape;276;p19"/>
          <p:cNvSpPr txBox="1"/>
          <p:nvPr/>
        </p:nvSpPr>
        <p:spPr>
          <a:xfrm>
            <a:off x="1827515" y="4066151"/>
            <a:ext cx="981311" cy="1592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145276"/>
                </a:solidFill>
                <a:latin typeface="Darker Grotesque Black"/>
                <a:ea typeface="Darker Grotesque Black"/>
                <a:cs typeface="Darker Grotesque Black"/>
                <a:sym typeface="Darker Grotesque Black"/>
              </a:rPr>
              <a:t>BODY COPY:</a:t>
            </a:r>
            <a:endParaRPr/>
          </a:p>
        </p:txBody>
      </p:sp>
      <p:sp>
        <p:nvSpPr>
          <p:cNvPr id="277" name="Google Shape;277;p19"/>
          <p:cNvSpPr txBox="1"/>
          <p:nvPr/>
        </p:nvSpPr>
        <p:spPr>
          <a:xfrm>
            <a:off x="1418748" y="4244459"/>
            <a:ext cx="1798845" cy="1592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145276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DARKER GROTESQUE</a:t>
            </a:r>
            <a:endParaRPr/>
          </a:p>
        </p:txBody>
      </p:sp>
      <p:sp>
        <p:nvSpPr>
          <p:cNvPr id="278" name="Google Shape;278;p19"/>
          <p:cNvSpPr/>
          <p:nvPr/>
        </p:nvSpPr>
        <p:spPr>
          <a:xfrm>
            <a:off x="968824" y="5449882"/>
            <a:ext cx="398061" cy="398061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D8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19"/>
          <p:cNvSpPr txBox="1"/>
          <p:nvPr/>
        </p:nvSpPr>
        <p:spPr>
          <a:xfrm>
            <a:off x="888215" y="5866993"/>
            <a:ext cx="557165" cy="1485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0F1A38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#FFD864</a:t>
            </a:r>
            <a:endParaRPr/>
          </a:p>
        </p:txBody>
      </p:sp>
      <p:sp>
        <p:nvSpPr>
          <p:cNvPr id="280" name="Google Shape;280;p19"/>
          <p:cNvSpPr/>
          <p:nvPr/>
        </p:nvSpPr>
        <p:spPr>
          <a:xfrm>
            <a:off x="1563032" y="5444454"/>
            <a:ext cx="398061" cy="398061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8876B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19"/>
          <p:cNvSpPr txBox="1"/>
          <p:nvPr/>
        </p:nvSpPr>
        <p:spPr>
          <a:xfrm>
            <a:off x="1463373" y="5872422"/>
            <a:ext cx="557165" cy="1485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0F1A38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#8876B4</a:t>
            </a:r>
            <a:endParaRPr/>
          </a:p>
        </p:txBody>
      </p:sp>
      <p:sp>
        <p:nvSpPr>
          <p:cNvPr id="282" name="Google Shape;282;p19"/>
          <p:cNvSpPr/>
          <p:nvPr/>
        </p:nvSpPr>
        <p:spPr>
          <a:xfrm>
            <a:off x="2694298" y="5444454"/>
            <a:ext cx="398061" cy="398061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5875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19"/>
          <p:cNvSpPr txBox="1"/>
          <p:nvPr/>
        </p:nvSpPr>
        <p:spPr>
          <a:xfrm>
            <a:off x="2614746" y="5872422"/>
            <a:ext cx="557165" cy="1485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0F1A38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#F58756</a:t>
            </a:r>
            <a:endParaRPr/>
          </a:p>
        </p:txBody>
      </p:sp>
      <p:sp>
        <p:nvSpPr>
          <p:cNvPr id="284" name="Google Shape;284;p19"/>
          <p:cNvSpPr/>
          <p:nvPr/>
        </p:nvSpPr>
        <p:spPr>
          <a:xfrm>
            <a:off x="2121961" y="5444454"/>
            <a:ext cx="398061" cy="398061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31A27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19"/>
          <p:cNvSpPr txBox="1"/>
          <p:nvPr/>
        </p:nvSpPr>
        <p:spPr>
          <a:xfrm>
            <a:off x="2038531" y="5872422"/>
            <a:ext cx="557165" cy="1485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0F1A38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#31A279</a:t>
            </a:r>
            <a:endParaRPr/>
          </a:p>
        </p:txBody>
      </p:sp>
      <p:grpSp>
        <p:nvGrpSpPr>
          <p:cNvPr id="286" name="Google Shape;286;p19"/>
          <p:cNvGrpSpPr/>
          <p:nvPr/>
        </p:nvGrpSpPr>
        <p:grpSpPr>
          <a:xfrm>
            <a:off x="1211882" y="4887980"/>
            <a:ext cx="2212577" cy="494890"/>
            <a:chOff x="0" y="-22276"/>
            <a:chExt cx="812800" cy="181800"/>
          </a:xfrm>
        </p:grpSpPr>
        <p:sp>
          <p:nvSpPr>
            <p:cNvPr id="287" name="Google Shape;287;p19"/>
            <p:cNvSpPr/>
            <p:nvPr/>
          </p:nvSpPr>
          <p:spPr>
            <a:xfrm>
              <a:off x="0" y="0"/>
              <a:ext cx="812800" cy="143657"/>
            </a:xfrm>
            <a:custGeom>
              <a:rect b="b" l="l" r="r" t="t"/>
              <a:pathLst>
                <a:path extrusionOk="0" h="143657" w="812800">
                  <a:moveTo>
                    <a:pt x="34991" y="0"/>
                  </a:moveTo>
                  <a:lnTo>
                    <a:pt x="777810" y="0"/>
                  </a:lnTo>
                  <a:cubicBezTo>
                    <a:pt x="787090" y="0"/>
                    <a:pt x="795990" y="3686"/>
                    <a:pt x="802551" y="10248"/>
                  </a:cubicBezTo>
                  <a:cubicBezTo>
                    <a:pt x="809114" y="16810"/>
                    <a:pt x="812800" y="25710"/>
                    <a:pt x="812800" y="34991"/>
                  </a:cubicBezTo>
                  <a:lnTo>
                    <a:pt x="812800" y="108667"/>
                  </a:lnTo>
                  <a:cubicBezTo>
                    <a:pt x="812800" y="117947"/>
                    <a:pt x="809114" y="126847"/>
                    <a:pt x="802551" y="133409"/>
                  </a:cubicBezTo>
                  <a:cubicBezTo>
                    <a:pt x="795990" y="139971"/>
                    <a:pt x="787090" y="143657"/>
                    <a:pt x="777810" y="143657"/>
                  </a:cubicBezTo>
                  <a:lnTo>
                    <a:pt x="34991" y="143657"/>
                  </a:lnTo>
                  <a:cubicBezTo>
                    <a:pt x="25710" y="143657"/>
                    <a:pt x="16810" y="139971"/>
                    <a:pt x="10248" y="133409"/>
                  </a:cubicBezTo>
                  <a:cubicBezTo>
                    <a:pt x="3686" y="126847"/>
                    <a:pt x="0" y="117947"/>
                    <a:pt x="0" y="108667"/>
                  </a:cubicBezTo>
                  <a:lnTo>
                    <a:pt x="0" y="34991"/>
                  </a:lnTo>
                  <a:cubicBezTo>
                    <a:pt x="0" y="25710"/>
                    <a:pt x="3686" y="16810"/>
                    <a:pt x="10248" y="10248"/>
                  </a:cubicBezTo>
                  <a:cubicBezTo>
                    <a:pt x="16810" y="3686"/>
                    <a:pt x="25710" y="0"/>
                    <a:pt x="34991" y="0"/>
                  </a:cubicBezTo>
                  <a:close/>
                </a:path>
              </a:pathLst>
            </a:custGeom>
            <a:solidFill>
              <a:srgbClr val="1452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19"/>
            <p:cNvSpPr txBox="1"/>
            <p:nvPr/>
          </p:nvSpPr>
          <p:spPr>
            <a:xfrm>
              <a:off x="0" y="-22276"/>
              <a:ext cx="812700" cy="18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599" u="none" cap="none" strike="noStrike">
                  <a:solidFill>
                    <a:srgbClr val="EFEFEF"/>
                  </a:solidFill>
                  <a:latin typeface="Darker Grotesque Black"/>
                  <a:ea typeface="Darker Grotesque Black"/>
                  <a:cs typeface="Darker Grotesque Black"/>
                  <a:sym typeface="Darker Grotesque Black"/>
                </a:rPr>
                <a:t>Colors</a:t>
              </a:r>
              <a:endParaRPr/>
            </a:p>
          </p:txBody>
        </p:sp>
      </p:grpSp>
      <p:grpSp>
        <p:nvGrpSpPr>
          <p:cNvPr id="289" name="Google Shape;289;p19"/>
          <p:cNvGrpSpPr/>
          <p:nvPr/>
        </p:nvGrpSpPr>
        <p:grpSpPr>
          <a:xfrm>
            <a:off x="5985581" y="1855950"/>
            <a:ext cx="2212577" cy="494890"/>
            <a:chOff x="0" y="-24136"/>
            <a:chExt cx="812800" cy="181800"/>
          </a:xfrm>
        </p:grpSpPr>
        <p:sp>
          <p:nvSpPr>
            <p:cNvPr id="290" name="Google Shape;290;p19"/>
            <p:cNvSpPr/>
            <p:nvPr/>
          </p:nvSpPr>
          <p:spPr>
            <a:xfrm>
              <a:off x="0" y="0"/>
              <a:ext cx="812800" cy="143657"/>
            </a:xfrm>
            <a:custGeom>
              <a:rect b="b" l="l" r="r" t="t"/>
              <a:pathLst>
                <a:path extrusionOk="0" h="143657" w="812800">
                  <a:moveTo>
                    <a:pt x="34991" y="0"/>
                  </a:moveTo>
                  <a:lnTo>
                    <a:pt x="777810" y="0"/>
                  </a:lnTo>
                  <a:cubicBezTo>
                    <a:pt x="787090" y="0"/>
                    <a:pt x="795990" y="3686"/>
                    <a:pt x="802551" y="10248"/>
                  </a:cubicBezTo>
                  <a:cubicBezTo>
                    <a:pt x="809114" y="16810"/>
                    <a:pt x="812800" y="25710"/>
                    <a:pt x="812800" y="34991"/>
                  </a:cubicBezTo>
                  <a:lnTo>
                    <a:pt x="812800" y="108667"/>
                  </a:lnTo>
                  <a:cubicBezTo>
                    <a:pt x="812800" y="117947"/>
                    <a:pt x="809114" y="126847"/>
                    <a:pt x="802551" y="133409"/>
                  </a:cubicBezTo>
                  <a:cubicBezTo>
                    <a:pt x="795990" y="139971"/>
                    <a:pt x="787090" y="143657"/>
                    <a:pt x="777810" y="143657"/>
                  </a:cubicBezTo>
                  <a:lnTo>
                    <a:pt x="34991" y="143657"/>
                  </a:lnTo>
                  <a:cubicBezTo>
                    <a:pt x="25710" y="143657"/>
                    <a:pt x="16810" y="139971"/>
                    <a:pt x="10248" y="133409"/>
                  </a:cubicBezTo>
                  <a:cubicBezTo>
                    <a:pt x="3686" y="126847"/>
                    <a:pt x="0" y="117947"/>
                    <a:pt x="0" y="108667"/>
                  </a:cubicBezTo>
                  <a:lnTo>
                    <a:pt x="0" y="34991"/>
                  </a:lnTo>
                  <a:cubicBezTo>
                    <a:pt x="0" y="25710"/>
                    <a:pt x="3686" y="16810"/>
                    <a:pt x="10248" y="10248"/>
                  </a:cubicBezTo>
                  <a:cubicBezTo>
                    <a:pt x="16810" y="3686"/>
                    <a:pt x="25710" y="0"/>
                    <a:pt x="34991" y="0"/>
                  </a:cubicBezTo>
                  <a:close/>
                </a:path>
              </a:pathLst>
            </a:custGeom>
            <a:solidFill>
              <a:srgbClr val="1352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19"/>
            <p:cNvSpPr txBox="1"/>
            <p:nvPr/>
          </p:nvSpPr>
          <p:spPr>
            <a:xfrm>
              <a:off x="0" y="-24136"/>
              <a:ext cx="812700" cy="18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599" u="none" cap="none" strike="noStrike">
                  <a:solidFill>
                    <a:srgbClr val="EFEFEF"/>
                  </a:solidFill>
                  <a:latin typeface="Darker Grotesque Black"/>
                  <a:ea typeface="Darker Grotesque Black"/>
                  <a:cs typeface="Darker Grotesque Black"/>
                  <a:sym typeface="Darker Grotesque Black"/>
                </a:rPr>
                <a:t>Design Elements</a:t>
              </a:r>
              <a:endParaRPr/>
            </a:p>
          </p:txBody>
        </p:sp>
      </p:grpSp>
      <p:sp>
        <p:nvSpPr>
          <p:cNvPr id="292" name="Google Shape;292;p19"/>
          <p:cNvSpPr/>
          <p:nvPr/>
        </p:nvSpPr>
        <p:spPr>
          <a:xfrm>
            <a:off x="968824" y="6099520"/>
            <a:ext cx="398061" cy="398061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E398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19"/>
          <p:cNvSpPr txBox="1"/>
          <p:nvPr/>
        </p:nvSpPr>
        <p:spPr>
          <a:xfrm>
            <a:off x="888215" y="6516631"/>
            <a:ext cx="557165" cy="1485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0F1A38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#E398C3</a:t>
            </a:r>
            <a:endParaRPr/>
          </a:p>
        </p:txBody>
      </p:sp>
      <p:sp>
        <p:nvSpPr>
          <p:cNvPr id="294" name="Google Shape;294;p19"/>
          <p:cNvSpPr/>
          <p:nvPr/>
        </p:nvSpPr>
        <p:spPr>
          <a:xfrm>
            <a:off x="1563032" y="6094092"/>
            <a:ext cx="398061" cy="398061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B5E4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19"/>
          <p:cNvSpPr txBox="1"/>
          <p:nvPr/>
        </p:nvSpPr>
        <p:spPr>
          <a:xfrm>
            <a:off x="1463373" y="6522060"/>
            <a:ext cx="557165" cy="1485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0F1A38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#B5E4FF</a:t>
            </a:r>
            <a:endParaRPr/>
          </a:p>
        </p:txBody>
      </p:sp>
      <p:sp>
        <p:nvSpPr>
          <p:cNvPr id="296" name="Google Shape;296;p19"/>
          <p:cNvSpPr/>
          <p:nvPr/>
        </p:nvSpPr>
        <p:spPr>
          <a:xfrm>
            <a:off x="2121961" y="6094092"/>
            <a:ext cx="398061" cy="398061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1452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19"/>
          <p:cNvSpPr txBox="1"/>
          <p:nvPr/>
        </p:nvSpPr>
        <p:spPr>
          <a:xfrm>
            <a:off x="2038531" y="6522060"/>
            <a:ext cx="557165" cy="1485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0F1A38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#145276</a:t>
            </a:r>
            <a:endParaRPr/>
          </a:p>
        </p:txBody>
      </p:sp>
      <p:sp>
        <p:nvSpPr>
          <p:cNvPr id="298" name="Google Shape;298;p19"/>
          <p:cNvSpPr/>
          <p:nvPr/>
        </p:nvSpPr>
        <p:spPr>
          <a:xfrm>
            <a:off x="2694298" y="6088663"/>
            <a:ext cx="398061" cy="398061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355FA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19"/>
          <p:cNvSpPr txBox="1"/>
          <p:nvPr/>
        </p:nvSpPr>
        <p:spPr>
          <a:xfrm>
            <a:off x="2614746" y="6516631"/>
            <a:ext cx="557165" cy="1485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0F1A38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#355FA9</a:t>
            </a:r>
            <a:endParaRPr/>
          </a:p>
        </p:txBody>
      </p:sp>
      <p:sp>
        <p:nvSpPr>
          <p:cNvPr id="300" name="Google Shape;300;p19"/>
          <p:cNvSpPr/>
          <p:nvPr/>
        </p:nvSpPr>
        <p:spPr>
          <a:xfrm>
            <a:off x="3270514" y="5444454"/>
            <a:ext cx="398061" cy="398061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6F0E4"/>
          </a:solidFill>
          <a:ln cap="sq" cmpd="sng" w="19050">
            <a:solidFill>
              <a:srgbClr val="145276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19"/>
          <p:cNvSpPr txBox="1"/>
          <p:nvPr/>
        </p:nvSpPr>
        <p:spPr>
          <a:xfrm>
            <a:off x="3190961" y="5872422"/>
            <a:ext cx="557165" cy="1485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0F1A38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#F6F0E4</a:t>
            </a:r>
            <a:endParaRPr/>
          </a:p>
        </p:txBody>
      </p:sp>
      <p:sp>
        <p:nvSpPr>
          <p:cNvPr id="302" name="Google Shape;302;p19"/>
          <p:cNvSpPr/>
          <p:nvPr/>
        </p:nvSpPr>
        <p:spPr>
          <a:xfrm>
            <a:off x="3270514" y="6088663"/>
            <a:ext cx="398061" cy="398061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BED8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19"/>
          <p:cNvSpPr txBox="1"/>
          <p:nvPr/>
        </p:nvSpPr>
        <p:spPr>
          <a:xfrm>
            <a:off x="3190961" y="6516631"/>
            <a:ext cx="557165" cy="1485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0F1A38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#BED8DF</a:t>
            </a:r>
            <a:endParaRPr/>
          </a:p>
        </p:txBody>
      </p:sp>
      <p:pic>
        <p:nvPicPr>
          <p:cNvPr id="304" name="Google Shape;30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4000" y="3524740"/>
            <a:ext cx="756849" cy="789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98725" y="2647005"/>
            <a:ext cx="696849" cy="713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67600" y="3554763"/>
            <a:ext cx="807369" cy="729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53625" y="4480850"/>
            <a:ext cx="705525" cy="881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77550" y="4528412"/>
            <a:ext cx="568898" cy="770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28826" y="4564721"/>
            <a:ext cx="779048" cy="638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447499" y="2835199"/>
            <a:ext cx="1062385" cy="61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601414" y="2532903"/>
            <a:ext cx="939450" cy="91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598237" y="2647025"/>
            <a:ext cx="637124" cy="729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861050" y="3486638"/>
            <a:ext cx="334300" cy="866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1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864638" y="3732758"/>
            <a:ext cx="413023" cy="634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797702" y="4528275"/>
            <a:ext cx="556924" cy="853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584164" y="5823200"/>
            <a:ext cx="659775" cy="699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572215" y="5771074"/>
            <a:ext cx="818401" cy="641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9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656225" y="5769100"/>
            <a:ext cx="879801" cy="649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19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701850" y="5786362"/>
            <a:ext cx="976174" cy="76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9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717075" y="5701260"/>
            <a:ext cx="818399" cy="855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9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8522325" y="4667507"/>
            <a:ext cx="1049277" cy="662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9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4377900" y="2912839"/>
            <a:ext cx="1187599" cy="356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9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4624225" y="3500691"/>
            <a:ext cx="637125" cy="7037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5E4FF"/>
        </a:solidFill>
      </p:bgPr>
    </p:bg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20"/>
          <p:cNvPicPr preferRelativeResize="0"/>
          <p:nvPr/>
        </p:nvPicPr>
        <p:blipFill rotWithShape="1">
          <a:blip r:embed="rId3">
            <a:alphaModFix/>
          </a:blip>
          <a:srcRect b="6816" l="10131" r="6479" t="4765"/>
          <a:stretch/>
        </p:blipFill>
        <p:spPr>
          <a:xfrm>
            <a:off x="0" y="0"/>
            <a:ext cx="10693402" cy="755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0"/>
          <p:cNvPicPr preferRelativeResize="0"/>
          <p:nvPr/>
        </p:nvPicPr>
        <p:blipFill rotWithShape="1">
          <a:blip r:embed="rId4">
            <a:alphaModFix/>
          </a:blip>
          <a:srcRect b="0" l="0" r="0" t="14973"/>
          <a:stretch/>
        </p:blipFill>
        <p:spPr>
          <a:xfrm>
            <a:off x="5771425" y="2"/>
            <a:ext cx="3069752" cy="213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0"/>
          <p:cNvPicPr preferRelativeResize="0"/>
          <p:nvPr/>
        </p:nvPicPr>
        <p:blipFill rotWithShape="1">
          <a:blip r:embed="rId5">
            <a:alphaModFix/>
          </a:blip>
          <a:srcRect b="23942" l="0" r="0" t="0"/>
          <a:stretch/>
        </p:blipFill>
        <p:spPr>
          <a:xfrm>
            <a:off x="5679125" y="5360201"/>
            <a:ext cx="2973127" cy="21963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1" name="Google Shape;331;p20"/>
          <p:cNvGrpSpPr/>
          <p:nvPr/>
        </p:nvGrpSpPr>
        <p:grpSpPr>
          <a:xfrm>
            <a:off x="908400" y="1154260"/>
            <a:ext cx="9180000" cy="5476545"/>
            <a:chOff x="0" y="-28575"/>
            <a:chExt cx="3289905" cy="1962670"/>
          </a:xfrm>
        </p:grpSpPr>
        <p:sp>
          <p:nvSpPr>
            <p:cNvPr id="332" name="Google Shape;332;p20"/>
            <p:cNvSpPr/>
            <p:nvPr/>
          </p:nvSpPr>
          <p:spPr>
            <a:xfrm>
              <a:off x="0" y="0"/>
              <a:ext cx="3289905" cy="1934095"/>
            </a:xfrm>
            <a:custGeom>
              <a:rect b="b" l="l" r="r" t="t"/>
              <a:pathLst>
                <a:path extrusionOk="0" h="1934095" w="3289905">
                  <a:moveTo>
                    <a:pt x="0" y="0"/>
                  </a:moveTo>
                  <a:lnTo>
                    <a:pt x="3289905" y="0"/>
                  </a:lnTo>
                  <a:lnTo>
                    <a:pt x="3289905" y="1934095"/>
                  </a:lnTo>
                  <a:lnTo>
                    <a:pt x="0" y="1934095"/>
                  </a:lnTo>
                  <a:close/>
                </a:path>
              </a:pathLst>
            </a:custGeom>
            <a:solidFill>
              <a:srgbClr val="31A279"/>
            </a:solidFill>
            <a:ln>
              <a:noFill/>
            </a:ln>
          </p:spPr>
        </p:sp>
        <p:sp>
          <p:nvSpPr>
            <p:cNvPr id="333" name="Google Shape;333;p20"/>
            <p:cNvSpPr txBox="1"/>
            <p:nvPr/>
          </p:nvSpPr>
          <p:spPr>
            <a:xfrm>
              <a:off x="0" y="-28575"/>
              <a:ext cx="3289905" cy="19626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34" name="Google Shape;334;p20"/>
          <p:cNvPicPr preferRelativeResize="0"/>
          <p:nvPr/>
        </p:nvPicPr>
        <p:blipFill rotWithShape="1">
          <a:blip r:embed="rId6">
            <a:alphaModFix/>
          </a:blip>
          <a:srcRect b="0" l="21948" r="0" t="13126"/>
          <a:stretch/>
        </p:blipFill>
        <p:spPr>
          <a:xfrm>
            <a:off x="2875" y="0"/>
            <a:ext cx="2519399" cy="4295398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20"/>
          <p:cNvSpPr/>
          <p:nvPr/>
        </p:nvSpPr>
        <p:spPr>
          <a:xfrm>
            <a:off x="756000" y="1081594"/>
            <a:ext cx="9180000" cy="5396811"/>
          </a:xfrm>
          <a:custGeom>
            <a:rect b="b" l="l" r="r" t="t"/>
            <a:pathLst>
              <a:path extrusionOk="0" h="1934095" w="3289905">
                <a:moveTo>
                  <a:pt x="0" y="0"/>
                </a:moveTo>
                <a:lnTo>
                  <a:pt x="3289905" y="0"/>
                </a:lnTo>
                <a:lnTo>
                  <a:pt x="3289905" y="1934095"/>
                </a:lnTo>
                <a:lnTo>
                  <a:pt x="0" y="1934095"/>
                </a:lnTo>
                <a:close/>
              </a:path>
            </a:pathLst>
          </a:custGeom>
          <a:solidFill>
            <a:srgbClr val="F6F0E4"/>
          </a:solidFill>
          <a:ln>
            <a:noFill/>
          </a:ln>
        </p:spPr>
      </p:sp>
      <p:sp>
        <p:nvSpPr>
          <p:cNvPr id="336" name="Google Shape;336;p20"/>
          <p:cNvSpPr txBox="1"/>
          <p:nvPr/>
        </p:nvSpPr>
        <p:spPr>
          <a:xfrm>
            <a:off x="2323253" y="5038400"/>
            <a:ext cx="2519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99" u="none" cap="none" strike="noStrike">
                <a:solidFill>
                  <a:srgbClr val="145276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for the presentation template</a:t>
            </a:r>
            <a:endParaRPr/>
          </a:p>
        </p:txBody>
      </p:sp>
      <p:sp>
        <p:nvSpPr>
          <p:cNvPr id="337" name="Google Shape;337;p20"/>
          <p:cNvSpPr txBox="1"/>
          <p:nvPr/>
        </p:nvSpPr>
        <p:spPr>
          <a:xfrm>
            <a:off x="6999295" y="5038402"/>
            <a:ext cx="1075730" cy="234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99" u="none" cap="none" strike="noStrike">
                <a:solidFill>
                  <a:srgbClr val="145276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For the photos </a:t>
            </a:r>
            <a:endParaRPr/>
          </a:p>
        </p:txBody>
      </p:sp>
      <p:sp>
        <p:nvSpPr>
          <p:cNvPr id="338" name="Google Shape;338;p20"/>
          <p:cNvSpPr txBox="1"/>
          <p:nvPr/>
        </p:nvSpPr>
        <p:spPr>
          <a:xfrm>
            <a:off x="6367825" y="4035348"/>
            <a:ext cx="2427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F1A38"/>
                </a:solidFill>
                <a:latin typeface="Darker Grotesque Black"/>
                <a:ea typeface="Darker Grotesque Black"/>
                <a:cs typeface="Darker Grotesque Black"/>
                <a:sym typeface="Darker Grotesque Black"/>
              </a:rPr>
              <a:t>PEXELS AND PIXABAY</a:t>
            </a:r>
            <a:endParaRPr/>
          </a:p>
        </p:txBody>
      </p:sp>
      <p:sp>
        <p:nvSpPr>
          <p:cNvPr id="339" name="Google Shape;339;p20"/>
          <p:cNvSpPr txBox="1"/>
          <p:nvPr/>
        </p:nvSpPr>
        <p:spPr>
          <a:xfrm>
            <a:off x="756000" y="1579307"/>
            <a:ext cx="91800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145276"/>
                </a:solidFill>
                <a:latin typeface="Corben"/>
                <a:ea typeface="Corben"/>
                <a:cs typeface="Corben"/>
                <a:sym typeface="Corben"/>
              </a:rPr>
              <a:t>Credits</a:t>
            </a:r>
            <a:endParaRPr/>
          </a:p>
        </p:txBody>
      </p:sp>
      <p:sp>
        <p:nvSpPr>
          <p:cNvPr id="340" name="Google Shape;340;p20"/>
          <p:cNvSpPr txBox="1"/>
          <p:nvPr/>
        </p:nvSpPr>
        <p:spPr>
          <a:xfrm>
            <a:off x="2003572" y="3086117"/>
            <a:ext cx="6684900" cy="5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999" u="none" cap="none" strike="noStrike">
                <a:solidFill>
                  <a:srgbClr val="1C3E7B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This design template is free for </a:t>
            </a:r>
            <a:endParaRPr/>
          </a:p>
          <a:p>
            <a:pPr indent="0" lvl="1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999" u="none" cap="none" strike="noStrike">
                <a:solidFill>
                  <a:srgbClr val="1C3E7B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everyone to use thanks to the following:</a:t>
            </a:r>
            <a:endParaRPr/>
          </a:p>
        </p:txBody>
      </p:sp>
      <p:cxnSp>
        <p:nvCxnSpPr>
          <p:cNvPr id="341" name="Google Shape;341;p20"/>
          <p:cNvCxnSpPr/>
          <p:nvPr/>
        </p:nvCxnSpPr>
        <p:spPr>
          <a:xfrm>
            <a:off x="1349248" y="2577889"/>
            <a:ext cx="8017113" cy="0"/>
          </a:xfrm>
          <a:prstGeom prst="straightConnector1">
            <a:avLst/>
          </a:prstGeom>
          <a:noFill/>
          <a:ln cap="flat" cmpd="sng" w="19050">
            <a:solidFill>
              <a:srgbClr val="135276"/>
            </a:solidFill>
            <a:prstDash val="lgDash"/>
            <a:round/>
            <a:headEnd len="sm" w="sm" type="none"/>
            <a:tailEnd len="sm" w="sm" type="none"/>
          </a:ln>
        </p:spPr>
      </p:cxnSp>
      <p:pic>
        <p:nvPicPr>
          <p:cNvPr id="342" name="Google Shape;342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30450" y="3976149"/>
            <a:ext cx="3385774" cy="849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Event Workflow Infographic">
  <a:themeElements>
    <a:clrScheme name="Office">
      <a:dk1>
        <a:srgbClr val="145276"/>
      </a:dk1>
      <a:lt1>
        <a:srgbClr val="BED8DF"/>
      </a:lt1>
      <a:dk2>
        <a:srgbClr val="B5E4FF"/>
      </a:dk2>
      <a:lt2>
        <a:srgbClr val="EFEFEF"/>
      </a:lt2>
      <a:accent1>
        <a:srgbClr val="F58756"/>
      </a:accent1>
      <a:accent2>
        <a:srgbClr val="FFD864"/>
      </a:accent2>
      <a:accent3>
        <a:srgbClr val="31A279"/>
      </a:accent3>
      <a:accent4>
        <a:srgbClr val="8876B4"/>
      </a:accent4>
      <a:accent5>
        <a:srgbClr val="E398C3"/>
      </a:accent5>
      <a:accent6>
        <a:srgbClr val="355FA9"/>
      </a:accent6>
      <a:hlink>
        <a:srgbClr val="F58756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