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287000" cx="18288000"/>
  <p:notesSz cx="6858000" cy="9144000"/>
  <p:embeddedFontLst>
    <p:embeddedFont>
      <p:font typeface="Arimo"/>
      <p:bold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mo-boldItalic.fntdata"/><Relationship Id="rId10" Type="http://schemas.openxmlformats.org/officeDocument/2006/relationships/font" Target="fonts/Arim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2.png"/><Relationship Id="rId13" Type="http://schemas.openxmlformats.org/officeDocument/2006/relationships/image" Target="../media/image15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2.png"/><Relationship Id="rId13" Type="http://schemas.openxmlformats.org/officeDocument/2006/relationships/image" Target="../media/image12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30.png"/><Relationship Id="rId13" Type="http://schemas.openxmlformats.org/officeDocument/2006/relationships/image" Target="../media/image28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3.png"/><Relationship Id="rId7" Type="http://schemas.openxmlformats.org/officeDocument/2006/relationships/image" Target="../media/image9.png"/><Relationship Id="rId8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0E0FE"/>
            </a:gs>
            <a:gs pos="100000">
              <a:srgbClr val="978CE9"/>
            </a:gs>
          </a:gsLst>
          <a:lin ang="5400000" scaled="0"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5362"/>
            <a:ext cx="18288000" cy="667047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901550" y="8550020"/>
            <a:ext cx="2582690" cy="1885364"/>
          </a:xfrm>
          <a:custGeom>
            <a:rect b="b" l="l" r="r" t="t"/>
            <a:pathLst>
              <a:path extrusionOk="0" h="1885364" w="2582690">
                <a:moveTo>
                  <a:pt x="0" y="0"/>
                </a:moveTo>
                <a:lnTo>
                  <a:pt x="2582690" y="0"/>
                </a:lnTo>
                <a:lnTo>
                  <a:pt x="2582690" y="1885364"/>
                </a:lnTo>
                <a:lnTo>
                  <a:pt x="0" y="1885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 flipH="1">
            <a:off x="-896210" y="6824740"/>
            <a:ext cx="3269406" cy="3450560"/>
          </a:xfrm>
          <a:custGeom>
            <a:rect b="b" l="l" r="r" t="t"/>
            <a:pathLst>
              <a:path extrusionOk="0" h="3450560" w="3269406">
                <a:moveTo>
                  <a:pt x="3269406" y="0"/>
                </a:moveTo>
                <a:lnTo>
                  <a:pt x="0" y="0"/>
                </a:lnTo>
                <a:lnTo>
                  <a:pt x="0" y="3450560"/>
                </a:lnTo>
                <a:lnTo>
                  <a:pt x="3269406" y="3450560"/>
                </a:lnTo>
                <a:lnTo>
                  <a:pt x="326940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16102800" y="413585"/>
            <a:ext cx="1600199" cy="1927951"/>
          </a:xfrm>
          <a:custGeom>
            <a:rect b="b" l="l" r="r" t="t"/>
            <a:pathLst>
              <a:path extrusionOk="0" h="1927951" w="1600199">
                <a:moveTo>
                  <a:pt x="0" y="0"/>
                </a:moveTo>
                <a:lnTo>
                  <a:pt x="1600200" y="0"/>
                </a:lnTo>
                <a:lnTo>
                  <a:pt x="1600200" y="1927951"/>
                </a:lnTo>
                <a:lnTo>
                  <a:pt x="0" y="1927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88" name="Google Shape;88;p13"/>
          <p:cNvCxnSpPr/>
          <p:nvPr/>
        </p:nvCxnSpPr>
        <p:spPr>
          <a:xfrm>
            <a:off x="7360649" y="4508279"/>
            <a:ext cx="7636531" cy="0"/>
          </a:xfrm>
          <a:prstGeom prst="straightConnector1">
            <a:avLst/>
          </a:prstGeom>
          <a:noFill/>
          <a:ln cap="flat" cmpd="sng" w="104775">
            <a:solidFill>
              <a:srgbClr val="6967C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" name="Google Shape;89;p13"/>
          <p:cNvCxnSpPr/>
          <p:nvPr/>
        </p:nvCxnSpPr>
        <p:spPr>
          <a:xfrm rot="10800000">
            <a:off x="5728074" y="2831671"/>
            <a:ext cx="1664591" cy="1664591"/>
          </a:xfrm>
          <a:prstGeom prst="straightConnector1">
            <a:avLst/>
          </a:prstGeom>
          <a:noFill/>
          <a:ln cap="flat" cmpd="sng" w="104775">
            <a:solidFill>
              <a:srgbClr val="6967C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" name="Google Shape;90;p13"/>
          <p:cNvCxnSpPr/>
          <p:nvPr/>
        </p:nvCxnSpPr>
        <p:spPr>
          <a:xfrm flipH="1">
            <a:off x="5203012" y="4526472"/>
            <a:ext cx="2169002" cy="1553163"/>
          </a:xfrm>
          <a:prstGeom prst="straightConnector1">
            <a:avLst/>
          </a:prstGeom>
          <a:noFill/>
          <a:ln cap="flat" cmpd="sng" w="104775">
            <a:solidFill>
              <a:srgbClr val="6967C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1" name="Google Shape;91;p13"/>
          <p:cNvCxnSpPr/>
          <p:nvPr/>
        </p:nvCxnSpPr>
        <p:spPr>
          <a:xfrm rot="10800000">
            <a:off x="8004768" y="1846482"/>
            <a:ext cx="2649780" cy="2649780"/>
          </a:xfrm>
          <a:prstGeom prst="straightConnector1">
            <a:avLst/>
          </a:prstGeom>
          <a:noFill/>
          <a:ln cap="flat" cmpd="sng" w="104775">
            <a:solidFill>
              <a:srgbClr val="6967C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2" name="Google Shape;92;p13"/>
          <p:cNvCxnSpPr/>
          <p:nvPr/>
        </p:nvCxnSpPr>
        <p:spPr>
          <a:xfrm flipH="1">
            <a:off x="8013751" y="4526472"/>
            <a:ext cx="2620146" cy="2620146"/>
          </a:xfrm>
          <a:prstGeom prst="straightConnector1">
            <a:avLst/>
          </a:prstGeom>
          <a:noFill/>
          <a:ln cap="flat" cmpd="sng" w="104775">
            <a:solidFill>
              <a:srgbClr val="6967C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3" name="Google Shape;93;p13"/>
          <p:cNvCxnSpPr/>
          <p:nvPr/>
        </p:nvCxnSpPr>
        <p:spPr>
          <a:xfrm rot="10800000">
            <a:off x="10798404" y="1377561"/>
            <a:ext cx="3118701" cy="3118701"/>
          </a:xfrm>
          <a:prstGeom prst="straightConnector1">
            <a:avLst/>
          </a:prstGeom>
          <a:noFill/>
          <a:ln cap="flat" cmpd="sng" w="104775">
            <a:solidFill>
              <a:srgbClr val="6967C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4" name="Google Shape;94;p13"/>
          <p:cNvCxnSpPr/>
          <p:nvPr/>
        </p:nvCxnSpPr>
        <p:spPr>
          <a:xfrm flipH="1">
            <a:off x="10830662" y="4526472"/>
            <a:ext cx="3065792" cy="3065792"/>
          </a:xfrm>
          <a:prstGeom prst="straightConnector1">
            <a:avLst/>
          </a:prstGeom>
          <a:noFill/>
          <a:ln cap="flat" cmpd="sng" w="104775">
            <a:solidFill>
              <a:srgbClr val="6967C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5" name="Google Shape;95;p13"/>
          <p:cNvGrpSpPr/>
          <p:nvPr/>
        </p:nvGrpSpPr>
        <p:grpSpPr>
          <a:xfrm>
            <a:off x="4538813" y="5807710"/>
            <a:ext cx="999747" cy="999747"/>
            <a:chOff x="0" y="0"/>
            <a:chExt cx="812800" cy="812800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967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>
            <a:off x="5172797" y="2241135"/>
            <a:ext cx="999747" cy="999747"/>
            <a:chOff x="0" y="0"/>
            <a:chExt cx="812800" cy="812800"/>
          </a:xfrm>
        </p:grpSpPr>
        <p:sp>
          <p:nvSpPr>
            <p:cNvPr id="99" name="Google Shape;99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967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>
            <a:off x="7392664" y="6847749"/>
            <a:ext cx="999747" cy="999747"/>
            <a:chOff x="0" y="0"/>
            <a:chExt cx="812800" cy="812800"/>
          </a:xfrm>
        </p:grpSpPr>
        <p:sp>
          <p:nvSpPr>
            <p:cNvPr id="102" name="Google Shape;102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967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>
            <a:off x="7360649" y="1241388"/>
            <a:ext cx="999747" cy="999747"/>
            <a:chOff x="0" y="0"/>
            <a:chExt cx="812800" cy="812800"/>
          </a:xfrm>
        </p:grpSpPr>
        <p:sp>
          <p:nvSpPr>
            <p:cNvPr id="105" name="Google Shape;105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967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10415860" y="7278911"/>
            <a:ext cx="999747" cy="999747"/>
            <a:chOff x="0" y="0"/>
            <a:chExt cx="812800" cy="812800"/>
          </a:xfrm>
        </p:grpSpPr>
        <p:sp>
          <p:nvSpPr>
            <p:cNvPr id="108" name="Google Shape;108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967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10330788" y="908814"/>
            <a:ext cx="999747" cy="999747"/>
            <a:chOff x="0" y="0"/>
            <a:chExt cx="812800" cy="812800"/>
          </a:xfrm>
        </p:grpSpPr>
        <p:sp>
          <p:nvSpPr>
            <p:cNvPr id="111" name="Google Shape;111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967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13"/>
          <p:cNvGrpSpPr/>
          <p:nvPr/>
        </p:nvGrpSpPr>
        <p:grpSpPr>
          <a:xfrm>
            <a:off x="14087118" y="3940534"/>
            <a:ext cx="999747" cy="999747"/>
            <a:chOff x="0" y="0"/>
            <a:chExt cx="812800" cy="812800"/>
          </a:xfrm>
        </p:grpSpPr>
        <p:sp>
          <p:nvSpPr>
            <p:cNvPr id="114" name="Google Shape;114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967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13"/>
          <p:cNvSpPr/>
          <p:nvPr/>
        </p:nvSpPr>
        <p:spPr>
          <a:xfrm flipH="1">
            <a:off x="14794422" y="8643320"/>
            <a:ext cx="2582690" cy="1885364"/>
          </a:xfrm>
          <a:custGeom>
            <a:rect b="b" l="l" r="r" t="t"/>
            <a:pathLst>
              <a:path extrusionOk="0" h="1885364" w="2582690">
                <a:moveTo>
                  <a:pt x="2582690" y="0"/>
                </a:moveTo>
                <a:lnTo>
                  <a:pt x="0" y="0"/>
                </a:lnTo>
                <a:lnTo>
                  <a:pt x="0" y="1885364"/>
                </a:lnTo>
                <a:lnTo>
                  <a:pt x="2582690" y="1885364"/>
                </a:lnTo>
                <a:lnTo>
                  <a:pt x="258269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3"/>
          <p:cNvSpPr/>
          <p:nvPr/>
        </p:nvSpPr>
        <p:spPr>
          <a:xfrm>
            <a:off x="16205145" y="6966845"/>
            <a:ext cx="3269406" cy="3450560"/>
          </a:xfrm>
          <a:custGeom>
            <a:rect b="b" l="l" r="r" t="t"/>
            <a:pathLst>
              <a:path extrusionOk="0" h="3450560" w="3269406">
                <a:moveTo>
                  <a:pt x="0" y="0"/>
                </a:moveTo>
                <a:lnTo>
                  <a:pt x="3269406" y="0"/>
                </a:lnTo>
                <a:lnTo>
                  <a:pt x="3269406" y="3450560"/>
                </a:lnTo>
                <a:lnTo>
                  <a:pt x="0" y="3450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3"/>
          <p:cNvSpPr/>
          <p:nvPr/>
        </p:nvSpPr>
        <p:spPr>
          <a:xfrm flipH="1">
            <a:off x="1517545" y="1375356"/>
            <a:ext cx="1966695" cy="2369512"/>
          </a:xfrm>
          <a:custGeom>
            <a:rect b="b" l="l" r="r" t="t"/>
            <a:pathLst>
              <a:path extrusionOk="0" h="2369512" w="1966695">
                <a:moveTo>
                  <a:pt x="1966695" y="0"/>
                </a:moveTo>
                <a:lnTo>
                  <a:pt x="0" y="0"/>
                </a:lnTo>
                <a:lnTo>
                  <a:pt x="0" y="2369512"/>
                </a:lnTo>
                <a:lnTo>
                  <a:pt x="1966695" y="2369512"/>
                </a:lnTo>
                <a:lnTo>
                  <a:pt x="196669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9" name="Google Shape;119;p13"/>
          <p:cNvSpPr/>
          <p:nvPr/>
        </p:nvSpPr>
        <p:spPr>
          <a:xfrm>
            <a:off x="5368148" y="2407642"/>
            <a:ext cx="626752" cy="593705"/>
          </a:xfrm>
          <a:custGeom>
            <a:rect b="b" l="l" r="r" t="t"/>
            <a:pathLst>
              <a:path extrusionOk="0" h="593705" w="626752">
                <a:moveTo>
                  <a:pt x="0" y="0"/>
                </a:moveTo>
                <a:lnTo>
                  <a:pt x="626752" y="0"/>
                </a:lnTo>
                <a:lnTo>
                  <a:pt x="626752" y="593705"/>
                </a:lnTo>
                <a:lnTo>
                  <a:pt x="0" y="593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3"/>
          <p:cNvSpPr/>
          <p:nvPr/>
        </p:nvSpPr>
        <p:spPr>
          <a:xfrm>
            <a:off x="4762132" y="6065154"/>
            <a:ext cx="553110" cy="530985"/>
          </a:xfrm>
          <a:custGeom>
            <a:rect b="b" l="l" r="r" t="t"/>
            <a:pathLst>
              <a:path extrusionOk="0" h="530985" w="553110">
                <a:moveTo>
                  <a:pt x="0" y="0"/>
                </a:moveTo>
                <a:lnTo>
                  <a:pt x="553109" y="0"/>
                </a:lnTo>
                <a:lnTo>
                  <a:pt x="553109" y="530986"/>
                </a:lnTo>
                <a:lnTo>
                  <a:pt x="0" y="5309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3"/>
          <p:cNvSpPr/>
          <p:nvPr/>
        </p:nvSpPr>
        <p:spPr>
          <a:xfrm>
            <a:off x="7580529" y="7119081"/>
            <a:ext cx="624018" cy="458370"/>
          </a:xfrm>
          <a:custGeom>
            <a:rect b="b" l="l" r="r" t="t"/>
            <a:pathLst>
              <a:path extrusionOk="0" h="458370" w="624018">
                <a:moveTo>
                  <a:pt x="0" y="0"/>
                </a:moveTo>
                <a:lnTo>
                  <a:pt x="624018" y="0"/>
                </a:lnTo>
                <a:lnTo>
                  <a:pt x="624018" y="458370"/>
                </a:lnTo>
                <a:lnTo>
                  <a:pt x="0" y="458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3"/>
          <p:cNvSpPr/>
          <p:nvPr/>
        </p:nvSpPr>
        <p:spPr>
          <a:xfrm>
            <a:off x="7566492" y="1468491"/>
            <a:ext cx="588061" cy="567746"/>
          </a:xfrm>
          <a:custGeom>
            <a:rect b="b" l="l" r="r" t="t"/>
            <a:pathLst>
              <a:path extrusionOk="0" h="567746" w="588061">
                <a:moveTo>
                  <a:pt x="0" y="0"/>
                </a:moveTo>
                <a:lnTo>
                  <a:pt x="588061" y="0"/>
                </a:lnTo>
                <a:lnTo>
                  <a:pt x="588061" y="567746"/>
                </a:lnTo>
                <a:lnTo>
                  <a:pt x="0" y="567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13"/>
          <p:cNvSpPr/>
          <p:nvPr/>
        </p:nvSpPr>
        <p:spPr>
          <a:xfrm>
            <a:off x="10620442" y="7348266"/>
            <a:ext cx="586781" cy="808846"/>
          </a:xfrm>
          <a:custGeom>
            <a:rect b="b" l="l" r="r" t="t"/>
            <a:pathLst>
              <a:path extrusionOk="0" h="808846" w="586781">
                <a:moveTo>
                  <a:pt x="0" y="0"/>
                </a:moveTo>
                <a:lnTo>
                  <a:pt x="586781" y="0"/>
                </a:lnTo>
                <a:lnTo>
                  <a:pt x="586781" y="808846"/>
                </a:lnTo>
                <a:lnTo>
                  <a:pt x="0" y="8088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13"/>
          <p:cNvSpPr/>
          <p:nvPr/>
        </p:nvSpPr>
        <p:spPr>
          <a:xfrm>
            <a:off x="10488970" y="1033181"/>
            <a:ext cx="706750" cy="688760"/>
          </a:xfrm>
          <a:custGeom>
            <a:rect b="b" l="l" r="r" t="t"/>
            <a:pathLst>
              <a:path extrusionOk="0" h="688760" w="706750">
                <a:moveTo>
                  <a:pt x="0" y="0"/>
                </a:moveTo>
                <a:lnTo>
                  <a:pt x="706750" y="0"/>
                </a:lnTo>
                <a:lnTo>
                  <a:pt x="706750" y="688760"/>
                </a:lnTo>
                <a:lnTo>
                  <a:pt x="0" y="688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13"/>
          <p:cNvSpPr/>
          <p:nvPr/>
        </p:nvSpPr>
        <p:spPr>
          <a:xfrm>
            <a:off x="14283546" y="4133050"/>
            <a:ext cx="606892" cy="614716"/>
          </a:xfrm>
          <a:custGeom>
            <a:rect b="b" l="l" r="r" t="t"/>
            <a:pathLst>
              <a:path extrusionOk="0" h="614716" w="606892">
                <a:moveTo>
                  <a:pt x="0" y="0"/>
                </a:moveTo>
                <a:lnTo>
                  <a:pt x="606892" y="0"/>
                </a:lnTo>
                <a:lnTo>
                  <a:pt x="606892" y="614715"/>
                </a:lnTo>
                <a:lnTo>
                  <a:pt x="0" y="614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13"/>
          <p:cNvSpPr txBox="1"/>
          <p:nvPr/>
        </p:nvSpPr>
        <p:spPr>
          <a:xfrm>
            <a:off x="5967185" y="6110971"/>
            <a:ext cx="1675550" cy="2651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4" u="none" cap="none" strike="noStrike">
                <a:solidFill>
                  <a:srgbClr val="6967C8"/>
                </a:solidFill>
                <a:latin typeface="Arimo"/>
                <a:ea typeface="Arimo"/>
                <a:cs typeface="Arimo"/>
                <a:sym typeface="Arimo"/>
              </a:rPr>
              <a:t>MATERIALS</a:t>
            </a:r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6631926" y="2916665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6483997" y="2579162"/>
            <a:ext cx="1753304" cy="269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4" u="none" cap="none" strike="noStrike">
                <a:solidFill>
                  <a:srgbClr val="6967C8"/>
                </a:solidFill>
                <a:latin typeface="Arimo"/>
                <a:ea typeface="Arimo"/>
                <a:cs typeface="Arimo"/>
                <a:sym typeface="Arimo"/>
              </a:rPr>
              <a:t>MANPOWER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6923415" y="3266206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7214904" y="3615746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7421781" y="3965287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6221982" y="5663883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6526125" y="5356764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6952889" y="5011959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7244378" y="4705254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8956190" y="6503035"/>
            <a:ext cx="1997757" cy="2651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4" u="none" cap="none" strike="noStrike">
                <a:solidFill>
                  <a:srgbClr val="6967C8"/>
                </a:solidFill>
                <a:latin typeface="Arimo"/>
                <a:ea typeface="Arimo"/>
                <a:cs typeface="Arimo"/>
                <a:sym typeface="Arimo"/>
              </a:rPr>
              <a:t>MEASUREMENT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9472292" y="2604778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38" name="Google Shape;138;p13"/>
          <p:cNvSpPr txBox="1"/>
          <p:nvPr/>
        </p:nvSpPr>
        <p:spPr>
          <a:xfrm>
            <a:off x="9002156" y="2254729"/>
            <a:ext cx="1753304" cy="269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4" u="none" cap="none" strike="noStrike">
                <a:solidFill>
                  <a:srgbClr val="6967C8"/>
                </a:solidFill>
                <a:latin typeface="Arimo"/>
                <a:ea typeface="Arimo"/>
                <a:cs typeface="Arimo"/>
                <a:sym typeface="Arimo"/>
              </a:rPr>
              <a:t>MACHINE</a:t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9763781" y="2954319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40" name="Google Shape;140;p13"/>
          <p:cNvSpPr txBox="1"/>
          <p:nvPr/>
        </p:nvSpPr>
        <p:spPr>
          <a:xfrm>
            <a:off x="10055270" y="3303859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10262147" y="3653400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42" name="Google Shape;142;p13"/>
          <p:cNvSpPr txBox="1"/>
          <p:nvPr/>
        </p:nvSpPr>
        <p:spPr>
          <a:xfrm>
            <a:off x="9285716" y="6064029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43" name="Google Shape;143;p13"/>
          <p:cNvSpPr txBox="1"/>
          <p:nvPr/>
        </p:nvSpPr>
        <p:spPr>
          <a:xfrm>
            <a:off x="9589859" y="5756910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44" name="Google Shape;144;p13"/>
          <p:cNvSpPr txBox="1"/>
          <p:nvPr/>
        </p:nvSpPr>
        <p:spPr>
          <a:xfrm>
            <a:off x="10016623" y="5412105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45" name="Google Shape;145;p13"/>
          <p:cNvSpPr txBox="1"/>
          <p:nvPr/>
        </p:nvSpPr>
        <p:spPr>
          <a:xfrm>
            <a:off x="10308112" y="5105400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46" name="Google Shape;146;p13"/>
          <p:cNvSpPr txBox="1"/>
          <p:nvPr/>
        </p:nvSpPr>
        <p:spPr>
          <a:xfrm>
            <a:off x="11938130" y="6794346"/>
            <a:ext cx="2551281" cy="2651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4" u="none" cap="none" strike="noStrike">
                <a:solidFill>
                  <a:srgbClr val="6967C8"/>
                </a:solidFill>
                <a:latin typeface="Arimo"/>
                <a:ea typeface="Arimo"/>
                <a:cs typeface="Arimo"/>
                <a:sym typeface="Arimo"/>
              </a:rPr>
              <a:t>MOTHER NATURE</a:t>
            </a:r>
            <a:endParaRPr/>
          </a:p>
        </p:txBody>
      </p:sp>
      <p:sp>
        <p:nvSpPr>
          <p:cNvPr id="147" name="Google Shape;147;p13"/>
          <p:cNvSpPr txBox="1"/>
          <p:nvPr/>
        </p:nvSpPr>
        <p:spPr>
          <a:xfrm>
            <a:off x="12162533" y="2203035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48" name="Google Shape;148;p13"/>
          <p:cNvSpPr txBox="1"/>
          <p:nvPr/>
        </p:nvSpPr>
        <p:spPr>
          <a:xfrm>
            <a:off x="12014604" y="1865532"/>
            <a:ext cx="1753304" cy="269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4" u="none" cap="none" strike="noStrike">
                <a:solidFill>
                  <a:srgbClr val="6967C8"/>
                </a:solidFill>
                <a:latin typeface="Arimo"/>
                <a:ea typeface="Arimo"/>
                <a:cs typeface="Arimo"/>
                <a:sym typeface="Arimo"/>
              </a:rPr>
              <a:t>METHOD</a:t>
            </a:r>
            <a:endParaRPr/>
          </a:p>
        </p:txBody>
      </p:sp>
      <p:sp>
        <p:nvSpPr>
          <p:cNvPr id="149" name="Google Shape;149;p13"/>
          <p:cNvSpPr txBox="1"/>
          <p:nvPr/>
        </p:nvSpPr>
        <p:spPr>
          <a:xfrm>
            <a:off x="12454022" y="2552576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50" name="Google Shape;150;p13"/>
          <p:cNvSpPr txBox="1"/>
          <p:nvPr/>
        </p:nvSpPr>
        <p:spPr>
          <a:xfrm>
            <a:off x="12745511" y="2902116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51" name="Google Shape;151;p13"/>
          <p:cNvSpPr txBox="1"/>
          <p:nvPr/>
        </p:nvSpPr>
        <p:spPr>
          <a:xfrm>
            <a:off x="12952387" y="3251657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52" name="Google Shape;152;p13"/>
          <p:cNvSpPr txBox="1"/>
          <p:nvPr/>
        </p:nvSpPr>
        <p:spPr>
          <a:xfrm>
            <a:off x="12220216" y="6346585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53" name="Google Shape;153;p13"/>
          <p:cNvSpPr txBox="1"/>
          <p:nvPr/>
        </p:nvSpPr>
        <p:spPr>
          <a:xfrm>
            <a:off x="12524359" y="6039466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54" name="Google Shape;154;p13"/>
          <p:cNvSpPr txBox="1"/>
          <p:nvPr/>
        </p:nvSpPr>
        <p:spPr>
          <a:xfrm>
            <a:off x="12951123" y="5694661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55" name="Google Shape;155;p13"/>
          <p:cNvSpPr txBox="1"/>
          <p:nvPr/>
        </p:nvSpPr>
        <p:spPr>
          <a:xfrm>
            <a:off x="13242612" y="5387956"/>
            <a:ext cx="204479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72720" lvl="1" marL="345439" marR="0" rtl="0" algn="l">
              <a:lnSpc>
                <a:spcPct val="1350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Sub-Cause</a:t>
            </a:r>
            <a:endParaRPr/>
          </a:p>
        </p:txBody>
      </p:sp>
      <p:sp>
        <p:nvSpPr>
          <p:cNvPr id="156" name="Google Shape;156;p13"/>
          <p:cNvSpPr txBox="1"/>
          <p:nvPr/>
        </p:nvSpPr>
        <p:spPr>
          <a:xfrm>
            <a:off x="15219835" y="3308807"/>
            <a:ext cx="17532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4" u="none" cap="none" strike="noStrike">
                <a:solidFill>
                  <a:srgbClr val="6967C8"/>
                </a:solidFill>
                <a:latin typeface="Arimo"/>
                <a:ea typeface="Arimo"/>
                <a:cs typeface="Arimo"/>
                <a:sym typeface="Arimo"/>
              </a:rPr>
              <a:t>PROBLEM STATEMENT</a:t>
            </a:r>
            <a:endParaRPr/>
          </a:p>
        </p:txBody>
      </p:sp>
      <p:sp>
        <p:nvSpPr>
          <p:cNvPr id="157" name="Google Shape;157;p13"/>
          <p:cNvSpPr txBox="1"/>
          <p:nvPr/>
        </p:nvSpPr>
        <p:spPr>
          <a:xfrm>
            <a:off x="15219835" y="4082541"/>
            <a:ext cx="18873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elit, sed do eiusmod tempor incididunt.</a:t>
            </a:r>
            <a:endParaRPr/>
          </a:p>
        </p:txBody>
      </p:sp>
      <p:sp>
        <p:nvSpPr>
          <p:cNvPr id="158" name="Google Shape;158;p13"/>
          <p:cNvSpPr txBox="1"/>
          <p:nvPr/>
        </p:nvSpPr>
        <p:spPr>
          <a:xfrm>
            <a:off x="3692371" y="8878733"/>
            <a:ext cx="10903258" cy="643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41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FISHBONE ANALYSIS INFOGRAPHIC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0E0FE"/>
            </a:gs>
            <a:gs pos="100000">
              <a:srgbClr val="978CE9"/>
            </a:gs>
          </a:gsLst>
          <a:lin ang="5400000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5362"/>
            <a:ext cx="18288000" cy="6670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4"/>
          <p:cNvSpPr/>
          <p:nvPr/>
        </p:nvSpPr>
        <p:spPr>
          <a:xfrm>
            <a:off x="901550" y="8550020"/>
            <a:ext cx="2582690" cy="1885364"/>
          </a:xfrm>
          <a:custGeom>
            <a:rect b="b" l="l" r="r" t="t"/>
            <a:pathLst>
              <a:path extrusionOk="0" h="1885364" w="2582690">
                <a:moveTo>
                  <a:pt x="0" y="0"/>
                </a:moveTo>
                <a:lnTo>
                  <a:pt x="2582690" y="0"/>
                </a:lnTo>
                <a:lnTo>
                  <a:pt x="2582690" y="1885364"/>
                </a:lnTo>
                <a:lnTo>
                  <a:pt x="0" y="1885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4"/>
          <p:cNvSpPr/>
          <p:nvPr/>
        </p:nvSpPr>
        <p:spPr>
          <a:xfrm flipH="1">
            <a:off x="-896210" y="6824740"/>
            <a:ext cx="3269406" cy="3450560"/>
          </a:xfrm>
          <a:custGeom>
            <a:rect b="b" l="l" r="r" t="t"/>
            <a:pathLst>
              <a:path extrusionOk="0" h="3450560" w="3269406">
                <a:moveTo>
                  <a:pt x="3269406" y="0"/>
                </a:moveTo>
                <a:lnTo>
                  <a:pt x="0" y="0"/>
                </a:lnTo>
                <a:lnTo>
                  <a:pt x="0" y="3450560"/>
                </a:lnTo>
                <a:lnTo>
                  <a:pt x="3269406" y="3450560"/>
                </a:lnTo>
                <a:lnTo>
                  <a:pt x="326940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4"/>
          <p:cNvSpPr/>
          <p:nvPr/>
        </p:nvSpPr>
        <p:spPr>
          <a:xfrm>
            <a:off x="16102800" y="413585"/>
            <a:ext cx="1600199" cy="1927951"/>
          </a:xfrm>
          <a:custGeom>
            <a:rect b="b" l="l" r="r" t="t"/>
            <a:pathLst>
              <a:path extrusionOk="0" h="1927951" w="1600199">
                <a:moveTo>
                  <a:pt x="0" y="0"/>
                </a:moveTo>
                <a:lnTo>
                  <a:pt x="1600200" y="0"/>
                </a:lnTo>
                <a:lnTo>
                  <a:pt x="1600200" y="1927951"/>
                </a:lnTo>
                <a:lnTo>
                  <a:pt x="0" y="1927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7" name="Google Shape;167;p14"/>
          <p:cNvGrpSpPr/>
          <p:nvPr/>
        </p:nvGrpSpPr>
        <p:grpSpPr>
          <a:xfrm>
            <a:off x="14087118" y="3940534"/>
            <a:ext cx="999747" cy="999747"/>
            <a:chOff x="0" y="0"/>
            <a:chExt cx="812800" cy="812800"/>
          </a:xfrm>
        </p:grpSpPr>
        <p:sp>
          <p:nvSpPr>
            <p:cNvPr id="168" name="Google Shape;16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967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1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" name="Google Shape;170;p14"/>
          <p:cNvSpPr/>
          <p:nvPr/>
        </p:nvSpPr>
        <p:spPr>
          <a:xfrm flipH="1">
            <a:off x="14794422" y="8643320"/>
            <a:ext cx="2582690" cy="1885364"/>
          </a:xfrm>
          <a:custGeom>
            <a:rect b="b" l="l" r="r" t="t"/>
            <a:pathLst>
              <a:path extrusionOk="0" h="1885364" w="2582690">
                <a:moveTo>
                  <a:pt x="2582690" y="0"/>
                </a:moveTo>
                <a:lnTo>
                  <a:pt x="0" y="0"/>
                </a:lnTo>
                <a:lnTo>
                  <a:pt x="0" y="1885364"/>
                </a:lnTo>
                <a:lnTo>
                  <a:pt x="2582690" y="1885364"/>
                </a:lnTo>
                <a:lnTo>
                  <a:pt x="258269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4"/>
          <p:cNvSpPr/>
          <p:nvPr/>
        </p:nvSpPr>
        <p:spPr>
          <a:xfrm>
            <a:off x="16205145" y="6966845"/>
            <a:ext cx="3269406" cy="3450560"/>
          </a:xfrm>
          <a:custGeom>
            <a:rect b="b" l="l" r="r" t="t"/>
            <a:pathLst>
              <a:path extrusionOk="0" h="3450560" w="3269406">
                <a:moveTo>
                  <a:pt x="0" y="0"/>
                </a:moveTo>
                <a:lnTo>
                  <a:pt x="3269406" y="0"/>
                </a:lnTo>
                <a:lnTo>
                  <a:pt x="3269406" y="3450560"/>
                </a:lnTo>
                <a:lnTo>
                  <a:pt x="0" y="3450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4"/>
          <p:cNvSpPr/>
          <p:nvPr/>
        </p:nvSpPr>
        <p:spPr>
          <a:xfrm flipH="1">
            <a:off x="1517545" y="1375356"/>
            <a:ext cx="1966695" cy="2369512"/>
          </a:xfrm>
          <a:custGeom>
            <a:rect b="b" l="l" r="r" t="t"/>
            <a:pathLst>
              <a:path extrusionOk="0" h="2369512" w="1966695">
                <a:moveTo>
                  <a:pt x="1966695" y="0"/>
                </a:moveTo>
                <a:lnTo>
                  <a:pt x="0" y="0"/>
                </a:lnTo>
                <a:lnTo>
                  <a:pt x="0" y="2369512"/>
                </a:lnTo>
                <a:lnTo>
                  <a:pt x="1966695" y="2369512"/>
                </a:lnTo>
                <a:lnTo>
                  <a:pt x="1966695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p14"/>
          <p:cNvSpPr/>
          <p:nvPr/>
        </p:nvSpPr>
        <p:spPr>
          <a:xfrm>
            <a:off x="14283546" y="4133050"/>
            <a:ext cx="606892" cy="614716"/>
          </a:xfrm>
          <a:custGeom>
            <a:rect b="b" l="l" r="r" t="t"/>
            <a:pathLst>
              <a:path extrusionOk="0" h="614716" w="606892">
                <a:moveTo>
                  <a:pt x="0" y="0"/>
                </a:moveTo>
                <a:lnTo>
                  <a:pt x="606892" y="0"/>
                </a:lnTo>
                <a:lnTo>
                  <a:pt x="606892" y="614715"/>
                </a:lnTo>
                <a:lnTo>
                  <a:pt x="0" y="6147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74" name="Google Shape;174;p14"/>
          <p:cNvCxnSpPr/>
          <p:nvPr/>
        </p:nvCxnSpPr>
        <p:spPr>
          <a:xfrm>
            <a:off x="3692371" y="4440407"/>
            <a:ext cx="10591175" cy="0"/>
          </a:xfrm>
          <a:prstGeom prst="straightConnector1">
            <a:avLst/>
          </a:prstGeom>
          <a:noFill/>
          <a:ln cap="flat" cmpd="sng" w="104775">
            <a:solidFill>
              <a:srgbClr val="6967C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75" name="Google Shape;175;p14"/>
          <p:cNvGrpSpPr/>
          <p:nvPr/>
        </p:nvGrpSpPr>
        <p:grpSpPr>
          <a:xfrm>
            <a:off x="3692371" y="1953077"/>
            <a:ext cx="3070557" cy="2179972"/>
            <a:chOff x="0" y="-38100"/>
            <a:chExt cx="808706" cy="574149"/>
          </a:xfrm>
        </p:grpSpPr>
        <p:sp>
          <p:nvSpPr>
            <p:cNvPr id="176" name="Google Shape;176;p14"/>
            <p:cNvSpPr/>
            <p:nvPr/>
          </p:nvSpPr>
          <p:spPr>
            <a:xfrm>
              <a:off x="0" y="0"/>
              <a:ext cx="808706" cy="536049"/>
            </a:xfrm>
            <a:custGeom>
              <a:rect b="b" l="l" r="r" t="t"/>
              <a:pathLst>
                <a:path extrusionOk="0" h="536049" w="808706">
                  <a:moveTo>
                    <a:pt x="55470" y="0"/>
                  </a:moveTo>
                  <a:lnTo>
                    <a:pt x="753237" y="0"/>
                  </a:lnTo>
                  <a:cubicBezTo>
                    <a:pt x="783872" y="0"/>
                    <a:pt x="808706" y="24835"/>
                    <a:pt x="808706" y="55470"/>
                  </a:cubicBezTo>
                  <a:lnTo>
                    <a:pt x="808706" y="480580"/>
                  </a:lnTo>
                  <a:cubicBezTo>
                    <a:pt x="808706" y="511214"/>
                    <a:pt x="783872" y="536049"/>
                    <a:pt x="753237" y="536049"/>
                  </a:cubicBezTo>
                  <a:lnTo>
                    <a:pt x="55470" y="536049"/>
                  </a:lnTo>
                  <a:cubicBezTo>
                    <a:pt x="40758" y="536049"/>
                    <a:pt x="26649" y="530205"/>
                    <a:pt x="16247" y="519802"/>
                  </a:cubicBezTo>
                  <a:cubicBezTo>
                    <a:pt x="5844" y="509400"/>
                    <a:pt x="0" y="495291"/>
                    <a:pt x="0" y="480580"/>
                  </a:cubicBezTo>
                  <a:lnTo>
                    <a:pt x="0" y="55470"/>
                  </a:lnTo>
                  <a:cubicBezTo>
                    <a:pt x="0" y="24835"/>
                    <a:pt x="24835" y="0"/>
                    <a:pt x="55470" y="0"/>
                  </a:cubicBezTo>
                  <a:close/>
                </a:path>
              </a:pathLst>
            </a:custGeom>
            <a:solidFill>
              <a:srgbClr val="6967C8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 txBox="1"/>
            <p:nvPr/>
          </p:nvSpPr>
          <p:spPr>
            <a:xfrm>
              <a:off x="0" y="-38100"/>
              <a:ext cx="808706" cy="574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14"/>
          <p:cNvSpPr txBox="1"/>
          <p:nvPr/>
        </p:nvSpPr>
        <p:spPr>
          <a:xfrm>
            <a:off x="3692371" y="8878733"/>
            <a:ext cx="10903258" cy="643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641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FISHBONE ANALYSIS INFOGRAPHIC</a:t>
            </a:r>
            <a:endParaRPr/>
          </a:p>
        </p:txBody>
      </p:sp>
      <p:grpSp>
        <p:nvGrpSpPr>
          <p:cNvPr id="179" name="Google Shape;179;p14"/>
          <p:cNvGrpSpPr/>
          <p:nvPr/>
        </p:nvGrpSpPr>
        <p:grpSpPr>
          <a:xfrm>
            <a:off x="7278136" y="1251694"/>
            <a:ext cx="3070557" cy="2881356"/>
            <a:chOff x="0" y="-38100"/>
            <a:chExt cx="808706" cy="758876"/>
          </a:xfrm>
        </p:grpSpPr>
        <p:sp>
          <p:nvSpPr>
            <p:cNvPr id="180" name="Google Shape;180;p14"/>
            <p:cNvSpPr/>
            <p:nvPr/>
          </p:nvSpPr>
          <p:spPr>
            <a:xfrm>
              <a:off x="0" y="0"/>
              <a:ext cx="808706" cy="720776"/>
            </a:xfrm>
            <a:custGeom>
              <a:rect b="b" l="l" r="r" t="t"/>
              <a:pathLst>
                <a:path extrusionOk="0" h="720776" w="808706">
                  <a:moveTo>
                    <a:pt x="55470" y="0"/>
                  </a:moveTo>
                  <a:lnTo>
                    <a:pt x="753237" y="0"/>
                  </a:lnTo>
                  <a:cubicBezTo>
                    <a:pt x="783872" y="0"/>
                    <a:pt x="808706" y="24835"/>
                    <a:pt x="808706" y="55470"/>
                  </a:cubicBezTo>
                  <a:lnTo>
                    <a:pt x="808706" y="665306"/>
                  </a:lnTo>
                  <a:cubicBezTo>
                    <a:pt x="808706" y="680018"/>
                    <a:pt x="802862" y="694126"/>
                    <a:pt x="792460" y="704529"/>
                  </a:cubicBezTo>
                  <a:cubicBezTo>
                    <a:pt x="782057" y="714932"/>
                    <a:pt x="767948" y="720776"/>
                    <a:pt x="753237" y="720776"/>
                  </a:cubicBezTo>
                  <a:lnTo>
                    <a:pt x="55470" y="720776"/>
                  </a:lnTo>
                  <a:cubicBezTo>
                    <a:pt x="24835" y="720776"/>
                    <a:pt x="0" y="695941"/>
                    <a:pt x="0" y="665306"/>
                  </a:cubicBezTo>
                  <a:lnTo>
                    <a:pt x="0" y="55470"/>
                  </a:lnTo>
                  <a:cubicBezTo>
                    <a:pt x="0" y="24835"/>
                    <a:pt x="24835" y="0"/>
                    <a:pt x="55470" y="0"/>
                  </a:cubicBezTo>
                  <a:close/>
                </a:path>
              </a:pathLst>
            </a:custGeom>
            <a:solidFill>
              <a:srgbClr val="6967C8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4"/>
            <p:cNvSpPr txBox="1"/>
            <p:nvPr/>
          </p:nvSpPr>
          <p:spPr>
            <a:xfrm>
              <a:off x="0" y="-38100"/>
              <a:ext cx="808706" cy="758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2" name="Google Shape;182;p14"/>
          <p:cNvGrpSpPr/>
          <p:nvPr/>
        </p:nvGrpSpPr>
        <p:grpSpPr>
          <a:xfrm>
            <a:off x="10683187" y="709428"/>
            <a:ext cx="3070557" cy="3423621"/>
            <a:chOff x="0" y="-38100"/>
            <a:chExt cx="808706" cy="901694"/>
          </a:xfrm>
        </p:grpSpPr>
        <p:sp>
          <p:nvSpPr>
            <p:cNvPr id="183" name="Google Shape;183;p14"/>
            <p:cNvSpPr/>
            <p:nvPr/>
          </p:nvSpPr>
          <p:spPr>
            <a:xfrm>
              <a:off x="0" y="0"/>
              <a:ext cx="808706" cy="863594"/>
            </a:xfrm>
            <a:custGeom>
              <a:rect b="b" l="l" r="r" t="t"/>
              <a:pathLst>
                <a:path extrusionOk="0" h="863594" w="808706">
                  <a:moveTo>
                    <a:pt x="55470" y="0"/>
                  </a:moveTo>
                  <a:lnTo>
                    <a:pt x="753237" y="0"/>
                  </a:lnTo>
                  <a:cubicBezTo>
                    <a:pt x="783872" y="0"/>
                    <a:pt x="808706" y="24835"/>
                    <a:pt x="808706" y="55470"/>
                  </a:cubicBezTo>
                  <a:lnTo>
                    <a:pt x="808706" y="808125"/>
                  </a:lnTo>
                  <a:cubicBezTo>
                    <a:pt x="808706" y="838760"/>
                    <a:pt x="783872" y="863594"/>
                    <a:pt x="753237" y="863594"/>
                  </a:cubicBezTo>
                  <a:lnTo>
                    <a:pt x="55470" y="863594"/>
                  </a:lnTo>
                  <a:cubicBezTo>
                    <a:pt x="24835" y="863594"/>
                    <a:pt x="0" y="838760"/>
                    <a:pt x="0" y="808125"/>
                  </a:cubicBezTo>
                  <a:lnTo>
                    <a:pt x="0" y="55470"/>
                  </a:lnTo>
                  <a:cubicBezTo>
                    <a:pt x="0" y="24835"/>
                    <a:pt x="24835" y="0"/>
                    <a:pt x="55470" y="0"/>
                  </a:cubicBezTo>
                  <a:close/>
                </a:path>
              </a:pathLst>
            </a:custGeom>
            <a:solidFill>
              <a:srgbClr val="6967C8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4"/>
            <p:cNvSpPr txBox="1"/>
            <p:nvPr/>
          </p:nvSpPr>
          <p:spPr>
            <a:xfrm>
              <a:off x="0" y="-38100"/>
              <a:ext cx="808706" cy="901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5" name="Google Shape;185;p14"/>
          <p:cNvGrpSpPr/>
          <p:nvPr/>
        </p:nvGrpSpPr>
        <p:grpSpPr>
          <a:xfrm rot="10800000">
            <a:off x="3693490" y="4747765"/>
            <a:ext cx="3070557" cy="2179972"/>
            <a:chOff x="0" y="-38100"/>
            <a:chExt cx="808706" cy="574149"/>
          </a:xfrm>
        </p:grpSpPr>
        <p:sp>
          <p:nvSpPr>
            <p:cNvPr id="186" name="Google Shape;186;p14"/>
            <p:cNvSpPr/>
            <p:nvPr/>
          </p:nvSpPr>
          <p:spPr>
            <a:xfrm>
              <a:off x="0" y="0"/>
              <a:ext cx="808706" cy="536049"/>
            </a:xfrm>
            <a:custGeom>
              <a:rect b="b" l="l" r="r" t="t"/>
              <a:pathLst>
                <a:path extrusionOk="0" h="536049" w="808706">
                  <a:moveTo>
                    <a:pt x="55470" y="0"/>
                  </a:moveTo>
                  <a:lnTo>
                    <a:pt x="753237" y="0"/>
                  </a:lnTo>
                  <a:cubicBezTo>
                    <a:pt x="783872" y="0"/>
                    <a:pt x="808706" y="24835"/>
                    <a:pt x="808706" y="55470"/>
                  </a:cubicBezTo>
                  <a:lnTo>
                    <a:pt x="808706" y="480580"/>
                  </a:lnTo>
                  <a:cubicBezTo>
                    <a:pt x="808706" y="511214"/>
                    <a:pt x="783872" y="536049"/>
                    <a:pt x="753237" y="536049"/>
                  </a:cubicBezTo>
                  <a:lnTo>
                    <a:pt x="55470" y="536049"/>
                  </a:lnTo>
                  <a:cubicBezTo>
                    <a:pt x="40758" y="536049"/>
                    <a:pt x="26649" y="530205"/>
                    <a:pt x="16247" y="519802"/>
                  </a:cubicBezTo>
                  <a:cubicBezTo>
                    <a:pt x="5844" y="509400"/>
                    <a:pt x="0" y="495291"/>
                    <a:pt x="0" y="480580"/>
                  </a:cubicBezTo>
                  <a:lnTo>
                    <a:pt x="0" y="55470"/>
                  </a:lnTo>
                  <a:cubicBezTo>
                    <a:pt x="0" y="24835"/>
                    <a:pt x="24835" y="0"/>
                    <a:pt x="55470" y="0"/>
                  </a:cubicBezTo>
                  <a:close/>
                </a:path>
              </a:pathLst>
            </a:custGeom>
            <a:solidFill>
              <a:srgbClr val="6967C8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4"/>
            <p:cNvSpPr txBox="1"/>
            <p:nvPr/>
          </p:nvSpPr>
          <p:spPr>
            <a:xfrm>
              <a:off x="0" y="-38100"/>
              <a:ext cx="808706" cy="5741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8" name="Google Shape;188;p14"/>
          <p:cNvGrpSpPr/>
          <p:nvPr/>
        </p:nvGrpSpPr>
        <p:grpSpPr>
          <a:xfrm rot="10800000">
            <a:off x="7278136" y="4749970"/>
            <a:ext cx="3070557" cy="2881356"/>
            <a:chOff x="0" y="-38100"/>
            <a:chExt cx="808706" cy="758876"/>
          </a:xfrm>
        </p:grpSpPr>
        <p:sp>
          <p:nvSpPr>
            <p:cNvPr id="189" name="Google Shape;189;p14"/>
            <p:cNvSpPr/>
            <p:nvPr/>
          </p:nvSpPr>
          <p:spPr>
            <a:xfrm>
              <a:off x="0" y="0"/>
              <a:ext cx="808706" cy="720776"/>
            </a:xfrm>
            <a:custGeom>
              <a:rect b="b" l="l" r="r" t="t"/>
              <a:pathLst>
                <a:path extrusionOk="0" h="720776" w="808706">
                  <a:moveTo>
                    <a:pt x="55470" y="0"/>
                  </a:moveTo>
                  <a:lnTo>
                    <a:pt x="753237" y="0"/>
                  </a:lnTo>
                  <a:cubicBezTo>
                    <a:pt x="783872" y="0"/>
                    <a:pt x="808706" y="24835"/>
                    <a:pt x="808706" y="55470"/>
                  </a:cubicBezTo>
                  <a:lnTo>
                    <a:pt x="808706" y="665306"/>
                  </a:lnTo>
                  <a:cubicBezTo>
                    <a:pt x="808706" y="680018"/>
                    <a:pt x="802862" y="694126"/>
                    <a:pt x="792460" y="704529"/>
                  </a:cubicBezTo>
                  <a:cubicBezTo>
                    <a:pt x="782057" y="714932"/>
                    <a:pt x="767948" y="720776"/>
                    <a:pt x="753237" y="720776"/>
                  </a:cubicBezTo>
                  <a:lnTo>
                    <a:pt x="55470" y="720776"/>
                  </a:lnTo>
                  <a:cubicBezTo>
                    <a:pt x="24835" y="720776"/>
                    <a:pt x="0" y="695941"/>
                    <a:pt x="0" y="665306"/>
                  </a:cubicBezTo>
                  <a:lnTo>
                    <a:pt x="0" y="55470"/>
                  </a:lnTo>
                  <a:cubicBezTo>
                    <a:pt x="0" y="24835"/>
                    <a:pt x="24835" y="0"/>
                    <a:pt x="55470" y="0"/>
                  </a:cubicBezTo>
                  <a:close/>
                </a:path>
              </a:pathLst>
            </a:custGeom>
            <a:solidFill>
              <a:srgbClr val="6967C8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4"/>
            <p:cNvSpPr txBox="1"/>
            <p:nvPr/>
          </p:nvSpPr>
          <p:spPr>
            <a:xfrm>
              <a:off x="0" y="-38100"/>
              <a:ext cx="808706" cy="7588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Google Shape;191;p14"/>
          <p:cNvGrpSpPr/>
          <p:nvPr/>
        </p:nvGrpSpPr>
        <p:grpSpPr>
          <a:xfrm rot="10800000">
            <a:off x="10683187" y="4837836"/>
            <a:ext cx="3070557" cy="3423621"/>
            <a:chOff x="0" y="-38100"/>
            <a:chExt cx="808706" cy="901694"/>
          </a:xfrm>
        </p:grpSpPr>
        <p:sp>
          <p:nvSpPr>
            <p:cNvPr id="192" name="Google Shape;192;p14"/>
            <p:cNvSpPr/>
            <p:nvPr/>
          </p:nvSpPr>
          <p:spPr>
            <a:xfrm>
              <a:off x="0" y="0"/>
              <a:ext cx="808706" cy="863594"/>
            </a:xfrm>
            <a:custGeom>
              <a:rect b="b" l="l" r="r" t="t"/>
              <a:pathLst>
                <a:path extrusionOk="0" h="863594" w="808706">
                  <a:moveTo>
                    <a:pt x="55470" y="0"/>
                  </a:moveTo>
                  <a:lnTo>
                    <a:pt x="753237" y="0"/>
                  </a:lnTo>
                  <a:cubicBezTo>
                    <a:pt x="783872" y="0"/>
                    <a:pt x="808706" y="24835"/>
                    <a:pt x="808706" y="55470"/>
                  </a:cubicBezTo>
                  <a:lnTo>
                    <a:pt x="808706" y="808125"/>
                  </a:lnTo>
                  <a:cubicBezTo>
                    <a:pt x="808706" y="838760"/>
                    <a:pt x="783872" y="863594"/>
                    <a:pt x="753237" y="863594"/>
                  </a:cubicBezTo>
                  <a:lnTo>
                    <a:pt x="55470" y="863594"/>
                  </a:lnTo>
                  <a:cubicBezTo>
                    <a:pt x="24835" y="863594"/>
                    <a:pt x="0" y="838760"/>
                    <a:pt x="0" y="808125"/>
                  </a:cubicBezTo>
                  <a:lnTo>
                    <a:pt x="0" y="55470"/>
                  </a:lnTo>
                  <a:cubicBezTo>
                    <a:pt x="0" y="24835"/>
                    <a:pt x="24835" y="0"/>
                    <a:pt x="55470" y="0"/>
                  </a:cubicBezTo>
                  <a:close/>
                </a:path>
              </a:pathLst>
            </a:custGeom>
            <a:solidFill>
              <a:srgbClr val="6967C8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4"/>
            <p:cNvSpPr txBox="1"/>
            <p:nvPr/>
          </p:nvSpPr>
          <p:spPr>
            <a:xfrm>
              <a:off x="0" y="-38100"/>
              <a:ext cx="808706" cy="9016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14"/>
          <p:cNvSpPr/>
          <p:nvPr/>
        </p:nvSpPr>
        <p:spPr>
          <a:xfrm>
            <a:off x="4039619" y="2341536"/>
            <a:ext cx="626752" cy="593705"/>
          </a:xfrm>
          <a:custGeom>
            <a:rect b="b" l="l" r="r" t="t"/>
            <a:pathLst>
              <a:path extrusionOk="0" h="593705" w="626752">
                <a:moveTo>
                  <a:pt x="0" y="0"/>
                </a:moveTo>
                <a:lnTo>
                  <a:pt x="626752" y="0"/>
                </a:lnTo>
                <a:lnTo>
                  <a:pt x="626752" y="593705"/>
                </a:lnTo>
                <a:lnTo>
                  <a:pt x="0" y="5937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5" name="Google Shape;195;p14"/>
          <p:cNvSpPr txBox="1"/>
          <p:nvPr/>
        </p:nvSpPr>
        <p:spPr>
          <a:xfrm>
            <a:off x="4829253" y="2513056"/>
            <a:ext cx="1753304" cy="269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4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MANPOWER</a:t>
            </a:r>
            <a:endParaRPr/>
          </a:p>
        </p:txBody>
      </p:sp>
      <p:sp>
        <p:nvSpPr>
          <p:cNvPr id="196" name="Google Shape;196;p14"/>
          <p:cNvSpPr txBox="1"/>
          <p:nvPr/>
        </p:nvSpPr>
        <p:spPr>
          <a:xfrm>
            <a:off x="3897783" y="3132814"/>
            <a:ext cx="26847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elit, sed do eiusmod tempor .</a:t>
            </a:r>
            <a:endParaRPr/>
          </a:p>
        </p:txBody>
      </p:sp>
      <p:sp>
        <p:nvSpPr>
          <p:cNvPr id="197" name="Google Shape;197;p14"/>
          <p:cNvSpPr txBox="1"/>
          <p:nvPr/>
        </p:nvSpPr>
        <p:spPr>
          <a:xfrm>
            <a:off x="4829253" y="5145929"/>
            <a:ext cx="1753304" cy="269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4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MATERIALS</a:t>
            </a:r>
            <a:endParaRPr/>
          </a:p>
        </p:txBody>
      </p:sp>
      <p:sp>
        <p:nvSpPr>
          <p:cNvPr id="198" name="Google Shape;198;p14"/>
          <p:cNvSpPr txBox="1"/>
          <p:nvPr/>
        </p:nvSpPr>
        <p:spPr>
          <a:xfrm>
            <a:off x="3897783" y="5680964"/>
            <a:ext cx="26847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elit, sed do eiusmod tempor .</a:t>
            </a:r>
            <a:endParaRPr/>
          </a:p>
        </p:txBody>
      </p:sp>
      <p:sp>
        <p:nvSpPr>
          <p:cNvPr id="199" name="Google Shape;199;p14"/>
          <p:cNvSpPr/>
          <p:nvPr/>
        </p:nvSpPr>
        <p:spPr>
          <a:xfrm>
            <a:off x="4113261" y="5005769"/>
            <a:ext cx="553110" cy="530985"/>
          </a:xfrm>
          <a:custGeom>
            <a:rect b="b" l="l" r="r" t="t"/>
            <a:pathLst>
              <a:path extrusionOk="0" h="530985" w="553110">
                <a:moveTo>
                  <a:pt x="0" y="0"/>
                </a:moveTo>
                <a:lnTo>
                  <a:pt x="553110" y="0"/>
                </a:lnTo>
                <a:lnTo>
                  <a:pt x="553110" y="530985"/>
                </a:lnTo>
                <a:lnTo>
                  <a:pt x="0" y="5309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4"/>
          <p:cNvSpPr txBox="1"/>
          <p:nvPr/>
        </p:nvSpPr>
        <p:spPr>
          <a:xfrm>
            <a:off x="8560593" y="1916106"/>
            <a:ext cx="1753304" cy="269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4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MACHINE</a:t>
            </a:r>
            <a:endParaRPr/>
          </a:p>
        </p:txBody>
      </p:sp>
      <p:sp>
        <p:nvSpPr>
          <p:cNvPr id="201" name="Google Shape;201;p14"/>
          <p:cNvSpPr txBox="1"/>
          <p:nvPr/>
        </p:nvSpPr>
        <p:spPr>
          <a:xfrm>
            <a:off x="7471028" y="2485052"/>
            <a:ext cx="26847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202" name="Google Shape;202;p14"/>
          <p:cNvSpPr/>
          <p:nvPr/>
        </p:nvSpPr>
        <p:spPr>
          <a:xfrm>
            <a:off x="7799602" y="1757565"/>
            <a:ext cx="588061" cy="567746"/>
          </a:xfrm>
          <a:custGeom>
            <a:rect b="b" l="l" r="r" t="t"/>
            <a:pathLst>
              <a:path extrusionOk="0" h="567746" w="588061">
                <a:moveTo>
                  <a:pt x="0" y="0"/>
                </a:moveTo>
                <a:lnTo>
                  <a:pt x="588061" y="0"/>
                </a:lnTo>
                <a:lnTo>
                  <a:pt x="588061" y="567747"/>
                </a:lnTo>
                <a:lnTo>
                  <a:pt x="0" y="5677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4"/>
          <p:cNvSpPr txBox="1"/>
          <p:nvPr/>
        </p:nvSpPr>
        <p:spPr>
          <a:xfrm>
            <a:off x="8257551" y="5247352"/>
            <a:ext cx="2056346" cy="269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4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MEASUREMENT</a:t>
            </a:r>
            <a:endParaRPr/>
          </a:p>
        </p:txBody>
      </p:sp>
      <p:sp>
        <p:nvSpPr>
          <p:cNvPr id="204" name="Google Shape;204;p14"/>
          <p:cNvSpPr txBox="1"/>
          <p:nvPr/>
        </p:nvSpPr>
        <p:spPr>
          <a:xfrm>
            <a:off x="7471028" y="5787706"/>
            <a:ext cx="26847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elit, sed do eiusmod tempor incididunt ut labore et dolore magna aliqua. </a:t>
            </a:r>
            <a:endParaRPr/>
          </a:p>
        </p:txBody>
      </p:sp>
      <p:sp>
        <p:nvSpPr>
          <p:cNvPr id="205" name="Google Shape;205;p14"/>
          <p:cNvSpPr/>
          <p:nvPr/>
        </p:nvSpPr>
        <p:spPr>
          <a:xfrm>
            <a:off x="7491809" y="5126879"/>
            <a:ext cx="624018" cy="458370"/>
          </a:xfrm>
          <a:custGeom>
            <a:rect b="b" l="l" r="r" t="t"/>
            <a:pathLst>
              <a:path extrusionOk="0" h="458370" w="624018">
                <a:moveTo>
                  <a:pt x="0" y="0"/>
                </a:moveTo>
                <a:lnTo>
                  <a:pt x="624018" y="0"/>
                </a:lnTo>
                <a:lnTo>
                  <a:pt x="624018" y="458369"/>
                </a:lnTo>
                <a:lnTo>
                  <a:pt x="0" y="458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4"/>
          <p:cNvSpPr txBox="1"/>
          <p:nvPr/>
        </p:nvSpPr>
        <p:spPr>
          <a:xfrm>
            <a:off x="11990708" y="1415405"/>
            <a:ext cx="1753304" cy="269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4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METHOD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10901143" y="1984350"/>
            <a:ext cx="26847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elit, sed do eiusmod tempor incididunt ut labore et dolore magna aliqua. Eu non diam phasellus vestibulum lorem sed risus ultricies. </a:t>
            </a:r>
            <a:endParaRPr/>
          </a:p>
        </p:txBody>
      </p:sp>
      <p:sp>
        <p:nvSpPr>
          <p:cNvPr id="208" name="Google Shape;208;p14"/>
          <p:cNvSpPr/>
          <p:nvPr/>
        </p:nvSpPr>
        <p:spPr>
          <a:xfrm>
            <a:off x="11114264" y="1196357"/>
            <a:ext cx="706750" cy="688760"/>
          </a:xfrm>
          <a:custGeom>
            <a:rect b="b" l="l" r="r" t="t"/>
            <a:pathLst>
              <a:path extrusionOk="0" h="688760" w="706750">
                <a:moveTo>
                  <a:pt x="0" y="0"/>
                </a:moveTo>
                <a:lnTo>
                  <a:pt x="706750" y="0"/>
                </a:lnTo>
                <a:lnTo>
                  <a:pt x="706750" y="688760"/>
                </a:lnTo>
                <a:lnTo>
                  <a:pt x="0" y="688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9" name="Google Shape;209;p14"/>
          <p:cNvSpPr txBox="1"/>
          <p:nvPr/>
        </p:nvSpPr>
        <p:spPr>
          <a:xfrm>
            <a:off x="11990708" y="5267910"/>
            <a:ext cx="1753304" cy="5173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4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MOTHER NATURE</a:t>
            </a:r>
            <a:endParaRPr/>
          </a:p>
        </p:txBody>
      </p:sp>
      <p:sp>
        <p:nvSpPr>
          <p:cNvPr id="210" name="Google Shape;210;p14"/>
          <p:cNvSpPr txBox="1"/>
          <p:nvPr/>
        </p:nvSpPr>
        <p:spPr>
          <a:xfrm>
            <a:off x="10863043" y="5944059"/>
            <a:ext cx="2684700" cy="19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elit, sed do eiusmod tempor incididunt ut labore et dolore magna aliqua. Eu non diam phasellus vestibulum lorem sed risus ultricies. </a:t>
            </a:r>
            <a:endParaRPr/>
          </a:p>
        </p:txBody>
      </p:sp>
      <p:sp>
        <p:nvSpPr>
          <p:cNvPr id="211" name="Google Shape;211;p14"/>
          <p:cNvSpPr/>
          <p:nvPr/>
        </p:nvSpPr>
        <p:spPr>
          <a:xfrm>
            <a:off x="11253568" y="5026195"/>
            <a:ext cx="586781" cy="808846"/>
          </a:xfrm>
          <a:custGeom>
            <a:rect b="b" l="l" r="r" t="t"/>
            <a:pathLst>
              <a:path extrusionOk="0" h="808846" w="586781">
                <a:moveTo>
                  <a:pt x="0" y="0"/>
                </a:moveTo>
                <a:lnTo>
                  <a:pt x="586781" y="0"/>
                </a:lnTo>
                <a:lnTo>
                  <a:pt x="586781" y="808846"/>
                </a:lnTo>
                <a:lnTo>
                  <a:pt x="0" y="8088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4"/>
          <p:cNvSpPr txBox="1"/>
          <p:nvPr/>
        </p:nvSpPr>
        <p:spPr>
          <a:xfrm>
            <a:off x="15219835" y="3308807"/>
            <a:ext cx="17532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2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4" u="none" cap="none" strike="noStrike">
                <a:solidFill>
                  <a:srgbClr val="6967C8"/>
                </a:solidFill>
                <a:latin typeface="Arimo"/>
                <a:ea typeface="Arimo"/>
                <a:cs typeface="Arimo"/>
                <a:sym typeface="Arimo"/>
              </a:rPr>
              <a:t>PROBLEM STATEMENT</a:t>
            </a:r>
            <a:endParaRPr/>
          </a:p>
        </p:txBody>
      </p:sp>
      <p:sp>
        <p:nvSpPr>
          <p:cNvPr id="213" name="Google Shape;213;p14"/>
          <p:cNvSpPr txBox="1"/>
          <p:nvPr/>
        </p:nvSpPr>
        <p:spPr>
          <a:xfrm>
            <a:off x="15219835" y="4082541"/>
            <a:ext cx="18873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Lorem ipsum dolor sit amet, consectetur adipiscing elit, sed do eiusmod tempor incididunt.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0E0FE"/>
            </a:gs>
            <a:gs pos="100000">
              <a:srgbClr val="978CE9"/>
            </a:gs>
          </a:gsLst>
          <a:lin ang="5400000" scaled="0"/>
        </a:gra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15"/>
          <p:cNvGrpSpPr/>
          <p:nvPr/>
        </p:nvGrpSpPr>
        <p:grpSpPr>
          <a:xfrm>
            <a:off x="719627" y="2075021"/>
            <a:ext cx="5097641" cy="7472652"/>
            <a:chOff x="0" y="-19050"/>
            <a:chExt cx="1342589" cy="1968106"/>
          </a:xfrm>
        </p:grpSpPr>
        <p:sp>
          <p:nvSpPr>
            <p:cNvPr id="219" name="Google Shape;219;p15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5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1" name="Google Shape;221;p15"/>
          <p:cNvGrpSpPr/>
          <p:nvPr/>
        </p:nvGrpSpPr>
        <p:grpSpPr>
          <a:xfrm>
            <a:off x="6055393" y="2075021"/>
            <a:ext cx="11512980" cy="7472652"/>
            <a:chOff x="0" y="-19050"/>
            <a:chExt cx="3032225" cy="1968106"/>
          </a:xfrm>
        </p:grpSpPr>
        <p:sp>
          <p:nvSpPr>
            <p:cNvPr id="222" name="Google Shape;222;p15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5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4" name="Google Shape;224;p15"/>
          <p:cNvGrpSpPr/>
          <p:nvPr/>
        </p:nvGrpSpPr>
        <p:grpSpPr>
          <a:xfrm>
            <a:off x="1084414" y="2355739"/>
            <a:ext cx="4368067" cy="719567"/>
            <a:chOff x="0" y="-19050"/>
            <a:chExt cx="1150437" cy="189516"/>
          </a:xfrm>
        </p:grpSpPr>
        <p:sp>
          <p:nvSpPr>
            <p:cNvPr id="225" name="Google Shape;225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7" name="Google Shape;227;p15"/>
          <p:cNvGrpSpPr/>
          <p:nvPr/>
        </p:nvGrpSpPr>
        <p:grpSpPr>
          <a:xfrm>
            <a:off x="9627850" y="2355739"/>
            <a:ext cx="4368067" cy="719567"/>
            <a:chOff x="0" y="-19050"/>
            <a:chExt cx="1150437" cy="189516"/>
          </a:xfrm>
        </p:grpSpPr>
        <p:sp>
          <p:nvSpPr>
            <p:cNvPr id="228" name="Google Shape;228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15"/>
          <p:cNvGrpSpPr/>
          <p:nvPr/>
        </p:nvGrpSpPr>
        <p:grpSpPr>
          <a:xfrm>
            <a:off x="1084414" y="6990138"/>
            <a:ext cx="4368067" cy="719567"/>
            <a:chOff x="0" y="-19050"/>
            <a:chExt cx="1150437" cy="189516"/>
          </a:xfrm>
        </p:grpSpPr>
        <p:sp>
          <p:nvSpPr>
            <p:cNvPr id="231" name="Google Shape;231;p1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5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15"/>
          <p:cNvGrpSpPr/>
          <p:nvPr/>
        </p:nvGrpSpPr>
        <p:grpSpPr>
          <a:xfrm>
            <a:off x="2629911" y="7994239"/>
            <a:ext cx="916992" cy="916992"/>
            <a:chOff x="0" y="0"/>
            <a:chExt cx="812800" cy="812800"/>
          </a:xfrm>
        </p:grpSpPr>
        <p:sp>
          <p:nvSpPr>
            <p:cNvPr id="234" name="Google Shape;23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3DB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275" lIns="91275" spcFirstLastPara="1" rIns="91275" wrap="square" tIns="91275">
              <a:noAutofit/>
            </a:bodyPr>
            <a:lstStyle/>
            <a:p>
              <a:pPr indent="0" lvl="0" marL="0" marR="0" rtl="0" algn="ctr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6" name="Google Shape;236;p15"/>
          <p:cNvGrpSpPr/>
          <p:nvPr/>
        </p:nvGrpSpPr>
        <p:grpSpPr>
          <a:xfrm>
            <a:off x="3747548" y="7976405"/>
            <a:ext cx="916992" cy="916992"/>
            <a:chOff x="0" y="0"/>
            <a:chExt cx="812800" cy="812800"/>
          </a:xfrm>
        </p:grpSpPr>
        <p:sp>
          <p:nvSpPr>
            <p:cNvPr id="237" name="Google Shape;23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275" lIns="91275" spcFirstLastPara="1" rIns="91275" wrap="square" tIns="91275">
              <a:noAutofit/>
            </a:bodyPr>
            <a:lstStyle/>
            <a:p>
              <a:pPr indent="0" lvl="0" marL="0" marR="0" rtl="0" algn="ctr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9" name="Google Shape;239;p15"/>
          <p:cNvGrpSpPr/>
          <p:nvPr/>
        </p:nvGrpSpPr>
        <p:grpSpPr>
          <a:xfrm>
            <a:off x="1509283" y="7991729"/>
            <a:ext cx="916992" cy="916992"/>
            <a:chOff x="0" y="0"/>
            <a:chExt cx="812800" cy="812800"/>
          </a:xfrm>
        </p:grpSpPr>
        <p:sp>
          <p:nvSpPr>
            <p:cNvPr id="240" name="Google Shape;24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967C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275" lIns="91275" spcFirstLastPara="1" rIns="91275" wrap="square" tIns="91275">
              <a:noAutofit/>
            </a:bodyPr>
            <a:lstStyle/>
            <a:p>
              <a:pPr indent="0" lvl="0" marL="0" marR="0" rtl="0" algn="ctr">
                <a:lnSpc>
                  <a:spcPct val="11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15"/>
          <p:cNvSpPr/>
          <p:nvPr/>
        </p:nvSpPr>
        <p:spPr>
          <a:xfrm flipH="1">
            <a:off x="6997575" y="3646806"/>
            <a:ext cx="7698714" cy="2804925"/>
          </a:xfrm>
          <a:custGeom>
            <a:rect b="b" l="l" r="r" t="t"/>
            <a:pathLst>
              <a:path extrusionOk="0" h="2804925" w="7698714">
                <a:moveTo>
                  <a:pt x="7698714" y="0"/>
                </a:moveTo>
                <a:lnTo>
                  <a:pt x="0" y="0"/>
                </a:lnTo>
                <a:lnTo>
                  <a:pt x="0" y="2804924"/>
                </a:lnTo>
                <a:lnTo>
                  <a:pt x="7698714" y="2804924"/>
                </a:lnTo>
                <a:lnTo>
                  <a:pt x="7698714" y="0"/>
                </a:lnTo>
                <a:close/>
              </a:path>
            </a:pathLst>
          </a:custGeom>
          <a:blipFill rotWithShape="1">
            <a:blip r:embed="rId3">
              <a:alphaModFix amt="67000"/>
            </a:blip>
            <a:stretch>
              <a:fillRect b="-88707" l="-21418" r="0" t="0"/>
            </a:stretch>
          </a:blipFill>
          <a:ln>
            <a:noFill/>
          </a:ln>
        </p:spPr>
      </p:sp>
      <p:sp>
        <p:nvSpPr>
          <p:cNvPr id="243" name="Google Shape;243;p15"/>
          <p:cNvSpPr/>
          <p:nvPr/>
        </p:nvSpPr>
        <p:spPr>
          <a:xfrm>
            <a:off x="15162954" y="3826782"/>
            <a:ext cx="1658798" cy="1998552"/>
          </a:xfrm>
          <a:custGeom>
            <a:rect b="b" l="l" r="r" t="t"/>
            <a:pathLst>
              <a:path extrusionOk="0" h="1998552" w="1658798">
                <a:moveTo>
                  <a:pt x="0" y="0"/>
                </a:moveTo>
                <a:lnTo>
                  <a:pt x="1658798" y="0"/>
                </a:lnTo>
                <a:lnTo>
                  <a:pt x="1658798" y="1998552"/>
                </a:lnTo>
                <a:lnTo>
                  <a:pt x="0" y="19985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5"/>
          <p:cNvSpPr/>
          <p:nvPr/>
        </p:nvSpPr>
        <p:spPr>
          <a:xfrm flipH="1">
            <a:off x="13025368" y="7633445"/>
            <a:ext cx="1602267" cy="1169655"/>
          </a:xfrm>
          <a:custGeom>
            <a:rect b="b" l="l" r="r" t="t"/>
            <a:pathLst>
              <a:path extrusionOk="0" h="1169655" w="1602267">
                <a:moveTo>
                  <a:pt x="1602268" y="0"/>
                </a:moveTo>
                <a:lnTo>
                  <a:pt x="0" y="0"/>
                </a:lnTo>
                <a:lnTo>
                  <a:pt x="0" y="1169656"/>
                </a:lnTo>
                <a:lnTo>
                  <a:pt x="1602268" y="1169656"/>
                </a:lnTo>
                <a:lnTo>
                  <a:pt x="160226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15"/>
          <p:cNvSpPr/>
          <p:nvPr/>
        </p:nvSpPr>
        <p:spPr>
          <a:xfrm>
            <a:off x="14978205" y="6662418"/>
            <a:ext cx="2028297" cy="2140683"/>
          </a:xfrm>
          <a:custGeom>
            <a:rect b="b" l="l" r="r" t="t"/>
            <a:pathLst>
              <a:path extrusionOk="0" h="2140683" w="2028297">
                <a:moveTo>
                  <a:pt x="0" y="0"/>
                </a:moveTo>
                <a:lnTo>
                  <a:pt x="2028297" y="0"/>
                </a:lnTo>
                <a:lnTo>
                  <a:pt x="2028297" y="2140683"/>
                </a:lnTo>
                <a:lnTo>
                  <a:pt x="0" y="21406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15"/>
          <p:cNvSpPr/>
          <p:nvPr/>
        </p:nvSpPr>
        <p:spPr>
          <a:xfrm>
            <a:off x="6997575" y="7104343"/>
            <a:ext cx="864474" cy="875618"/>
          </a:xfrm>
          <a:custGeom>
            <a:rect b="b" l="l" r="r" t="t"/>
            <a:pathLst>
              <a:path extrusionOk="0" h="875618" w="864474">
                <a:moveTo>
                  <a:pt x="0" y="0"/>
                </a:moveTo>
                <a:lnTo>
                  <a:pt x="864474" y="0"/>
                </a:lnTo>
                <a:lnTo>
                  <a:pt x="864474" y="875618"/>
                </a:lnTo>
                <a:lnTo>
                  <a:pt x="0" y="875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15"/>
          <p:cNvSpPr/>
          <p:nvPr/>
        </p:nvSpPr>
        <p:spPr>
          <a:xfrm>
            <a:off x="8434010" y="7051607"/>
            <a:ext cx="1006715" cy="981089"/>
          </a:xfrm>
          <a:custGeom>
            <a:rect b="b" l="l" r="r" t="t"/>
            <a:pathLst>
              <a:path extrusionOk="0" h="981089" w="1006715">
                <a:moveTo>
                  <a:pt x="0" y="0"/>
                </a:moveTo>
                <a:lnTo>
                  <a:pt x="1006714" y="0"/>
                </a:lnTo>
                <a:lnTo>
                  <a:pt x="1006714" y="981090"/>
                </a:lnTo>
                <a:lnTo>
                  <a:pt x="0" y="981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15"/>
          <p:cNvSpPr/>
          <p:nvPr/>
        </p:nvSpPr>
        <p:spPr>
          <a:xfrm>
            <a:off x="10012686" y="6966080"/>
            <a:ext cx="835827" cy="1152143"/>
          </a:xfrm>
          <a:custGeom>
            <a:rect b="b" l="l" r="r" t="t"/>
            <a:pathLst>
              <a:path extrusionOk="0" h="1152143" w="835827">
                <a:moveTo>
                  <a:pt x="0" y="0"/>
                </a:moveTo>
                <a:lnTo>
                  <a:pt x="835827" y="0"/>
                </a:lnTo>
                <a:lnTo>
                  <a:pt x="835827" y="1152144"/>
                </a:lnTo>
                <a:lnTo>
                  <a:pt x="0" y="1152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5"/>
          <p:cNvSpPr/>
          <p:nvPr/>
        </p:nvSpPr>
        <p:spPr>
          <a:xfrm>
            <a:off x="11420474" y="7137795"/>
            <a:ext cx="837651" cy="808714"/>
          </a:xfrm>
          <a:custGeom>
            <a:rect b="b" l="l" r="r" t="t"/>
            <a:pathLst>
              <a:path extrusionOk="0" h="808714" w="837651">
                <a:moveTo>
                  <a:pt x="0" y="0"/>
                </a:moveTo>
                <a:lnTo>
                  <a:pt x="837651" y="0"/>
                </a:lnTo>
                <a:lnTo>
                  <a:pt x="837651" y="808714"/>
                </a:lnTo>
                <a:lnTo>
                  <a:pt x="0" y="8087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15"/>
          <p:cNvSpPr/>
          <p:nvPr/>
        </p:nvSpPr>
        <p:spPr>
          <a:xfrm>
            <a:off x="7840421" y="8508998"/>
            <a:ext cx="888869" cy="652914"/>
          </a:xfrm>
          <a:custGeom>
            <a:rect b="b" l="l" r="r" t="t"/>
            <a:pathLst>
              <a:path extrusionOk="0" h="652914" w="888869">
                <a:moveTo>
                  <a:pt x="0" y="0"/>
                </a:moveTo>
                <a:lnTo>
                  <a:pt x="888868" y="0"/>
                </a:lnTo>
                <a:lnTo>
                  <a:pt x="888868" y="652914"/>
                </a:lnTo>
                <a:lnTo>
                  <a:pt x="0" y="6529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15"/>
          <p:cNvSpPr/>
          <p:nvPr/>
        </p:nvSpPr>
        <p:spPr>
          <a:xfrm>
            <a:off x="9231970" y="8457280"/>
            <a:ext cx="787865" cy="756351"/>
          </a:xfrm>
          <a:custGeom>
            <a:rect b="b" l="l" r="r" t="t"/>
            <a:pathLst>
              <a:path extrusionOk="0" h="756351" w="787865">
                <a:moveTo>
                  <a:pt x="0" y="0"/>
                </a:moveTo>
                <a:lnTo>
                  <a:pt x="787865" y="0"/>
                </a:lnTo>
                <a:lnTo>
                  <a:pt x="787865" y="756350"/>
                </a:lnTo>
                <a:lnTo>
                  <a:pt x="0" y="756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2" name="Google Shape;252;p15"/>
          <p:cNvSpPr/>
          <p:nvPr/>
        </p:nvSpPr>
        <p:spPr>
          <a:xfrm>
            <a:off x="10522516" y="8412610"/>
            <a:ext cx="892763" cy="845690"/>
          </a:xfrm>
          <a:custGeom>
            <a:rect b="b" l="l" r="r" t="t"/>
            <a:pathLst>
              <a:path extrusionOk="0" h="845690" w="892763">
                <a:moveTo>
                  <a:pt x="0" y="0"/>
                </a:moveTo>
                <a:lnTo>
                  <a:pt x="892763" y="0"/>
                </a:lnTo>
                <a:lnTo>
                  <a:pt x="892763" y="845690"/>
                </a:lnTo>
                <a:lnTo>
                  <a:pt x="0" y="845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3" name="Google Shape;253;p15"/>
          <p:cNvSpPr txBox="1"/>
          <p:nvPr/>
        </p:nvSpPr>
        <p:spPr>
          <a:xfrm>
            <a:off x="1177805" y="3323100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54" name="Google Shape;254;p15"/>
          <p:cNvSpPr txBox="1"/>
          <p:nvPr/>
        </p:nvSpPr>
        <p:spPr>
          <a:xfrm>
            <a:off x="1120864" y="6412736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55" name="Google Shape;255;p15"/>
          <p:cNvSpPr txBox="1"/>
          <p:nvPr/>
        </p:nvSpPr>
        <p:spPr>
          <a:xfrm>
            <a:off x="1693180" y="3995288"/>
            <a:ext cx="34197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ARIMO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ARIMO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ARIMO</a:t>
            </a:r>
            <a:endParaRPr/>
          </a:p>
        </p:txBody>
      </p:sp>
      <p:sp>
        <p:nvSpPr>
          <p:cNvPr id="256" name="Google Shape;256;p15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6967C8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11651615" y="9777291"/>
            <a:ext cx="59169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FFFFFF"/>
                </a:solidFill>
              </a:rPr>
              <a:t>DON'T FORGET TO DELETE THIS PAGE BEFORE PRESENTING. </a:t>
            </a:r>
            <a:endParaRPr b="1"/>
          </a:p>
        </p:txBody>
      </p:sp>
      <p:sp>
        <p:nvSpPr>
          <p:cNvPr id="258" name="Google Shape;258;p15"/>
          <p:cNvSpPr txBox="1"/>
          <p:nvPr/>
        </p:nvSpPr>
        <p:spPr>
          <a:xfrm>
            <a:off x="5469973" y="543899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6967C8"/>
                </a:solidFill>
              </a:rPr>
              <a:t>RESOURCE PAGE</a:t>
            </a:r>
            <a:endParaRPr b="1"/>
          </a:p>
        </p:txBody>
      </p:sp>
      <p:sp>
        <p:nvSpPr>
          <p:cNvPr id="259" name="Google Shape;259;p15"/>
          <p:cNvSpPr txBox="1"/>
          <p:nvPr/>
        </p:nvSpPr>
        <p:spPr>
          <a:xfrm>
            <a:off x="1693180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60" name="Google Shape;260;p15"/>
          <p:cNvSpPr txBox="1"/>
          <p:nvPr/>
        </p:nvSpPr>
        <p:spPr>
          <a:xfrm>
            <a:off x="10236615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61" name="Google Shape;261;p15"/>
          <p:cNvSpPr txBox="1"/>
          <p:nvPr/>
        </p:nvSpPr>
        <p:spPr>
          <a:xfrm>
            <a:off x="1693180" y="715797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62" name="Google Shape;262;p15"/>
          <p:cNvSpPr txBox="1"/>
          <p:nvPr/>
        </p:nvSpPr>
        <p:spPr>
          <a:xfrm>
            <a:off x="2193939" y="9132656"/>
            <a:ext cx="1788935" cy="209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#73DBFD</a:t>
            </a:r>
            <a:endParaRPr/>
          </a:p>
        </p:txBody>
      </p:sp>
      <p:sp>
        <p:nvSpPr>
          <p:cNvPr id="263" name="Google Shape;263;p15"/>
          <p:cNvSpPr txBox="1"/>
          <p:nvPr/>
        </p:nvSpPr>
        <p:spPr>
          <a:xfrm>
            <a:off x="3311576" y="9145429"/>
            <a:ext cx="1788935" cy="209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#000000</a:t>
            </a:r>
            <a:endParaRPr/>
          </a:p>
        </p:txBody>
      </p:sp>
      <p:sp>
        <p:nvSpPr>
          <p:cNvPr id="264" name="Google Shape;264;p15"/>
          <p:cNvSpPr txBox="1"/>
          <p:nvPr/>
        </p:nvSpPr>
        <p:spPr>
          <a:xfrm>
            <a:off x="1518044" y="9132656"/>
            <a:ext cx="899470" cy="209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#6967C8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0E0FE"/>
            </a:gs>
            <a:gs pos="100000">
              <a:srgbClr val="978CE9"/>
            </a:gs>
          </a:gsLst>
          <a:lin ang="5400000" scaled="0"/>
        </a:gra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6"/>
          <p:cNvSpPr txBox="1"/>
          <p:nvPr/>
        </p:nvSpPr>
        <p:spPr>
          <a:xfrm>
            <a:off x="5469973" y="1703314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000000"/>
                </a:solidFill>
              </a:rPr>
              <a:t>CREDITS</a:t>
            </a:r>
            <a:endParaRPr b="1"/>
          </a:p>
        </p:txBody>
      </p:sp>
      <p:sp>
        <p:nvSpPr>
          <p:cNvPr id="270" name="Google Shape;270;p16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71" name="Google Shape;271;p16"/>
          <p:cNvSpPr txBox="1"/>
          <p:nvPr/>
        </p:nvSpPr>
        <p:spPr>
          <a:xfrm>
            <a:off x="7108732" y="8097956"/>
            <a:ext cx="4070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000000"/>
                </a:solidFill>
              </a:rPr>
              <a:t>Happy designing!</a:t>
            </a:r>
            <a:endParaRPr b="1"/>
          </a:p>
        </p:txBody>
      </p:sp>
      <p:sp>
        <p:nvSpPr>
          <p:cNvPr id="272" name="Google Shape;272;p16"/>
          <p:cNvSpPr txBox="1"/>
          <p:nvPr/>
        </p:nvSpPr>
        <p:spPr>
          <a:xfrm>
            <a:off x="4210005" y="5120045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73" name="Google Shape;273;p16"/>
          <p:cNvSpPr txBox="1"/>
          <p:nvPr/>
        </p:nvSpPr>
        <p:spPr>
          <a:xfrm>
            <a:off x="4210005" y="6855261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74" name="Google Shape;274;p16"/>
          <p:cNvSpPr txBox="1"/>
          <p:nvPr/>
        </p:nvSpPr>
        <p:spPr>
          <a:xfrm>
            <a:off x="6110027" y="6122794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75" name="Google Shape;275;p16"/>
          <p:cNvSpPr/>
          <p:nvPr/>
        </p:nvSpPr>
        <p:spPr>
          <a:xfrm>
            <a:off x="6731779" y="3713372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0"/>
                </a:lnTo>
                <a:lnTo>
                  <a:pt x="0" y="1206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