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Montserrat"/>
      <p:bold r:id="rId12"/>
      <p:boldItalic r:id="rId13"/>
    </p:embeddedFont>
    <p:embeddedFont>
      <p:font typeface="Montserrat Medium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Medium-bold.fntdata"/><Relationship Id="rId14" Type="http://schemas.openxmlformats.org/officeDocument/2006/relationships/font" Target="fonts/MontserratMedium-regular.fntdata"/><Relationship Id="rId17" Type="http://schemas.openxmlformats.org/officeDocument/2006/relationships/font" Target="fonts/MontserratMedium-boldItalic.fntdata"/><Relationship Id="rId16" Type="http://schemas.openxmlformats.org/officeDocument/2006/relationships/font" Target="fonts/Montserrat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3DFE3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1028700" y="1701808"/>
            <a:ext cx="9389400" cy="2731648"/>
            <a:chOff x="0" y="-38100"/>
            <a:chExt cx="2255465" cy="656180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255465" cy="618080"/>
            </a:xfrm>
            <a:custGeom>
              <a:rect b="b" l="l" r="r" t="t"/>
              <a:pathLst>
                <a:path extrusionOk="0" h="618080" w="2255465">
                  <a:moveTo>
                    <a:pt x="16491" y="0"/>
                  </a:moveTo>
                  <a:lnTo>
                    <a:pt x="2238974" y="0"/>
                  </a:lnTo>
                  <a:cubicBezTo>
                    <a:pt x="2243348" y="0"/>
                    <a:pt x="2247542" y="1737"/>
                    <a:pt x="2250635" y="4830"/>
                  </a:cubicBezTo>
                  <a:cubicBezTo>
                    <a:pt x="2253728" y="7923"/>
                    <a:pt x="2255465" y="12117"/>
                    <a:pt x="2255465" y="16491"/>
                  </a:cubicBezTo>
                  <a:lnTo>
                    <a:pt x="2255465" y="601589"/>
                  </a:lnTo>
                  <a:cubicBezTo>
                    <a:pt x="2255465" y="610697"/>
                    <a:pt x="2248082" y="618080"/>
                    <a:pt x="2238974" y="618080"/>
                  </a:cubicBezTo>
                  <a:lnTo>
                    <a:pt x="16491" y="618080"/>
                  </a:lnTo>
                  <a:cubicBezTo>
                    <a:pt x="12117" y="618080"/>
                    <a:pt x="7923" y="616342"/>
                    <a:pt x="4830" y="613250"/>
                  </a:cubicBezTo>
                  <a:cubicBezTo>
                    <a:pt x="1737" y="610157"/>
                    <a:pt x="0" y="605963"/>
                    <a:pt x="0" y="601589"/>
                  </a:cubicBezTo>
                  <a:lnTo>
                    <a:pt x="0" y="16491"/>
                  </a:lnTo>
                  <a:cubicBezTo>
                    <a:pt x="0" y="12117"/>
                    <a:pt x="1737" y="7923"/>
                    <a:pt x="4830" y="4830"/>
                  </a:cubicBezTo>
                  <a:cubicBezTo>
                    <a:pt x="7923" y="1737"/>
                    <a:pt x="12117" y="0"/>
                    <a:pt x="16491" y="0"/>
                  </a:cubicBezTo>
                  <a:close/>
                </a:path>
              </a:pathLst>
            </a:custGeom>
            <a:solidFill>
              <a:srgbClr val="1D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-38100"/>
              <a:ext cx="2255465" cy="6561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1028700" y="5838694"/>
            <a:ext cx="9389400" cy="2587889"/>
            <a:chOff x="0" y="-38100"/>
            <a:chExt cx="2255465" cy="621647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2255465" cy="583547"/>
            </a:xfrm>
            <a:custGeom>
              <a:rect b="b" l="l" r="r" t="t"/>
              <a:pathLst>
                <a:path extrusionOk="0" h="583547" w="2255465">
                  <a:moveTo>
                    <a:pt x="16491" y="0"/>
                  </a:moveTo>
                  <a:lnTo>
                    <a:pt x="2238974" y="0"/>
                  </a:lnTo>
                  <a:cubicBezTo>
                    <a:pt x="2243348" y="0"/>
                    <a:pt x="2247542" y="1737"/>
                    <a:pt x="2250635" y="4830"/>
                  </a:cubicBezTo>
                  <a:cubicBezTo>
                    <a:pt x="2253728" y="7923"/>
                    <a:pt x="2255465" y="12117"/>
                    <a:pt x="2255465" y="16491"/>
                  </a:cubicBezTo>
                  <a:lnTo>
                    <a:pt x="2255465" y="567056"/>
                  </a:lnTo>
                  <a:cubicBezTo>
                    <a:pt x="2255465" y="576164"/>
                    <a:pt x="2248082" y="583547"/>
                    <a:pt x="2238974" y="583547"/>
                  </a:cubicBezTo>
                  <a:lnTo>
                    <a:pt x="16491" y="583547"/>
                  </a:lnTo>
                  <a:cubicBezTo>
                    <a:pt x="12117" y="583547"/>
                    <a:pt x="7923" y="581810"/>
                    <a:pt x="4830" y="578717"/>
                  </a:cubicBezTo>
                  <a:cubicBezTo>
                    <a:pt x="1737" y="575624"/>
                    <a:pt x="0" y="571430"/>
                    <a:pt x="0" y="567056"/>
                  </a:cubicBezTo>
                  <a:lnTo>
                    <a:pt x="0" y="16491"/>
                  </a:lnTo>
                  <a:cubicBezTo>
                    <a:pt x="0" y="12117"/>
                    <a:pt x="1737" y="7923"/>
                    <a:pt x="4830" y="4830"/>
                  </a:cubicBezTo>
                  <a:cubicBezTo>
                    <a:pt x="7923" y="1737"/>
                    <a:pt x="12117" y="0"/>
                    <a:pt x="164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0" y="-38100"/>
              <a:ext cx="2255465" cy="621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1028700" y="4892392"/>
            <a:ext cx="1235931" cy="648519"/>
            <a:chOff x="0" y="0"/>
            <a:chExt cx="319800" cy="167806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319776" cy="167596"/>
            </a:xfrm>
            <a:custGeom>
              <a:rect b="b" l="l" r="r" t="t"/>
              <a:pathLst>
                <a:path extrusionOk="0" h="167596" w="319776">
                  <a:moveTo>
                    <a:pt x="83798" y="0"/>
                  </a:moveTo>
                  <a:lnTo>
                    <a:pt x="235978" y="0"/>
                  </a:lnTo>
                  <a:cubicBezTo>
                    <a:pt x="258202" y="0"/>
                    <a:pt x="279517" y="8829"/>
                    <a:pt x="295232" y="24544"/>
                  </a:cubicBezTo>
                  <a:cubicBezTo>
                    <a:pt x="310947" y="40259"/>
                    <a:pt x="319776" y="61573"/>
                    <a:pt x="319776" y="83798"/>
                  </a:cubicBezTo>
                  <a:lnTo>
                    <a:pt x="319776" y="83798"/>
                  </a:lnTo>
                  <a:cubicBezTo>
                    <a:pt x="319776" y="106022"/>
                    <a:pt x="310947" y="127337"/>
                    <a:pt x="295232" y="143052"/>
                  </a:cubicBezTo>
                  <a:cubicBezTo>
                    <a:pt x="279517" y="158767"/>
                    <a:pt x="258202" y="167596"/>
                    <a:pt x="235978" y="167596"/>
                  </a:cubicBezTo>
                  <a:lnTo>
                    <a:pt x="83798" y="167596"/>
                  </a:lnTo>
                  <a:cubicBezTo>
                    <a:pt x="61573" y="167596"/>
                    <a:pt x="40259" y="158767"/>
                    <a:pt x="24544" y="143052"/>
                  </a:cubicBezTo>
                  <a:cubicBezTo>
                    <a:pt x="8829" y="127337"/>
                    <a:pt x="0" y="106022"/>
                    <a:pt x="0" y="83798"/>
                  </a:cubicBezTo>
                  <a:lnTo>
                    <a:pt x="0" y="83798"/>
                  </a:lnTo>
                  <a:cubicBezTo>
                    <a:pt x="0" y="61573"/>
                    <a:pt x="8829" y="40259"/>
                    <a:pt x="24544" y="24544"/>
                  </a:cubicBezTo>
                  <a:cubicBezTo>
                    <a:pt x="40259" y="8829"/>
                    <a:pt x="61573" y="0"/>
                    <a:pt x="83798" y="0"/>
                  </a:cubicBezTo>
                  <a:close/>
                </a:path>
              </a:pathLst>
            </a:custGeom>
            <a:solidFill>
              <a:srgbClr val="4C7F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0" y="106"/>
              <a:ext cx="319800" cy="16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Find</a:t>
              </a:r>
              <a:endParaRPr/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2536066" y="4892000"/>
            <a:ext cx="1865500" cy="648110"/>
            <a:chOff x="0" y="-101"/>
            <a:chExt cx="482702" cy="167700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482573" cy="167596"/>
            </a:xfrm>
            <a:custGeom>
              <a:rect b="b" l="l" r="r" t="t"/>
              <a:pathLst>
                <a:path extrusionOk="0" h="167596" w="482573">
                  <a:moveTo>
                    <a:pt x="83023" y="0"/>
                  </a:moveTo>
                  <a:lnTo>
                    <a:pt x="399550" y="0"/>
                  </a:lnTo>
                  <a:cubicBezTo>
                    <a:pt x="445402" y="0"/>
                    <a:pt x="482573" y="37171"/>
                    <a:pt x="482573" y="83023"/>
                  </a:cubicBezTo>
                  <a:lnTo>
                    <a:pt x="482573" y="84573"/>
                  </a:lnTo>
                  <a:cubicBezTo>
                    <a:pt x="482573" y="130425"/>
                    <a:pt x="445402" y="167596"/>
                    <a:pt x="399550" y="167596"/>
                  </a:cubicBezTo>
                  <a:lnTo>
                    <a:pt x="83023" y="167596"/>
                  </a:lnTo>
                  <a:cubicBezTo>
                    <a:pt x="37171" y="167596"/>
                    <a:pt x="0" y="130425"/>
                    <a:pt x="0" y="84573"/>
                  </a:cubicBezTo>
                  <a:lnTo>
                    <a:pt x="0" y="83023"/>
                  </a:lnTo>
                  <a:cubicBezTo>
                    <a:pt x="0" y="37171"/>
                    <a:pt x="37171" y="0"/>
                    <a:pt x="83023" y="0"/>
                  </a:cubicBezTo>
                  <a:close/>
                </a:path>
              </a:pathLst>
            </a:custGeom>
            <a:solidFill>
              <a:srgbClr val="FBB8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2" y="-101"/>
              <a:ext cx="482700" cy="16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Organize</a:t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4675200" y="4891600"/>
            <a:ext cx="1445784" cy="648500"/>
            <a:chOff x="0" y="-205"/>
            <a:chExt cx="374100" cy="167801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374041" cy="167596"/>
            </a:xfrm>
            <a:custGeom>
              <a:rect b="b" l="l" r="r" t="t"/>
              <a:pathLst>
                <a:path extrusionOk="0" h="167596" w="374041">
                  <a:moveTo>
                    <a:pt x="83798" y="0"/>
                  </a:moveTo>
                  <a:lnTo>
                    <a:pt x="290244" y="0"/>
                  </a:lnTo>
                  <a:cubicBezTo>
                    <a:pt x="312468" y="0"/>
                    <a:pt x="333782" y="8829"/>
                    <a:pt x="349498" y="24544"/>
                  </a:cubicBezTo>
                  <a:cubicBezTo>
                    <a:pt x="365213" y="40259"/>
                    <a:pt x="374041" y="61573"/>
                    <a:pt x="374041" y="83798"/>
                  </a:cubicBezTo>
                  <a:lnTo>
                    <a:pt x="374041" y="83798"/>
                  </a:lnTo>
                  <a:cubicBezTo>
                    <a:pt x="374041" y="106022"/>
                    <a:pt x="365213" y="127337"/>
                    <a:pt x="349498" y="143052"/>
                  </a:cubicBezTo>
                  <a:cubicBezTo>
                    <a:pt x="333782" y="158767"/>
                    <a:pt x="312468" y="167596"/>
                    <a:pt x="290244" y="167596"/>
                  </a:cubicBezTo>
                  <a:lnTo>
                    <a:pt x="83798" y="167596"/>
                  </a:lnTo>
                  <a:cubicBezTo>
                    <a:pt x="61573" y="167596"/>
                    <a:pt x="40259" y="158767"/>
                    <a:pt x="24544" y="143052"/>
                  </a:cubicBezTo>
                  <a:cubicBezTo>
                    <a:pt x="8829" y="127337"/>
                    <a:pt x="0" y="106022"/>
                    <a:pt x="0" y="83798"/>
                  </a:cubicBezTo>
                  <a:lnTo>
                    <a:pt x="0" y="83798"/>
                  </a:lnTo>
                  <a:cubicBezTo>
                    <a:pt x="0" y="61573"/>
                    <a:pt x="8829" y="40259"/>
                    <a:pt x="24544" y="24544"/>
                  </a:cubicBezTo>
                  <a:cubicBezTo>
                    <a:pt x="40259" y="8829"/>
                    <a:pt x="61573" y="0"/>
                    <a:pt x="83798" y="0"/>
                  </a:cubicBezTo>
                  <a:close/>
                </a:path>
              </a:pathLst>
            </a:custGeom>
            <a:solidFill>
              <a:srgbClr val="FA6F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0" y="-205"/>
              <a:ext cx="374100" cy="16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Clarify</a:t>
              </a:r>
              <a:endParaRPr/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6394889" y="4892000"/>
            <a:ext cx="2284440" cy="648110"/>
            <a:chOff x="0" y="-101"/>
            <a:chExt cx="591104" cy="167700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0"/>
              <a:ext cx="591104" cy="167596"/>
            </a:xfrm>
            <a:custGeom>
              <a:rect b="b" l="l" r="r" t="t"/>
              <a:pathLst>
                <a:path extrusionOk="0" h="167596" w="591104">
                  <a:moveTo>
                    <a:pt x="67779" y="0"/>
                  </a:moveTo>
                  <a:lnTo>
                    <a:pt x="523325" y="0"/>
                  </a:lnTo>
                  <a:cubicBezTo>
                    <a:pt x="560759" y="0"/>
                    <a:pt x="591104" y="30346"/>
                    <a:pt x="591104" y="67779"/>
                  </a:cubicBezTo>
                  <a:lnTo>
                    <a:pt x="591104" y="99817"/>
                  </a:lnTo>
                  <a:cubicBezTo>
                    <a:pt x="591104" y="117793"/>
                    <a:pt x="583963" y="135033"/>
                    <a:pt x="571252" y="147744"/>
                  </a:cubicBezTo>
                  <a:cubicBezTo>
                    <a:pt x="558541" y="160455"/>
                    <a:pt x="541301" y="167596"/>
                    <a:pt x="523325" y="167596"/>
                  </a:cubicBezTo>
                  <a:lnTo>
                    <a:pt x="67779" y="167596"/>
                  </a:lnTo>
                  <a:cubicBezTo>
                    <a:pt x="30346" y="167596"/>
                    <a:pt x="0" y="137250"/>
                    <a:pt x="0" y="99817"/>
                  </a:cubicBezTo>
                  <a:lnTo>
                    <a:pt x="0" y="67779"/>
                  </a:lnTo>
                  <a:cubicBezTo>
                    <a:pt x="0" y="30346"/>
                    <a:pt x="30346" y="0"/>
                    <a:pt x="67779" y="0"/>
                  </a:cubicBezTo>
                  <a:close/>
                </a:path>
              </a:pathLst>
            </a:custGeom>
            <a:solidFill>
              <a:srgbClr val="33AA6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" y="-101"/>
              <a:ext cx="591000" cy="16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Understand</a:t>
              </a:r>
              <a:endParaRPr/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8953467" y="4891600"/>
            <a:ext cx="1464625" cy="648500"/>
            <a:chOff x="0" y="-205"/>
            <a:chExt cx="378975" cy="167801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378975" cy="167596"/>
            </a:xfrm>
            <a:custGeom>
              <a:rect b="b" l="l" r="r" t="t"/>
              <a:pathLst>
                <a:path extrusionOk="0" h="167596" w="378975">
                  <a:moveTo>
                    <a:pt x="83798" y="0"/>
                  </a:moveTo>
                  <a:lnTo>
                    <a:pt x="295177" y="0"/>
                  </a:lnTo>
                  <a:cubicBezTo>
                    <a:pt x="317401" y="0"/>
                    <a:pt x="338716" y="8829"/>
                    <a:pt x="354431" y="24544"/>
                  </a:cubicBezTo>
                  <a:cubicBezTo>
                    <a:pt x="370146" y="40259"/>
                    <a:pt x="378975" y="61573"/>
                    <a:pt x="378975" y="83798"/>
                  </a:cubicBezTo>
                  <a:lnTo>
                    <a:pt x="378975" y="83798"/>
                  </a:lnTo>
                  <a:cubicBezTo>
                    <a:pt x="378975" y="106022"/>
                    <a:pt x="370146" y="127337"/>
                    <a:pt x="354431" y="143052"/>
                  </a:cubicBezTo>
                  <a:cubicBezTo>
                    <a:pt x="338716" y="158767"/>
                    <a:pt x="317401" y="167596"/>
                    <a:pt x="295177" y="167596"/>
                  </a:cubicBezTo>
                  <a:lnTo>
                    <a:pt x="83798" y="167596"/>
                  </a:lnTo>
                  <a:cubicBezTo>
                    <a:pt x="61573" y="167596"/>
                    <a:pt x="40259" y="158767"/>
                    <a:pt x="24544" y="143052"/>
                  </a:cubicBezTo>
                  <a:cubicBezTo>
                    <a:pt x="8829" y="127337"/>
                    <a:pt x="0" y="106022"/>
                    <a:pt x="0" y="83798"/>
                  </a:cubicBezTo>
                  <a:lnTo>
                    <a:pt x="0" y="83798"/>
                  </a:lnTo>
                  <a:cubicBezTo>
                    <a:pt x="0" y="61573"/>
                    <a:pt x="8829" y="40259"/>
                    <a:pt x="24544" y="24544"/>
                  </a:cubicBezTo>
                  <a:cubicBezTo>
                    <a:pt x="40259" y="8829"/>
                    <a:pt x="61573" y="0"/>
                    <a:pt x="83798" y="0"/>
                  </a:cubicBezTo>
                  <a:close/>
                </a:path>
              </a:pathLst>
            </a:custGeom>
            <a:solidFill>
              <a:srgbClr val="CB6C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2" y="-205"/>
              <a:ext cx="378900" cy="16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Select</a:t>
              </a:r>
              <a:endParaRPr/>
            </a:p>
          </p:txBody>
        </p:sp>
      </p:grpSp>
      <p:sp>
        <p:nvSpPr>
          <p:cNvPr id="105" name="Google Shape;105;p13"/>
          <p:cNvSpPr/>
          <p:nvPr/>
        </p:nvSpPr>
        <p:spPr>
          <a:xfrm>
            <a:off x="11039147" y="1922140"/>
            <a:ext cx="6220153" cy="6442719"/>
          </a:xfrm>
          <a:custGeom>
            <a:rect b="b" l="l" r="r" t="t"/>
            <a:pathLst>
              <a:path extrusionOk="0" h="6442719" w="6220153">
                <a:moveTo>
                  <a:pt x="0" y="0"/>
                </a:moveTo>
                <a:lnTo>
                  <a:pt x="6220153" y="0"/>
                </a:lnTo>
                <a:lnTo>
                  <a:pt x="6220153" y="6442720"/>
                </a:lnTo>
                <a:lnTo>
                  <a:pt x="0" y="6442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3"/>
          <p:cNvSpPr txBox="1"/>
          <p:nvPr/>
        </p:nvSpPr>
        <p:spPr>
          <a:xfrm>
            <a:off x="1761017" y="2004122"/>
            <a:ext cx="7924767" cy="20570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12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F.O.C.U.S.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1883125" y="6379200"/>
            <a:ext cx="7680600" cy="15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1D1C1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Use the infographics that follow to plan processes, reduce inefficiency, or address existing issues. Ensure successful implementation through informed decision making.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3DFE3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14"/>
          <p:cNvGrpSpPr/>
          <p:nvPr/>
        </p:nvGrpSpPr>
        <p:grpSpPr>
          <a:xfrm>
            <a:off x="1028700" y="807831"/>
            <a:ext cx="3093085" cy="1156097"/>
            <a:chOff x="0" y="-57150"/>
            <a:chExt cx="800337" cy="299141"/>
          </a:xfrm>
        </p:grpSpPr>
        <p:sp>
          <p:nvSpPr>
            <p:cNvPr id="113" name="Google Shape;113;p14"/>
            <p:cNvSpPr/>
            <p:nvPr/>
          </p:nvSpPr>
          <p:spPr>
            <a:xfrm>
              <a:off x="0" y="0"/>
              <a:ext cx="800337" cy="241991"/>
            </a:xfrm>
            <a:custGeom>
              <a:rect b="b" l="l" r="r" t="t"/>
              <a:pathLst>
                <a:path extrusionOk="0" h="241991" w="800337">
                  <a:moveTo>
                    <a:pt x="50060" y="0"/>
                  </a:moveTo>
                  <a:lnTo>
                    <a:pt x="750278" y="0"/>
                  </a:lnTo>
                  <a:cubicBezTo>
                    <a:pt x="763555" y="0"/>
                    <a:pt x="776287" y="5274"/>
                    <a:pt x="785675" y="14662"/>
                  </a:cubicBezTo>
                  <a:cubicBezTo>
                    <a:pt x="795063" y="24050"/>
                    <a:pt x="800337" y="36783"/>
                    <a:pt x="800337" y="50060"/>
                  </a:cubicBezTo>
                  <a:lnTo>
                    <a:pt x="800337" y="191931"/>
                  </a:lnTo>
                  <a:cubicBezTo>
                    <a:pt x="800337" y="205208"/>
                    <a:pt x="795063" y="217941"/>
                    <a:pt x="785675" y="227329"/>
                  </a:cubicBezTo>
                  <a:cubicBezTo>
                    <a:pt x="776287" y="236717"/>
                    <a:pt x="763555" y="241991"/>
                    <a:pt x="750278" y="241991"/>
                  </a:cubicBezTo>
                  <a:lnTo>
                    <a:pt x="50060" y="241991"/>
                  </a:lnTo>
                  <a:cubicBezTo>
                    <a:pt x="36783" y="241991"/>
                    <a:pt x="24050" y="236717"/>
                    <a:pt x="14662" y="227329"/>
                  </a:cubicBezTo>
                  <a:cubicBezTo>
                    <a:pt x="5274" y="217941"/>
                    <a:pt x="0" y="205208"/>
                    <a:pt x="0" y="191931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4C7F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0" y="-57150"/>
              <a:ext cx="800337" cy="299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</a:t>
              </a:r>
              <a:endParaRPr/>
            </a:p>
          </p:txBody>
        </p:sp>
      </p:grpSp>
      <p:grpSp>
        <p:nvGrpSpPr>
          <p:cNvPr id="115" name="Google Shape;115;p14"/>
          <p:cNvGrpSpPr/>
          <p:nvPr/>
        </p:nvGrpSpPr>
        <p:grpSpPr>
          <a:xfrm>
            <a:off x="4313808" y="807831"/>
            <a:ext cx="3093085" cy="1156097"/>
            <a:chOff x="0" y="-57150"/>
            <a:chExt cx="800337" cy="299141"/>
          </a:xfrm>
        </p:grpSpPr>
        <p:sp>
          <p:nvSpPr>
            <p:cNvPr id="116" name="Google Shape;116;p14"/>
            <p:cNvSpPr/>
            <p:nvPr/>
          </p:nvSpPr>
          <p:spPr>
            <a:xfrm>
              <a:off x="0" y="0"/>
              <a:ext cx="800337" cy="241991"/>
            </a:xfrm>
            <a:custGeom>
              <a:rect b="b" l="l" r="r" t="t"/>
              <a:pathLst>
                <a:path extrusionOk="0" h="241991" w="800337">
                  <a:moveTo>
                    <a:pt x="50060" y="0"/>
                  </a:moveTo>
                  <a:lnTo>
                    <a:pt x="750278" y="0"/>
                  </a:lnTo>
                  <a:cubicBezTo>
                    <a:pt x="763555" y="0"/>
                    <a:pt x="776287" y="5274"/>
                    <a:pt x="785675" y="14662"/>
                  </a:cubicBezTo>
                  <a:cubicBezTo>
                    <a:pt x="795063" y="24050"/>
                    <a:pt x="800337" y="36783"/>
                    <a:pt x="800337" y="50060"/>
                  </a:cubicBezTo>
                  <a:lnTo>
                    <a:pt x="800337" y="191931"/>
                  </a:lnTo>
                  <a:cubicBezTo>
                    <a:pt x="800337" y="205208"/>
                    <a:pt x="795063" y="217941"/>
                    <a:pt x="785675" y="227329"/>
                  </a:cubicBezTo>
                  <a:cubicBezTo>
                    <a:pt x="776287" y="236717"/>
                    <a:pt x="763555" y="241991"/>
                    <a:pt x="750278" y="241991"/>
                  </a:cubicBezTo>
                  <a:lnTo>
                    <a:pt x="50060" y="241991"/>
                  </a:lnTo>
                  <a:cubicBezTo>
                    <a:pt x="36783" y="241991"/>
                    <a:pt x="24050" y="236717"/>
                    <a:pt x="14662" y="227329"/>
                  </a:cubicBezTo>
                  <a:cubicBezTo>
                    <a:pt x="5274" y="217941"/>
                    <a:pt x="0" y="205208"/>
                    <a:pt x="0" y="191931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BB8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 txBox="1"/>
            <p:nvPr/>
          </p:nvSpPr>
          <p:spPr>
            <a:xfrm>
              <a:off x="0" y="-57150"/>
              <a:ext cx="800337" cy="299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</a:t>
              </a:r>
              <a:endParaRPr/>
            </a:p>
          </p:txBody>
        </p:sp>
      </p:grpSp>
      <p:grpSp>
        <p:nvGrpSpPr>
          <p:cNvPr id="118" name="Google Shape;118;p14"/>
          <p:cNvGrpSpPr/>
          <p:nvPr/>
        </p:nvGrpSpPr>
        <p:grpSpPr>
          <a:xfrm>
            <a:off x="7597944" y="807831"/>
            <a:ext cx="3093085" cy="1156097"/>
            <a:chOff x="0" y="-57150"/>
            <a:chExt cx="800337" cy="299141"/>
          </a:xfrm>
        </p:grpSpPr>
        <p:sp>
          <p:nvSpPr>
            <p:cNvPr id="119" name="Google Shape;119;p14"/>
            <p:cNvSpPr/>
            <p:nvPr/>
          </p:nvSpPr>
          <p:spPr>
            <a:xfrm>
              <a:off x="0" y="0"/>
              <a:ext cx="800337" cy="241991"/>
            </a:xfrm>
            <a:custGeom>
              <a:rect b="b" l="l" r="r" t="t"/>
              <a:pathLst>
                <a:path extrusionOk="0" h="241991" w="800337">
                  <a:moveTo>
                    <a:pt x="50060" y="0"/>
                  </a:moveTo>
                  <a:lnTo>
                    <a:pt x="750278" y="0"/>
                  </a:lnTo>
                  <a:cubicBezTo>
                    <a:pt x="763555" y="0"/>
                    <a:pt x="776287" y="5274"/>
                    <a:pt x="785675" y="14662"/>
                  </a:cubicBezTo>
                  <a:cubicBezTo>
                    <a:pt x="795063" y="24050"/>
                    <a:pt x="800337" y="36783"/>
                    <a:pt x="800337" y="50060"/>
                  </a:cubicBezTo>
                  <a:lnTo>
                    <a:pt x="800337" y="191931"/>
                  </a:lnTo>
                  <a:cubicBezTo>
                    <a:pt x="800337" y="205208"/>
                    <a:pt x="795063" y="217941"/>
                    <a:pt x="785675" y="227329"/>
                  </a:cubicBezTo>
                  <a:cubicBezTo>
                    <a:pt x="776287" y="236717"/>
                    <a:pt x="763555" y="241991"/>
                    <a:pt x="750278" y="241991"/>
                  </a:cubicBezTo>
                  <a:lnTo>
                    <a:pt x="50060" y="241991"/>
                  </a:lnTo>
                  <a:cubicBezTo>
                    <a:pt x="36783" y="241991"/>
                    <a:pt x="24050" y="236717"/>
                    <a:pt x="14662" y="227329"/>
                  </a:cubicBezTo>
                  <a:cubicBezTo>
                    <a:pt x="5274" y="217941"/>
                    <a:pt x="0" y="205208"/>
                    <a:pt x="0" y="191931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A6F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 txBox="1"/>
            <p:nvPr/>
          </p:nvSpPr>
          <p:spPr>
            <a:xfrm>
              <a:off x="0" y="-57150"/>
              <a:ext cx="800337" cy="299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</a:t>
              </a:r>
              <a:endParaRPr/>
            </a:p>
          </p:txBody>
        </p:sp>
      </p:grpSp>
      <p:grpSp>
        <p:nvGrpSpPr>
          <p:cNvPr id="121" name="Google Shape;121;p14"/>
          <p:cNvGrpSpPr/>
          <p:nvPr/>
        </p:nvGrpSpPr>
        <p:grpSpPr>
          <a:xfrm>
            <a:off x="10882079" y="807831"/>
            <a:ext cx="3093085" cy="1156097"/>
            <a:chOff x="0" y="-57150"/>
            <a:chExt cx="800337" cy="299141"/>
          </a:xfrm>
        </p:grpSpPr>
        <p:sp>
          <p:nvSpPr>
            <p:cNvPr id="122" name="Google Shape;122;p14"/>
            <p:cNvSpPr/>
            <p:nvPr/>
          </p:nvSpPr>
          <p:spPr>
            <a:xfrm>
              <a:off x="0" y="0"/>
              <a:ext cx="800337" cy="241991"/>
            </a:xfrm>
            <a:custGeom>
              <a:rect b="b" l="l" r="r" t="t"/>
              <a:pathLst>
                <a:path extrusionOk="0" h="241991" w="800337">
                  <a:moveTo>
                    <a:pt x="50060" y="0"/>
                  </a:moveTo>
                  <a:lnTo>
                    <a:pt x="750278" y="0"/>
                  </a:lnTo>
                  <a:cubicBezTo>
                    <a:pt x="763555" y="0"/>
                    <a:pt x="776287" y="5274"/>
                    <a:pt x="785675" y="14662"/>
                  </a:cubicBezTo>
                  <a:cubicBezTo>
                    <a:pt x="795063" y="24050"/>
                    <a:pt x="800337" y="36783"/>
                    <a:pt x="800337" y="50060"/>
                  </a:cubicBezTo>
                  <a:lnTo>
                    <a:pt x="800337" y="191931"/>
                  </a:lnTo>
                  <a:cubicBezTo>
                    <a:pt x="800337" y="205208"/>
                    <a:pt x="795063" y="217941"/>
                    <a:pt x="785675" y="227329"/>
                  </a:cubicBezTo>
                  <a:cubicBezTo>
                    <a:pt x="776287" y="236717"/>
                    <a:pt x="763555" y="241991"/>
                    <a:pt x="750278" y="241991"/>
                  </a:cubicBezTo>
                  <a:lnTo>
                    <a:pt x="50060" y="241991"/>
                  </a:lnTo>
                  <a:cubicBezTo>
                    <a:pt x="36783" y="241991"/>
                    <a:pt x="24050" y="236717"/>
                    <a:pt x="14662" y="227329"/>
                  </a:cubicBezTo>
                  <a:cubicBezTo>
                    <a:pt x="5274" y="217941"/>
                    <a:pt x="0" y="205208"/>
                    <a:pt x="0" y="191931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33AA6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0" y="-57150"/>
              <a:ext cx="800337" cy="299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U</a:t>
              </a:r>
              <a:endParaRPr/>
            </a:p>
          </p:txBody>
        </p:sp>
      </p:grpSp>
      <p:grpSp>
        <p:nvGrpSpPr>
          <p:cNvPr id="124" name="Google Shape;124;p14"/>
          <p:cNvGrpSpPr/>
          <p:nvPr/>
        </p:nvGrpSpPr>
        <p:grpSpPr>
          <a:xfrm>
            <a:off x="14166215" y="807831"/>
            <a:ext cx="3093085" cy="1156097"/>
            <a:chOff x="0" y="-57150"/>
            <a:chExt cx="800337" cy="299141"/>
          </a:xfrm>
        </p:grpSpPr>
        <p:sp>
          <p:nvSpPr>
            <p:cNvPr id="125" name="Google Shape;125;p14"/>
            <p:cNvSpPr/>
            <p:nvPr/>
          </p:nvSpPr>
          <p:spPr>
            <a:xfrm>
              <a:off x="0" y="0"/>
              <a:ext cx="800337" cy="241991"/>
            </a:xfrm>
            <a:custGeom>
              <a:rect b="b" l="l" r="r" t="t"/>
              <a:pathLst>
                <a:path extrusionOk="0" h="241991" w="800337">
                  <a:moveTo>
                    <a:pt x="50060" y="0"/>
                  </a:moveTo>
                  <a:lnTo>
                    <a:pt x="750278" y="0"/>
                  </a:lnTo>
                  <a:cubicBezTo>
                    <a:pt x="763555" y="0"/>
                    <a:pt x="776287" y="5274"/>
                    <a:pt x="785675" y="14662"/>
                  </a:cubicBezTo>
                  <a:cubicBezTo>
                    <a:pt x="795063" y="24050"/>
                    <a:pt x="800337" y="36783"/>
                    <a:pt x="800337" y="50060"/>
                  </a:cubicBezTo>
                  <a:lnTo>
                    <a:pt x="800337" y="191931"/>
                  </a:lnTo>
                  <a:cubicBezTo>
                    <a:pt x="800337" y="205208"/>
                    <a:pt x="795063" y="217941"/>
                    <a:pt x="785675" y="227329"/>
                  </a:cubicBezTo>
                  <a:cubicBezTo>
                    <a:pt x="776287" y="236717"/>
                    <a:pt x="763555" y="241991"/>
                    <a:pt x="750278" y="241991"/>
                  </a:cubicBezTo>
                  <a:lnTo>
                    <a:pt x="50060" y="241991"/>
                  </a:lnTo>
                  <a:cubicBezTo>
                    <a:pt x="36783" y="241991"/>
                    <a:pt x="24050" y="236717"/>
                    <a:pt x="14662" y="227329"/>
                  </a:cubicBezTo>
                  <a:cubicBezTo>
                    <a:pt x="5274" y="217941"/>
                    <a:pt x="0" y="205208"/>
                    <a:pt x="0" y="191931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CB6C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0" y="-57150"/>
              <a:ext cx="800337" cy="299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</a:t>
              </a:r>
              <a:endParaRPr/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1028700" y="2040072"/>
            <a:ext cx="3093085" cy="2354688"/>
            <a:chOff x="0" y="-28575"/>
            <a:chExt cx="743002" cy="565629"/>
          </a:xfrm>
        </p:grpSpPr>
        <p:sp>
          <p:nvSpPr>
            <p:cNvPr id="128" name="Google Shape;128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EBF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1599" u="none" cap="none" strike="noStrike">
                  <a:solidFill>
                    <a:srgbClr val="1D1C1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Sample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Issue: Latest product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line underperforming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sales-wise</a:t>
              </a:r>
              <a:endParaRPr/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4313808" y="2040072"/>
            <a:ext cx="3093085" cy="2354688"/>
            <a:chOff x="0" y="-28575"/>
            <a:chExt cx="743002" cy="565629"/>
          </a:xfrm>
        </p:grpSpPr>
        <p:sp>
          <p:nvSpPr>
            <p:cNvPr id="131" name="Google Shape;131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9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1599" u="none" cap="none" strike="noStrike">
                  <a:solidFill>
                    <a:srgbClr val="1D1C1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Sample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Assign a product and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sales teams to address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the issue</a:t>
              </a:r>
              <a:endParaRPr/>
            </a:p>
          </p:txBody>
        </p:sp>
      </p:grpSp>
      <p:grpSp>
        <p:nvGrpSpPr>
          <p:cNvPr id="133" name="Google Shape;133;p14"/>
          <p:cNvGrpSpPr/>
          <p:nvPr/>
        </p:nvGrpSpPr>
        <p:grpSpPr>
          <a:xfrm>
            <a:off x="7597944" y="2040072"/>
            <a:ext cx="3093085" cy="2354688"/>
            <a:chOff x="0" y="-28575"/>
            <a:chExt cx="743002" cy="565629"/>
          </a:xfrm>
        </p:grpSpPr>
        <p:sp>
          <p:nvSpPr>
            <p:cNvPr id="134" name="Google Shape;134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1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1599" u="none" cap="none" strike="noStrike">
                  <a:solidFill>
                    <a:srgbClr val="1D1C1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Sample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Assess existing marketing strategy and pricing</a:t>
              </a:r>
              <a:endParaRPr/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10882079" y="2040072"/>
            <a:ext cx="3093085" cy="2354688"/>
            <a:chOff x="0" y="-28575"/>
            <a:chExt cx="743002" cy="565629"/>
          </a:xfrm>
        </p:grpSpPr>
        <p:sp>
          <p:nvSpPr>
            <p:cNvPr id="137" name="Google Shape;137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E7FF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1599" u="none" cap="none" strike="noStrike">
                  <a:solidFill>
                    <a:srgbClr val="1D1C1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Sample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Determine the main causes of poor sales (e.g., poor marketing)</a:t>
              </a:r>
              <a:endParaRPr/>
            </a:p>
          </p:txBody>
        </p:sp>
      </p:grpSp>
      <p:grpSp>
        <p:nvGrpSpPr>
          <p:cNvPr id="139" name="Google Shape;139;p14"/>
          <p:cNvGrpSpPr/>
          <p:nvPr/>
        </p:nvGrpSpPr>
        <p:grpSpPr>
          <a:xfrm>
            <a:off x="14166215" y="2040072"/>
            <a:ext cx="3093085" cy="2354688"/>
            <a:chOff x="0" y="-28575"/>
            <a:chExt cx="743002" cy="565629"/>
          </a:xfrm>
        </p:grpSpPr>
        <p:sp>
          <p:nvSpPr>
            <p:cNvPr id="140" name="Google Shape;140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DF4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1599" u="none" cap="none" strike="noStrike">
                  <a:solidFill>
                    <a:srgbClr val="1D1C1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Sample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Determine a course of action (e.g., adjust sales prices, launch additional marketing campaigns)</a:t>
              </a:r>
              <a:endParaRPr/>
            </a:p>
          </p:txBody>
        </p:sp>
      </p:grpSp>
      <p:grpSp>
        <p:nvGrpSpPr>
          <p:cNvPr id="142" name="Google Shape;142;p14"/>
          <p:cNvGrpSpPr/>
          <p:nvPr/>
        </p:nvGrpSpPr>
        <p:grpSpPr>
          <a:xfrm>
            <a:off x="1028700" y="4590798"/>
            <a:ext cx="3093117" cy="2235756"/>
            <a:chOff x="0" y="0"/>
            <a:chExt cx="743002" cy="537054"/>
          </a:xfrm>
        </p:grpSpPr>
        <p:sp>
          <p:nvSpPr>
            <p:cNvPr id="143" name="Google Shape;143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67013" y="0"/>
              <a:ext cx="609000" cy="5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issue to be addressed or process to improve here</a:t>
              </a:r>
              <a:endParaRPr/>
            </a:p>
          </p:txBody>
        </p:sp>
      </p:grpSp>
      <p:grpSp>
        <p:nvGrpSpPr>
          <p:cNvPr id="145" name="Google Shape;145;p14"/>
          <p:cNvGrpSpPr/>
          <p:nvPr/>
        </p:nvGrpSpPr>
        <p:grpSpPr>
          <a:xfrm>
            <a:off x="4313808" y="4471842"/>
            <a:ext cx="3093085" cy="2354688"/>
            <a:chOff x="0" y="-28575"/>
            <a:chExt cx="743002" cy="565629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48" name="Google Shape;148;p14"/>
          <p:cNvGrpSpPr/>
          <p:nvPr/>
        </p:nvGrpSpPr>
        <p:grpSpPr>
          <a:xfrm>
            <a:off x="7597944" y="4471842"/>
            <a:ext cx="3093085" cy="2354688"/>
            <a:chOff x="0" y="-28575"/>
            <a:chExt cx="743002" cy="565629"/>
          </a:xfrm>
        </p:grpSpPr>
        <p:sp>
          <p:nvSpPr>
            <p:cNvPr id="149" name="Google Shape;149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51" name="Google Shape;151;p14"/>
          <p:cNvGrpSpPr/>
          <p:nvPr/>
        </p:nvGrpSpPr>
        <p:grpSpPr>
          <a:xfrm>
            <a:off x="10882079" y="4471842"/>
            <a:ext cx="3093085" cy="2354688"/>
            <a:chOff x="0" y="-28575"/>
            <a:chExt cx="743002" cy="565629"/>
          </a:xfrm>
        </p:grpSpPr>
        <p:sp>
          <p:nvSpPr>
            <p:cNvPr id="152" name="Google Shape;152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54" name="Google Shape;154;p14"/>
          <p:cNvGrpSpPr/>
          <p:nvPr/>
        </p:nvGrpSpPr>
        <p:grpSpPr>
          <a:xfrm>
            <a:off x="14166215" y="4471842"/>
            <a:ext cx="3093085" cy="2354688"/>
            <a:chOff x="0" y="-28575"/>
            <a:chExt cx="743002" cy="565629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57" name="Google Shape;157;p14"/>
          <p:cNvGrpSpPr/>
          <p:nvPr/>
        </p:nvGrpSpPr>
        <p:grpSpPr>
          <a:xfrm>
            <a:off x="1028700" y="7022568"/>
            <a:ext cx="3093117" cy="2235756"/>
            <a:chOff x="0" y="0"/>
            <a:chExt cx="743002" cy="537054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47928" y="2"/>
              <a:ext cx="647100" cy="5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issue to be addressed or process to improve here</a:t>
              </a:r>
              <a:endParaRPr/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4313808" y="6903612"/>
            <a:ext cx="3093085" cy="2354688"/>
            <a:chOff x="0" y="-28575"/>
            <a:chExt cx="743002" cy="565629"/>
          </a:xfrm>
        </p:grpSpPr>
        <p:sp>
          <p:nvSpPr>
            <p:cNvPr id="161" name="Google Shape;161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63" name="Google Shape;163;p14"/>
          <p:cNvGrpSpPr/>
          <p:nvPr/>
        </p:nvGrpSpPr>
        <p:grpSpPr>
          <a:xfrm>
            <a:off x="7597944" y="6903612"/>
            <a:ext cx="3093085" cy="2354688"/>
            <a:chOff x="0" y="-28575"/>
            <a:chExt cx="743002" cy="565629"/>
          </a:xfrm>
        </p:grpSpPr>
        <p:sp>
          <p:nvSpPr>
            <p:cNvPr id="164" name="Google Shape;164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66" name="Google Shape;166;p14"/>
          <p:cNvGrpSpPr/>
          <p:nvPr/>
        </p:nvGrpSpPr>
        <p:grpSpPr>
          <a:xfrm>
            <a:off x="10882079" y="6903612"/>
            <a:ext cx="3093085" cy="2354688"/>
            <a:chOff x="0" y="-28575"/>
            <a:chExt cx="743002" cy="565629"/>
          </a:xfrm>
        </p:grpSpPr>
        <p:sp>
          <p:nvSpPr>
            <p:cNvPr id="167" name="Google Shape;167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69" name="Google Shape;169;p14"/>
          <p:cNvGrpSpPr/>
          <p:nvPr/>
        </p:nvGrpSpPr>
        <p:grpSpPr>
          <a:xfrm>
            <a:off x="14166215" y="6903612"/>
            <a:ext cx="3093085" cy="2354688"/>
            <a:chOff x="0" y="-28575"/>
            <a:chExt cx="743002" cy="565629"/>
          </a:xfrm>
        </p:grpSpPr>
        <p:sp>
          <p:nvSpPr>
            <p:cNvPr id="170" name="Google Shape;170;p14"/>
            <p:cNvSpPr/>
            <p:nvPr/>
          </p:nvSpPr>
          <p:spPr>
            <a:xfrm>
              <a:off x="0" y="0"/>
              <a:ext cx="743002" cy="537054"/>
            </a:xfrm>
            <a:custGeom>
              <a:rect b="b" l="l" r="r" t="t"/>
              <a:pathLst>
                <a:path extrusionOk="0" h="537054" w="743002">
                  <a:moveTo>
                    <a:pt x="50060" y="0"/>
                  </a:moveTo>
                  <a:lnTo>
                    <a:pt x="692943" y="0"/>
                  </a:lnTo>
                  <a:cubicBezTo>
                    <a:pt x="706219" y="0"/>
                    <a:pt x="718952" y="5274"/>
                    <a:pt x="728340" y="14662"/>
                  </a:cubicBezTo>
                  <a:cubicBezTo>
                    <a:pt x="737728" y="24050"/>
                    <a:pt x="743002" y="36783"/>
                    <a:pt x="743002" y="50060"/>
                  </a:cubicBezTo>
                  <a:lnTo>
                    <a:pt x="743002" y="486994"/>
                  </a:lnTo>
                  <a:cubicBezTo>
                    <a:pt x="743002" y="500271"/>
                    <a:pt x="737728" y="513004"/>
                    <a:pt x="728340" y="522392"/>
                  </a:cubicBezTo>
                  <a:cubicBezTo>
                    <a:pt x="718952" y="531780"/>
                    <a:pt x="706219" y="537054"/>
                    <a:pt x="692943" y="537054"/>
                  </a:cubicBezTo>
                  <a:lnTo>
                    <a:pt x="50060" y="537054"/>
                  </a:lnTo>
                  <a:cubicBezTo>
                    <a:pt x="36783" y="537054"/>
                    <a:pt x="24050" y="531780"/>
                    <a:pt x="14662" y="522392"/>
                  </a:cubicBezTo>
                  <a:cubicBezTo>
                    <a:pt x="5274" y="513004"/>
                    <a:pt x="0" y="500271"/>
                    <a:pt x="0" y="486994"/>
                  </a:cubicBezTo>
                  <a:lnTo>
                    <a:pt x="0" y="50060"/>
                  </a:lnTo>
                  <a:cubicBezTo>
                    <a:pt x="0" y="36783"/>
                    <a:pt x="5274" y="24050"/>
                    <a:pt x="14662" y="14662"/>
                  </a:cubicBezTo>
                  <a:cubicBezTo>
                    <a:pt x="24050" y="5274"/>
                    <a:pt x="36783" y="0"/>
                    <a:pt x="50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4"/>
            <p:cNvSpPr txBox="1"/>
            <p:nvPr/>
          </p:nvSpPr>
          <p:spPr>
            <a:xfrm>
              <a:off x="0" y="-28575"/>
              <a:ext cx="743002" cy="565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99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3DFE3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5"/>
          <p:cNvGrpSpPr/>
          <p:nvPr/>
        </p:nvGrpSpPr>
        <p:grpSpPr>
          <a:xfrm>
            <a:off x="6203801" y="1186278"/>
            <a:ext cx="5880565" cy="2422026"/>
            <a:chOff x="0" y="-38100"/>
            <a:chExt cx="1521600" cy="626700"/>
          </a:xfrm>
        </p:grpSpPr>
        <p:sp>
          <p:nvSpPr>
            <p:cNvPr id="177" name="Google Shape;177;p15"/>
            <p:cNvSpPr/>
            <p:nvPr/>
          </p:nvSpPr>
          <p:spPr>
            <a:xfrm>
              <a:off x="0" y="0"/>
              <a:ext cx="1521557" cy="588531"/>
            </a:xfrm>
            <a:custGeom>
              <a:rect b="b" l="l" r="r" t="t"/>
              <a:pathLst>
                <a:path extrusionOk="0" h="588531" w="1521557">
                  <a:moveTo>
                    <a:pt x="26331" y="0"/>
                  </a:moveTo>
                  <a:lnTo>
                    <a:pt x="1495225" y="0"/>
                  </a:lnTo>
                  <a:cubicBezTo>
                    <a:pt x="1502209" y="0"/>
                    <a:pt x="1508906" y="2774"/>
                    <a:pt x="1513844" y="7712"/>
                  </a:cubicBezTo>
                  <a:cubicBezTo>
                    <a:pt x="1518782" y="12650"/>
                    <a:pt x="1521557" y="19348"/>
                    <a:pt x="1521557" y="26331"/>
                  </a:cubicBezTo>
                  <a:lnTo>
                    <a:pt x="1521557" y="562200"/>
                  </a:lnTo>
                  <a:cubicBezTo>
                    <a:pt x="1521557" y="576743"/>
                    <a:pt x="1509768" y="588531"/>
                    <a:pt x="1495225" y="588531"/>
                  </a:cubicBezTo>
                  <a:lnTo>
                    <a:pt x="26331" y="588531"/>
                  </a:lnTo>
                  <a:cubicBezTo>
                    <a:pt x="11789" y="588531"/>
                    <a:pt x="0" y="576743"/>
                    <a:pt x="0" y="562200"/>
                  </a:cubicBezTo>
                  <a:lnTo>
                    <a:pt x="0" y="26331"/>
                  </a:lnTo>
                  <a:cubicBezTo>
                    <a:pt x="0" y="11789"/>
                    <a:pt x="11789" y="0"/>
                    <a:pt x="263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5"/>
            <p:cNvSpPr txBox="1"/>
            <p:nvPr/>
          </p:nvSpPr>
          <p:spPr>
            <a:xfrm>
              <a:off x="0" y="-38100"/>
              <a:ext cx="1521600" cy="62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issue to be addressed or process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to improve here</a:t>
              </a:r>
              <a:endParaRPr/>
            </a:p>
          </p:txBody>
        </p:sp>
      </p:grpSp>
      <p:grpSp>
        <p:nvGrpSpPr>
          <p:cNvPr id="179" name="Google Shape;179;p15"/>
          <p:cNvGrpSpPr/>
          <p:nvPr/>
        </p:nvGrpSpPr>
        <p:grpSpPr>
          <a:xfrm>
            <a:off x="1028700" y="4594940"/>
            <a:ext cx="3225933" cy="4663360"/>
            <a:chOff x="0" y="-38100"/>
            <a:chExt cx="834712" cy="1206647"/>
          </a:xfrm>
        </p:grpSpPr>
        <p:sp>
          <p:nvSpPr>
            <p:cNvPr id="180" name="Google Shape;180;p15"/>
            <p:cNvSpPr/>
            <p:nvPr/>
          </p:nvSpPr>
          <p:spPr>
            <a:xfrm>
              <a:off x="0" y="0"/>
              <a:ext cx="834712" cy="1168547"/>
            </a:xfrm>
            <a:custGeom>
              <a:rect b="b" l="l" r="r" t="t"/>
              <a:pathLst>
                <a:path extrusionOk="0" h="1168547" w="834712">
                  <a:moveTo>
                    <a:pt x="47998" y="0"/>
                  </a:moveTo>
                  <a:lnTo>
                    <a:pt x="786714" y="0"/>
                  </a:lnTo>
                  <a:cubicBezTo>
                    <a:pt x="799444" y="0"/>
                    <a:pt x="811652" y="5057"/>
                    <a:pt x="820654" y="14058"/>
                  </a:cubicBezTo>
                  <a:cubicBezTo>
                    <a:pt x="829655" y="23060"/>
                    <a:pt x="834712" y="35268"/>
                    <a:pt x="834712" y="47998"/>
                  </a:cubicBezTo>
                  <a:lnTo>
                    <a:pt x="834712" y="1120549"/>
                  </a:lnTo>
                  <a:cubicBezTo>
                    <a:pt x="834712" y="1147058"/>
                    <a:pt x="813222" y="1168547"/>
                    <a:pt x="786714" y="1168547"/>
                  </a:cubicBezTo>
                  <a:lnTo>
                    <a:pt x="47998" y="1168547"/>
                  </a:lnTo>
                  <a:cubicBezTo>
                    <a:pt x="35268" y="1168547"/>
                    <a:pt x="23060" y="1163490"/>
                    <a:pt x="14058" y="1154489"/>
                  </a:cubicBezTo>
                  <a:cubicBezTo>
                    <a:pt x="5057" y="1145487"/>
                    <a:pt x="0" y="1133279"/>
                    <a:pt x="0" y="1120549"/>
                  </a:cubicBezTo>
                  <a:lnTo>
                    <a:pt x="0" y="47998"/>
                  </a:lnTo>
                  <a:cubicBezTo>
                    <a:pt x="0" y="21489"/>
                    <a:pt x="21489" y="0"/>
                    <a:pt x="479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5"/>
            <p:cNvSpPr txBox="1"/>
            <p:nvPr/>
          </p:nvSpPr>
          <p:spPr>
            <a:xfrm>
              <a:off x="0" y="-38100"/>
              <a:ext cx="834712" cy="1206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82" name="Google Shape;182;p15"/>
          <p:cNvGrpSpPr/>
          <p:nvPr/>
        </p:nvGrpSpPr>
        <p:grpSpPr>
          <a:xfrm>
            <a:off x="5363655" y="4594940"/>
            <a:ext cx="3225933" cy="4663360"/>
            <a:chOff x="0" y="-38100"/>
            <a:chExt cx="834712" cy="1206647"/>
          </a:xfrm>
        </p:grpSpPr>
        <p:sp>
          <p:nvSpPr>
            <p:cNvPr id="183" name="Google Shape;183;p15"/>
            <p:cNvSpPr/>
            <p:nvPr/>
          </p:nvSpPr>
          <p:spPr>
            <a:xfrm>
              <a:off x="0" y="0"/>
              <a:ext cx="834712" cy="1168547"/>
            </a:xfrm>
            <a:custGeom>
              <a:rect b="b" l="l" r="r" t="t"/>
              <a:pathLst>
                <a:path extrusionOk="0" h="1168547" w="834712">
                  <a:moveTo>
                    <a:pt x="47998" y="0"/>
                  </a:moveTo>
                  <a:lnTo>
                    <a:pt x="786714" y="0"/>
                  </a:lnTo>
                  <a:cubicBezTo>
                    <a:pt x="799444" y="0"/>
                    <a:pt x="811652" y="5057"/>
                    <a:pt x="820654" y="14058"/>
                  </a:cubicBezTo>
                  <a:cubicBezTo>
                    <a:pt x="829655" y="23060"/>
                    <a:pt x="834712" y="35268"/>
                    <a:pt x="834712" y="47998"/>
                  </a:cubicBezTo>
                  <a:lnTo>
                    <a:pt x="834712" y="1120549"/>
                  </a:lnTo>
                  <a:cubicBezTo>
                    <a:pt x="834712" y="1147058"/>
                    <a:pt x="813222" y="1168547"/>
                    <a:pt x="786714" y="1168547"/>
                  </a:cubicBezTo>
                  <a:lnTo>
                    <a:pt x="47998" y="1168547"/>
                  </a:lnTo>
                  <a:cubicBezTo>
                    <a:pt x="35268" y="1168547"/>
                    <a:pt x="23060" y="1163490"/>
                    <a:pt x="14058" y="1154489"/>
                  </a:cubicBezTo>
                  <a:cubicBezTo>
                    <a:pt x="5057" y="1145487"/>
                    <a:pt x="0" y="1133279"/>
                    <a:pt x="0" y="1120549"/>
                  </a:cubicBezTo>
                  <a:lnTo>
                    <a:pt x="0" y="47998"/>
                  </a:lnTo>
                  <a:cubicBezTo>
                    <a:pt x="0" y="21489"/>
                    <a:pt x="21489" y="0"/>
                    <a:pt x="479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 txBox="1"/>
            <p:nvPr/>
          </p:nvSpPr>
          <p:spPr>
            <a:xfrm>
              <a:off x="0" y="-38100"/>
              <a:ext cx="834712" cy="1206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85" name="Google Shape;185;p15"/>
          <p:cNvGrpSpPr/>
          <p:nvPr/>
        </p:nvGrpSpPr>
        <p:grpSpPr>
          <a:xfrm>
            <a:off x="9698511" y="4594940"/>
            <a:ext cx="3225933" cy="4663360"/>
            <a:chOff x="0" y="-38100"/>
            <a:chExt cx="834712" cy="1206647"/>
          </a:xfrm>
        </p:grpSpPr>
        <p:sp>
          <p:nvSpPr>
            <p:cNvPr id="186" name="Google Shape;186;p15"/>
            <p:cNvSpPr/>
            <p:nvPr/>
          </p:nvSpPr>
          <p:spPr>
            <a:xfrm>
              <a:off x="0" y="0"/>
              <a:ext cx="834712" cy="1168547"/>
            </a:xfrm>
            <a:custGeom>
              <a:rect b="b" l="l" r="r" t="t"/>
              <a:pathLst>
                <a:path extrusionOk="0" h="1168547" w="834712">
                  <a:moveTo>
                    <a:pt x="47998" y="0"/>
                  </a:moveTo>
                  <a:lnTo>
                    <a:pt x="786714" y="0"/>
                  </a:lnTo>
                  <a:cubicBezTo>
                    <a:pt x="799444" y="0"/>
                    <a:pt x="811652" y="5057"/>
                    <a:pt x="820654" y="14058"/>
                  </a:cubicBezTo>
                  <a:cubicBezTo>
                    <a:pt x="829655" y="23060"/>
                    <a:pt x="834712" y="35268"/>
                    <a:pt x="834712" y="47998"/>
                  </a:cubicBezTo>
                  <a:lnTo>
                    <a:pt x="834712" y="1120549"/>
                  </a:lnTo>
                  <a:cubicBezTo>
                    <a:pt x="834712" y="1147058"/>
                    <a:pt x="813222" y="1168547"/>
                    <a:pt x="786714" y="1168547"/>
                  </a:cubicBezTo>
                  <a:lnTo>
                    <a:pt x="47998" y="1168547"/>
                  </a:lnTo>
                  <a:cubicBezTo>
                    <a:pt x="35268" y="1168547"/>
                    <a:pt x="23060" y="1163490"/>
                    <a:pt x="14058" y="1154489"/>
                  </a:cubicBezTo>
                  <a:cubicBezTo>
                    <a:pt x="5057" y="1145487"/>
                    <a:pt x="0" y="1133279"/>
                    <a:pt x="0" y="1120549"/>
                  </a:cubicBezTo>
                  <a:lnTo>
                    <a:pt x="0" y="47998"/>
                  </a:lnTo>
                  <a:cubicBezTo>
                    <a:pt x="0" y="21489"/>
                    <a:pt x="21489" y="0"/>
                    <a:pt x="479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5"/>
            <p:cNvSpPr txBox="1"/>
            <p:nvPr/>
          </p:nvSpPr>
          <p:spPr>
            <a:xfrm>
              <a:off x="0" y="-38100"/>
              <a:ext cx="834712" cy="1206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88" name="Google Shape;188;p15"/>
          <p:cNvGrpSpPr/>
          <p:nvPr/>
        </p:nvGrpSpPr>
        <p:grpSpPr>
          <a:xfrm>
            <a:off x="14033367" y="4594940"/>
            <a:ext cx="3225933" cy="4663360"/>
            <a:chOff x="0" y="-38100"/>
            <a:chExt cx="834712" cy="1206647"/>
          </a:xfrm>
        </p:grpSpPr>
        <p:sp>
          <p:nvSpPr>
            <p:cNvPr id="189" name="Google Shape;189;p15"/>
            <p:cNvSpPr/>
            <p:nvPr/>
          </p:nvSpPr>
          <p:spPr>
            <a:xfrm>
              <a:off x="0" y="0"/>
              <a:ext cx="834712" cy="1168547"/>
            </a:xfrm>
            <a:custGeom>
              <a:rect b="b" l="l" r="r" t="t"/>
              <a:pathLst>
                <a:path extrusionOk="0" h="1168547" w="834712">
                  <a:moveTo>
                    <a:pt x="47998" y="0"/>
                  </a:moveTo>
                  <a:lnTo>
                    <a:pt x="786714" y="0"/>
                  </a:lnTo>
                  <a:cubicBezTo>
                    <a:pt x="799444" y="0"/>
                    <a:pt x="811652" y="5057"/>
                    <a:pt x="820654" y="14058"/>
                  </a:cubicBezTo>
                  <a:cubicBezTo>
                    <a:pt x="829655" y="23060"/>
                    <a:pt x="834712" y="35268"/>
                    <a:pt x="834712" y="47998"/>
                  </a:cubicBezTo>
                  <a:lnTo>
                    <a:pt x="834712" y="1120549"/>
                  </a:lnTo>
                  <a:cubicBezTo>
                    <a:pt x="834712" y="1147058"/>
                    <a:pt x="813222" y="1168547"/>
                    <a:pt x="786714" y="1168547"/>
                  </a:cubicBezTo>
                  <a:lnTo>
                    <a:pt x="47998" y="1168547"/>
                  </a:lnTo>
                  <a:cubicBezTo>
                    <a:pt x="35268" y="1168547"/>
                    <a:pt x="23060" y="1163490"/>
                    <a:pt x="14058" y="1154489"/>
                  </a:cubicBezTo>
                  <a:cubicBezTo>
                    <a:pt x="5057" y="1145487"/>
                    <a:pt x="0" y="1133279"/>
                    <a:pt x="0" y="1120549"/>
                  </a:cubicBezTo>
                  <a:lnTo>
                    <a:pt x="0" y="47998"/>
                  </a:lnTo>
                  <a:cubicBezTo>
                    <a:pt x="0" y="21489"/>
                    <a:pt x="21489" y="0"/>
                    <a:pt x="479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5"/>
            <p:cNvSpPr txBox="1"/>
            <p:nvPr/>
          </p:nvSpPr>
          <p:spPr>
            <a:xfrm>
              <a:off x="0" y="-38100"/>
              <a:ext cx="834712" cy="1206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191" name="Google Shape;191;p15"/>
          <p:cNvGrpSpPr/>
          <p:nvPr/>
        </p:nvGrpSpPr>
        <p:grpSpPr>
          <a:xfrm>
            <a:off x="8507727" y="870091"/>
            <a:ext cx="1272546" cy="768257"/>
            <a:chOff x="0" y="-38100"/>
            <a:chExt cx="305683" cy="184546"/>
          </a:xfrm>
        </p:grpSpPr>
        <p:sp>
          <p:nvSpPr>
            <p:cNvPr id="192" name="Google Shape;192;p15"/>
            <p:cNvSpPr/>
            <p:nvPr/>
          </p:nvSpPr>
          <p:spPr>
            <a:xfrm>
              <a:off x="0" y="0"/>
              <a:ext cx="305683" cy="146446"/>
            </a:xfrm>
            <a:custGeom>
              <a:rect b="b" l="l" r="r" t="t"/>
              <a:pathLst>
                <a:path extrusionOk="0" h="146446" w="305683">
                  <a:moveTo>
                    <a:pt x="73223" y="0"/>
                  </a:moveTo>
                  <a:lnTo>
                    <a:pt x="232460" y="0"/>
                  </a:lnTo>
                  <a:cubicBezTo>
                    <a:pt x="272900" y="0"/>
                    <a:pt x="305683" y="32783"/>
                    <a:pt x="305683" y="73223"/>
                  </a:cubicBezTo>
                  <a:lnTo>
                    <a:pt x="305683" y="73223"/>
                  </a:lnTo>
                  <a:cubicBezTo>
                    <a:pt x="305683" y="92643"/>
                    <a:pt x="297969" y="111268"/>
                    <a:pt x="284237" y="124999"/>
                  </a:cubicBezTo>
                  <a:cubicBezTo>
                    <a:pt x="270505" y="138731"/>
                    <a:pt x="251880" y="146446"/>
                    <a:pt x="232460" y="146446"/>
                  </a:cubicBezTo>
                  <a:lnTo>
                    <a:pt x="73223" y="146446"/>
                  </a:lnTo>
                  <a:cubicBezTo>
                    <a:pt x="32783" y="146446"/>
                    <a:pt x="0" y="113663"/>
                    <a:pt x="0" y="73223"/>
                  </a:cubicBezTo>
                  <a:lnTo>
                    <a:pt x="0" y="73223"/>
                  </a:lnTo>
                  <a:cubicBezTo>
                    <a:pt x="0" y="32783"/>
                    <a:pt x="32783" y="0"/>
                    <a:pt x="73223" y="0"/>
                  </a:cubicBezTo>
                  <a:close/>
                </a:path>
              </a:pathLst>
            </a:custGeom>
            <a:solidFill>
              <a:srgbClr val="4C7F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5"/>
            <p:cNvSpPr txBox="1"/>
            <p:nvPr/>
          </p:nvSpPr>
          <p:spPr>
            <a:xfrm>
              <a:off x="0" y="-38100"/>
              <a:ext cx="305683" cy="1845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Find</a:t>
              </a:r>
              <a:endParaRPr/>
            </a:p>
          </p:txBody>
        </p:sp>
      </p:grpSp>
      <p:grpSp>
        <p:nvGrpSpPr>
          <p:cNvPr id="194" name="Google Shape;194;p15"/>
          <p:cNvGrpSpPr/>
          <p:nvPr/>
        </p:nvGrpSpPr>
        <p:grpSpPr>
          <a:xfrm>
            <a:off x="1819202" y="4278753"/>
            <a:ext cx="1644929" cy="768257"/>
            <a:chOff x="0" y="-38100"/>
            <a:chExt cx="395135" cy="184546"/>
          </a:xfrm>
        </p:grpSpPr>
        <p:sp>
          <p:nvSpPr>
            <p:cNvPr id="195" name="Google Shape;195;p15"/>
            <p:cNvSpPr/>
            <p:nvPr/>
          </p:nvSpPr>
          <p:spPr>
            <a:xfrm>
              <a:off x="0" y="0"/>
              <a:ext cx="395135" cy="146446"/>
            </a:xfrm>
            <a:custGeom>
              <a:rect b="b" l="l" r="r" t="t"/>
              <a:pathLst>
                <a:path extrusionOk="0" h="146446" w="395135">
                  <a:moveTo>
                    <a:pt x="73223" y="0"/>
                  </a:moveTo>
                  <a:lnTo>
                    <a:pt x="321912" y="0"/>
                  </a:lnTo>
                  <a:cubicBezTo>
                    <a:pt x="341332" y="0"/>
                    <a:pt x="359956" y="7715"/>
                    <a:pt x="373688" y="21447"/>
                  </a:cubicBezTo>
                  <a:cubicBezTo>
                    <a:pt x="387420" y="35178"/>
                    <a:pt x="395135" y="53803"/>
                    <a:pt x="395135" y="73223"/>
                  </a:cubicBezTo>
                  <a:lnTo>
                    <a:pt x="395135" y="73223"/>
                  </a:lnTo>
                  <a:cubicBezTo>
                    <a:pt x="395135" y="113663"/>
                    <a:pt x="362352" y="146446"/>
                    <a:pt x="321912" y="146446"/>
                  </a:cubicBezTo>
                  <a:lnTo>
                    <a:pt x="73223" y="146446"/>
                  </a:lnTo>
                  <a:cubicBezTo>
                    <a:pt x="32783" y="146446"/>
                    <a:pt x="0" y="113663"/>
                    <a:pt x="0" y="73223"/>
                  </a:cubicBezTo>
                  <a:lnTo>
                    <a:pt x="0" y="73223"/>
                  </a:lnTo>
                  <a:cubicBezTo>
                    <a:pt x="0" y="32783"/>
                    <a:pt x="32783" y="0"/>
                    <a:pt x="73223" y="0"/>
                  </a:cubicBezTo>
                  <a:close/>
                </a:path>
              </a:pathLst>
            </a:custGeom>
            <a:solidFill>
              <a:srgbClr val="FBB8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5"/>
            <p:cNvSpPr txBox="1"/>
            <p:nvPr/>
          </p:nvSpPr>
          <p:spPr>
            <a:xfrm>
              <a:off x="0" y="-38100"/>
              <a:ext cx="395135" cy="1845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Organize</a:t>
              </a:r>
              <a:endParaRPr/>
            </a:p>
          </p:txBody>
        </p:sp>
      </p:grpSp>
      <p:grpSp>
        <p:nvGrpSpPr>
          <p:cNvPr id="197" name="Google Shape;197;p15"/>
          <p:cNvGrpSpPr/>
          <p:nvPr/>
        </p:nvGrpSpPr>
        <p:grpSpPr>
          <a:xfrm>
            <a:off x="6257596" y="4278753"/>
            <a:ext cx="1438049" cy="768257"/>
            <a:chOff x="0" y="-38100"/>
            <a:chExt cx="345440" cy="184546"/>
          </a:xfrm>
        </p:grpSpPr>
        <p:sp>
          <p:nvSpPr>
            <p:cNvPr id="198" name="Google Shape;198;p15"/>
            <p:cNvSpPr/>
            <p:nvPr/>
          </p:nvSpPr>
          <p:spPr>
            <a:xfrm>
              <a:off x="0" y="0"/>
              <a:ext cx="345440" cy="146446"/>
            </a:xfrm>
            <a:custGeom>
              <a:rect b="b" l="l" r="r" t="t"/>
              <a:pathLst>
                <a:path extrusionOk="0" h="146446" w="345440">
                  <a:moveTo>
                    <a:pt x="73223" y="0"/>
                  </a:moveTo>
                  <a:lnTo>
                    <a:pt x="272217" y="0"/>
                  </a:lnTo>
                  <a:cubicBezTo>
                    <a:pt x="312656" y="0"/>
                    <a:pt x="345440" y="32783"/>
                    <a:pt x="345440" y="73223"/>
                  </a:cubicBezTo>
                  <a:lnTo>
                    <a:pt x="345440" y="73223"/>
                  </a:lnTo>
                  <a:cubicBezTo>
                    <a:pt x="345440" y="113663"/>
                    <a:pt x="312656" y="146446"/>
                    <a:pt x="272217" y="146446"/>
                  </a:cubicBezTo>
                  <a:lnTo>
                    <a:pt x="73223" y="146446"/>
                  </a:lnTo>
                  <a:cubicBezTo>
                    <a:pt x="32783" y="146446"/>
                    <a:pt x="0" y="113663"/>
                    <a:pt x="0" y="73223"/>
                  </a:cubicBezTo>
                  <a:lnTo>
                    <a:pt x="0" y="73223"/>
                  </a:lnTo>
                  <a:cubicBezTo>
                    <a:pt x="0" y="32783"/>
                    <a:pt x="32783" y="0"/>
                    <a:pt x="73223" y="0"/>
                  </a:cubicBezTo>
                  <a:close/>
                </a:path>
              </a:pathLst>
            </a:custGeom>
            <a:solidFill>
              <a:srgbClr val="FA6F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5"/>
            <p:cNvSpPr txBox="1"/>
            <p:nvPr/>
          </p:nvSpPr>
          <p:spPr>
            <a:xfrm>
              <a:off x="0" y="-38100"/>
              <a:ext cx="345440" cy="1845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Clarify</a:t>
              </a:r>
              <a:endParaRPr/>
            </a:p>
          </p:txBody>
        </p:sp>
      </p:grpSp>
      <p:grpSp>
        <p:nvGrpSpPr>
          <p:cNvPr id="200" name="Google Shape;200;p15"/>
          <p:cNvGrpSpPr/>
          <p:nvPr/>
        </p:nvGrpSpPr>
        <p:grpSpPr>
          <a:xfrm>
            <a:off x="10199382" y="4278753"/>
            <a:ext cx="2224191" cy="768257"/>
            <a:chOff x="0" y="-38100"/>
            <a:chExt cx="534282" cy="184546"/>
          </a:xfrm>
        </p:grpSpPr>
        <p:sp>
          <p:nvSpPr>
            <p:cNvPr id="201" name="Google Shape;201;p15"/>
            <p:cNvSpPr/>
            <p:nvPr/>
          </p:nvSpPr>
          <p:spPr>
            <a:xfrm>
              <a:off x="0" y="0"/>
              <a:ext cx="534282" cy="146446"/>
            </a:xfrm>
            <a:custGeom>
              <a:rect b="b" l="l" r="r" t="t"/>
              <a:pathLst>
                <a:path extrusionOk="0" h="146446" w="534282">
                  <a:moveTo>
                    <a:pt x="69616" y="0"/>
                  </a:moveTo>
                  <a:lnTo>
                    <a:pt x="464666" y="0"/>
                  </a:lnTo>
                  <a:cubicBezTo>
                    <a:pt x="503114" y="0"/>
                    <a:pt x="534282" y="31168"/>
                    <a:pt x="534282" y="69616"/>
                  </a:cubicBezTo>
                  <a:lnTo>
                    <a:pt x="534282" y="76830"/>
                  </a:lnTo>
                  <a:cubicBezTo>
                    <a:pt x="534282" y="115278"/>
                    <a:pt x="503114" y="146446"/>
                    <a:pt x="464666" y="146446"/>
                  </a:cubicBezTo>
                  <a:lnTo>
                    <a:pt x="69616" y="146446"/>
                  </a:lnTo>
                  <a:cubicBezTo>
                    <a:pt x="31168" y="146446"/>
                    <a:pt x="0" y="115278"/>
                    <a:pt x="0" y="76830"/>
                  </a:cubicBezTo>
                  <a:lnTo>
                    <a:pt x="0" y="69616"/>
                  </a:lnTo>
                  <a:cubicBezTo>
                    <a:pt x="0" y="31168"/>
                    <a:pt x="31168" y="0"/>
                    <a:pt x="69616" y="0"/>
                  </a:cubicBezTo>
                  <a:close/>
                </a:path>
              </a:pathLst>
            </a:custGeom>
            <a:solidFill>
              <a:srgbClr val="33AA6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 txBox="1"/>
            <p:nvPr/>
          </p:nvSpPr>
          <p:spPr>
            <a:xfrm>
              <a:off x="0" y="-38100"/>
              <a:ext cx="534282" cy="1845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Understand</a:t>
              </a:r>
              <a:endParaRPr/>
            </a:p>
          </p:txBody>
        </p:sp>
      </p:grpSp>
      <p:grpSp>
        <p:nvGrpSpPr>
          <p:cNvPr id="203" name="Google Shape;203;p15"/>
          <p:cNvGrpSpPr/>
          <p:nvPr/>
        </p:nvGrpSpPr>
        <p:grpSpPr>
          <a:xfrm>
            <a:off x="14906621" y="4278753"/>
            <a:ext cx="1479425" cy="768257"/>
            <a:chOff x="0" y="-38100"/>
            <a:chExt cx="355379" cy="184546"/>
          </a:xfrm>
        </p:grpSpPr>
        <p:sp>
          <p:nvSpPr>
            <p:cNvPr id="204" name="Google Shape;204;p15"/>
            <p:cNvSpPr/>
            <p:nvPr/>
          </p:nvSpPr>
          <p:spPr>
            <a:xfrm>
              <a:off x="0" y="0"/>
              <a:ext cx="355379" cy="146446"/>
            </a:xfrm>
            <a:custGeom>
              <a:rect b="b" l="l" r="r" t="t"/>
              <a:pathLst>
                <a:path extrusionOk="0" h="146446" w="355379">
                  <a:moveTo>
                    <a:pt x="73223" y="0"/>
                  </a:moveTo>
                  <a:lnTo>
                    <a:pt x="282156" y="0"/>
                  </a:lnTo>
                  <a:cubicBezTo>
                    <a:pt x="322596" y="0"/>
                    <a:pt x="355379" y="32783"/>
                    <a:pt x="355379" y="73223"/>
                  </a:cubicBezTo>
                  <a:lnTo>
                    <a:pt x="355379" y="73223"/>
                  </a:lnTo>
                  <a:cubicBezTo>
                    <a:pt x="355379" y="113663"/>
                    <a:pt x="322596" y="146446"/>
                    <a:pt x="282156" y="146446"/>
                  </a:cubicBezTo>
                  <a:lnTo>
                    <a:pt x="73223" y="146446"/>
                  </a:lnTo>
                  <a:cubicBezTo>
                    <a:pt x="32783" y="146446"/>
                    <a:pt x="0" y="113663"/>
                    <a:pt x="0" y="73223"/>
                  </a:cubicBezTo>
                  <a:lnTo>
                    <a:pt x="0" y="73223"/>
                  </a:lnTo>
                  <a:cubicBezTo>
                    <a:pt x="0" y="32783"/>
                    <a:pt x="32783" y="0"/>
                    <a:pt x="73223" y="0"/>
                  </a:cubicBezTo>
                  <a:close/>
                </a:path>
              </a:pathLst>
            </a:custGeom>
            <a:solidFill>
              <a:srgbClr val="CB6C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5"/>
            <p:cNvSpPr txBox="1"/>
            <p:nvPr/>
          </p:nvSpPr>
          <p:spPr>
            <a:xfrm>
              <a:off x="0" y="-38100"/>
              <a:ext cx="355379" cy="1845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0" lIns="127000" spcFirstLastPara="1" rIns="127000" wrap="square" tIns="127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Select</a:t>
              </a:r>
              <a:endParaRPr/>
            </a:p>
          </p:txBody>
        </p:sp>
      </p:grpSp>
      <p:sp>
        <p:nvSpPr>
          <p:cNvPr id="206" name="Google Shape;206;p15"/>
          <p:cNvSpPr/>
          <p:nvPr/>
        </p:nvSpPr>
        <p:spPr>
          <a:xfrm>
            <a:off x="1285452" y="1028700"/>
            <a:ext cx="4078203" cy="3092019"/>
          </a:xfrm>
          <a:custGeom>
            <a:rect b="b" l="l" r="r" t="t"/>
            <a:pathLst>
              <a:path extrusionOk="0" h="3092019" w="4078203">
                <a:moveTo>
                  <a:pt x="0" y="0"/>
                </a:moveTo>
                <a:lnTo>
                  <a:pt x="4078203" y="0"/>
                </a:lnTo>
                <a:lnTo>
                  <a:pt x="4078203" y="3092019"/>
                </a:lnTo>
                <a:lnTo>
                  <a:pt x="0" y="30920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15"/>
          <p:cNvSpPr/>
          <p:nvPr/>
        </p:nvSpPr>
        <p:spPr>
          <a:xfrm flipH="1">
            <a:off x="12779316" y="737289"/>
            <a:ext cx="4583424" cy="3700073"/>
          </a:xfrm>
          <a:custGeom>
            <a:rect b="b" l="l" r="r" t="t"/>
            <a:pathLst>
              <a:path extrusionOk="0" h="3700073" w="4583424">
                <a:moveTo>
                  <a:pt x="4583424" y="0"/>
                </a:moveTo>
                <a:lnTo>
                  <a:pt x="0" y="0"/>
                </a:lnTo>
                <a:lnTo>
                  <a:pt x="0" y="3700073"/>
                </a:lnTo>
                <a:lnTo>
                  <a:pt x="4583424" y="3700073"/>
                </a:lnTo>
                <a:lnTo>
                  <a:pt x="458342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08" name="Google Shape;208;p15"/>
          <p:cNvCxnSpPr/>
          <p:nvPr/>
        </p:nvCxnSpPr>
        <p:spPr>
          <a:xfrm>
            <a:off x="4254633" y="7000243"/>
            <a:ext cx="1109022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09" name="Google Shape;209;p15"/>
          <p:cNvCxnSpPr/>
          <p:nvPr/>
        </p:nvCxnSpPr>
        <p:spPr>
          <a:xfrm>
            <a:off x="8589587" y="7000243"/>
            <a:ext cx="1108924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10" name="Google Shape;210;p15"/>
          <p:cNvCxnSpPr/>
          <p:nvPr/>
        </p:nvCxnSpPr>
        <p:spPr>
          <a:xfrm>
            <a:off x="12924444" y="7000243"/>
            <a:ext cx="1108924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3DFE3"/>
        </a:solidFill>
      </p:bgPr>
    </p:bg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oogle Shape;215;p16"/>
          <p:cNvGrpSpPr/>
          <p:nvPr/>
        </p:nvGrpSpPr>
        <p:grpSpPr>
          <a:xfrm>
            <a:off x="1028700" y="807831"/>
            <a:ext cx="1531145" cy="1635701"/>
            <a:chOff x="0" y="-57150"/>
            <a:chExt cx="396185" cy="423239"/>
          </a:xfrm>
        </p:grpSpPr>
        <p:sp>
          <p:nvSpPr>
            <p:cNvPr id="216" name="Google Shape;216;p16"/>
            <p:cNvSpPr/>
            <p:nvPr/>
          </p:nvSpPr>
          <p:spPr>
            <a:xfrm>
              <a:off x="0" y="0"/>
              <a:ext cx="396185" cy="366089"/>
            </a:xfrm>
            <a:custGeom>
              <a:rect b="b" l="l" r="r" t="t"/>
              <a:pathLst>
                <a:path extrusionOk="0" h="366089" w="396185">
                  <a:moveTo>
                    <a:pt x="101126" y="0"/>
                  </a:moveTo>
                  <a:lnTo>
                    <a:pt x="295059" y="0"/>
                  </a:lnTo>
                  <a:cubicBezTo>
                    <a:pt x="350909" y="0"/>
                    <a:pt x="396185" y="45276"/>
                    <a:pt x="396185" y="101126"/>
                  </a:cubicBezTo>
                  <a:lnTo>
                    <a:pt x="396185" y="264963"/>
                  </a:lnTo>
                  <a:cubicBezTo>
                    <a:pt x="396185" y="320813"/>
                    <a:pt x="350909" y="366089"/>
                    <a:pt x="295059" y="366089"/>
                  </a:cubicBezTo>
                  <a:lnTo>
                    <a:pt x="101126" y="366089"/>
                  </a:lnTo>
                  <a:cubicBezTo>
                    <a:pt x="74306" y="366089"/>
                    <a:pt x="48584" y="355434"/>
                    <a:pt x="29619" y="336470"/>
                  </a:cubicBezTo>
                  <a:cubicBezTo>
                    <a:pt x="10654" y="317505"/>
                    <a:pt x="0" y="291783"/>
                    <a:pt x="0" y="264963"/>
                  </a:cubicBezTo>
                  <a:lnTo>
                    <a:pt x="0" y="101126"/>
                  </a:lnTo>
                  <a:cubicBezTo>
                    <a:pt x="0" y="45276"/>
                    <a:pt x="45276" y="0"/>
                    <a:pt x="101126" y="0"/>
                  </a:cubicBezTo>
                  <a:close/>
                </a:path>
              </a:pathLst>
            </a:custGeom>
            <a:solidFill>
              <a:srgbClr val="4C7F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6"/>
            <p:cNvSpPr txBox="1"/>
            <p:nvPr/>
          </p:nvSpPr>
          <p:spPr>
            <a:xfrm>
              <a:off x="0" y="-57150"/>
              <a:ext cx="396185" cy="423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</a:t>
              </a:r>
              <a:endParaRPr/>
            </a:p>
          </p:txBody>
        </p:sp>
      </p:grpSp>
      <p:grpSp>
        <p:nvGrpSpPr>
          <p:cNvPr id="218" name="Google Shape;218;p16"/>
          <p:cNvGrpSpPr/>
          <p:nvPr/>
        </p:nvGrpSpPr>
        <p:grpSpPr>
          <a:xfrm>
            <a:off x="3127286" y="881454"/>
            <a:ext cx="6899733" cy="1562078"/>
            <a:chOff x="0" y="-38100"/>
            <a:chExt cx="1785310" cy="404189"/>
          </a:xfrm>
        </p:grpSpPr>
        <p:sp>
          <p:nvSpPr>
            <p:cNvPr id="219" name="Google Shape;219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issue to be addressed or</a:t>
              </a:r>
              <a:endParaRPr/>
            </a:p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process to improve here</a:t>
              </a:r>
              <a:endParaRPr/>
            </a:p>
          </p:txBody>
        </p:sp>
      </p:grpSp>
      <p:grpSp>
        <p:nvGrpSpPr>
          <p:cNvPr id="221" name="Google Shape;221;p16"/>
          <p:cNvGrpSpPr/>
          <p:nvPr/>
        </p:nvGrpSpPr>
        <p:grpSpPr>
          <a:xfrm>
            <a:off x="10359567" y="881454"/>
            <a:ext cx="6899733" cy="1562078"/>
            <a:chOff x="0" y="-38100"/>
            <a:chExt cx="1785310" cy="404189"/>
          </a:xfrm>
        </p:grpSpPr>
        <p:sp>
          <p:nvSpPr>
            <p:cNvPr id="222" name="Google Shape;222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notes or discussion points here</a:t>
              </a:r>
              <a:endParaRPr/>
            </a:p>
          </p:txBody>
        </p:sp>
      </p:grpSp>
      <p:grpSp>
        <p:nvGrpSpPr>
          <p:cNvPr id="224" name="Google Shape;224;p16"/>
          <p:cNvGrpSpPr/>
          <p:nvPr/>
        </p:nvGrpSpPr>
        <p:grpSpPr>
          <a:xfrm>
            <a:off x="1028700" y="2508413"/>
            <a:ext cx="1531145" cy="1635701"/>
            <a:chOff x="0" y="-57150"/>
            <a:chExt cx="396185" cy="423239"/>
          </a:xfrm>
        </p:grpSpPr>
        <p:sp>
          <p:nvSpPr>
            <p:cNvPr id="225" name="Google Shape;225;p16"/>
            <p:cNvSpPr/>
            <p:nvPr/>
          </p:nvSpPr>
          <p:spPr>
            <a:xfrm>
              <a:off x="0" y="0"/>
              <a:ext cx="396185" cy="366089"/>
            </a:xfrm>
            <a:custGeom>
              <a:rect b="b" l="l" r="r" t="t"/>
              <a:pathLst>
                <a:path extrusionOk="0" h="366089" w="396185">
                  <a:moveTo>
                    <a:pt x="101126" y="0"/>
                  </a:moveTo>
                  <a:lnTo>
                    <a:pt x="295059" y="0"/>
                  </a:lnTo>
                  <a:cubicBezTo>
                    <a:pt x="350909" y="0"/>
                    <a:pt x="396185" y="45276"/>
                    <a:pt x="396185" y="101126"/>
                  </a:cubicBezTo>
                  <a:lnTo>
                    <a:pt x="396185" y="264963"/>
                  </a:lnTo>
                  <a:cubicBezTo>
                    <a:pt x="396185" y="320813"/>
                    <a:pt x="350909" y="366089"/>
                    <a:pt x="295059" y="366089"/>
                  </a:cubicBezTo>
                  <a:lnTo>
                    <a:pt x="101126" y="366089"/>
                  </a:lnTo>
                  <a:cubicBezTo>
                    <a:pt x="74306" y="366089"/>
                    <a:pt x="48584" y="355434"/>
                    <a:pt x="29619" y="336470"/>
                  </a:cubicBezTo>
                  <a:cubicBezTo>
                    <a:pt x="10654" y="317505"/>
                    <a:pt x="0" y="291783"/>
                    <a:pt x="0" y="264963"/>
                  </a:cubicBezTo>
                  <a:lnTo>
                    <a:pt x="0" y="101126"/>
                  </a:lnTo>
                  <a:cubicBezTo>
                    <a:pt x="0" y="45276"/>
                    <a:pt x="45276" y="0"/>
                    <a:pt x="101126" y="0"/>
                  </a:cubicBezTo>
                  <a:close/>
                </a:path>
              </a:pathLst>
            </a:custGeom>
            <a:solidFill>
              <a:srgbClr val="FBB8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6"/>
            <p:cNvSpPr txBox="1"/>
            <p:nvPr/>
          </p:nvSpPr>
          <p:spPr>
            <a:xfrm>
              <a:off x="0" y="-57150"/>
              <a:ext cx="396185" cy="423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</a:t>
              </a:r>
              <a:endParaRPr/>
            </a:p>
          </p:txBody>
        </p:sp>
      </p:grpSp>
      <p:grpSp>
        <p:nvGrpSpPr>
          <p:cNvPr id="227" name="Google Shape;227;p16"/>
          <p:cNvGrpSpPr/>
          <p:nvPr/>
        </p:nvGrpSpPr>
        <p:grpSpPr>
          <a:xfrm>
            <a:off x="3127286" y="2582036"/>
            <a:ext cx="6899733" cy="1562078"/>
            <a:chOff x="0" y="-38100"/>
            <a:chExt cx="1785310" cy="404189"/>
          </a:xfrm>
        </p:grpSpPr>
        <p:sp>
          <p:nvSpPr>
            <p:cNvPr id="228" name="Google Shape;228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230" name="Google Shape;230;p16"/>
          <p:cNvGrpSpPr/>
          <p:nvPr/>
        </p:nvGrpSpPr>
        <p:grpSpPr>
          <a:xfrm>
            <a:off x="10359567" y="2582036"/>
            <a:ext cx="6899733" cy="1562078"/>
            <a:chOff x="0" y="-38100"/>
            <a:chExt cx="1785310" cy="404189"/>
          </a:xfrm>
        </p:grpSpPr>
        <p:sp>
          <p:nvSpPr>
            <p:cNvPr id="231" name="Google Shape;231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notes or discussion points here</a:t>
              </a:r>
              <a:endParaRPr/>
            </a:p>
          </p:txBody>
        </p:sp>
      </p:grpSp>
      <p:grpSp>
        <p:nvGrpSpPr>
          <p:cNvPr id="233" name="Google Shape;233;p16"/>
          <p:cNvGrpSpPr/>
          <p:nvPr/>
        </p:nvGrpSpPr>
        <p:grpSpPr>
          <a:xfrm>
            <a:off x="1028700" y="4208995"/>
            <a:ext cx="1531145" cy="1635701"/>
            <a:chOff x="0" y="-57150"/>
            <a:chExt cx="396185" cy="423239"/>
          </a:xfrm>
        </p:grpSpPr>
        <p:sp>
          <p:nvSpPr>
            <p:cNvPr id="234" name="Google Shape;234;p16"/>
            <p:cNvSpPr/>
            <p:nvPr/>
          </p:nvSpPr>
          <p:spPr>
            <a:xfrm>
              <a:off x="0" y="0"/>
              <a:ext cx="396185" cy="366089"/>
            </a:xfrm>
            <a:custGeom>
              <a:rect b="b" l="l" r="r" t="t"/>
              <a:pathLst>
                <a:path extrusionOk="0" h="366089" w="396185">
                  <a:moveTo>
                    <a:pt x="101126" y="0"/>
                  </a:moveTo>
                  <a:lnTo>
                    <a:pt x="295059" y="0"/>
                  </a:lnTo>
                  <a:cubicBezTo>
                    <a:pt x="350909" y="0"/>
                    <a:pt x="396185" y="45276"/>
                    <a:pt x="396185" y="101126"/>
                  </a:cubicBezTo>
                  <a:lnTo>
                    <a:pt x="396185" y="264963"/>
                  </a:lnTo>
                  <a:cubicBezTo>
                    <a:pt x="396185" y="320813"/>
                    <a:pt x="350909" y="366089"/>
                    <a:pt x="295059" y="366089"/>
                  </a:cubicBezTo>
                  <a:lnTo>
                    <a:pt x="101126" y="366089"/>
                  </a:lnTo>
                  <a:cubicBezTo>
                    <a:pt x="74306" y="366089"/>
                    <a:pt x="48584" y="355434"/>
                    <a:pt x="29619" y="336470"/>
                  </a:cubicBezTo>
                  <a:cubicBezTo>
                    <a:pt x="10654" y="317505"/>
                    <a:pt x="0" y="291783"/>
                    <a:pt x="0" y="264963"/>
                  </a:cubicBezTo>
                  <a:lnTo>
                    <a:pt x="0" y="101126"/>
                  </a:lnTo>
                  <a:cubicBezTo>
                    <a:pt x="0" y="45276"/>
                    <a:pt x="45276" y="0"/>
                    <a:pt x="101126" y="0"/>
                  </a:cubicBezTo>
                  <a:close/>
                </a:path>
              </a:pathLst>
            </a:custGeom>
            <a:solidFill>
              <a:srgbClr val="FA6F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6"/>
            <p:cNvSpPr txBox="1"/>
            <p:nvPr/>
          </p:nvSpPr>
          <p:spPr>
            <a:xfrm>
              <a:off x="0" y="-57150"/>
              <a:ext cx="396185" cy="423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</a:t>
              </a:r>
              <a:endParaRPr/>
            </a:p>
          </p:txBody>
        </p:sp>
      </p:grpSp>
      <p:grpSp>
        <p:nvGrpSpPr>
          <p:cNvPr id="236" name="Google Shape;236;p16"/>
          <p:cNvGrpSpPr/>
          <p:nvPr/>
        </p:nvGrpSpPr>
        <p:grpSpPr>
          <a:xfrm>
            <a:off x="3127286" y="4282618"/>
            <a:ext cx="6899733" cy="1562078"/>
            <a:chOff x="0" y="-38100"/>
            <a:chExt cx="1785310" cy="404189"/>
          </a:xfrm>
        </p:grpSpPr>
        <p:sp>
          <p:nvSpPr>
            <p:cNvPr id="237" name="Google Shape;237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239" name="Google Shape;239;p16"/>
          <p:cNvGrpSpPr/>
          <p:nvPr/>
        </p:nvGrpSpPr>
        <p:grpSpPr>
          <a:xfrm>
            <a:off x="10359567" y="4282618"/>
            <a:ext cx="6899733" cy="1562078"/>
            <a:chOff x="0" y="-38100"/>
            <a:chExt cx="1785310" cy="404189"/>
          </a:xfrm>
        </p:grpSpPr>
        <p:sp>
          <p:nvSpPr>
            <p:cNvPr id="240" name="Google Shape;240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notes or discussion points here</a:t>
              </a:r>
              <a:endParaRPr/>
            </a:p>
          </p:txBody>
        </p:sp>
      </p:grpSp>
      <p:grpSp>
        <p:nvGrpSpPr>
          <p:cNvPr id="242" name="Google Shape;242;p16"/>
          <p:cNvGrpSpPr/>
          <p:nvPr/>
        </p:nvGrpSpPr>
        <p:grpSpPr>
          <a:xfrm>
            <a:off x="1028700" y="5914462"/>
            <a:ext cx="1531145" cy="1635701"/>
            <a:chOff x="0" y="-57150"/>
            <a:chExt cx="396185" cy="423239"/>
          </a:xfrm>
        </p:grpSpPr>
        <p:sp>
          <p:nvSpPr>
            <p:cNvPr id="243" name="Google Shape;243;p16"/>
            <p:cNvSpPr/>
            <p:nvPr/>
          </p:nvSpPr>
          <p:spPr>
            <a:xfrm>
              <a:off x="0" y="0"/>
              <a:ext cx="396185" cy="366089"/>
            </a:xfrm>
            <a:custGeom>
              <a:rect b="b" l="l" r="r" t="t"/>
              <a:pathLst>
                <a:path extrusionOk="0" h="366089" w="396185">
                  <a:moveTo>
                    <a:pt x="101126" y="0"/>
                  </a:moveTo>
                  <a:lnTo>
                    <a:pt x="295059" y="0"/>
                  </a:lnTo>
                  <a:cubicBezTo>
                    <a:pt x="350909" y="0"/>
                    <a:pt x="396185" y="45276"/>
                    <a:pt x="396185" y="101126"/>
                  </a:cubicBezTo>
                  <a:lnTo>
                    <a:pt x="396185" y="264963"/>
                  </a:lnTo>
                  <a:cubicBezTo>
                    <a:pt x="396185" y="320813"/>
                    <a:pt x="350909" y="366089"/>
                    <a:pt x="295059" y="366089"/>
                  </a:cubicBezTo>
                  <a:lnTo>
                    <a:pt x="101126" y="366089"/>
                  </a:lnTo>
                  <a:cubicBezTo>
                    <a:pt x="74306" y="366089"/>
                    <a:pt x="48584" y="355434"/>
                    <a:pt x="29619" y="336470"/>
                  </a:cubicBezTo>
                  <a:cubicBezTo>
                    <a:pt x="10654" y="317505"/>
                    <a:pt x="0" y="291783"/>
                    <a:pt x="0" y="264963"/>
                  </a:cubicBezTo>
                  <a:lnTo>
                    <a:pt x="0" y="101126"/>
                  </a:lnTo>
                  <a:cubicBezTo>
                    <a:pt x="0" y="45276"/>
                    <a:pt x="45276" y="0"/>
                    <a:pt x="101126" y="0"/>
                  </a:cubicBezTo>
                  <a:close/>
                </a:path>
              </a:pathLst>
            </a:custGeom>
            <a:solidFill>
              <a:srgbClr val="33AA6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6"/>
            <p:cNvSpPr txBox="1"/>
            <p:nvPr/>
          </p:nvSpPr>
          <p:spPr>
            <a:xfrm>
              <a:off x="0" y="-57150"/>
              <a:ext cx="396185" cy="423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U</a:t>
              </a:r>
              <a:endParaRPr/>
            </a:p>
          </p:txBody>
        </p:sp>
      </p:grpSp>
      <p:grpSp>
        <p:nvGrpSpPr>
          <p:cNvPr id="245" name="Google Shape;245;p16"/>
          <p:cNvGrpSpPr/>
          <p:nvPr/>
        </p:nvGrpSpPr>
        <p:grpSpPr>
          <a:xfrm>
            <a:off x="3127286" y="5988085"/>
            <a:ext cx="6899733" cy="1562078"/>
            <a:chOff x="0" y="-38100"/>
            <a:chExt cx="1785310" cy="404189"/>
          </a:xfrm>
        </p:grpSpPr>
        <p:sp>
          <p:nvSpPr>
            <p:cNvPr id="246" name="Google Shape;246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248" name="Google Shape;248;p16"/>
          <p:cNvGrpSpPr/>
          <p:nvPr/>
        </p:nvGrpSpPr>
        <p:grpSpPr>
          <a:xfrm>
            <a:off x="10359567" y="5988085"/>
            <a:ext cx="6899733" cy="1562078"/>
            <a:chOff x="0" y="-38100"/>
            <a:chExt cx="1785310" cy="404189"/>
          </a:xfrm>
        </p:grpSpPr>
        <p:sp>
          <p:nvSpPr>
            <p:cNvPr id="249" name="Google Shape;249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notes or discussion points here</a:t>
              </a:r>
              <a:endParaRPr/>
            </a:p>
          </p:txBody>
        </p:sp>
      </p:grpSp>
      <p:grpSp>
        <p:nvGrpSpPr>
          <p:cNvPr id="251" name="Google Shape;251;p16"/>
          <p:cNvGrpSpPr/>
          <p:nvPr/>
        </p:nvGrpSpPr>
        <p:grpSpPr>
          <a:xfrm>
            <a:off x="1028700" y="7615044"/>
            <a:ext cx="1531145" cy="1635701"/>
            <a:chOff x="0" y="-57150"/>
            <a:chExt cx="396185" cy="423239"/>
          </a:xfrm>
        </p:grpSpPr>
        <p:sp>
          <p:nvSpPr>
            <p:cNvPr id="252" name="Google Shape;252;p16"/>
            <p:cNvSpPr/>
            <p:nvPr/>
          </p:nvSpPr>
          <p:spPr>
            <a:xfrm>
              <a:off x="0" y="0"/>
              <a:ext cx="396185" cy="366089"/>
            </a:xfrm>
            <a:custGeom>
              <a:rect b="b" l="l" r="r" t="t"/>
              <a:pathLst>
                <a:path extrusionOk="0" h="366089" w="396185">
                  <a:moveTo>
                    <a:pt x="101126" y="0"/>
                  </a:moveTo>
                  <a:lnTo>
                    <a:pt x="295059" y="0"/>
                  </a:lnTo>
                  <a:cubicBezTo>
                    <a:pt x="350909" y="0"/>
                    <a:pt x="396185" y="45276"/>
                    <a:pt x="396185" y="101126"/>
                  </a:cubicBezTo>
                  <a:lnTo>
                    <a:pt x="396185" y="264963"/>
                  </a:lnTo>
                  <a:cubicBezTo>
                    <a:pt x="396185" y="320813"/>
                    <a:pt x="350909" y="366089"/>
                    <a:pt x="295059" y="366089"/>
                  </a:cubicBezTo>
                  <a:lnTo>
                    <a:pt x="101126" y="366089"/>
                  </a:lnTo>
                  <a:cubicBezTo>
                    <a:pt x="74306" y="366089"/>
                    <a:pt x="48584" y="355434"/>
                    <a:pt x="29619" y="336470"/>
                  </a:cubicBezTo>
                  <a:cubicBezTo>
                    <a:pt x="10654" y="317505"/>
                    <a:pt x="0" y="291783"/>
                    <a:pt x="0" y="264963"/>
                  </a:cubicBezTo>
                  <a:lnTo>
                    <a:pt x="0" y="101126"/>
                  </a:lnTo>
                  <a:cubicBezTo>
                    <a:pt x="0" y="45276"/>
                    <a:pt x="45276" y="0"/>
                    <a:pt x="101126" y="0"/>
                  </a:cubicBezTo>
                  <a:close/>
                </a:path>
              </a:pathLst>
            </a:custGeom>
            <a:solidFill>
              <a:srgbClr val="CB6C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6"/>
            <p:cNvSpPr txBox="1"/>
            <p:nvPr/>
          </p:nvSpPr>
          <p:spPr>
            <a:xfrm>
              <a:off x="0" y="-57150"/>
              <a:ext cx="396185" cy="423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</a:t>
              </a:r>
              <a:endParaRPr/>
            </a:p>
          </p:txBody>
        </p:sp>
      </p:grpSp>
      <p:grpSp>
        <p:nvGrpSpPr>
          <p:cNvPr id="254" name="Google Shape;254;p16"/>
          <p:cNvGrpSpPr/>
          <p:nvPr/>
        </p:nvGrpSpPr>
        <p:grpSpPr>
          <a:xfrm>
            <a:off x="3127286" y="7688667"/>
            <a:ext cx="6899733" cy="1562078"/>
            <a:chOff x="0" y="-38100"/>
            <a:chExt cx="1785310" cy="404189"/>
          </a:xfrm>
        </p:grpSpPr>
        <p:sp>
          <p:nvSpPr>
            <p:cNvPr id="255" name="Google Shape;255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Action item goes here</a:t>
              </a:r>
              <a:endParaRPr/>
            </a:p>
          </p:txBody>
        </p:sp>
      </p:grpSp>
      <p:grpSp>
        <p:nvGrpSpPr>
          <p:cNvPr id="257" name="Google Shape;257;p16"/>
          <p:cNvGrpSpPr/>
          <p:nvPr/>
        </p:nvGrpSpPr>
        <p:grpSpPr>
          <a:xfrm>
            <a:off x="10359567" y="7688667"/>
            <a:ext cx="6899733" cy="1562078"/>
            <a:chOff x="0" y="-38100"/>
            <a:chExt cx="1785310" cy="404189"/>
          </a:xfrm>
        </p:grpSpPr>
        <p:sp>
          <p:nvSpPr>
            <p:cNvPr id="258" name="Google Shape;258;p16"/>
            <p:cNvSpPr/>
            <p:nvPr/>
          </p:nvSpPr>
          <p:spPr>
            <a:xfrm>
              <a:off x="0" y="0"/>
              <a:ext cx="1785310" cy="366089"/>
            </a:xfrm>
            <a:custGeom>
              <a:rect b="b" l="l" r="r" t="t"/>
              <a:pathLst>
                <a:path extrusionOk="0" h="366089" w="1785310">
                  <a:moveTo>
                    <a:pt x="22441" y="0"/>
                  </a:moveTo>
                  <a:lnTo>
                    <a:pt x="1762869" y="0"/>
                  </a:lnTo>
                  <a:cubicBezTo>
                    <a:pt x="1775263" y="0"/>
                    <a:pt x="1785310" y="10047"/>
                    <a:pt x="1785310" y="22441"/>
                  </a:cubicBezTo>
                  <a:lnTo>
                    <a:pt x="1785310" y="343647"/>
                  </a:lnTo>
                  <a:cubicBezTo>
                    <a:pt x="1785310" y="349599"/>
                    <a:pt x="1782945" y="355307"/>
                    <a:pt x="1778737" y="359516"/>
                  </a:cubicBezTo>
                  <a:cubicBezTo>
                    <a:pt x="1774528" y="363724"/>
                    <a:pt x="1768820" y="366089"/>
                    <a:pt x="1762869" y="366089"/>
                  </a:cubicBezTo>
                  <a:lnTo>
                    <a:pt x="22441" y="366089"/>
                  </a:lnTo>
                  <a:cubicBezTo>
                    <a:pt x="16489" y="366089"/>
                    <a:pt x="10781" y="363724"/>
                    <a:pt x="6573" y="359516"/>
                  </a:cubicBezTo>
                  <a:cubicBezTo>
                    <a:pt x="2364" y="355307"/>
                    <a:pt x="0" y="349599"/>
                    <a:pt x="0" y="343647"/>
                  </a:cubicBezTo>
                  <a:lnTo>
                    <a:pt x="0" y="22441"/>
                  </a:lnTo>
                  <a:cubicBezTo>
                    <a:pt x="0" y="10047"/>
                    <a:pt x="10047" y="0"/>
                    <a:pt x="22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6"/>
            <p:cNvSpPr txBox="1"/>
            <p:nvPr/>
          </p:nvSpPr>
          <p:spPr>
            <a:xfrm>
              <a:off x="0" y="-38100"/>
              <a:ext cx="1785310" cy="4041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1D1C1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Add notes or discussion points here</a:t>
              </a:r>
              <a:endParaRPr/>
            </a:p>
          </p:txBody>
        </p:sp>
      </p:grpSp>
      <p:cxnSp>
        <p:nvCxnSpPr>
          <p:cNvPr id="260" name="Google Shape;260;p16"/>
          <p:cNvCxnSpPr/>
          <p:nvPr/>
        </p:nvCxnSpPr>
        <p:spPr>
          <a:xfrm>
            <a:off x="2559845" y="1736116"/>
            <a:ext cx="567441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61" name="Google Shape;261;p16"/>
          <p:cNvCxnSpPr/>
          <p:nvPr/>
        </p:nvCxnSpPr>
        <p:spPr>
          <a:xfrm>
            <a:off x="2559845" y="3436698"/>
            <a:ext cx="567441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62" name="Google Shape;262;p16"/>
          <p:cNvCxnSpPr/>
          <p:nvPr/>
        </p:nvCxnSpPr>
        <p:spPr>
          <a:xfrm>
            <a:off x="2559845" y="5137280"/>
            <a:ext cx="567441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63" name="Google Shape;263;p16"/>
          <p:cNvCxnSpPr/>
          <p:nvPr/>
        </p:nvCxnSpPr>
        <p:spPr>
          <a:xfrm>
            <a:off x="2559845" y="6842747"/>
            <a:ext cx="567441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64" name="Google Shape;264;p16"/>
          <p:cNvCxnSpPr/>
          <p:nvPr/>
        </p:nvCxnSpPr>
        <p:spPr>
          <a:xfrm>
            <a:off x="2559845" y="8543329"/>
            <a:ext cx="567441" cy="0"/>
          </a:xfrm>
          <a:prstGeom prst="straightConnector1">
            <a:avLst/>
          </a:prstGeom>
          <a:noFill/>
          <a:ln cap="flat" cmpd="sng" w="38100">
            <a:solidFill>
              <a:srgbClr val="1D1C1C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3DFE3"/>
        </a:solid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" name="Google Shape;269;p17"/>
          <p:cNvGrpSpPr/>
          <p:nvPr/>
        </p:nvGrpSpPr>
        <p:grpSpPr>
          <a:xfrm>
            <a:off x="714865" y="2192041"/>
            <a:ext cx="5097641" cy="7508818"/>
            <a:chOff x="0" y="-28575"/>
            <a:chExt cx="1342589" cy="1977631"/>
          </a:xfrm>
        </p:grpSpPr>
        <p:sp>
          <p:nvSpPr>
            <p:cNvPr id="270" name="Google Shape;270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0375" y="0"/>
                  </a:moveTo>
                  <a:lnTo>
                    <a:pt x="1312214" y="0"/>
                  </a:lnTo>
                  <a:cubicBezTo>
                    <a:pt x="1320270" y="0"/>
                    <a:pt x="1327996" y="3200"/>
                    <a:pt x="1333692" y="8896"/>
                  </a:cubicBezTo>
                  <a:cubicBezTo>
                    <a:pt x="1339388" y="14593"/>
                    <a:pt x="1342589" y="22319"/>
                    <a:pt x="1342589" y="30375"/>
                  </a:cubicBezTo>
                  <a:lnTo>
                    <a:pt x="1342589" y="1918682"/>
                  </a:lnTo>
                  <a:cubicBezTo>
                    <a:pt x="1342589" y="1935457"/>
                    <a:pt x="1328989" y="1949056"/>
                    <a:pt x="1312214" y="1949056"/>
                  </a:cubicBezTo>
                  <a:lnTo>
                    <a:pt x="30375" y="1949056"/>
                  </a:lnTo>
                  <a:cubicBezTo>
                    <a:pt x="22319" y="1949056"/>
                    <a:pt x="14593" y="1945856"/>
                    <a:pt x="8896" y="1940159"/>
                  </a:cubicBezTo>
                  <a:cubicBezTo>
                    <a:pt x="3200" y="1934463"/>
                    <a:pt x="0" y="1926737"/>
                    <a:pt x="0" y="1918682"/>
                  </a:cubicBezTo>
                  <a:lnTo>
                    <a:pt x="0" y="30375"/>
                  </a:lnTo>
                  <a:cubicBezTo>
                    <a:pt x="0" y="13599"/>
                    <a:pt x="13599" y="0"/>
                    <a:pt x="303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7"/>
            <p:cNvSpPr txBox="1"/>
            <p:nvPr/>
          </p:nvSpPr>
          <p:spPr>
            <a:xfrm>
              <a:off x="0" y="-28575"/>
              <a:ext cx="1342589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9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7"/>
          <p:cNvGrpSpPr/>
          <p:nvPr/>
        </p:nvGrpSpPr>
        <p:grpSpPr>
          <a:xfrm>
            <a:off x="6060156" y="2192041"/>
            <a:ext cx="11512980" cy="7508818"/>
            <a:chOff x="0" y="-28575"/>
            <a:chExt cx="3032225" cy="1977631"/>
          </a:xfrm>
        </p:grpSpPr>
        <p:sp>
          <p:nvSpPr>
            <p:cNvPr id="273" name="Google Shape;273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3449" y="0"/>
                  </a:moveTo>
                  <a:lnTo>
                    <a:pt x="3018776" y="0"/>
                  </a:lnTo>
                  <a:cubicBezTo>
                    <a:pt x="3022343" y="0"/>
                    <a:pt x="3025764" y="1417"/>
                    <a:pt x="3028286" y="3939"/>
                  </a:cubicBezTo>
                  <a:cubicBezTo>
                    <a:pt x="3030808" y="6461"/>
                    <a:pt x="3032225" y="9882"/>
                    <a:pt x="3032225" y="13449"/>
                  </a:cubicBezTo>
                  <a:lnTo>
                    <a:pt x="3032225" y="1935607"/>
                  </a:lnTo>
                  <a:cubicBezTo>
                    <a:pt x="3032225" y="1939174"/>
                    <a:pt x="3030808" y="1942595"/>
                    <a:pt x="3028286" y="1945117"/>
                  </a:cubicBezTo>
                  <a:cubicBezTo>
                    <a:pt x="3025764" y="1947639"/>
                    <a:pt x="3022343" y="1949056"/>
                    <a:pt x="3018776" y="1949056"/>
                  </a:cubicBezTo>
                  <a:lnTo>
                    <a:pt x="13449" y="1949056"/>
                  </a:lnTo>
                  <a:cubicBezTo>
                    <a:pt x="9882" y="1949056"/>
                    <a:pt x="6461" y="1947639"/>
                    <a:pt x="3939" y="1945117"/>
                  </a:cubicBezTo>
                  <a:cubicBezTo>
                    <a:pt x="1417" y="1942595"/>
                    <a:pt x="0" y="1939174"/>
                    <a:pt x="0" y="1935607"/>
                  </a:cubicBezTo>
                  <a:lnTo>
                    <a:pt x="0" y="13449"/>
                  </a:lnTo>
                  <a:cubicBezTo>
                    <a:pt x="0" y="9882"/>
                    <a:pt x="1417" y="6461"/>
                    <a:pt x="3939" y="3939"/>
                  </a:cubicBezTo>
                  <a:cubicBezTo>
                    <a:pt x="6461" y="1417"/>
                    <a:pt x="988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7"/>
            <p:cNvSpPr txBox="1"/>
            <p:nvPr/>
          </p:nvSpPr>
          <p:spPr>
            <a:xfrm>
              <a:off x="0" y="-28575"/>
              <a:ext cx="3032225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7"/>
          <p:cNvGrpSpPr/>
          <p:nvPr/>
        </p:nvGrpSpPr>
        <p:grpSpPr>
          <a:xfrm>
            <a:off x="1104558" y="2712744"/>
            <a:ext cx="4318255" cy="647237"/>
            <a:chOff x="0" y="0"/>
            <a:chExt cx="1137318" cy="170466"/>
          </a:xfrm>
        </p:grpSpPr>
        <p:sp>
          <p:nvSpPr>
            <p:cNvPr id="276" name="Google Shape;276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1D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7"/>
            <p:cNvSpPr txBox="1"/>
            <p:nvPr/>
          </p:nvSpPr>
          <p:spPr>
            <a:xfrm>
              <a:off x="0" y="9525"/>
              <a:ext cx="1137318" cy="1609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Fonts</a:t>
              </a:r>
              <a:endParaRPr/>
            </a:p>
          </p:txBody>
        </p:sp>
      </p:grpSp>
      <p:grpSp>
        <p:nvGrpSpPr>
          <p:cNvPr id="278" name="Google Shape;278;p17"/>
          <p:cNvGrpSpPr/>
          <p:nvPr/>
        </p:nvGrpSpPr>
        <p:grpSpPr>
          <a:xfrm>
            <a:off x="9623087" y="2712744"/>
            <a:ext cx="4368067" cy="647237"/>
            <a:chOff x="0" y="0"/>
            <a:chExt cx="1150437" cy="170466"/>
          </a:xfrm>
        </p:grpSpPr>
        <p:sp>
          <p:nvSpPr>
            <p:cNvPr id="279" name="Google Shape;279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5448" y="0"/>
                  </a:moveTo>
                  <a:lnTo>
                    <a:pt x="1114989" y="0"/>
                  </a:lnTo>
                  <a:cubicBezTo>
                    <a:pt x="1124391" y="0"/>
                    <a:pt x="1133407" y="3735"/>
                    <a:pt x="1140055" y="10382"/>
                  </a:cubicBezTo>
                  <a:cubicBezTo>
                    <a:pt x="1146703" y="17030"/>
                    <a:pt x="1150437" y="26046"/>
                    <a:pt x="1150437" y="35448"/>
                  </a:cubicBezTo>
                  <a:lnTo>
                    <a:pt x="1150437" y="135018"/>
                  </a:lnTo>
                  <a:cubicBezTo>
                    <a:pt x="1150437" y="144419"/>
                    <a:pt x="1146703" y="153436"/>
                    <a:pt x="1140055" y="160083"/>
                  </a:cubicBezTo>
                  <a:cubicBezTo>
                    <a:pt x="1133407" y="166731"/>
                    <a:pt x="1124391" y="170466"/>
                    <a:pt x="1114989" y="170466"/>
                  </a:cubicBezTo>
                  <a:lnTo>
                    <a:pt x="35448" y="170466"/>
                  </a:lnTo>
                  <a:cubicBezTo>
                    <a:pt x="26046" y="170466"/>
                    <a:pt x="17030" y="166731"/>
                    <a:pt x="10382" y="160083"/>
                  </a:cubicBezTo>
                  <a:cubicBezTo>
                    <a:pt x="3735" y="153436"/>
                    <a:pt x="0" y="144419"/>
                    <a:pt x="0" y="135018"/>
                  </a:cubicBezTo>
                  <a:lnTo>
                    <a:pt x="0" y="35448"/>
                  </a:lnTo>
                  <a:cubicBezTo>
                    <a:pt x="0" y="26046"/>
                    <a:pt x="3735" y="17030"/>
                    <a:pt x="10382" y="10382"/>
                  </a:cubicBezTo>
                  <a:cubicBezTo>
                    <a:pt x="17030" y="3735"/>
                    <a:pt x="26046" y="0"/>
                    <a:pt x="35448" y="0"/>
                  </a:cubicBezTo>
                  <a:close/>
                </a:path>
              </a:pathLst>
            </a:custGeom>
            <a:solidFill>
              <a:srgbClr val="1D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7"/>
            <p:cNvSpPr txBox="1"/>
            <p:nvPr/>
          </p:nvSpPr>
          <p:spPr>
            <a:xfrm>
              <a:off x="0" y="9525"/>
              <a:ext cx="1150437" cy="1609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Design Elements / Icons</a:t>
              </a:r>
              <a:endParaRPr/>
            </a:p>
          </p:txBody>
        </p:sp>
      </p:grpSp>
      <p:grpSp>
        <p:nvGrpSpPr>
          <p:cNvPr id="281" name="Google Shape;281;p17"/>
          <p:cNvGrpSpPr/>
          <p:nvPr/>
        </p:nvGrpSpPr>
        <p:grpSpPr>
          <a:xfrm>
            <a:off x="1104558" y="7347143"/>
            <a:ext cx="4318255" cy="647237"/>
            <a:chOff x="0" y="0"/>
            <a:chExt cx="1137318" cy="170466"/>
          </a:xfrm>
        </p:grpSpPr>
        <p:sp>
          <p:nvSpPr>
            <p:cNvPr id="282" name="Google Shape;282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1D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7"/>
            <p:cNvSpPr txBox="1"/>
            <p:nvPr/>
          </p:nvSpPr>
          <p:spPr>
            <a:xfrm>
              <a:off x="0" y="9525"/>
              <a:ext cx="1137318" cy="1609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Colors</a:t>
              </a:r>
              <a:endParaRPr/>
            </a:p>
          </p:txBody>
        </p:sp>
      </p:grpSp>
      <p:grpSp>
        <p:nvGrpSpPr>
          <p:cNvPr id="284" name="Google Shape;284;p17"/>
          <p:cNvGrpSpPr/>
          <p:nvPr/>
        </p:nvGrpSpPr>
        <p:grpSpPr>
          <a:xfrm>
            <a:off x="1249355" y="8261080"/>
            <a:ext cx="725897" cy="725897"/>
            <a:chOff x="0" y="0"/>
            <a:chExt cx="812800" cy="812800"/>
          </a:xfrm>
        </p:grpSpPr>
        <p:sp>
          <p:nvSpPr>
            <p:cNvPr id="285" name="Google Shape;28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lnTo>
                    <a:pt x="406400" y="0"/>
                  </a:lnTo>
                  <a:close/>
                </a:path>
              </a:pathLst>
            </a:custGeom>
            <a:solidFill>
              <a:srgbClr val="FA6F3D"/>
            </a:solidFill>
            <a:ln cap="sq" cmpd="sng" w="19050">
              <a:solidFill>
                <a:srgbClr val="1D1C1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7" name="Google Shape;287;p17"/>
          <p:cNvGrpSpPr/>
          <p:nvPr/>
        </p:nvGrpSpPr>
        <p:grpSpPr>
          <a:xfrm>
            <a:off x="2064714" y="8261080"/>
            <a:ext cx="725897" cy="725897"/>
            <a:chOff x="0" y="0"/>
            <a:chExt cx="812800" cy="812800"/>
          </a:xfrm>
        </p:grpSpPr>
        <p:sp>
          <p:nvSpPr>
            <p:cNvPr id="288" name="Google Shape;288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lnTo>
                    <a:pt x="406400" y="0"/>
                  </a:lnTo>
                  <a:close/>
                </a:path>
              </a:pathLst>
            </a:custGeom>
            <a:solidFill>
              <a:srgbClr val="FBB82A"/>
            </a:solidFill>
            <a:ln cap="sq" cmpd="sng" w="19050">
              <a:solidFill>
                <a:srgbClr val="1D1C1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17"/>
          <p:cNvGrpSpPr/>
          <p:nvPr/>
        </p:nvGrpSpPr>
        <p:grpSpPr>
          <a:xfrm>
            <a:off x="2943011" y="8261080"/>
            <a:ext cx="725897" cy="725897"/>
            <a:chOff x="0" y="0"/>
            <a:chExt cx="812800" cy="812800"/>
          </a:xfrm>
        </p:grpSpPr>
        <p:sp>
          <p:nvSpPr>
            <p:cNvPr id="291" name="Google Shape;29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lnTo>
                    <a:pt x="406400" y="0"/>
                  </a:lnTo>
                  <a:close/>
                </a:path>
              </a:pathLst>
            </a:custGeom>
            <a:solidFill>
              <a:srgbClr val="33AA68"/>
            </a:solidFill>
            <a:ln cap="sq" cmpd="sng" w="19050">
              <a:solidFill>
                <a:srgbClr val="1D1C1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7"/>
          <p:cNvGrpSpPr/>
          <p:nvPr/>
        </p:nvGrpSpPr>
        <p:grpSpPr>
          <a:xfrm>
            <a:off x="3819515" y="8261080"/>
            <a:ext cx="725897" cy="725897"/>
            <a:chOff x="0" y="0"/>
            <a:chExt cx="812800" cy="812800"/>
          </a:xfrm>
        </p:grpSpPr>
        <p:sp>
          <p:nvSpPr>
            <p:cNvPr id="294" name="Google Shape;294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lnTo>
                    <a:pt x="406400" y="0"/>
                  </a:lnTo>
                  <a:close/>
                </a:path>
              </a:pathLst>
            </a:custGeom>
            <a:solidFill>
              <a:srgbClr val="4C7FF7"/>
            </a:solidFill>
            <a:ln cap="sq" cmpd="sng" w="19050">
              <a:solidFill>
                <a:srgbClr val="1D1C1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6" name="Google Shape;296;p17"/>
          <p:cNvGrpSpPr/>
          <p:nvPr/>
        </p:nvGrpSpPr>
        <p:grpSpPr>
          <a:xfrm>
            <a:off x="4696916" y="8261080"/>
            <a:ext cx="725897" cy="725897"/>
            <a:chOff x="0" y="0"/>
            <a:chExt cx="812800" cy="812800"/>
          </a:xfrm>
        </p:grpSpPr>
        <p:sp>
          <p:nvSpPr>
            <p:cNvPr id="297" name="Google Shape;29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lnTo>
                    <a:pt x="406400" y="0"/>
                  </a:lnTo>
                  <a:close/>
                </a:path>
              </a:pathLst>
            </a:custGeom>
            <a:solidFill>
              <a:srgbClr val="CB6CE6"/>
            </a:solidFill>
            <a:ln cap="sq" cmpd="sng" w="19050">
              <a:solidFill>
                <a:srgbClr val="1D1C1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9" name="Google Shape;299;p17"/>
          <p:cNvSpPr/>
          <p:nvPr/>
        </p:nvSpPr>
        <p:spPr>
          <a:xfrm>
            <a:off x="10447541" y="3797572"/>
            <a:ext cx="2383033" cy="2468302"/>
          </a:xfrm>
          <a:custGeom>
            <a:rect b="b" l="l" r="r" t="t"/>
            <a:pathLst>
              <a:path extrusionOk="0" h="2468302" w="2383033">
                <a:moveTo>
                  <a:pt x="0" y="0"/>
                </a:moveTo>
                <a:lnTo>
                  <a:pt x="2383033" y="0"/>
                </a:lnTo>
                <a:lnTo>
                  <a:pt x="2383033" y="2468302"/>
                </a:lnTo>
                <a:lnTo>
                  <a:pt x="0" y="24683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0" name="Google Shape;300;p17"/>
          <p:cNvSpPr/>
          <p:nvPr/>
        </p:nvSpPr>
        <p:spPr>
          <a:xfrm>
            <a:off x="7426140" y="4010895"/>
            <a:ext cx="2692832" cy="2041656"/>
          </a:xfrm>
          <a:custGeom>
            <a:rect b="b" l="l" r="r" t="t"/>
            <a:pathLst>
              <a:path extrusionOk="0" h="2041656" w="2692832">
                <a:moveTo>
                  <a:pt x="0" y="0"/>
                </a:moveTo>
                <a:lnTo>
                  <a:pt x="2692833" y="0"/>
                </a:lnTo>
                <a:lnTo>
                  <a:pt x="2692833" y="2041656"/>
                </a:lnTo>
                <a:lnTo>
                  <a:pt x="0" y="20416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1" name="Google Shape;301;p17"/>
          <p:cNvSpPr/>
          <p:nvPr/>
        </p:nvSpPr>
        <p:spPr>
          <a:xfrm flipH="1">
            <a:off x="13154424" y="3812032"/>
            <a:ext cx="3052726" cy="2464383"/>
          </a:xfrm>
          <a:custGeom>
            <a:rect b="b" l="l" r="r" t="t"/>
            <a:pathLst>
              <a:path extrusionOk="0" h="2464383" w="3052726">
                <a:moveTo>
                  <a:pt x="3052727" y="0"/>
                </a:moveTo>
                <a:lnTo>
                  <a:pt x="0" y="0"/>
                </a:lnTo>
                <a:lnTo>
                  <a:pt x="0" y="2464383"/>
                </a:lnTo>
                <a:lnTo>
                  <a:pt x="3052727" y="2464383"/>
                </a:lnTo>
                <a:lnTo>
                  <a:pt x="3052727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2" name="Google Shape;302;p17"/>
          <p:cNvSpPr/>
          <p:nvPr/>
        </p:nvSpPr>
        <p:spPr>
          <a:xfrm>
            <a:off x="12340344" y="6562762"/>
            <a:ext cx="2539654" cy="2424215"/>
          </a:xfrm>
          <a:custGeom>
            <a:rect b="b" l="l" r="r" t="t"/>
            <a:pathLst>
              <a:path extrusionOk="0" h="2424215" w="2539654">
                <a:moveTo>
                  <a:pt x="0" y="0"/>
                </a:moveTo>
                <a:lnTo>
                  <a:pt x="2539654" y="0"/>
                </a:lnTo>
                <a:lnTo>
                  <a:pt x="2539654" y="2424215"/>
                </a:lnTo>
                <a:lnTo>
                  <a:pt x="0" y="24242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3" name="Google Shape;303;p17"/>
          <p:cNvSpPr/>
          <p:nvPr/>
        </p:nvSpPr>
        <p:spPr>
          <a:xfrm>
            <a:off x="8398117" y="6562762"/>
            <a:ext cx="3721548" cy="2361491"/>
          </a:xfrm>
          <a:custGeom>
            <a:rect b="b" l="l" r="r" t="t"/>
            <a:pathLst>
              <a:path extrusionOk="0" h="2361491" w="3721548">
                <a:moveTo>
                  <a:pt x="0" y="0"/>
                </a:moveTo>
                <a:lnTo>
                  <a:pt x="3721548" y="0"/>
                </a:lnTo>
                <a:lnTo>
                  <a:pt x="3721548" y="2361492"/>
                </a:lnTo>
                <a:lnTo>
                  <a:pt x="0" y="236149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4" name="Google Shape;304;p17"/>
          <p:cNvSpPr txBox="1"/>
          <p:nvPr/>
        </p:nvSpPr>
        <p:spPr>
          <a:xfrm>
            <a:off x="1173043" y="3677619"/>
            <a:ext cx="4181285" cy="5099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uses the following free fonts:</a:t>
            </a:r>
            <a:endParaRPr/>
          </a:p>
        </p:txBody>
      </p:sp>
      <p:sp>
        <p:nvSpPr>
          <p:cNvPr id="305" name="Google Shape;305;p17"/>
          <p:cNvSpPr txBox="1"/>
          <p:nvPr/>
        </p:nvSpPr>
        <p:spPr>
          <a:xfrm>
            <a:off x="1116102" y="6770397"/>
            <a:ext cx="4368067" cy="252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You can find these fonts online too.</a:t>
            </a:r>
            <a:endParaRPr/>
          </a:p>
        </p:txBody>
      </p:sp>
      <p:sp>
        <p:nvSpPr>
          <p:cNvPr id="306" name="Google Shape;306;p17"/>
          <p:cNvSpPr txBox="1"/>
          <p:nvPr/>
        </p:nvSpPr>
        <p:spPr>
          <a:xfrm>
            <a:off x="1688417" y="5015260"/>
            <a:ext cx="3150536" cy="3630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97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Montserratt Bold</a:t>
            </a:r>
            <a:endParaRPr/>
          </a:p>
        </p:txBody>
      </p:sp>
      <p:sp>
        <p:nvSpPr>
          <p:cNvPr id="307" name="Google Shape;307;p17"/>
          <p:cNvSpPr txBox="1"/>
          <p:nvPr/>
        </p:nvSpPr>
        <p:spPr>
          <a:xfrm>
            <a:off x="1523971" y="6004102"/>
            <a:ext cx="3479429" cy="2739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97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Montserratt Medium</a:t>
            </a:r>
            <a:endParaRPr/>
          </a:p>
        </p:txBody>
      </p:sp>
      <p:sp>
        <p:nvSpPr>
          <p:cNvPr id="308" name="Google Shape;308;p17"/>
          <p:cNvSpPr txBox="1"/>
          <p:nvPr/>
        </p:nvSpPr>
        <p:spPr>
          <a:xfrm>
            <a:off x="2319155" y="4711675"/>
            <a:ext cx="1889061" cy="206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TITLES:</a:t>
            </a:r>
            <a:endParaRPr/>
          </a:p>
        </p:txBody>
      </p:sp>
      <p:sp>
        <p:nvSpPr>
          <p:cNvPr id="309" name="Google Shape;309;p17"/>
          <p:cNvSpPr txBox="1"/>
          <p:nvPr/>
        </p:nvSpPr>
        <p:spPr>
          <a:xfrm>
            <a:off x="2319155" y="5712367"/>
            <a:ext cx="1889061" cy="206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BODY TEXT:</a:t>
            </a:r>
            <a:endParaRPr/>
          </a:p>
        </p:txBody>
      </p:sp>
      <p:sp>
        <p:nvSpPr>
          <p:cNvPr id="310" name="Google Shape;310;p17"/>
          <p:cNvSpPr txBox="1"/>
          <p:nvPr/>
        </p:nvSpPr>
        <p:spPr>
          <a:xfrm>
            <a:off x="1249355" y="9102167"/>
            <a:ext cx="725897" cy="1714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#FA6F3D</a:t>
            </a: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2064714" y="9102167"/>
            <a:ext cx="725897" cy="1714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#FBB82A</a:t>
            </a:r>
            <a:endParaRPr/>
          </a:p>
        </p:txBody>
      </p:sp>
      <p:sp>
        <p:nvSpPr>
          <p:cNvPr id="312" name="Google Shape;312;p17"/>
          <p:cNvSpPr txBox="1"/>
          <p:nvPr/>
        </p:nvSpPr>
        <p:spPr>
          <a:xfrm>
            <a:off x="2943011" y="9102167"/>
            <a:ext cx="725897" cy="1714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#33AA68</a:t>
            </a:r>
            <a:endParaRPr/>
          </a:p>
        </p:txBody>
      </p:sp>
      <p:sp>
        <p:nvSpPr>
          <p:cNvPr id="313" name="Google Shape;313;p17"/>
          <p:cNvSpPr txBox="1"/>
          <p:nvPr/>
        </p:nvSpPr>
        <p:spPr>
          <a:xfrm>
            <a:off x="3819515" y="9102167"/>
            <a:ext cx="725897" cy="1714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#4C7FF7</a:t>
            </a:r>
            <a:endParaRPr/>
          </a:p>
        </p:txBody>
      </p:sp>
      <p:sp>
        <p:nvSpPr>
          <p:cNvPr id="314" name="Google Shape;314;p17"/>
          <p:cNvSpPr txBox="1"/>
          <p:nvPr/>
        </p:nvSpPr>
        <p:spPr>
          <a:xfrm>
            <a:off x="4696916" y="9102167"/>
            <a:ext cx="725897" cy="1714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#CB6CE6</a:t>
            </a:r>
            <a:endParaRPr/>
          </a:p>
        </p:txBody>
      </p:sp>
      <p:sp>
        <p:nvSpPr>
          <p:cNvPr id="315" name="Google Shape;315;p17"/>
          <p:cNvSpPr txBox="1"/>
          <p:nvPr/>
        </p:nvSpPr>
        <p:spPr>
          <a:xfrm>
            <a:off x="3800933" y="1719479"/>
            <a:ext cx="10686133" cy="3143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Use these in your presentation. Delete or hide this page before presenting. </a:t>
            </a:r>
            <a:endParaRPr/>
          </a:p>
        </p:txBody>
      </p:sp>
      <p:sp>
        <p:nvSpPr>
          <p:cNvPr id="316" name="Google Shape;316;p17"/>
          <p:cNvSpPr txBox="1"/>
          <p:nvPr/>
        </p:nvSpPr>
        <p:spPr>
          <a:xfrm>
            <a:off x="5469973" y="709966"/>
            <a:ext cx="7348055" cy="848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1D1C1C"/>
                </a:solidFill>
                <a:latin typeface="Montserrat"/>
                <a:ea typeface="Montserrat"/>
                <a:cs typeface="Montserrat"/>
                <a:sym typeface="Montserrat"/>
              </a:rPr>
              <a:t>Resource Page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3DFE3"/>
        </a:solid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oogle Shape;321;p18"/>
          <p:cNvGrpSpPr/>
          <p:nvPr/>
        </p:nvGrpSpPr>
        <p:grpSpPr>
          <a:xfrm>
            <a:off x="714865" y="485203"/>
            <a:ext cx="16858270" cy="9208098"/>
            <a:chOff x="0" y="-28575"/>
            <a:chExt cx="4440038" cy="2425178"/>
          </a:xfrm>
        </p:grpSpPr>
        <p:sp>
          <p:nvSpPr>
            <p:cNvPr id="322" name="Google Shape;322;p18"/>
            <p:cNvSpPr/>
            <p:nvPr/>
          </p:nvSpPr>
          <p:spPr>
            <a:xfrm>
              <a:off x="0" y="0"/>
              <a:ext cx="4440038" cy="2396603"/>
            </a:xfrm>
            <a:custGeom>
              <a:rect b="b" l="l" r="r" t="t"/>
              <a:pathLst>
                <a:path extrusionOk="0" h="2396603" w="4440038">
                  <a:moveTo>
                    <a:pt x="9185" y="0"/>
                  </a:moveTo>
                  <a:lnTo>
                    <a:pt x="4430854" y="0"/>
                  </a:lnTo>
                  <a:cubicBezTo>
                    <a:pt x="4435926" y="0"/>
                    <a:pt x="4440038" y="4112"/>
                    <a:pt x="4440038" y="9185"/>
                  </a:cubicBezTo>
                  <a:lnTo>
                    <a:pt x="4440038" y="2387418"/>
                  </a:lnTo>
                  <a:cubicBezTo>
                    <a:pt x="4440038" y="2389854"/>
                    <a:pt x="4439071" y="2392190"/>
                    <a:pt x="4437348" y="2393913"/>
                  </a:cubicBezTo>
                  <a:cubicBezTo>
                    <a:pt x="4435626" y="2395635"/>
                    <a:pt x="4433289" y="2396603"/>
                    <a:pt x="4430854" y="2396603"/>
                  </a:cubicBezTo>
                  <a:lnTo>
                    <a:pt x="9185" y="2396603"/>
                  </a:lnTo>
                  <a:cubicBezTo>
                    <a:pt x="6749" y="2396603"/>
                    <a:pt x="4413" y="2395635"/>
                    <a:pt x="2690" y="2393913"/>
                  </a:cubicBezTo>
                  <a:cubicBezTo>
                    <a:pt x="968" y="2392190"/>
                    <a:pt x="0" y="2389854"/>
                    <a:pt x="0" y="2387418"/>
                  </a:cubicBezTo>
                  <a:lnTo>
                    <a:pt x="0" y="9185"/>
                  </a:lnTo>
                  <a:cubicBezTo>
                    <a:pt x="0" y="6749"/>
                    <a:pt x="968" y="4413"/>
                    <a:pt x="2690" y="2690"/>
                  </a:cubicBezTo>
                  <a:cubicBezTo>
                    <a:pt x="4413" y="968"/>
                    <a:pt x="6749" y="0"/>
                    <a:pt x="91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8"/>
            <p:cNvSpPr txBox="1"/>
            <p:nvPr/>
          </p:nvSpPr>
          <p:spPr>
            <a:xfrm>
              <a:off x="0" y="-28575"/>
              <a:ext cx="4440038" cy="2425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4" name="Google Shape;324;p18"/>
          <p:cNvSpPr txBox="1"/>
          <p:nvPr/>
        </p:nvSpPr>
        <p:spPr>
          <a:xfrm>
            <a:off x="3377480" y="2492366"/>
            <a:ext cx="11533039" cy="3047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presentation template is free for everyone to use, thanks to the following:</a:t>
            </a:r>
            <a:endParaRPr/>
          </a:p>
        </p:txBody>
      </p:sp>
      <p:sp>
        <p:nvSpPr>
          <p:cNvPr id="325" name="Google Shape;325;p18"/>
          <p:cNvSpPr txBox="1"/>
          <p:nvPr/>
        </p:nvSpPr>
        <p:spPr>
          <a:xfrm>
            <a:off x="3377480" y="5269847"/>
            <a:ext cx="11533039" cy="3047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for this presentation template</a:t>
            </a:r>
            <a:endParaRPr/>
          </a:p>
        </p:txBody>
      </p:sp>
      <p:sp>
        <p:nvSpPr>
          <p:cNvPr id="326" name="Google Shape;326;p18"/>
          <p:cNvSpPr txBox="1"/>
          <p:nvPr/>
        </p:nvSpPr>
        <p:spPr>
          <a:xfrm>
            <a:off x="3377480" y="7327214"/>
            <a:ext cx="11533039" cy="3047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for the photos, graphics, and elements</a:t>
            </a:r>
            <a:endParaRPr/>
          </a:p>
        </p:txBody>
      </p:sp>
      <p:sp>
        <p:nvSpPr>
          <p:cNvPr id="327" name="Google Shape;327;p18"/>
          <p:cNvSpPr txBox="1"/>
          <p:nvPr/>
        </p:nvSpPr>
        <p:spPr>
          <a:xfrm>
            <a:off x="7108732" y="8479706"/>
            <a:ext cx="4070535" cy="4966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1D1C1C"/>
                </a:solidFill>
                <a:latin typeface="Montserrat"/>
                <a:ea typeface="Montserrat"/>
                <a:cs typeface="Montserrat"/>
                <a:sym typeface="Montserrat"/>
              </a:rPr>
              <a:t>Happy designing!</a:t>
            </a:r>
            <a:endParaRPr/>
          </a:p>
        </p:txBody>
      </p:sp>
      <p:sp>
        <p:nvSpPr>
          <p:cNvPr id="328" name="Google Shape;328;p18"/>
          <p:cNvSpPr txBox="1"/>
          <p:nvPr/>
        </p:nvSpPr>
        <p:spPr>
          <a:xfrm>
            <a:off x="5469973" y="1434455"/>
            <a:ext cx="7348055" cy="848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1D1C1C"/>
                </a:solidFill>
                <a:latin typeface="Montserrat"/>
                <a:ea typeface="Montserrat"/>
                <a:cs typeface="Montserrat"/>
                <a:sym typeface="Montserrat"/>
              </a:rPr>
              <a:t>Credits</a:t>
            </a:r>
            <a:endParaRPr/>
          </a:p>
        </p:txBody>
      </p:sp>
      <p:sp>
        <p:nvSpPr>
          <p:cNvPr id="329" name="Google Shape;329;p18"/>
          <p:cNvSpPr txBox="1"/>
          <p:nvPr/>
        </p:nvSpPr>
        <p:spPr>
          <a:xfrm>
            <a:off x="5004582" y="6517589"/>
            <a:ext cx="8278835" cy="600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Pexels, Pixabay, Sketchify</a:t>
            </a:r>
            <a:endParaRPr/>
          </a:p>
        </p:txBody>
      </p:sp>
      <p:pic>
        <p:nvPicPr>
          <p:cNvPr id="330" name="Google Shape;3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3300" y="3330350"/>
            <a:ext cx="6141399" cy="15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