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Architects Daughter"/>
      <p:regular r:id="rId24"/>
    </p:embeddedFont>
    <p:embeddedFont>
      <p:font typeface="Nanum Pen Script"/>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rchitectsDaughter-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NanumPenScrip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b7d8a245b0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b7d8a245b0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b7d8a245b0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7d8a245b0_1_3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b7d8a245b0_1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b7d8a245b0_1_3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b7d8a245b0_1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b7d8a245b0_1_3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b7d8a245b0_1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b7d8a245b0_1_3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b7d8a245b0_1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b7d8a245b0_1_4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b7d8a245b0_1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b7d8a245b0_1_4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b7d8a245b0_1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b7d8a245b0_1_4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b7d8a245b0_1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b7d8a245b0_1_5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b7d8a245b0_1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b7d8a245b0_1_5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b7d8a245b0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b7d8a245b0_1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b7d8a245b0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b7d8a245b0_1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b7d8a245b0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b7d8a245b0_1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b7d8a245b0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b7d8a245b0_1_1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b7d8a245b0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b7d8a245b0_1_1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b7d8a245b0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b7d8a245b0_1_2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b7d8a245b0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b7d8a245b0_1_2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b7d8a245b0_1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b7d8a245b0_1_2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3.png"/><Relationship Id="rId4" Type="http://schemas.openxmlformats.org/officeDocument/2006/relationships/image" Target="../media/image30.png"/><Relationship Id="rId5"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3.png"/><Relationship Id="rId4" Type="http://schemas.openxmlformats.org/officeDocument/2006/relationships/image" Target="../media/image30.png"/><Relationship Id="rId5" Type="http://schemas.openxmlformats.org/officeDocument/2006/relationships/image" Target="../media/image6.png"/><Relationship Id="rId6" Type="http://schemas.openxmlformats.org/officeDocument/2006/relationships/image" Target="../media/image22.png"/><Relationship Id="rId7"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3979108" y="3437588"/>
            <a:ext cx="5996066" cy="4114800"/>
          </a:xfrm>
          <a:custGeom>
            <a:rect b="b" l="l" r="r" t="t"/>
            <a:pathLst>
              <a:path extrusionOk="0" h="8229600" w="11992131">
                <a:moveTo>
                  <a:pt x="0" y="0"/>
                </a:moveTo>
                <a:lnTo>
                  <a:pt x="11992132" y="0"/>
                </a:lnTo>
                <a:lnTo>
                  <a:pt x="11992132" y="8229600"/>
                </a:lnTo>
                <a:lnTo>
                  <a:pt x="0" y="8229600"/>
                </a:lnTo>
                <a:lnTo>
                  <a:pt x="0" y="0"/>
                </a:lnTo>
                <a:close/>
              </a:path>
            </a:pathLst>
          </a:custGeom>
          <a:blipFill rotWithShape="1">
            <a:blip r:embed="rId2">
              <a:alphaModFix/>
            </a:blip>
            <a:stretch>
              <a:fillRect b="0" l="0" r="0" t="0"/>
            </a:stretch>
          </a:blipFill>
          <a:ln>
            <a:noFill/>
          </a:ln>
        </p:spPr>
      </p:sp>
      <p:sp>
        <p:nvSpPr>
          <p:cNvPr id="14" name="Google Shape;14;p2"/>
          <p:cNvSpPr/>
          <p:nvPr/>
        </p:nvSpPr>
        <p:spPr>
          <a:xfrm rot="-533899">
            <a:off x="4753202" y="4026183"/>
            <a:ext cx="5766822" cy="4123278"/>
          </a:xfrm>
          <a:custGeom>
            <a:rect b="b" l="l" r="r" t="t"/>
            <a:pathLst>
              <a:path extrusionOk="0" h="8229600" w="11509930">
                <a:moveTo>
                  <a:pt x="0" y="0"/>
                </a:moveTo>
                <a:lnTo>
                  <a:pt x="11509930" y="0"/>
                </a:lnTo>
                <a:lnTo>
                  <a:pt x="11509930" y="8229600"/>
                </a:lnTo>
                <a:lnTo>
                  <a:pt x="0" y="8229600"/>
                </a:lnTo>
                <a:lnTo>
                  <a:pt x="0" y="0"/>
                </a:lnTo>
                <a:close/>
              </a:path>
            </a:pathLst>
          </a:custGeom>
          <a:blipFill rotWithShape="1">
            <a:blip r:embed="rId3">
              <a:alphaModFix/>
            </a:blip>
            <a:stretch>
              <a:fillRect b="0" l="0" r="0" t="0"/>
            </a:stretch>
          </a:blipFill>
          <a:ln>
            <a:noFill/>
          </a:ln>
        </p:spPr>
      </p:sp>
      <p:sp>
        <p:nvSpPr>
          <p:cNvPr id="15" name="Google Shape;15;p2"/>
          <p:cNvSpPr/>
          <p:nvPr/>
        </p:nvSpPr>
        <p:spPr>
          <a:xfrm rot="-7009319">
            <a:off x="418548" y="-2021091"/>
            <a:ext cx="2457075" cy="4103675"/>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4">
              <a:alphaModFix/>
            </a:blip>
            <a:stretch>
              <a:fillRect b="0" l="0" r="0" t="0"/>
            </a:stretch>
          </a:blipFill>
          <a:ln>
            <a:noFill/>
          </a:ln>
        </p:spPr>
      </p:sp>
      <p:sp>
        <p:nvSpPr>
          <p:cNvPr id="16" name="Google Shape;16;p2"/>
          <p:cNvSpPr/>
          <p:nvPr/>
        </p:nvSpPr>
        <p:spPr>
          <a:xfrm>
            <a:off x="6538265" y="-3286618"/>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3"/>
          <p:cNvSpPr/>
          <p:nvPr/>
        </p:nvSpPr>
        <p:spPr>
          <a:xfrm rot="-258638">
            <a:off x="2471410" y="4620564"/>
            <a:ext cx="7018531" cy="4105841"/>
          </a:xfrm>
          <a:custGeom>
            <a:rect b="b" l="l" r="r" t="t"/>
            <a:pathLst>
              <a:path extrusionOk="0" h="8229600" w="14067692">
                <a:moveTo>
                  <a:pt x="0" y="0"/>
                </a:moveTo>
                <a:lnTo>
                  <a:pt x="14067692" y="0"/>
                </a:lnTo>
                <a:lnTo>
                  <a:pt x="14067692" y="8229600"/>
                </a:lnTo>
                <a:lnTo>
                  <a:pt x="0" y="8229600"/>
                </a:lnTo>
                <a:lnTo>
                  <a:pt x="0" y="0"/>
                </a:lnTo>
                <a:close/>
              </a:path>
            </a:pathLst>
          </a:custGeom>
          <a:blipFill rotWithShape="1">
            <a:blip r:embed="rId2">
              <a:alphaModFix/>
            </a:blip>
            <a:stretch>
              <a:fillRect b="0" l="0" r="0" t="0"/>
            </a:stretch>
          </a:blipFill>
          <a:ln>
            <a:noFill/>
          </a:ln>
        </p:spPr>
      </p:sp>
      <p:sp>
        <p:nvSpPr>
          <p:cNvPr id="21" name="Google Shape;21;p3"/>
          <p:cNvSpPr/>
          <p:nvPr/>
        </p:nvSpPr>
        <p:spPr>
          <a:xfrm rot="904748">
            <a:off x="-788400" y="3820595"/>
            <a:ext cx="4180312" cy="4112382"/>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3">
              <a:alphaModFix/>
            </a:blip>
            <a:stretch>
              <a:fillRect b="0" l="0" r="0" t="0"/>
            </a:stretch>
          </a:blipFill>
          <a:ln>
            <a:noFill/>
          </a:ln>
        </p:spPr>
      </p:sp>
      <p:sp>
        <p:nvSpPr>
          <p:cNvPr id="22" name="Google Shape;22;p3"/>
          <p:cNvSpPr/>
          <p:nvPr/>
        </p:nvSpPr>
        <p:spPr>
          <a:xfrm rot="-10124778">
            <a:off x="7090115" y="-2056011"/>
            <a:ext cx="4116704" cy="4111558"/>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4">
              <a:alphaModFix/>
            </a:blip>
            <a:stretch>
              <a:fillRect b="0" l="0" r="0" t="0"/>
            </a:stretch>
          </a:blipFill>
          <a:ln>
            <a:noFill/>
          </a:ln>
        </p:spPr>
      </p:sp>
      <p:sp>
        <p:nvSpPr>
          <p:cNvPr id="23" name="Google Shape;23;p3"/>
          <p:cNvSpPr/>
          <p:nvPr/>
        </p:nvSpPr>
        <p:spPr>
          <a:xfrm rot="-9530324">
            <a:off x="-1041404" y="-2509060"/>
            <a:ext cx="5168575" cy="4103469"/>
          </a:xfrm>
          <a:custGeom>
            <a:rect b="b" l="l" r="r" t="t"/>
            <a:pathLst>
              <a:path extrusionOk="0" h="8229600" w="10365694">
                <a:moveTo>
                  <a:pt x="0" y="0"/>
                </a:moveTo>
                <a:lnTo>
                  <a:pt x="10365694" y="0"/>
                </a:lnTo>
                <a:lnTo>
                  <a:pt x="10365694" y="8229600"/>
                </a:lnTo>
                <a:lnTo>
                  <a:pt x="0" y="8229600"/>
                </a:lnTo>
                <a:lnTo>
                  <a:pt x="0" y="0"/>
                </a:lnTo>
                <a:close/>
              </a:path>
            </a:pathLst>
          </a:custGeom>
          <a:blipFill rotWithShape="1">
            <a:blip r:embed="rId5">
              <a:alphaModFix/>
            </a:blip>
            <a:stretch>
              <a:fillRect b="0" l="-24289" r="0" t="0"/>
            </a:stretch>
          </a:blipFill>
          <a:ln>
            <a:noFill/>
          </a:ln>
        </p:spPr>
      </p:sp>
      <p:sp>
        <p:nvSpPr>
          <p:cNvPr id="24" name="Google Shape;24;p3"/>
          <p:cNvSpPr/>
          <p:nvPr/>
        </p:nvSpPr>
        <p:spPr>
          <a:xfrm rot="2150259">
            <a:off x="7229700" y="3527586"/>
            <a:ext cx="1145118" cy="1640144"/>
          </a:xfrm>
          <a:custGeom>
            <a:rect b="b" l="l" r="r" t="t"/>
            <a:pathLst>
              <a:path extrusionOk="0" h="3283038" w="2292157">
                <a:moveTo>
                  <a:pt x="0" y="0"/>
                </a:moveTo>
                <a:lnTo>
                  <a:pt x="2292157" y="0"/>
                </a:lnTo>
                <a:lnTo>
                  <a:pt x="2292157" y="3283038"/>
                </a:lnTo>
                <a:lnTo>
                  <a:pt x="0" y="3283038"/>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p:nvPr/>
        </p:nvSpPr>
        <p:spPr>
          <a:xfrm rot="4741666">
            <a:off x="740546" y="3782802"/>
            <a:ext cx="797756" cy="2053796"/>
          </a:xfrm>
          <a:custGeom>
            <a:rect b="b" l="l" r="r" t="t"/>
            <a:pathLst>
              <a:path extrusionOk="0" h="4114800" w="1598311">
                <a:moveTo>
                  <a:pt x="0" y="0"/>
                </a:moveTo>
                <a:lnTo>
                  <a:pt x="1598310" y="0"/>
                </a:lnTo>
                <a:lnTo>
                  <a:pt x="1598310" y="4114800"/>
                </a:lnTo>
                <a:lnTo>
                  <a:pt x="0" y="4114800"/>
                </a:lnTo>
                <a:lnTo>
                  <a:pt x="0" y="0"/>
                </a:lnTo>
                <a:close/>
              </a:path>
            </a:pathLst>
          </a:custGeom>
          <a:blipFill rotWithShape="1">
            <a:blip r:embed="rId2">
              <a:alphaModFix/>
            </a:blip>
            <a:stretch>
              <a:fillRect b="0" l="0" r="0" t="0"/>
            </a:stretch>
          </a:blipFill>
          <a:ln>
            <a:noFill/>
          </a:ln>
        </p:spPr>
      </p:sp>
      <p:sp>
        <p:nvSpPr>
          <p:cNvPr id="30" name="Google Shape;30;p4"/>
          <p:cNvSpPr/>
          <p:nvPr/>
        </p:nvSpPr>
        <p:spPr>
          <a:xfrm rot="2064314">
            <a:off x="6827365" y="298889"/>
            <a:ext cx="1316054" cy="2057246"/>
          </a:xfrm>
          <a:custGeom>
            <a:rect b="b" l="l" r="r" t="t"/>
            <a:pathLst>
              <a:path extrusionOk="0" h="4114800" w="2632305">
                <a:moveTo>
                  <a:pt x="0" y="0"/>
                </a:moveTo>
                <a:lnTo>
                  <a:pt x="2632305" y="0"/>
                </a:lnTo>
                <a:lnTo>
                  <a:pt x="2632305" y="4114800"/>
                </a:lnTo>
                <a:lnTo>
                  <a:pt x="0" y="4114800"/>
                </a:lnTo>
                <a:lnTo>
                  <a:pt x="0" y="0"/>
                </a:lnTo>
                <a:close/>
              </a:path>
            </a:pathLst>
          </a:custGeom>
          <a:blipFill rotWithShape="1">
            <a:blip r:embed="rId3">
              <a:alphaModFix/>
            </a:blip>
            <a:stretch>
              <a:fillRect b="0" l="0" r="0" t="0"/>
            </a:stretch>
          </a:blipFill>
          <a:ln>
            <a:noFill/>
          </a:ln>
        </p:spPr>
      </p:sp>
      <p:sp>
        <p:nvSpPr>
          <p:cNvPr id="31" name="Google Shape;31;p4"/>
          <p:cNvSpPr/>
          <p:nvPr/>
        </p:nvSpPr>
        <p:spPr>
          <a:xfrm flipH="1" rot="1355872">
            <a:off x="5325043" y="3209063"/>
            <a:ext cx="7313017" cy="4122713"/>
          </a:xfrm>
          <a:custGeom>
            <a:rect b="b" l="l" r="r" t="t"/>
            <a:pathLst>
              <a:path extrusionOk="0" h="8229600" w="14597960">
                <a:moveTo>
                  <a:pt x="14597960" y="0"/>
                </a:moveTo>
                <a:lnTo>
                  <a:pt x="0" y="0"/>
                </a:lnTo>
                <a:lnTo>
                  <a:pt x="0" y="8229600"/>
                </a:lnTo>
                <a:lnTo>
                  <a:pt x="14597960" y="8229600"/>
                </a:lnTo>
                <a:lnTo>
                  <a:pt x="1459796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5"/>
          <p:cNvSpPr/>
          <p:nvPr/>
        </p:nvSpPr>
        <p:spPr>
          <a:xfrm>
            <a:off x="-6696098" y="3976997"/>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2">
              <a:alphaModFix/>
            </a:blip>
            <a:stretch>
              <a:fillRect b="0" l="0" r="0" t="0"/>
            </a:stretch>
          </a:blipFill>
          <a:ln>
            <a:noFill/>
          </a:ln>
        </p:spPr>
      </p:sp>
      <p:sp>
        <p:nvSpPr>
          <p:cNvPr id="38" name="Google Shape;38;p5"/>
          <p:cNvSpPr/>
          <p:nvPr/>
        </p:nvSpPr>
        <p:spPr>
          <a:xfrm rot="-1138733">
            <a:off x="6205922" y="3936712"/>
            <a:ext cx="4179946" cy="4112022"/>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3">
              <a:alphaModFix/>
            </a:blip>
            <a:stretch>
              <a:fillRect b="0" l="0" r="0" t="0"/>
            </a:stretch>
          </a:blipFill>
          <a:ln>
            <a:noFill/>
          </a:ln>
        </p:spPr>
      </p:sp>
      <p:sp>
        <p:nvSpPr>
          <p:cNvPr id="39" name="Google Shape;39;p5"/>
          <p:cNvSpPr/>
          <p:nvPr/>
        </p:nvSpPr>
        <p:spPr>
          <a:xfrm rot="-1138733">
            <a:off x="-1352165" y="-3187988"/>
            <a:ext cx="4179946" cy="4112022"/>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3">
              <a:alphaModFix/>
            </a:blip>
            <a:stretch>
              <a:fillRect b="0" l="0" r="0" t="0"/>
            </a:stretch>
          </a:blipFill>
          <a:ln>
            <a:noFill/>
          </a:ln>
        </p:spPr>
      </p:sp>
      <p:sp>
        <p:nvSpPr>
          <p:cNvPr id="40" name="Google Shape;40;p5"/>
          <p:cNvSpPr/>
          <p:nvPr/>
        </p:nvSpPr>
        <p:spPr>
          <a:xfrm rot="9229220">
            <a:off x="6664868" y="-2727094"/>
            <a:ext cx="4108863" cy="4103727"/>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4">
              <a:alphaModFix/>
            </a:blip>
            <a:stretch>
              <a:fillRect b="0" l="0" r="0" t="0"/>
            </a:stretch>
          </a:blipFill>
          <a:ln>
            <a:noFill/>
          </a:ln>
        </p:spPr>
      </p:sp>
      <p:sp>
        <p:nvSpPr>
          <p:cNvPr id="41" name="Google Shape;41;p5"/>
          <p:cNvSpPr/>
          <p:nvPr/>
        </p:nvSpPr>
        <p:spPr>
          <a:xfrm rot="10800000">
            <a:off x="3427971" y="-2731414"/>
            <a:ext cx="4119950" cy="41148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
          <p:cNvSpPr/>
          <p:nvPr/>
        </p:nvSpPr>
        <p:spPr>
          <a:xfrm>
            <a:off x="5468156" y="-783240"/>
            <a:ext cx="2697393" cy="2057400"/>
          </a:xfrm>
          <a:custGeom>
            <a:rect b="b" l="l" r="r" t="t"/>
            <a:pathLst>
              <a:path extrusionOk="0" h="4114800" w="5394785">
                <a:moveTo>
                  <a:pt x="0" y="0"/>
                </a:moveTo>
                <a:lnTo>
                  <a:pt x="5394785" y="0"/>
                </a:lnTo>
                <a:lnTo>
                  <a:pt x="5394785" y="4114800"/>
                </a:lnTo>
                <a:lnTo>
                  <a:pt x="0" y="4114800"/>
                </a:lnTo>
                <a:lnTo>
                  <a:pt x="0" y="0"/>
                </a:lnTo>
                <a:close/>
              </a:path>
            </a:pathLst>
          </a:custGeom>
          <a:blipFill rotWithShape="1">
            <a:blip r:embed="rId2">
              <a:alphaModFix/>
            </a:blip>
            <a:stretch>
              <a:fillRect b="0" l="0" r="0" t="0"/>
            </a:stretch>
          </a:blipFill>
          <a:ln>
            <a:noFill/>
          </a:ln>
        </p:spPr>
      </p:sp>
      <p:sp>
        <p:nvSpPr>
          <p:cNvPr id="44" name="Google Shape;44;p6"/>
          <p:cNvSpPr/>
          <p:nvPr/>
        </p:nvSpPr>
        <p:spPr>
          <a:xfrm rot="-258638">
            <a:off x="2471410" y="4620564"/>
            <a:ext cx="7018531" cy="4105841"/>
          </a:xfrm>
          <a:custGeom>
            <a:rect b="b" l="l" r="r" t="t"/>
            <a:pathLst>
              <a:path extrusionOk="0" h="8229600" w="14067692">
                <a:moveTo>
                  <a:pt x="0" y="0"/>
                </a:moveTo>
                <a:lnTo>
                  <a:pt x="14067692" y="0"/>
                </a:lnTo>
                <a:lnTo>
                  <a:pt x="14067692" y="8229600"/>
                </a:lnTo>
                <a:lnTo>
                  <a:pt x="0" y="8229600"/>
                </a:lnTo>
                <a:lnTo>
                  <a:pt x="0" y="0"/>
                </a:lnTo>
                <a:close/>
              </a:path>
            </a:pathLst>
          </a:custGeom>
          <a:blipFill rotWithShape="1">
            <a:blip r:embed="rId3">
              <a:alphaModFix/>
            </a:blip>
            <a:stretch>
              <a:fillRect b="0" l="0" r="0" t="0"/>
            </a:stretch>
          </a:blipFill>
          <a:ln>
            <a:noFill/>
          </a:ln>
        </p:spPr>
      </p:sp>
      <p:sp>
        <p:nvSpPr>
          <p:cNvPr id="45" name="Google Shape;45;p6"/>
          <p:cNvSpPr/>
          <p:nvPr/>
        </p:nvSpPr>
        <p:spPr>
          <a:xfrm rot="904748">
            <a:off x="-788400" y="3820595"/>
            <a:ext cx="4180312" cy="4112382"/>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4">
              <a:alphaModFix/>
            </a:blip>
            <a:stretch>
              <a:fillRect b="0" l="0" r="0" t="0"/>
            </a:stretch>
          </a:blipFill>
          <a:ln>
            <a:noFill/>
          </a:ln>
        </p:spPr>
      </p:sp>
      <p:sp>
        <p:nvSpPr>
          <p:cNvPr id="46" name="Google Shape;46;p6"/>
          <p:cNvSpPr/>
          <p:nvPr/>
        </p:nvSpPr>
        <p:spPr>
          <a:xfrm rot="-10124778">
            <a:off x="7090115" y="-2056011"/>
            <a:ext cx="4116704" cy="4111558"/>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5">
              <a:alphaModFix/>
            </a:blip>
            <a:stretch>
              <a:fillRect b="0" l="0" r="0" t="0"/>
            </a:stretch>
          </a:blipFill>
          <a:ln>
            <a:noFill/>
          </a:ln>
        </p:spPr>
      </p:sp>
      <p:sp>
        <p:nvSpPr>
          <p:cNvPr id="47" name="Google Shape;47;p6"/>
          <p:cNvSpPr/>
          <p:nvPr/>
        </p:nvSpPr>
        <p:spPr>
          <a:xfrm rot="-9530324">
            <a:off x="-1041404" y="-2509060"/>
            <a:ext cx="5168575" cy="4103469"/>
          </a:xfrm>
          <a:custGeom>
            <a:rect b="b" l="l" r="r" t="t"/>
            <a:pathLst>
              <a:path extrusionOk="0" h="8229600" w="10365694">
                <a:moveTo>
                  <a:pt x="0" y="0"/>
                </a:moveTo>
                <a:lnTo>
                  <a:pt x="10365694" y="0"/>
                </a:lnTo>
                <a:lnTo>
                  <a:pt x="10365694" y="8229600"/>
                </a:lnTo>
                <a:lnTo>
                  <a:pt x="0" y="8229600"/>
                </a:lnTo>
                <a:lnTo>
                  <a:pt x="0" y="0"/>
                </a:lnTo>
                <a:close/>
              </a:path>
            </a:pathLst>
          </a:custGeom>
          <a:blipFill rotWithShape="1">
            <a:blip r:embed="rId6">
              <a:alphaModFix/>
            </a:blip>
            <a:stretch>
              <a:fillRect b="0" l="-24289" r="0" t="0"/>
            </a:stretch>
          </a:blipFill>
          <a:ln>
            <a:noFill/>
          </a:ln>
        </p:spPr>
      </p:sp>
      <p:sp>
        <p:nvSpPr>
          <p:cNvPr id="48" name="Google Shape;4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 name="Google Shape;4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0" name="Shape 50"/>
        <p:cNvGrpSpPr/>
        <p:nvPr/>
      </p:nvGrpSpPr>
      <p:grpSpPr>
        <a:xfrm>
          <a:off x="0" y="0"/>
          <a:ext cx="0" cy="0"/>
          <a:chOff x="0" y="0"/>
          <a:chExt cx="0" cy="0"/>
        </a:xfrm>
      </p:grpSpPr>
      <p:sp>
        <p:nvSpPr>
          <p:cNvPr id="51" name="Google Shape;51;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2" name="Google Shape;5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7"/>
          <p:cNvSpPr/>
          <p:nvPr/>
        </p:nvSpPr>
        <p:spPr>
          <a:xfrm>
            <a:off x="6161147" y="2286000"/>
            <a:ext cx="6441957" cy="4114800"/>
          </a:xfrm>
          <a:custGeom>
            <a:rect b="b" l="l" r="r" t="t"/>
            <a:pathLst>
              <a:path extrusionOk="0" h="8229600" w="12883914">
                <a:moveTo>
                  <a:pt x="0" y="0"/>
                </a:moveTo>
                <a:lnTo>
                  <a:pt x="12883914" y="0"/>
                </a:lnTo>
                <a:lnTo>
                  <a:pt x="12883914" y="8229600"/>
                </a:lnTo>
                <a:lnTo>
                  <a:pt x="0" y="8229600"/>
                </a:lnTo>
                <a:lnTo>
                  <a:pt x="0" y="0"/>
                </a:lnTo>
                <a:close/>
              </a:path>
            </a:pathLst>
          </a:custGeom>
          <a:blipFill rotWithShape="1">
            <a:blip r:embed="rId2">
              <a:alphaModFix/>
            </a:blip>
            <a:stretch>
              <a:fillRect b="0" l="0" r="0" t="0"/>
            </a:stretch>
          </a:blipFill>
          <a:ln>
            <a:noFill/>
          </a:ln>
        </p:spPr>
      </p:sp>
      <p:sp>
        <p:nvSpPr>
          <p:cNvPr id="54" name="Google Shape;54;p7"/>
          <p:cNvSpPr/>
          <p:nvPr/>
        </p:nvSpPr>
        <p:spPr>
          <a:xfrm rot="1902086">
            <a:off x="-2422020" y="3491195"/>
            <a:ext cx="8107688" cy="3668729"/>
          </a:xfrm>
          <a:custGeom>
            <a:rect b="b" l="l" r="r" t="t"/>
            <a:pathLst>
              <a:path extrusionOk="0" h="7344347" w="16230600">
                <a:moveTo>
                  <a:pt x="0" y="0"/>
                </a:moveTo>
                <a:lnTo>
                  <a:pt x="16230600" y="0"/>
                </a:lnTo>
                <a:lnTo>
                  <a:pt x="16230600" y="7344347"/>
                </a:lnTo>
                <a:lnTo>
                  <a:pt x="0" y="7344347"/>
                </a:lnTo>
                <a:lnTo>
                  <a:pt x="0" y="0"/>
                </a:lnTo>
                <a:close/>
              </a:path>
            </a:pathLst>
          </a:custGeom>
          <a:blipFill rotWithShape="1">
            <a:blip r:embed="rId3">
              <a:alphaModFix/>
            </a:blip>
            <a:stretch>
              <a:fillRect b="0" l="0" r="0" t="0"/>
            </a:stretch>
          </a:blipFill>
          <a:ln>
            <a:noFill/>
          </a:ln>
        </p:spPr>
      </p:sp>
      <p:sp>
        <p:nvSpPr>
          <p:cNvPr id="55" name="Google Shape;55;p7"/>
          <p:cNvSpPr/>
          <p:nvPr/>
        </p:nvSpPr>
        <p:spPr>
          <a:xfrm>
            <a:off x="-2536480" y="-3600450"/>
            <a:ext cx="7298980" cy="4114800"/>
          </a:xfrm>
          <a:custGeom>
            <a:rect b="b" l="l" r="r" t="t"/>
            <a:pathLst>
              <a:path extrusionOk="0" h="8229600" w="14597960">
                <a:moveTo>
                  <a:pt x="0" y="0"/>
                </a:moveTo>
                <a:lnTo>
                  <a:pt x="14597960" y="0"/>
                </a:lnTo>
                <a:lnTo>
                  <a:pt x="14597960" y="8229600"/>
                </a:lnTo>
                <a:lnTo>
                  <a:pt x="0" y="8229600"/>
                </a:lnTo>
                <a:lnTo>
                  <a:pt x="0" y="0"/>
                </a:lnTo>
                <a:close/>
              </a:path>
            </a:pathLst>
          </a:custGeom>
          <a:blipFill rotWithShape="1">
            <a:blip r:embed="rId4">
              <a:alphaModFix/>
            </a:blip>
            <a:stretch>
              <a:fillRect b="0" l="0" r="0" t="0"/>
            </a:stretch>
          </a:blipFill>
          <a:ln>
            <a:noFill/>
          </a:ln>
        </p:spPr>
      </p:sp>
      <p:sp>
        <p:nvSpPr>
          <p:cNvPr id="56" name="Google Shape;56;p7"/>
          <p:cNvSpPr/>
          <p:nvPr/>
        </p:nvSpPr>
        <p:spPr>
          <a:xfrm rot="1355872">
            <a:off x="3980519" y="-3593701"/>
            <a:ext cx="7313017" cy="4122713"/>
          </a:xfrm>
          <a:custGeom>
            <a:rect b="b" l="l" r="r" t="t"/>
            <a:pathLst>
              <a:path extrusionOk="0" h="8229600" w="14597960">
                <a:moveTo>
                  <a:pt x="0" y="0"/>
                </a:moveTo>
                <a:lnTo>
                  <a:pt x="14597960" y="0"/>
                </a:lnTo>
                <a:lnTo>
                  <a:pt x="14597960"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8"/>
          <p:cNvSpPr/>
          <p:nvPr/>
        </p:nvSpPr>
        <p:spPr>
          <a:xfrm>
            <a:off x="6161147" y="2286000"/>
            <a:ext cx="6441957" cy="4114800"/>
          </a:xfrm>
          <a:custGeom>
            <a:rect b="b" l="l" r="r" t="t"/>
            <a:pathLst>
              <a:path extrusionOk="0" h="8229600" w="12883914">
                <a:moveTo>
                  <a:pt x="0" y="0"/>
                </a:moveTo>
                <a:lnTo>
                  <a:pt x="12883914" y="0"/>
                </a:lnTo>
                <a:lnTo>
                  <a:pt x="12883914" y="8229600"/>
                </a:lnTo>
                <a:lnTo>
                  <a:pt x="0" y="8229600"/>
                </a:lnTo>
                <a:lnTo>
                  <a:pt x="0" y="0"/>
                </a:lnTo>
                <a:close/>
              </a:path>
            </a:pathLst>
          </a:custGeom>
          <a:blipFill rotWithShape="1">
            <a:blip r:embed="rId2">
              <a:alphaModFix/>
            </a:blip>
            <a:stretch>
              <a:fillRect b="0" l="0" r="0" t="0"/>
            </a:stretch>
          </a:blipFill>
          <a:ln>
            <a:noFill/>
          </a:ln>
        </p:spPr>
      </p:sp>
      <p:sp>
        <p:nvSpPr>
          <p:cNvPr id="60" name="Google Shape;60;p8"/>
          <p:cNvSpPr/>
          <p:nvPr/>
        </p:nvSpPr>
        <p:spPr>
          <a:xfrm rot="1902086">
            <a:off x="-2422020" y="3491195"/>
            <a:ext cx="8107688" cy="3668729"/>
          </a:xfrm>
          <a:custGeom>
            <a:rect b="b" l="l" r="r" t="t"/>
            <a:pathLst>
              <a:path extrusionOk="0" h="7344347" w="16230600">
                <a:moveTo>
                  <a:pt x="0" y="0"/>
                </a:moveTo>
                <a:lnTo>
                  <a:pt x="16230600" y="0"/>
                </a:lnTo>
                <a:lnTo>
                  <a:pt x="16230600" y="7344347"/>
                </a:lnTo>
                <a:lnTo>
                  <a:pt x="0" y="7344347"/>
                </a:lnTo>
                <a:lnTo>
                  <a:pt x="0" y="0"/>
                </a:lnTo>
                <a:close/>
              </a:path>
            </a:pathLst>
          </a:custGeom>
          <a:blipFill rotWithShape="1">
            <a:blip r:embed="rId3">
              <a:alphaModFix/>
            </a:blip>
            <a:stretch>
              <a:fillRect b="0" l="0" r="0" t="0"/>
            </a:stretch>
          </a:blipFill>
          <a:ln>
            <a:noFill/>
          </a:ln>
        </p:spPr>
      </p:sp>
      <p:sp>
        <p:nvSpPr>
          <p:cNvPr id="61" name="Google Shape;61;p8"/>
          <p:cNvSpPr/>
          <p:nvPr/>
        </p:nvSpPr>
        <p:spPr>
          <a:xfrm rot="7464314">
            <a:off x="-2300767" y="-3482306"/>
            <a:ext cx="5995616" cy="4114491"/>
          </a:xfrm>
          <a:custGeom>
            <a:rect b="b" l="l" r="r" t="t"/>
            <a:pathLst>
              <a:path extrusionOk="0" h="8229600" w="11992131">
                <a:moveTo>
                  <a:pt x="0" y="0"/>
                </a:moveTo>
                <a:lnTo>
                  <a:pt x="11992132" y="0"/>
                </a:lnTo>
                <a:lnTo>
                  <a:pt x="11992132" y="8229600"/>
                </a:lnTo>
                <a:lnTo>
                  <a:pt x="0" y="8229600"/>
                </a:lnTo>
                <a:lnTo>
                  <a:pt x="0" y="0"/>
                </a:lnTo>
                <a:close/>
              </a:path>
            </a:pathLst>
          </a:custGeom>
          <a:blipFill rotWithShape="1">
            <a:blip r:embed="rId4">
              <a:alphaModFix/>
            </a:blip>
            <a:stretch>
              <a:fillRect b="0" l="0" r="0" t="0"/>
            </a:stretch>
          </a:blipFill>
          <a:ln>
            <a:noFill/>
          </a:ln>
        </p:spPr>
      </p:sp>
      <p:sp>
        <p:nvSpPr>
          <p:cNvPr id="62" name="Google Shape;62;p8"/>
          <p:cNvSpPr/>
          <p:nvPr/>
        </p:nvSpPr>
        <p:spPr>
          <a:xfrm>
            <a:off x="-2536480" y="-3600450"/>
            <a:ext cx="7298980" cy="4114800"/>
          </a:xfrm>
          <a:custGeom>
            <a:rect b="b" l="l" r="r" t="t"/>
            <a:pathLst>
              <a:path extrusionOk="0" h="8229600" w="14597960">
                <a:moveTo>
                  <a:pt x="0" y="0"/>
                </a:moveTo>
                <a:lnTo>
                  <a:pt x="14597960" y="0"/>
                </a:lnTo>
                <a:lnTo>
                  <a:pt x="14597960" y="8229600"/>
                </a:lnTo>
                <a:lnTo>
                  <a:pt x="0" y="8229600"/>
                </a:lnTo>
                <a:lnTo>
                  <a:pt x="0" y="0"/>
                </a:lnTo>
                <a:close/>
              </a:path>
            </a:pathLst>
          </a:custGeom>
          <a:blipFill rotWithShape="1">
            <a:blip r:embed="rId5">
              <a:alphaModFix/>
            </a:blip>
            <a:stretch>
              <a:fillRect b="0" l="0" r="0" t="0"/>
            </a:stretch>
          </a:blipFill>
          <a:ln>
            <a:noFill/>
          </a:ln>
        </p:spPr>
      </p:sp>
      <p:sp>
        <p:nvSpPr>
          <p:cNvPr id="63" name="Google Shape;63;p8"/>
          <p:cNvSpPr/>
          <p:nvPr/>
        </p:nvSpPr>
        <p:spPr>
          <a:xfrm rot="1355872">
            <a:off x="3980519" y="-3593701"/>
            <a:ext cx="7313017" cy="4122713"/>
          </a:xfrm>
          <a:custGeom>
            <a:rect b="b" l="l" r="r" t="t"/>
            <a:pathLst>
              <a:path extrusionOk="0" h="8229600" w="14597960">
                <a:moveTo>
                  <a:pt x="0" y="0"/>
                </a:moveTo>
                <a:lnTo>
                  <a:pt x="14597960" y="0"/>
                </a:lnTo>
                <a:lnTo>
                  <a:pt x="14597960" y="8229600"/>
                </a:lnTo>
                <a:lnTo>
                  <a:pt x="0" y="8229600"/>
                </a:lnTo>
                <a:lnTo>
                  <a:pt x="0" y="0"/>
                </a:lnTo>
                <a:close/>
              </a:path>
            </a:pathLst>
          </a:custGeom>
          <a:blipFill rotWithShape="1">
            <a:blip r:embed="rId5">
              <a:alphaModFix/>
            </a:blip>
            <a:stretch>
              <a:fillRect b="0" l="0" r="0" t="0"/>
            </a:stretch>
          </a:blipFill>
          <a:ln>
            <a:noFill/>
          </a:ln>
        </p:spPr>
      </p:sp>
      <p:sp>
        <p:nvSpPr>
          <p:cNvPr id="64" name="Google Shape;64;p8"/>
          <p:cNvSpPr/>
          <p:nvPr/>
        </p:nvSpPr>
        <p:spPr>
          <a:xfrm rot="1563210">
            <a:off x="7460991" y="1085453"/>
            <a:ext cx="2023761" cy="798615"/>
          </a:xfrm>
          <a:custGeom>
            <a:rect b="b" l="l" r="r" t="t"/>
            <a:pathLst>
              <a:path extrusionOk="0" h="1594362" w="4040257">
                <a:moveTo>
                  <a:pt x="0" y="0"/>
                </a:moveTo>
                <a:lnTo>
                  <a:pt x="4040257" y="0"/>
                </a:lnTo>
                <a:lnTo>
                  <a:pt x="4040257" y="1594361"/>
                </a:lnTo>
                <a:lnTo>
                  <a:pt x="0" y="1594361"/>
                </a:lnTo>
                <a:lnTo>
                  <a:pt x="0" y="0"/>
                </a:lnTo>
                <a:close/>
              </a:path>
            </a:pathLst>
          </a:custGeom>
          <a:blipFill rotWithShape="1">
            <a:blip r:embed="rId6">
              <a:alphaModFix/>
            </a:blip>
            <a:stretch>
              <a:fillRect b="0" l="0" r="0" t="0"/>
            </a:stretch>
          </a:blipFill>
          <a:ln>
            <a:noFill/>
          </a:ln>
        </p:spPr>
      </p:sp>
      <p:sp>
        <p:nvSpPr>
          <p:cNvPr id="65" name="Google Shape;65;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6" name="Google Shape;66;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7" name="Google Shape;6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9" name="Shape 69"/>
        <p:cNvGrpSpPr/>
        <p:nvPr/>
      </p:nvGrpSpPr>
      <p:grpSpPr>
        <a:xfrm>
          <a:off x="0" y="0"/>
          <a:ext cx="0" cy="0"/>
          <a:chOff x="0" y="0"/>
          <a:chExt cx="0" cy="0"/>
        </a:xfrm>
      </p:grpSpPr>
      <p:sp>
        <p:nvSpPr>
          <p:cNvPr id="70" name="Google Shape;70;p9"/>
          <p:cNvSpPr/>
          <p:nvPr/>
        </p:nvSpPr>
        <p:spPr>
          <a:xfrm>
            <a:off x="-4803741" y="1885950"/>
            <a:ext cx="5996066" cy="4114800"/>
          </a:xfrm>
          <a:custGeom>
            <a:rect b="b" l="l" r="r" t="t"/>
            <a:pathLst>
              <a:path extrusionOk="0" h="8229600" w="11992131">
                <a:moveTo>
                  <a:pt x="0" y="0"/>
                </a:moveTo>
                <a:lnTo>
                  <a:pt x="11992131" y="0"/>
                </a:lnTo>
                <a:lnTo>
                  <a:pt x="11992131" y="8229600"/>
                </a:lnTo>
                <a:lnTo>
                  <a:pt x="0" y="8229600"/>
                </a:lnTo>
                <a:lnTo>
                  <a:pt x="0" y="0"/>
                </a:lnTo>
                <a:close/>
              </a:path>
            </a:pathLst>
          </a:custGeom>
          <a:blipFill rotWithShape="1">
            <a:blip r:embed="rId2">
              <a:alphaModFix/>
            </a:blip>
            <a:stretch>
              <a:fillRect b="0" l="0" r="0" t="0"/>
            </a:stretch>
          </a:blipFill>
          <a:ln>
            <a:noFill/>
          </a:ln>
        </p:spPr>
      </p:sp>
      <p:sp>
        <p:nvSpPr>
          <p:cNvPr id="71" name="Google Shape;71;p9"/>
          <p:cNvSpPr/>
          <p:nvPr/>
        </p:nvSpPr>
        <p:spPr>
          <a:xfrm rot="10800000">
            <a:off x="-979037" y="-3277861"/>
            <a:ext cx="5754965" cy="4114800"/>
          </a:xfrm>
          <a:custGeom>
            <a:rect b="b" l="l" r="r" t="t"/>
            <a:pathLst>
              <a:path extrusionOk="0" h="8229600" w="11509930">
                <a:moveTo>
                  <a:pt x="0" y="0"/>
                </a:moveTo>
                <a:lnTo>
                  <a:pt x="11509930" y="0"/>
                </a:lnTo>
                <a:lnTo>
                  <a:pt x="11509930" y="8229600"/>
                </a:lnTo>
                <a:lnTo>
                  <a:pt x="0" y="8229600"/>
                </a:lnTo>
                <a:lnTo>
                  <a:pt x="0" y="0"/>
                </a:lnTo>
                <a:close/>
              </a:path>
            </a:pathLst>
          </a:custGeom>
          <a:blipFill rotWithShape="1">
            <a:blip r:embed="rId3">
              <a:alphaModFix/>
            </a:blip>
            <a:stretch>
              <a:fillRect b="0" l="0" r="0" t="0"/>
            </a:stretch>
          </a:blipFill>
          <a:ln>
            <a:noFill/>
          </a:ln>
        </p:spPr>
      </p:sp>
      <p:sp>
        <p:nvSpPr>
          <p:cNvPr id="72" name="Google Shape;72;p9"/>
          <p:cNvSpPr/>
          <p:nvPr/>
        </p:nvSpPr>
        <p:spPr>
          <a:xfrm rot="3335686">
            <a:off x="7484884" y="2878268"/>
            <a:ext cx="2463552" cy="4114491"/>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4">
              <a:alphaModFix/>
            </a:blip>
            <a:stretch>
              <a:fillRect b="0" l="0" r="0" t="0"/>
            </a:stretch>
          </a:blipFill>
          <a:ln>
            <a:noFill/>
          </a:ln>
        </p:spPr>
      </p:sp>
      <p:sp>
        <p:nvSpPr>
          <p:cNvPr id="73" name="Google Shape;73;p9"/>
          <p:cNvSpPr/>
          <p:nvPr/>
        </p:nvSpPr>
        <p:spPr>
          <a:xfrm>
            <a:off x="5242052" y="-3458711"/>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5">
              <a:alphaModFix/>
            </a:blip>
            <a:stretch>
              <a:fillRect b="0" l="0" r="0" t="0"/>
            </a:stretch>
          </a:blipFill>
          <a:ln>
            <a:noFill/>
          </a:ln>
        </p:spPr>
      </p:sp>
      <p:sp>
        <p:nvSpPr>
          <p:cNvPr id="74" name="Google Shape;74;p9"/>
          <p:cNvSpPr/>
          <p:nvPr/>
        </p:nvSpPr>
        <p:spPr>
          <a:xfrm rot="-448853">
            <a:off x="248560" y="-488687"/>
            <a:ext cx="1273673" cy="2054312"/>
          </a:xfrm>
          <a:custGeom>
            <a:rect b="b" l="l" r="r" t="t"/>
            <a:pathLst>
              <a:path extrusionOk="0" h="4114800" w="2551176">
                <a:moveTo>
                  <a:pt x="0" y="0"/>
                </a:moveTo>
                <a:lnTo>
                  <a:pt x="2551176" y="0"/>
                </a:lnTo>
                <a:lnTo>
                  <a:pt x="2551176" y="4114800"/>
                </a:lnTo>
                <a:lnTo>
                  <a:pt x="0" y="4114800"/>
                </a:lnTo>
                <a:lnTo>
                  <a:pt x="0" y="0"/>
                </a:lnTo>
                <a:close/>
              </a:path>
            </a:pathLst>
          </a:custGeom>
          <a:blipFill rotWithShape="1">
            <a:blip r:embed="rId6">
              <a:alphaModFix/>
            </a:blip>
            <a:stretch>
              <a:fillRect b="0" l="0" r="0" t="0"/>
            </a:stretch>
          </a:blipFill>
          <a:ln>
            <a:noFill/>
          </a:ln>
        </p:spPr>
      </p:sp>
      <p:sp>
        <p:nvSpPr>
          <p:cNvPr id="75" name="Google Shape;75;p9"/>
          <p:cNvSpPr/>
          <p:nvPr/>
        </p:nvSpPr>
        <p:spPr>
          <a:xfrm rot="-1432517">
            <a:off x="8531848" y="631080"/>
            <a:ext cx="1409100" cy="2058685"/>
          </a:xfrm>
          <a:custGeom>
            <a:rect b="b" l="l" r="r" t="t"/>
            <a:pathLst>
              <a:path extrusionOk="0" h="4114800" w="2816441">
                <a:moveTo>
                  <a:pt x="0" y="0"/>
                </a:moveTo>
                <a:lnTo>
                  <a:pt x="2816441" y="0"/>
                </a:lnTo>
                <a:lnTo>
                  <a:pt x="2816441" y="4114800"/>
                </a:lnTo>
                <a:lnTo>
                  <a:pt x="0" y="4114800"/>
                </a:lnTo>
                <a:lnTo>
                  <a:pt x="0" y="0"/>
                </a:lnTo>
                <a:close/>
              </a:path>
            </a:pathLst>
          </a:custGeom>
          <a:blipFill rotWithShape="1">
            <a:blip r:embed="rId7">
              <a:alphaModFix/>
            </a:blip>
            <a:stretch>
              <a:fillRect b="0" l="0" r="0" t="0"/>
            </a:stretch>
          </a:blipFill>
          <a:ln>
            <a:noFill/>
          </a:ln>
        </p:spPr>
      </p:sp>
      <p:sp>
        <p:nvSpPr>
          <p:cNvPr id="76" name="Google Shape;76;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7" name="Google Shape;7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0"/>
          <p:cNvSpPr/>
          <p:nvPr/>
        </p:nvSpPr>
        <p:spPr>
          <a:xfrm>
            <a:off x="-341150" y="-1530800"/>
            <a:ext cx="12170554" cy="9101138"/>
          </a:xfrm>
          <a:custGeom>
            <a:rect b="b" l="l" r="r" t="t"/>
            <a:pathLst>
              <a:path extrusionOk="0" h="14859000" w="19870293">
                <a:moveTo>
                  <a:pt x="0" y="0"/>
                </a:moveTo>
                <a:lnTo>
                  <a:pt x="19870292" y="0"/>
                </a:lnTo>
                <a:lnTo>
                  <a:pt x="19870292" y="14859000"/>
                </a:lnTo>
                <a:lnTo>
                  <a:pt x="0" y="14859000"/>
                </a:lnTo>
                <a:lnTo>
                  <a:pt x="0" y="0"/>
                </a:lnTo>
                <a:close/>
              </a:path>
            </a:pathLst>
          </a:custGeom>
          <a:blipFill rotWithShape="1">
            <a:blip r:embed="rId2">
              <a:alphaModFix amt="20000"/>
            </a:blip>
            <a:stretch>
              <a:fillRect b="-22379" l="0" r="0" t="-22379"/>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rchitects Daughter"/>
              <a:buChar char="●"/>
              <a:defRPr sz="1800">
                <a:solidFill>
                  <a:schemeClr val="dk2"/>
                </a:solidFill>
                <a:latin typeface="Architects Daughter"/>
                <a:ea typeface="Architects Daughter"/>
                <a:cs typeface="Architects Daughter"/>
                <a:sym typeface="Architects Daughter"/>
              </a:defRPr>
            </a:lvl1pPr>
            <a:lvl2pPr indent="-317500" lvl="1" marL="914400">
              <a:lnSpc>
                <a:spcPct val="115000"/>
              </a:lnSpc>
              <a:spcBef>
                <a:spcPts val="0"/>
              </a:spcBef>
              <a:spcAft>
                <a:spcPts val="0"/>
              </a:spcAft>
              <a:buClr>
                <a:schemeClr val="dk2"/>
              </a:buClr>
              <a:buSzPts val="1400"/>
              <a:buFont typeface="Nanum Pen Script"/>
              <a:buChar char="○"/>
              <a:defRPr>
                <a:solidFill>
                  <a:schemeClr val="dk2"/>
                </a:solidFill>
                <a:latin typeface="Nanum Pen Script"/>
                <a:ea typeface="Nanum Pen Script"/>
                <a:cs typeface="Nanum Pen Script"/>
                <a:sym typeface="Nanum Pen Script"/>
              </a:defRPr>
            </a:lvl2pPr>
            <a:lvl3pPr indent="-317500" lvl="2" marL="13716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3pPr>
            <a:lvl4pPr indent="-317500" lvl="3" marL="18288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4pPr>
            <a:lvl5pPr indent="-317500" lvl="4" marL="22860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5pPr>
            <a:lvl6pPr indent="-317500" lvl="5" marL="27432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6pPr>
            <a:lvl7pPr indent="-317500" lvl="6" marL="32004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7pPr>
            <a:lvl8pPr indent="-317500" lvl="7" marL="36576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8pPr>
            <a:lvl9pPr indent="-317500" lvl="8" marL="41148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28.png"/><Relationship Id="rId13" Type="http://schemas.openxmlformats.org/officeDocument/2006/relationships/image" Target="../media/image11.png"/><Relationship Id="rId12"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4.png"/><Relationship Id="rId14" Type="http://schemas.openxmlformats.org/officeDocument/2006/relationships/image" Target="../media/image5.png"/><Relationship Id="rId5" Type="http://schemas.openxmlformats.org/officeDocument/2006/relationships/image" Target="../media/image20.png"/><Relationship Id="rId6" Type="http://schemas.openxmlformats.org/officeDocument/2006/relationships/image" Target="../media/image1.png"/><Relationship Id="rId7" Type="http://schemas.openxmlformats.org/officeDocument/2006/relationships/image" Target="../media/image9.png"/><Relationship Id="rId8" Type="http://schemas.openxmlformats.org/officeDocument/2006/relationships/image" Target="../media/image26.png"/></Relationships>
</file>

<file path=ppt/slides/_rels/slide10.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6.png"/><Relationship Id="rId12" Type="http://schemas.openxmlformats.org/officeDocument/2006/relationships/image" Target="../media/image105.png"/><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4.png"/><Relationship Id="rId5" Type="http://schemas.openxmlformats.org/officeDocument/2006/relationships/image" Target="../media/image76.png"/><Relationship Id="rId6" Type="http://schemas.openxmlformats.org/officeDocument/2006/relationships/image" Target="../media/image40.png"/><Relationship Id="rId7" Type="http://schemas.openxmlformats.org/officeDocument/2006/relationships/image" Target="../media/image14.png"/><Relationship Id="rId8" Type="http://schemas.openxmlformats.org/officeDocument/2006/relationships/image" Target="../media/image68.png"/></Relationships>
</file>

<file path=ppt/slides/_rels/slide11.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98.png"/><Relationship Id="rId4" Type="http://schemas.openxmlformats.org/officeDocument/2006/relationships/image" Target="../media/image90.png"/><Relationship Id="rId9" Type="http://schemas.openxmlformats.org/officeDocument/2006/relationships/image" Target="../media/image17.png"/><Relationship Id="rId5" Type="http://schemas.openxmlformats.org/officeDocument/2006/relationships/image" Target="../media/image93.png"/><Relationship Id="rId6" Type="http://schemas.openxmlformats.org/officeDocument/2006/relationships/image" Target="../media/image87.png"/><Relationship Id="rId7" Type="http://schemas.openxmlformats.org/officeDocument/2006/relationships/image" Target="../media/image80.png"/><Relationship Id="rId8" Type="http://schemas.openxmlformats.org/officeDocument/2006/relationships/image" Target="../media/image128.png"/></Relationships>
</file>

<file path=ppt/slides/_rels/slide12.xml.rels><?xml version="1.0" encoding="UTF-8" standalone="yes"?><Relationships xmlns="http://schemas.openxmlformats.org/package/2006/relationships"><Relationship Id="rId10" Type="http://schemas.openxmlformats.org/officeDocument/2006/relationships/image" Target="../media/image109.png"/><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7.png"/><Relationship Id="rId4" Type="http://schemas.openxmlformats.org/officeDocument/2006/relationships/image" Target="../media/image31.png"/><Relationship Id="rId9" Type="http://schemas.openxmlformats.org/officeDocument/2006/relationships/image" Target="../media/image92.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14.png"/><Relationship Id="rId8" Type="http://schemas.openxmlformats.org/officeDocument/2006/relationships/image" Target="../media/image103.png"/></Relationships>
</file>

<file path=ppt/slides/_rels/slide13.xml.rels><?xml version="1.0" encoding="UTF-8" standalone="yes"?><Relationships xmlns="http://schemas.openxmlformats.org/package/2006/relationships"><Relationship Id="rId11" Type="http://schemas.openxmlformats.org/officeDocument/2006/relationships/image" Target="../media/image100.png"/><Relationship Id="rId10" Type="http://schemas.openxmlformats.org/officeDocument/2006/relationships/image" Target="../media/image106.png"/><Relationship Id="rId12" Type="http://schemas.openxmlformats.org/officeDocument/2006/relationships/image" Target="../media/image94.png"/><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17.png"/><Relationship Id="rId4" Type="http://schemas.openxmlformats.org/officeDocument/2006/relationships/image" Target="../media/image17.png"/><Relationship Id="rId9" Type="http://schemas.openxmlformats.org/officeDocument/2006/relationships/image" Target="../media/image96.png"/><Relationship Id="rId5" Type="http://schemas.openxmlformats.org/officeDocument/2006/relationships/image" Target="../media/image40.png"/><Relationship Id="rId6" Type="http://schemas.openxmlformats.org/officeDocument/2006/relationships/image" Target="../media/image13.png"/><Relationship Id="rId7" Type="http://schemas.openxmlformats.org/officeDocument/2006/relationships/image" Target="../media/image30.png"/><Relationship Id="rId8"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01.png"/><Relationship Id="rId4" Type="http://schemas.openxmlformats.org/officeDocument/2006/relationships/image" Target="../media/image35.png"/><Relationship Id="rId5" Type="http://schemas.openxmlformats.org/officeDocument/2006/relationships/image" Target="../media/image6.png"/><Relationship Id="rId6" Type="http://schemas.openxmlformats.org/officeDocument/2006/relationships/image" Target="../media/image79.png"/><Relationship Id="rId7"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47.png"/><Relationship Id="rId5" Type="http://schemas.openxmlformats.org/officeDocument/2006/relationships/image" Target="../media/image128.png"/><Relationship Id="rId6" Type="http://schemas.openxmlformats.org/officeDocument/2006/relationships/image" Target="../media/image5.png"/><Relationship Id="rId7" Type="http://schemas.openxmlformats.org/officeDocument/2006/relationships/image" Target="../media/image16.png"/><Relationship Id="rId8"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png"/><Relationship Id="rId5" Type="http://schemas.openxmlformats.org/officeDocument/2006/relationships/image" Target="../media/image102.png"/><Relationship Id="rId6" Type="http://schemas.openxmlformats.org/officeDocument/2006/relationships/image" Target="../media/image31.png"/><Relationship Id="rId7" Type="http://schemas.openxmlformats.org/officeDocument/2006/relationships/image" Target="../media/image14.png"/><Relationship Id="rId8" Type="http://schemas.openxmlformats.org/officeDocument/2006/relationships/image" Target="../media/image4.png"/></Relationships>
</file>

<file path=ppt/slides/_rels/slide17.xml.rels><?xml version="1.0" encoding="UTF-8" standalone="yes"?><Relationships xmlns="http://schemas.openxmlformats.org/package/2006/relationships"><Relationship Id="rId20" Type="http://schemas.openxmlformats.org/officeDocument/2006/relationships/image" Target="../media/image80.png"/><Relationship Id="rId11" Type="http://schemas.openxmlformats.org/officeDocument/2006/relationships/image" Target="../media/image44.png"/><Relationship Id="rId22" Type="http://schemas.openxmlformats.org/officeDocument/2006/relationships/image" Target="../media/image94.png"/><Relationship Id="rId10" Type="http://schemas.openxmlformats.org/officeDocument/2006/relationships/image" Target="../media/image33.png"/><Relationship Id="rId21" Type="http://schemas.openxmlformats.org/officeDocument/2006/relationships/image" Target="../media/image109.png"/><Relationship Id="rId13" Type="http://schemas.openxmlformats.org/officeDocument/2006/relationships/image" Target="../media/image3.png"/><Relationship Id="rId12" Type="http://schemas.openxmlformats.org/officeDocument/2006/relationships/image" Target="../media/image15.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8.png"/><Relationship Id="rId15" Type="http://schemas.openxmlformats.org/officeDocument/2006/relationships/image" Target="../media/image105.png"/><Relationship Id="rId14" Type="http://schemas.openxmlformats.org/officeDocument/2006/relationships/image" Target="../media/image2.png"/><Relationship Id="rId17" Type="http://schemas.openxmlformats.org/officeDocument/2006/relationships/image" Target="../media/image90.png"/><Relationship Id="rId16" Type="http://schemas.openxmlformats.org/officeDocument/2006/relationships/image" Target="../media/image98.png"/><Relationship Id="rId5" Type="http://schemas.openxmlformats.org/officeDocument/2006/relationships/image" Target="../media/image1.png"/><Relationship Id="rId19" Type="http://schemas.openxmlformats.org/officeDocument/2006/relationships/image" Target="../media/image87.png"/><Relationship Id="rId6" Type="http://schemas.openxmlformats.org/officeDocument/2006/relationships/image" Target="../media/image9.png"/><Relationship Id="rId18" Type="http://schemas.openxmlformats.org/officeDocument/2006/relationships/image" Target="../media/image93.png"/><Relationship Id="rId7" Type="http://schemas.openxmlformats.org/officeDocument/2006/relationships/image" Target="../media/image26.png"/><Relationship Id="rId8" Type="http://schemas.openxmlformats.org/officeDocument/2006/relationships/image" Target="../media/image34.png"/></Relationships>
</file>

<file path=ppt/slides/_rels/slide18.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11.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27.png"/><Relationship Id="rId4" Type="http://schemas.openxmlformats.org/officeDocument/2006/relationships/image" Target="../media/image130.png"/><Relationship Id="rId9"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122.png"/><Relationship Id="rId7" Type="http://schemas.openxmlformats.org/officeDocument/2006/relationships/image" Target="../media/image120.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0" Type="http://schemas.openxmlformats.org/officeDocument/2006/relationships/image" Target="../media/image16.png"/><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44.png"/><Relationship Id="rId9" Type="http://schemas.openxmlformats.org/officeDocument/2006/relationships/image" Target="../media/image67.png"/><Relationship Id="rId5" Type="http://schemas.openxmlformats.org/officeDocument/2006/relationships/image" Target="../media/image36.png"/><Relationship Id="rId6" Type="http://schemas.openxmlformats.org/officeDocument/2006/relationships/image" Target="../media/image15.png"/><Relationship Id="rId7" Type="http://schemas.openxmlformats.org/officeDocument/2006/relationships/image" Target="../media/image30.png"/><Relationship Id="rId8"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51.jpg"/><Relationship Id="rId4" Type="http://schemas.openxmlformats.org/officeDocument/2006/relationships/image" Target="../media/image35.png"/><Relationship Id="rId5" Type="http://schemas.openxmlformats.org/officeDocument/2006/relationships/image" Target="../media/image43.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3.png"/><Relationship Id="rId4" Type="http://schemas.openxmlformats.org/officeDocument/2006/relationships/image" Target="../media/image40.png"/><Relationship Id="rId9"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31.png"/><Relationship Id="rId7" Type="http://schemas.openxmlformats.org/officeDocument/2006/relationships/image" Target="../media/image13.png"/><Relationship Id="rId8" Type="http://schemas.openxmlformats.org/officeDocument/2006/relationships/image" Target="../media/image30.png"/></Relationships>
</file>

<file path=ppt/slides/_rels/slide5.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3.png"/><Relationship Id="rId7" Type="http://schemas.openxmlformats.org/officeDocument/2006/relationships/image" Target="../media/image30.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62.jpg"/><Relationship Id="rId5" Type="http://schemas.openxmlformats.org/officeDocument/2006/relationships/image" Target="../media/image35.png"/><Relationship Id="rId6" Type="http://schemas.openxmlformats.org/officeDocument/2006/relationships/image" Target="../media/image55.png"/><Relationship Id="rId7" Type="http://schemas.openxmlformats.org/officeDocument/2006/relationships/image" Target="../media/image6.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60.png"/><Relationship Id="rId9"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61.png"/><Relationship Id="rId7" Type="http://schemas.openxmlformats.org/officeDocument/2006/relationships/image" Target="../media/image17.png"/><Relationship Id="rId8"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47.png"/><Relationship Id="rId5" Type="http://schemas.openxmlformats.org/officeDocument/2006/relationships/image" Target="../media/image72.png"/><Relationship Id="rId6" Type="http://schemas.openxmlformats.org/officeDocument/2006/relationships/image" Target="../media/image12.png"/><Relationship Id="rId7" Type="http://schemas.openxmlformats.org/officeDocument/2006/relationships/image" Target="../media/image6.png"/><Relationship Id="rId8" Type="http://schemas.openxmlformats.org/officeDocument/2006/relationships/image" Target="../media/image4.png"/></Relationships>
</file>

<file path=ppt/slides/_rels/slide9.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81.png"/><Relationship Id="rId12" Type="http://schemas.openxmlformats.org/officeDocument/2006/relationships/image" Target="../media/image89.png"/><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68.png"/><Relationship Id="rId9" Type="http://schemas.openxmlformats.org/officeDocument/2006/relationships/image" Target="../media/image85.png"/><Relationship Id="rId5" Type="http://schemas.openxmlformats.org/officeDocument/2006/relationships/image" Target="../media/image35.png"/><Relationship Id="rId6" Type="http://schemas.openxmlformats.org/officeDocument/2006/relationships/image" Target="../media/image79.png"/><Relationship Id="rId7" Type="http://schemas.openxmlformats.org/officeDocument/2006/relationships/image" Target="../media/image17.png"/><Relationship Id="rId8"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1"/>
          <p:cNvSpPr txBox="1"/>
          <p:nvPr/>
        </p:nvSpPr>
        <p:spPr>
          <a:xfrm>
            <a:off x="3280104" y="1038008"/>
            <a:ext cx="2583900" cy="7695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5000" u="none" cap="none" strike="noStrike">
                <a:solidFill>
                  <a:srgbClr val="FF5757"/>
                </a:solidFill>
                <a:latin typeface="Nanum Pen Script"/>
                <a:ea typeface="Nanum Pen Script"/>
                <a:cs typeface="Nanum Pen Script"/>
                <a:sym typeface="Nanum Pen Script"/>
              </a:rPr>
              <a:t>Hand-Drawn</a:t>
            </a:r>
            <a:endParaRPr sz="700"/>
          </a:p>
        </p:txBody>
      </p:sp>
      <p:sp>
        <p:nvSpPr>
          <p:cNvPr id="86" name="Google Shape;86;p11"/>
          <p:cNvSpPr txBox="1"/>
          <p:nvPr/>
        </p:nvSpPr>
        <p:spPr>
          <a:xfrm>
            <a:off x="2419742" y="1788072"/>
            <a:ext cx="4304400" cy="1816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900" u="none" cap="none" strike="noStrike">
                <a:solidFill>
                  <a:srgbClr val="000000"/>
                </a:solidFill>
                <a:latin typeface="Architects Daughter"/>
                <a:ea typeface="Architects Daughter"/>
                <a:cs typeface="Architects Daughter"/>
                <a:sym typeface="Architects Daughter"/>
              </a:rPr>
              <a:t>Timeline</a:t>
            </a:r>
            <a:endParaRPr sz="700"/>
          </a:p>
          <a:p>
            <a:pPr indent="0" lvl="0" marL="0" marR="0" rtl="0" algn="ctr">
              <a:lnSpc>
                <a:spcPct val="100000"/>
              </a:lnSpc>
              <a:spcBef>
                <a:spcPts val="0"/>
              </a:spcBef>
              <a:spcAft>
                <a:spcPts val="0"/>
              </a:spcAft>
              <a:buNone/>
            </a:pPr>
            <a:r>
              <a:rPr b="0" i="0" lang="en" sz="5900" u="none" cap="none" strike="noStrike">
                <a:solidFill>
                  <a:srgbClr val="000000"/>
                </a:solidFill>
                <a:latin typeface="Architects Daughter"/>
                <a:ea typeface="Architects Daughter"/>
                <a:cs typeface="Architects Daughter"/>
                <a:sym typeface="Architects Daughter"/>
              </a:rPr>
              <a:t>Infographics</a:t>
            </a:r>
            <a:endParaRPr sz="700"/>
          </a:p>
        </p:txBody>
      </p:sp>
      <p:sp>
        <p:nvSpPr>
          <p:cNvPr id="87" name="Google Shape;87;p11"/>
          <p:cNvSpPr/>
          <p:nvPr/>
        </p:nvSpPr>
        <p:spPr>
          <a:xfrm flipH="1" rot="625933">
            <a:off x="6038057" y="3486721"/>
            <a:ext cx="2693458" cy="841245"/>
          </a:xfrm>
          <a:custGeom>
            <a:rect b="b" l="l" r="r" t="t"/>
            <a:pathLst>
              <a:path extrusionOk="0" h="1682489" w="5386915">
                <a:moveTo>
                  <a:pt x="5386915" y="0"/>
                </a:moveTo>
                <a:lnTo>
                  <a:pt x="0" y="0"/>
                </a:lnTo>
                <a:lnTo>
                  <a:pt x="0" y="1682488"/>
                </a:lnTo>
                <a:lnTo>
                  <a:pt x="5386915" y="1682488"/>
                </a:lnTo>
                <a:lnTo>
                  <a:pt x="5386915" y="0"/>
                </a:lnTo>
                <a:close/>
              </a:path>
            </a:pathLst>
          </a:custGeom>
          <a:blipFill rotWithShape="1">
            <a:blip r:embed="rId3">
              <a:alphaModFix/>
            </a:blip>
            <a:stretch>
              <a:fillRect b="0" l="0" r="0" t="0"/>
            </a:stretch>
          </a:blipFill>
          <a:ln>
            <a:noFill/>
          </a:ln>
        </p:spPr>
      </p:sp>
      <p:sp>
        <p:nvSpPr>
          <p:cNvPr id="88" name="Google Shape;88;p11"/>
          <p:cNvSpPr/>
          <p:nvPr/>
        </p:nvSpPr>
        <p:spPr>
          <a:xfrm>
            <a:off x="1050086" y="245459"/>
            <a:ext cx="1566683" cy="2526908"/>
          </a:xfrm>
          <a:custGeom>
            <a:rect b="b" l="l" r="r" t="t"/>
            <a:pathLst>
              <a:path extrusionOk="0" h="5053815" w="3133365">
                <a:moveTo>
                  <a:pt x="0" y="0"/>
                </a:moveTo>
                <a:lnTo>
                  <a:pt x="3133366" y="0"/>
                </a:lnTo>
                <a:lnTo>
                  <a:pt x="3133366" y="5053814"/>
                </a:lnTo>
                <a:lnTo>
                  <a:pt x="0" y="5053814"/>
                </a:lnTo>
                <a:lnTo>
                  <a:pt x="0" y="0"/>
                </a:lnTo>
                <a:close/>
              </a:path>
            </a:pathLst>
          </a:custGeom>
          <a:blipFill rotWithShape="1">
            <a:blip r:embed="rId4">
              <a:alphaModFix/>
            </a:blip>
            <a:stretch>
              <a:fillRect b="0" l="0" r="0" t="0"/>
            </a:stretch>
          </a:blipFill>
          <a:ln>
            <a:noFill/>
          </a:ln>
        </p:spPr>
      </p:sp>
      <p:sp>
        <p:nvSpPr>
          <p:cNvPr id="89" name="Google Shape;89;p11"/>
          <p:cNvSpPr/>
          <p:nvPr/>
        </p:nvSpPr>
        <p:spPr>
          <a:xfrm rot="-1518592">
            <a:off x="603525" y="3163957"/>
            <a:ext cx="1154119" cy="1686160"/>
          </a:xfrm>
          <a:custGeom>
            <a:rect b="b" l="l" r="r" t="t"/>
            <a:pathLst>
              <a:path extrusionOk="0" h="3372320" w="2308238">
                <a:moveTo>
                  <a:pt x="0" y="0"/>
                </a:moveTo>
                <a:lnTo>
                  <a:pt x="2308238" y="0"/>
                </a:lnTo>
                <a:lnTo>
                  <a:pt x="2308238" y="3372320"/>
                </a:lnTo>
                <a:lnTo>
                  <a:pt x="0" y="3372320"/>
                </a:lnTo>
                <a:lnTo>
                  <a:pt x="0" y="0"/>
                </a:lnTo>
                <a:close/>
              </a:path>
            </a:pathLst>
          </a:custGeom>
          <a:blipFill rotWithShape="1">
            <a:blip r:embed="rId5">
              <a:alphaModFix/>
            </a:blip>
            <a:stretch>
              <a:fillRect b="0" l="0" r="0" t="0"/>
            </a:stretch>
          </a:blipFill>
          <a:ln>
            <a:noFill/>
          </a:ln>
        </p:spPr>
      </p:sp>
      <p:sp>
        <p:nvSpPr>
          <p:cNvPr id="90" name="Google Shape;90;p11"/>
          <p:cNvSpPr/>
          <p:nvPr/>
        </p:nvSpPr>
        <p:spPr>
          <a:xfrm>
            <a:off x="7352845" y="1422990"/>
            <a:ext cx="1146079" cy="1641519"/>
          </a:xfrm>
          <a:custGeom>
            <a:rect b="b" l="l" r="r" t="t"/>
            <a:pathLst>
              <a:path extrusionOk="0" h="3283038" w="2292157">
                <a:moveTo>
                  <a:pt x="0" y="0"/>
                </a:moveTo>
                <a:lnTo>
                  <a:pt x="2292157" y="0"/>
                </a:lnTo>
                <a:lnTo>
                  <a:pt x="2292157" y="3283038"/>
                </a:lnTo>
                <a:lnTo>
                  <a:pt x="0" y="3283038"/>
                </a:lnTo>
                <a:lnTo>
                  <a:pt x="0" y="0"/>
                </a:lnTo>
                <a:close/>
              </a:path>
            </a:pathLst>
          </a:custGeom>
          <a:blipFill rotWithShape="1">
            <a:blip r:embed="rId6">
              <a:alphaModFix/>
            </a:blip>
            <a:stretch>
              <a:fillRect b="0" l="0" r="0" t="0"/>
            </a:stretch>
          </a:blipFill>
          <a:ln>
            <a:noFill/>
          </a:ln>
        </p:spPr>
      </p:sp>
      <p:sp>
        <p:nvSpPr>
          <p:cNvPr id="91" name="Google Shape;91;p11"/>
          <p:cNvSpPr/>
          <p:nvPr/>
        </p:nvSpPr>
        <p:spPr>
          <a:xfrm>
            <a:off x="5468156" y="-783240"/>
            <a:ext cx="2697393" cy="2057400"/>
          </a:xfrm>
          <a:custGeom>
            <a:rect b="b" l="l" r="r" t="t"/>
            <a:pathLst>
              <a:path extrusionOk="0" h="4114800" w="5394785">
                <a:moveTo>
                  <a:pt x="0" y="0"/>
                </a:moveTo>
                <a:lnTo>
                  <a:pt x="5394785" y="0"/>
                </a:lnTo>
                <a:lnTo>
                  <a:pt x="5394785" y="4114800"/>
                </a:lnTo>
                <a:lnTo>
                  <a:pt x="0" y="4114800"/>
                </a:lnTo>
                <a:lnTo>
                  <a:pt x="0" y="0"/>
                </a:lnTo>
                <a:close/>
              </a:path>
            </a:pathLst>
          </a:custGeom>
          <a:blipFill rotWithShape="1">
            <a:blip r:embed="rId7">
              <a:alphaModFix/>
            </a:blip>
            <a:stretch>
              <a:fillRect b="0" l="0" r="0" t="0"/>
            </a:stretch>
          </a:blipFill>
          <a:ln>
            <a:noFill/>
          </a:ln>
        </p:spPr>
      </p:sp>
      <p:sp>
        <p:nvSpPr>
          <p:cNvPr id="92" name="Google Shape;92;p11"/>
          <p:cNvSpPr/>
          <p:nvPr/>
        </p:nvSpPr>
        <p:spPr>
          <a:xfrm rot="-731821">
            <a:off x="2854665" y="3843068"/>
            <a:ext cx="2181738" cy="1261918"/>
          </a:xfrm>
          <a:custGeom>
            <a:rect b="b" l="l" r="r" t="t"/>
            <a:pathLst>
              <a:path extrusionOk="0" h="2523835" w="4363477">
                <a:moveTo>
                  <a:pt x="0" y="0"/>
                </a:moveTo>
                <a:lnTo>
                  <a:pt x="4363478" y="0"/>
                </a:lnTo>
                <a:lnTo>
                  <a:pt x="4363478" y="2523835"/>
                </a:lnTo>
                <a:lnTo>
                  <a:pt x="0" y="2523835"/>
                </a:lnTo>
                <a:lnTo>
                  <a:pt x="0" y="0"/>
                </a:lnTo>
                <a:close/>
              </a:path>
            </a:pathLst>
          </a:custGeom>
          <a:blipFill rotWithShape="1">
            <a:blip r:embed="rId8">
              <a:alphaModFix/>
            </a:blip>
            <a:stretch>
              <a:fillRect b="0" l="0" r="0" t="0"/>
            </a:stretch>
          </a:blipFill>
          <a:ln>
            <a:noFill/>
          </a:ln>
        </p:spPr>
      </p:sp>
      <p:sp>
        <p:nvSpPr>
          <p:cNvPr id="93" name="Google Shape;93;p11"/>
          <p:cNvSpPr/>
          <p:nvPr/>
        </p:nvSpPr>
        <p:spPr>
          <a:xfrm>
            <a:off x="3630479" y="-186951"/>
            <a:ext cx="1072990" cy="1157146"/>
          </a:xfrm>
          <a:custGeom>
            <a:rect b="b" l="l" r="r" t="t"/>
            <a:pathLst>
              <a:path extrusionOk="0" h="2314292" w="2145980">
                <a:moveTo>
                  <a:pt x="0" y="0"/>
                </a:moveTo>
                <a:lnTo>
                  <a:pt x="2145980" y="0"/>
                </a:lnTo>
                <a:lnTo>
                  <a:pt x="2145980" y="2314292"/>
                </a:lnTo>
                <a:lnTo>
                  <a:pt x="0" y="2314292"/>
                </a:lnTo>
                <a:lnTo>
                  <a:pt x="0" y="0"/>
                </a:lnTo>
                <a:close/>
              </a:path>
            </a:pathLst>
          </a:custGeom>
          <a:blipFill rotWithShape="1">
            <a:blip r:embed="rId9">
              <a:alphaModFix/>
            </a:blip>
            <a:stretch>
              <a:fillRect b="0" l="0" r="0" t="0"/>
            </a:stretch>
          </a:blipFill>
          <a:ln>
            <a:noFill/>
          </a:ln>
        </p:spPr>
      </p:sp>
      <p:sp>
        <p:nvSpPr>
          <p:cNvPr id="94" name="Google Shape;94;p11"/>
          <p:cNvSpPr/>
          <p:nvPr/>
        </p:nvSpPr>
        <p:spPr>
          <a:xfrm rot="-947929">
            <a:off x="344762" y="468966"/>
            <a:ext cx="744016" cy="1267422"/>
          </a:xfrm>
          <a:custGeom>
            <a:rect b="b" l="l" r="r" t="t"/>
            <a:pathLst>
              <a:path extrusionOk="0" h="2534844" w="1488032">
                <a:moveTo>
                  <a:pt x="0" y="0"/>
                </a:moveTo>
                <a:lnTo>
                  <a:pt x="1488031" y="0"/>
                </a:lnTo>
                <a:lnTo>
                  <a:pt x="1488031" y="2534844"/>
                </a:lnTo>
                <a:lnTo>
                  <a:pt x="0" y="2534844"/>
                </a:lnTo>
                <a:lnTo>
                  <a:pt x="0" y="0"/>
                </a:lnTo>
                <a:close/>
              </a:path>
            </a:pathLst>
          </a:custGeom>
          <a:blipFill rotWithShape="1">
            <a:blip r:embed="rId10">
              <a:alphaModFix/>
            </a:blip>
            <a:stretch>
              <a:fillRect b="0" l="0" r="0" t="0"/>
            </a:stretch>
          </a:blipFill>
          <a:ln>
            <a:noFill/>
          </a:ln>
        </p:spPr>
      </p:sp>
      <p:sp>
        <p:nvSpPr>
          <p:cNvPr id="95" name="Google Shape;95;p11"/>
          <p:cNvSpPr/>
          <p:nvPr/>
        </p:nvSpPr>
        <p:spPr>
          <a:xfrm rot="-250019">
            <a:off x="2467233" y="4629150"/>
            <a:ext cx="7033846" cy="4114800"/>
          </a:xfrm>
          <a:custGeom>
            <a:rect b="b" l="l" r="r" t="t"/>
            <a:pathLst>
              <a:path extrusionOk="0" h="8229600" w="14067692">
                <a:moveTo>
                  <a:pt x="0" y="0"/>
                </a:moveTo>
                <a:lnTo>
                  <a:pt x="14067692" y="0"/>
                </a:lnTo>
                <a:lnTo>
                  <a:pt x="14067692" y="8229600"/>
                </a:lnTo>
                <a:lnTo>
                  <a:pt x="0" y="8229600"/>
                </a:lnTo>
                <a:lnTo>
                  <a:pt x="0" y="0"/>
                </a:lnTo>
                <a:close/>
              </a:path>
            </a:pathLst>
          </a:custGeom>
          <a:blipFill rotWithShape="1">
            <a:blip r:embed="rId11">
              <a:alphaModFix/>
            </a:blip>
            <a:stretch>
              <a:fillRect b="0" l="0" r="0" t="0"/>
            </a:stretch>
          </a:blipFill>
          <a:ln>
            <a:noFill/>
          </a:ln>
        </p:spPr>
      </p:sp>
      <p:sp>
        <p:nvSpPr>
          <p:cNvPr id="96" name="Google Shape;96;p11"/>
          <p:cNvSpPr/>
          <p:nvPr/>
        </p:nvSpPr>
        <p:spPr>
          <a:xfrm rot="901627">
            <a:off x="-786460" y="3819525"/>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12">
              <a:alphaModFix/>
            </a:blip>
            <a:stretch>
              <a:fillRect b="0" l="0" r="0" t="0"/>
            </a:stretch>
          </a:blipFill>
          <a:ln>
            <a:noFill/>
          </a:ln>
        </p:spPr>
      </p:sp>
      <p:sp>
        <p:nvSpPr>
          <p:cNvPr id="97" name="Google Shape;97;p11"/>
          <p:cNvSpPr/>
          <p:nvPr/>
        </p:nvSpPr>
        <p:spPr>
          <a:xfrm rot="-10129314">
            <a:off x="7084025" y="-2057400"/>
            <a:ext cx="4119950" cy="41148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13">
              <a:alphaModFix/>
            </a:blip>
            <a:stretch>
              <a:fillRect b="0" l="0" r="0" t="0"/>
            </a:stretch>
          </a:blipFill>
          <a:ln>
            <a:noFill/>
          </a:ln>
        </p:spPr>
      </p:sp>
      <p:sp>
        <p:nvSpPr>
          <p:cNvPr id="98" name="Google Shape;98;p11"/>
          <p:cNvSpPr/>
          <p:nvPr/>
        </p:nvSpPr>
        <p:spPr>
          <a:xfrm rot="-9525120">
            <a:off x="-1048828" y="-2525116"/>
            <a:ext cx="5182847" cy="4114800"/>
          </a:xfrm>
          <a:custGeom>
            <a:rect b="b" l="l" r="r" t="t"/>
            <a:pathLst>
              <a:path extrusionOk="0" h="8229600" w="10365694">
                <a:moveTo>
                  <a:pt x="0" y="0"/>
                </a:moveTo>
                <a:lnTo>
                  <a:pt x="10365694" y="0"/>
                </a:lnTo>
                <a:lnTo>
                  <a:pt x="10365694" y="8229600"/>
                </a:lnTo>
                <a:lnTo>
                  <a:pt x="0" y="8229600"/>
                </a:lnTo>
                <a:lnTo>
                  <a:pt x="0" y="0"/>
                </a:lnTo>
                <a:close/>
              </a:path>
            </a:pathLst>
          </a:custGeom>
          <a:blipFill rotWithShape="1">
            <a:blip r:embed="rId14">
              <a:alphaModFix/>
            </a:blip>
            <a:stretch>
              <a:fillRect b="0" l="-24291"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20"/>
          <p:cNvPicPr preferRelativeResize="0"/>
          <p:nvPr/>
        </p:nvPicPr>
        <p:blipFill>
          <a:blip r:embed="rId3">
            <a:alphaModFix/>
          </a:blip>
          <a:stretch>
            <a:fillRect/>
          </a:stretch>
        </p:blipFill>
        <p:spPr>
          <a:xfrm>
            <a:off x="4648179" y="603516"/>
            <a:ext cx="1040850" cy="1040850"/>
          </a:xfrm>
          <a:prstGeom prst="rect">
            <a:avLst/>
          </a:prstGeom>
          <a:noFill/>
          <a:ln>
            <a:noFill/>
          </a:ln>
        </p:spPr>
      </p:pic>
      <p:pic>
        <p:nvPicPr>
          <p:cNvPr id="324" name="Google Shape;324;p20"/>
          <p:cNvPicPr preferRelativeResize="0"/>
          <p:nvPr/>
        </p:nvPicPr>
        <p:blipFill>
          <a:blip r:embed="rId4">
            <a:alphaModFix/>
          </a:blip>
          <a:stretch>
            <a:fillRect/>
          </a:stretch>
        </p:blipFill>
        <p:spPr>
          <a:xfrm>
            <a:off x="4667512" y="2051325"/>
            <a:ext cx="1002200" cy="1002200"/>
          </a:xfrm>
          <a:prstGeom prst="rect">
            <a:avLst/>
          </a:prstGeom>
          <a:noFill/>
          <a:ln>
            <a:noFill/>
          </a:ln>
        </p:spPr>
      </p:pic>
      <p:pic>
        <p:nvPicPr>
          <p:cNvPr id="325" name="Google Shape;325;p20"/>
          <p:cNvPicPr preferRelativeResize="0"/>
          <p:nvPr/>
        </p:nvPicPr>
        <p:blipFill>
          <a:blip r:embed="rId5">
            <a:alphaModFix/>
          </a:blip>
          <a:stretch>
            <a:fillRect/>
          </a:stretch>
        </p:blipFill>
        <p:spPr>
          <a:xfrm>
            <a:off x="4648187" y="3499126"/>
            <a:ext cx="1040850" cy="1040850"/>
          </a:xfrm>
          <a:prstGeom prst="rect">
            <a:avLst/>
          </a:prstGeom>
          <a:noFill/>
          <a:ln>
            <a:noFill/>
          </a:ln>
        </p:spPr>
      </p:pic>
      <p:sp>
        <p:nvSpPr>
          <p:cNvPr id="326" name="Google Shape;326;p20"/>
          <p:cNvSpPr/>
          <p:nvPr/>
        </p:nvSpPr>
        <p:spPr>
          <a:xfrm>
            <a:off x="4572000" y="604206"/>
            <a:ext cx="1210552" cy="1002195"/>
          </a:xfrm>
          <a:custGeom>
            <a:rect b="b" l="l" r="r" t="t"/>
            <a:pathLst>
              <a:path extrusionOk="0" h="2004390" w="2421104">
                <a:moveTo>
                  <a:pt x="0" y="0"/>
                </a:moveTo>
                <a:lnTo>
                  <a:pt x="2421104" y="0"/>
                </a:lnTo>
                <a:lnTo>
                  <a:pt x="2421104" y="2004390"/>
                </a:lnTo>
                <a:lnTo>
                  <a:pt x="0" y="2004390"/>
                </a:lnTo>
                <a:lnTo>
                  <a:pt x="0" y="0"/>
                </a:lnTo>
                <a:close/>
              </a:path>
            </a:pathLst>
          </a:custGeom>
          <a:blipFill rotWithShape="1">
            <a:blip r:embed="rId6">
              <a:alphaModFix/>
            </a:blip>
            <a:stretch>
              <a:fillRect b="0" l="0" r="0" t="0"/>
            </a:stretch>
          </a:blipFill>
          <a:ln>
            <a:noFill/>
          </a:ln>
        </p:spPr>
      </p:sp>
      <p:sp>
        <p:nvSpPr>
          <p:cNvPr id="327" name="Google Shape;327;p20"/>
          <p:cNvSpPr/>
          <p:nvPr/>
        </p:nvSpPr>
        <p:spPr>
          <a:xfrm>
            <a:off x="4572000" y="2052006"/>
            <a:ext cx="1210552" cy="1002195"/>
          </a:xfrm>
          <a:custGeom>
            <a:rect b="b" l="l" r="r" t="t"/>
            <a:pathLst>
              <a:path extrusionOk="0" h="2004390" w="2421104">
                <a:moveTo>
                  <a:pt x="0" y="0"/>
                </a:moveTo>
                <a:lnTo>
                  <a:pt x="2421104" y="0"/>
                </a:lnTo>
                <a:lnTo>
                  <a:pt x="2421104" y="2004390"/>
                </a:lnTo>
                <a:lnTo>
                  <a:pt x="0" y="2004390"/>
                </a:lnTo>
                <a:lnTo>
                  <a:pt x="0" y="0"/>
                </a:lnTo>
                <a:close/>
              </a:path>
            </a:pathLst>
          </a:custGeom>
          <a:blipFill rotWithShape="1">
            <a:blip r:embed="rId6">
              <a:alphaModFix/>
            </a:blip>
            <a:stretch>
              <a:fillRect b="0" l="0" r="0" t="0"/>
            </a:stretch>
          </a:blipFill>
          <a:ln>
            <a:noFill/>
          </a:ln>
        </p:spPr>
      </p:sp>
      <p:sp>
        <p:nvSpPr>
          <p:cNvPr id="328" name="Google Shape;328;p20"/>
          <p:cNvSpPr/>
          <p:nvPr/>
        </p:nvSpPr>
        <p:spPr>
          <a:xfrm>
            <a:off x="4572000" y="3499805"/>
            <a:ext cx="1210552" cy="1002195"/>
          </a:xfrm>
          <a:custGeom>
            <a:rect b="b" l="l" r="r" t="t"/>
            <a:pathLst>
              <a:path extrusionOk="0" h="2004390" w="2421104">
                <a:moveTo>
                  <a:pt x="0" y="0"/>
                </a:moveTo>
                <a:lnTo>
                  <a:pt x="2421104" y="0"/>
                </a:lnTo>
                <a:lnTo>
                  <a:pt x="2421104" y="2004390"/>
                </a:lnTo>
                <a:lnTo>
                  <a:pt x="0" y="2004390"/>
                </a:lnTo>
                <a:lnTo>
                  <a:pt x="0" y="0"/>
                </a:lnTo>
                <a:close/>
              </a:path>
            </a:pathLst>
          </a:custGeom>
          <a:blipFill rotWithShape="1">
            <a:blip r:embed="rId6">
              <a:alphaModFix/>
            </a:blip>
            <a:stretch>
              <a:fillRect b="0" l="0" r="0" t="0"/>
            </a:stretch>
          </a:blipFill>
          <a:ln>
            <a:noFill/>
          </a:ln>
        </p:spPr>
      </p:sp>
      <p:sp>
        <p:nvSpPr>
          <p:cNvPr id="329" name="Google Shape;329;p20"/>
          <p:cNvSpPr/>
          <p:nvPr/>
        </p:nvSpPr>
        <p:spPr>
          <a:xfrm>
            <a:off x="6496927" y="3347635"/>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7">
              <a:alphaModFix/>
            </a:blip>
            <a:stretch>
              <a:fillRect b="0" l="0" r="0" t="0"/>
            </a:stretch>
          </a:blipFill>
          <a:ln>
            <a:noFill/>
          </a:ln>
        </p:spPr>
      </p:sp>
      <p:sp>
        <p:nvSpPr>
          <p:cNvPr id="330" name="Google Shape;330;p20"/>
          <p:cNvSpPr/>
          <p:nvPr/>
        </p:nvSpPr>
        <p:spPr>
          <a:xfrm rot="-5064699">
            <a:off x="4758246" y="1678465"/>
            <a:ext cx="917206" cy="159675"/>
          </a:xfrm>
          <a:custGeom>
            <a:rect b="b" l="l" r="r" t="t"/>
            <a:pathLst>
              <a:path extrusionOk="0" h="319351" w="1834412">
                <a:moveTo>
                  <a:pt x="0" y="0"/>
                </a:moveTo>
                <a:lnTo>
                  <a:pt x="1834411" y="0"/>
                </a:lnTo>
                <a:lnTo>
                  <a:pt x="1834411" y="319351"/>
                </a:lnTo>
                <a:lnTo>
                  <a:pt x="0" y="319351"/>
                </a:lnTo>
                <a:lnTo>
                  <a:pt x="0" y="0"/>
                </a:lnTo>
                <a:close/>
              </a:path>
            </a:pathLst>
          </a:custGeom>
          <a:blipFill rotWithShape="1">
            <a:blip r:embed="rId8">
              <a:alphaModFix/>
            </a:blip>
            <a:stretch>
              <a:fillRect b="-233566" l="-2129" r="-26103" t="-197134"/>
            </a:stretch>
          </a:blipFill>
          <a:ln>
            <a:noFill/>
          </a:ln>
        </p:spPr>
      </p:sp>
      <p:sp>
        <p:nvSpPr>
          <p:cNvPr id="331" name="Google Shape;331;p20"/>
          <p:cNvSpPr/>
          <p:nvPr/>
        </p:nvSpPr>
        <p:spPr>
          <a:xfrm rot="-5064699">
            <a:off x="4758246" y="3335814"/>
            <a:ext cx="917206" cy="159675"/>
          </a:xfrm>
          <a:custGeom>
            <a:rect b="b" l="l" r="r" t="t"/>
            <a:pathLst>
              <a:path extrusionOk="0" h="319351" w="1834412">
                <a:moveTo>
                  <a:pt x="0" y="0"/>
                </a:moveTo>
                <a:lnTo>
                  <a:pt x="1834411" y="0"/>
                </a:lnTo>
                <a:lnTo>
                  <a:pt x="1834411" y="319351"/>
                </a:lnTo>
                <a:lnTo>
                  <a:pt x="0" y="319351"/>
                </a:lnTo>
                <a:lnTo>
                  <a:pt x="0" y="0"/>
                </a:lnTo>
                <a:close/>
              </a:path>
            </a:pathLst>
          </a:custGeom>
          <a:blipFill rotWithShape="1">
            <a:blip r:embed="rId8">
              <a:alphaModFix/>
            </a:blip>
            <a:stretch>
              <a:fillRect b="-233566" l="-2129" r="-26103" t="-197134"/>
            </a:stretch>
          </a:blipFill>
          <a:ln>
            <a:noFill/>
          </a:ln>
        </p:spPr>
      </p:sp>
      <p:sp>
        <p:nvSpPr>
          <p:cNvPr id="332" name="Google Shape;332;p20"/>
          <p:cNvSpPr/>
          <p:nvPr/>
        </p:nvSpPr>
        <p:spPr>
          <a:xfrm rot="-5064699">
            <a:off x="4758246" y="287815"/>
            <a:ext cx="917206" cy="159675"/>
          </a:xfrm>
          <a:custGeom>
            <a:rect b="b" l="l" r="r" t="t"/>
            <a:pathLst>
              <a:path extrusionOk="0" h="319351" w="1834412">
                <a:moveTo>
                  <a:pt x="0" y="0"/>
                </a:moveTo>
                <a:lnTo>
                  <a:pt x="1834411" y="0"/>
                </a:lnTo>
                <a:lnTo>
                  <a:pt x="1834411" y="319351"/>
                </a:lnTo>
                <a:lnTo>
                  <a:pt x="0" y="319351"/>
                </a:lnTo>
                <a:lnTo>
                  <a:pt x="0" y="0"/>
                </a:lnTo>
                <a:close/>
              </a:path>
            </a:pathLst>
          </a:custGeom>
          <a:blipFill rotWithShape="1">
            <a:blip r:embed="rId8">
              <a:alphaModFix/>
            </a:blip>
            <a:stretch>
              <a:fillRect b="-233566" l="-2129" r="-26103" t="-197134"/>
            </a:stretch>
          </a:blipFill>
          <a:ln>
            <a:noFill/>
          </a:ln>
        </p:spPr>
      </p:sp>
      <p:sp>
        <p:nvSpPr>
          <p:cNvPr id="333" name="Google Shape;333;p20"/>
          <p:cNvSpPr/>
          <p:nvPr/>
        </p:nvSpPr>
        <p:spPr>
          <a:xfrm rot="-5064699">
            <a:off x="4758246" y="4726172"/>
            <a:ext cx="917206" cy="159675"/>
          </a:xfrm>
          <a:custGeom>
            <a:rect b="b" l="l" r="r" t="t"/>
            <a:pathLst>
              <a:path extrusionOk="0" h="319351" w="1834412">
                <a:moveTo>
                  <a:pt x="0" y="0"/>
                </a:moveTo>
                <a:lnTo>
                  <a:pt x="1834411" y="0"/>
                </a:lnTo>
                <a:lnTo>
                  <a:pt x="1834411" y="319351"/>
                </a:lnTo>
                <a:lnTo>
                  <a:pt x="0" y="319351"/>
                </a:lnTo>
                <a:lnTo>
                  <a:pt x="0" y="0"/>
                </a:lnTo>
                <a:close/>
              </a:path>
            </a:pathLst>
          </a:custGeom>
          <a:blipFill rotWithShape="1">
            <a:blip r:embed="rId8">
              <a:alphaModFix/>
            </a:blip>
            <a:stretch>
              <a:fillRect b="-233566" l="-2129" r="-26103" t="-197134"/>
            </a:stretch>
          </a:blipFill>
          <a:ln>
            <a:noFill/>
          </a:ln>
        </p:spPr>
      </p:sp>
      <p:grpSp>
        <p:nvGrpSpPr>
          <p:cNvPr id="334" name="Google Shape;334;p20"/>
          <p:cNvGrpSpPr/>
          <p:nvPr/>
        </p:nvGrpSpPr>
        <p:grpSpPr>
          <a:xfrm>
            <a:off x="637402" y="1639379"/>
            <a:ext cx="3667898" cy="1921891"/>
            <a:chOff x="0" y="152400"/>
            <a:chExt cx="9781061" cy="5125043"/>
          </a:xfrm>
        </p:grpSpPr>
        <p:sp>
          <p:nvSpPr>
            <p:cNvPr id="335" name="Google Shape;335;p20"/>
            <p:cNvSpPr txBox="1"/>
            <p:nvPr/>
          </p:nvSpPr>
          <p:spPr>
            <a:xfrm>
              <a:off x="0" y="152400"/>
              <a:ext cx="9781061" cy="3984974"/>
            </a:xfrm>
            <a:prstGeom prst="rect">
              <a:avLst/>
            </a:prstGeom>
            <a:noFill/>
            <a:ln>
              <a:noFill/>
            </a:ln>
          </p:spPr>
          <p:txBody>
            <a:bodyPr anchorCtr="0" anchor="t" bIns="0" lIns="0" spcFirstLastPara="1" rIns="0" wrap="square" tIns="0">
              <a:spAutoFit/>
            </a:bodyPr>
            <a:lstStyle/>
            <a:p>
              <a:pPr indent="0" lvl="0" marL="0" marR="0" rtl="0" algn="l">
                <a:lnSpc>
                  <a:spcPct val="105005"/>
                </a:lnSpc>
                <a:spcBef>
                  <a:spcPts val="0"/>
                </a:spcBef>
                <a:spcAft>
                  <a:spcPts val="0"/>
                </a:spcAft>
                <a:buNone/>
              </a:pPr>
              <a:r>
                <a:rPr b="0" i="0" lang="en" sz="5400" u="none" cap="none" strike="noStrike">
                  <a:solidFill>
                    <a:srgbClr val="000000"/>
                  </a:solidFill>
                  <a:latin typeface="Architects Daughter"/>
                  <a:ea typeface="Architects Daughter"/>
                  <a:cs typeface="Architects Daughter"/>
                  <a:sym typeface="Architects Daughter"/>
                </a:rPr>
                <a:t>Your Title Goes Here</a:t>
              </a:r>
              <a:endParaRPr sz="700"/>
            </a:p>
          </p:txBody>
        </p:sp>
        <p:sp>
          <p:nvSpPr>
            <p:cNvPr id="336" name="Google Shape;336;p20"/>
            <p:cNvSpPr txBox="1"/>
            <p:nvPr/>
          </p:nvSpPr>
          <p:spPr>
            <a:xfrm>
              <a:off x="0" y="4726982"/>
              <a:ext cx="9491809" cy="550461"/>
            </a:xfrm>
            <a:prstGeom prst="rect">
              <a:avLst/>
            </a:prstGeom>
            <a:noFill/>
            <a:ln>
              <a:noFill/>
            </a:ln>
          </p:spPr>
          <p:txBody>
            <a:bodyPr anchorCtr="0" anchor="t" bIns="0" lIns="0" spcFirstLastPara="1" rIns="0" wrap="square" tIns="0">
              <a:spAutoFit/>
            </a:bodyPr>
            <a:lstStyle/>
            <a:p>
              <a:pPr indent="0" lvl="1" marL="0" marR="0" rtl="0" algn="l">
                <a:lnSpc>
                  <a:spcPct val="164029"/>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grpSp>
      <p:sp>
        <p:nvSpPr>
          <p:cNvPr id="337" name="Google Shape;337;p20"/>
          <p:cNvSpPr txBox="1"/>
          <p:nvPr/>
        </p:nvSpPr>
        <p:spPr>
          <a:xfrm>
            <a:off x="6031924" y="1257300"/>
            <a:ext cx="2701101" cy="219520"/>
          </a:xfrm>
          <a:prstGeom prst="rect">
            <a:avLst/>
          </a:prstGeom>
          <a:noFill/>
          <a:ln>
            <a:noFill/>
          </a:ln>
        </p:spPr>
        <p:txBody>
          <a:bodyPr anchorCtr="0" anchor="t" bIns="0" lIns="0" spcFirstLastPara="1" rIns="0" wrap="square" tIns="0">
            <a:spAutoFit/>
          </a:bodyPr>
          <a:lstStyle/>
          <a:p>
            <a:pPr indent="0" lvl="1" marL="0" marR="0" rtl="0" algn="l">
              <a:lnSpc>
                <a:spcPct val="164029"/>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338" name="Google Shape;338;p20"/>
          <p:cNvSpPr txBox="1"/>
          <p:nvPr/>
        </p:nvSpPr>
        <p:spPr>
          <a:xfrm>
            <a:off x="6031924" y="804703"/>
            <a:ext cx="1862901" cy="43624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339" name="Google Shape;339;p20"/>
          <p:cNvSpPr txBox="1"/>
          <p:nvPr/>
        </p:nvSpPr>
        <p:spPr>
          <a:xfrm>
            <a:off x="6031924" y="4152900"/>
            <a:ext cx="2701101" cy="219520"/>
          </a:xfrm>
          <a:prstGeom prst="rect">
            <a:avLst/>
          </a:prstGeom>
          <a:noFill/>
          <a:ln>
            <a:noFill/>
          </a:ln>
        </p:spPr>
        <p:txBody>
          <a:bodyPr anchorCtr="0" anchor="t" bIns="0" lIns="0" spcFirstLastPara="1" rIns="0" wrap="square" tIns="0">
            <a:spAutoFit/>
          </a:bodyPr>
          <a:lstStyle/>
          <a:p>
            <a:pPr indent="0" lvl="1" marL="0" marR="0" rtl="0" algn="l">
              <a:lnSpc>
                <a:spcPct val="164029"/>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340" name="Google Shape;340;p20"/>
          <p:cNvSpPr txBox="1"/>
          <p:nvPr/>
        </p:nvSpPr>
        <p:spPr>
          <a:xfrm>
            <a:off x="6031924" y="3700303"/>
            <a:ext cx="1862901" cy="43624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341" name="Google Shape;341;p20"/>
          <p:cNvSpPr/>
          <p:nvPr/>
        </p:nvSpPr>
        <p:spPr>
          <a:xfrm rot="9624395">
            <a:off x="-2179172" y="-3416743"/>
            <a:ext cx="7033846" cy="4114800"/>
          </a:xfrm>
          <a:custGeom>
            <a:rect b="b" l="l" r="r" t="t"/>
            <a:pathLst>
              <a:path extrusionOk="0" h="8229600" w="14067692">
                <a:moveTo>
                  <a:pt x="0" y="0"/>
                </a:moveTo>
                <a:lnTo>
                  <a:pt x="14067692" y="0"/>
                </a:lnTo>
                <a:lnTo>
                  <a:pt x="14067692" y="8229600"/>
                </a:lnTo>
                <a:lnTo>
                  <a:pt x="0" y="8229600"/>
                </a:lnTo>
                <a:lnTo>
                  <a:pt x="0" y="0"/>
                </a:lnTo>
                <a:close/>
              </a:path>
            </a:pathLst>
          </a:custGeom>
          <a:blipFill rotWithShape="1">
            <a:blip r:embed="rId9">
              <a:alphaModFix/>
            </a:blip>
            <a:stretch>
              <a:fillRect b="0" l="0" r="0" t="0"/>
            </a:stretch>
          </a:blipFill>
          <a:ln>
            <a:noFill/>
          </a:ln>
        </p:spPr>
      </p:sp>
      <p:sp>
        <p:nvSpPr>
          <p:cNvPr id="342" name="Google Shape;342;p20"/>
          <p:cNvSpPr/>
          <p:nvPr/>
        </p:nvSpPr>
        <p:spPr>
          <a:xfrm rot="1093620">
            <a:off x="-1058991" y="3643105"/>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10">
              <a:alphaModFix/>
            </a:blip>
            <a:stretch>
              <a:fillRect b="0" l="0" r="0" t="0"/>
            </a:stretch>
          </a:blipFill>
          <a:ln>
            <a:noFill/>
          </a:ln>
        </p:spPr>
      </p:sp>
      <p:sp>
        <p:nvSpPr>
          <p:cNvPr id="343" name="Google Shape;343;p20"/>
          <p:cNvSpPr/>
          <p:nvPr/>
        </p:nvSpPr>
        <p:spPr>
          <a:xfrm rot="-10129314">
            <a:off x="7084025" y="-2057400"/>
            <a:ext cx="4119950" cy="41148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11">
              <a:alphaModFix/>
            </a:blip>
            <a:stretch>
              <a:fillRect b="0" l="0" r="0" t="0"/>
            </a:stretch>
          </a:blipFill>
          <a:ln>
            <a:noFill/>
          </a:ln>
        </p:spPr>
      </p:sp>
      <p:sp>
        <p:nvSpPr>
          <p:cNvPr id="344" name="Google Shape;344;p20"/>
          <p:cNvSpPr/>
          <p:nvPr/>
        </p:nvSpPr>
        <p:spPr>
          <a:xfrm>
            <a:off x="2848328" y="315232"/>
            <a:ext cx="1104196" cy="728849"/>
          </a:xfrm>
          <a:custGeom>
            <a:rect b="b" l="l" r="r" t="t"/>
            <a:pathLst>
              <a:path extrusionOk="0" h="1457697" w="2208391">
                <a:moveTo>
                  <a:pt x="0" y="0"/>
                </a:moveTo>
                <a:lnTo>
                  <a:pt x="2208390" y="0"/>
                </a:lnTo>
                <a:lnTo>
                  <a:pt x="2208390" y="1457697"/>
                </a:lnTo>
                <a:lnTo>
                  <a:pt x="0" y="1457697"/>
                </a:lnTo>
                <a:lnTo>
                  <a:pt x="0" y="0"/>
                </a:lnTo>
                <a:close/>
              </a:path>
            </a:pathLst>
          </a:custGeom>
          <a:blipFill rotWithShape="1">
            <a:blip r:embed="rId12">
              <a:alphaModFix/>
            </a:blip>
            <a:stretch>
              <a:fillRect b="0" l="0" r="0" t="0"/>
            </a:stretch>
          </a:blipFill>
          <a:ln>
            <a:noFill/>
          </a:ln>
        </p:spPr>
      </p:sp>
      <p:sp>
        <p:nvSpPr>
          <p:cNvPr id="345" name="Google Shape;345;p20"/>
          <p:cNvSpPr txBox="1"/>
          <p:nvPr/>
        </p:nvSpPr>
        <p:spPr>
          <a:xfrm>
            <a:off x="6031924" y="2705100"/>
            <a:ext cx="2701101" cy="219520"/>
          </a:xfrm>
          <a:prstGeom prst="rect">
            <a:avLst/>
          </a:prstGeom>
          <a:noFill/>
          <a:ln>
            <a:noFill/>
          </a:ln>
        </p:spPr>
        <p:txBody>
          <a:bodyPr anchorCtr="0" anchor="t" bIns="0" lIns="0" spcFirstLastPara="1" rIns="0" wrap="square" tIns="0">
            <a:spAutoFit/>
          </a:bodyPr>
          <a:lstStyle/>
          <a:p>
            <a:pPr indent="0" lvl="1" marL="0" marR="0" rtl="0" algn="l">
              <a:lnSpc>
                <a:spcPct val="164029"/>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346" name="Google Shape;346;p20"/>
          <p:cNvSpPr txBox="1"/>
          <p:nvPr/>
        </p:nvSpPr>
        <p:spPr>
          <a:xfrm>
            <a:off x="6031924" y="2252503"/>
            <a:ext cx="1862901" cy="43624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1"/>
          <p:cNvSpPr/>
          <p:nvPr/>
        </p:nvSpPr>
        <p:spPr>
          <a:xfrm>
            <a:off x="602132" y="1544990"/>
            <a:ext cx="1359246" cy="825433"/>
          </a:xfrm>
          <a:custGeom>
            <a:rect b="b" l="l" r="r" t="t"/>
            <a:pathLst>
              <a:path extrusionOk="0" h="1650865" w="2718491">
                <a:moveTo>
                  <a:pt x="0" y="0"/>
                </a:moveTo>
                <a:lnTo>
                  <a:pt x="2718490" y="0"/>
                </a:lnTo>
                <a:lnTo>
                  <a:pt x="2718490" y="1650866"/>
                </a:lnTo>
                <a:lnTo>
                  <a:pt x="0" y="1650866"/>
                </a:lnTo>
                <a:lnTo>
                  <a:pt x="0" y="0"/>
                </a:lnTo>
                <a:close/>
              </a:path>
            </a:pathLst>
          </a:custGeom>
          <a:blipFill rotWithShape="1">
            <a:blip r:embed="rId3">
              <a:alphaModFix/>
            </a:blip>
            <a:stretch>
              <a:fillRect b="0" l="0" r="0" t="0"/>
            </a:stretch>
          </a:blipFill>
          <a:ln>
            <a:noFill/>
          </a:ln>
        </p:spPr>
      </p:sp>
      <p:sp>
        <p:nvSpPr>
          <p:cNvPr id="352" name="Google Shape;352;p21"/>
          <p:cNvSpPr/>
          <p:nvPr/>
        </p:nvSpPr>
        <p:spPr>
          <a:xfrm>
            <a:off x="4202315" y="1439865"/>
            <a:ext cx="739370" cy="930557"/>
          </a:xfrm>
          <a:custGeom>
            <a:rect b="b" l="l" r="r" t="t"/>
            <a:pathLst>
              <a:path extrusionOk="0" h="1861115" w="1478740">
                <a:moveTo>
                  <a:pt x="0" y="0"/>
                </a:moveTo>
                <a:lnTo>
                  <a:pt x="1478740" y="0"/>
                </a:lnTo>
                <a:lnTo>
                  <a:pt x="1478740" y="1861115"/>
                </a:lnTo>
                <a:lnTo>
                  <a:pt x="0" y="1861115"/>
                </a:lnTo>
                <a:lnTo>
                  <a:pt x="0" y="0"/>
                </a:lnTo>
                <a:close/>
              </a:path>
            </a:pathLst>
          </a:custGeom>
          <a:blipFill rotWithShape="1">
            <a:blip r:embed="rId4">
              <a:alphaModFix/>
            </a:blip>
            <a:stretch>
              <a:fillRect b="0" l="0" r="0" t="0"/>
            </a:stretch>
          </a:blipFill>
          <a:ln>
            <a:noFill/>
          </a:ln>
        </p:spPr>
      </p:sp>
      <p:sp>
        <p:nvSpPr>
          <p:cNvPr id="353" name="Google Shape;353;p21"/>
          <p:cNvSpPr/>
          <p:nvPr/>
        </p:nvSpPr>
        <p:spPr>
          <a:xfrm>
            <a:off x="5684743" y="1630898"/>
            <a:ext cx="1064760" cy="739524"/>
          </a:xfrm>
          <a:custGeom>
            <a:rect b="b" l="l" r="r" t="t"/>
            <a:pathLst>
              <a:path extrusionOk="0" h="1479048" w="2129520">
                <a:moveTo>
                  <a:pt x="0" y="0"/>
                </a:moveTo>
                <a:lnTo>
                  <a:pt x="2129520" y="0"/>
                </a:lnTo>
                <a:lnTo>
                  <a:pt x="2129520" y="1479049"/>
                </a:lnTo>
                <a:lnTo>
                  <a:pt x="0" y="1479049"/>
                </a:lnTo>
                <a:lnTo>
                  <a:pt x="0" y="0"/>
                </a:lnTo>
                <a:close/>
              </a:path>
            </a:pathLst>
          </a:custGeom>
          <a:blipFill rotWithShape="1">
            <a:blip r:embed="rId5">
              <a:alphaModFix/>
            </a:blip>
            <a:stretch>
              <a:fillRect b="0" l="0" r="0" t="0"/>
            </a:stretch>
          </a:blipFill>
          <a:ln>
            <a:noFill/>
          </a:ln>
        </p:spPr>
      </p:sp>
      <p:sp>
        <p:nvSpPr>
          <p:cNvPr id="354" name="Google Shape;354;p21"/>
          <p:cNvSpPr/>
          <p:nvPr/>
        </p:nvSpPr>
        <p:spPr>
          <a:xfrm>
            <a:off x="7443480" y="1458260"/>
            <a:ext cx="837530" cy="912162"/>
          </a:xfrm>
          <a:custGeom>
            <a:rect b="b" l="l" r="r" t="t"/>
            <a:pathLst>
              <a:path extrusionOk="0" h="1824323" w="1675060">
                <a:moveTo>
                  <a:pt x="0" y="0"/>
                </a:moveTo>
                <a:lnTo>
                  <a:pt x="1675060" y="0"/>
                </a:lnTo>
                <a:lnTo>
                  <a:pt x="1675060" y="1824324"/>
                </a:lnTo>
                <a:lnTo>
                  <a:pt x="0" y="1824324"/>
                </a:lnTo>
                <a:lnTo>
                  <a:pt x="0" y="0"/>
                </a:lnTo>
                <a:close/>
              </a:path>
            </a:pathLst>
          </a:custGeom>
          <a:blipFill rotWithShape="1">
            <a:blip r:embed="rId6">
              <a:alphaModFix/>
            </a:blip>
            <a:stretch>
              <a:fillRect b="0" l="0" r="0" t="0"/>
            </a:stretch>
          </a:blipFill>
          <a:ln>
            <a:noFill/>
          </a:ln>
        </p:spPr>
      </p:sp>
      <p:sp>
        <p:nvSpPr>
          <p:cNvPr id="355" name="Google Shape;355;p21"/>
          <p:cNvSpPr/>
          <p:nvPr/>
        </p:nvSpPr>
        <p:spPr>
          <a:xfrm>
            <a:off x="2446977" y="1526832"/>
            <a:ext cx="829753" cy="861748"/>
          </a:xfrm>
          <a:custGeom>
            <a:rect b="b" l="l" r="r" t="t"/>
            <a:pathLst>
              <a:path extrusionOk="0" h="1723496" w="1659506">
                <a:moveTo>
                  <a:pt x="0" y="0"/>
                </a:moveTo>
                <a:lnTo>
                  <a:pt x="1659506" y="0"/>
                </a:lnTo>
                <a:lnTo>
                  <a:pt x="1659506" y="1723496"/>
                </a:lnTo>
                <a:lnTo>
                  <a:pt x="0" y="1723496"/>
                </a:lnTo>
                <a:lnTo>
                  <a:pt x="0" y="0"/>
                </a:lnTo>
                <a:close/>
              </a:path>
            </a:pathLst>
          </a:custGeom>
          <a:blipFill rotWithShape="1">
            <a:blip r:embed="rId7">
              <a:alphaModFix/>
            </a:blip>
            <a:stretch>
              <a:fillRect b="0" l="0" r="0" t="0"/>
            </a:stretch>
          </a:blipFill>
          <a:ln>
            <a:noFill/>
          </a:ln>
        </p:spPr>
      </p:sp>
      <p:sp>
        <p:nvSpPr>
          <p:cNvPr id="356" name="Google Shape;356;p21"/>
          <p:cNvSpPr/>
          <p:nvPr/>
        </p:nvSpPr>
        <p:spPr>
          <a:xfrm>
            <a:off x="-4050726" y="3284822"/>
            <a:ext cx="4833833" cy="4114800"/>
          </a:xfrm>
          <a:custGeom>
            <a:rect b="b" l="l" r="r" t="t"/>
            <a:pathLst>
              <a:path extrusionOk="0" h="8229600" w="9667665">
                <a:moveTo>
                  <a:pt x="0" y="0"/>
                </a:moveTo>
                <a:lnTo>
                  <a:pt x="9667666" y="0"/>
                </a:lnTo>
                <a:lnTo>
                  <a:pt x="9667666" y="8229600"/>
                </a:lnTo>
                <a:lnTo>
                  <a:pt x="0" y="8229600"/>
                </a:lnTo>
                <a:lnTo>
                  <a:pt x="0" y="0"/>
                </a:lnTo>
                <a:close/>
              </a:path>
            </a:pathLst>
          </a:custGeom>
          <a:blipFill rotWithShape="1">
            <a:blip r:embed="rId8">
              <a:alphaModFix/>
            </a:blip>
            <a:stretch>
              <a:fillRect b="0" l="0" r="0" t="0"/>
            </a:stretch>
          </a:blipFill>
          <a:ln>
            <a:noFill/>
          </a:ln>
        </p:spPr>
      </p:sp>
      <p:sp>
        <p:nvSpPr>
          <p:cNvPr id="357" name="Google Shape;357;p21"/>
          <p:cNvSpPr/>
          <p:nvPr/>
        </p:nvSpPr>
        <p:spPr>
          <a:xfrm rot="-4350753">
            <a:off x="6483703" y="-2449014"/>
            <a:ext cx="5996066" cy="4114800"/>
          </a:xfrm>
          <a:custGeom>
            <a:rect b="b" l="l" r="r" t="t"/>
            <a:pathLst>
              <a:path extrusionOk="0" h="8229600" w="11992131">
                <a:moveTo>
                  <a:pt x="0" y="0"/>
                </a:moveTo>
                <a:lnTo>
                  <a:pt x="11992131" y="0"/>
                </a:lnTo>
                <a:lnTo>
                  <a:pt x="11992131" y="8229600"/>
                </a:lnTo>
                <a:lnTo>
                  <a:pt x="0" y="8229600"/>
                </a:lnTo>
                <a:lnTo>
                  <a:pt x="0" y="0"/>
                </a:lnTo>
                <a:close/>
              </a:path>
            </a:pathLst>
          </a:custGeom>
          <a:blipFill rotWithShape="1">
            <a:blip r:embed="rId9">
              <a:alphaModFix/>
            </a:blip>
            <a:stretch>
              <a:fillRect b="0" l="0" r="0" t="0"/>
            </a:stretch>
          </a:blipFill>
          <a:ln>
            <a:noFill/>
          </a:ln>
        </p:spPr>
      </p:sp>
      <p:sp>
        <p:nvSpPr>
          <p:cNvPr id="358" name="Google Shape;358;p21"/>
          <p:cNvSpPr/>
          <p:nvPr/>
        </p:nvSpPr>
        <p:spPr>
          <a:xfrm>
            <a:off x="5923022" y="3200400"/>
            <a:ext cx="6441957" cy="4114800"/>
          </a:xfrm>
          <a:custGeom>
            <a:rect b="b" l="l" r="r" t="t"/>
            <a:pathLst>
              <a:path extrusionOk="0" h="8229600" w="12883914">
                <a:moveTo>
                  <a:pt x="0" y="0"/>
                </a:moveTo>
                <a:lnTo>
                  <a:pt x="12883914" y="0"/>
                </a:lnTo>
                <a:lnTo>
                  <a:pt x="12883914" y="8229600"/>
                </a:lnTo>
                <a:lnTo>
                  <a:pt x="0" y="8229600"/>
                </a:lnTo>
                <a:lnTo>
                  <a:pt x="0" y="0"/>
                </a:lnTo>
                <a:close/>
              </a:path>
            </a:pathLst>
          </a:custGeom>
          <a:blipFill rotWithShape="1">
            <a:blip r:embed="rId10">
              <a:alphaModFix/>
            </a:blip>
            <a:stretch>
              <a:fillRect b="0" l="0" r="0" t="0"/>
            </a:stretch>
          </a:blipFill>
          <a:ln>
            <a:noFill/>
          </a:ln>
        </p:spPr>
      </p:sp>
      <p:sp>
        <p:nvSpPr>
          <p:cNvPr id="359" name="Google Shape;359;p21"/>
          <p:cNvSpPr/>
          <p:nvPr/>
        </p:nvSpPr>
        <p:spPr>
          <a:xfrm>
            <a:off x="-2726980" y="-3486150"/>
            <a:ext cx="7298980" cy="4114800"/>
          </a:xfrm>
          <a:custGeom>
            <a:rect b="b" l="l" r="r" t="t"/>
            <a:pathLst>
              <a:path extrusionOk="0" h="8229600" w="14597960">
                <a:moveTo>
                  <a:pt x="0" y="0"/>
                </a:moveTo>
                <a:lnTo>
                  <a:pt x="14597960" y="0"/>
                </a:lnTo>
                <a:lnTo>
                  <a:pt x="14597960" y="8229600"/>
                </a:lnTo>
                <a:lnTo>
                  <a:pt x="0" y="8229600"/>
                </a:lnTo>
                <a:lnTo>
                  <a:pt x="0" y="0"/>
                </a:lnTo>
                <a:close/>
              </a:path>
            </a:pathLst>
          </a:custGeom>
          <a:blipFill rotWithShape="1">
            <a:blip r:embed="rId11">
              <a:alphaModFix/>
            </a:blip>
            <a:stretch>
              <a:fillRect b="0" l="0" r="0" t="0"/>
            </a:stretch>
          </a:blipFill>
          <a:ln>
            <a:noFill/>
          </a:ln>
        </p:spPr>
      </p:sp>
      <p:sp>
        <p:nvSpPr>
          <p:cNvPr id="360" name="Google Shape;360;p21"/>
          <p:cNvSpPr txBox="1"/>
          <p:nvPr/>
        </p:nvSpPr>
        <p:spPr>
          <a:xfrm>
            <a:off x="521106" y="2590800"/>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361" name="Google Shape;361;p21"/>
          <p:cNvSpPr txBox="1"/>
          <p:nvPr/>
        </p:nvSpPr>
        <p:spPr>
          <a:xfrm>
            <a:off x="2283755" y="3598392"/>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362" name="Google Shape;362;p21"/>
          <p:cNvSpPr txBox="1"/>
          <p:nvPr/>
        </p:nvSpPr>
        <p:spPr>
          <a:xfrm>
            <a:off x="638632" y="3598392"/>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363" name="Google Shape;363;p21"/>
          <p:cNvSpPr txBox="1"/>
          <p:nvPr/>
        </p:nvSpPr>
        <p:spPr>
          <a:xfrm>
            <a:off x="3928878" y="3598392"/>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364" name="Google Shape;364;p21"/>
          <p:cNvSpPr txBox="1"/>
          <p:nvPr/>
        </p:nvSpPr>
        <p:spPr>
          <a:xfrm>
            <a:off x="5574000" y="3598392"/>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365" name="Google Shape;365;p21"/>
          <p:cNvSpPr txBox="1"/>
          <p:nvPr/>
        </p:nvSpPr>
        <p:spPr>
          <a:xfrm>
            <a:off x="7219123" y="3598392"/>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366" name="Google Shape;366;p21"/>
          <p:cNvSpPr txBox="1"/>
          <p:nvPr/>
        </p:nvSpPr>
        <p:spPr>
          <a:xfrm>
            <a:off x="2166228" y="2590800"/>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367" name="Google Shape;367;p21"/>
          <p:cNvSpPr txBox="1"/>
          <p:nvPr/>
        </p:nvSpPr>
        <p:spPr>
          <a:xfrm>
            <a:off x="3811351" y="2590800"/>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368" name="Google Shape;368;p21"/>
          <p:cNvSpPr txBox="1"/>
          <p:nvPr/>
        </p:nvSpPr>
        <p:spPr>
          <a:xfrm>
            <a:off x="5456474" y="2590800"/>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369" name="Google Shape;369;p21"/>
          <p:cNvSpPr txBox="1"/>
          <p:nvPr/>
        </p:nvSpPr>
        <p:spPr>
          <a:xfrm>
            <a:off x="7101597" y="2590800"/>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370" name="Google Shape;370;p21"/>
          <p:cNvSpPr txBox="1"/>
          <p:nvPr/>
        </p:nvSpPr>
        <p:spPr>
          <a:xfrm>
            <a:off x="1961377" y="590550"/>
            <a:ext cx="5221246" cy="753112"/>
          </a:xfrm>
          <a:prstGeom prst="rect">
            <a:avLst/>
          </a:prstGeom>
          <a:noFill/>
          <a:ln>
            <a:noFill/>
          </a:ln>
        </p:spPr>
        <p:txBody>
          <a:bodyPr anchorCtr="0" anchor="t" bIns="0" lIns="0" spcFirstLastPara="1" rIns="0" wrap="square" tIns="0">
            <a:spAutoFit/>
          </a:bodyPr>
          <a:lstStyle/>
          <a:p>
            <a:pPr indent="0" lvl="0" marL="0" marR="0" rtl="0" algn="ctr">
              <a:lnSpc>
                <a:spcPct val="105005"/>
              </a:lnSpc>
              <a:spcBef>
                <a:spcPts val="0"/>
              </a:spcBef>
              <a:spcAft>
                <a:spcPts val="0"/>
              </a:spcAft>
              <a:buNone/>
            </a:pPr>
            <a:r>
              <a:rPr b="0" i="0" lang="en" sz="5400" u="none" cap="none" strike="noStrike">
                <a:solidFill>
                  <a:srgbClr val="000000"/>
                </a:solidFill>
                <a:latin typeface="Architects Daughter"/>
                <a:ea typeface="Architects Daughter"/>
                <a:cs typeface="Architects Daughter"/>
                <a:sym typeface="Architects Daughter"/>
              </a:rPr>
              <a:t>Add Your Title</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2"/>
          <p:cNvSpPr/>
          <p:nvPr/>
        </p:nvSpPr>
        <p:spPr>
          <a:xfrm>
            <a:off x="-3176910" y="1717427"/>
            <a:ext cx="6544414" cy="4114800"/>
          </a:xfrm>
          <a:custGeom>
            <a:rect b="b" l="l" r="r" t="t"/>
            <a:pathLst>
              <a:path extrusionOk="0" h="8229600" w="13088827">
                <a:moveTo>
                  <a:pt x="0" y="0"/>
                </a:moveTo>
                <a:lnTo>
                  <a:pt x="13088827" y="0"/>
                </a:lnTo>
                <a:lnTo>
                  <a:pt x="13088827" y="8229600"/>
                </a:lnTo>
                <a:lnTo>
                  <a:pt x="0" y="8229600"/>
                </a:lnTo>
                <a:lnTo>
                  <a:pt x="0" y="0"/>
                </a:lnTo>
                <a:close/>
              </a:path>
            </a:pathLst>
          </a:custGeom>
          <a:blipFill rotWithShape="1">
            <a:blip r:embed="rId3">
              <a:alphaModFix/>
            </a:blip>
            <a:stretch>
              <a:fillRect b="0" l="0" r="0" t="0"/>
            </a:stretch>
          </a:blipFill>
          <a:ln>
            <a:noFill/>
          </a:ln>
        </p:spPr>
      </p:sp>
      <p:sp>
        <p:nvSpPr>
          <p:cNvPr id="376" name="Google Shape;376;p22"/>
          <p:cNvSpPr txBox="1"/>
          <p:nvPr/>
        </p:nvSpPr>
        <p:spPr>
          <a:xfrm>
            <a:off x="693740" y="2930155"/>
            <a:ext cx="1528952" cy="583247"/>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4000" u="none" cap="none" strike="noStrike">
                <a:solidFill>
                  <a:srgbClr val="FF5757"/>
                </a:solidFill>
                <a:latin typeface="Nanum Pen Script"/>
                <a:ea typeface="Nanum Pen Script"/>
                <a:cs typeface="Nanum Pen Script"/>
                <a:sym typeface="Nanum Pen Script"/>
              </a:rPr>
              <a:t>23</a:t>
            </a:r>
            <a:endParaRPr sz="700"/>
          </a:p>
        </p:txBody>
      </p:sp>
      <p:sp>
        <p:nvSpPr>
          <p:cNvPr id="377" name="Google Shape;377;p22"/>
          <p:cNvSpPr txBox="1"/>
          <p:nvPr/>
        </p:nvSpPr>
        <p:spPr>
          <a:xfrm>
            <a:off x="807382" y="2504680"/>
            <a:ext cx="1301670" cy="369888"/>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FF5757"/>
                </a:solidFill>
                <a:latin typeface="Nanum Pen Script"/>
                <a:ea typeface="Nanum Pen Script"/>
                <a:cs typeface="Nanum Pen Script"/>
                <a:sym typeface="Nanum Pen Script"/>
              </a:rPr>
              <a:t>Monday</a:t>
            </a:r>
            <a:endParaRPr sz="700"/>
          </a:p>
        </p:txBody>
      </p:sp>
      <p:sp>
        <p:nvSpPr>
          <p:cNvPr id="378" name="Google Shape;378;p22"/>
          <p:cNvSpPr txBox="1"/>
          <p:nvPr/>
        </p:nvSpPr>
        <p:spPr>
          <a:xfrm>
            <a:off x="2751989" y="2930155"/>
            <a:ext cx="1528952" cy="583247"/>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4000" u="none" cap="none" strike="noStrike">
                <a:solidFill>
                  <a:srgbClr val="FF5757"/>
                </a:solidFill>
                <a:latin typeface="Nanum Pen Script"/>
                <a:ea typeface="Nanum Pen Script"/>
                <a:cs typeface="Nanum Pen Script"/>
                <a:sym typeface="Nanum Pen Script"/>
              </a:rPr>
              <a:t>24</a:t>
            </a:r>
            <a:endParaRPr sz="700"/>
          </a:p>
        </p:txBody>
      </p:sp>
      <p:sp>
        <p:nvSpPr>
          <p:cNvPr id="379" name="Google Shape;379;p22"/>
          <p:cNvSpPr txBox="1"/>
          <p:nvPr/>
        </p:nvSpPr>
        <p:spPr>
          <a:xfrm>
            <a:off x="4810689" y="2930155"/>
            <a:ext cx="1528952" cy="583247"/>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4000" u="none" cap="none" strike="noStrike">
                <a:solidFill>
                  <a:srgbClr val="FF5757"/>
                </a:solidFill>
                <a:latin typeface="Nanum Pen Script"/>
                <a:ea typeface="Nanum Pen Script"/>
                <a:cs typeface="Nanum Pen Script"/>
                <a:sym typeface="Nanum Pen Script"/>
              </a:rPr>
              <a:t>25</a:t>
            </a:r>
            <a:endParaRPr sz="700"/>
          </a:p>
        </p:txBody>
      </p:sp>
      <p:sp>
        <p:nvSpPr>
          <p:cNvPr id="380" name="Google Shape;380;p22"/>
          <p:cNvSpPr txBox="1"/>
          <p:nvPr/>
        </p:nvSpPr>
        <p:spPr>
          <a:xfrm>
            <a:off x="6869388" y="2930155"/>
            <a:ext cx="1528952" cy="583247"/>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4000" u="none" cap="none" strike="noStrike">
                <a:solidFill>
                  <a:srgbClr val="FF5757"/>
                </a:solidFill>
                <a:latin typeface="Nanum Pen Script"/>
                <a:ea typeface="Nanum Pen Script"/>
                <a:cs typeface="Nanum Pen Script"/>
                <a:sym typeface="Nanum Pen Script"/>
              </a:rPr>
              <a:t>26</a:t>
            </a:r>
            <a:endParaRPr sz="700"/>
          </a:p>
        </p:txBody>
      </p:sp>
      <p:sp>
        <p:nvSpPr>
          <p:cNvPr id="381" name="Google Shape;381;p22"/>
          <p:cNvSpPr/>
          <p:nvPr/>
        </p:nvSpPr>
        <p:spPr>
          <a:xfrm>
            <a:off x="1961377" y="2906342"/>
            <a:ext cx="1075111" cy="335788"/>
          </a:xfrm>
          <a:custGeom>
            <a:rect b="b" l="l" r="r" t="t"/>
            <a:pathLst>
              <a:path extrusionOk="0" h="671576" w="2150221">
                <a:moveTo>
                  <a:pt x="0" y="0"/>
                </a:moveTo>
                <a:lnTo>
                  <a:pt x="2150221" y="0"/>
                </a:lnTo>
                <a:lnTo>
                  <a:pt x="2150221" y="671576"/>
                </a:lnTo>
                <a:lnTo>
                  <a:pt x="0" y="671576"/>
                </a:lnTo>
                <a:lnTo>
                  <a:pt x="0" y="0"/>
                </a:lnTo>
                <a:close/>
              </a:path>
            </a:pathLst>
          </a:custGeom>
          <a:blipFill rotWithShape="1">
            <a:blip r:embed="rId4">
              <a:alphaModFix/>
            </a:blip>
            <a:stretch>
              <a:fillRect b="0" l="0" r="0" t="0"/>
            </a:stretch>
          </a:blipFill>
          <a:ln>
            <a:noFill/>
          </a:ln>
        </p:spPr>
      </p:sp>
      <p:sp>
        <p:nvSpPr>
          <p:cNvPr id="382" name="Google Shape;382;p22"/>
          <p:cNvSpPr/>
          <p:nvPr/>
        </p:nvSpPr>
        <p:spPr>
          <a:xfrm>
            <a:off x="4008485" y="2906342"/>
            <a:ext cx="1075111" cy="335788"/>
          </a:xfrm>
          <a:custGeom>
            <a:rect b="b" l="l" r="r" t="t"/>
            <a:pathLst>
              <a:path extrusionOk="0" h="671576" w="2150221">
                <a:moveTo>
                  <a:pt x="0" y="0"/>
                </a:moveTo>
                <a:lnTo>
                  <a:pt x="2150221" y="0"/>
                </a:lnTo>
                <a:lnTo>
                  <a:pt x="2150221" y="671576"/>
                </a:lnTo>
                <a:lnTo>
                  <a:pt x="0" y="671576"/>
                </a:lnTo>
                <a:lnTo>
                  <a:pt x="0" y="0"/>
                </a:lnTo>
                <a:close/>
              </a:path>
            </a:pathLst>
          </a:custGeom>
          <a:blipFill rotWithShape="1">
            <a:blip r:embed="rId4">
              <a:alphaModFix/>
            </a:blip>
            <a:stretch>
              <a:fillRect b="0" l="0" r="0" t="0"/>
            </a:stretch>
          </a:blipFill>
          <a:ln>
            <a:noFill/>
          </a:ln>
        </p:spPr>
      </p:sp>
      <p:sp>
        <p:nvSpPr>
          <p:cNvPr id="383" name="Google Shape;383;p22"/>
          <p:cNvSpPr/>
          <p:nvPr/>
        </p:nvSpPr>
        <p:spPr>
          <a:xfrm>
            <a:off x="6055146" y="2906342"/>
            <a:ext cx="1075110" cy="335788"/>
          </a:xfrm>
          <a:custGeom>
            <a:rect b="b" l="l" r="r" t="t"/>
            <a:pathLst>
              <a:path extrusionOk="0" h="671576" w="2150221">
                <a:moveTo>
                  <a:pt x="0" y="0"/>
                </a:moveTo>
                <a:lnTo>
                  <a:pt x="2150221" y="0"/>
                </a:lnTo>
                <a:lnTo>
                  <a:pt x="2150221" y="671576"/>
                </a:lnTo>
                <a:lnTo>
                  <a:pt x="0" y="671576"/>
                </a:lnTo>
                <a:lnTo>
                  <a:pt x="0" y="0"/>
                </a:lnTo>
                <a:close/>
              </a:path>
            </a:pathLst>
          </a:custGeom>
          <a:blipFill rotWithShape="1">
            <a:blip r:embed="rId4">
              <a:alphaModFix/>
            </a:blip>
            <a:stretch>
              <a:fillRect b="0" l="0" r="0" t="0"/>
            </a:stretch>
          </a:blipFill>
          <a:ln>
            <a:noFill/>
          </a:ln>
        </p:spPr>
      </p:sp>
      <p:sp>
        <p:nvSpPr>
          <p:cNvPr id="384" name="Google Shape;384;p22"/>
          <p:cNvSpPr/>
          <p:nvPr/>
        </p:nvSpPr>
        <p:spPr>
          <a:xfrm rot="-9868128">
            <a:off x="-1008273" y="-924498"/>
            <a:ext cx="2463737" cy="4114800"/>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5">
              <a:alphaModFix/>
            </a:blip>
            <a:stretch>
              <a:fillRect b="0" l="0" r="0" t="0"/>
            </a:stretch>
          </a:blipFill>
          <a:ln>
            <a:noFill/>
          </a:ln>
        </p:spPr>
      </p:sp>
      <p:sp>
        <p:nvSpPr>
          <p:cNvPr id="385" name="Google Shape;385;p22"/>
          <p:cNvSpPr/>
          <p:nvPr/>
        </p:nvSpPr>
        <p:spPr>
          <a:xfrm rot="2407376">
            <a:off x="301346" y="330468"/>
            <a:ext cx="1159871" cy="1975827"/>
          </a:xfrm>
          <a:custGeom>
            <a:rect b="b" l="l" r="r" t="t"/>
            <a:pathLst>
              <a:path extrusionOk="0" h="3951653" w="2319742">
                <a:moveTo>
                  <a:pt x="0" y="0"/>
                </a:moveTo>
                <a:lnTo>
                  <a:pt x="2319742" y="0"/>
                </a:lnTo>
                <a:lnTo>
                  <a:pt x="2319742" y="3951653"/>
                </a:lnTo>
                <a:lnTo>
                  <a:pt x="0" y="3951653"/>
                </a:lnTo>
                <a:lnTo>
                  <a:pt x="0" y="0"/>
                </a:lnTo>
                <a:close/>
              </a:path>
            </a:pathLst>
          </a:custGeom>
          <a:blipFill rotWithShape="1">
            <a:blip r:embed="rId6">
              <a:alphaModFix/>
            </a:blip>
            <a:stretch>
              <a:fillRect b="0" l="0" r="0" t="0"/>
            </a:stretch>
          </a:blipFill>
          <a:ln>
            <a:noFill/>
          </a:ln>
        </p:spPr>
      </p:sp>
      <p:sp>
        <p:nvSpPr>
          <p:cNvPr id="386" name="Google Shape;386;p22"/>
          <p:cNvSpPr/>
          <p:nvPr/>
        </p:nvSpPr>
        <p:spPr>
          <a:xfrm>
            <a:off x="5448300" y="3363220"/>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7">
              <a:alphaModFix/>
            </a:blip>
            <a:stretch>
              <a:fillRect b="0" l="0" r="0" t="0"/>
            </a:stretch>
          </a:blipFill>
          <a:ln>
            <a:noFill/>
          </a:ln>
        </p:spPr>
      </p:sp>
      <p:sp>
        <p:nvSpPr>
          <p:cNvPr id="387" name="Google Shape;387;p22"/>
          <p:cNvSpPr/>
          <p:nvPr/>
        </p:nvSpPr>
        <p:spPr>
          <a:xfrm rot="-8330657">
            <a:off x="6713346" y="-1543050"/>
            <a:ext cx="6404358" cy="4114800"/>
          </a:xfrm>
          <a:custGeom>
            <a:rect b="b" l="l" r="r" t="t"/>
            <a:pathLst>
              <a:path extrusionOk="0" h="8229600" w="12808716">
                <a:moveTo>
                  <a:pt x="0" y="0"/>
                </a:moveTo>
                <a:lnTo>
                  <a:pt x="12808716" y="0"/>
                </a:lnTo>
                <a:lnTo>
                  <a:pt x="12808716" y="8229600"/>
                </a:lnTo>
                <a:lnTo>
                  <a:pt x="0" y="8229600"/>
                </a:lnTo>
                <a:lnTo>
                  <a:pt x="0" y="0"/>
                </a:lnTo>
                <a:close/>
              </a:path>
            </a:pathLst>
          </a:custGeom>
          <a:blipFill rotWithShape="1">
            <a:blip r:embed="rId8">
              <a:alphaModFix/>
            </a:blip>
            <a:stretch>
              <a:fillRect b="0" l="0" r="0" t="0"/>
            </a:stretch>
          </a:blipFill>
          <a:ln>
            <a:noFill/>
          </a:ln>
        </p:spPr>
      </p:sp>
      <p:sp>
        <p:nvSpPr>
          <p:cNvPr id="388" name="Google Shape;388;p22"/>
          <p:cNvSpPr/>
          <p:nvPr/>
        </p:nvSpPr>
        <p:spPr>
          <a:xfrm rot="-730562">
            <a:off x="7257052" y="300795"/>
            <a:ext cx="1146202" cy="828019"/>
          </a:xfrm>
          <a:custGeom>
            <a:rect b="b" l="l" r="r" t="t"/>
            <a:pathLst>
              <a:path extrusionOk="0" h="1656038" w="2292403">
                <a:moveTo>
                  <a:pt x="0" y="0"/>
                </a:moveTo>
                <a:lnTo>
                  <a:pt x="2292403" y="0"/>
                </a:lnTo>
                <a:lnTo>
                  <a:pt x="2292403" y="1656038"/>
                </a:lnTo>
                <a:lnTo>
                  <a:pt x="0" y="1656038"/>
                </a:lnTo>
                <a:lnTo>
                  <a:pt x="0" y="0"/>
                </a:lnTo>
                <a:close/>
              </a:path>
            </a:pathLst>
          </a:custGeom>
          <a:blipFill rotWithShape="1">
            <a:blip r:embed="rId9">
              <a:alphaModFix/>
            </a:blip>
            <a:stretch>
              <a:fillRect b="0" l="0" r="0" t="0"/>
            </a:stretch>
          </a:blipFill>
          <a:ln>
            <a:noFill/>
          </a:ln>
        </p:spPr>
      </p:sp>
      <p:sp>
        <p:nvSpPr>
          <p:cNvPr id="389" name="Google Shape;389;p22"/>
          <p:cNvSpPr/>
          <p:nvPr/>
        </p:nvSpPr>
        <p:spPr>
          <a:xfrm rot="-2700000">
            <a:off x="3013683" y="4292924"/>
            <a:ext cx="1177780" cy="740931"/>
          </a:xfrm>
          <a:custGeom>
            <a:rect b="b" l="l" r="r" t="t"/>
            <a:pathLst>
              <a:path extrusionOk="0" h="1481862" w="2355561">
                <a:moveTo>
                  <a:pt x="0" y="0"/>
                </a:moveTo>
                <a:lnTo>
                  <a:pt x="2355562" y="0"/>
                </a:lnTo>
                <a:lnTo>
                  <a:pt x="2355562" y="1481862"/>
                </a:lnTo>
                <a:lnTo>
                  <a:pt x="0" y="1481862"/>
                </a:lnTo>
                <a:lnTo>
                  <a:pt x="0" y="0"/>
                </a:lnTo>
                <a:close/>
              </a:path>
            </a:pathLst>
          </a:custGeom>
          <a:blipFill rotWithShape="1">
            <a:blip r:embed="rId10">
              <a:alphaModFix/>
            </a:blip>
            <a:stretch>
              <a:fillRect b="0" l="0" r="0" t="0"/>
            </a:stretch>
          </a:blipFill>
          <a:ln>
            <a:noFill/>
          </a:ln>
        </p:spPr>
      </p:sp>
      <p:sp>
        <p:nvSpPr>
          <p:cNvPr id="390" name="Google Shape;390;p22"/>
          <p:cNvSpPr txBox="1"/>
          <p:nvPr/>
        </p:nvSpPr>
        <p:spPr>
          <a:xfrm>
            <a:off x="616986" y="3614943"/>
            <a:ext cx="1682463" cy="370079"/>
          </a:xfrm>
          <a:prstGeom prst="rect">
            <a:avLst/>
          </a:prstGeom>
          <a:noFill/>
          <a:ln>
            <a:noFill/>
          </a:ln>
        </p:spPr>
        <p:txBody>
          <a:bodyPr anchorCtr="0" anchor="t" bIns="0" lIns="0" spcFirstLastPara="1" rIns="0" wrap="square" tIns="0">
            <a:spAutoFit/>
          </a:bodyPr>
          <a:lstStyle/>
          <a:p>
            <a:pPr indent="0" lvl="1" marL="0" marR="0" rtl="0" algn="ctr">
              <a:lnSpc>
                <a:spcPct val="164016"/>
              </a:lnSpc>
              <a:spcBef>
                <a:spcPts val="0"/>
              </a:spcBef>
              <a:spcAft>
                <a:spcPts val="0"/>
              </a:spcAft>
              <a:buNone/>
            </a:pPr>
            <a:r>
              <a:rPr b="0" i="0" lang="en" sz="1900" u="none" cap="none" strike="noStrike">
                <a:solidFill>
                  <a:srgbClr val="000000"/>
                </a:solidFill>
                <a:latin typeface="Architects Daughter"/>
                <a:ea typeface="Architects Daughter"/>
                <a:cs typeface="Architects Daughter"/>
                <a:sym typeface="Architects Daughter"/>
              </a:rPr>
              <a:t>Phase 1</a:t>
            </a:r>
            <a:endParaRPr sz="700"/>
          </a:p>
        </p:txBody>
      </p:sp>
      <p:sp>
        <p:nvSpPr>
          <p:cNvPr id="391" name="Google Shape;391;p22"/>
          <p:cNvSpPr txBox="1"/>
          <p:nvPr/>
        </p:nvSpPr>
        <p:spPr>
          <a:xfrm>
            <a:off x="616986" y="3978241"/>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you want to discuss.</a:t>
            </a:r>
            <a:endParaRPr sz="700"/>
          </a:p>
        </p:txBody>
      </p:sp>
      <p:sp>
        <p:nvSpPr>
          <p:cNvPr id="392" name="Google Shape;392;p22"/>
          <p:cNvSpPr txBox="1"/>
          <p:nvPr/>
        </p:nvSpPr>
        <p:spPr>
          <a:xfrm>
            <a:off x="2675234" y="1945823"/>
            <a:ext cx="1682463" cy="370080"/>
          </a:xfrm>
          <a:prstGeom prst="rect">
            <a:avLst/>
          </a:prstGeom>
          <a:noFill/>
          <a:ln>
            <a:noFill/>
          </a:ln>
        </p:spPr>
        <p:txBody>
          <a:bodyPr anchorCtr="0" anchor="t" bIns="0" lIns="0" spcFirstLastPara="1" rIns="0" wrap="square" tIns="0">
            <a:spAutoFit/>
          </a:bodyPr>
          <a:lstStyle/>
          <a:p>
            <a:pPr indent="0" lvl="1" marL="0" marR="0" rtl="0" algn="ctr">
              <a:lnSpc>
                <a:spcPct val="164016"/>
              </a:lnSpc>
              <a:spcBef>
                <a:spcPts val="0"/>
              </a:spcBef>
              <a:spcAft>
                <a:spcPts val="0"/>
              </a:spcAft>
              <a:buNone/>
            </a:pPr>
            <a:r>
              <a:rPr b="0" i="0" lang="en" sz="1900" u="none" cap="none" strike="noStrike">
                <a:solidFill>
                  <a:srgbClr val="000000"/>
                </a:solidFill>
                <a:latin typeface="Architects Daughter"/>
                <a:ea typeface="Architects Daughter"/>
                <a:cs typeface="Architects Daughter"/>
                <a:sym typeface="Architects Daughter"/>
              </a:rPr>
              <a:t>Phase 2</a:t>
            </a:r>
            <a:endParaRPr sz="700"/>
          </a:p>
        </p:txBody>
      </p:sp>
      <p:sp>
        <p:nvSpPr>
          <p:cNvPr id="393" name="Google Shape;393;p22"/>
          <p:cNvSpPr txBox="1"/>
          <p:nvPr/>
        </p:nvSpPr>
        <p:spPr>
          <a:xfrm>
            <a:off x="2675234" y="1531040"/>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you want to discuss.</a:t>
            </a:r>
            <a:endParaRPr sz="700"/>
          </a:p>
        </p:txBody>
      </p:sp>
      <p:sp>
        <p:nvSpPr>
          <p:cNvPr id="394" name="Google Shape;394;p22"/>
          <p:cNvSpPr txBox="1"/>
          <p:nvPr/>
        </p:nvSpPr>
        <p:spPr>
          <a:xfrm>
            <a:off x="2865178" y="2504680"/>
            <a:ext cx="1302573" cy="369888"/>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FF5757"/>
                </a:solidFill>
                <a:latin typeface="Nanum Pen Script"/>
                <a:ea typeface="Nanum Pen Script"/>
                <a:cs typeface="Nanum Pen Script"/>
                <a:sym typeface="Nanum Pen Script"/>
              </a:rPr>
              <a:t>Tuesday</a:t>
            </a:r>
            <a:endParaRPr sz="700"/>
          </a:p>
        </p:txBody>
      </p:sp>
      <p:sp>
        <p:nvSpPr>
          <p:cNvPr id="395" name="Google Shape;395;p22"/>
          <p:cNvSpPr txBox="1"/>
          <p:nvPr/>
        </p:nvSpPr>
        <p:spPr>
          <a:xfrm>
            <a:off x="4733934" y="3614943"/>
            <a:ext cx="1682463" cy="370079"/>
          </a:xfrm>
          <a:prstGeom prst="rect">
            <a:avLst/>
          </a:prstGeom>
          <a:noFill/>
          <a:ln>
            <a:noFill/>
          </a:ln>
        </p:spPr>
        <p:txBody>
          <a:bodyPr anchorCtr="0" anchor="t" bIns="0" lIns="0" spcFirstLastPara="1" rIns="0" wrap="square" tIns="0">
            <a:spAutoFit/>
          </a:bodyPr>
          <a:lstStyle/>
          <a:p>
            <a:pPr indent="0" lvl="1" marL="0" marR="0" rtl="0" algn="ctr">
              <a:lnSpc>
                <a:spcPct val="164016"/>
              </a:lnSpc>
              <a:spcBef>
                <a:spcPts val="0"/>
              </a:spcBef>
              <a:spcAft>
                <a:spcPts val="0"/>
              </a:spcAft>
              <a:buNone/>
            </a:pPr>
            <a:r>
              <a:rPr b="0" i="0" lang="en" sz="1900" u="none" cap="none" strike="noStrike">
                <a:solidFill>
                  <a:srgbClr val="000000"/>
                </a:solidFill>
                <a:latin typeface="Architects Daughter"/>
                <a:ea typeface="Architects Daughter"/>
                <a:cs typeface="Architects Daughter"/>
                <a:sym typeface="Architects Daughter"/>
              </a:rPr>
              <a:t>Phase 3</a:t>
            </a:r>
            <a:endParaRPr sz="700"/>
          </a:p>
        </p:txBody>
      </p:sp>
      <p:sp>
        <p:nvSpPr>
          <p:cNvPr id="396" name="Google Shape;396;p22"/>
          <p:cNvSpPr txBox="1"/>
          <p:nvPr/>
        </p:nvSpPr>
        <p:spPr>
          <a:xfrm>
            <a:off x="6792633" y="1945823"/>
            <a:ext cx="1682463" cy="370080"/>
          </a:xfrm>
          <a:prstGeom prst="rect">
            <a:avLst/>
          </a:prstGeom>
          <a:noFill/>
          <a:ln>
            <a:noFill/>
          </a:ln>
        </p:spPr>
        <p:txBody>
          <a:bodyPr anchorCtr="0" anchor="t" bIns="0" lIns="0" spcFirstLastPara="1" rIns="0" wrap="square" tIns="0">
            <a:spAutoFit/>
          </a:bodyPr>
          <a:lstStyle/>
          <a:p>
            <a:pPr indent="0" lvl="1" marL="0" marR="0" rtl="0" algn="ctr">
              <a:lnSpc>
                <a:spcPct val="164016"/>
              </a:lnSpc>
              <a:spcBef>
                <a:spcPts val="0"/>
              </a:spcBef>
              <a:spcAft>
                <a:spcPts val="0"/>
              </a:spcAft>
              <a:buNone/>
            </a:pPr>
            <a:r>
              <a:rPr b="0" i="0" lang="en" sz="1900" u="none" cap="none" strike="noStrike">
                <a:solidFill>
                  <a:srgbClr val="000000"/>
                </a:solidFill>
                <a:latin typeface="Architects Daughter"/>
                <a:ea typeface="Architects Daughter"/>
                <a:cs typeface="Architects Daughter"/>
                <a:sym typeface="Architects Daughter"/>
              </a:rPr>
              <a:t>Phase 4</a:t>
            </a:r>
            <a:endParaRPr sz="700"/>
          </a:p>
        </p:txBody>
      </p:sp>
      <p:sp>
        <p:nvSpPr>
          <p:cNvPr id="397" name="Google Shape;397;p22"/>
          <p:cNvSpPr txBox="1"/>
          <p:nvPr/>
        </p:nvSpPr>
        <p:spPr>
          <a:xfrm>
            <a:off x="4733934" y="3978241"/>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you want to discuss.</a:t>
            </a:r>
            <a:endParaRPr sz="700"/>
          </a:p>
        </p:txBody>
      </p:sp>
      <p:sp>
        <p:nvSpPr>
          <p:cNvPr id="398" name="Google Shape;398;p22"/>
          <p:cNvSpPr txBox="1"/>
          <p:nvPr/>
        </p:nvSpPr>
        <p:spPr>
          <a:xfrm>
            <a:off x="6792633" y="1531040"/>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you want to discuss.</a:t>
            </a:r>
            <a:endParaRPr sz="700"/>
          </a:p>
        </p:txBody>
      </p:sp>
      <p:sp>
        <p:nvSpPr>
          <p:cNvPr id="399" name="Google Shape;399;p22"/>
          <p:cNvSpPr txBox="1"/>
          <p:nvPr/>
        </p:nvSpPr>
        <p:spPr>
          <a:xfrm>
            <a:off x="4733934" y="2504680"/>
            <a:ext cx="1682463" cy="369888"/>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FF5757"/>
                </a:solidFill>
                <a:latin typeface="Nanum Pen Script"/>
                <a:ea typeface="Nanum Pen Script"/>
                <a:cs typeface="Nanum Pen Script"/>
                <a:sym typeface="Nanum Pen Script"/>
              </a:rPr>
              <a:t>Wednesday</a:t>
            </a:r>
            <a:endParaRPr sz="700"/>
          </a:p>
        </p:txBody>
      </p:sp>
      <p:sp>
        <p:nvSpPr>
          <p:cNvPr id="400" name="Google Shape;400;p22"/>
          <p:cNvSpPr txBox="1"/>
          <p:nvPr/>
        </p:nvSpPr>
        <p:spPr>
          <a:xfrm>
            <a:off x="6929005" y="2504680"/>
            <a:ext cx="1409719" cy="369888"/>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2500" u="none" cap="none" strike="noStrike">
                <a:solidFill>
                  <a:srgbClr val="FF5757"/>
                </a:solidFill>
                <a:latin typeface="Nanum Pen Script"/>
                <a:ea typeface="Nanum Pen Script"/>
                <a:cs typeface="Nanum Pen Script"/>
                <a:sym typeface="Nanum Pen Script"/>
              </a:rPr>
              <a:t>Thursday</a:t>
            </a:r>
            <a:endParaRPr sz="700"/>
          </a:p>
        </p:txBody>
      </p:sp>
      <p:sp>
        <p:nvSpPr>
          <p:cNvPr id="401" name="Google Shape;401;p22"/>
          <p:cNvSpPr txBox="1"/>
          <p:nvPr/>
        </p:nvSpPr>
        <p:spPr>
          <a:xfrm>
            <a:off x="1961377" y="590550"/>
            <a:ext cx="5221246" cy="753112"/>
          </a:xfrm>
          <a:prstGeom prst="rect">
            <a:avLst/>
          </a:prstGeom>
          <a:noFill/>
          <a:ln>
            <a:noFill/>
          </a:ln>
        </p:spPr>
        <p:txBody>
          <a:bodyPr anchorCtr="0" anchor="t" bIns="0" lIns="0" spcFirstLastPara="1" rIns="0" wrap="square" tIns="0">
            <a:spAutoFit/>
          </a:bodyPr>
          <a:lstStyle/>
          <a:p>
            <a:pPr indent="0" lvl="0" marL="0" marR="0" rtl="0" algn="ctr">
              <a:lnSpc>
                <a:spcPct val="105005"/>
              </a:lnSpc>
              <a:spcBef>
                <a:spcPts val="0"/>
              </a:spcBef>
              <a:spcAft>
                <a:spcPts val="0"/>
              </a:spcAft>
              <a:buNone/>
            </a:pPr>
            <a:r>
              <a:rPr b="0" i="0" lang="en" sz="5400" u="none" cap="none" strike="noStrike">
                <a:solidFill>
                  <a:srgbClr val="000000"/>
                </a:solidFill>
                <a:latin typeface="Architects Daughter"/>
                <a:ea typeface="Architects Daughter"/>
                <a:cs typeface="Architects Daughter"/>
                <a:sym typeface="Architects Daughter"/>
              </a:rPr>
              <a:t>Add Your Title</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23"/>
          <p:cNvPicPr preferRelativeResize="0"/>
          <p:nvPr/>
        </p:nvPicPr>
        <p:blipFill>
          <a:blip r:embed="rId3">
            <a:alphaModFix/>
          </a:blip>
          <a:stretch>
            <a:fillRect/>
          </a:stretch>
        </p:blipFill>
        <p:spPr>
          <a:xfrm>
            <a:off x="-159775" y="-48525"/>
            <a:ext cx="9463525" cy="5323233"/>
          </a:xfrm>
          <a:prstGeom prst="rect">
            <a:avLst/>
          </a:prstGeom>
          <a:noFill/>
          <a:ln>
            <a:noFill/>
          </a:ln>
        </p:spPr>
      </p:pic>
      <p:sp>
        <p:nvSpPr>
          <p:cNvPr id="407" name="Google Shape;407;p23"/>
          <p:cNvSpPr/>
          <p:nvPr/>
        </p:nvSpPr>
        <p:spPr>
          <a:xfrm rot="-10598600">
            <a:off x="6766899" y="-2129710"/>
            <a:ext cx="5996066" cy="4114800"/>
          </a:xfrm>
          <a:custGeom>
            <a:rect b="b" l="l" r="r" t="t"/>
            <a:pathLst>
              <a:path extrusionOk="0" h="8229600" w="11992131">
                <a:moveTo>
                  <a:pt x="0" y="0"/>
                </a:moveTo>
                <a:lnTo>
                  <a:pt x="11992131" y="0"/>
                </a:lnTo>
                <a:lnTo>
                  <a:pt x="11992131" y="8229600"/>
                </a:lnTo>
                <a:lnTo>
                  <a:pt x="0" y="8229600"/>
                </a:lnTo>
                <a:lnTo>
                  <a:pt x="0" y="0"/>
                </a:lnTo>
                <a:close/>
              </a:path>
            </a:pathLst>
          </a:custGeom>
          <a:blipFill rotWithShape="1">
            <a:blip r:embed="rId4">
              <a:alphaModFix/>
            </a:blip>
            <a:stretch>
              <a:fillRect b="0" l="0" r="0" t="0"/>
            </a:stretch>
          </a:blipFill>
          <a:ln>
            <a:noFill/>
          </a:ln>
        </p:spPr>
      </p:sp>
      <p:sp>
        <p:nvSpPr>
          <p:cNvPr id="408" name="Google Shape;408;p23"/>
          <p:cNvSpPr txBox="1"/>
          <p:nvPr/>
        </p:nvSpPr>
        <p:spPr>
          <a:xfrm>
            <a:off x="1062359" y="2096165"/>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409" name="Google Shape;409;p23"/>
          <p:cNvSpPr txBox="1"/>
          <p:nvPr/>
        </p:nvSpPr>
        <p:spPr>
          <a:xfrm>
            <a:off x="1179885" y="2971937"/>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410" name="Google Shape;410;p23"/>
          <p:cNvSpPr/>
          <p:nvPr/>
        </p:nvSpPr>
        <p:spPr>
          <a:xfrm>
            <a:off x="1543209" y="1283805"/>
            <a:ext cx="635290" cy="525945"/>
          </a:xfrm>
          <a:custGeom>
            <a:rect b="b" l="l" r="r" t="t"/>
            <a:pathLst>
              <a:path extrusionOk="0" h="1051890" w="1270579">
                <a:moveTo>
                  <a:pt x="0" y="0"/>
                </a:moveTo>
                <a:lnTo>
                  <a:pt x="1270579" y="0"/>
                </a:lnTo>
                <a:lnTo>
                  <a:pt x="1270579" y="1051890"/>
                </a:lnTo>
                <a:lnTo>
                  <a:pt x="0" y="1051890"/>
                </a:lnTo>
                <a:lnTo>
                  <a:pt x="0" y="0"/>
                </a:lnTo>
                <a:close/>
              </a:path>
            </a:pathLst>
          </a:custGeom>
          <a:blipFill rotWithShape="1">
            <a:blip r:embed="rId5">
              <a:alphaModFix/>
            </a:blip>
            <a:stretch>
              <a:fillRect b="0" l="0" r="0" t="0"/>
            </a:stretch>
          </a:blipFill>
          <a:ln>
            <a:noFill/>
          </a:ln>
        </p:spPr>
      </p:sp>
      <p:sp>
        <p:nvSpPr>
          <p:cNvPr id="411" name="Google Shape;411;p23"/>
          <p:cNvSpPr txBox="1"/>
          <p:nvPr/>
        </p:nvSpPr>
        <p:spPr>
          <a:xfrm>
            <a:off x="2895020" y="276308"/>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412" name="Google Shape;412;p23"/>
          <p:cNvSpPr txBox="1"/>
          <p:nvPr/>
        </p:nvSpPr>
        <p:spPr>
          <a:xfrm>
            <a:off x="3012547" y="1152080"/>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413" name="Google Shape;413;p23"/>
          <p:cNvSpPr/>
          <p:nvPr/>
        </p:nvSpPr>
        <p:spPr>
          <a:xfrm>
            <a:off x="3338025" y="2571750"/>
            <a:ext cx="635289" cy="525945"/>
          </a:xfrm>
          <a:custGeom>
            <a:rect b="b" l="l" r="r" t="t"/>
            <a:pathLst>
              <a:path extrusionOk="0" h="1051890" w="1270579">
                <a:moveTo>
                  <a:pt x="0" y="0"/>
                </a:moveTo>
                <a:lnTo>
                  <a:pt x="1270579" y="0"/>
                </a:lnTo>
                <a:lnTo>
                  <a:pt x="1270579" y="1051890"/>
                </a:lnTo>
                <a:lnTo>
                  <a:pt x="0" y="1051890"/>
                </a:lnTo>
                <a:lnTo>
                  <a:pt x="0" y="0"/>
                </a:lnTo>
                <a:close/>
              </a:path>
            </a:pathLst>
          </a:custGeom>
          <a:blipFill rotWithShape="1">
            <a:blip r:embed="rId5">
              <a:alphaModFix/>
            </a:blip>
            <a:stretch>
              <a:fillRect b="0" l="0" r="0" t="0"/>
            </a:stretch>
          </a:blipFill>
          <a:ln>
            <a:noFill/>
          </a:ln>
        </p:spPr>
      </p:sp>
      <p:sp>
        <p:nvSpPr>
          <p:cNvPr id="414" name="Google Shape;414;p23"/>
          <p:cNvSpPr txBox="1"/>
          <p:nvPr/>
        </p:nvSpPr>
        <p:spPr>
          <a:xfrm>
            <a:off x="4727682" y="2822515"/>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415" name="Google Shape;415;p23"/>
          <p:cNvSpPr txBox="1"/>
          <p:nvPr/>
        </p:nvSpPr>
        <p:spPr>
          <a:xfrm>
            <a:off x="4845209" y="3698287"/>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416" name="Google Shape;416;p23"/>
          <p:cNvSpPr/>
          <p:nvPr/>
        </p:nvSpPr>
        <p:spPr>
          <a:xfrm>
            <a:off x="5170686" y="2154664"/>
            <a:ext cx="635290" cy="525945"/>
          </a:xfrm>
          <a:custGeom>
            <a:rect b="b" l="l" r="r" t="t"/>
            <a:pathLst>
              <a:path extrusionOk="0" h="1051890" w="1270579">
                <a:moveTo>
                  <a:pt x="0" y="0"/>
                </a:moveTo>
                <a:lnTo>
                  <a:pt x="1270579" y="0"/>
                </a:lnTo>
                <a:lnTo>
                  <a:pt x="1270579" y="1051890"/>
                </a:lnTo>
                <a:lnTo>
                  <a:pt x="0" y="1051890"/>
                </a:lnTo>
                <a:lnTo>
                  <a:pt x="0" y="0"/>
                </a:lnTo>
                <a:close/>
              </a:path>
            </a:pathLst>
          </a:custGeom>
          <a:blipFill rotWithShape="1">
            <a:blip r:embed="rId5">
              <a:alphaModFix/>
            </a:blip>
            <a:stretch>
              <a:fillRect b="0" l="0" r="0" t="0"/>
            </a:stretch>
          </a:blipFill>
          <a:ln>
            <a:noFill/>
          </a:ln>
        </p:spPr>
      </p:sp>
      <p:sp>
        <p:nvSpPr>
          <p:cNvPr id="417" name="Google Shape;417;p23"/>
          <p:cNvSpPr txBox="1"/>
          <p:nvPr/>
        </p:nvSpPr>
        <p:spPr>
          <a:xfrm>
            <a:off x="6560344" y="1226655"/>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418" name="Google Shape;418;p23"/>
          <p:cNvSpPr txBox="1"/>
          <p:nvPr/>
        </p:nvSpPr>
        <p:spPr>
          <a:xfrm>
            <a:off x="6677871" y="2128530"/>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419" name="Google Shape;419;p23"/>
          <p:cNvSpPr/>
          <p:nvPr/>
        </p:nvSpPr>
        <p:spPr>
          <a:xfrm>
            <a:off x="7003348" y="3579912"/>
            <a:ext cx="635290" cy="525945"/>
          </a:xfrm>
          <a:custGeom>
            <a:rect b="b" l="l" r="r" t="t"/>
            <a:pathLst>
              <a:path extrusionOk="0" h="1051890" w="1270579">
                <a:moveTo>
                  <a:pt x="0" y="0"/>
                </a:moveTo>
                <a:lnTo>
                  <a:pt x="1270579" y="0"/>
                </a:lnTo>
                <a:lnTo>
                  <a:pt x="1270579" y="1051890"/>
                </a:lnTo>
                <a:lnTo>
                  <a:pt x="0" y="1051890"/>
                </a:lnTo>
                <a:lnTo>
                  <a:pt x="0" y="0"/>
                </a:lnTo>
                <a:close/>
              </a:path>
            </a:pathLst>
          </a:custGeom>
          <a:blipFill rotWithShape="1">
            <a:blip r:embed="rId5">
              <a:alphaModFix/>
            </a:blip>
            <a:stretch>
              <a:fillRect b="0" l="0" r="0" t="0"/>
            </a:stretch>
          </a:blipFill>
          <a:ln>
            <a:noFill/>
          </a:ln>
        </p:spPr>
      </p:sp>
      <p:sp>
        <p:nvSpPr>
          <p:cNvPr id="420" name="Google Shape;420;p23"/>
          <p:cNvSpPr/>
          <p:nvPr/>
        </p:nvSpPr>
        <p:spPr>
          <a:xfrm rot="10467449">
            <a:off x="-1674459" y="-3327851"/>
            <a:ext cx="5754965" cy="4114800"/>
          </a:xfrm>
          <a:custGeom>
            <a:rect b="b" l="l" r="r" t="t"/>
            <a:pathLst>
              <a:path extrusionOk="0" h="8229600" w="11509930">
                <a:moveTo>
                  <a:pt x="0" y="0"/>
                </a:moveTo>
                <a:lnTo>
                  <a:pt x="11509930" y="0"/>
                </a:lnTo>
                <a:lnTo>
                  <a:pt x="11509930" y="8229600"/>
                </a:lnTo>
                <a:lnTo>
                  <a:pt x="0" y="8229600"/>
                </a:lnTo>
                <a:lnTo>
                  <a:pt x="0" y="0"/>
                </a:lnTo>
                <a:close/>
              </a:path>
            </a:pathLst>
          </a:custGeom>
          <a:blipFill rotWithShape="1">
            <a:blip r:embed="rId6">
              <a:alphaModFix/>
            </a:blip>
            <a:stretch>
              <a:fillRect b="0" l="0" r="0" t="0"/>
            </a:stretch>
          </a:blipFill>
          <a:ln>
            <a:noFill/>
          </a:ln>
        </p:spPr>
      </p:sp>
      <p:sp>
        <p:nvSpPr>
          <p:cNvPr id="421" name="Google Shape;421;p23"/>
          <p:cNvSpPr/>
          <p:nvPr/>
        </p:nvSpPr>
        <p:spPr>
          <a:xfrm rot="3990215">
            <a:off x="7124755" y="3155046"/>
            <a:ext cx="2463737" cy="4114800"/>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7">
              <a:alphaModFix/>
            </a:blip>
            <a:stretch>
              <a:fillRect b="0" l="0" r="0" t="0"/>
            </a:stretch>
          </a:blipFill>
          <a:ln>
            <a:noFill/>
          </a:ln>
        </p:spPr>
      </p:sp>
      <p:sp>
        <p:nvSpPr>
          <p:cNvPr id="422" name="Google Shape;422;p23"/>
          <p:cNvSpPr/>
          <p:nvPr/>
        </p:nvSpPr>
        <p:spPr>
          <a:xfrm rot="-10598600">
            <a:off x="-361470" y="4207219"/>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8">
              <a:alphaModFix/>
            </a:blip>
            <a:stretch>
              <a:fillRect b="0" l="0" r="0" t="0"/>
            </a:stretch>
          </a:blipFill>
          <a:ln>
            <a:noFill/>
          </a:ln>
        </p:spPr>
      </p:sp>
      <p:sp>
        <p:nvSpPr>
          <p:cNvPr id="423" name="Google Shape;423;p23"/>
          <p:cNvSpPr/>
          <p:nvPr/>
        </p:nvSpPr>
        <p:spPr>
          <a:xfrm rot="1509786">
            <a:off x="3114267" y="3844624"/>
            <a:ext cx="1103269" cy="1189720"/>
          </a:xfrm>
          <a:custGeom>
            <a:rect b="b" l="l" r="r" t="t"/>
            <a:pathLst>
              <a:path extrusionOk="0" h="2379439" w="2206539">
                <a:moveTo>
                  <a:pt x="0" y="0"/>
                </a:moveTo>
                <a:lnTo>
                  <a:pt x="2206539" y="0"/>
                </a:lnTo>
                <a:lnTo>
                  <a:pt x="2206539" y="2379439"/>
                </a:lnTo>
                <a:lnTo>
                  <a:pt x="0" y="2379439"/>
                </a:lnTo>
                <a:lnTo>
                  <a:pt x="0" y="0"/>
                </a:lnTo>
                <a:close/>
              </a:path>
            </a:pathLst>
          </a:custGeom>
          <a:blipFill rotWithShape="1">
            <a:blip r:embed="rId9">
              <a:alphaModFix/>
            </a:blip>
            <a:stretch>
              <a:fillRect b="0" l="0" r="0" t="0"/>
            </a:stretch>
          </a:blipFill>
          <a:ln>
            <a:noFill/>
          </a:ln>
        </p:spPr>
      </p:sp>
      <p:sp>
        <p:nvSpPr>
          <p:cNvPr id="424" name="Google Shape;424;p23"/>
          <p:cNvSpPr/>
          <p:nvPr/>
        </p:nvSpPr>
        <p:spPr>
          <a:xfrm>
            <a:off x="5221104" y="228019"/>
            <a:ext cx="1339239" cy="1327065"/>
          </a:xfrm>
          <a:custGeom>
            <a:rect b="b" l="l" r="r" t="t"/>
            <a:pathLst>
              <a:path extrusionOk="0" h="2654130" w="2678479">
                <a:moveTo>
                  <a:pt x="0" y="0"/>
                </a:moveTo>
                <a:lnTo>
                  <a:pt x="2678480" y="0"/>
                </a:lnTo>
                <a:lnTo>
                  <a:pt x="2678480" y="2654130"/>
                </a:lnTo>
                <a:lnTo>
                  <a:pt x="0" y="2654130"/>
                </a:lnTo>
                <a:lnTo>
                  <a:pt x="0" y="0"/>
                </a:lnTo>
                <a:close/>
              </a:path>
            </a:pathLst>
          </a:custGeom>
          <a:blipFill rotWithShape="1">
            <a:blip r:embed="rId10">
              <a:alphaModFix/>
            </a:blip>
            <a:stretch>
              <a:fillRect b="0" l="0" r="0" t="0"/>
            </a:stretch>
          </a:blipFill>
          <a:ln>
            <a:noFill/>
          </a:ln>
        </p:spPr>
      </p:sp>
      <p:sp>
        <p:nvSpPr>
          <p:cNvPr id="425" name="Google Shape;425;p23"/>
          <p:cNvSpPr/>
          <p:nvPr/>
        </p:nvSpPr>
        <p:spPr>
          <a:xfrm>
            <a:off x="8345123" y="2040738"/>
            <a:ext cx="1419809" cy="1357853"/>
          </a:xfrm>
          <a:custGeom>
            <a:rect b="b" l="l" r="r" t="t"/>
            <a:pathLst>
              <a:path extrusionOk="0" h="2715706" w="2839617">
                <a:moveTo>
                  <a:pt x="0" y="0"/>
                </a:moveTo>
                <a:lnTo>
                  <a:pt x="2839617" y="0"/>
                </a:lnTo>
                <a:lnTo>
                  <a:pt x="2839617" y="2715706"/>
                </a:lnTo>
                <a:lnTo>
                  <a:pt x="0" y="2715706"/>
                </a:lnTo>
                <a:lnTo>
                  <a:pt x="0" y="0"/>
                </a:lnTo>
                <a:close/>
              </a:path>
            </a:pathLst>
          </a:custGeom>
          <a:blipFill rotWithShape="1">
            <a:blip r:embed="rId11">
              <a:alphaModFix/>
            </a:blip>
            <a:stretch>
              <a:fillRect b="0" l="0" r="0" t="0"/>
            </a:stretch>
          </a:blipFill>
          <a:ln>
            <a:noFill/>
          </a:ln>
        </p:spPr>
      </p:sp>
      <p:sp>
        <p:nvSpPr>
          <p:cNvPr id="426" name="Google Shape;426;p23"/>
          <p:cNvSpPr/>
          <p:nvPr/>
        </p:nvSpPr>
        <p:spPr>
          <a:xfrm>
            <a:off x="577181" y="582352"/>
            <a:ext cx="564339" cy="808298"/>
          </a:xfrm>
          <a:custGeom>
            <a:rect b="b" l="l" r="r" t="t"/>
            <a:pathLst>
              <a:path extrusionOk="0" h="1616596" w="1128678">
                <a:moveTo>
                  <a:pt x="0" y="0"/>
                </a:moveTo>
                <a:lnTo>
                  <a:pt x="1128678" y="0"/>
                </a:lnTo>
                <a:lnTo>
                  <a:pt x="1128678" y="1616596"/>
                </a:lnTo>
                <a:lnTo>
                  <a:pt x="0" y="1616596"/>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24"/>
          <p:cNvSpPr txBox="1"/>
          <p:nvPr/>
        </p:nvSpPr>
        <p:spPr>
          <a:xfrm>
            <a:off x="7188877" y="4204334"/>
            <a:ext cx="106280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2024</a:t>
            </a:r>
            <a:endParaRPr sz="700"/>
          </a:p>
        </p:txBody>
      </p:sp>
      <p:sp>
        <p:nvSpPr>
          <p:cNvPr id="432" name="Google Shape;432;p24"/>
          <p:cNvSpPr/>
          <p:nvPr/>
        </p:nvSpPr>
        <p:spPr>
          <a:xfrm rot="5898166">
            <a:off x="7172438" y="3271800"/>
            <a:ext cx="1066120" cy="317340"/>
          </a:xfrm>
          <a:custGeom>
            <a:rect b="b" l="l" r="r" t="t"/>
            <a:pathLst>
              <a:path extrusionOk="0" h="634681" w="2132239">
                <a:moveTo>
                  <a:pt x="0" y="0"/>
                </a:moveTo>
                <a:lnTo>
                  <a:pt x="2132239" y="0"/>
                </a:lnTo>
                <a:lnTo>
                  <a:pt x="2132239" y="634681"/>
                </a:lnTo>
                <a:lnTo>
                  <a:pt x="0" y="634681"/>
                </a:lnTo>
                <a:lnTo>
                  <a:pt x="0" y="0"/>
                </a:lnTo>
                <a:close/>
              </a:path>
            </a:pathLst>
          </a:custGeom>
          <a:blipFill rotWithShape="1">
            <a:blip r:embed="rId3">
              <a:alphaModFix/>
            </a:blip>
            <a:stretch>
              <a:fillRect b="-27359" l="-82531" r="0" t="0"/>
            </a:stretch>
          </a:blipFill>
          <a:ln>
            <a:noFill/>
          </a:ln>
        </p:spPr>
      </p:sp>
      <p:sp>
        <p:nvSpPr>
          <p:cNvPr id="433" name="Google Shape;433;p24"/>
          <p:cNvSpPr txBox="1"/>
          <p:nvPr/>
        </p:nvSpPr>
        <p:spPr>
          <a:xfrm>
            <a:off x="6944849" y="576612"/>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434" name="Google Shape;434;p24"/>
          <p:cNvSpPr txBox="1"/>
          <p:nvPr/>
        </p:nvSpPr>
        <p:spPr>
          <a:xfrm>
            <a:off x="7062376" y="1589002"/>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435" name="Google Shape;435;p24"/>
          <p:cNvSpPr txBox="1"/>
          <p:nvPr/>
        </p:nvSpPr>
        <p:spPr>
          <a:xfrm>
            <a:off x="3083498" y="4204334"/>
            <a:ext cx="106280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2022</a:t>
            </a:r>
            <a:endParaRPr sz="700"/>
          </a:p>
        </p:txBody>
      </p:sp>
      <p:sp>
        <p:nvSpPr>
          <p:cNvPr id="436" name="Google Shape;436;p24"/>
          <p:cNvSpPr/>
          <p:nvPr/>
        </p:nvSpPr>
        <p:spPr>
          <a:xfrm rot="5898166">
            <a:off x="3067059" y="3271800"/>
            <a:ext cx="1066120" cy="317341"/>
          </a:xfrm>
          <a:custGeom>
            <a:rect b="b" l="l" r="r" t="t"/>
            <a:pathLst>
              <a:path extrusionOk="0" h="634681" w="2132239">
                <a:moveTo>
                  <a:pt x="0" y="0"/>
                </a:moveTo>
                <a:lnTo>
                  <a:pt x="2132239" y="0"/>
                </a:lnTo>
                <a:lnTo>
                  <a:pt x="2132239" y="634681"/>
                </a:lnTo>
                <a:lnTo>
                  <a:pt x="0" y="634681"/>
                </a:lnTo>
                <a:lnTo>
                  <a:pt x="0" y="0"/>
                </a:lnTo>
                <a:close/>
              </a:path>
            </a:pathLst>
          </a:custGeom>
          <a:blipFill rotWithShape="1">
            <a:blip r:embed="rId3">
              <a:alphaModFix/>
            </a:blip>
            <a:stretch>
              <a:fillRect b="-27359" l="-82531" r="0" t="0"/>
            </a:stretch>
          </a:blipFill>
          <a:ln>
            <a:noFill/>
          </a:ln>
        </p:spPr>
      </p:sp>
      <p:sp>
        <p:nvSpPr>
          <p:cNvPr id="437" name="Google Shape;437;p24"/>
          <p:cNvSpPr txBox="1"/>
          <p:nvPr/>
        </p:nvSpPr>
        <p:spPr>
          <a:xfrm>
            <a:off x="2839470" y="576612"/>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438" name="Google Shape;438;p24"/>
          <p:cNvSpPr txBox="1"/>
          <p:nvPr/>
        </p:nvSpPr>
        <p:spPr>
          <a:xfrm>
            <a:off x="2956996" y="1589002"/>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439" name="Google Shape;439;p24"/>
          <p:cNvSpPr txBox="1"/>
          <p:nvPr/>
        </p:nvSpPr>
        <p:spPr>
          <a:xfrm>
            <a:off x="5136188" y="4204334"/>
            <a:ext cx="1062800"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2023</a:t>
            </a:r>
            <a:endParaRPr sz="700"/>
          </a:p>
        </p:txBody>
      </p:sp>
      <p:sp>
        <p:nvSpPr>
          <p:cNvPr id="440" name="Google Shape;440;p24"/>
          <p:cNvSpPr/>
          <p:nvPr/>
        </p:nvSpPr>
        <p:spPr>
          <a:xfrm rot="5898166">
            <a:off x="5325586" y="3509856"/>
            <a:ext cx="632956" cy="275844"/>
          </a:xfrm>
          <a:custGeom>
            <a:rect b="b" l="l" r="r" t="t"/>
            <a:pathLst>
              <a:path extrusionOk="0" h="551688" w="1265912">
                <a:moveTo>
                  <a:pt x="0" y="0"/>
                </a:moveTo>
                <a:lnTo>
                  <a:pt x="1265912" y="0"/>
                </a:lnTo>
                <a:lnTo>
                  <a:pt x="1265912" y="551688"/>
                </a:lnTo>
                <a:lnTo>
                  <a:pt x="0" y="551688"/>
                </a:lnTo>
                <a:lnTo>
                  <a:pt x="0" y="0"/>
                </a:lnTo>
                <a:close/>
              </a:path>
            </a:pathLst>
          </a:custGeom>
          <a:blipFill rotWithShape="1">
            <a:blip r:embed="rId3">
              <a:alphaModFix/>
            </a:blip>
            <a:stretch>
              <a:fillRect b="-46515" l="-207455" r="0" t="0"/>
            </a:stretch>
          </a:blipFill>
          <a:ln>
            <a:noFill/>
          </a:ln>
        </p:spPr>
      </p:sp>
      <p:sp>
        <p:nvSpPr>
          <p:cNvPr id="441" name="Google Shape;441;p24"/>
          <p:cNvSpPr txBox="1"/>
          <p:nvPr/>
        </p:nvSpPr>
        <p:spPr>
          <a:xfrm>
            <a:off x="4892160" y="1011227"/>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442" name="Google Shape;442;p24"/>
          <p:cNvSpPr txBox="1"/>
          <p:nvPr/>
        </p:nvSpPr>
        <p:spPr>
          <a:xfrm>
            <a:off x="5009686" y="2023618"/>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443" name="Google Shape;443;p24"/>
          <p:cNvSpPr txBox="1"/>
          <p:nvPr/>
        </p:nvSpPr>
        <p:spPr>
          <a:xfrm>
            <a:off x="1030809" y="4204334"/>
            <a:ext cx="1062800"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2021</a:t>
            </a:r>
            <a:endParaRPr sz="700"/>
          </a:p>
        </p:txBody>
      </p:sp>
      <p:sp>
        <p:nvSpPr>
          <p:cNvPr id="444" name="Google Shape;444;p24"/>
          <p:cNvSpPr/>
          <p:nvPr/>
        </p:nvSpPr>
        <p:spPr>
          <a:xfrm rot="5898166">
            <a:off x="1220206" y="3509856"/>
            <a:ext cx="632956" cy="275844"/>
          </a:xfrm>
          <a:custGeom>
            <a:rect b="b" l="l" r="r" t="t"/>
            <a:pathLst>
              <a:path extrusionOk="0" h="551688" w="1265912">
                <a:moveTo>
                  <a:pt x="0" y="0"/>
                </a:moveTo>
                <a:lnTo>
                  <a:pt x="1265912" y="0"/>
                </a:lnTo>
                <a:lnTo>
                  <a:pt x="1265912" y="551688"/>
                </a:lnTo>
                <a:lnTo>
                  <a:pt x="0" y="551688"/>
                </a:lnTo>
                <a:lnTo>
                  <a:pt x="0" y="0"/>
                </a:lnTo>
                <a:close/>
              </a:path>
            </a:pathLst>
          </a:custGeom>
          <a:blipFill rotWithShape="1">
            <a:blip r:embed="rId3">
              <a:alphaModFix/>
            </a:blip>
            <a:stretch>
              <a:fillRect b="-46515" l="-207455" r="0" t="0"/>
            </a:stretch>
          </a:blipFill>
          <a:ln>
            <a:noFill/>
          </a:ln>
        </p:spPr>
      </p:sp>
      <p:sp>
        <p:nvSpPr>
          <p:cNvPr id="445" name="Google Shape;445;p24"/>
          <p:cNvSpPr txBox="1"/>
          <p:nvPr/>
        </p:nvSpPr>
        <p:spPr>
          <a:xfrm>
            <a:off x="786780" y="1011227"/>
            <a:ext cx="15213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446" name="Google Shape;446;p24"/>
          <p:cNvSpPr txBox="1"/>
          <p:nvPr/>
        </p:nvSpPr>
        <p:spPr>
          <a:xfrm>
            <a:off x="904306" y="2023618"/>
            <a:ext cx="1286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447" name="Google Shape;447;p24"/>
          <p:cNvSpPr/>
          <p:nvPr/>
        </p:nvSpPr>
        <p:spPr>
          <a:xfrm>
            <a:off x="6102752" y="3732065"/>
            <a:ext cx="1177375" cy="248790"/>
          </a:xfrm>
          <a:custGeom>
            <a:rect b="b" l="l" r="r" t="t"/>
            <a:pathLst>
              <a:path extrusionOk="0" h="497580" w="2354751">
                <a:moveTo>
                  <a:pt x="0" y="0"/>
                </a:moveTo>
                <a:lnTo>
                  <a:pt x="2354751" y="0"/>
                </a:lnTo>
                <a:lnTo>
                  <a:pt x="2354751" y="497580"/>
                </a:lnTo>
                <a:lnTo>
                  <a:pt x="0" y="497580"/>
                </a:lnTo>
                <a:lnTo>
                  <a:pt x="0" y="0"/>
                </a:lnTo>
                <a:close/>
              </a:path>
            </a:pathLst>
          </a:custGeom>
          <a:blipFill rotWithShape="1">
            <a:blip r:embed="rId4">
              <a:alphaModFix/>
            </a:blip>
            <a:stretch>
              <a:fillRect b="0" l="0" r="-155604" t="0"/>
            </a:stretch>
          </a:blipFill>
          <a:ln>
            <a:noFill/>
          </a:ln>
        </p:spPr>
      </p:sp>
      <p:sp>
        <p:nvSpPr>
          <p:cNvPr id="448" name="Google Shape;448;p24"/>
          <p:cNvSpPr/>
          <p:nvPr/>
        </p:nvSpPr>
        <p:spPr>
          <a:xfrm>
            <a:off x="4037776" y="3732065"/>
            <a:ext cx="1177375" cy="248790"/>
          </a:xfrm>
          <a:custGeom>
            <a:rect b="b" l="l" r="r" t="t"/>
            <a:pathLst>
              <a:path extrusionOk="0" h="497580" w="2354751">
                <a:moveTo>
                  <a:pt x="0" y="0"/>
                </a:moveTo>
                <a:lnTo>
                  <a:pt x="2354751" y="0"/>
                </a:lnTo>
                <a:lnTo>
                  <a:pt x="2354751" y="497580"/>
                </a:lnTo>
                <a:lnTo>
                  <a:pt x="0" y="497580"/>
                </a:lnTo>
                <a:lnTo>
                  <a:pt x="0" y="0"/>
                </a:lnTo>
                <a:close/>
              </a:path>
            </a:pathLst>
          </a:custGeom>
          <a:blipFill rotWithShape="1">
            <a:blip r:embed="rId4">
              <a:alphaModFix/>
            </a:blip>
            <a:stretch>
              <a:fillRect b="0" l="0" r="-155604" t="0"/>
            </a:stretch>
          </a:blipFill>
          <a:ln>
            <a:noFill/>
          </a:ln>
        </p:spPr>
      </p:sp>
      <p:sp>
        <p:nvSpPr>
          <p:cNvPr id="449" name="Google Shape;449;p24"/>
          <p:cNvSpPr/>
          <p:nvPr/>
        </p:nvSpPr>
        <p:spPr>
          <a:xfrm>
            <a:off x="1974576" y="3732065"/>
            <a:ext cx="1177375" cy="248790"/>
          </a:xfrm>
          <a:custGeom>
            <a:rect b="b" l="l" r="r" t="t"/>
            <a:pathLst>
              <a:path extrusionOk="0" h="497580" w="2354751">
                <a:moveTo>
                  <a:pt x="0" y="0"/>
                </a:moveTo>
                <a:lnTo>
                  <a:pt x="2354751" y="0"/>
                </a:lnTo>
                <a:lnTo>
                  <a:pt x="2354751" y="497580"/>
                </a:lnTo>
                <a:lnTo>
                  <a:pt x="0" y="497580"/>
                </a:lnTo>
                <a:lnTo>
                  <a:pt x="0" y="0"/>
                </a:lnTo>
                <a:close/>
              </a:path>
            </a:pathLst>
          </a:custGeom>
          <a:blipFill rotWithShape="1">
            <a:blip r:embed="rId4">
              <a:alphaModFix/>
            </a:blip>
            <a:stretch>
              <a:fillRect b="0" l="0" r="-155604" t="0"/>
            </a:stretch>
          </a:blipFill>
          <a:ln>
            <a:noFill/>
          </a:ln>
        </p:spPr>
      </p:sp>
      <p:sp>
        <p:nvSpPr>
          <p:cNvPr id="450" name="Google Shape;450;p24"/>
          <p:cNvSpPr/>
          <p:nvPr/>
        </p:nvSpPr>
        <p:spPr>
          <a:xfrm>
            <a:off x="-88626" y="3732065"/>
            <a:ext cx="1177375" cy="248790"/>
          </a:xfrm>
          <a:custGeom>
            <a:rect b="b" l="l" r="r" t="t"/>
            <a:pathLst>
              <a:path extrusionOk="0" h="497580" w="2354751">
                <a:moveTo>
                  <a:pt x="0" y="0"/>
                </a:moveTo>
                <a:lnTo>
                  <a:pt x="2354752" y="0"/>
                </a:lnTo>
                <a:lnTo>
                  <a:pt x="2354752" y="497580"/>
                </a:lnTo>
                <a:lnTo>
                  <a:pt x="0" y="497580"/>
                </a:lnTo>
                <a:lnTo>
                  <a:pt x="0" y="0"/>
                </a:lnTo>
                <a:close/>
              </a:path>
            </a:pathLst>
          </a:custGeom>
          <a:blipFill rotWithShape="1">
            <a:blip r:embed="rId4">
              <a:alphaModFix/>
            </a:blip>
            <a:stretch>
              <a:fillRect b="0" l="0" r="-155604" t="0"/>
            </a:stretch>
          </a:blipFill>
          <a:ln>
            <a:noFill/>
          </a:ln>
        </p:spPr>
      </p:sp>
      <p:sp>
        <p:nvSpPr>
          <p:cNvPr id="451" name="Google Shape;451;p24"/>
          <p:cNvSpPr/>
          <p:nvPr/>
        </p:nvSpPr>
        <p:spPr>
          <a:xfrm>
            <a:off x="8055250" y="3732065"/>
            <a:ext cx="1177376" cy="248790"/>
          </a:xfrm>
          <a:custGeom>
            <a:rect b="b" l="l" r="r" t="t"/>
            <a:pathLst>
              <a:path extrusionOk="0" h="497580" w="2354751">
                <a:moveTo>
                  <a:pt x="0" y="0"/>
                </a:moveTo>
                <a:lnTo>
                  <a:pt x="2354752" y="0"/>
                </a:lnTo>
                <a:lnTo>
                  <a:pt x="2354752" y="497580"/>
                </a:lnTo>
                <a:lnTo>
                  <a:pt x="0" y="497580"/>
                </a:lnTo>
                <a:lnTo>
                  <a:pt x="0" y="0"/>
                </a:lnTo>
                <a:close/>
              </a:path>
            </a:pathLst>
          </a:custGeom>
          <a:blipFill rotWithShape="1">
            <a:blip r:embed="rId4">
              <a:alphaModFix/>
            </a:blip>
            <a:stretch>
              <a:fillRect b="0" l="0" r="-155604" t="0"/>
            </a:stretch>
          </a:blipFill>
          <a:ln>
            <a:noFill/>
          </a:ln>
        </p:spPr>
      </p:sp>
      <p:sp>
        <p:nvSpPr>
          <p:cNvPr id="452" name="Google Shape;452;p24"/>
          <p:cNvSpPr/>
          <p:nvPr/>
        </p:nvSpPr>
        <p:spPr>
          <a:xfrm rot="-9097409">
            <a:off x="7141240" y="-2575549"/>
            <a:ext cx="4182770" cy="4114800"/>
          </a:xfrm>
          <a:custGeom>
            <a:rect b="b" l="l" r="r" t="t"/>
            <a:pathLst>
              <a:path extrusionOk="0" h="8229600" w="8365540">
                <a:moveTo>
                  <a:pt x="0" y="0"/>
                </a:moveTo>
                <a:lnTo>
                  <a:pt x="8365541" y="0"/>
                </a:lnTo>
                <a:lnTo>
                  <a:pt x="8365541" y="8229600"/>
                </a:lnTo>
                <a:lnTo>
                  <a:pt x="0" y="8229600"/>
                </a:lnTo>
                <a:lnTo>
                  <a:pt x="0" y="0"/>
                </a:lnTo>
                <a:close/>
              </a:path>
            </a:pathLst>
          </a:custGeom>
          <a:blipFill rotWithShape="1">
            <a:blip r:embed="rId5">
              <a:alphaModFix/>
            </a:blip>
            <a:stretch>
              <a:fillRect b="0" l="0" r="0" t="0"/>
            </a:stretch>
          </a:blipFill>
          <a:ln>
            <a:noFill/>
          </a:ln>
        </p:spPr>
      </p:sp>
      <p:sp>
        <p:nvSpPr>
          <p:cNvPr id="453" name="Google Shape;453;p24"/>
          <p:cNvSpPr/>
          <p:nvPr/>
        </p:nvSpPr>
        <p:spPr>
          <a:xfrm rot="-9097409">
            <a:off x="-1726535" y="4068985"/>
            <a:ext cx="4182770" cy="4114800"/>
          </a:xfrm>
          <a:custGeom>
            <a:rect b="b" l="l" r="r" t="t"/>
            <a:pathLst>
              <a:path extrusionOk="0" h="8229600" w="8365540">
                <a:moveTo>
                  <a:pt x="0" y="0"/>
                </a:moveTo>
                <a:lnTo>
                  <a:pt x="8365541" y="0"/>
                </a:lnTo>
                <a:lnTo>
                  <a:pt x="8365541" y="8229600"/>
                </a:lnTo>
                <a:lnTo>
                  <a:pt x="0" y="8229600"/>
                </a:lnTo>
                <a:lnTo>
                  <a:pt x="0" y="0"/>
                </a:lnTo>
                <a:close/>
              </a:path>
            </a:pathLst>
          </a:custGeom>
          <a:blipFill rotWithShape="1">
            <a:blip r:embed="rId5">
              <a:alphaModFix/>
            </a:blip>
            <a:stretch>
              <a:fillRect b="0" l="0" r="0" t="0"/>
            </a:stretch>
          </a:blipFill>
          <a:ln>
            <a:noFill/>
          </a:ln>
        </p:spPr>
      </p:sp>
      <p:sp>
        <p:nvSpPr>
          <p:cNvPr id="454" name="Google Shape;454;p24"/>
          <p:cNvSpPr/>
          <p:nvPr/>
        </p:nvSpPr>
        <p:spPr>
          <a:xfrm rot="-10612937">
            <a:off x="-730925" y="-3749394"/>
            <a:ext cx="4689231" cy="4114800"/>
          </a:xfrm>
          <a:custGeom>
            <a:rect b="b" l="l" r="r" t="t"/>
            <a:pathLst>
              <a:path extrusionOk="0" h="8229600" w="9378462">
                <a:moveTo>
                  <a:pt x="0" y="0"/>
                </a:moveTo>
                <a:lnTo>
                  <a:pt x="9378461" y="0"/>
                </a:lnTo>
                <a:lnTo>
                  <a:pt x="9378461" y="8229600"/>
                </a:lnTo>
                <a:lnTo>
                  <a:pt x="0" y="8229600"/>
                </a:lnTo>
                <a:lnTo>
                  <a:pt x="0" y="0"/>
                </a:lnTo>
                <a:close/>
              </a:path>
            </a:pathLst>
          </a:custGeom>
          <a:blipFill rotWithShape="1">
            <a:blip r:embed="rId6">
              <a:alphaModFix/>
            </a:blip>
            <a:stretch>
              <a:fillRect b="0" l="0" r="0" t="0"/>
            </a:stretch>
          </a:blipFill>
          <a:ln>
            <a:noFill/>
          </a:ln>
        </p:spPr>
      </p:sp>
      <p:sp>
        <p:nvSpPr>
          <p:cNvPr id="455" name="Google Shape;455;p24"/>
          <p:cNvSpPr/>
          <p:nvPr/>
        </p:nvSpPr>
        <p:spPr>
          <a:xfrm rot="10579979">
            <a:off x="5425173" y="4774894"/>
            <a:ext cx="4689231" cy="4114800"/>
          </a:xfrm>
          <a:custGeom>
            <a:rect b="b" l="l" r="r" t="t"/>
            <a:pathLst>
              <a:path extrusionOk="0" h="8229600" w="9378462">
                <a:moveTo>
                  <a:pt x="0" y="0"/>
                </a:moveTo>
                <a:lnTo>
                  <a:pt x="9378462" y="0"/>
                </a:lnTo>
                <a:lnTo>
                  <a:pt x="9378462" y="8229600"/>
                </a:lnTo>
                <a:lnTo>
                  <a:pt x="0" y="8229600"/>
                </a:lnTo>
                <a:lnTo>
                  <a:pt x="0" y="0"/>
                </a:lnTo>
                <a:close/>
              </a:path>
            </a:pathLst>
          </a:custGeom>
          <a:blipFill rotWithShape="1">
            <a:blip r:embed="rId6">
              <a:alphaModFix/>
            </a:blip>
            <a:stretch>
              <a:fillRect b="0" l="0" r="0" t="0"/>
            </a:stretch>
          </a:blipFill>
          <a:ln>
            <a:noFill/>
          </a:ln>
        </p:spPr>
      </p:sp>
      <p:sp>
        <p:nvSpPr>
          <p:cNvPr id="456" name="Google Shape;456;p24"/>
          <p:cNvSpPr/>
          <p:nvPr/>
        </p:nvSpPr>
        <p:spPr>
          <a:xfrm rot="10141666">
            <a:off x="1061028" y="-3605413"/>
            <a:ext cx="5985563" cy="4107593"/>
          </a:xfrm>
          <a:custGeom>
            <a:rect b="b" l="l" r="r" t="t"/>
            <a:pathLst>
              <a:path extrusionOk="0" h="8229600" w="11992131">
                <a:moveTo>
                  <a:pt x="0" y="0"/>
                </a:moveTo>
                <a:lnTo>
                  <a:pt x="11992131" y="0"/>
                </a:lnTo>
                <a:lnTo>
                  <a:pt x="11992131" y="8229600"/>
                </a:lnTo>
                <a:lnTo>
                  <a:pt x="0" y="82296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5"/>
          <p:cNvSpPr/>
          <p:nvPr/>
        </p:nvSpPr>
        <p:spPr>
          <a:xfrm rot="-5227003">
            <a:off x="1059523" y="3510003"/>
            <a:ext cx="3009500" cy="248790"/>
          </a:xfrm>
          <a:custGeom>
            <a:rect b="b" l="l" r="r" t="t"/>
            <a:pathLst>
              <a:path extrusionOk="0" h="497580" w="6019000">
                <a:moveTo>
                  <a:pt x="0" y="0"/>
                </a:moveTo>
                <a:lnTo>
                  <a:pt x="6019000" y="0"/>
                </a:lnTo>
                <a:lnTo>
                  <a:pt x="6019000" y="497580"/>
                </a:lnTo>
                <a:lnTo>
                  <a:pt x="0" y="497580"/>
                </a:lnTo>
                <a:lnTo>
                  <a:pt x="0" y="0"/>
                </a:lnTo>
                <a:close/>
              </a:path>
            </a:pathLst>
          </a:custGeom>
          <a:blipFill rotWithShape="1">
            <a:blip r:embed="rId3">
              <a:alphaModFix/>
            </a:blip>
            <a:stretch>
              <a:fillRect b="0" l="0" r="0" t="0"/>
            </a:stretch>
          </a:blipFill>
          <a:ln>
            <a:noFill/>
          </a:ln>
        </p:spPr>
      </p:sp>
      <p:sp>
        <p:nvSpPr>
          <p:cNvPr id="462" name="Google Shape;462;p25"/>
          <p:cNvSpPr/>
          <p:nvPr/>
        </p:nvSpPr>
        <p:spPr>
          <a:xfrm rot="-5227003">
            <a:off x="5074977" y="1384708"/>
            <a:ext cx="3009500" cy="248790"/>
          </a:xfrm>
          <a:custGeom>
            <a:rect b="b" l="l" r="r" t="t"/>
            <a:pathLst>
              <a:path extrusionOk="0" h="497580" w="6019000">
                <a:moveTo>
                  <a:pt x="0" y="0"/>
                </a:moveTo>
                <a:lnTo>
                  <a:pt x="6019000" y="0"/>
                </a:lnTo>
                <a:lnTo>
                  <a:pt x="6019000" y="497580"/>
                </a:lnTo>
                <a:lnTo>
                  <a:pt x="0" y="497580"/>
                </a:lnTo>
                <a:lnTo>
                  <a:pt x="0" y="0"/>
                </a:lnTo>
                <a:close/>
              </a:path>
            </a:pathLst>
          </a:custGeom>
          <a:blipFill rotWithShape="1">
            <a:blip r:embed="rId3">
              <a:alphaModFix/>
            </a:blip>
            <a:stretch>
              <a:fillRect b="0" l="0" r="0" t="0"/>
            </a:stretch>
          </a:blipFill>
          <a:ln>
            <a:noFill/>
          </a:ln>
        </p:spPr>
      </p:sp>
      <p:sp>
        <p:nvSpPr>
          <p:cNvPr id="463" name="Google Shape;463;p25"/>
          <p:cNvSpPr/>
          <p:nvPr/>
        </p:nvSpPr>
        <p:spPr>
          <a:xfrm>
            <a:off x="1432894" y="1186517"/>
            <a:ext cx="2262757" cy="917446"/>
          </a:xfrm>
          <a:custGeom>
            <a:rect b="b" l="l" r="r" t="t"/>
            <a:pathLst>
              <a:path extrusionOk="0" h="1834891" w="4525515">
                <a:moveTo>
                  <a:pt x="0" y="0"/>
                </a:moveTo>
                <a:lnTo>
                  <a:pt x="4525516" y="0"/>
                </a:lnTo>
                <a:lnTo>
                  <a:pt x="4525516" y="1834891"/>
                </a:lnTo>
                <a:lnTo>
                  <a:pt x="0" y="1834891"/>
                </a:lnTo>
                <a:lnTo>
                  <a:pt x="0" y="0"/>
                </a:lnTo>
                <a:close/>
              </a:path>
            </a:pathLst>
          </a:custGeom>
          <a:blipFill rotWithShape="1">
            <a:blip r:embed="rId4">
              <a:alphaModFix/>
            </a:blip>
            <a:stretch>
              <a:fillRect b="0" l="0" r="0" t="0"/>
            </a:stretch>
          </a:blipFill>
          <a:ln>
            <a:noFill/>
          </a:ln>
        </p:spPr>
      </p:sp>
      <p:sp>
        <p:nvSpPr>
          <p:cNvPr id="464" name="Google Shape;464;p25"/>
          <p:cNvSpPr/>
          <p:nvPr/>
        </p:nvSpPr>
        <p:spPr>
          <a:xfrm>
            <a:off x="5438157" y="3001224"/>
            <a:ext cx="2262757" cy="917445"/>
          </a:xfrm>
          <a:custGeom>
            <a:rect b="b" l="l" r="r" t="t"/>
            <a:pathLst>
              <a:path extrusionOk="0" h="1834891" w="4525515">
                <a:moveTo>
                  <a:pt x="0" y="0"/>
                </a:moveTo>
                <a:lnTo>
                  <a:pt x="4525516" y="0"/>
                </a:lnTo>
                <a:lnTo>
                  <a:pt x="4525516" y="1834891"/>
                </a:lnTo>
                <a:lnTo>
                  <a:pt x="0" y="1834891"/>
                </a:lnTo>
                <a:lnTo>
                  <a:pt x="0" y="0"/>
                </a:lnTo>
                <a:close/>
              </a:path>
            </a:pathLst>
          </a:custGeom>
          <a:blipFill rotWithShape="1">
            <a:blip r:embed="rId4">
              <a:alphaModFix/>
            </a:blip>
            <a:stretch>
              <a:fillRect b="0" l="0" r="0" t="0"/>
            </a:stretch>
          </a:blipFill>
          <a:ln>
            <a:noFill/>
          </a:ln>
        </p:spPr>
      </p:sp>
      <p:sp>
        <p:nvSpPr>
          <p:cNvPr id="465" name="Google Shape;465;p25"/>
          <p:cNvSpPr/>
          <p:nvPr/>
        </p:nvSpPr>
        <p:spPr>
          <a:xfrm>
            <a:off x="1432894" y="1213432"/>
            <a:ext cx="2262757" cy="917446"/>
          </a:xfrm>
          <a:custGeom>
            <a:rect b="b" l="l" r="r" t="t"/>
            <a:pathLst>
              <a:path extrusionOk="0" h="1834891" w="4525515">
                <a:moveTo>
                  <a:pt x="0" y="0"/>
                </a:moveTo>
                <a:lnTo>
                  <a:pt x="4525516" y="0"/>
                </a:lnTo>
                <a:lnTo>
                  <a:pt x="4525516" y="1834891"/>
                </a:lnTo>
                <a:lnTo>
                  <a:pt x="0" y="1834891"/>
                </a:lnTo>
                <a:lnTo>
                  <a:pt x="0" y="0"/>
                </a:lnTo>
                <a:close/>
              </a:path>
            </a:pathLst>
          </a:custGeom>
          <a:blipFill rotWithShape="1">
            <a:blip r:embed="rId4">
              <a:alphaModFix/>
            </a:blip>
            <a:stretch>
              <a:fillRect b="0" l="0" r="0" t="0"/>
            </a:stretch>
          </a:blipFill>
          <a:ln>
            <a:noFill/>
          </a:ln>
        </p:spPr>
      </p:sp>
      <p:sp>
        <p:nvSpPr>
          <p:cNvPr id="466" name="Google Shape;466;p25"/>
          <p:cNvSpPr/>
          <p:nvPr/>
        </p:nvSpPr>
        <p:spPr>
          <a:xfrm>
            <a:off x="5438157" y="3028141"/>
            <a:ext cx="2262757" cy="917446"/>
          </a:xfrm>
          <a:custGeom>
            <a:rect b="b" l="l" r="r" t="t"/>
            <a:pathLst>
              <a:path extrusionOk="0" h="1834891" w="4525515">
                <a:moveTo>
                  <a:pt x="0" y="0"/>
                </a:moveTo>
                <a:lnTo>
                  <a:pt x="4525516" y="0"/>
                </a:lnTo>
                <a:lnTo>
                  <a:pt x="4525516" y="1834890"/>
                </a:lnTo>
                <a:lnTo>
                  <a:pt x="0" y="1834890"/>
                </a:lnTo>
                <a:lnTo>
                  <a:pt x="0" y="0"/>
                </a:lnTo>
                <a:close/>
              </a:path>
            </a:pathLst>
          </a:custGeom>
          <a:blipFill rotWithShape="1">
            <a:blip r:embed="rId4">
              <a:alphaModFix/>
            </a:blip>
            <a:stretch>
              <a:fillRect b="0" l="0" r="0" t="0"/>
            </a:stretch>
          </a:blipFill>
          <a:ln>
            <a:noFill/>
          </a:ln>
        </p:spPr>
      </p:sp>
      <p:sp>
        <p:nvSpPr>
          <p:cNvPr id="467" name="Google Shape;467;p25"/>
          <p:cNvSpPr/>
          <p:nvPr/>
        </p:nvSpPr>
        <p:spPr>
          <a:xfrm>
            <a:off x="1390698" y="1213432"/>
            <a:ext cx="2262758" cy="917446"/>
          </a:xfrm>
          <a:custGeom>
            <a:rect b="b" l="l" r="r" t="t"/>
            <a:pathLst>
              <a:path extrusionOk="0" h="1834891" w="4525515">
                <a:moveTo>
                  <a:pt x="0" y="0"/>
                </a:moveTo>
                <a:lnTo>
                  <a:pt x="4525516" y="0"/>
                </a:lnTo>
                <a:lnTo>
                  <a:pt x="4525516" y="1834891"/>
                </a:lnTo>
                <a:lnTo>
                  <a:pt x="0" y="1834891"/>
                </a:lnTo>
                <a:lnTo>
                  <a:pt x="0" y="0"/>
                </a:lnTo>
                <a:close/>
              </a:path>
            </a:pathLst>
          </a:custGeom>
          <a:blipFill rotWithShape="1">
            <a:blip r:embed="rId4">
              <a:alphaModFix/>
            </a:blip>
            <a:stretch>
              <a:fillRect b="0" l="0" r="0" t="0"/>
            </a:stretch>
          </a:blipFill>
          <a:ln>
            <a:noFill/>
          </a:ln>
        </p:spPr>
      </p:sp>
      <p:sp>
        <p:nvSpPr>
          <p:cNvPr id="468" name="Google Shape;468;p25"/>
          <p:cNvSpPr/>
          <p:nvPr/>
        </p:nvSpPr>
        <p:spPr>
          <a:xfrm>
            <a:off x="5395961" y="3028141"/>
            <a:ext cx="2262758" cy="917446"/>
          </a:xfrm>
          <a:custGeom>
            <a:rect b="b" l="l" r="r" t="t"/>
            <a:pathLst>
              <a:path extrusionOk="0" h="1834891" w="4525515">
                <a:moveTo>
                  <a:pt x="0" y="0"/>
                </a:moveTo>
                <a:lnTo>
                  <a:pt x="4525516" y="0"/>
                </a:lnTo>
                <a:lnTo>
                  <a:pt x="4525516" y="1834890"/>
                </a:lnTo>
                <a:lnTo>
                  <a:pt x="0" y="1834890"/>
                </a:lnTo>
                <a:lnTo>
                  <a:pt x="0" y="0"/>
                </a:lnTo>
                <a:close/>
              </a:path>
            </a:pathLst>
          </a:custGeom>
          <a:blipFill rotWithShape="1">
            <a:blip r:embed="rId4">
              <a:alphaModFix/>
            </a:blip>
            <a:stretch>
              <a:fillRect b="0" l="0" r="0" t="0"/>
            </a:stretch>
          </a:blipFill>
          <a:ln>
            <a:noFill/>
          </a:ln>
        </p:spPr>
      </p:sp>
      <p:sp>
        <p:nvSpPr>
          <p:cNvPr id="469" name="Google Shape;469;p25"/>
          <p:cNvSpPr/>
          <p:nvPr/>
        </p:nvSpPr>
        <p:spPr>
          <a:xfrm>
            <a:off x="1495473" y="1156233"/>
            <a:ext cx="2262758" cy="917445"/>
          </a:xfrm>
          <a:custGeom>
            <a:rect b="b" l="l" r="r" t="t"/>
            <a:pathLst>
              <a:path extrusionOk="0" h="1834891" w="4525515">
                <a:moveTo>
                  <a:pt x="0" y="0"/>
                </a:moveTo>
                <a:lnTo>
                  <a:pt x="4525516" y="0"/>
                </a:lnTo>
                <a:lnTo>
                  <a:pt x="4525516" y="1834891"/>
                </a:lnTo>
                <a:lnTo>
                  <a:pt x="0" y="1834891"/>
                </a:lnTo>
                <a:lnTo>
                  <a:pt x="0" y="0"/>
                </a:lnTo>
                <a:close/>
              </a:path>
            </a:pathLst>
          </a:custGeom>
          <a:blipFill rotWithShape="1">
            <a:blip r:embed="rId4">
              <a:alphaModFix/>
            </a:blip>
            <a:stretch>
              <a:fillRect b="0" l="0" r="0" t="0"/>
            </a:stretch>
          </a:blipFill>
          <a:ln>
            <a:noFill/>
          </a:ln>
        </p:spPr>
      </p:sp>
      <p:sp>
        <p:nvSpPr>
          <p:cNvPr id="470" name="Google Shape;470;p25"/>
          <p:cNvSpPr/>
          <p:nvPr/>
        </p:nvSpPr>
        <p:spPr>
          <a:xfrm>
            <a:off x="5500736" y="2970941"/>
            <a:ext cx="2262758" cy="917445"/>
          </a:xfrm>
          <a:custGeom>
            <a:rect b="b" l="l" r="r" t="t"/>
            <a:pathLst>
              <a:path extrusionOk="0" h="1834891" w="4525515">
                <a:moveTo>
                  <a:pt x="0" y="0"/>
                </a:moveTo>
                <a:lnTo>
                  <a:pt x="4525516" y="0"/>
                </a:lnTo>
                <a:lnTo>
                  <a:pt x="4525516" y="1834891"/>
                </a:lnTo>
                <a:lnTo>
                  <a:pt x="0" y="1834891"/>
                </a:lnTo>
                <a:lnTo>
                  <a:pt x="0" y="0"/>
                </a:lnTo>
                <a:close/>
              </a:path>
            </a:pathLst>
          </a:custGeom>
          <a:blipFill rotWithShape="1">
            <a:blip r:embed="rId4">
              <a:alphaModFix/>
            </a:blip>
            <a:stretch>
              <a:fillRect b="0" l="0" r="0" t="0"/>
            </a:stretch>
          </a:blipFill>
          <a:ln>
            <a:noFill/>
          </a:ln>
        </p:spPr>
      </p:sp>
      <p:sp>
        <p:nvSpPr>
          <p:cNvPr id="471" name="Google Shape;471;p25"/>
          <p:cNvSpPr/>
          <p:nvPr/>
        </p:nvSpPr>
        <p:spPr>
          <a:xfrm>
            <a:off x="1432894" y="1290354"/>
            <a:ext cx="2262757" cy="917445"/>
          </a:xfrm>
          <a:custGeom>
            <a:rect b="b" l="l" r="r" t="t"/>
            <a:pathLst>
              <a:path extrusionOk="0" h="1834891" w="4525515">
                <a:moveTo>
                  <a:pt x="0" y="0"/>
                </a:moveTo>
                <a:lnTo>
                  <a:pt x="4525516" y="0"/>
                </a:lnTo>
                <a:lnTo>
                  <a:pt x="4525516" y="1834890"/>
                </a:lnTo>
                <a:lnTo>
                  <a:pt x="0" y="1834890"/>
                </a:lnTo>
                <a:lnTo>
                  <a:pt x="0" y="0"/>
                </a:lnTo>
                <a:close/>
              </a:path>
            </a:pathLst>
          </a:custGeom>
          <a:blipFill rotWithShape="1">
            <a:blip r:embed="rId4">
              <a:alphaModFix/>
            </a:blip>
            <a:stretch>
              <a:fillRect b="0" l="0" r="0" t="0"/>
            </a:stretch>
          </a:blipFill>
          <a:ln>
            <a:noFill/>
          </a:ln>
        </p:spPr>
      </p:sp>
      <p:sp>
        <p:nvSpPr>
          <p:cNvPr id="472" name="Google Shape;472;p25"/>
          <p:cNvSpPr/>
          <p:nvPr/>
        </p:nvSpPr>
        <p:spPr>
          <a:xfrm>
            <a:off x="5438157" y="3105062"/>
            <a:ext cx="2262757" cy="917445"/>
          </a:xfrm>
          <a:custGeom>
            <a:rect b="b" l="l" r="r" t="t"/>
            <a:pathLst>
              <a:path extrusionOk="0" h="1834891" w="4525515">
                <a:moveTo>
                  <a:pt x="0" y="0"/>
                </a:moveTo>
                <a:lnTo>
                  <a:pt x="4525516" y="0"/>
                </a:lnTo>
                <a:lnTo>
                  <a:pt x="4525516" y="1834891"/>
                </a:lnTo>
                <a:lnTo>
                  <a:pt x="0" y="1834891"/>
                </a:lnTo>
                <a:lnTo>
                  <a:pt x="0" y="0"/>
                </a:lnTo>
                <a:close/>
              </a:path>
            </a:pathLst>
          </a:custGeom>
          <a:blipFill rotWithShape="1">
            <a:blip r:embed="rId4">
              <a:alphaModFix/>
            </a:blip>
            <a:stretch>
              <a:fillRect b="0" l="0" r="0" t="0"/>
            </a:stretch>
          </a:blipFill>
          <a:ln>
            <a:noFill/>
          </a:ln>
        </p:spPr>
      </p:sp>
      <p:sp>
        <p:nvSpPr>
          <p:cNvPr id="473" name="Google Shape;473;p25"/>
          <p:cNvSpPr txBox="1"/>
          <p:nvPr/>
        </p:nvSpPr>
        <p:spPr>
          <a:xfrm>
            <a:off x="1714122" y="1289632"/>
            <a:ext cx="1700302" cy="751340"/>
          </a:xfrm>
          <a:prstGeom prst="rect">
            <a:avLst/>
          </a:prstGeom>
          <a:noFill/>
          <a:ln>
            <a:noFill/>
          </a:ln>
        </p:spPr>
        <p:txBody>
          <a:bodyPr anchorCtr="0" anchor="t" bIns="0" lIns="0" spcFirstLastPara="1" rIns="0" wrap="square" tIns="0">
            <a:spAutoFit/>
          </a:bodyPr>
          <a:lstStyle/>
          <a:p>
            <a:pPr indent="0" lvl="0" marL="0" marR="0" rtl="0" algn="ctr">
              <a:lnSpc>
                <a:spcPct val="105005"/>
              </a:lnSpc>
              <a:spcBef>
                <a:spcPts val="0"/>
              </a:spcBef>
              <a:spcAft>
                <a:spcPts val="0"/>
              </a:spcAft>
              <a:buNone/>
            </a:pPr>
            <a:r>
              <a:rPr b="0" i="0" lang="en" sz="5400" u="none" cap="none" strike="noStrike">
                <a:solidFill>
                  <a:srgbClr val="000000"/>
                </a:solidFill>
                <a:latin typeface="Architects Daughter"/>
                <a:ea typeface="Architects Daughter"/>
                <a:cs typeface="Architects Daughter"/>
                <a:sym typeface="Architects Daughter"/>
              </a:rPr>
              <a:t>2023</a:t>
            </a:r>
            <a:endParaRPr sz="700"/>
          </a:p>
        </p:txBody>
      </p:sp>
      <p:sp>
        <p:nvSpPr>
          <p:cNvPr id="474" name="Google Shape;474;p25"/>
          <p:cNvSpPr txBox="1"/>
          <p:nvPr/>
        </p:nvSpPr>
        <p:spPr>
          <a:xfrm>
            <a:off x="5719384" y="3104341"/>
            <a:ext cx="1700302" cy="751340"/>
          </a:xfrm>
          <a:prstGeom prst="rect">
            <a:avLst/>
          </a:prstGeom>
          <a:noFill/>
          <a:ln>
            <a:noFill/>
          </a:ln>
        </p:spPr>
        <p:txBody>
          <a:bodyPr anchorCtr="0" anchor="t" bIns="0" lIns="0" spcFirstLastPara="1" rIns="0" wrap="square" tIns="0">
            <a:spAutoFit/>
          </a:bodyPr>
          <a:lstStyle/>
          <a:p>
            <a:pPr indent="0" lvl="0" marL="0" marR="0" rtl="0" algn="ctr">
              <a:lnSpc>
                <a:spcPct val="105005"/>
              </a:lnSpc>
              <a:spcBef>
                <a:spcPts val="0"/>
              </a:spcBef>
              <a:spcAft>
                <a:spcPts val="0"/>
              </a:spcAft>
              <a:buNone/>
            </a:pPr>
            <a:r>
              <a:rPr b="0" i="0" lang="en" sz="5400" u="none" cap="none" strike="noStrike">
                <a:solidFill>
                  <a:srgbClr val="000000"/>
                </a:solidFill>
                <a:latin typeface="Architects Daughter"/>
                <a:ea typeface="Architects Daughter"/>
                <a:cs typeface="Architects Daughter"/>
                <a:sym typeface="Architects Daughter"/>
              </a:rPr>
              <a:t>2024</a:t>
            </a:r>
            <a:endParaRPr sz="700"/>
          </a:p>
        </p:txBody>
      </p:sp>
      <p:sp>
        <p:nvSpPr>
          <p:cNvPr id="475" name="Google Shape;475;p25"/>
          <p:cNvSpPr txBox="1"/>
          <p:nvPr/>
        </p:nvSpPr>
        <p:spPr>
          <a:xfrm>
            <a:off x="6821852" y="790575"/>
            <a:ext cx="15867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476" name="Google Shape;476;p25"/>
          <p:cNvSpPr txBox="1"/>
          <p:nvPr/>
        </p:nvSpPr>
        <p:spPr>
          <a:xfrm>
            <a:off x="2764202" y="2893157"/>
            <a:ext cx="16818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477" name="Google Shape;477;p25"/>
          <p:cNvSpPr txBox="1"/>
          <p:nvPr/>
        </p:nvSpPr>
        <p:spPr>
          <a:xfrm>
            <a:off x="6821852" y="2251359"/>
            <a:ext cx="15867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478" name="Google Shape;478;p25"/>
          <p:cNvSpPr txBox="1"/>
          <p:nvPr/>
        </p:nvSpPr>
        <p:spPr>
          <a:xfrm>
            <a:off x="2764202" y="4353940"/>
            <a:ext cx="16818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479" name="Google Shape;479;p25"/>
          <p:cNvSpPr txBox="1"/>
          <p:nvPr/>
        </p:nvSpPr>
        <p:spPr>
          <a:xfrm>
            <a:off x="4774073" y="1458731"/>
            <a:ext cx="1605600" cy="3387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480" name="Google Shape;480;p25"/>
          <p:cNvSpPr txBox="1"/>
          <p:nvPr/>
        </p:nvSpPr>
        <p:spPr>
          <a:xfrm>
            <a:off x="916448" y="3561313"/>
            <a:ext cx="1405800" cy="3387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481" name="Google Shape;481;p25"/>
          <p:cNvSpPr txBox="1"/>
          <p:nvPr/>
        </p:nvSpPr>
        <p:spPr>
          <a:xfrm>
            <a:off x="6821852" y="337978"/>
            <a:ext cx="186290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482" name="Google Shape;482;p25"/>
          <p:cNvSpPr txBox="1"/>
          <p:nvPr/>
        </p:nvSpPr>
        <p:spPr>
          <a:xfrm>
            <a:off x="2764202" y="2440560"/>
            <a:ext cx="1862901" cy="43624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483" name="Google Shape;483;p25"/>
          <p:cNvSpPr txBox="1"/>
          <p:nvPr/>
        </p:nvSpPr>
        <p:spPr>
          <a:xfrm>
            <a:off x="6821852" y="1798761"/>
            <a:ext cx="1862901" cy="43624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484" name="Google Shape;484;p25"/>
          <p:cNvSpPr txBox="1"/>
          <p:nvPr/>
        </p:nvSpPr>
        <p:spPr>
          <a:xfrm>
            <a:off x="2764202" y="3901343"/>
            <a:ext cx="1862901" cy="43624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485" name="Google Shape;485;p25"/>
          <p:cNvSpPr txBox="1"/>
          <p:nvPr/>
        </p:nvSpPr>
        <p:spPr>
          <a:xfrm>
            <a:off x="4516898" y="1006134"/>
            <a:ext cx="1862900" cy="436245"/>
          </a:xfrm>
          <a:prstGeom prst="rect">
            <a:avLst/>
          </a:prstGeom>
          <a:noFill/>
          <a:ln>
            <a:noFill/>
          </a:ln>
        </p:spPr>
        <p:txBody>
          <a:bodyPr anchorCtr="0" anchor="t" bIns="0" lIns="0" spcFirstLastPara="1" rIns="0" wrap="square" tIns="0">
            <a:spAutoFit/>
          </a:bodyPr>
          <a:lstStyle/>
          <a:p>
            <a:pPr indent="0" lvl="0" marL="0" marR="0" rtl="0" algn="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486" name="Google Shape;486;p25"/>
          <p:cNvSpPr txBox="1"/>
          <p:nvPr/>
        </p:nvSpPr>
        <p:spPr>
          <a:xfrm>
            <a:off x="459248" y="3108716"/>
            <a:ext cx="1862901" cy="436245"/>
          </a:xfrm>
          <a:prstGeom prst="rect">
            <a:avLst/>
          </a:prstGeom>
          <a:noFill/>
          <a:ln>
            <a:noFill/>
          </a:ln>
        </p:spPr>
        <p:txBody>
          <a:bodyPr anchorCtr="0" anchor="t" bIns="0" lIns="0" spcFirstLastPara="1" rIns="0" wrap="square" tIns="0">
            <a:spAutoFit/>
          </a:bodyPr>
          <a:lstStyle/>
          <a:p>
            <a:pPr indent="0" lvl="0" marL="0" marR="0" rtl="0" algn="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487" name="Google Shape;487;p25"/>
          <p:cNvSpPr/>
          <p:nvPr/>
        </p:nvSpPr>
        <p:spPr>
          <a:xfrm>
            <a:off x="-3119710" y="3985175"/>
            <a:ext cx="4833833" cy="4114800"/>
          </a:xfrm>
          <a:custGeom>
            <a:rect b="b" l="l" r="r" t="t"/>
            <a:pathLst>
              <a:path extrusionOk="0" h="8229600" w="9667665">
                <a:moveTo>
                  <a:pt x="0" y="0"/>
                </a:moveTo>
                <a:lnTo>
                  <a:pt x="9667665" y="0"/>
                </a:lnTo>
                <a:lnTo>
                  <a:pt x="9667665" y="8229600"/>
                </a:lnTo>
                <a:lnTo>
                  <a:pt x="0" y="8229600"/>
                </a:lnTo>
                <a:lnTo>
                  <a:pt x="0" y="0"/>
                </a:lnTo>
                <a:close/>
              </a:path>
            </a:pathLst>
          </a:custGeom>
          <a:blipFill rotWithShape="1">
            <a:blip r:embed="rId5">
              <a:alphaModFix/>
            </a:blip>
            <a:stretch>
              <a:fillRect b="0" l="0" r="0" t="0"/>
            </a:stretch>
          </a:blipFill>
          <a:ln>
            <a:noFill/>
          </a:ln>
        </p:spPr>
      </p:sp>
      <p:sp>
        <p:nvSpPr>
          <p:cNvPr id="488" name="Google Shape;488;p25"/>
          <p:cNvSpPr/>
          <p:nvPr/>
        </p:nvSpPr>
        <p:spPr>
          <a:xfrm>
            <a:off x="4922897" y="2421510"/>
            <a:ext cx="6441957" cy="4114800"/>
          </a:xfrm>
          <a:custGeom>
            <a:rect b="b" l="l" r="r" t="t"/>
            <a:pathLst>
              <a:path extrusionOk="0" h="8229600" w="12883914">
                <a:moveTo>
                  <a:pt x="0" y="0"/>
                </a:moveTo>
                <a:lnTo>
                  <a:pt x="12883914" y="0"/>
                </a:lnTo>
                <a:lnTo>
                  <a:pt x="12883914" y="8229600"/>
                </a:lnTo>
                <a:lnTo>
                  <a:pt x="0" y="8229600"/>
                </a:lnTo>
                <a:lnTo>
                  <a:pt x="0" y="0"/>
                </a:lnTo>
                <a:close/>
              </a:path>
            </a:pathLst>
          </a:custGeom>
          <a:blipFill rotWithShape="1">
            <a:blip r:embed="rId6">
              <a:alphaModFix/>
            </a:blip>
            <a:stretch>
              <a:fillRect b="0" l="0" r="0" t="0"/>
            </a:stretch>
          </a:blipFill>
          <a:ln>
            <a:noFill/>
          </a:ln>
        </p:spPr>
      </p:sp>
      <p:sp>
        <p:nvSpPr>
          <p:cNvPr id="489" name="Google Shape;489;p25"/>
          <p:cNvSpPr/>
          <p:nvPr/>
        </p:nvSpPr>
        <p:spPr>
          <a:xfrm>
            <a:off x="-2726980" y="-3486150"/>
            <a:ext cx="7298980" cy="4114800"/>
          </a:xfrm>
          <a:custGeom>
            <a:rect b="b" l="l" r="r" t="t"/>
            <a:pathLst>
              <a:path extrusionOk="0" h="8229600" w="14597960">
                <a:moveTo>
                  <a:pt x="0" y="0"/>
                </a:moveTo>
                <a:lnTo>
                  <a:pt x="14597960" y="0"/>
                </a:lnTo>
                <a:lnTo>
                  <a:pt x="14597960" y="8229600"/>
                </a:lnTo>
                <a:lnTo>
                  <a:pt x="0" y="8229600"/>
                </a:lnTo>
                <a:lnTo>
                  <a:pt x="0" y="0"/>
                </a:lnTo>
                <a:close/>
              </a:path>
            </a:pathLst>
          </a:custGeom>
          <a:blipFill rotWithShape="1">
            <a:blip r:embed="rId7">
              <a:alphaModFix/>
            </a:blip>
            <a:stretch>
              <a:fillRect b="0" l="0" r="0" t="0"/>
            </a:stretch>
          </a:blipFill>
          <a:ln>
            <a:noFill/>
          </a:ln>
        </p:spPr>
      </p:sp>
      <p:sp>
        <p:nvSpPr>
          <p:cNvPr id="490" name="Google Shape;490;p25"/>
          <p:cNvSpPr/>
          <p:nvPr/>
        </p:nvSpPr>
        <p:spPr>
          <a:xfrm rot="961269">
            <a:off x="209293" y="583228"/>
            <a:ext cx="888352" cy="958027"/>
          </a:xfrm>
          <a:custGeom>
            <a:rect b="b" l="l" r="r" t="t"/>
            <a:pathLst>
              <a:path extrusionOk="0" h="1916054" w="1776704">
                <a:moveTo>
                  <a:pt x="0" y="0"/>
                </a:moveTo>
                <a:lnTo>
                  <a:pt x="1776705" y="0"/>
                </a:lnTo>
                <a:lnTo>
                  <a:pt x="1776705" y="1916054"/>
                </a:lnTo>
                <a:lnTo>
                  <a:pt x="0" y="1916054"/>
                </a:lnTo>
                <a:lnTo>
                  <a:pt x="0" y="0"/>
                </a:lnTo>
                <a:close/>
              </a:path>
            </a:pathLst>
          </a:custGeom>
          <a:blipFill rotWithShape="1">
            <a:blip r:embed="rId8">
              <a:alphaModFix/>
            </a:blip>
            <a:stretch>
              <a:fillRect b="0" l="0" r="0" t="0"/>
            </a:stretch>
          </a:blipFill>
          <a:ln>
            <a:noFill/>
          </a:ln>
        </p:spPr>
      </p:sp>
      <p:sp>
        <p:nvSpPr>
          <p:cNvPr id="491" name="Google Shape;491;p25"/>
          <p:cNvSpPr/>
          <p:nvPr/>
        </p:nvSpPr>
        <p:spPr>
          <a:xfrm rot="10140447">
            <a:off x="5181779" y="4323047"/>
            <a:ext cx="888352" cy="958027"/>
          </a:xfrm>
          <a:custGeom>
            <a:rect b="b" l="l" r="r" t="t"/>
            <a:pathLst>
              <a:path extrusionOk="0" h="1916054" w="1776704">
                <a:moveTo>
                  <a:pt x="0" y="0"/>
                </a:moveTo>
                <a:lnTo>
                  <a:pt x="1776705" y="0"/>
                </a:lnTo>
                <a:lnTo>
                  <a:pt x="1776705" y="1916054"/>
                </a:lnTo>
                <a:lnTo>
                  <a:pt x="0" y="191605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6"/>
          <p:cNvSpPr/>
          <p:nvPr/>
        </p:nvSpPr>
        <p:spPr>
          <a:xfrm>
            <a:off x="3951422" y="454237"/>
            <a:ext cx="1241156" cy="962554"/>
          </a:xfrm>
          <a:custGeom>
            <a:rect b="b" l="l" r="r" t="t"/>
            <a:pathLst>
              <a:path extrusionOk="0" h="1925107" w="2482311">
                <a:moveTo>
                  <a:pt x="0" y="0"/>
                </a:moveTo>
                <a:lnTo>
                  <a:pt x="2482312" y="0"/>
                </a:lnTo>
                <a:lnTo>
                  <a:pt x="2482312" y="1925107"/>
                </a:lnTo>
                <a:lnTo>
                  <a:pt x="0" y="1925107"/>
                </a:lnTo>
                <a:lnTo>
                  <a:pt x="0" y="0"/>
                </a:lnTo>
                <a:close/>
              </a:path>
            </a:pathLst>
          </a:custGeom>
          <a:blipFill rotWithShape="1">
            <a:blip r:embed="rId3">
              <a:alphaModFix/>
            </a:blip>
            <a:stretch>
              <a:fillRect b="0" l="0" r="0" t="0"/>
            </a:stretch>
          </a:blipFill>
          <a:ln>
            <a:noFill/>
          </a:ln>
        </p:spPr>
      </p:sp>
      <p:sp>
        <p:nvSpPr>
          <p:cNvPr id="497" name="Google Shape;497;p26"/>
          <p:cNvSpPr/>
          <p:nvPr/>
        </p:nvSpPr>
        <p:spPr>
          <a:xfrm>
            <a:off x="4181525" y="2009792"/>
            <a:ext cx="780950" cy="1001218"/>
          </a:xfrm>
          <a:custGeom>
            <a:rect b="b" l="l" r="r" t="t"/>
            <a:pathLst>
              <a:path extrusionOk="0" h="2002437" w="1561901">
                <a:moveTo>
                  <a:pt x="0" y="0"/>
                </a:moveTo>
                <a:lnTo>
                  <a:pt x="1561900" y="0"/>
                </a:lnTo>
                <a:lnTo>
                  <a:pt x="1561900" y="2002437"/>
                </a:lnTo>
                <a:lnTo>
                  <a:pt x="0" y="2002437"/>
                </a:lnTo>
                <a:lnTo>
                  <a:pt x="0" y="0"/>
                </a:lnTo>
                <a:close/>
              </a:path>
            </a:pathLst>
          </a:custGeom>
          <a:blipFill rotWithShape="1">
            <a:blip r:embed="rId4">
              <a:alphaModFix/>
            </a:blip>
            <a:stretch>
              <a:fillRect b="0" l="0" r="0" t="0"/>
            </a:stretch>
          </a:blipFill>
          <a:ln>
            <a:noFill/>
          </a:ln>
        </p:spPr>
      </p:sp>
      <p:sp>
        <p:nvSpPr>
          <p:cNvPr id="498" name="Google Shape;498;p26"/>
          <p:cNvSpPr/>
          <p:nvPr/>
        </p:nvSpPr>
        <p:spPr>
          <a:xfrm>
            <a:off x="4279048" y="3604012"/>
            <a:ext cx="735701" cy="1085252"/>
          </a:xfrm>
          <a:custGeom>
            <a:rect b="b" l="l" r="r" t="t"/>
            <a:pathLst>
              <a:path extrusionOk="0" h="2170503" w="1471403">
                <a:moveTo>
                  <a:pt x="0" y="0"/>
                </a:moveTo>
                <a:lnTo>
                  <a:pt x="1471403" y="0"/>
                </a:lnTo>
                <a:lnTo>
                  <a:pt x="1471403" y="2170503"/>
                </a:lnTo>
                <a:lnTo>
                  <a:pt x="0" y="2170503"/>
                </a:lnTo>
                <a:lnTo>
                  <a:pt x="0" y="0"/>
                </a:lnTo>
                <a:close/>
              </a:path>
            </a:pathLst>
          </a:custGeom>
          <a:blipFill rotWithShape="1">
            <a:blip r:embed="rId5">
              <a:alphaModFix/>
            </a:blip>
            <a:stretch>
              <a:fillRect b="0" l="0" r="0" t="0"/>
            </a:stretch>
          </a:blipFill>
          <a:ln>
            <a:noFill/>
          </a:ln>
        </p:spPr>
      </p:sp>
      <p:sp>
        <p:nvSpPr>
          <p:cNvPr id="499" name="Google Shape;499;p26"/>
          <p:cNvSpPr txBox="1"/>
          <p:nvPr/>
        </p:nvSpPr>
        <p:spPr>
          <a:xfrm>
            <a:off x="456378" y="932344"/>
            <a:ext cx="2902800" cy="3387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Lorem ipsum dolor sit amet, consectetur adipiscing elit, sed do eiusmod tempor.</a:t>
            </a:r>
            <a:endParaRPr sz="700"/>
          </a:p>
        </p:txBody>
      </p:sp>
      <p:sp>
        <p:nvSpPr>
          <p:cNvPr id="500" name="Google Shape;500;p26"/>
          <p:cNvSpPr txBox="1"/>
          <p:nvPr/>
        </p:nvSpPr>
        <p:spPr>
          <a:xfrm>
            <a:off x="1003453" y="533400"/>
            <a:ext cx="2355578" cy="436245"/>
          </a:xfrm>
          <a:prstGeom prst="rect">
            <a:avLst/>
          </a:prstGeom>
          <a:noFill/>
          <a:ln>
            <a:noFill/>
          </a:ln>
        </p:spPr>
        <p:txBody>
          <a:bodyPr anchorCtr="0" anchor="t" bIns="0" lIns="0" spcFirstLastPara="1" rIns="0" wrap="square" tIns="0">
            <a:spAutoFit/>
          </a:bodyPr>
          <a:lstStyle/>
          <a:p>
            <a:pPr indent="0" lvl="0" marL="0" marR="0" rtl="0" algn="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501" name="Google Shape;501;p26"/>
          <p:cNvSpPr txBox="1"/>
          <p:nvPr/>
        </p:nvSpPr>
        <p:spPr>
          <a:xfrm>
            <a:off x="5784969" y="932344"/>
            <a:ext cx="29028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Lorem ipsum dolor sit amet, consectetur adipiscing elit, sed do eiusmod tempor.</a:t>
            </a:r>
            <a:endParaRPr sz="700"/>
          </a:p>
        </p:txBody>
      </p:sp>
      <p:sp>
        <p:nvSpPr>
          <p:cNvPr id="502" name="Google Shape;502;p26"/>
          <p:cNvSpPr txBox="1"/>
          <p:nvPr/>
        </p:nvSpPr>
        <p:spPr>
          <a:xfrm>
            <a:off x="5784969" y="533400"/>
            <a:ext cx="2355578" cy="43624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503" name="Google Shape;503;p26"/>
          <p:cNvSpPr txBox="1"/>
          <p:nvPr/>
        </p:nvSpPr>
        <p:spPr>
          <a:xfrm>
            <a:off x="456378" y="2553581"/>
            <a:ext cx="2902800" cy="3387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Lorem ipsum dolor sit amet, consectetur adipiscing elit, sed do eiusmod tempor.</a:t>
            </a:r>
            <a:endParaRPr sz="700"/>
          </a:p>
        </p:txBody>
      </p:sp>
      <p:sp>
        <p:nvSpPr>
          <p:cNvPr id="504" name="Google Shape;504;p26"/>
          <p:cNvSpPr txBox="1"/>
          <p:nvPr/>
        </p:nvSpPr>
        <p:spPr>
          <a:xfrm>
            <a:off x="1003453" y="2154637"/>
            <a:ext cx="2355578" cy="436245"/>
          </a:xfrm>
          <a:prstGeom prst="rect">
            <a:avLst/>
          </a:prstGeom>
          <a:noFill/>
          <a:ln>
            <a:noFill/>
          </a:ln>
        </p:spPr>
        <p:txBody>
          <a:bodyPr anchorCtr="0" anchor="t" bIns="0" lIns="0" spcFirstLastPara="1" rIns="0" wrap="square" tIns="0">
            <a:spAutoFit/>
          </a:bodyPr>
          <a:lstStyle/>
          <a:p>
            <a:pPr indent="0" lvl="0" marL="0" marR="0" rtl="0" algn="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505" name="Google Shape;505;p26"/>
          <p:cNvSpPr txBox="1"/>
          <p:nvPr/>
        </p:nvSpPr>
        <p:spPr>
          <a:xfrm>
            <a:off x="5784969" y="2553581"/>
            <a:ext cx="29028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Lorem ipsum dolor sit amet, consectetur adipiscing elit, sed do eiusmod tempor.</a:t>
            </a:r>
            <a:endParaRPr sz="700"/>
          </a:p>
        </p:txBody>
      </p:sp>
      <p:sp>
        <p:nvSpPr>
          <p:cNvPr id="506" name="Google Shape;506;p26"/>
          <p:cNvSpPr txBox="1"/>
          <p:nvPr/>
        </p:nvSpPr>
        <p:spPr>
          <a:xfrm>
            <a:off x="5784969" y="2154637"/>
            <a:ext cx="2355578" cy="43624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507" name="Google Shape;507;p26"/>
          <p:cNvSpPr txBox="1"/>
          <p:nvPr/>
        </p:nvSpPr>
        <p:spPr>
          <a:xfrm>
            <a:off x="456378" y="4174818"/>
            <a:ext cx="2902800" cy="3387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Lorem ipsum dolor sit amet, consectetur adipiscing elit, sed do eiusmod tempor.</a:t>
            </a:r>
            <a:endParaRPr sz="700"/>
          </a:p>
        </p:txBody>
      </p:sp>
      <p:sp>
        <p:nvSpPr>
          <p:cNvPr id="508" name="Google Shape;508;p26"/>
          <p:cNvSpPr txBox="1"/>
          <p:nvPr/>
        </p:nvSpPr>
        <p:spPr>
          <a:xfrm>
            <a:off x="1003453" y="3775874"/>
            <a:ext cx="2355578" cy="436245"/>
          </a:xfrm>
          <a:prstGeom prst="rect">
            <a:avLst/>
          </a:prstGeom>
          <a:noFill/>
          <a:ln>
            <a:noFill/>
          </a:ln>
        </p:spPr>
        <p:txBody>
          <a:bodyPr anchorCtr="0" anchor="t" bIns="0" lIns="0" spcFirstLastPara="1" rIns="0" wrap="square" tIns="0">
            <a:spAutoFit/>
          </a:bodyPr>
          <a:lstStyle/>
          <a:p>
            <a:pPr indent="0" lvl="0" marL="0" marR="0" rtl="0" algn="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509" name="Google Shape;509;p26"/>
          <p:cNvSpPr txBox="1"/>
          <p:nvPr/>
        </p:nvSpPr>
        <p:spPr>
          <a:xfrm>
            <a:off x="5784969" y="4174818"/>
            <a:ext cx="29028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Lorem ipsum dolor sit amet, consectetur adipiscing elit, sed do eiusmod tempor.</a:t>
            </a:r>
            <a:endParaRPr sz="700"/>
          </a:p>
        </p:txBody>
      </p:sp>
      <p:sp>
        <p:nvSpPr>
          <p:cNvPr id="510" name="Google Shape;510;p26"/>
          <p:cNvSpPr txBox="1"/>
          <p:nvPr/>
        </p:nvSpPr>
        <p:spPr>
          <a:xfrm>
            <a:off x="5784969" y="3775874"/>
            <a:ext cx="2355578" cy="43624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511" name="Google Shape;511;p26"/>
          <p:cNvSpPr/>
          <p:nvPr/>
        </p:nvSpPr>
        <p:spPr>
          <a:xfrm>
            <a:off x="5014749" y="577154"/>
            <a:ext cx="680981" cy="212690"/>
          </a:xfrm>
          <a:custGeom>
            <a:rect b="b" l="l" r="r" t="t"/>
            <a:pathLst>
              <a:path extrusionOk="0" h="425380" w="1361962">
                <a:moveTo>
                  <a:pt x="0" y="0"/>
                </a:moveTo>
                <a:lnTo>
                  <a:pt x="1361962" y="0"/>
                </a:lnTo>
                <a:lnTo>
                  <a:pt x="1361962" y="425380"/>
                </a:lnTo>
                <a:lnTo>
                  <a:pt x="0" y="425380"/>
                </a:lnTo>
                <a:lnTo>
                  <a:pt x="0" y="0"/>
                </a:lnTo>
                <a:close/>
              </a:path>
            </a:pathLst>
          </a:custGeom>
          <a:blipFill rotWithShape="1">
            <a:blip r:embed="rId6">
              <a:alphaModFix/>
            </a:blip>
            <a:stretch>
              <a:fillRect b="0" l="0" r="0" t="0"/>
            </a:stretch>
          </a:blipFill>
          <a:ln>
            <a:noFill/>
          </a:ln>
        </p:spPr>
      </p:sp>
      <p:sp>
        <p:nvSpPr>
          <p:cNvPr id="512" name="Google Shape;512;p26"/>
          <p:cNvSpPr/>
          <p:nvPr/>
        </p:nvSpPr>
        <p:spPr>
          <a:xfrm flipH="1">
            <a:off x="3448156" y="577154"/>
            <a:ext cx="680981" cy="212690"/>
          </a:xfrm>
          <a:custGeom>
            <a:rect b="b" l="l" r="r" t="t"/>
            <a:pathLst>
              <a:path extrusionOk="0" h="425380" w="1361962">
                <a:moveTo>
                  <a:pt x="1361963" y="0"/>
                </a:moveTo>
                <a:lnTo>
                  <a:pt x="0" y="0"/>
                </a:lnTo>
                <a:lnTo>
                  <a:pt x="0" y="425380"/>
                </a:lnTo>
                <a:lnTo>
                  <a:pt x="1361963" y="425380"/>
                </a:lnTo>
                <a:lnTo>
                  <a:pt x="1361963" y="0"/>
                </a:lnTo>
                <a:close/>
              </a:path>
            </a:pathLst>
          </a:custGeom>
          <a:blipFill rotWithShape="1">
            <a:blip r:embed="rId6">
              <a:alphaModFix/>
            </a:blip>
            <a:stretch>
              <a:fillRect b="0" l="0" r="0" t="0"/>
            </a:stretch>
          </a:blipFill>
          <a:ln>
            <a:noFill/>
          </a:ln>
        </p:spPr>
      </p:sp>
      <p:sp>
        <p:nvSpPr>
          <p:cNvPr id="513" name="Google Shape;513;p26"/>
          <p:cNvSpPr/>
          <p:nvPr/>
        </p:nvSpPr>
        <p:spPr>
          <a:xfrm>
            <a:off x="5014749" y="2198391"/>
            <a:ext cx="680981" cy="212690"/>
          </a:xfrm>
          <a:custGeom>
            <a:rect b="b" l="l" r="r" t="t"/>
            <a:pathLst>
              <a:path extrusionOk="0" h="425380" w="1361962">
                <a:moveTo>
                  <a:pt x="0" y="0"/>
                </a:moveTo>
                <a:lnTo>
                  <a:pt x="1361962" y="0"/>
                </a:lnTo>
                <a:lnTo>
                  <a:pt x="1361962" y="425380"/>
                </a:lnTo>
                <a:lnTo>
                  <a:pt x="0" y="425380"/>
                </a:lnTo>
                <a:lnTo>
                  <a:pt x="0" y="0"/>
                </a:lnTo>
                <a:close/>
              </a:path>
            </a:pathLst>
          </a:custGeom>
          <a:blipFill rotWithShape="1">
            <a:blip r:embed="rId6">
              <a:alphaModFix/>
            </a:blip>
            <a:stretch>
              <a:fillRect b="0" l="0" r="0" t="0"/>
            </a:stretch>
          </a:blipFill>
          <a:ln>
            <a:noFill/>
          </a:ln>
        </p:spPr>
      </p:sp>
      <p:sp>
        <p:nvSpPr>
          <p:cNvPr id="514" name="Google Shape;514;p26"/>
          <p:cNvSpPr/>
          <p:nvPr/>
        </p:nvSpPr>
        <p:spPr>
          <a:xfrm flipH="1">
            <a:off x="3448156" y="2198391"/>
            <a:ext cx="680981" cy="212690"/>
          </a:xfrm>
          <a:custGeom>
            <a:rect b="b" l="l" r="r" t="t"/>
            <a:pathLst>
              <a:path extrusionOk="0" h="425380" w="1361962">
                <a:moveTo>
                  <a:pt x="1361963" y="0"/>
                </a:moveTo>
                <a:lnTo>
                  <a:pt x="0" y="0"/>
                </a:lnTo>
                <a:lnTo>
                  <a:pt x="0" y="425380"/>
                </a:lnTo>
                <a:lnTo>
                  <a:pt x="1361963" y="425380"/>
                </a:lnTo>
                <a:lnTo>
                  <a:pt x="1361963" y="0"/>
                </a:lnTo>
                <a:close/>
              </a:path>
            </a:pathLst>
          </a:custGeom>
          <a:blipFill rotWithShape="1">
            <a:blip r:embed="rId6">
              <a:alphaModFix/>
            </a:blip>
            <a:stretch>
              <a:fillRect b="0" l="0" r="0" t="0"/>
            </a:stretch>
          </a:blipFill>
          <a:ln>
            <a:noFill/>
          </a:ln>
        </p:spPr>
      </p:sp>
      <p:sp>
        <p:nvSpPr>
          <p:cNvPr id="515" name="Google Shape;515;p26"/>
          <p:cNvSpPr/>
          <p:nvPr/>
        </p:nvSpPr>
        <p:spPr>
          <a:xfrm>
            <a:off x="5014749" y="3819627"/>
            <a:ext cx="680981" cy="212690"/>
          </a:xfrm>
          <a:custGeom>
            <a:rect b="b" l="l" r="r" t="t"/>
            <a:pathLst>
              <a:path extrusionOk="0" h="425380" w="1361962">
                <a:moveTo>
                  <a:pt x="0" y="0"/>
                </a:moveTo>
                <a:lnTo>
                  <a:pt x="1361962" y="0"/>
                </a:lnTo>
                <a:lnTo>
                  <a:pt x="1361962" y="425380"/>
                </a:lnTo>
                <a:lnTo>
                  <a:pt x="0" y="425380"/>
                </a:lnTo>
                <a:lnTo>
                  <a:pt x="0" y="0"/>
                </a:lnTo>
                <a:close/>
              </a:path>
            </a:pathLst>
          </a:custGeom>
          <a:blipFill rotWithShape="1">
            <a:blip r:embed="rId6">
              <a:alphaModFix/>
            </a:blip>
            <a:stretch>
              <a:fillRect b="0" l="0" r="0" t="0"/>
            </a:stretch>
          </a:blipFill>
          <a:ln>
            <a:noFill/>
          </a:ln>
        </p:spPr>
      </p:sp>
      <p:sp>
        <p:nvSpPr>
          <p:cNvPr id="516" name="Google Shape;516;p26"/>
          <p:cNvSpPr/>
          <p:nvPr/>
        </p:nvSpPr>
        <p:spPr>
          <a:xfrm flipH="1">
            <a:off x="3448156" y="3819627"/>
            <a:ext cx="680981" cy="212690"/>
          </a:xfrm>
          <a:custGeom>
            <a:rect b="b" l="l" r="r" t="t"/>
            <a:pathLst>
              <a:path extrusionOk="0" h="425380" w="1361962">
                <a:moveTo>
                  <a:pt x="1361963" y="0"/>
                </a:moveTo>
                <a:lnTo>
                  <a:pt x="0" y="0"/>
                </a:lnTo>
                <a:lnTo>
                  <a:pt x="0" y="425380"/>
                </a:lnTo>
                <a:lnTo>
                  <a:pt x="1361963" y="425380"/>
                </a:lnTo>
                <a:lnTo>
                  <a:pt x="1361963" y="0"/>
                </a:lnTo>
                <a:close/>
              </a:path>
            </a:pathLst>
          </a:custGeom>
          <a:blipFill rotWithShape="1">
            <a:blip r:embed="rId6">
              <a:alphaModFix/>
            </a:blip>
            <a:stretch>
              <a:fillRect b="0" l="0" r="0" t="0"/>
            </a:stretch>
          </a:blipFill>
          <a:ln>
            <a:noFill/>
          </a:ln>
        </p:spPr>
      </p:sp>
      <p:sp>
        <p:nvSpPr>
          <p:cNvPr id="517" name="Google Shape;517;p26"/>
          <p:cNvSpPr/>
          <p:nvPr/>
        </p:nvSpPr>
        <p:spPr>
          <a:xfrm>
            <a:off x="6801727" y="3604012"/>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7">
              <a:alphaModFix/>
            </a:blip>
            <a:stretch>
              <a:fillRect b="0" l="0" r="0" t="0"/>
            </a:stretch>
          </a:blipFill>
          <a:ln>
            <a:noFill/>
          </a:ln>
        </p:spPr>
      </p:sp>
      <p:sp>
        <p:nvSpPr>
          <p:cNvPr id="518" name="Google Shape;518;p26"/>
          <p:cNvSpPr/>
          <p:nvPr/>
        </p:nvSpPr>
        <p:spPr>
          <a:xfrm rot="9624395">
            <a:off x="-3731491" y="-3486150"/>
            <a:ext cx="7033846" cy="4114800"/>
          </a:xfrm>
          <a:custGeom>
            <a:rect b="b" l="l" r="r" t="t"/>
            <a:pathLst>
              <a:path extrusionOk="0" h="8229600" w="14067692">
                <a:moveTo>
                  <a:pt x="0" y="0"/>
                </a:moveTo>
                <a:lnTo>
                  <a:pt x="14067693" y="0"/>
                </a:lnTo>
                <a:lnTo>
                  <a:pt x="14067693" y="8229600"/>
                </a:lnTo>
                <a:lnTo>
                  <a:pt x="0" y="8229600"/>
                </a:lnTo>
                <a:lnTo>
                  <a:pt x="0" y="0"/>
                </a:lnTo>
                <a:close/>
              </a:path>
            </a:pathLst>
          </a:custGeom>
          <a:blipFill rotWithShape="1">
            <a:blip r:embed="rId8">
              <a:alphaModFix/>
            </a:blip>
            <a:stretch>
              <a:fillRect b="0" l="0" r="0" t="0"/>
            </a:stretch>
          </a:blipFill>
          <a:ln>
            <a:noFill/>
          </a:ln>
        </p:spPr>
      </p:sp>
      <p:sp>
        <p:nvSpPr>
          <p:cNvPr id="519" name="Google Shape;519;p26"/>
          <p:cNvSpPr/>
          <p:nvPr/>
        </p:nvSpPr>
        <p:spPr>
          <a:xfrm rot="-10129314">
            <a:off x="7084025" y="-2057400"/>
            <a:ext cx="4119950" cy="41148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9">
              <a:alphaModFix/>
            </a:blip>
            <a:stretch>
              <a:fillRect b="0" l="0" r="0" t="0"/>
            </a:stretch>
          </a:blipFill>
          <a:ln>
            <a:noFill/>
          </a:ln>
        </p:spPr>
      </p:sp>
      <p:sp>
        <p:nvSpPr>
          <p:cNvPr id="520" name="Google Shape;520;p26"/>
          <p:cNvSpPr/>
          <p:nvPr/>
        </p:nvSpPr>
        <p:spPr>
          <a:xfrm>
            <a:off x="-2551628" y="3011010"/>
            <a:ext cx="4119950" cy="41148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27"/>
          <p:cNvSpPr txBox="1"/>
          <p:nvPr/>
        </p:nvSpPr>
        <p:spPr>
          <a:xfrm>
            <a:off x="442805" y="512036"/>
            <a:ext cx="2118300" cy="95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100" u="none" cap="none" strike="noStrike">
                <a:solidFill>
                  <a:srgbClr val="000000"/>
                </a:solidFill>
                <a:latin typeface="Architects Daughter"/>
                <a:ea typeface="Architects Daughter"/>
                <a:cs typeface="Architects Daughter"/>
                <a:sym typeface="Architects Daughter"/>
              </a:rPr>
              <a:t>Resource </a:t>
            </a:r>
            <a:endParaRPr sz="700"/>
          </a:p>
          <a:p>
            <a:pPr indent="0" lvl="0" marL="0" marR="0" rtl="0" algn="l">
              <a:lnSpc>
                <a:spcPct val="100000"/>
              </a:lnSpc>
              <a:spcBef>
                <a:spcPts val="0"/>
              </a:spcBef>
              <a:spcAft>
                <a:spcPts val="0"/>
              </a:spcAft>
              <a:buNone/>
            </a:pPr>
            <a:r>
              <a:rPr b="0" i="0" lang="en" sz="3100" u="none" cap="none" strike="noStrike">
                <a:solidFill>
                  <a:srgbClr val="000000"/>
                </a:solidFill>
                <a:latin typeface="Architects Daughter"/>
                <a:ea typeface="Architects Daughter"/>
                <a:cs typeface="Architects Daughter"/>
                <a:sym typeface="Architects Daughter"/>
              </a:rPr>
              <a:t>Page</a:t>
            </a:r>
            <a:endParaRPr sz="700"/>
          </a:p>
        </p:txBody>
      </p:sp>
      <p:sp>
        <p:nvSpPr>
          <p:cNvPr id="526" name="Google Shape;526;p27"/>
          <p:cNvSpPr txBox="1"/>
          <p:nvPr/>
        </p:nvSpPr>
        <p:spPr>
          <a:xfrm>
            <a:off x="393491" y="1519952"/>
            <a:ext cx="21675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Use these design resources in your Canva Presentation.</a:t>
            </a:r>
            <a:endParaRPr sz="700"/>
          </a:p>
        </p:txBody>
      </p:sp>
      <p:sp>
        <p:nvSpPr>
          <p:cNvPr id="527" name="Google Shape;527;p27"/>
          <p:cNvSpPr txBox="1"/>
          <p:nvPr/>
        </p:nvSpPr>
        <p:spPr>
          <a:xfrm>
            <a:off x="393491" y="2135198"/>
            <a:ext cx="19770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This presentation template uses the following free fonts:</a:t>
            </a:r>
            <a:endParaRPr sz="700"/>
          </a:p>
        </p:txBody>
      </p:sp>
      <p:sp>
        <p:nvSpPr>
          <p:cNvPr id="528" name="Google Shape;528;p27"/>
          <p:cNvSpPr txBox="1"/>
          <p:nvPr/>
        </p:nvSpPr>
        <p:spPr>
          <a:xfrm>
            <a:off x="393491" y="2750445"/>
            <a:ext cx="1977000" cy="677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Titles: Architect Daughter</a:t>
            </a:r>
            <a:endParaRPr sz="700"/>
          </a:p>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Headers: Nanum Pen Script</a:t>
            </a:r>
            <a:endParaRPr sz="700"/>
          </a:p>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Body Copy: Architect Daughter</a:t>
            </a:r>
            <a:endParaRPr sz="700"/>
          </a:p>
        </p:txBody>
      </p:sp>
      <p:sp>
        <p:nvSpPr>
          <p:cNvPr id="529" name="Google Shape;529;p27"/>
          <p:cNvSpPr txBox="1"/>
          <p:nvPr/>
        </p:nvSpPr>
        <p:spPr>
          <a:xfrm>
            <a:off x="393491" y="3594291"/>
            <a:ext cx="1977000" cy="1015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You can find these fonts online too. Happy designing! </a:t>
            </a:r>
            <a:endParaRPr sz="700"/>
          </a:p>
          <a:p>
            <a:pPr indent="0" lvl="1" marL="0" marR="0" rtl="0" algn="l">
              <a:lnSpc>
                <a:spcPct val="100000"/>
              </a:lnSpc>
              <a:spcBef>
                <a:spcPts val="0"/>
              </a:spcBef>
              <a:spcAft>
                <a:spcPts val="0"/>
              </a:spcAft>
              <a:buNone/>
            </a:pPr>
            <a:r>
              <a:t/>
            </a:r>
            <a:endParaRPr b="0" i="0" sz="1100" u="none" cap="none" strike="noStrike">
              <a:solidFill>
                <a:srgbClr val="000000"/>
              </a:solidFill>
              <a:latin typeface="Architects Daughter"/>
              <a:ea typeface="Architects Daughter"/>
              <a:cs typeface="Architects Daughter"/>
              <a:sym typeface="Architects Daughter"/>
            </a:endParaRPr>
          </a:p>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Don't forget to delete this page</a:t>
            </a:r>
            <a:endParaRPr sz="700"/>
          </a:p>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before presenting. </a:t>
            </a:r>
            <a:endParaRPr sz="700"/>
          </a:p>
        </p:txBody>
      </p:sp>
      <p:sp>
        <p:nvSpPr>
          <p:cNvPr id="530" name="Google Shape;530;p27"/>
          <p:cNvSpPr/>
          <p:nvPr/>
        </p:nvSpPr>
        <p:spPr>
          <a:xfrm>
            <a:off x="3748521" y="424708"/>
            <a:ext cx="869657" cy="1402674"/>
          </a:xfrm>
          <a:custGeom>
            <a:rect b="b" l="l" r="r" t="t"/>
            <a:pathLst>
              <a:path extrusionOk="0" h="2805347" w="1739315">
                <a:moveTo>
                  <a:pt x="0" y="0"/>
                </a:moveTo>
                <a:lnTo>
                  <a:pt x="1739315" y="0"/>
                </a:lnTo>
                <a:lnTo>
                  <a:pt x="1739315" y="2805347"/>
                </a:lnTo>
                <a:lnTo>
                  <a:pt x="0" y="2805347"/>
                </a:lnTo>
                <a:lnTo>
                  <a:pt x="0" y="0"/>
                </a:lnTo>
                <a:close/>
              </a:path>
            </a:pathLst>
          </a:custGeom>
          <a:blipFill rotWithShape="1">
            <a:blip r:embed="rId3">
              <a:alphaModFix/>
            </a:blip>
            <a:stretch>
              <a:fillRect b="0" l="0" r="0" t="0"/>
            </a:stretch>
          </a:blipFill>
          <a:ln>
            <a:noFill/>
          </a:ln>
        </p:spPr>
      </p:sp>
      <p:sp>
        <p:nvSpPr>
          <p:cNvPr id="531" name="Google Shape;531;p27"/>
          <p:cNvSpPr/>
          <p:nvPr/>
        </p:nvSpPr>
        <p:spPr>
          <a:xfrm rot="-1518592">
            <a:off x="3058434" y="2681494"/>
            <a:ext cx="640646" cy="935979"/>
          </a:xfrm>
          <a:custGeom>
            <a:rect b="b" l="l" r="r" t="t"/>
            <a:pathLst>
              <a:path extrusionOk="0" h="1871958" w="1281291">
                <a:moveTo>
                  <a:pt x="0" y="0"/>
                </a:moveTo>
                <a:lnTo>
                  <a:pt x="1281292" y="0"/>
                </a:lnTo>
                <a:lnTo>
                  <a:pt x="1281292" y="1871958"/>
                </a:lnTo>
                <a:lnTo>
                  <a:pt x="0" y="1871958"/>
                </a:lnTo>
                <a:lnTo>
                  <a:pt x="0" y="0"/>
                </a:lnTo>
                <a:close/>
              </a:path>
            </a:pathLst>
          </a:custGeom>
          <a:blipFill rotWithShape="1">
            <a:blip r:embed="rId4">
              <a:alphaModFix/>
            </a:blip>
            <a:stretch>
              <a:fillRect b="0" l="0" r="0" t="0"/>
            </a:stretch>
          </a:blipFill>
          <a:ln>
            <a:noFill/>
          </a:ln>
        </p:spPr>
      </p:sp>
      <p:sp>
        <p:nvSpPr>
          <p:cNvPr id="532" name="Google Shape;532;p27"/>
          <p:cNvSpPr/>
          <p:nvPr/>
        </p:nvSpPr>
        <p:spPr>
          <a:xfrm>
            <a:off x="2889110" y="1478250"/>
            <a:ext cx="636182" cy="911199"/>
          </a:xfrm>
          <a:custGeom>
            <a:rect b="b" l="l" r="r" t="t"/>
            <a:pathLst>
              <a:path extrusionOk="0" h="1822398" w="1272365">
                <a:moveTo>
                  <a:pt x="0" y="0"/>
                </a:moveTo>
                <a:lnTo>
                  <a:pt x="1272365" y="0"/>
                </a:lnTo>
                <a:lnTo>
                  <a:pt x="1272365" y="1822398"/>
                </a:lnTo>
                <a:lnTo>
                  <a:pt x="0" y="1822398"/>
                </a:lnTo>
                <a:lnTo>
                  <a:pt x="0" y="0"/>
                </a:lnTo>
                <a:close/>
              </a:path>
            </a:pathLst>
          </a:custGeom>
          <a:blipFill rotWithShape="1">
            <a:blip r:embed="rId5">
              <a:alphaModFix/>
            </a:blip>
            <a:stretch>
              <a:fillRect b="0" l="0" r="0" t="0"/>
            </a:stretch>
          </a:blipFill>
          <a:ln>
            <a:noFill/>
          </a:ln>
        </p:spPr>
      </p:sp>
      <p:sp>
        <p:nvSpPr>
          <p:cNvPr id="533" name="Google Shape;533;p27"/>
          <p:cNvSpPr/>
          <p:nvPr/>
        </p:nvSpPr>
        <p:spPr>
          <a:xfrm>
            <a:off x="4370702" y="1126045"/>
            <a:ext cx="1497309" cy="1142052"/>
          </a:xfrm>
          <a:custGeom>
            <a:rect b="b" l="l" r="r" t="t"/>
            <a:pathLst>
              <a:path extrusionOk="0" h="2284105" w="2994618">
                <a:moveTo>
                  <a:pt x="0" y="0"/>
                </a:moveTo>
                <a:lnTo>
                  <a:pt x="2994618" y="0"/>
                </a:lnTo>
                <a:lnTo>
                  <a:pt x="2994618" y="2284105"/>
                </a:lnTo>
                <a:lnTo>
                  <a:pt x="0" y="2284105"/>
                </a:lnTo>
                <a:lnTo>
                  <a:pt x="0" y="0"/>
                </a:lnTo>
                <a:close/>
              </a:path>
            </a:pathLst>
          </a:custGeom>
          <a:blipFill rotWithShape="1">
            <a:blip r:embed="rId6">
              <a:alphaModFix/>
            </a:blip>
            <a:stretch>
              <a:fillRect b="0" l="0" r="0" t="0"/>
            </a:stretch>
          </a:blipFill>
          <a:ln>
            <a:noFill/>
          </a:ln>
        </p:spPr>
      </p:sp>
      <p:sp>
        <p:nvSpPr>
          <p:cNvPr id="534" name="Google Shape;534;p27"/>
          <p:cNvSpPr/>
          <p:nvPr/>
        </p:nvSpPr>
        <p:spPr>
          <a:xfrm rot="170781">
            <a:off x="3966464" y="2445373"/>
            <a:ext cx="1211072" cy="700484"/>
          </a:xfrm>
          <a:custGeom>
            <a:rect b="b" l="l" r="r" t="t"/>
            <a:pathLst>
              <a:path extrusionOk="0" h="1400968" w="2422144">
                <a:moveTo>
                  <a:pt x="0" y="0"/>
                </a:moveTo>
                <a:lnTo>
                  <a:pt x="2422144" y="0"/>
                </a:lnTo>
                <a:lnTo>
                  <a:pt x="2422144" y="1400968"/>
                </a:lnTo>
                <a:lnTo>
                  <a:pt x="0" y="1400968"/>
                </a:lnTo>
                <a:lnTo>
                  <a:pt x="0" y="0"/>
                </a:lnTo>
                <a:close/>
              </a:path>
            </a:pathLst>
          </a:custGeom>
          <a:blipFill rotWithShape="1">
            <a:blip r:embed="rId7">
              <a:alphaModFix/>
            </a:blip>
            <a:stretch>
              <a:fillRect b="0" l="0" r="0" t="0"/>
            </a:stretch>
          </a:blipFill>
          <a:ln>
            <a:noFill/>
          </a:ln>
        </p:spPr>
      </p:sp>
      <p:sp>
        <p:nvSpPr>
          <p:cNvPr id="535" name="Google Shape;535;p27"/>
          <p:cNvSpPr/>
          <p:nvPr/>
        </p:nvSpPr>
        <p:spPr>
          <a:xfrm>
            <a:off x="3450715" y="337490"/>
            <a:ext cx="595611" cy="642326"/>
          </a:xfrm>
          <a:custGeom>
            <a:rect b="b" l="l" r="r" t="t"/>
            <a:pathLst>
              <a:path extrusionOk="0" h="1284652" w="1191223">
                <a:moveTo>
                  <a:pt x="0" y="0"/>
                </a:moveTo>
                <a:lnTo>
                  <a:pt x="1191223" y="0"/>
                </a:lnTo>
                <a:lnTo>
                  <a:pt x="1191223" y="1284652"/>
                </a:lnTo>
                <a:lnTo>
                  <a:pt x="0" y="1284652"/>
                </a:lnTo>
                <a:lnTo>
                  <a:pt x="0" y="0"/>
                </a:lnTo>
                <a:close/>
              </a:path>
            </a:pathLst>
          </a:custGeom>
          <a:blipFill rotWithShape="1">
            <a:blip r:embed="rId8">
              <a:alphaModFix/>
            </a:blip>
            <a:stretch>
              <a:fillRect b="0" l="0" r="0" t="0"/>
            </a:stretch>
          </a:blipFill>
          <a:ln>
            <a:noFill/>
          </a:ln>
        </p:spPr>
      </p:sp>
      <p:sp>
        <p:nvSpPr>
          <p:cNvPr id="536" name="Google Shape;536;p27"/>
          <p:cNvSpPr/>
          <p:nvPr/>
        </p:nvSpPr>
        <p:spPr>
          <a:xfrm rot="-947929">
            <a:off x="2856846" y="532857"/>
            <a:ext cx="413000" cy="703540"/>
          </a:xfrm>
          <a:custGeom>
            <a:rect b="b" l="l" r="r" t="t"/>
            <a:pathLst>
              <a:path extrusionOk="0" h="1407079" w="825999">
                <a:moveTo>
                  <a:pt x="0" y="0"/>
                </a:moveTo>
                <a:lnTo>
                  <a:pt x="825999" y="0"/>
                </a:lnTo>
                <a:lnTo>
                  <a:pt x="825999" y="1407080"/>
                </a:lnTo>
                <a:lnTo>
                  <a:pt x="0" y="1407080"/>
                </a:lnTo>
                <a:lnTo>
                  <a:pt x="0" y="0"/>
                </a:lnTo>
                <a:close/>
              </a:path>
            </a:pathLst>
          </a:custGeom>
          <a:blipFill rotWithShape="1">
            <a:blip r:embed="rId9">
              <a:alphaModFix/>
            </a:blip>
            <a:stretch>
              <a:fillRect b="0" l="0" r="0" t="0"/>
            </a:stretch>
          </a:blipFill>
          <a:ln>
            <a:noFill/>
          </a:ln>
        </p:spPr>
      </p:sp>
      <p:sp>
        <p:nvSpPr>
          <p:cNvPr id="537" name="Google Shape;537;p27"/>
          <p:cNvSpPr/>
          <p:nvPr/>
        </p:nvSpPr>
        <p:spPr>
          <a:xfrm rot="10800000">
            <a:off x="4992883" y="424709"/>
            <a:ext cx="1353505" cy="639839"/>
          </a:xfrm>
          <a:custGeom>
            <a:rect b="b" l="l" r="r" t="t"/>
            <a:pathLst>
              <a:path extrusionOk="0" h="1279678" w="2707010">
                <a:moveTo>
                  <a:pt x="0" y="0"/>
                </a:moveTo>
                <a:lnTo>
                  <a:pt x="2707010" y="0"/>
                </a:lnTo>
                <a:lnTo>
                  <a:pt x="2707010" y="1279677"/>
                </a:lnTo>
                <a:lnTo>
                  <a:pt x="0" y="1279677"/>
                </a:lnTo>
                <a:lnTo>
                  <a:pt x="0" y="0"/>
                </a:lnTo>
                <a:close/>
              </a:path>
            </a:pathLst>
          </a:custGeom>
          <a:blipFill rotWithShape="1">
            <a:blip r:embed="rId10">
              <a:alphaModFix/>
            </a:blip>
            <a:stretch>
              <a:fillRect b="0" l="0" r="0" t="0"/>
            </a:stretch>
          </a:blipFill>
          <a:ln>
            <a:noFill/>
          </a:ln>
        </p:spPr>
      </p:sp>
      <p:sp>
        <p:nvSpPr>
          <p:cNvPr id="538" name="Google Shape;538;p27"/>
          <p:cNvSpPr/>
          <p:nvPr/>
        </p:nvSpPr>
        <p:spPr>
          <a:xfrm>
            <a:off x="5337750" y="2229034"/>
            <a:ext cx="724539" cy="1222382"/>
          </a:xfrm>
          <a:custGeom>
            <a:rect b="b" l="l" r="r" t="t"/>
            <a:pathLst>
              <a:path extrusionOk="0" h="2444764" w="1449078">
                <a:moveTo>
                  <a:pt x="0" y="0"/>
                </a:moveTo>
                <a:lnTo>
                  <a:pt x="1449078" y="0"/>
                </a:lnTo>
                <a:lnTo>
                  <a:pt x="1449078" y="2444764"/>
                </a:lnTo>
                <a:lnTo>
                  <a:pt x="0" y="2444764"/>
                </a:lnTo>
                <a:lnTo>
                  <a:pt x="0" y="0"/>
                </a:lnTo>
                <a:close/>
              </a:path>
            </a:pathLst>
          </a:custGeom>
          <a:blipFill rotWithShape="1">
            <a:blip r:embed="rId11">
              <a:alphaModFix/>
            </a:blip>
            <a:stretch>
              <a:fillRect b="0" l="0" r="0" t="0"/>
            </a:stretch>
          </a:blipFill>
          <a:ln>
            <a:noFill/>
          </a:ln>
        </p:spPr>
      </p:sp>
      <p:sp>
        <p:nvSpPr>
          <p:cNvPr id="539" name="Google Shape;539;p27"/>
          <p:cNvSpPr/>
          <p:nvPr/>
        </p:nvSpPr>
        <p:spPr>
          <a:xfrm>
            <a:off x="7034154" y="4232091"/>
            <a:ext cx="1419410" cy="560126"/>
          </a:xfrm>
          <a:custGeom>
            <a:rect b="b" l="l" r="r" t="t"/>
            <a:pathLst>
              <a:path extrusionOk="0" h="1120252" w="2838820">
                <a:moveTo>
                  <a:pt x="0" y="0"/>
                </a:moveTo>
                <a:lnTo>
                  <a:pt x="2838819" y="0"/>
                </a:lnTo>
                <a:lnTo>
                  <a:pt x="2838819" y="1120252"/>
                </a:lnTo>
                <a:lnTo>
                  <a:pt x="0" y="1120252"/>
                </a:lnTo>
                <a:lnTo>
                  <a:pt x="0" y="0"/>
                </a:lnTo>
                <a:close/>
              </a:path>
            </a:pathLst>
          </a:custGeom>
          <a:blipFill rotWithShape="1">
            <a:blip r:embed="rId12">
              <a:alphaModFix/>
            </a:blip>
            <a:stretch>
              <a:fillRect b="0" l="0" r="0" t="0"/>
            </a:stretch>
          </a:blipFill>
          <a:ln>
            <a:noFill/>
          </a:ln>
        </p:spPr>
      </p:sp>
      <p:sp>
        <p:nvSpPr>
          <p:cNvPr id="540" name="Google Shape;540;p27"/>
          <p:cNvSpPr/>
          <p:nvPr/>
        </p:nvSpPr>
        <p:spPr>
          <a:xfrm rot="4741583">
            <a:off x="5468433" y="3206069"/>
            <a:ext cx="799156" cy="2057400"/>
          </a:xfrm>
          <a:custGeom>
            <a:rect b="b" l="l" r="r" t="t"/>
            <a:pathLst>
              <a:path extrusionOk="0" h="4114800" w="1598311">
                <a:moveTo>
                  <a:pt x="0" y="0"/>
                </a:moveTo>
                <a:lnTo>
                  <a:pt x="1598311" y="0"/>
                </a:lnTo>
                <a:lnTo>
                  <a:pt x="1598311" y="4114800"/>
                </a:lnTo>
                <a:lnTo>
                  <a:pt x="0" y="4114800"/>
                </a:lnTo>
                <a:lnTo>
                  <a:pt x="0" y="0"/>
                </a:lnTo>
                <a:close/>
              </a:path>
            </a:pathLst>
          </a:custGeom>
          <a:blipFill rotWithShape="1">
            <a:blip r:embed="rId13">
              <a:alphaModFix/>
            </a:blip>
            <a:stretch>
              <a:fillRect b="0" l="0" r="0" t="0"/>
            </a:stretch>
          </a:blipFill>
          <a:ln>
            <a:noFill/>
          </a:ln>
        </p:spPr>
      </p:sp>
      <p:sp>
        <p:nvSpPr>
          <p:cNvPr id="541" name="Google Shape;541;p27"/>
          <p:cNvSpPr/>
          <p:nvPr/>
        </p:nvSpPr>
        <p:spPr>
          <a:xfrm rot="2071700">
            <a:off x="3291742" y="3032022"/>
            <a:ext cx="1316153" cy="2057400"/>
          </a:xfrm>
          <a:custGeom>
            <a:rect b="b" l="l" r="r" t="t"/>
            <a:pathLst>
              <a:path extrusionOk="0" h="4114800" w="2632305">
                <a:moveTo>
                  <a:pt x="0" y="0"/>
                </a:moveTo>
                <a:lnTo>
                  <a:pt x="2632305" y="0"/>
                </a:lnTo>
                <a:lnTo>
                  <a:pt x="2632305" y="4114800"/>
                </a:lnTo>
                <a:lnTo>
                  <a:pt x="0" y="4114800"/>
                </a:lnTo>
                <a:lnTo>
                  <a:pt x="0" y="0"/>
                </a:lnTo>
                <a:close/>
              </a:path>
            </a:pathLst>
          </a:custGeom>
          <a:blipFill rotWithShape="1">
            <a:blip r:embed="rId14">
              <a:alphaModFix/>
            </a:blip>
            <a:stretch>
              <a:fillRect b="0" l="0" r="0" t="0"/>
            </a:stretch>
          </a:blipFill>
          <a:ln>
            <a:noFill/>
          </a:ln>
        </p:spPr>
      </p:sp>
      <p:sp>
        <p:nvSpPr>
          <p:cNvPr id="542" name="Google Shape;542;p27"/>
          <p:cNvSpPr/>
          <p:nvPr/>
        </p:nvSpPr>
        <p:spPr>
          <a:xfrm>
            <a:off x="6555938" y="294229"/>
            <a:ext cx="1104196" cy="728849"/>
          </a:xfrm>
          <a:custGeom>
            <a:rect b="b" l="l" r="r" t="t"/>
            <a:pathLst>
              <a:path extrusionOk="0" h="1457697" w="2208391">
                <a:moveTo>
                  <a:pt x="0" y="0"/>
                </a:moveTo>
                <a:lnTo>
                  <a:pt x="2208391" y="0"/>
                </a:lnTo>
                <a:lnTo>
                  <a:pt x="2208391" y="1457697"/>
                </a:lnTo>
                <a:lnTo>
                  <a:pt x="0" y="1457697"/>
                </a:lnTo>
                <a:lnTo>
                  <a:pt x="0" y="0"/>
                </a:lnTo>
                <a:close/>
              </a:path>
            </a:pathLst>
          </a:custGeom>
          <a:blipFill rotWithShape="1">
            <a:blip r:embed="rId15">
              <a:alphaModFix/>
            </a:blip>
            <a:stretch>
              <a:fillRect b="0" l="0" r="0" t="0"/>
            </a:stretch>
          </a:blipFill>
          <a:ln>
            <a:noFill/>
          </a:ln>
        </p:spPr>
      </p:sp>
      <p:sp>
        <p:nvSpPr>
          <p:cNvPr id="543" name="Google Shape;543;p27"/>
          <p:cNvSpPr/>
          <p:nvPr/>
        </p:nvSpPr>
        <p:spPr>
          <a:xfrm>
            <a:off x="7270404" y="3296775"/>
            <a:ext cx="1359246" cy="825433"/>
          </a:xfrm>
          <a:custGeom>
            <a:rect b="b" l="l" r="r" t="t"/>
            <a:pathLst>
              <a:path extrusionOk="0" h="1650865" w="2718491">
                <a:moveTo>
                  <a:pt x="0" y="0"/>
                </a:moveTo>
                <a:lnTo>
                  <a:pt x="2718491" y="0"/>
                </a:lnTo>
                <a:lnTo>
                  <a:pt x="2718491" y="1650866"/>
                </a:lnTo>
                <a:lnTo>
                  <a:pt x="0" y="1650866"/>
                </a:lnTo>
                <a:lnTo>
                  <a:pt x="0" y="0"/>
                </a:lnTo>
                <a:close/>
              </a:path>
            </a:pathLst>
          </a:custGeom>
          <a:blipFill rotWithShape="1">
            <a:blip r:embed="rId16">
              <a:alphaModFix/>
            </a:blip>
            <a:stretch>
              <a:fillRect b="0" l="0" r="0" t="0"/>
            </a:stretch>
          </a:blipFill>
          <a:ln>
            <a:noFill/>
          </a:ln>
        </p:spPr>
      </p:sp>
      <p:sp>
        <p:nvSpPr>
          <p:cNvPr id="544" name="Google Shape;544;p27"/>
          <p:cNvSpPr/>
          <p:nvPr/>
        </p:nvSpPr>
        <p:spPr>
          <a:xfrm>
            <a:off x="7977222" y="294229"/>
            <a:ext cx="739370" cy="930558"/>
          </a:xfrm>
          <a:custGeom>
            <a:rect b="b" l="l" r="r" t="t"/>
            <a:pathLst>
              <a:path extrusionOk="0" h="1861115" w="1478740">
                <a:moveTo>
                  <a:pt x="0" y="0"/>
                </a:moveTo>
                <a:lnTo>
                  <a:pt x="1478740" y="0"/>
                </a:lnTo>
                <a:lnTo>
                  <a:pt x="1478740" y="1861115"/>
                </a:lnTo>
                <a:lnTo>
                  <a:pt x="0" y="1861115"/>
                </a:lnTo>
                <a:lnTo>
                  <a:pt x="0" y="0"/>
                </a:lnTo>
                <a:close/>
              </a:path>
            </a:pathLst>
          </a:custGeom>
          <a:blipFill rotWithShape="1">
            <a:blip r:embed="rId17">
              <a:alphaModFix/>
            </a:blip>
            <a:stretch>
              <a:fillRect b="0" l="0" r="0" t="0"/>
            </a:stretch>
          </a:blipFill>
          <a:ln>
            <a:noFill/>
          </a:ln>
        </p:spPr>
      </p:sp>
      <p:sp>
        <p:nvSpPr>
          <p:cNvPr id="545" name="Google Shape;545;p27"/>
          <p:cNvSpPr/>
          <p:nvPr/>
        </p:nvSpPr>
        <p:spPr>
          <a:xfrm>
            <a:off x="7127754" y="1279330"/>
            <a:ext cx="1064760" cy="739524"/>
          </a:xfrm>
          <a:custGeom>
            <a:rect b="b" l="l" r="r" t="t"/>
            <a:pathLst>
              <a:path extrusionOk="0" h="1479048" w="2129520">
                <a:moveTo>
                  <a:pt x="0" y="0"/>
                </a:moveTo>
                <a:lnTo>
                  <a:pt x="2129520" y="0"/>
                </a:lnTo>
                <a:lnTo>
                  <a:pt x="2129520" y="1479049"/>
                </a:lnTo>
                <a:lnTo>
                  <a:pt x="0" y="1479049"/>
                </a:lnTo>
                <a:lnTo>
                  <a:pt x="0" y="0"/>
                </a:lnTo>
                <a:close/>
              </a:path>
            </a:pathLst>
          </a:custGeom>
          <a:blipFill rotWithShape="1">
            <a:blip r:embed="rId18">
              <a:alphaModFix/>
            </a:blip>
            <a:stretch>
              <a:fillRect b="0" l="0" r="0" t="0"/>
            </a:stretch>
          </a:blipFill>
          <a:ln>
            <a:noFill/>
          </a:ln>
        </p:spPr>
      </p:sp>
      <p:sp>
        <p:nvSpPr>
          <p:cNvPr id="546" name="Google Shape;546;p27"/>
          <p:cNvSpPr/>
          <p:nvPr/>
        </p:nvSpPr>
        <p:spPr>
          <a:xfrm>
            <a:off x="6196623" y="1258165"/>
            <a:ext cx="837530" cy="912162"/>
          </a:xfrm>
          <a:custGeom>
            <a:rect b="b" l="l" r="r" t="t"/>
            <a:pathLst>
              <a:path extrusionOk="0" h="1824323" w="1675060">
                <a:moveTo>
                  <a:pt x="0" y="0"/>
                </a:moveTo>
                <a:lnTo>
                  <a:pt x="1675061" y="0"/>
                </a:lnTo>
                <a:lnTo>
                  <a:pt x="1675061" y="1824324"/>
                </a:lnTo>
                <a:lnTo>
                  <a:pt x="0" y="1824324"/>
                </a:lnTo>
                <a:lnTo>
                  <a:pt x="0" y="0"/>
                </a:lnTo>
                <a:close/>
              </a:path>
            </a:pathLst>
          </a:custGeom>
          <a:blipFill rotWithShape="1">
            <a:blip r:embed="rId19">
              <a:alphaModFix/>
            </a:blip>
            <a:stretch>
              <a:fillRect b="0" l="0" r="0" t="0"/>
            </a:stretch>
          </a:blipFill>
          <a:ln>
            <a:noFill/>
          </a:ln>
        </p:spPr>
      </p:sp>
      <p:sp>
        <p:nvSpPr>
          <p:cNvPr id="547" name="Google Shape;547;p27"/>
          <p:cNvSpPr/>
          <p:nvPr/>
        </p:nvSpPr>
        <p:spPr>
          <a:xfrm>
            <a:off x="6205857" y="2476054"/>
            <a:ext cx="1014039" cy="1053140"/>
          </a:xfrm>
          <a:custGeom>
            <a:rect b="b" l="l" r="r" t="t"/>
            <a:pathLst>
              <a:path extrusionOk="0" h="2106280" w="2028079">
                <a:moveTo>
                  <a:pt x="0" y="0"/>
                </a:moveTo>
                <a:lnTo>
                  <a:pt x="2028079" y="0"/>
                </a:lnTo>
                <a:lnTo>
                  <a:pt x="2028079" y="2106280"/>
                </a:lnTo>
                <a:lnTo>
                  <a:pt x="0" y="2106280"/>
                </a:lnTo>
                <a:lnTo>
                  <a:pt x="0" y="0"/>
                </a:lnTo>
                <a:close/>
              </a:path>
            </a:pathLst>
          </a:custGeom>
          <a:blipFill rotWithShape="1">
            <a:blip r:embed="rId20">
              <a:alphaModFix/>
            </a:blip>
            <a:stretch>
              <a:fillRect b="0" l="0" r="0" t="0"/>
            </a:stretch>
          </a:blipFill>
          <a:ln>
            <a:noFill/>
          </a:ln>
        </p:spPr>
      </p:sp>
      <p:sp>
        <p:nvSpPr>
          <p:cNvPr id="548" name="Google Shape;548;p27"/>
          <p:cNvSpPr/>
          <p:nvPr/>
        </p:nvSpPr>
        <p:spPr>
          <a:xfrm rot="397875">
            <a:off x="7499970" y="2333624"/>
            <a:ext cx="1177781" cy="740931"/>
          </a:xfrm>
          <a:custGeom>
            <a:rect b="b" l="l" r="r" t="t"/>
            <a:pathLst>
              <a:path extrusionOk="0" h="1481862" w="2355561">
                <a:moveTo>
                  <a:pt x="0" y="0"/>
                </a:moveTo>
                <a:lnTo>
                  <a:pt x="2355562" y="0"/>
                </a:lnTo>
                <a:lnTo>
                  <a:pt x="2355562" y="1481862"/>
                </a:lnTo>
                <a:lnTo>
                  <a:pt x="0" y="1481862"/>
                </a:lnTo>
                <a:lnTo>
                  <a:pt x="0" y="0"/>
                </a:lnTo>
                <a:close/>
              </a:path>
            </a:pathLst>
          </a:custGeom>
          <a:blipFill rotWithShape="1">
            <a:blip r:embed="rId21">
              <a:alphaModFix/>
            </a:blip>
            <a:stretch>
              <a:fillRect b="0" l="0" r="0" t="0"/>
            </a:stretch>
          </a:blipFill>
          <a:ln>
            <a:noFill/>
          </a:ln>
        </p:spPr>
      </p:sp>
      <p:sp>
        <p:nvSpPr>
          <p:cNvPr id="549" name="Google Shape;549;p27"/>
          <p:cNvSpPr/>
          <p:nvPr/>
        </p:nvSpPr>
        <p:spPr>
          <a:xfrm>
            <a:off x="8287764" y="1420736"/>
            <a:ext cx="564339" cy="808298"/>
          </a:xfrm>
          <a:custGeom>
            <a:rect b="b" l="l" r="r" t="t"/>
            <a:pathLst>
              <a:path extrusionOk="0" h="1616596" w="1128678">
                <a:moveTo>
                  <a:pt x="0" y="0"/>
                </a:moveTo>
                <a:lnTo>
                  <a:pt x="1128678" y="0"/>
                </a:lnTo>
                <a:lnTo>
                  <a:pt x="1128678" y="1616596"/>
                </a:lnTo>
                <a:lnTo>
                  <a:pt x="0" y="1616596"/>
                </a:lnTo>
                <a:lnTo>
                  <a:pt x="0" y="0"/>
                </a:lnTo>
                <a:close/>
              </a:path>
            </a:pathLst>
          </a:custGeom>
          <a:blipFill rotWithShape="1">
            <a:blip r:embed="rId22">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8"/>
          <p:cNvSpPr/>
          <p:nvPr/>
        </p:nvSpPr>
        <p:spPr>
          <a:xfrm>
            <a:off x="3597534" y="598287"/>
            <a:ext cx="1948932" cy="492548"/>
          </a:xfrm>
          <a:custGeom>
            <a:rect b="b" l="l" r="r" t="t"/>
            <a:pathLst>
              <a:path extrusionOk="0" h="985096" w="3897863">
                <a:moveTo>
                  <a:pt x="0" y="0"/>
                </a:moveTo>
                <a:lnTo>
                  <a:pt x="3897864" y="0"/>
                </a:lnTo>
                <a:lnTo>
                  <a:pt x="3897864" y="985096"/>
                </a:lnTo>
                <a:lnTo>
                  <a:pt x="0" y="985096"/>
                </a:lnTo>
                <a:lnTo>
                  <a:pt x="0" y="0"/>
                </a:lnTo>
                <a:close/>
              </a:path>
            </a:pathLst>
          </a:custGeom>
          <a:blipFill rotWithShape="1">
            <a:blip r:embed="rId3">
              <a:alphaModFix/>
            </a:blip>
            <a:stretch>
              <a:fillRect b="0" l="0" r="0" t="0"/>
            </a:stretch>
          </a:blipFill>
          <a:ln>
            <a:noFill/>
          </a:ln>
        </p:spPr>
      </p:sp>
      <p:sp>
        <p:nvSpPr>
          <p:cNvPr id="555" name="Google Shape;555;p28"/>
          <p:cNvSpPr/>
          <p:nvPr/>
        </p:nvSpPr>
        <p:spPr>
          <a:xfrm rot="1525427">
            <a:off x="857604" y="2693068"/>
            <a:ext cx="1218439" cy="1392502"/>
          </a:xfrm>
          <a:custGeom>
            <a:rect b="b" l="l" r="r" t="t"/>
            <a:pathLst>
              <a:path extrusionOk="0" h="2785004" w="2436879">
                <a:moveTo>
                  <a:pt x="0" y="0"/>
                </a:moveTo>
                <a:lnTo>
                  <a:pt x="2436879" y="0"/>
                </a:lnTo>
                <a:lnTo>
                  <a:pt x="2436879" y="2785004"/>
                </a:lnTo>
                <a:lnTo>
                  <a:pt x="0" y="2785004"/>
                </a:lnTo>
                <a:lnTo>
                  <a:pt x="0" y="0"/>
                </a:lnTo>
                <a:close/>
              </a:path>
            </a:pathLst>
          </a:custGeom>
          <a:blipFill rotWithShape="1">
            <a:blip r:embed="rId4">
              <a:alphaModFix/>
            </a:blip>
            <a:stretch>
              <a:fillRect b="0" l="0" r="0" t="0"/>
            </a:stretch>
          </a:blipFill>
          <a:ln>
            <a:noFill/>
          </a:ln>
        </p:spPr>
      </p:sp>
      <p:sp>
        <p:nvSpPr>
          <p:cNvPr id="556" name="Google Shape;556;p28"/>
          <p:cNvSpPr/>
          <p:nvPr/>
        </p:nvSpPr>
        <p:spPr>
          <a:xfrm rot="-740772">
            <a:off x="7385601" y="-185956"/>
            <a:ext cx="822203" cy="1400614"/>
          </a:xfrm>
          <a:custGeom>
            <a:rect b="b" l="l" r="r" t="t"/>
            <a:pathLst>
              <a:path extrusionOk="0" h="2801227" w="1644406">
                <a:moveTo>
                  <a:pt x="0" y="0"/>
                </a:moveTo>
                <a:lnTo>
                  <a:pt x="1644406" y="0"/>
                </a:lnTo>
                <a:lnTo>
                  <a:pt x="1644406" y="2801226"/>
                </a:lnTo>
                <a:lnTo>
                  <a:pt x="0" y="2801226"/>
                </a:lnTo>
                <a:lnTo>
                  <a:pt x="0" y="0"/>
                </a:lnTo>
                <a:close/>
              </a:path>
            </a:pathLst>
          </a:custGeom>
          <a:blipFill rotWithShape="1">
            <a:blip r:embed="rId5">
              <a:alphaModFix/>
            </a:blip>
            <a:stretch>
              <a:fillRect b="0" l="0" r="0" t="0"/>
            </a:stretch>
          </a:blipFill>
          <a:ln>
            <a:noFill/>
          </a:ln>
        </p:spPr>
      </p:sp>
      <p:sp>
        <p:nvSpPr>
          <p:cNvPr id="557" name="Google Shape;557;p28"/>
          <p:cNvSpPr/>
          <p:nvPr/>
        </p:nvSpPr>
        <p:spPr>
          <a:xfrm>
            <a:off x="6639342" y="3101989"/>
            <a:ext cx="1446966" cy="768322"/>
          </a:xfrm>
          <a:custGeom>
            <a:rect b="b" l="l" r="r" t="t"/>
            <a:pathLst>
              <a:path extrusionOk="0" h="1536644" w="2893932">
                <a:moveTo>
                  <a:pt x="0" y="0"/>
                </a:moveTo>
                <a:lnTo>
                  <a:pt x="2893932" y="0"/>
                </a:lnTo>
                <a:lnTo>
                  <a:pt x="2893932" y="1536644"/>
                </a:lnTo>
                <a:lnTo>
                  <a:pt x="0" y="1536644"/>
                </a:lnTo>
                <a:lnTo>
                  <a:pt x="0" y="0"/>
                </a:lnTo>
                <a:close/>
              </a:path>
            </a:pathLst>
          </a:custGeom>
          <a:blipFill rotWithShape="1">
            <a:blip r:embed="rId6">
              <a:alphaModFix/>
            </a:blip>
            <a:stretch>
              <a:fillRect b="0" l="0" r="0" t="0"/>
            </a:stretch>
          </a:blipFill>
          <a:ln>
            <a:noFill/>
          </a:ln>
        </p:spPr>
      </p:sp>
      <p:sp>
        <p:nvSpPr>
          <p:cNvPr id="558" name="Google Shape;558;p28"/>
          <p:cNvSpPr/>
          <p:nvPr/>
        </p:nvSpPr>
        <p:spPr>
          <a:xfrm>
            <a:off x="1511750" y="-159691"/>
            <a:ext cx="908533" cy="1072304"/>
          </a:xfrm>
          <a:custGeom>
            <a:rect b="b" l="l" r="r" t="t"/>
            <a:pathLst>
              <a:path extrusionOk="0" h="2144607" w="1817067">
                <a:moveTo>
                  <a:pt x="0" y="0"/>
                </a:moveTo>
                <a:lnTo>
                  <a:pt x="1817067" y="0"/>
                </a:lnTo>
                <a:lnTo>
                  <a:pt x="1817067" y="2144607"/>
                </a:lnTo>
                <a:lnTo>
                  <a:pt x="0" y="2144607"/>
                </a:lnTo>
                <a:lnTo>
                  <a:pt x="0" y="0"/>
                </a:lnTo>
                <a:close/>
              </a:path>
            </a:pathLst>
          </a:custGeom>
          <a:blipFill rotWithShape="1">
            <a:blip r:embed="rId7">
              <a:alphaModFix/>
            </a:blip>
            <a:stretch>
              <a:fillRect b="0" l="0" r="0" t="0"/>
            </a:stretch>
          </a:blipFill>
          <a:ln>
            <a:noFill/>
          </a:ln>
        </p:spPr>
      </p:sp>
      <p:sp>
        <p:nvSpPr>
          <p:cNvPr id="559" name="Google Shape;559;p28"/>
          <p:cNvSpPr txBox="1"/>
          <p:nvPr/>
        </p:nvSpPr>
        <p:spPr>
          <a:xfrm>
            <a:off x="1898630" y="1435790"/>
            <a:ext cx="5346600" cy="143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100" u="none" cap="none" strike="noStrike">
                <a:solidFill>
                  <a:srgbClr val="000000"/>
                </a:solidFill>
                <a:latin typeface="Architects Daughter"/>
                <a:ea typeface="Architects Daughter"/>
                <a:cs typeface="Architects Daughter"/>
                <a:sym typeface="Architects Daughter"/>
              </a:rPr>
              <a:t>This presentation template is free for everyone to use thanks to the following:</a:t>
            </a:r>
            <a:endParaRPr sz="700"/>
          </a:p>
        </p:txBody>
      </p:sp>
      <p:sp>
        <p:nvSpPr>
          <p:cNvPr id="560" name="Google Shape;560;p28"/>
          <p:cNvSpPr txBox="1"/>
          <p:nvPr/>
        </p:nvSpPr>
        <p:spPr>
          <a:xfrm>
            <a:off x="2819400" y="3139066"/>
            <a:ext cx="35052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SlidesCarnival for the presentation template</a:t>
            </a:r>
            <a:endParaRPr sz="700"/>
          </a:p>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Pexels for the photos</a:t>
            </a:r>
            <a:endParaRPr sz="700"/>
          </a:p>
        </p:txBody>
      </p:sp>
      <p:sp>
        <p:nvSpPr>
          <p:cNvPr id="561" name="Google Shape;561;p28"/>
          <p:cNvSpPr txBox="1"/>
          <p:nvPr/>
        </p:nvSpPr>
        <p:spPr>
          <a:xfrm>
            <a:off x="1511750" y="4135347"/>
            <a:ext cx="6120500" cy="426452"/>
          </a:xfrm>
          <a:prstGeom prst="rect">
            <a:avLst/>
          </a:prstGeom>
          <a:noFill/>
          <a:ln>
            <a:noFill/>
          </a:ln>
        </p:spPr>
        <p:txBody>
          <a:bodyPr anchorCtr="0" anchor="t" bIns="0" lIns="0" spcFirstLastPara="1" rIns="0" wrap="square" tIns="0">
            <a:spAutoFit/>
          </a:bodyPr>
          <a:lstStyle/>
          <a:p>
            <a:pPr indent="0" lvl="0" marL="0" marR="0" rtl="0" algn="ctr">
              <a:lnSpc>
                <a:spcPct val="105007"/>
              </a:lnSpc>
              <a:spcBef>
                <a:spcPts val="0"/>
              </a:spcBef>
              <a:spcAft>
                <a:spcPts val="0"/>
              </a:spcAft>
              <a:buNone/>
            </a:pPr>
            <a:r>
              <a:rPr b="0" i="0" lang="en" sz="3100" u="none" cap="none" strike="noStrike">
                <a:solidFill>
                  <a:srgbClr val="000000"/>
                </a:solidFill>
                <a:latin typeface="Architects Daughter"/>
                <a:ea typeface="Architects Daughter"/>
                <a:cs typeface="Architects Daughter"/>
                <a:sym typeface="Architects Daughter"/>
              </a:rPr>
              <a:t>Happy designing! </a:t>
            </a:r>
            <a:endParaRPr sz="700"/>
          </a:p>
        </p:txBody>
      </p:sp>
      <p:sp>
        <p:nvSpPr>
          <p:cNvPr id="562" name="Google Shape;562;p28"/>
          <p:cNvSpPr/>
          <p:nvPr/>
        </p:nvSpPr>
        <p:spPr>
          <a:xfrm rot="-250019">
            <a:off x="2467233" y="4629150"/>
            <a:ext cx="7033846" cy="4114800"/>
          </a:xfrm>
          <a:custGeom>
            <a:rect b="b" l="l" r="r" t="t"/>
            <a:pathLst>
              <a:path extrusionOk="0" h="8229600" w="14067692">
                <a:moveTo>
                  <a:pt x="0" y="0"/>
                </a:moveTo>
                <a:lnTo>
                  <a:pt x="14067692" y="0"/>
                </a:lnTo>
                <a:lnTo>
                  <a:pt x="14067692" y="8229600"/>
                </a:lnTo>
                <a:lnTo>
                  <a:pt x="0" y="8229600"/>
                </a:lnTo>
                <a:lnTo>
                  <a:pt x="0" y="0"/>
                </a:lnTo>
                <a:close/>
              </a:path>
            </a:pathLst>
          </a:custGeom>
          <a:blipFill rotWithShape="1">
            <a:blip r:embed="rId8">
              <a:alphaModFix/>
            </a:blip>
            <a:stretch>
              <a:fillRect b="0" l="0" r="0" t="0"/>
            </a:stretch>
          </a:blipFill>
          <a:ln>
            <a:noFill/>
          </a:ln>
        </p:spPr>
      </p:sp>
      <p:sp>
        <p:nvSpPr>
          <p:cNvPr id="563" name="Google Shape;563;p28"/>
          <p:cNvSpPr/>
          <p:nvPr/>
        </p:nvSpPr>
        <p:spPr>
          <a:xfrm rot="901627">
            <a:off x="-786460" y="3819525"/>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9">
              <a:alphaModFix/>
            </a:blip>
            <a:stretch>
              <a:fillRect b="0" l="0" r="0" t="0"/>
            </a:stretch>
          </a:blipFill>
          <a:ln>
            <a:noFill/>
          </a:ln>
        </p:spPr>
      </p:sp>
      <p:sp>
        <p:nvSpPr>
          <p:cNvPr id="564" name="Google Shape;564;p28"/>
          <p:cNvSpPr/>
          <p:nvPr/>
        </p:nvSpPr>
        <p:spPr>
          <a:xfrm rot="-10129314">
            <a:off x="7084025" y="-2057400"/>
            <a:ext cx="4119950" cy="41148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10">
              <a:alphaModFix/>
            </a:blip>
            <a:stretch>
              <a:fillRect b="0" l="0" r="0" t="0"/>
            </a:stretch>
          </a:blipFill>
          <a:ln>
            <a:noFill/>
          </a:ln>
        </p:spPr>
      </p:sp>
      <p:sp>
        <p:nvSpPr>
          <p:cNvPr id="565" name="Google Shape;565;p28"/>
          <p:cNvSpPr/>
          <p:nvPr/>
        </p:nvSpPr>
        <p:spPr>
          <a:xfrm rot="-9525120">
            <a:off x="-2049279" y="-2679588"/>
            <a:ext cx="4365135" cy="4114800"/>
          </a:xfrm>
          <a:custGeom>
            <a:rect b="b" l="l" r="r" t="t"/>
            <a:pathLst>
              <a:path extrusionOk="0" h="8229600" w="8730269">
                <a:moveTo>
                  <a:pt x="0" y="0"/>
                </a:moveTo>
                <a:lnTo>
                  <a:pt x="8730269" y="0"/>
                </a:lnTo>
                <a:lnTo>
                  <a:pt x="8730269" y="8229600"/>
                </a:lnTo>
                <a:lnTo>
                  <a:pt x="0" y="8229600"/>
                </a:lnTo>
                <a:lnTo>
                  <a:pt x="0" y="0"/>
                </a:lnTo>
                <a:close/>
              </a:path>
            </a:pathLst>
          </a:custGeom>
          <a:blipFill rotWithShape="1">
            <a:blip r:embed="rId11">
              <a:alphaModFix/>
            </a:blip>
            <a:stretch>
              <a:fillRect b="0" l="-47573"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2"/>
          <p:cNvSpPr/>
          <p:nvPr/>
        </p:nvSpPr>
        <p:spPr>
          <a:xfrm rot="-10000974">
            <a:off x="6733296" y="527995"/>
            <a:ext cx="2070806" cy="978927"/>
          </a:xfrm>
          <a:custGeom>
            <a:rect b="b" l="l" r="r" t="t"/>
            <a:pathLst>
              <a:path extrusionOk="0" h="1957854" w="4141613">
                <a:moveTo>
                  <a:pt x="0" y="0"/>
                </a:moveTo>
                <a:lnTo>
                  <a:pt x="4141613" y="0"/>
                </a:lnTo>
                <a:lnTo>
                  <a:pt x="4141613" y="1957854"/>
                </a:lnTo>
                <a:lnTo>
                  <a:pt x="0" y="1957854"/>
                </a:lnTo>
                <a:lnTo>
                  <a:pt x="0" y="0"/>
                </a:lnTo>
                <a:close/>
              </a:path>
            </a:pathLst>
          </a:custGeom>
          <a:blipFill rotWithShape="1">
            <a:blip r:embed="rId3">
              <a:alphaModFix/>
            </a:blip>
            <a:stretch>
              <a:fillRect b="0" l="0" r="0" t="0"/>
            </a:stretch>
          </a:blipFill>
          <a:ln>
            <a:noFill/>
          </a:ln>
        </p:spPr>
      </p:sp>
      <p:sp>
        <p:nvSpPr>
          <p:cNvPr id="104" name="Google Shape;104;p12"/>
          <p:cNvSpPr/>
          <p:nvPr/>
        </p:nvSpPr>
        <p:spPr>
          <a:xfrm>
            <a:off x="7086280" y="3443922"/>
            <a:ext cx="724539" cy="1222382"/>
          </a:xfrm>
          <a:custGeom>
            <a:rect b="b" l="l" r="r" t="t"/>
            <a:pathLst>
              <a:path extrusionOk="0" h="2444764" w="1449078">
                <a:moveTo>
                  <a:pt x="0" y="0"/>
                </a:moveTo>
                <a:lnTo>
                  <a:pt x="1449078" y="0"/>
                </a:lnTo>
                <a:lnTo>
                  <a:pt x="1449078" y="2444764"/>
                </a:lnTo>
                <a:lnTo>
                  <a:pt x="0" y="2444764"/>
                </a:lnTo>
                <a:lnTo>
                  <a:pt x="0" y="0"/>
                </a:lnTo>
                <a:close/>
              </a:path>
            </a:pathLst>
          </a:custGeom>
          <a:blipFill rotWithShape="1">
            <a:blip r:embed="rId4">
              <a:alphaModFix/>
            </a:blip>
            <a:stretch>
              <a:fillRect b="0" l="0" r="0" t="0"/>
            </a:stretch>
          </a:blipFill>
          <a:ln>
            <a:noFill/>
          </a:ln>
        </p:spPr>
      </p:sp>
      <p:sp>
        <p:nvSpPr>
          <p:cNvPr id="105" name="Google Shape;105;p12"/>
          <p:cNvSpPr/>
          <p:nvPr/>
        </p:nvSpPr>
        <p:spPr>
          <a:xfrm>
            <a:off x="5619750" y="4423537"/>
            <a:ext cx="3657600" cy="1157132"/>
          </a:xfrm>
          <a:custGeom>
            <a:rect b="b" l="l" r="r" t="t"/>
            <a:pathLst>
              <a:path extrusionOk="0" h="2314263" w="7315200">
                <a:moveTo>
                  <a:pt x="0" y="0"/>
                </a:moveTo>
                <a:lnTo>
                  <a:pt x="7315200" y="0"/>
                </a:lnTo>
                <a:lnTo>
                  <a:pt x="7315200" y="2314264"/>
                </a:lnTo>
                <a:lnTo>
                  <a:pt x="0" y="2314264"/>
                </a:lnTo>
                <a:lnTo>
                  <a:pt x="0" y="0"/>
                </a:lnTo>
                <a:close/>
              </a:path>
            </a:pathLst>
          </a:custGeom>
          <a:blipFill rotWithShape="1">
            <a:blip r:embed="rId5">
              <a:alphaModFix/>
            </a:blip>
            <a:stretch>
              <a:fillRect b="0" l="0" r="0" t="0"/>
            </a:stretch>
          </a:blipFill>
          <a:ln>
            <a:noFill/>
          </a:ln>
        </p:spPr>
      </p:sp>
      <p:sp>
        <p:nvSpPr>
          <p:cNvPr id="106" name="Google Shape;106;p12"/>
          <p:cNvSpPr txBox="1"/>
          <p:nvPr/>
        </p:nvSpPr>
        <p:spPr>
          <a:xfrm>
            <a:off x="1961377" y="590550"/>
            <a:ext cx="5221246" cy="753112"/>
          </a:xfrm>
          <a:prstGeom prst="rect">
            <a:avLst/>
          </a:prstGeom>
          <a:noFill/>
          <a:ln>
            <a:noFill/>
          </a:ln>
        </p:spPr>
        <p:txBody>
          <a:bodyPr anchorCtr="0" anchor="t" bIns="0" lIns="0" spcFirstLastPara="1" rIns="0" wrap="square" tIns="0">
            <a:spAutoFit/>
          </a:bodyPr>
          <a:lstStyle/>
          <a:p>
            <a:pPr indent="0" lvl="0" marL="0" marR="0" rtl="0" algn="ctr">
              <a:lnSpc>
                <a:spcPct val="105005"/>
              </a:lnSpc>
              <a:spcBef>
                <a:spcPts val="0"/>
              </a:spcBef>
              <a:spcAft>
                <a:spcPts val="0"/>
              </a:spcAft>
              <a:buNone/>
            </a:pPr>
            <a:r>
              <a:rPr b="0" i="0" lang="en" sz="5400" u="none" cap="none" strike="noStrike">
                <a:solidFill>
                  <a:srgbClr val="000000"/>
                </a:solidFill>
                <a:latin typeface="Architects Daughter"/>
                <a:ea typeface="Architects Daughter"/>
                <a:cs typeface="Architects Daughter"/>
                <a:sym typeface="Architects Daughter"/>
              </a:rPr>
              <a:t>How to Use </a:t>
            </a:r>
            <a:endParaRPr sz="700"/>
          </a:p>
        </p:txBody>
      </p:sp>
      <p:sp>
        <p:nvSpPr>
          <p:cNvPr id="107" name="Google Shape;107;p12"/>
          <p:cNvSpPr/>
          <p:nvPr/>
        </p:nvSpPr>
        <p:spPr>
          <a:xfrm>
            <a:off x="551040" y="606664"/>
            <a:ext cx="1633691" cy="644685"/>
          </a:xfrm>
          <a:custGeom>
            <a:rect b="b" l="l" r="r" t="t"/>
            <a:pathLst>
              <a:path extrusionOk="0" h="1289371" w="3267382">
                <a:moveTo>
                  <a:pt x="0" y="0"/>
                </a:moveTo>
                <a:lnTo>
                  <a:pt x="3267382" y="0"/>
                </a:lnTo>
                <a:lnTo>
                  <a:pt x="3267382" y="1289370"/>
                </a:lnTo>
                <a:lnTo>
                  <a:pt x="0" y="1289370"/>
                </a:lnTo>
                <a:lnTo>
                  <a:pt x="0" y="0"/>
                </a:lnTo>
                <a:close/>
              </a:path>
            </a:pathLst>
          </a:custGeom>
          <a:blipFill rotWithShape="1">
            <a:blip r:embed="rId6">
              <a:alphaModFix/>
            </a:blip>
            <a:stretch>
              <a:fillRect b="0" l="0" r="0" t="0"/>
            </a:stretch>
          </a:blipFill>
          <a:ln>
            <a:noFill/>
          </a:ln>
        </p:spPr>
      </p:sp>
      <p:sp>
        <p:nvSpPr>
          <p:cNvPr id="108" name="Google Shape;108;p12"/>
          <p:cNvSpPr/>
          <p:nvPr/>
        </p:nvSpPr>
        <p:spPr>
          <a:xfrm rot="-737921">
            <a:off x="8087895" y="843415"/>
            <a:ext cx="2463737" cy="4114800"/>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7">
              <a:alphaModFix/>
            </a:blip>
            <a:stretch>
              <a:fillRect b="0" l="0" r="0" t="0"/>
            </a:stretch>
          </a:blipFill>
          <a:ln>
            <a:noFill/>
          </a:ln>
        </p:spPr>
      </p:sp>
      <p:sp>
        <p:nvSpPr>
          <p:cNvPr id="109" name="Google Shape;109;p12"/>
          <p:cNvSpPr/>
          <p:nvPr/>
        </p:nvSpPr>
        <p:spPr>
          <a:xfrm>
            <a:off x="7448550" y="4162425"/>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8">
              <a:alphaModFix/>
            </a:blip>
            <a:stretch>
              <a:fillRect b="0" l="0" r="0" t="0"/>
            </a:stretch>
          </a:blipFill>
          <a:ln>
            <a:noFill/>
          </a:ln>
        </p:spPr>
      </p:sp>
      <p:sp>
        <p:nvSpPr>
          <p:cNvPr id="110" name="Google Shape;110;p12"/>
          <p:cNvSpPr/>
          <p:nvPr/>
        </p:nvSpPr>
        <p:spPr>
          <a:xfrm>
            <a:off x="-3176910" y="1717427"/>
            <a:ext cx="6544414" cy="4114800"/>
          </a:xfrm>
          <a:custGeom>
            <a:rect b="b" l="l" r="r" t="t"/>
            <a:pathLst>
              <a:path extrusionOk="0" h="8229600" w="13088827">
                <a:moveTo>
                  <a:pt x="0" y="0"/>
                </a:moveTo>
                <a:lnTo>
                  <a:pt x="13088827" y="0"/>
                </a:lnTo>
                <a:lnTo>
                  <a:pt x="13088827" y="8229600"/>
                </a:lnTo>
                <a:lnTo>
                  <a:pt x="0" y="8229600"/>
                </a:lnTo>
                <a:lnTo>
                  <a:pt x="0" y="0"/>
                </a:lnTo>
                <a:close/>
              </a:path>
            </a:pathLst>
          </a:custGeom>
          <a:blipFill rotWithShape="1">
            <a:blip r:embed="rId9">
              <a:alphaModFix/>
            </a:blip>
            <a:stretch>
              <a:fillRect b="0" l="0" r="0" t="0"/>
            </a:stretch>
          </a:blipFill>
          <a:ln>
            <a:noFill/>
          </a:ln>
        </p:spPr>
      </p:sp>
      <p:sp>
        <p:nvSpPr>
          <p:cNvPr id="111" name="Google Shape;111;p12"/>
          <p:cNvSpPr/>
          <p:nvPr/>
        </p:nvSpPr>
        <p:spPr>
          <a:xfrm>
            <a:off x="-2014905" y="-3486150"/>
            <a:ext cx="7298980" cy="4114800"/>
          </a:xfrm>
          <a:custGeom>
            <a:rect b="b" l="l" r="r" t="t"/>
            <a:pathLst>
              <a:path extrusionOk="0" h="8229600" w="14597960">
                <a:moveTo>
                  <a:pt x="0" y="0"/>
                </a:moveTo>
                <a:lnTo>
                  <a:pt x="14597960" y="0"/>
                </a:lnTo>
                <a:lnTo>
                  <a:pt x="14597960" y="8229600"/>
                </a:lnTo>
                <a:lnTo>
                  <a:pt x="0" y="8229600"/>
                </a:lnTo>
                <a:lnTo>
                  <a:pt x="0" y="0"/>
                </a:lnTo>
                <a:close/>
              </a:path>
            </a:pathLst>
          </a:custGeom>
          <a:blipFill rotWithShape="1">
            <a:blip r:embed="rId10">
              <a:alphaModFix/>
            </a:blip>
            <a:stretch>
              <a:fillRect b="0" l="0" r="0" t="0"/>
            </a:stretch>
          </a:blipFill>
          <a:ln>
            <a:noFill/>
          </a:ln>
        </p:spPr>
      </p:sp>
      <p:sp>
        <p:nvSpPr>
          <p:cNvPr id="112" name="Google Shape;112;p12"/>
          <p:cNvSpPr txBox="1"/>
          <p:nvPr/>
        </p:nvSpPr>
        <p:spPr>
          <a:xfrm>
            <a:off x="6179022" y="2324679"/>
            <a:ext cx="2292600" cy="615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chitects Daughter"/>
                <a:ea typeface="Architects Daughter"/>
                <a:cs typeface="Architects Daughter"/>
                <a:sym typeface="Architects Daughter"/>
              </a:rPr>
              <a:t>Click on the "Canva" button under this presentation preview. Start editing your presentation. You need to sign in to your Canva account.</a:t>
            </a:r>
            <a:endParaRPr sz="700"/>
          </a:p>
        </p:txBody>
      </p:sp>
      <p:sp>
        <p:nvSpPr>
          <p:cNvPr id="113" name="Google Shape;113;p12"/>
          <p:cNvSpPr txBox="1"/>
          <p:nvPr/>
        </p:nvSpPr>
        <p:spPr>
          <a:xfrm>
            <a:off x="605700" y="2324678"/>
            <a:ext cx="2569500" cy="1693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chitects Daughter"/>
                <a:ea typeface="Architects Daughter"/>
                <a:cs typeface="Architects Daughter"/>
                <a:sym typeface="Architects Daughter"/>
              </a:rPr>
              <a:t>Click on the "Google Slides" button below this presentation preview. Make sure to sign in to your Google account. Click on "Make a copy." Start editing your presentation.</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Architects Daughter"/>
                <a:ea typeface="Architects Daughter"/>
                <a:cs typeface="Architects Daughter"/>
                <a:sym typeface="Architects Daughter"/>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14" name="Google Shape;114;p12"/>
          <p:cNvSpPr txBox="1"/>
          <p:nvPr/>
        </p:nvSpPr>
        <p:spPr>
          <a:xfrm>
            <a:off x="672375" y="1691106"/>
            <a:ext cx="2436033"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Google Slides</a:t>
            </a:r>
            <a:endParaRPr sz="700"/>
          </a:p>
        </p:txBody>
      </p:sp>
      <p:sp>
        <p:nvSpPr>
          <p:cNvPr id="115" name="Google Shape;115;p12"/>
          <p:cNvSpPr txBox="1"/>
          <p:nvPr/>
        </p:nvSpPr>
        <p:spPr>
          <a:xfrm>
            <a:off x="3605629" y="2341062"/>
            <a:ext cx="2334000" cy="1539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chitects Daughter"/>
                <a:ea typeface="Architects Daughter"/>
                <a:cs typeface="Architects Daughter"/>
                <a:sym typeface="Architects Daughter"/>
              </a:rPr>
              <a:t>Click on the "PowerPoint" button below this presentation preview. Start editing your presentation.</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Architects Daughter"/>
                <a:ea typeface="Architects Daughter"/>
                <a:cs typeface="Architects Daughter"/>
                <a:sym typeface="Architects Daughter"/>
              </a:rPr>
              <a:t>Alternative: From Canva template file, Click on the "Share" button on the top right corner in Canva and click on "More" at the bottom of the menu. Enter "PowerPoint" in the search bar and click on the PowerPoint icon</a:t>
            </a:r>
            <a:endParaRPr sz="700"/>
          </a:p>
          <a:p>
            <a:pPr indent="0" lvl="1" marL="0" marR="0" rtl="0" algn="ctr">
              <a:lnSpc>
                <a:spcPct val="100000"/>
              </a:lnSpc>
              <a:spcBef>
                <a:spcPts val="0"/>
              </a:spcBef>
              <a:spcAft>
                <a:spcPts val="0"/>
              </a:spcAft>
              <a:buNone/>
            </a:pPr>
            <a:r>
              <a:rPr b="0" i="0" lang="en" sz="1000" u="none" cap="none" strike="noStrike">
                <a:solidFill>
                  <a:srgbClr val="000000"/>
                </a:solidFill>
                <a:latin typeface="Architects Daughter"/>
                <a:ea typeface="Architects Daughter"/>
                <a:cs typeface="Architects Daughter"/>
                <a:sym typeface="Architects Daughter"/>
              </a:rPr>
              <a:t>to download.</a:t>
            </a:r>
            <a:endParaRPr sz="700"/>
          </a:p>
        </p:txBody>
      </p:sp>
      <p:sp>
        <p:nvSpPr>
          <p:cNvPr id="116" name="Google Shape;116;p12"/>
          <p:cNvSpPr txBox="1"/>
          <p:nvPr/>
        </p:nvSpPr>
        <p:spPr>
          <a:xfrm>
            <a:off x="3605629" y="1691106"/>
            <a:ext cx="233394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PowerPoint</a:t>
            </a:r>
            <a:endParaRPr sz="700"/>
          </a:p>
        </p:txBody>
      </p:sp>
      <p:sp>
        <p:nvSpPr>
          <p:cNvPr id="117" name="Google Shape;117;p12"/>
          <p:cNvSpPr txBox="1"/>
          <p:nvPr/>
        </p:nvSpPr>
        <p:spPr>
          <a:xfrm>
            <a:off x="6612949" y="1691106"/>
            <a:ext cx="142475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3"/>
          <p:cNvPicPr preferRelativeResize="0"/>
          <p:nvPr/>
        </p:nvPicPr>
        <p:blipFill rotWithShape="1">
          <a:blip r:embed="rId3">
            <a:alphaModFix/>
          </a:blip>
          <a:srcRect b="0" l="8017" r="0" t="0"/>
          <a:stretch/>
        </p:blipFill>
        <p:spPr>
          <a:xfrm>
            <a:off x="2613971" y="332747"/>
            <a:ext cx="6182367" cy="4478006"/>
          </a:xfrm>
          <a:prstGeom prst="rect">
            <a:avLst/>
          </a:prstGeom>
          <a:noFill/>
          <a:ln>
            <a:noFill/>
          </a:ln>
        </p:spPr>
      </p:pic>
      <p:sp>
        <p:nvSpPr>
          <p:cNvPr id="123" name="Google Shape;123;p13"/>
          <p:cNvSpPr/>
          <p:nvPr/>
        </p:nvSpPr>
        <p:spPr>
          <a:xfrm rot="5618550">
            <a:off x="323597" y="2375075"/>
            <a:ext cx="4642959" cy="383825"/>
          </a:xfrm>
          <a:custGeom>
            <a:rect b="b" l="l" r="r" t="t"/>
            <a:pathLst>
              <a:path extrusionOk="0" h="767650" w="9285917">
                <a:moveTo>
                  <a:pt x="0" y="0"/>
                </a:moveTo>
                <a:lnTo>
                  <a:pt x="9285917" y="0"/>
                </a:lnTo>
                <a:lnTo>
                  <a:pt x="9285917" y="767650"/>
                </a:lnTo>
                <a:lnTo>
                  <a:pt x="0" y="767650"/>
                </a:lnTo>
                <a:lnTo>
                  <a:pt x="0" y="0"/>
                </a:lnTo>
                <a:close/>
              </a:path>
            </a:pathLst>
          </a:custGeom>
          <a:blipFill rotWithShape="1">
            <a:blip r:embed="rId4">
              <a:alphaModFix/>
            </a:blip>
            <a:stretch>
              <a:fillRect b="0" l="0" r="0" t="0"/>
            </a:stretch>
          </a:blipFill>
          <a:ln>
            <a:noFill/>
          </a:ln>
        </p:spPr>
      </p:sp>
      <p:sp>
        <p:nvSpPr>
          <p:cNvPr id="124" name="Google Shape;124;p13"/>
          <p:cNvSpPr/>
          <p:nvPr/>
        </p:nvSpPr>
        <p:spPr>
          <a:xfrm>
            <a:off x="-205073" y="659704"/>
            <a:ext cx="3624562" cy="3647358"/>
          </a:xfrm>
          <a:custGeom>
            <a:rect b="b" l="l" r="r" t="t"/>
            <a:pathLst>
              <a:path extrusionOk="0" h="7294716" w="7249124">
                <a:moveTo>
                  <a:pt x="0" y="0"/>
                </a:moveTo>
                <a:lnTo>
                  <a:pt x="7249124" y="0"/>
                </a:lnTo>
                <a:lnTo>
                  <a:pt x="7249124" y="7294717"/>
                </a:lnTo>
                <a:lnTo>
                  <a:pt x="0" y="7294717"/>
                </a:lnTo>
                <a:lnTo>
                  <a:pt x="0" y="0"/>
                </a:lnTo>
                <a:close/>
              </a:path>
            </a:pathLst>
          </a:custGeom>
          <a:blipFill rotWithShape="1">
            <a:blip r:embed="rId5">
              <a:alphaModFix/>
            </a:blip>
            <a:stretch>
              <a:fillRect b="0" l="0" r="0" t="0"/>
            </a:stretch>
          </a:blipFill>
          <a:ln>
            <a:noFill/>
          </a:ln>
        </p:spPr>
      </p:sp>
      <p:sp>
        <p:nvSpPr>
          <p:cNvPr id="125" name="Google Shape;125;p13"/>
          <p:cNvSpPr txBox="1"/>
          <p:nvPr/>
        </p:nvSpPr>
        <p:spPr>
          <a:xfrm rot="-422816">
            <a:off x="302465" y="1345510"/>
            <a:ext cx="2621402" cy="16622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400" u="none" cap="none" strike="noStrike">
                <a:solidFill>
                  <a:srgbClr val="000000"/>
                </a:solidFill>
                <a:latin typeface="Architects Daughter"/>
                <a:ea typeface="Architects Daughter"/>
                <a:cs typeface="Architects Daughter"/>
                <a:sym typeface="Architects Daughter"/>
              </a:rPr>
              <a:t>Hello</a:t>
            </a:r>
            <a:endParaRPr sz="700"/>
          </a:p>
          <a:p>
            <a:pPr indent="0" lvl="0" marL="0" marR="0" rtl="0" algn="ctr">
              <a:lnSpc>
                <a:spcPct val="100000"/>
              </a:lnSpc>
              <a:spcBef>
                <a:spcPts val="0"/>
              </a:spcBef>
              <a:spcAft>
                <a:spcPts val="0"/>
              </a:spcAft>
              <a:buNone/>
            </a:pPr>
            <a:r>
              <a:rPr b="0" i="0" lang="en" sz="5400" u="none" cap="none" strike="noStrike">
                <a:solidFill>
                  <a:srgbClr val="000000"/>
                </a:solidFill>
                <a:latin typeface="Architects Daughter"/>
                <a:ea typeface="Architects Daughter"/>
                <a:cs typeface="Architects Daughter"/>
                <a:sym typeface="Architects Daughter"/>
              </a:rPr>
              <a:t>there!</a:t>
            </a:r>
            <a:endParaRPr sz="700"/>
          </a:p>
        </p:txBody>
      </p:sp>
      <p:sp>
        <p:nvSpPr>
          <p:cNvPr id="126" name="Google Shape;126;p13"/>
          <p:cNvSpPr txBox="1"/>
          <p:nvPr/>
        </p:nvSpPr>
        <p:spPr>
          <a:xfrm rot="-422746">
            <a:off x="661264" y="2949814"/>
            <a:ext cx="2286769" cy="461893"/>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000000"/>
                </a:solidFill>
                <a:latin typeface="Architects Daughter"/>
                <a:ea typeface="Architects Daughter"/>
                <a:cs typeface="Architects Daughter"/>
                <a:sym typeface="Architects Daughter"/>
              </a:rPr>
              <a:t>I'm Rain, and I'll be sharing with you my beautiful ideas. Follow me at @reallygreatsite to learn more. </a:t>
            </a:r>
            <a:endParaRPr sz="700"/>
          </a:p>
        </p:txBody>
      </p:sp>
      <p:sp>
        <p:nvSpPr>
          <p:cNvPr id="127" name="Google Shape;127;p13"/>
          <p:cNvSpPr/>
          <p:nvPr/>
        </p:nvSpPr>
        <p:spPr>
          <a:xfrm rot="4741583">
            <a:off x="738225" y="3782053"/>
            <a:ext cx="799156" cy="2057400"/>
          </a:xfrm>
          <a:custGeom>
            <a:rect b="b" l="l" r="r" t="t"/>
            <a:pathLst>
              <a:path extrusionOk="0" h="4114800" w="1598311">
                <a:moveTo>
                  <a:pt x="0" y="0"/>
                </a:moveTo>
                <a:lnTo>
                  <a:pt x="1598310" y="0"/>
                </a:lnTo>
                <a:lnTo>
                  <a:pt x="1598310" y="4114800"/>
                </a:lnTo>
                <a:lnTo>
                  <a:pt x="0" y="4114800"/>
                </a:lnTo>
                <a:lnTo>
                  <a:pt x="0" y="0"/>
                </a:lnTo>
                <a:close/>
              </a:path>
            </a:pathLst>
          </a:custGeom>
          <a:blipFill rotWithShape="1">
            <a:blip r:embed="rId6">
              <a:alphaModFix/>
            </a:blip>
            <a:stretch>
              <a:fillRect b="0" l="0" r="0" t="0"/>
            </a:stretch>
          </a:blipFill>
          <a:ln>
            <a:noFill/>
          </a:ln>
        </p:spPr>
      </p:sp>
      <p:sp>
        <p:nvSpPr>
          <p:cNvPr id="128" name="Google Shape;128;p13"/>
          <p:cNvSpPr/>
          <p:nvPr/>
        </p:nvSpPr>
        <p:spPr>
          <a:xfrm rot="2071700">
            <a:off x="386490" y="-318557"/>
            <a:ext cx="1316153" cy="2057400"/>
          </a:xfrm>
          <a:custGeom>
            <a:rect b="b" l="l" r="r" t="t"/>
            <a:pathLst>
              <a:path extrusionOk="0" h="4114800" w="2632305">
                <a:moveTo>
                  <a:pt x="0" y="0"/>
                </a:moveTo>
                <a:lnTo>
                  <a:pt x="2632305" y="0"/>
                </a:lnTo>
                <a:lnTo>
                  <a:pt x="2632305" y="4114800"/>
                </a:lnTo>
                <a:lnTo>
                  <a:pt x="0" y="4114800"/>
                </a:lnTo>
                <a:lnTo>
                  <a:pt x="0" y="0"/>
                </a:lnTo>
                <a:close/>
              </a:path>
            </a:pathLst>
          </a:custGeom>
          <a:blipFill rotWithShape="1">
            <a:blip r:embed="rId7">
              <a:alphaModFix/>
            </a:blip>
            <a:stretch>
              <a:fillRect b="0" l="0" r="0" t="0"/>
            </a:stretch>
          </a:blipFill>
          <a:ln>
            <a:noFill/>
          </a:ln>
        </p:spPr>
      </p:sp>
      <p:sp>
        <p:nvSpPr>
          <p:cNvPr id="129" name="Google Shape;129;p13"/>
          <p:cNvSpPr/>
          <p:nvPr/>
        </p:nvSpPr>
        <p:spPr>
          <a:xfrm rot="232972">
            <a:off x="2619185" y="54537"/>
            <a:ext cx="6166969" cy="509812"/>
          </a:xfrm>
          <a:custGeom>
            <a:rect b="b" l="l" r="r" t="t"/>
            <a:pathLst>
              <a:path extrusionOk="0" h="1019624" w="12333938">
                <a:moveTo>
                  <a:pt x="0" y="0"/>
                </a:moveTo>
                <a:lnTo>
                  <a:pt x="12333938" y="0"/>
                </a:lnTo>
                <a:lnTo>
                  <a:pt x="12333938" y="1019624"/>
                </a:lnTo>
                <a:lnTo>
                  <a:pt x="0" y="1019624"/>
                </a:lnTo>
                <a:lnTo>
                  <a:pt x="0" y="0"/>
                </a:lnTo>
                <a:close/>
              </a:path>
            </a:pathLst>
          </a:custGeom>
          <a:blipFill rotWithShape="1">
            <a:blip r:embed="rId4">
              <a:alphaModFix/>
            </a:blip>
            <a:stretch>
              <a:fillRect b="0" l="0" r="0" t="0"/>
            </a:stretch>
          </a:blipFill>
          <a:ln>
            <a:noFill/>
          </a:ln>
        </p:spPr>
      </p:sp>
      <p:sp>
        <p:nvSpPr>
          <p:cNvPr id="130" name="Google Shape;130;p13"/>
          <p:cNvSpPr/>
          <p:nvPr/>
        </p:nvSpPr>
        <p:spPr>
          <a:xfrm rot="232972">
            <a:off x="2624155" y="4555847"/>
            <a:ext cx="6166969" cy="509812"/>
          </a:xfrm>
          <a:custGeom>
            <a:rect b="b" l="l" r="r" t="t"/>
            <a:pathLst>
              <a:path extrusionOk="0" h="1019624" w="12333938">
                <a:moveTo>
                  <a:pt x="0" y="0"/>
                </a:moveTo>
                <a:lnTo>
                  <a:pt x="12333937" y="0"/>
                </a:lnTo>
                <a:lnTo>
                  <a:pt x="12333937" y="1019624"/>
                </a:lnTo>
                <a:lnTo>
                  <a:pt x="0" y="1019624"/>
                </a:lnTo>
                <a:lnTo>
                  <a:pt x="0" y="0"/>
                </a:lnTo>
                <a:close/>
              </a:path>
            </a:pathLst>
          </a:custGeom>
          <a:blipFill rotWithShape="1">
            <a:blip r:embed="rId4">
              <a:alphaModFix/>
            </a:blip>
            <a:stretch>
              <a:fillRect b="0" l="0" r="0" t="0"/>
            </a:stretch>
          </a:blipFill>
          <a:ln>
            <a:noFill/>
          </a:ln>
        </p:spPr>
      </p:sp>
      <p:sp>
        <p:nvSpPr>
          <p:cNvPr id="131" name="Google Shape;131;p13"/>
          <p:cNvSpPr/>
          <p:nvPr/>
        </p:nvSpPr>
        <p:spPr>
          <a:xfrm rot="5618550">
            <a:off x="6474858" y="2446512"/>
            <a:ext cx="4642959" cy="383825"/>
          </a:xfrm>
          <a:custGeom>
            <a:rect b="b" l="l" r="r" t="t"/>
            <a:pathLst>
              <a:path extrusionOk="0" h="767650" w="9285917">
                <a:moveTo>
                  <a:pt x="0" y="0"/>
                </a:moveTo>
                <a:lnTo>
                  <a:pt x="9285918" y="0"/>
                </a:lnTo>
                <a:lnTo>
                  <a:pt x="9285918" y="767650"/>
                </a:lnTo>
                <a:lnTo>
                  <a:pt x="0" y="767650"/>
                </a:lnTo>
                <a:lnTo>
                  <a:pt x="0" y="0"/>
                </a:lnTo>
                <a:close/>
              </a:path>
            </a:pathLst>
          </a:custGeom>
          <a:blipFill rotWithShape="1">
            <a:blip r:embed="rId4">
              <a:alphaModFix/>
            </a:blip>
            <a:stretch>
              <a:fillRect b="0" l="0" r="0" t="0"/>
            </a:stretch>
          </a:blipFill>
          <a:ln>
            <a:noFill/>
          </a:ln>
        </p:spPr>
      </p:sp>
      <p:sp>
        <p:nvSpPr>
          <p:cNvPr id="132" name="Google Shape;132;p13"/>
          <p:cNvSpPr/>
          <p:nvPr/>
        </p:nvSpPr>
        <p:spPr>
          <a:xfrm flipH="1" rot="1352224">
            <a:off x="5340591" y="3216479"/>
            <a:ext cx="7298980" cy="4114800"/>
          </a:xfrm>
          <a:custGeom>
            <a:rect b="b" l="l" r="r" t="t"/>
            <a:pathLst>
              <a:path extrusionOk="0" h="8229600" w="14597960">
                <a:moveTo>
                  <a:pt x="14597960" y="0"/>
                </a:moveTo>
                <a:lnTo>
                  <a:pt x="0" y="0"/>
                </a:lnTo>
                <a:lnTo>
                  <a:pt x="0" y="8229600"/>
                </a:lnTo>
                <a:lnTo>
                  <a:pt x="14597960" y="8229600"/>
                </a:lnTo>
                <a:lnTo>
                  <a:pt x="14597960" y="0"/>
                </a:lnTo>
                <a:close/>
              </a:path>
            </a:pathLst>
          </a:custGeom>
          <a:blipFill rotWithShape="1">
            <a:blip r:embed="rId8">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4"/>
          <p:cNvPicPr preferRelativeResize="0"/>
          <p:nvPr/>
        </p:nvPicPr>
        <p:blipFill>
          <a:blip r:embed="rId3">
            <a:alphaModFix/>
          </a:blip>
          <a:stretch>
            <a:fillRect/>
          </a:stretch>
        </p:blipFill>
        <p:spPr>
          <a:xfrm>
            <a:off x="2796288" y="828175"/>
            <a:ext cx="3549425" cy="3549425"/>
          </a:xfrm>
          <a:prstGeom prst="rect">
            <a:avLst/>
          </a:prstGeom>
          <a:noFill/>
          <a:ln>
            <a:noFill/>
          </a:ln>
        </p:spPr>
      </p:pic>
      <p:sp>
        <p:nvSpPr>
          <p:cNvPr id="138" name="Google Shape;138;p14"/>
          <p:cNvSpPr/>
          <p:nvPr/>
        </p:nvSpPr>
        <p:spPr>
          <a:xfrm>
            <a:off x="2548099" y="833846"/>
            <a:ext cx="4047802" cy="3351107"/>
          </a:xfrm>
          <a:custGeom>
            <a:rect b="b" l="l" r="r" t="t"/>
            <a:pathLst>
              <a:path extrusionOk="0" h="6702213" w="8095605">
                <a:moveTo>
                  <a:pt x="0" y="0"/>
                </a:moveTo>
                <a:lnTo>
                  <a:pt x="8095604" y="0"/>
                </a:lnTo>
                <a:lnTo>
                  <a:pt x="8095604" y="6702213"/>
                </a:lnTo>
                <a:lnTo>
                  <a:pt x="0" y="6702213"/>
                </a:lnTo>
                <a:lnTo>
                  <a:pt x="0" y="0"/>
                </a:lnTo>
                <a:close/>
              </a:path>
            </a:pathLst>
          </a:custGeom>
          <a:blipFill rotWithShape="1">
            <a:blip r:embed="rId4">
              <a:alphaModFix/>
            </a:blip>
            <a:stretch>
              <a:fillRect b="0" l="0" r="0" t="0"/>
            </a:stretch>
          </a:blipFill>
          <a:ln>
            <a:noFill/>
          </a:ln>
        </p:spPr>
      </p:sp>
      <p:sp>
        <p:nvSpPr>
          <p:cNvPr id="139" name="Google Shape;139;p14"/>
          <p:cNvSpPr/>
          <p:nvPr/>
        </p:nvSpPr>
        <p:spPr>
          <a:xfrm>
            <a:off x="-3979108" y="3437588"/>
            <a:ext cx="5996066" cy="4114800"/>
          </a:xfrm>
          <a:custGeom>
            <a:rect b="b" l="l" r="r" t="t"/>
            <a:pathLst>
              <a:path extrusionOk="0" h="8229600" w="11992131">
                <a:moveTo>
                  <a:pt x="0" y="0"/>
                </a:moveTo>
                <a:lnTo>
                  <a:pt x="11992132" y="0"/>
                </a:lnTo>
                <a:lnTo>
                  <a:pt x="11992132" y="8229600"/>
                </a:lnTo>
                <a:lnTo>
                  <a:pt x="0" y="8229600"/>
                </a:lnTo>
                <a:lnTo>
                  <a:pt x="0" y="0"/>
                </a:lnTo>
                <a:close/>
              </a:path>
            </a:pathLst>
          </a:custGeom>
          <a:blipFill rotWithShape="1">
            <a:blip r:embed="rId5">
              <a:alphaModFix/>
            </a:blip>
            <a:stretch>
              <a:fillRect b="0" l="0" r="0" t="0"/>
            </a:stretch>
          </a:blipFill>
          <a:ln>
            <a:noFill/>
          </a:ln>
        </p:spPr>
      </p:sp>
      <p:sp>
        <p:nvSpPr>
          <p:cNvPr id="140" name="Google Shape;140;p14"/>
          <p:cNvSpPr txBox="1"/>
          <p:nvPr/>
        </p:nvSpPr>
        <p:spPr>
          <a:xfrm>
            <a:off x="884145" y="3909235"/>
            <a:ext cx="1340100" cy="3387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141" name="Google Shape;141;p14"/>
          <p:cNvSpPr txBox="1"/>
          <p:nvPr/>
        </p:nvSpPr>
        <p:spPr>
          <a:xfrm>
            <a:off x="6917749" y="766270"/>
            <a:ext cx="1424751" cy="5191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02.</a:t>
            </a:r>
            <a:endParaRPr sz="700"/>
          </a:p>
        </p:txBody>
      </p:sp>
      <p:sp>
        <p:nvSpPr>
          <p:cNvPr id="142" name="Google Shape;142;p14"/>
          <p:cNvSpPr/>
          <p:nvPr/>
        </p:nvSpPr>
        <p:spPr>
          <a:xfrm>
            <a:off x="1847125" y="4138470"/>
            <a:ext cx="1647887" cy="514682"/>
          </a:xfrm>
          <a:custGeom>
            <a:rect b="b" l="l" r="r" t="t"/>
            <a:pathLst>
              <a:path extrusionOk="0" h="1029365" w="3295773">
                <a:moveTo>
                  <a:pt x="0" y="0"/>
                </a:moveTo>
                <a:lnTo>
                  <a:pt x="3295773" y="0"/>
                </a:lnTo>
                <a:lnTo>
                  <a:pt x="3295773" y="1029365"/>
                </a:lnTo>
                <a:lnTo>
                  <a:pt x="0" y="1029365"/>
                </a:lnTo>
                <a:lnTo>
                  <a:pt x="0" y="0"/>
                </a:lnTo>
                <a:close/>
              </a:path>
            </a:pathLst>
          </a:custGeom>
          <a:blipFill rotWithShape="1">
            <a:blip r:embed="rId6">
              <a:alphaModFix/>
            </a:blip>
            <a:stretch>
              <a:fillRect b="0" l="0" r="0" t="0"/>
            </a:stretch>
          </a:blipFill>
          <a:ln>
            <a:noFill/>
          </a:ln>
        </p:spPr>
      </p:sp>
      <p:sp>
        <p:nvSpPr>
          <p:cNvPr id="143" name="Google Shape;143;p14"/>
          <p:cNvSpPr/>
          <p:nvPr/>
        </p:nvSpPr>
        <p:spPr>
          <a:xfrm rot="-10537284">
            <a:off x="5488274" y="257009"/>
            <a:ext cx="1647887" cy="514683"/>
          </a:xfrm>
          <a:custGeom>
            <a:rect b="b" l="l" r="r" t="t"/>
            <a:pathLst>
              <a:path extrusionOk="0" h="1029365" w="3295773">
                <a:moveTo>
                  <a:pt x="0" y="0"/>
                </a:moveTo>
                <a:lnTo>
                  <a:pt x="3295774" y="0"/>
                </a:lnTo>
                <a:lnTo>
                  <a:pt x="3295774" y="1029364"/>
                </a:lnTo>
                <a:lnTo>
                  <a:pt x="0" y="1029364"/>
                </a:lnTo>
                <a:lnTo>
                  <a:pt x="0" y="0"/>
                </a:lnTo>
                <a:close/>
              </a:path>
            </a:pathLst>
          </a:custGeom>
          <a:blipFill rotWithShape="1">
            <a:blip r:embed="rId6">
              <a:alphaModFix/>
            </a:blip>
            <a:stretch>
              <a:fillRect b="0" l="0" r="0" t="0"/>
            </a:stretch>
          </a:blipFill>
          <a:ln>
            <a:noFill/>
          </a:ln>
        </p:spPr>
      </p:sp>
      <p:sp>
        <p:nvSpPr>
          <p:cNvPr id="144" name="Google Shape;144;p14"/>
          <p:cNvSpPr/>
          <p:nvPr/>
        </p:nvSpPr>
        <p:spPr>
          <a:xfrm rot="-533949">
            <a:off x="4752641" y="4027105"/>
            <a:ext cx="5754965" cy="4114800"/>
          </a:xfrm>
          <a:custGeom>
            <a:rect b="b" l="l" r="r" t="t"/>
            <a:pathLst>
              <a:path extrusionOk="0" h="8229600" w="11509930">
                <a:moveTo>
                  <a:pt x="0" y="0"/>
                </a:moveTo>
                <a:lnTo>
                  <a:pt x="11509930" y="0"/>
                </a:lnTo>
                <a:lnTo>
                  <a:pt x="11509930" y="8229600"/>
                </a:lnTo>
                <a:lnTo>
                  <a:pt x="0" y="8229600"/>
                </a:lnTo>
                <a:lnTo>
                  <a:pt x="0" y="0"/>
                </a:lnTo>
                <a:close/>
              </a:path>
            </a:pathLst>
          </a:custGeom>
          <a:blipFill rotWithShape="1">
            <a:blip r:embed="rId7">
              <a:alphaModFix/>
            </a:blip>
            <a:stretch>
              <a:fillRect b="0" l="0" r="0" t="0"/>
            </a:stretch>
          </a:blipFill>
          <a:ln>
            <a:noFill/>
          </a:ln>
        </p:spPr>
      </p:sp>
      <p:sp>
        <p:nvSpPr>
          <p:cNvPr id="145" name="Google Shape;145;p14"/>
          <p:cNvSpPr/>
          <p:nvPr/>
        </p:nvSpPr>
        <p:spPr>
          <a:xfrm rot="-7011183">
            <a:off x="417579" y="-2032829"/>
            <a:ext cx="2463737" cy="4114800"/>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8">
              <a:alphaModFix/>
            </a:blip>
            <a:stretch>
              <a:fillRect b="0" l="0" r="0" t="0"/>
            </a:stretch>
          </a:blipFill>
          <a:ln>
            <a:noFill/>
          </a:ln>
        </p:spPr>
      </p:sp>
      <p:sp>
        <p:nvSpPr>
          <p:cNvPr id="146" name="Google Shape;146;p14"/>
          <p:cNvSpPr/>
          <p:nvPr/>
        </p:nvSpPr>
        <p:spPr>
          <a:xfrm>
            <a:off x="6538265" y="-3286618"/>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9">
              <a:alphaModFix/>
            </a:blip>
            <a:stretch>
              <a:fillRect b="0" l="0" r="0" t="0"/>
            </a:stretch>
          </a:blipFill>
          <a:ln>
            <a:noFill/>
          </a:ln>
        </p:spPr>
      </p:sp>
      <p:sp>
        <p:nvSpPr>
          <p:cNvPr id="147" name="Google Shape;147;p14"/>
          <p:cNvSpPr txBox="1"/>
          <p:nvPr/>
        </p:nvSpPr>
        <p:spPr>
          <a:xfrm>
            <a:off x="6917749" y="1823704"/>
            <a:ext cx="14247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148" name="Google Shape;148;p14"/>
          <p:cNvSpPr txBox="1"/>
          <p:nvPr/>
        </p:nvSpPr>
        <p:spPr>
          <a:xfrm>
            <a:off x="884145" y="1823704"/>
            <a:ext cx="1340100" cy="3387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149" name="Google Shape;149;p14"/>
          <p:cNvSpPr txBox="1"/>
          <p:nvPr/>
        </p:nvSpPr>
        <p:spPr>
          <a:xfrm>
            <a:off x="6917749" y="3909235"/>
            <a:ext cx="14247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150" name="Google Shape;150;p14"/>
          <p:cNvSpPr txBox="1"/>
          <p:nvPr/>
        </p:nvSpPr>
        <p:spPr>
          <a:xfrm>
            <a:off x="799499" y="766270"/>
            <a:ext cx="1424750" cy="5191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01.</a:t>
            </a:r>
            <a:endParaRPr sz="700"/>
          </a:p>
        </p:txBody>
      </p:sp>
      <p:sp>
        <p:nvSpPr>
          <p:cNvPr id="151" name="Google Shape;151;p14"/>
          <p:cNvSpPr txBox="1"/>
          <p:nvPr/>
        </p:nvSpPr>
        <p:spPr>
          <a:xfrm>
            <a:off x="6917749" y="2851800"/>
            <a:ext cx="1424751" cy="5191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04.</a:t>
            </a:r>
            <a:endParaRPr sz="700"/>
          </a:p>
        </p:txBody>
      </p:sp>
      <p:sp>
        <p:nvSpPr>
          <p:cNvPr id="152" name="Google Shape;152;p14"/>
          <p:cNvSpPr txBox="1"/>
          <p:nvPr/>
        </p:nvSpPr>
        <p:spPr>
          <a:xfrm>
            <a:off x="799499" y="2851800"/>
            <a:ext cx="1424750" cy="5191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03.</a:t>
            </a:r>
            <a:endParaRPr sz="700"/>
          </a:p>
        </p:txBody>
      </p:sp>
      <p:sp>
        <p:nvSpPr>
          <p:cNvPr id="153" name="Google Shape;153;p14"/>
          <p:cNvSpPr txBox="1"/>
          <p:nvPr/>
        </p:nvSpPr>
        <p:spPr>
          <a:xfrm>
            <a:off x="6917749" y="1290145"/>
            <a:ext cx="1786701" cy="5191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154" name="Google Shape;154;p14"/>
          <p:cNvSpPr txBox="1"/>
          <p:nvPr/>
        </p:nvSpPr>
        <p:spPr>
          <a:xfrm>
            <a:off x="437548" y="1290145"/>
            <a:ext cx="1786701" cy="5191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155" name="Google Shape;155;p14"/>
          <p:cNvSpPr txBox="1"/>
          <p:nvPr/>
        </p:nvSpPr>
        <p:spPr>
          <a:xfrm>
            <a:off x="6917749" y="3375675"/>
            <a:ext cx="1862901" cy="5191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156" name="Google Shape;156;p14"/>
          <p:cNvSpPr txBox="1"/>
          <p:nvPr/>
        </p:nvSpPr>
        <p:spPr>
          <a:xfrm>
            <a:off x="361349" y="3375675"/>
            <a:ext cx="1862901" cy="5191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5"/>
          <p:cNvSpPr/>
          <p:nvPr/>
        </p:nvSpPr>
        <p:spPr>
          <a:xfrm>
            <a:off x="1568524" y="618322"/>
            <a:ext cx="900950" cy="745882"/>
          </a:xfrm>
          <a:custGeom>
            <a:rect b="b" l="l" r="r" t="t"/>
            <a:pathLst>
              <a:path extrusionOk="0" h="1491763" w="1801901">
                <a:moveTo>
                  <a:pt x="0" y="0"/>
                </a:moveTo>
                <a:lnTo>
                  <a:pt x="1801901" y="0"/>
                </a:lnTo>
                <a:lnTo>
                  <a:pt x="1801901" y="1491763"/>
                </a:lnTo>
                <a:lnTo>
                  <a:pt x="0" y="1491763"/>
                </a:lnTo>
                <a:lnTo>
                  <a:pt x="0" y="0"/>
                </a:lnTo>
                <a:close/>
              </a:path>
            </a:pathLst>
          </a:custGeom>
          <a:blipFill rotWithShape="1">
            <a:blip r:embed="rId3">
              <a:alphaModFix/>
            </a:blip>
            <a:stretch>
              <a:fillRect b="0" l="0" r="0" t="0"/>
            </a:stretch>
          </a:blipFill>
          <a:ln>
            <a:noFill/>
          </a:ln>
        </p:spPr>
      </p:sp>
      <p:sp>
        <p:nvSpPr>
          <p:cNvPr id="162" name="Google Shape;162;p15"/>
          <p:cNvSpPr/>
          <p:nvPr/>
        </p:nvSpPr>
        <p:spPr>
          <a:xfrm>
            <a:off x="1568524" y="2885273"/>
            <a:ext cx="900950" cy="745882"/>
          </a:xfrm>
          <a:custGeom>
            <a:rect b="b" l="l" r="r" t="t"/>
            <a:pathLst>
              <a:path extrusionOk="0" h="1491763" w="1801901">
                <a:moveTo>
                  <a:pt x="0" y="0"/>
                </a:moveTo>
                <a:lnTo>
                  <a:pt x="1801901" y="0"/>
                </a:lnTo>
                <a:lnTo>
                  <a:pt x="1801901" y="1491763"/>
                </a:lnTo>
                <a:lnTo>
                  <a:pt x="0" y="1491763"/>
                </a:lnTo>
                <a:lnTo>
                  <a:pt x="0" y="0"/>
                </a:lnTo>
                <a:close/>
              </a:path>
            </a:pathLst>
          </a:custGeom>
          <a:blipFill rotWithShape="1">
            <a:blip r:embed="rId3">
              <a:alphaModFix/>
            </a:blip>
            <a:stretch>
              <a:fillRect b="0" l="0" r="0" t="0"/>
            </a:stretch>
          </a:blipFill>
          <a:ln>
            <a:noFill/>
          </a:ln>
        </p:spPr>
      </p:sp>
      <p:sp>
        <p:nvSpPr>
          <p:cNvPr id="163" name="Google Shape;163;p15"/>
          <p:cNvSpPr txBox="1"/>
          <p:nvPr/>
        </p:nvSpPr>
        <p:spPr>
          <a:xfrm>
            <a:off x="1348947" y="1938265"/>
            <a:ext cx="1340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164" name="Google Shape;164;p15"/>
          <p:cNvSpPr txBox="1"/>
          <p:nvPr/>
        </p:nvSpPr>
        <p:spPr>
          <a:xfrm>
            <a:off x="1348947" y="4205215"/>
            <a:ext cx="1340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165" name="Google Shape;165;p15"/>
          <p:cNvSpPr txBox="1"/>
          <p:nvPr/>
        </p:nvSpPr>
        <p:spPr>
          <a:xfrm>
            <a:off x="1306624" y="747480"/>
            <a:ext cx="1424751" cy="5191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01.</a:t>
            </a:r>
            <a:endParaRPr sz="700"/>
          </a:p>
        </p:txBody>
      </p:sp>
      <p:sp>
        <p:nvSpPr>
          <p:cNvPr id="166" name="Google Shape;166;p15"/>
          <p:cNvSpPr txBox="1"/>
          <p:nvPr/>
        </p:nvSpPr>
        <p:spPr>
          <a:xfrm>
            <a:off x="1306624" y="3014430"/>
            <a:ext cx="142475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04.</a:t>
            </a:r>
            <a:endParaRPr sz="700"/>
          </a:p>
        </p:txBody>
      </p:sp>
      <p:sp>
        <p:nvSpPr>
          <p:cNvPr id="167" name="Google Shape;167;p15"/>
          <p:cNvSpPr txBox="1"/>
          <p:nvPr/>
        </p:nvSpPr>
        <p:spPr>
          <a:xfrm>
            <a:off x="1125649" y="1433280"/>
            <a:ext cx="178670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168" name="Google Shape;168;p15"/>
          <p:cNvSpPr txBox="1"/>
          <p:nvPr/>
        </p:nvSpPr>
        <p:spPr>
          <a:xfrm>
            <a:off x="1125649" y="3700230"/>
            <a:ext cx="178670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169" name="Google Shape;169;p15"/>
          <p:cNvSpPr/>
          <p:nvPr/>
        </p:nvSpPr>
        <p:spPr>
          <a:xfrm>
            <a:off x="4122944" y="619497"/>
            <a:ext cx="898113" cy="743533"/>
          </a:xfrm>
          <a:custGeom>
            <a:rect b="b" l="l" r="r" t="t"/>
            <a:pathLst>
              <a:path extrusionOk="0" h="1487065" w="1796226">
                <a:moveTo>
                  <a:pt x="0" y="0"/>
                </a:moveTo>
                <a:lnTo>
                  <a:pt x="1796226" y="0"/>
                </a:lnTo>
                <a:lnTo>
                  <a:pt x="1796226" y="1487065"/>
                </a:lnTo>
                <a:lnTo>
                  <a:pt x="0" y="1487065"/>
                </a:lnTo>
                <a:lnTo>
                  <a:pt x="0" y="0"/>
                </a:lnTo>
                <a:close/>
              </a:path>
            </a:pathLst>
          </a:custGeom>
          <a:blipFill rotWithShape="1">
            <a:blip r:embed="rId3">
              <a:alphaModFix/>
            </a:blip>
            <a:stretch>
              <a:fillRect b="0" l="0" r="0" t="0"/>
            </a:stretch>
          </a:blipFill>
          <a:ln>
            <a:noFill/>
          </a:ln>
        </p:spPr>
      </p:sp>
      <p:sp>
        <p:nvSpPr>
          <p:cNvPr id="170" name="Google Shape;170;p15"/>
          <p:cNvSpPr/>
          <p:nvPr/>
        </p:nvSpPr>
        <p:spPr>
          <a:xfrm>
            <a:off x="4122944" y="2886447"/>
            <a:ext cx="898113" cy="743532"/>
          </a:xfrm>
          <a:custGeom>
            <a:rect b="b" l="l" r="r" t="t"/>
            <a:pathLst>
              <a:path extrusionOk="0" h="1487065" w="1796226">
                <a:moveTo>
                  <a:pt x="0" y="0"/>
                </a:moveTo>
                <a:lnTo>
                  <a:pt x="1796226" y="0"/>
                </a:lnTo>
                <a:lnTo>
                  <a:pt x="1796226" y="1487065"/>
                </a:lnTo>
                <a:lnTo>
                  <a:pt x="0" y="1487065"/>
                </a:lnTo>
                <a:lnTo>
                  <a:pt x="0" y="0"/>
                </a:lnTo>
                <a:close/>
              </a:path>
            </a:pathLst>
          </a:custGeom>
          <a:blipFill rotWithShape="1">
            <a:blip r:embed="rId3">
              <a:alphaModFix/>
            </a:blip>
            <a:stretch>
              <a:fillRect b="0" l="0" r="0" t="0"/>
            </a:stretch>
          </a:blipFill>
          <a:ln>
            <a:noFill/>
          </a:ln>
        </p:spPr>
      </p:sp>
      <p:sp>
        <p:nvSpPr>
          <p:cNvPr id="171" name="Google Shape;171;p15"/>
          <p:cNvSpPr txBox="1"/>
          <p:nvPr/>
        </p:nvSpPr>
        <p:spPr>
          <a:xfrm>
            <a:off x="3901949" y="1938265"/>
            <a:ext cx="1340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172" name="Google Shape;172;p15"/>
          <p:cNvSpPr txBox="1"/>
          <p:nvPr/>
        </p:nvSpPr>
        <p:spPr>
          <a:xfrm>
            <a:off x="3901949" y="4205215"/>
            <a:ext cx="1340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173" name="Google Shape;173;p15"/>
          <p:cNvSpPr txBox="1"/>
          <p:nvPr/>
        </p:nvSpPr>
        <p:spPr>
          <a:xfrm>
            <a:off x="3859625" y="747480"/>
            <a:ext cx="1424750" cy="5191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02.</a:t>
            </a:r>
            <a:endParaRPr sz="700"/>
          </a:p>
        </p:txBody>
      </p:sp>
      <p:sp>
        <p:nvSpPr>
          <p:cNvPr id="174" name="Google Shape;174;p15"/>
          <p:cNvSpPr txBox="1"/>
          <p:nvPr/>
        </p:nvSpPr>
        <p:spPr>
          <a:xfrm>
            <a:off x="3859625" y="3014430"/>
            <a:ext cx="1424750"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05.</a:t>
            </a:r>
            <a:endParaRPr sz="700"/>
          </a:p>
        </p:txBody>
      </p:sp>
      <p:sp>
        <p:nvSpPr>
          <p:cNvPr id="175" name="Google Shape;175;p15"/>
          <p:cNvSpPr txBox="1"/>
          <p:nvPr/>
        </p:nvSpPr>
        <p:spPr>
          <a:xfrm>
            <a:off x="3678650" y="1433280"/>
            <a:ext cx="178670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176" name="Google Shape;176;p15"/>
          <p:cNvSpPr txBox="1"/>
          <p:nvPr/>
        </p:nvSpPr>
        <p:spPr>
          <a:xfrm>
            <a:off x="3678650" y="3700230"/>
            <a:ext cx="17868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177" name="Google Shape;177;p15"/>
          <p:cNvSpPr/>
          <p:nvPr/>
        </p:nvSpPr>
        <p:spPr>
          <a:xfrm>
            <a:off x="6677377" y="620684"/>
            <a:ext cx="895246" cy="741159"/>
          </a:xfrm>
          <a:custGeom>
            <a:rect b="b" l="l" r="r" t="t"/>
            <a:pathLst>
              <a:path extrusionOk="0" h="1482318" w="1790492">
                <a:moveTo>
                  <a:pt x="0" y="0"/>
                </a:moveTo>
                <a:lnTo>
                  <a:pt x="1790493" y="0"/>
                </a:lnTo>
                <a:lnTo>
                  <a:pt x="1790493" y="1482318"/>
                </a:lnTo>
                <a:lnTo>
                  <a:pt x="0" y="1482318"/>
                </a:lnTo>
                <a:lnTo>
                  <a:pt x="0" y="0"/>
                </a:lnTo>
                <a:close/>
              </a:path>
            </a:pathLst>
          </a:custGeom>
          <a:blipFill rotWithShape="1">
            <a:blip r:embed="rId3">
              <a:alphaModFix/>
            </a:blip>
            <a:stretch>
              <a:fillRect b="0" l="0" r="0" t="0"/>
            </a:stretch>
          </a:blipFill>
          <a:ln>
            <a:noFill/>
          </a:ln>
        </p:spPr>
      </p:sp>
      <p:sp>
        <p:nvSpPr>
          <p:cNvPr id="178" name="Google Shape;178;p15"/>
          <p:cNvSpPr/>
          <p:nvPr/>
        </p:nvSpPr>
        <p:spPr>
          <a:xfrm>
            <a:off x="6675944" y="2886447"/>
            <a:ext cx="898113" cy="743532"/>
          </a:xfrm>
          <a:custGeom>
            <a:rect b="b" l="l" r="r" t="t"/>
            <a:pathLst>
              <a:path extrusionOk="0" h="1487065" w="1796226">
                <a:moveTo>
                  <a:pt x="0" y="0"/>
                </a:moveTo>
                <a:lnTo>
                  <a:pt x="1796227" y="0"/>
                </a:lnTo>
                <a:lnTo>
                  <a:pt x="1796227" y="1487065"/>
                </a:lnTo>
                <a:lnTo>
                  <a:pt x="0" y="1487065"/>
                </a:lnTo>
                <a:lnTo>
                  <a:pt x="0" y="0"/>
                </a:lnTo>
                <a:close/>
              </a:path>
            </a:pathLst>
          </a:custGeom>
          <a:blipFill rotWithShape="1">
            <a:blip r:embed="rId3">
              <a:alphaModFix/>
            </a:blip>
            <a:stretch>
              <a:fillRect b="0" l="0" r="0" t="0"/>
            </a:stretch>
          </a:blipFill>
          <a:ln>
            <a:noFill/>
          </a:ln>
        </p:spPr>
      </p:sp>
      <p:sp>
        <p:nvSpPr>
          <p:cNvPr id="179" name="Google Shape;179;p15"/>
          <p:cNvSpPr txBox="1"/>
          <p:nvPr/>
        </p:nvSpPr>
        <p:spPr>
          <a:xfrm>
            <a:off x="6454949" y="1938265"/>
            <a:ext cx="1340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180" name="Google Shape;180;p15"/>
          <p:cNvSpPr txBox="1"/>
          <p:nvPr/>
        </p:nvSpPr>
        <p:spPr>
          <a:xfrm>
            <a:off x="6454949" y="4205215"/>
            <a:ext cx="1340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181" name="Google Shape;181;p15"/>
          <p:cNvSpPr txBox="1"/>
          <p:nvPr/>
        </p:nvSpPr>
        <p:spPr>
          <a:xfrm>
            <a:off x="6412625" y="747480"/>
            <a:ext cx="1424750" cy="5191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03.</a:t>
            </a:r>
            <a:endParaRPr sz="700"/>
          </a:p>
        </p:txBody>
      </p:sp>
      <p:sp>
        <p:nvSpPr>
          <p:cNvPr id="182" name="Google Shape;182;p15"/>
          <p:cNvSpPr txBox="1"/>
          <p:nvPr/>
        </p:nvSpPr>
        <p:spPr>
          <a:xfrm>
            <a:off x="6412625" y="3014430"/>
            <a:ext cx="1424750"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06.</a:t>
            </a:r>
            <a:endParaRPr sz="700"/>
          </a:p>
        </p:txBody>
      </p:sp>
      <p:sp>
        <p:nvSpPr>
          <p:cNvPr id="183" name="Google Shape;183;p15"/>
          <p:cNvSpPr txBox="1"/>
          <p:nvPr/>
        </p:nvSpPr>
        <p:spPr>
          <a:xfrm>
            <a:off x="6231650" y="1433280"/>
            <a:ext cx="1786700"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184" name="Google Shape;184;p15"/>
          <p:cNvSpPr txBox="1"/>
          <p:nvPr/>
        </p:nvSpPr>
        <p:spPr>
          <a:xfrm>
            <a:off x="6231650" y="3700230"/>
            <a:ext cx="1786700"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185" name="Google Shape;185;p15"/>
          <p:cNvSpPr/>
          <p:nvPr/>
        </p:nvSpPr>
        <p:spPr>
          <a:xfrm rot="5331321">
            <a:off x="1466700" y="2496618"/>
            <a:ext cx="3657600" cy="150264"/>
          </a:xfrm>
          <a:custGeom>
            <a:rect b="b" l="l" r="r" t="t"/>
            <a:pathLst>
              <a:path extrusionOk="0" h="300528" w="7315200">
                <a:moveTo>
                  <a:pt x="0" y="0"/>
                </a:moveTo>
                <a:lnTo>
                  <a:pt x="7315200" y="0"/>
                </a:lnTo>
                <a:lnTo>
                  <a:pt x="7315200" y="300528"/>
                </a:lnTo>
                <a:lnTo>
                  <a:pt x="0" y="300528"/>
                </a:lnTo>
                <a:lnTo>
                  <a:pt x="0" y="0"/>
                </a:lnTo>
                <a:close/>
              </a:path>
            </a:pathLst>
          </a:custGeom>
          <a:blipFill rotWithShape="1">
            <a:blip r:embed="rId4">
              <a:alphaModFix/>
            </a:blip>
            <a:stretch>
              <a:fillRect b="0" l="0" r="0" t="0"/>
            </a:stretch>
          </a:blipFill>
          <a:ln>
            <a:noFill/>
          </a:ln>
        </p:spPr>
      </p:sp>
      <p:sp>
        <p:nvSpPr>
          <p:cNvPr id="186" name="Google Shape;186;p15"/>
          <p:cNvSpPr/>
          <p:nvPr/>
        </p:nvSpPr>
        <p:spPr>
          <a:xfrm rot="5331321">
            <a:off x="4110188" y="2496618"/>
            <a:ext cx="3657600" cy="150264"/>
          </a:xfrm>
          <a:custGeom>
            <a:rect b="b" l="l" r="r" t="t"/>
            <a:pathLst>
              <a:path extrusionOk="0" h="300528" w="7315200">
                <a:moveTo>
                  <a:pt x="0" y="0"/>
                </a:moveTo>
                <a:lnTo>
                  <a:pt x="7315200" y="0"/>
                </a:lnTo>
                <a:lnTo>
                  <a:pt x="7315200" y="300528"/>
                </a:lnTo>
                <a:lnTo>
                  <a:pt x="0" y="300528"/>
                </a:lnTo>
                <a:lnTo>
                  <a:pt x="0" y="0"/>
                </a:lnTo>
                <a:close/>
              </a:path>
            </a:pathLst>
          </a:custGeom>
          <a:blipFill rotWithShape="1">
            <a:blip r:embed="rId4">
              <a:alphaModFix/>
            </a:blip>
            <a:stretch>
              <a:fillRect b="0" l="0" r="0" t="0"/>
            </a:stretch>
          </a:blipFill>
          <a:ln>
            <a:noFill/>
          </a:ln>
        </p:spPr>
      </p:sp>
      <p:sp>
        <p:nvSpPr>
          <p:cNvPr id="187" name="Google Shape;187;p15"/>
          <p:cNvSpPr/>
          <p:nvPr/>
        </p:nvSpPr>
        <p:spPr>
          <a:xfrm>
            <a:off x="2755026" y="2572122"/>
            <a:ext cx="3657600" cy="150264"/>
          </a:xfrm>
          <a:custGeom>
            <a:rect b="b" l="l" r="r" t="t"/>
            <a:pathLst>
              <a:path extrusionOk="0" h="300528" w="7315200">
                <a:moveTo>
                  <a:pt x="0" y="0"/>
                </a:moveTo>
                <a:lnTo>
                  <a:pt x="7315200" y="0"/>
                </a:lnTo>
                <a:lnTo>
                  <a:pt x="7315200" y="300528"/>
                </a:lnTo>
                <a:lnTo>
                  <a:pt x="0" y="300528"/>
                </a:lnTo>
                <a:lnTo>
                  <a:pt x="0" y="0"/>
                </a:lnTo>
                <a:close/>
              </a:path>
            </a:pathLst>
          </a:custGeom>
          <a:blipFill rotWithShape="1">
            <a:blip r:embed="rId4">
              <a:alphaModFix/>
            </a:blip>
            <a:stretch>
              <a:fillRect b="0" l="0" r="0" t="0"/>
            </a:stretch>
          </a:blipFill>
          <a:ln>
            <a:noFill/>
          </a:ln>
        </p:spPr>
      </p:sp>
      <p:sp>
        <p:nvSpPr>
          <p:cNvPr id="188" name="Google Shape;188;p15"/>
          <p:cNvSpPr/>
          <p:nvPr/>
        </p:nvSpPr>
        <p:spPr>
          <a:xfrm>
            <a:off x="6526926" y="2472573"/>
            <a:ext cx="1855075" cy="150264"/>
          </a:xfrm>
          <a:custGeom>
            <a:rect b="b" l="l" r="r" t="t"/>
            <a:pathLst>
              <a:path extrusionOk="0" h="300528" w="3710149">
                <a:moveTo>
                  <a:pt x="0" y="0"/>
                </a:moveTo>
                <a:lnTo>
                  <a:pt x="3710149" y="0"/>
                </a:lnTo>
                <a:lnTo>
                  <a:pt x="3710149" y="300528"/>
                </a:lnTo>
                <a:lnTo>
                  <a:pt x="0" y="300528"/>
                </a:lnTo>
                <a:lnTo>
                  <a:pt x="0" y="0"/>
                </a:lnTo>
                <a:close/>
              </a:path>
            </a:pathLst>
          </a:custGeom>
          <a:blipFill rotWithShape="1">
            <a:blip r:embed="rId4">
              <a:alphaModFix/>
            </a:blip>
            <a:stretch>
              <a:fillRect b="0" l="0" r="-97164" t="0"/>
            </a:stretch>
          </a:blipFill>
          <a:ln>
            <a:noFill/>
          </a:ln>
        </p:spPr>
      </p:sp>
      <p:sp>
        <p:nvSpPr>
          <p:cNvPr id="189" name="Google Shape;189;p15"/>
          <p:cNvSpPr/>
          <p:nvPr/>
        </p:nvSpPr>
        <p:spPr>
          <a:xfrm>
            <a:off x="885825" y="2681660"/>
            <a:ext cx="1784176" cy="150264"/>
          </a:xfrm>
          <a:custGeom>
            <a:rect b="b" l="l" r="r" t="t"/>
            <a:pathLst>
              <a:path extrusionOk="0" h="300528" w="3568352">
                <a:moveTo>
                  <a:pt x="0" y="0"/>
                </a:moveTo>
                <a:lnTo>
                  <a:pt x="3568352" y="0"/>
                </a:lnTo>
                <a:lnTo>
                  <a:pt x="3568352" y="300528"/>
                </a:lnTo>
                <a:lnTo>
                  <a:pt x="0" y="300528"/>
                </a:lnTo>
                <a:lnTo>
                  <a:pt x="0" y="0"/>
                </a:lnTo>
                <a:close/>
              </a:path>
            </a:pathLst>
          </a:custGeom>
          <a:blipFill rotWithShape="1">
            <a:blip r:embed="rId4">
              <a:alphaModFix/>
            </a:blip>
            <a:stretch>
              <a:fillRect b="0" l="-104993" r="0" t="0"/>
            </a:stretch>
          </a:blipFill>
          <a:ln>
            <a:noFill/>
          </a:ln>
        </p:spPr>
      </p:sp>
      <p:sp>
        <p:nvSpPr>
          <p:cNvPr id="190" name="Google Shape;190;p15"/>
          <p:cNvSpPr/>
          <p:nvPr/>
        </p:nvSpPr>
        <p:spPr>
          <a:xfrm>
            <a:off x="-4803741" y="1885950"/>
            <a:ext cx="5996066" cy="4114800"/>
          </a:xfrm>
          <a:custGeom>
            <a:rect b="b" l="l" r="r" t="t"/>
            <a:pathLst>
              <a:path extrusionOk="0" h="8229600" w="11992131">
                <a:moveTo>
                  <a:pt x="0" y="0"/>
                </a:moveTo>
                <a:lnTo>
                  <a:pt x="11992131" y="0"/>
                </a:lnTo>
                <a:lnTo>
                  <a:pt x="11992131" y="8229600"/>
                </a:lnTo>
                <a:lnTo>
                  <a:pt x="0" y="8229600"/>
                </a:lnTo>
                <a:lnTo>
                  <a:pt x="0" y="0"/>
                </a:lnTo>
                <a:close/>
              </a:path>
            </a:pathLst>
          </a:custGeom>
          <a:blipFill rotWithShape="1">
            <a:blip r:embed="rId5">
              <a:alphaModFix/>
            </a:blip>
            <a:stretch>
              <a:fillRect b="0" l="0" r="0" t="0"/>
            </a:stretch>
          </a:blipFill>
          <a:ln>
            <a:noFill/>
          </a:ln>
        </p:spPr>
      </p:sp>
      <p:sp>
        <p:nvSpPr>
          <p:cNvPr id="191" name="Google Shape;191;p15"/>
          <p:cNvSpPr/>
          <p:nvPr/>
        </p:nvSpPr>
        <p:spPr>
          <a:xfrm rot="10800000">
            <a:off x="-979037" y="-3277861"/>
            <a:ext cx="5754965" cy="4114800"/>
          </a:xfrm>
          <a:custGeom>
            <a:rect b="b" l="l" r="r" t="t"/>
            <a:pathLst>
              <a:path extrusionOk="0" h="8229600" w="11509930">
                <a:moveTo>
                  <a:pt x="0" y="0"/>
                </a:moveTo>
                <a:lnTo>
                  <a:pt x="11509930" y="0"/>
                </a:lnTo>
                <a:lnTo>
                  <a:pt x="11509930" y="8229600"/>
                </a:lnTo>
                <a:lnTo>
                  <a:pt x="0" y="8229600"/>
                </a:lnTo>
                <a:lnTo>
                  <a:pt x="0" y="0"/>
                </a:lnTo>
                <a:close/>
              </a:path>
            </a:pathLst>
          </a:custGeom>
          <a:blipFill rotWithShape="1">
            <a:blip r:embed="rId6">
              <a:alphaModFix/>
            </a:blip>
            <a:stretch>
              <a:fillRect b="0" l="0" r="0" t="0"/>
            </a:stretch>
          </a:blipFill>
          <a:ln>
            <a:noFill/>
          </a:ln>
        </p:spPr>
      </p:sp>
      <p:sp>
        <p:nvSpPr>
          <p:cNvPr id="192" name="Google Shape;192;p15"/>
          <p:cNvSpPr/>
          <p:nvPr/>
        </p:nvSpPr>
        <p:spPr>
          <a:xfrm rot="3337083">
            <a:off x="7483832" y="2877870"/>
            <a:ext cx="2463737" cy="4114800"/>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7">
              <a:alphaModFix/>
            </a:blip>
            <a:stretch>
              <a:fillRect b="0" l="0" r="0" t="0"/>
            </a:stretch>
          </a:blipFill>
          <a:ln>
            <a:noFill/>
          </a:ln>
        </p:spPr>
      </p:sp>
      <p:sp>
        <p:nvSpPr>
          <p:cNvPr id="193" name="Google Shape;193;p15"/>
          <p:cNvSpPr/>
          <p:nvPr/>
        </p:nvSpPr>
        <p:spPr>
          <a:xfrm>
            <a:off x="5242051" y="-3458711"/>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8">
              <a:alphaModFix/>
            </a:blip>
            <a:stretch>
              <a:fillRect b="0" l="0" r="0" t="0"/>
            </a:stretch>
          </a:blipFill>
          <a:ln>
            <a:noFill/>
          </a:ln>
        </p:spPr>
      </p:sp>
      <p:sp>
        <p:nvSpPr>
          <p:cNvPr id="194" name="Google Shape;194;p15"/>
          <p:cNvSpPr/>
          <p:nvPr/>
        </p:nvSpPr>
        <p:spPr>
          <a:xfrm rot="-446204">
            <a:off x="248031" y="-488235"/>
            <a:ext cx="1275588" cy="2057400"/>
          </a:xfrm>
          <a:custGeom>
            <a:rect b="b" l="l" r="r" t="t"/>
            <a:pathLst>
              <a:path extrusionOk="0" h="4114800" w="2551176">
                <a:moveTo>
                  <a:pt x="0" y="0"/>
                </a:moveTo>
                <a:lnTo>
                  <a:pt x="2551176" y="0"/>
                </a:lnTo>
                <a:lnTo>
                  <a:pt x="2551176" y="4114800"/>
                </a:lnTo>
                <a:lnTo>
                  <a:pt x="0" y="4114800"/>
                </a:lnTo>
                <a:lnTo>
                  <a:pt x="0" y="0"/>
                </a:lnTo>
                <a:close/>
              </a:path>
            </a:pathLst>
          </a:custGeom>
          <a:blipFill rotWithShape="1">
            <a:blip r:embed="rId9">
              <a:alphaModFix/>
            </a:blip>
            <a:stretch>
              <a:fillRect b="0" l="0" r="0" t="0"/>
            </a:stretch>
          </a:blipFill>
          <a:ln>
            <a:noFill/>
          </a:ln>
        </p:spPr>
      </p:sp>
      <p:sp>
        <p:nvSpPr>
          <p:cNvPr id="195" name="Google Shape;195;p15"/>
          <p:cNvSpPr/>
          <p:nvPr/>
        </p:nvSpPr>
        <p:spPr>
          <a:xfrm rot="-1429315">
            <a:off x="8531014" y="632300"/>
            <a:ext cx="1408220" cy="2057400"/>
          </a:xfrm>
          <a:custGeom>
            <a:rect b="b" l="l" r="r" t="t"/>
            <a:pathLst>
              <a:path extrusionOk="0" h="4114800" w="2816441">
                <a:moveTo>
                  <a:pt x="0" y="0"/>
                </a:moveTo>
                <a:lnTo>
                  <a:pt x="2816441" y="0"/>
                </a:lnTo>
                <a:lnTo>
                  <a:pt x="2816441" y="4114800"/>
                </a:lnTo>
                <a:lnTo>
                  <a:pt x="0" y="411480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6"/>
          <p:cNvSpPr/>
          <p:nvPr/>
        </p:nvSpPr>
        <p:spPr>
          <a:xfrm>
            <a:off x="-6696098" y="3976997"/>
            <a:ext cx="8115300" cy="4047506"/>
          </a:xfrm>
          <a:custGeom>
            <a:rect b="b" l="l" r="r" t="t"/>
            <a:pathLst>
              <a:path extrusionOk="0" h="8095012" w="16230600">
                <a:moveTo>
                  <a:pt x="0" y="0"/>
                </a:moveTo>
                <a:lnTo>
                  <a:pt x="16230600" y="0"/>
                </a:lnTo>
                <a:lnTo>
                  <a:pt x="16230600" y="8095012"/>
                </a:lnTo>
                <a:lnTo>
                  <a:pt x="0" y="8095012"/>
                </a:lnTo>
                <a:lnTo>
                  <a:pt x="0" y="0"/>
                </a:lnTo>
                <a:close/>
              </a:path>
            </a:pathLst>
          </a:custGeom>
          <a:blipFill rotWithShape="1">
            <a:blip r:embed="rId3">
              <a:alphaModFix/>
            </a:blip>
            <a:stretch>
              <a:fillRect b="0" l="0" r="0" t="0"/>
            </a:stretch>
          </a:blipFill>
          <a:ln>
            <a:noFill/>
          </a:ln>
        </p:spPr>
      </p:sp>
      <p:pic>
        <p:nvPicPr>
          <p:cNvPr id="201" name="Google Shape;201;p16"/>
          <p:cNvPicPr preferRelativeResize="0"/>
          <p:nvPr/>
        </p:nvPicPr>
        <p:blipFill rotWithShape="1">
          <a:blip r:embed="rId4">
            <a:alphaModFix/>
          </a:blip>
          <a:srcRect b="0" l="11342" r="11342" t="0"/>
          <a:stretch/>
        </p:blipFill>
        <p:spPr>
          <a:xfrm>
            <a:off x="3784943" y="537866"/>
            <a:ext cx="4728778" cy="4074899"/>
          </a:xfrm>
          <a:prstGeom prst="rect">
            <a:avLst/>
          </a:prstGeom>
          <a:noFill/>
          <a:ln>
            <a:noFill/>
          </a:ln>
        </p:spPr>
      </p:pic>
      <p:sp>
        <p:nvSpPr>
          <p:cNvPr id="202" name="Google Shape;202;p16"/>
          <p:cNvSpPr/>
          <p:nvPr/>
        </p:nvSpPr>
        <p:spPr>
          <a:xfrm rot="5618550">
            <a:off x="1664444" y="2396345"/>
            <a:ext cx="4225004" cy="349274"/>
          </a:xfrm>
          <a:custGeom>
            <a:rect b="b" l="l" r="r" t="t"/>
            <a:pathLst>
              <a:path extrusionOk="0" h="698547" w="8450007">
                <a:moveTo>
                  <a:pt x="0" y="0"/>
                </a:moveTo>
                <a:lnTo>
                  <a:pt x="8450007" y="0"/>
                </a:lnTo>
                <a:lnTo>
                  <a:pt x="8450007" y="698547"/>
                </a:lnTo>
                <a:lnTo>
                  <a:pt x="0" y="698547"/>
                </a:lnTo>
                <a:lnTo>
                  <a:pt x="0" y="0"/>
                </a:lnTo>
                <a:close/>
              </a:path>
            </a:pathLst>
          </a:custGeom>
          <a:blipFill rotWithShape="1">
            <a:blip r:embed="rId5">
              <a:alphaModFix/>
            </a:blip>
            <a:stretch>
              <a:fillRect b="0" l="0" r="0" t="0"/>
            </a:stretch>
          </a:blipFill>
          <a:ln>
            <a:noFill/>
          </a:ln>
        </p:spPr>
      </p:sp>
      <p:sp>
        <p:nvSpPr>
          <p:cNvPr id="203" name="Google Shape;203;p16"/>
          <p:cNvSpPr/>
          <p:nvPr/>
        </p:nvSpPr>
        <p:spPr>
          <a:xfrm rot="232972">
            <a:off x="3765712" y="409026"/>
            <a:ext cx="4733778" cy="391333"/>
          </a:xfrm>
          <a:custGeom>
            <a:rect b="b" l="l" r="r" t="t"/>
            <a:pathLst>
              <a:path extrusionOk="0" h="782666" w="9467555">
                <a:moveTo>
                  <a:pt x="0" y="0"/>
                </a:moveTo>
                <a:lnTo>
                  <a:pt x="9467555" y="0"/>
                </a:lnTo>
                <a:lnTo>
                  <a:pt x="9467555" y="782666"/>
                </a:lnTo>
                <a:lnTo>
                  <a:pt x="0" y="782666"/>
                </a:lnTo>
                <a:lnTo>
                  <a:pt x="0" y="0"/>
                </a:lnTo>
                <a:close/>
              </a:path>
            </a:pathLst>
          </a:custGeom>
          <a:blipFill rotWithShape="1">
            <a:blip r:embed="rId5">
              <a:alphaModFix/>
            </a:blip>
            <a:stretch>
              <a:fillRect b="0" l="0" r="0" t="0"/>
            </a:stretch>
          </a:blipFill>
          <a:ln>
            <a:noFill/>
          </a:ln>
        </p:spPr>
      </p:sp>
      <p:sp>
        <p:nvSpPr>
          <p:cNvPr id="204" name="Google Shape;204;p16"/>
          <p:cNvSpPr/>
          <p:nvPr/>
        </p:nvSpPr>
        <p:spPr>
          <a:xfrm rot="232972">
            <a:off x="3765874" y="4392823"/>
            <a:ext cx="4831694" cy="399427"/>
          </a:xfrm>
          <a:custGeom>
            <a:rect b="b" l="l" r="r" t="t"/>
            <a:pathLst>
              <a:path extrusionOk="0" h="798855" w="9663387">
                <a:moveTo>
                  <a:pt x="0" y="0"/>
                </a:moveTo>
                <a:lnTo>
                  <a:pt x="9663388" y="0"/>
                </a:lnTo>
                <a:lnTo>
                  <a:pt x="9663388" y="798855"/>
                </a:lnTo>
                <a:lnTo>
                  <a:pt x="0" y="798855"/>
                </a:lnTo>
                <a:lnTo>
                  <a:pt x="0" y="0"/>
                </a:lnTo>
                <a:close/>
              </a:path>
            </a:pathLst>
          </a:custGeom>
          <a:blipFill rotWithShape="1">
            <a:blip r:embed="rId5">
              <a:alphaModFix/>
            </a:blip>
            <a:stretch>
              <a:fillRect b="0" l="0" r="0" t="0"/>
            </a:stretch>
          </a:blipFill>
          <a:ln>
            <a:noFill/>
          </a:ln>
        </p:spPr>
      </p:sp>
      <p:sp>
        <p:nvSpPr>
          <p:cNvPr id="205" name="Google Shape;205;p16"/>
          <p:cNvSpPr/>
          <p:nvPr/>
        </p:nvSpPr>
        <p:spPr>
          <a:xfrm rot="5618550">
            <a:off x="6401219" y="2461352"/>
            <a:ext cx="4225004" cy="349273"/>
          </a:xfrm>
          <a:custGeom>
            <a:rect b="b" l="l" r="r" t="t"/>
            <a:pathLst>
              <a:path extrusionOk="0" h="698547" w="8450007">
                <a:moveTo>
                  <a:pt x="0" y="0"/>
                </a:moveTo>
                <a:lnTo>
                  <a:pt x="8450007" y="0"/>
                </a:lnTo>
                <a:lnTo>
                  <a:pt x="8450007" y="698547"/>
                </a:lnTo>
                <a:lnTo>
                  <a:pt x="0" y="698547"/>
                </a:lnTo>
                <a:lnTo>
                  <a:pt x="0" y="0"/>
                </a:lnTo>
                <a:close/>
              </a:path>
            </a:pathLst>
          </a:custGeom>
          <a:blipFill rotWithShape="1">
            <a:blip r:embed="rId5">
              <a:alphaModFix/>
            </a:blip>
            <a:stretch>
              <a:fillRect b="0" l="0" r="0" t="0"/>
            </a:stretch>
          </a:blipFill>
          <a:ln>
            <a:noFill/>
          </a:ln>
        </p:spPr>
      </p:sp>
      <p:sp>
        <p:nvSpPr>
          <p:cNvPr id="206" name="Google Shape;206;p16"/>
          <p:cNvSpPr/>
          <p:nvPr/>
        </p:nvSpPr>
        <p:spPr>
          <a:xfrm>
            <a:off x="3427971" y="604692"/>
            <a:ext cx="397978" cy="401459"/>
          </a:xfrm>
          <a:custGeom>
            <a:rect b="b" l="l" r="r" t="t"/>
            <a:pathLst>
              <a:path extrusionOk="0" h="802918" w="795955">
                <a:moveTo>
                  <a:pt x="0" y="0"/>
                </a:moveTo>
                <a:lnTo>
                  <a:pt x="795955" y="0"/>
                </a:lnTo>
                <a:lnTo>
                  <a:pt x="795955" y="802918"/>
                </a:lnTo>
                <a:lnTo>
                  <a:pt x="0" y="802918"/>
                </a:lnTo>
                <a:lnTo>
                  <a:pt x="0" y="0"/>
                </a:lnTo>
                <a:close/>
              </a:path>
            </a:pathLst>
          </a:custGeom>
          <a:blipFill rotWithShape="1">
            <a:blip r:embed="rId6">
              <a:alphaModFix/>
            </a:blip>
            <a:stretch>
              <a:fillRect b="0" l="0" r="0" t="0"/>
            </a:stretch>
          </a:blipFill>
          <a:ln>
            <a:noFill/>
          </a:ln>
        </p:spPr>
      </p:sp>
      <p:sp>
        <p:nvSpPr>
          <p:cNvPr id="207" name="Google Shape;207;p16"/>
          <p:cNvSpPr/>
          <p:nvPr/>
        </p:nvSpPr>
        <p:spPr>
          <a:xfrm>
            <a:off x="3427971" y="1678318"/>
            <a:ext cx="397978" cy="401459"/>
          </a:xfrm>
          <a:custGeom>
            <a:rect b="b" l="l" r="r" t="t"/>
            <a:pathLst>
              <a:path extrusionOk="0" h="802918" w="795955">
                <a:moveTo>
                  <a:pt x="0" y="0"/>
                </a:moveTo>
                <a:lnTo>
                  <a:pt x="795955" y="0"/>
                </a:lnTo>
                <a:lnTo>
                  <a:pt x="795955" y="802918"/>
                </a:lnTo>
                <a:lnTo>
                  <a:pt x="0" y="802918"/>
                </a:lnTo>
                <a:lnTo>
                  <a:pt x="0" y="0"/>
                </a:lnTo>
                <a:close/>
              </a:path>
            </a:pathLst>
          </a:custGeom>
          <a:blipFill rotWithShape="1">
            <a:blip r:embed="rId6">
              <a:alphaModFix/>
            </a:blip>
            <a:stretch>
              <a:fillRect b="0" l="0" r="0" t="0"/>
            </a:stretch>
          </a:blipFill>
          <a:ln>
            <a:noFill/>
          </a:ln>
        </p:spPr>
      </p:sp>
      <p:sp>
        <p:nvSpPr>
          <p:cNvPr id="208" name="Google Shape;208;p16"/>
          <p:cNvSpPr/>
          <p:nvPr/>
        </p:nvSpPr>
        <p:spPr>
          <a:xfrm>
            <a:off x="3427971" y="2751943"/>
            <a:ext cx="397978" cy="401459"/>
          </a:xfrm>
          <a:custGeom>
            <a:rect b="b" l="l" r="r" t="t"/>
            <a:pathLst>
              <a:path extrusionOk="0" h="802918" w="795955">
                <a:moveTo>
                  <a:pt x="0" y="0"/>
                </a:moveTo>
                <a:lnTo>
                  <a:pt x="795955" y="0"/>
                </a:lnTo>
                <a:lnTo>
                  <a:pt x="795955" y="802919"/>
                </a:lnTo>
                <a:lnTo>
                  <a:pt x="0" y="802919"/>
                </a:lnTo>
                <a:lnTo>
                  <a:pt x="0" y="0"/>
                </a:lnTo>
                <a:close/>
              </a:path>
            </a:pathLst>
          </a:custGeom>
          <a:blipFill rotWithShape="1">
            <a:blip r:embed="rId6">
              <a:alphaModFix/>
            </a:blip>
            <a:stretch>
              <a:fillRect b="0" l="0" r="0" t="0"/>
            </a:stretch>
          </a:blipFill>
          <a:ln>
            <a:noFill/>
          </a:ln>
        </p:spPr>
      </p:sp>
      <p:sp>
        <p:nvSpPr>
          <p:cNvPr id="209" name="Google Shape;209;p16"/>
          <p:cNvSpPr/>
          <p:nvPr/>
        </p:nvSpPr>
        <p:spPr>
          <a:xfrm>
            <a:off x="3427971" y="3825569"/>
            <a:ext cx="397978" cy="401459"/>
          </a:xfrm>
          <a:custGeom>
            <a:rect b="b" l="l" r="r" t="t"/>
            <a:pathLst>
              <a:path extrusionOk="0" h="802918" w="795955">
                <a:moveTo>
                  <a:pt x="0" y="0"/>
                </a:moveTo>
                <a:lnTo>
                  <a:pt x="795955" y="0"/>
                </a:lnTo>
                <a:lnTo>
                  <a:pt x="795955" y="802919"/>
                </a:lnTo>
                <a:lnTo>
                  <a:pt x="0" y="802919"/>
                </a:lnTo>
                <a:lnTo>
                  <a:pt x="0" y="0"/>
                </a:lnTo>
                <a:close/>
              </a:path>
            </a:pathLst>
          </a:custGeom>
          <a:blipFill rotWithShape="1">
            <a:blip r:embed="rId6">
              <a:alphaModFix/>
            </a:blip>
            <a:stretch>
              <a:fillRect b="0" l="0" r="0" t="0"/>
            </a:stretch>
          </a:blipFill>
          <a:ln>
            <a:noFill/>
          </a:ln>
        </p:spPr>
      </p:sp>
      <p:sp>
        <p:nvSpPr>
          <p:cNvPr id="210" name="Google Shape;210;p16"/>
          <p:cNvSpPr/>
          <p:nvPr/>
        </p:nvSpPr>
        <p:spPr>
          <a:xfrm flipH="1">
            <a:off x="3427971" y="607351"/>
            <a:ext cx="397978" cy="401459"/>
          </a:xfrm>
          <a:custGeom>
            <a:rect b="b" l="l" r="r" t="t"/>
            <a:pathLst>
              <a:path extrusionOk="0" h="802918" w="795955">
                <a:moveTo>
                  <a:pt x="795955" y="0"/>
                </a:moveTo>
                <a:lnTo>
                  <a:pt x="0" y="0"/>
                </a:lnTo>
                <a:lnTo>
                  <a:pt x="0" y="802919"/>
                </a:lnTo>
                <a:lnTo>
                  <a:pt x="795955" y="802919"/>
                </a:lnTo>
                <a:lnTo>
                  <a:pt x="795955" y="0"/>
                </a:lnTo>
                <a:close/>
              </a:path>
            </a:pathLst>
          </a:custGeom>
          <a:blipFill rotWithShape="1">
            <a:blip r:embed="rId6">
              <a:alphaModFix/>
            </a:blip>
            <a:stretch>
              <a:fillRect b="0" l="0" r="0" t="0"/>
            </a:stretch>
          </a:blipFill>
          <a:ln>
            <a:noFill/>
          </a:ln>
        </p:spPr>
      </p:sp>
      <p:sp>
        <p:nvSpPr>
          <p:cNvPr id="211" name="Google Shape;211;p16"/>
          <p:cNvSpPr/>
          <p:nvPr/>
        </p:nvSpPr>
        <p:spPr>
          <a:xfrm flipH="1">
            <a:off x="3427971" y="1680977"/>
            <a:ext cx="397978" cy="401459"/>
          </a:xfrm>
          <a:custGeom>
            <a:rect b="b" l="l" r="r" t="t"/>
            <a:pathLst>
              <a:path extrusionOk="0" h="802918" w="795955">
                <a:moveTo>
                  <a:pt x="795955" y="0"/>
                </a:moveTo>
                <a:lnTo>
                  <a:pt x="0" y="0"/>
                </a:lnTo>
                <a:lnTo>
                  <a:pt x="0" y="802919"/>
                </a:lnTo>
                <a:lnTo>
                  <a:pt x="795955" y="802919"/>
                </a:lnTo>
                <a:lnTo>
                  <a:pt x="795955" y="0"/>
                </a:lnTo>
                <a:close/>
              </a:path>
            </a:pathLst>
          </a:custGeom>
          <a:blipFill rotWithShape="1">
            <a:blip r:embed="rId6">
              <a:alphaModFix/>
            </a:blip>
            <a:stretch>
              <a:fillRect b="0" l="0" r="0" t="0"/>
            </a:stretch>
          </a:blipFill>
          <a:ln>
            <a:noFill/>
          </a:ln>
        </p:spPr>
      </p:sp>
      <p:sp>
        <p:nvSpPr>
          <p:cNvPr id="212" name="Google Shape;212;p16"/>
          <p:cNvSpPr/>
          <p:nvPr/>
        </p:nvSpPr>
        <p:spPr>
          <a:xfrm flipH="1">
            <a:off x="3427971" y="2754603"/>
            <a:ext cx="397978" cy="401459"/>
          </a:xfrm>
          <a:custGeom>
            <a:rect b="b" l="l" r="r" t="t"/>
            <a:pathLst>
              <a:path extrusionOk="0" h="802918" w="795955">
                <a:moveTo>
                  <a:pt x="795955" y="0"/>
                </a:moveTo>
                <a:lnTo>
                  <a:pt x="0" y="0"/>
                </a:lnTo>
                <a:lnTo>
                  <a:pt x="0" y="802918"/>
                </a:lnTo>
                <a:lnTo>
                  <a:pt x="795955" y="802918"/>
                </a:lnTo>
                <a:lnTo>
                  <a:pt x="795955" y="0"/>
                </a:lnTo>
                <a:close/>
              </a:path>
            </a:pathLst>
          </a:custGeom>
          <a:blipFill rotWithShape="1">
            <a:blip r:embed="rId6">
              <a:alphaModFix/>
            </a:blip>
            <a:stretch>
              <a:fillRect b="0" l="0" r="0" t="0"/>
            </a:stretch>
          </a:blipFill>
          <a:ln>
            <a:noFill/>
          </a:ln>
        </p:spPr>
      </p:sp>
      <p:sp>
        <p:nvSpPr>
          <p:cNvPr id="213" name="Google Shape;213;p16"/>
          <p:cNvSpPr/>
          <p:nvPr/>
        </p:nvSpPr>
        <p:spPr>
          <a:xfrm flipH="1">
            <a:off x="3427971" y="3828228"/>
            <a:ext cx="397978" cy="401459"/>
          </a:xfrm>
          <a:custGeom>
            <a:rect b="b" l="l" r="r" t="t"/>
            <a:pathLst>
              <a:path extrusionOk="0" h="802918" w="795955">
                <a:moveTo>
                  <a:pt x="795955" y="0"/>
                </a:moveTo>
                <a:lnTo>
                  <a:pt x="0" y="0"/>
                </a:lnTo>
                <a:lnTo>
                  <a:pt x="0" y="802918"/>
                </a:lnTo>
                <a:lnTo>
                  <a:pt x="795955" y="802918"/>
                </a:lnTo>
                <a:lnTo>
                  <a:pt x="795955" y="0"/>
                </a:lnTo>
                <a:close/>
              </a:path>
            </a:pathLst>
          </a:custGeom>
          <a:blipFill rotWithShape="1">
            <a:blip r:embed="rId6">
              <a:alphaModFix/>
            </a:blip>
            <a:stretch>
              <a:fillRect b="0" l="0" r="0" t="0"/>
            </a:stretch>
          </a:blipFill>
          <a:ln>
            <a:noFill/>
          </a:ln>
        </p:spPr>
      </p:sp>
      <p:sp>
        <p:nvSpPr>
          <p:cNvPr id="214" name="Google Shape;214;p16"/>
          <p:cNvSpPr txBox="1"/>
          <p:nvPr/>
        </p:nvSpPr>
        <p:spPr>
          <a:xfrm>
            <a:off x="476250" y="993880"/>
            <a:ext cx="2701101" cy="219520"/>
          </a:xfrm>
          <a:prstGeom prst="rect">
            <a:avLst/>
          </a:prstGeom>
          <a:noFill/>
          <a:ln>
            <a:noFill/>
          </a:ln>
        </p:spPr>
        <p:txBody>
          <a:bodyPr anchorCtr="0" anchor="t" bIns="0" lIns="0" spcFirstLastPara="1" rIns="0" wrap="square" tIns="0">
            <a:spAutoFit/>
          </a:bodyPr>
          <a:lstStyle/>
          <a:p>
            <a:pPr indent="0" lvl="1" marL="0" marR="0" rtl="0" algn="r">
              <a:lnSpc>
                <a:spcPct val="164029"/>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15" name="Google Shape;215;p16"/>
          <p:cNvSpPr txBox="1"/>
          <p:nvPr/>
        </p:nvSpPr>
        <p:spPr>
          <a:xfrm>
            <a:off x="1314450" y="538017"/>
            <a:ext cx="1862901" cy="5191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216" name="Google Shape;216;p16"/>
          <p:cNvSpPr txBox="1"/>
          <p:nvPr/>
        </p:nvSpPr>
        <p:spPr>
          <a:xfrm>
            <a:off x="476250" y="2088042"/>
            <a:ext cx="2701101" cy="219520"/>
          </a:xfrm>
          <a:prstGeom prst="rect">
            <a:avLst/>
          </a:prstGeom>
          <a:noFill/>
          <a:ln>
            <a:noFill/>
          </a:ln>
        </p:spPr>
        <p:txBody>
          <a:bodyPr anchorCtr="0" anchor="t" bIns="0" lIns="0" spcFirstLastPara="1" rIns="0" wrap="square" tIns="0">
            <a:spAutoFit/>
          </a:bodyPr>
          <a:lstStyle/>
          <a:p>
            <a:pPr indent="0" lvl="1" marL="0" marR="0" rtl="0" algn="r">
              <a:lnSpc>
                <a:spcPct val="164029"/>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17" name="Google Shape;217;p16"/>
          <p:cNvSpPr txBox="1"/>
          <p:nvPr/>
        </p:nvSpPr>
        <p:spPr>
          <a:xfrm>
            <a:off x="1314450" y="1632179"/>
            <a:ext cx="1862901" cy="5191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218" name="Google Shape;218;p16"/>
          <p:cNvSpPr txBox="1"/>
          <p:nvPr/>
        </p:nvSpPr>
        <p:spPr>
          <a:xfrm>
            <a:off x="476250" y="3182204"/>
            <a:ext cx="2701101" cy="219520"/>
          </a:xfrm>
          <a:prstGeom prst="rect">
            <a:avLst/>
          </a:prstGeom>
          <a:noFill/>
          <a:ln>
            <a:noFill/>
          </a:ln>
        </p:spPr>
        <p:txBody>
          <a:bodyPr anchorCtr="0" anchor="t" bIns="0" lIns="0" spcFirstLastPara="1" rIns="0" wrap="square" tIns="0">
            <a:spAutoFit/>
          </a:bodyPr>
          <a:lstStyle/>
          <a:p>
            <a:pPr indent="0" lvl="1" marL="0" marR="0" rtl="0" algn="r">
              <a:lnSpc>
                <a:spcPct val="164029"/>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19" name="Google Shape;219;p16"/>
          <p:cNvSpPr txBox="1"/>
          <p:nvPr/>
        </p:nvSpPr>
        <p:spPr>
          <a:xfrm>
            <a:off x="1314450" y="2726341"/>
            <a:ext cx="1862901" cy="5191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220" name="Google Shape;220;p16"/>
          <p:cNvSpPr txBox="1"/>
          <p:nvPr/>
        </p:nvSpPr>
        <p:spPr>
          <a:xfrm>
            <a:off x="476250" y="4276366"/>
            <a:ext cx="2701101" cy="219520"/>
          </a:xfrm>
          <a:prstGeom prst="rect">
            <a:avLst/>
          </a:prstGeom>
          <a:noFill/>
          <a:ln>
            <a:noFill/>
          </a:ln>
        </p:spPr>
        <p:txBody>
          <a:bodyPr anchorCtr="0" anchor="t" bIns="0" lIns="0" spcFirstLastPara="1" rIns="0" wrap="square" tIns="0">
            <a:spAutoFit/>
          </a:bodyPr>
          <a:lstStyle/>
          <a:p>
            <a:pPr indent="0" lvl="1" marL="0" marR="0" rtl="0" algn="r">
              <a:lnSpc>
                <a:spcPct val="164029"/>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21" name="Google Shape;221;p16"/>
          <p:cNvSpPr txBox="1"/>
          <p:nvPr/>
        </p:nvSpPr>
        <p:spPr>
          <a:xfrm>
            <a:off x="1314450" y="3820504"/>
            <a:ext cx="1862901" cy="51911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 Point</a:t>
            </a:r>
            <a:endParaRPr sz="700"/>
          </a:p>
        </p:txBody>
      </p:sp>
      <p:sp>
        <p:nvSpPr>
          <p:cNvPr id="222" name="Google Shape;222;p16"/>
          <p:cNvSpPr/>
          <p:nvPr/>
        </p:nvSpPr>
        <p:spPr>
          <a:xfrm rot="-1129411">
            <a:off x="6202856" y="3943350"/>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7">
              <a:alphaModFix/>
            </a:blip>
            <a:stretch>
              <a:fillRect b="0" l="0" r="0" t="0"/>
            </a:stretch>
          </a:blipFill>
          <a:ln>
            <a:noFill/>
          </a:ln>
        </p:spPr>
      </p:sp>
      <p:sp>
        <p:nvSpPr>
          <p:cNvPr id="223" name="Google Shape;223;p16"/>
          <p:cNvSpPr/>
          <p:nvPr/>
        </p:nvSpPr>
        <p:spPr>
          <a:xfrm rot="-1129411">
            <a:off x="-1355231" y="-3181350"/>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7">
              <a:alphaModFix/>
            </a:blip>
            <a:stretch>
              <a:fillRect b="0" l="0" r="0" t="0"/>
            </a:stretch>
          </a:blipFill>
          <a:ln>
            <a:noFill/>
          </a:ln>
        </p:spPr>
      </p:sp>
      <p:sp>
        <p:nvSpPr>
          <p:cNvPr id="224" name="Google Shape;224;p16"/>
          <p:cNvSpPr/>
          <p:nvPr/>
        </p:nvSpPr>
        <p:spPr>
          <a:xfrm rot="9224558">
            <a:off x="6650638" y="-2731414"/>
            <a:ext cx="4119950" cy="41148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8">
              <a:alphaModFix/>
            </a:blip>
            <a:stretch>
              <a:fillRect b="0" l="0" r="0" t="0"/>
            </a:stretch>
          </a:blipFill>
          <a:ln>
            <a:noFill/>
          </a:ln>
        </p:spPr>
      </p:sp>
      <p:sp>
        <p:nvSpPr>
          <p:cNvPr id="225" name="Google Shape;225;p16"/>
          <p:cNvSpPr/>
          <p:nvPr/>
        </p:nvSpPr>
        <p:spPr>
          <a:xfrm rot="10800000">
            <a:off x="3427971" y="-2731414"/>
            <a:ext cx="4119950" cy="41148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7"/>
          <p:cNvSpPr/>
          <p:nvPr/>
        </p:nvSpPr>
        <p:spPr>
          <a:xfrm>
            <a:off x="6161147" y="2286000"/>
            <a:ext cx="6441957" cy="4114800"/>
          </a:xfrm>
          <a:custGeom>
            <a:rect b="b" l="l" r="r" t="t"/>
            <a:pathLst>
              <a:path extrusionOk="0" h="8229600" w="12883914">
                <a:moveTo>
                  <a:pt x="0" y="0"/>
                </a:moveTo>
                <a:lnTo>
                  <a:pt x="12883914" y="0"/>
                </a:lnTo>
                <a:lnTo>
                  <a:pt x="12883914" y="8229600"/>
                </a:lnTo>
                <a:lnTo>
                  <a:pt x="0" y="8229600"/>
                </a:lnTo>
                <a:lnTo>
                  <a:pt x="0" y="0"/>
                </a:lnTo>
                <a:close/>
              </a:path>
            </a:pathLst>
          </a:custGeom>
          <a:blipFill rotWithShape="1">
            <a:blip r:embed="rId3">
              <a:alphaModFix/>
            </a:blip>
            <a:stretch>
              <a:fillRect b="0" l="0" r="0" t="0"/>
            </a:stretch>
          </a:blipFill>
          <a:ln>
            <a:noFill/>
          </a:ln>
        </p:spPr>
      </p:sp>
      <p:sp>
        <p:nvSpPr>
          <p:cNvPr id="231" name="Google Shape;231;p17"/>
          <p:cNvSpPr/>
          <p:nvPr/>
        </p:nvSpPr>
        <p:spPr>
          <a:xfrm>
            <a:off x="896935" y="2440560"/>
            <a:ext cx="1530992" cy="1414080"/>
          </a:xfrm>
          <a:custGeom>
            <a:rect b="b" l="l" r="r" t="t"/>
            <a:pathLst>
              <a:path extrusionOk="0" h="2828160" w="3061984">
                <a:moveTo>
                  <a:pt x="0" y="0"/>
                </a:moveTo>
                <a:lnTo>
                  <a:pt x="3061984" y="0"/>
                </a:lnTo>
                <a:lnTo>
                  <a:pt x="3061984" y="2828160"/>
                </a:lnTo>
                <a:lnTo>
                  <a:pt x="0" y="2828160"/>
                </a:lnTo>
                <a:lnTo>
                  <a:pt x="0" y="0"/>
                </a:lnTo>
                <a:close/>
              </a:path>
            </a:pathLst>
          </a:custGeom>
          <a:blipFill rotWithShape="1">
            <a:blip r:embed="rId4">
              <a:alphaModFix/>
            </a:blip>
            <a:stretch>
              <a:fillRect b="0" l="0" r="0" t="0"/>
            </a:stretch>
          </a:blipFill>
          <a:ln>
            <a:noFill/>
          </a:ln>
        </p:spPr>
      </p:sp>
      <p:sp>
        <p:nvSpPr>
          <p:cNvPr id="232" name="Google Shape;232;p17"/>
          <p:cNvSpPr/>
          <p:nvPr/>
        </p:nvSpPr>
        <p:spPr>
          <a:xfrm>
            <a:off x="3854129" y="2440560"/>
            <a:ext cx="1530992" cy="1414080"/>
          </a:xfrm>
          <a:custGeom>
            <a:rect b="b" l="l" r="r" t="t"/>
            <a:pathLst>
              <a:path extrusionOk="0" h="2828160" w="3061984">
                <a:moveTo>
                  <a:pt x="0" y="0"/>
                </a:moveTo>
                <a:lnTo>
                  <a:pt x="3061984" y="0"/>
                </a:lnTo>
                <a:lnTo>
                  <a:pt x="3061984" y="2828160"/>
                </a:lnTo>
                <a:lnTo>
                  <a:pt x="0" y="2828160"/>
                </a:lnTo>
                <a:lnTo>
                  <a:pt x="0" y="0"/>
                </a:lnTo>
                <a:close/>
              </a:path>
            </a:pathLst>
          </a:custGeom>
          <a:blipFill rotWithShape="1">
            <a:blip r:embed="rId4">
              <a:alphaModFix/>
            </a:blip>
            <a:stretch>
              <a:fillRect b="0" l="0" r="0" t="0"/>
            </a:stretch>
          </a:blipFill>
          <a:ln>
            <a:noFill/>
          </a:ln>
        </p:spPr>
      </p:sp>
      <p:sp>
        <p:nvSpPr>
          <p:cNvPr id="233" name="Google Shape;233;p17"/>
          <p:cNvSpPr/>
          <p:nvPr/>
        </p:nvSpPr>
        <p:spPr>
          <a:xfrm>
            <a:off x="6716074" y="2440560"/>
            <a:ext cx="1530992" cy="1414080"/>
          </a:xfrm>
          <a:custGeom>
            <a:rect b="b" l="l" r="r" t="t"/>
            <a:pathLst>
              <a:path extrusionOk="0" h="2828160" w="3061984">
                <a:moveTo>
                  <a:pt x="0" y="0"/>
                </a:moveTo>
                <a:lnTo>
                  <a:pt x="3061984" y="0"/>
                </a:lnTo>
                <a:lnTo>
                  <a:pt x="3061984" y="2828160"/>
                </a:lnTo>
                <a:lnTo>
                  <a:pt x="0" y="2828160"/>
                </a:lnTo>
                <a:lnTo>
                  <a:pt x="0" y="0"/>
                </a:lnTo>
                <a:close/>
              </a:path>
            </a:pathLst>
          </a:custGeom>
          <a:blipFill rotWithShape="1">
            <a:blip r:embed="rId4">
              <a:alphaModFix/>
            </a:blip>
            <a:stretch>
              <a:fillRect b="0" l="0" r="0" t="0"/>
            </a:stretch>
          </a:blipFill>
          <a:ln>
            <a:noFill/>
          </a:ln>
        </p:spPr>
      </p:sp>
      <p:sp>
        <p:nvSpPr>
          <p:cNvPr id="234" name="Google Shape;234;p17"/>
          <p:cNvSpPr/>
          <p:nvPr/>
        </p:nvSpPr>
        <p:spPr>
          <a:xfrm rot="1907092">
            <a:off x="-2428875" y="3496556"/>
            <a:ext cx="8115300" cy="3672174"/>
          </a:xfrm>
          <a:custGeom>
            <a:rect b="b" l="l" r="r" t="t"/>
            <a:pathLst>
              <a:path extrusionOk="0" h="7344347" w="16230600">
                <a:moveTo>
                  <a:pt x="0" y="0"/>
                </a:moveTo>
                <a:lnTo>
                  <a:pt x="16230600" y="0"/>
                </a:lnTo>
                <a:lnTo>
                  <a:pt x="16230600" y="7344347"/>
                </a:lnTo>
                <a:lnTo>
                  <a:pt x="0" y="7344347"/>
                </a:lnTo>
                <a:lnTo>
                  <a:pt x="0" y="0"/>
                </a:lnTo>
                <a:close/>
              </a:path>
            </a:pathLst>
          </a:custGeom>
          <a:blipFill rotWithShape="1">
            <a:blip r:embed="rId5">
              <a:alphaModFix/>
            </a:blip>
            <a:stretch>
              <a:fillRect b="0" l="0" r="0" t="0"/>
            </a:stretch>
          </a:blipFill>
          <a:ln>
            <a:noFill/>
          </a:ln>
        </p:spPr>
      </p:sp>
      <p:sp>
        <p:nvSpPr>
          <p:cNvPr id="235" name="Google Shape;235;p17"/>
          <p:cNvSpPr txBox="1"/>
          <p:nvPr/>
        </p:nvSpPr>
        <p:spPr>
          <a:xfrm>
            <a:off x="992379" y="4064190"/>
            <a:ext cx="1340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36" name="Google Shape;236;p17"/>
          <p:cNvSpPr txBox="1"/>
          <p:nvPr/>
        </p:nvSpPr>
        <p:spPr>
          <a:xfrm>
            <a:off x="3949574" y="4064190"/>
            <a:ext cx="1340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37" name="Google Shape;237;p17"/>
          <p:cNvSpPr txBox="1"/>
          <p:nvPr/>
        </p:nvSpPr>
        <p:spPr>
          <a:xfrm>
            <a:off x="6811518" y="4064190"/>
            <a:ext cx="1340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38" name="Google Shape;238;p17"/>
          <p:cNvSpPr txBox="1"/>
          <p:nvPr/>
        </p:nvSpPr>
        <p:spPr>
          <a:xfrm>
            <a:off x="950056" y="1780113"/>
            <a:ext cx="1424750"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000000"/>
                </a:solidFill>
                <a:latin typeface="Nanum Pen Script"/>
                <a:ea typeface="Nanum Pen Script"/>
                <a:cs typeface="Nanum Pen Script"/>
                <a:sym typeface="Nanum Pen Script"/>
              </a:rPr>
              <a:t>01.</a:t>
            </a:r>
            <a:endParaRPr sz="700"/>
          </a:p>
        </p:txBody>
      </p:sp>
      <p:sp>
        <p:nvSpPr>
          <p:cNvPr id="239" name="Google Shape;239;p17"/>
          <p:cNvSpPr txBox="1"/>
          <p:nvPr/>
        </p:nvSpPr>
        <p:spPr>
          <a:xfrm>
            <a:off x="3907250" y="1780113"/>
            <a:ext cx="1424750"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000000"/>
                </a:solidFill>
                <a:latin typeface="Nanum Pen Script"/>
                <a:ea typeface="Nanum Pen Script"/>
                <a:cs typeface="Nanum Pen Script"/>
                <a:sym typeface="Nanum Pen Script"/>
              </a:rPr>
              <a:t>02.</a:t>
            </a:r>
            <a:endParaRPr sz="700"/>
          </a:p>
        </p:txBody>
      </p:sp>
      <p:sp>
        <p:nvSpPr>
          <p:cNvPr id="240" name="Google Shape;240;p17"/>
          <p:cNvSpPr txBox="1"/>
          <p:nvPr/>
        </p:nvSpPr>
        <p:spPr>
          <a:xfrm>
            <a:off x="6769195" y="1780113"/>
            <a:ext cx="142475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000000"/>
                </a:solidFill>
                <a:latin typeface="Nanum Pen Script"/>
                <a:ea typeface="Nanum Pen Script"/>
                <a:cs typeface="Nanum Pen Script"/>
                <a:sym typeface="Nanum Pen Script"/>
              </a:rPr>
              <a:t>03.</a:t>
            </a:r>
            <a:endParaRPr sz="700"/>
          </a:p>
        </p:txBody>
      </p:sp>
      <p:sp>
        <p:nvSpPr>
          <p:cNvPr id="241" name="Google Shape;241;p17"/>
          <p:cNvSpPr txBox="1"/>
          <p:nvPr/>
        </p:nvSpPr>
        <p:spPr>
          <a:xfrm>
            <a:off x="769081" y="2724689"/>
            <a:ext cx="17868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242" name="Google Shape;242;p17"/>
          <p:cNvSpPr txBox="1"/>
          <p:nvPr/>
        </p:nvSpPr>
        <p:spPr>
          <a:xfrm>
            <a:off x="3726275" y="2724689"/>
            <a:ext cx="17868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243" name="Google Shape;243;p17"/>
          <p:cNvSpPr txBox="1"/>
          <p:nvPr/>
        </p:nvSpPr>
        <p:spPr>
          <a:xfrm>
            <a:off x="6588220" y="2724689"/>
            <a:ext cx="17868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244" name="Google Shape;244;p17"/>
          <p:cNvSpPr/>
          <p:nvPr/>
        </p:nvSpPr>
        <p:spPr>
          <a:xfrm flipH="1" rot="9697710">
            <a:off x="2565624" y="2918134"/>
            <a:ext cx="926142" cy="338374"/>
          </a:xfrm>
          <a:custGeom>
            <a:rect b="b" l="l" r="r" t="t"/>
            <a:pathLst>
              <a:path extrusionOk="0" h="676747" w="1852283">
                <a:moveTo>
                  <a:pt x="1852283" y="0"/>
                </a:moveTo>
                <a:lnTo>
                  <a:pt x="0" y="0"/>
                </a:lnTo>
                <a:lnTo>
                  <a:pt x="0" y="676748"/>
                </a:lnTo>
                <a:lnTo>
                  <a:pt x="1852283" y="676748"/>
                </a:lnTo>
                <a:lnTo>
                  <a:pt x="1852283" y="0"/>
                </a:lnTo>
                <a:close/>
              </a:path>
            </a:pathLst>
          </a:custGeom>
          <a:blipFill rotWithShape="1">
            <a:blip r:embed="rId6">
              <a:alphaModFix/>
            </a:blip>
            <a:stretch>
              <a:fillRect b="0" l="-55799" r="0" t="-284852"/>
            </a:stretch>
          </a:blipFill>
          <a:ln>
            <a:noFill/>
          </a:ln>
        </p:spPr>
      </p:sp>
      <p:sp>
        <p:nvSpPr>
          <p:cNvPr id="245" name="Google Shape;245;p17"/>
          <p:cNvSpPr/>
          <p:nvPr/>
        </p:nvSpPr>
        <p:spPr>
          <a:xfrm flipH="1" rot="9697710">
            <a:off x="5522818" y="2918134"/>
            <a:ext cx="926141" cy="338374"/>
          </a:xfrm>
          <a:custGeom>
            <a:rect b="b" l="l" r="r" t="t"/>
            <a:pathLst>
              <a:path extrusionOk="0" h="676747" w="1852283">
                <a:moveTo>
                  <a:pt x="1852283" y="0"/>
                </a:moveTo>
                <a:lnTo>
                  <a:pt x="0" y="0"/>
                </a:lnTo>
                <a:lnTo>
                  <a:pt x="0" y="676748"/>
                </a:lnTo>
                <a:lnTo>
                  <a:pt x="1852283" y="676748"/>
                </a:lnTo>
                <a:lnTo>
                  <a:pt x="1852283" y="0"/>
                </a:lnTo>
                <a:close/>
              </a:path>
            </a:pathLst>
          </a:custGeom>
          <a:blipFill rotWithShape="1">
            <a:blip r:embed="rId6">
              <a:alphaModFix/>
            </a:blip>
            <a:stretch>
              <a:fillRect b="0" l="-55799" r="0" t="-284852"/>
            </a:stretch>
          </a:blipFill>
          <a:ln>
            <a:noFill/>
          </a:ln>
        </p:spPr>
      </p:sp>
      <p:sp>
        <p:nvSpPr>
          <p:cNvPr id="246" name="Google Shape;246;p17"/>
          <p:cNvSpPr/>
          <p:nvPr/>
        </p:nvSpPr>
        <p:spPr>
          <a:xfrm rot="7468153">
            <a:off x="-2302708" y="-3486150"/>
            <a:ext cx="5996066" cy="4114800"/>
          </a:xfrm>
          <a:custGeom>
            <a:rect b="b" l="l" r="r" t="t"/>
            <a:pathLst>
              <a:path extrusionOk="0" h="8229600" w="11992131">
                <a:moveTo>
                  <a:pt x="0" y="0"/>
                </a:moveTo>
                <a:lnTo>
                  <a:pt x="11992132" y="0"/>
                </a:lnTo>
                <a:lnTo>
                  <a:pt x="11992132" y="8229600"/>
                </a:lnTo>
                <a:lnTo>
                  <a:pt x="0" y="8229600"/>
                </a:lnTo>
                <a:lnTo>
                  <a:pt x="0" y="0"/>
                </a:lnTo>
                <a:close/>
              </a:path>
            </a:pathLst>
          </a:custGeom>
          <a:blipFill rotWithShape="1">
            <a:blip r:embed="rId7">
              <a:alphaModFix/>
            </a:blip>
            <a:stretch>
              <a:fillRect b="0" l="0" r="0" t="0"/>
            </a:stretch>
          </a:blipFill>
          <a:ln>
            <a:noFill/>
          </a:ln>
        </p:spPr>
      </p:sp>
      <p:sp>
        <p:nvSpPr>
          <p:cNvPr id="247" name="Google Shape;247;p17"/>
          <p:cNvSpPr txBox="1"/>
          <p:nvPr/>
        </p:nvSpPr>
        <p:spPr>
          <a:xfrm>
            <a:off x="1961377" y="466725"/>
            <a:ext cx="5221246" cy="753112"/>
          </a:xfrm>
          <a:prstGeom prst="rect">
            <a:avLst/>
          </a:prstGeom>
          <a:noFill/>
          <a:ln>
            <a:noFill/>
          </a:ln>
        </p:spPr>
        <p:txBody>
          <a:bodyPr anchorCtr="0" anchor="t" bIns="0" lIns="0" spcFirstLastPara="1" rIns="0" wrap="square" tIns="0">
            <a:spAutoFit/>
          </a:bodyPr>
          <a:lstStyle/>
          <a:p>
            <a:pPr indent="0" lvl="0" marL="0" marR="0" rtl="0" algn="ctr">
              <a:lnSpc>
                <a:spcPct val="105005"/>
              </a:lnSpc>
              <a:spcBef>
                <a:spcPts val="0"/>
              </a:spcBef>
              <a:spcAft>
                <a:spcPts val="0"/>
              </a:spcAft>
              <a:buNone/>
            </a:pPr>
            <a:r>
              <a:rPr b="0" i="0" lang="en" sz="5400" u="none" cap="none" strike="noStrike">
                <a:solidFill>
                  <a:srgbClr val="000000"/>
                </a:solidFill>
                <a:latin typeface="Architects Daughter"/>
                <a:ea typeface="Architects Daughter"/>
                <a:cs typeface="Architects Daughter"/>
                <a:sym typeface="Architects Daughter"/>
              </a:rPr>
              <a:t>Add Your Title</a:t>
            </a:r>
            <a:endParaRPr sz="700"/>
          </a:p>
        </p:txBody>
      </p:sp>
      <p:sp>
        <p:nvSpPr>
          <p:cNvPr id="248" name="Google Shape;248;p17"/>
          <p:cNvSpPr txBox="1"/>
          <p:nvPr/>
        </p:nvSpPr>
        <p:spPr>
          <a:xfrm>
            <a:off x="2396999" y="1291275"/>
            <a:ext cx="4350004" cy="219520"/>
          </a:xfrm>
          <a:prstGeom prst="rect">
            <a:avLst/>
          </a:prstGeom>
          <a:noFill/>
          <a:ln>
            <a:noFill/>
          </a:ln>
        </p:spPr>
        <p:txBody>
          <a:bodyPr anchorCtr="0" anchor="t" bIns="0" lIns="0" spcFirstLastPara="1" rIns="0" wrap="square" tIns="0">
            <a:spAutoFit/>
          </a:bodyPr>
          <a:lstStyle/>
          <a:p>
            <a:pPr indent="0" lvl="1" marL="0" marR="0" rtl="0" algn="ctr">
              <a:lnSpc>
                <a:spcPct val="164029"/>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49" name="Google Shape;249;p17"/>
          <p:cNvSpPr/>
          <p:nvPr/>
        </p:nvSpPr>
        <p:spPr>
          <a:xfrm>
            <a:off x="-2536480" y="-3600450"/>
            <a:ext cx="7298980" cy="4114800"/>
          </a:xfrm>
          <a:custGeom>
            <a:rect b="b" l="l" r="r" t="t"/>
            <a:pathLst>
              <a:path extrusionOk="0" h="8229600" w="14597960">
                <a:moveTo>
                  <a:pt x="0" y="0"/>
                </a:moveTo>
                <a:lnTo>
                  <a:pt x="14597960" y="0"/>
                </a:lnTo>
                <a:lnTo>
                  <a:pt x="14597960" y="8229600"/>
                </a:lnTo>
                <a:lnTo>
                  <a:pt x="0" y="8229600"/>
                </a:lnTo>
                <a:lnTo>
                  <a:pt x="0" y="0"/>
                </a:lnTo>
                <a:close/>
              </a:path>
            </a:pathLst>
          </a:custGeom>
          <a:blipFill rotWithShape="1">
            <a:blip r:embed="rId8">
              <a:alphaModFix/>
            </a:blip>
            <a:stretch>
              <a:fillRect b="0" l="0" r="0" t="0"/>
            </a:stretch>
          </a:blipFill>
          <a:ln>
            <a:noFill/>
          </a:ln>
        </p:spPr>
      </p:sp>
      <p:sp>
        <p:nvSpPr>
          <p:cNvPr id="250" name="Google Shape;250;p17"/>
          <p:cNvSpPr/>
          <p:nvPr/>
        </p:nvSpPr>
        <p:spPr>
          <a:xfrm rot="1350072">
            <a:off x="3988145" y="-3600450"/>
            <a:ext cx="7298980" cy="4114800"/>
          </a:xfrm>
          <a:custGeom>
            <a:rect b="b" l="l" r="r" t="t"/>
            <a:pathLst>
              <a:path extrusionOk="0" h="8229600" w="14597960">
                <a:moveTo>
                  <a:pt x="0" y="0"/>
                </a:moveTo>
                <a:lnTo>
                  <a:pt x="14597960" y="0"/>
                </a:lnTo>
                <a:lnTo>
                  <a:pt x="14597960" y="8229600"/>
                </a:lnTo>
                <a:lnTo>
                  <a:pt x="0" y="8229600"/>
                </a:lnTo>
                <a:lnTo>
                  <a:pt x="0" y="0"/>
                </a:lnTo>
                <a:close/>
              </a:path>
            </a:pathLst>
          </a:custGeom>
          <a:blipFill rotWithShape="1">
            <a:blip r:embed="rId8">
              <a:alphaModFix/>
            </a:blip>
            <a:stretch>
              <a:fillRect b="0" l="0" r="0" t="0"/>
            </a:stretch>
          </a:blipFill>
          <a:ln>
            <a:noFill/>
          </a:ln>
        </p:spPr>
      </p:sp>
      <p:sp>
        <p:nvSpPr>
          <p:cNvPr id="251" name="Google Shape;251;p17"/>
          <p:cNvSpPr/>
          <p:nvPr/>
        </p:nvSpPr>
        <p:spPr>
          <a:xfrm rot="1565472">
            <a:off x="7460963" y="1085210"/>
            <a:ext cx="2020128" cy="797181"/>
          </a:xfrm>
          <a:custGeom>
            <a:rect b="b" l="l" r="r" t="t"/>
            <a:pathLst>
              <a:path extrusionOk="0" h="1594362" w="4040257">
                <a:moveTo>
                  <a:pt x="0" y="0"/>
                </a:moveTo>
                <a:lnTo>
                  <a:pt x="4040257" y="0"/>
                </a:lnTo>
                <a:lnTo>
                  <a:pt x="4040257" y="1594361"/>
                </a:lnTo>
                <a:lnTo>
                  <a:pt x="0" y="1594361"/>
                </a:lnTo>
                <a:lnTo>
                  <a:pt x="0" y="0"/>
                </a:lnTo>
                <a:close/>
              </a:path>
            </a:pathLst>
          </a:custGeom>
          <a:blipFill rotWithShape="1">
            <a:blip r:embed="rId9">
              <a:alphaModFix/>
            </a:blip>
            <a:stretch>
              <a:fillRect b="0" l="0" r="0" t="0"/>
            </a:stretch>
          </a:blipFill>
          <a:ln>
            <a:noFill/>
          </a:ln>
        </p:spPr>
      </p:sp>
      <p:sp>
        <p:nvSpPr>
          <p:cNvPr id="252" name="Google Shape;252;p17"/>
          <p:cNvSpPr/>
          <p:nvPr/>
        </p:nvSpPr>
        <p:spPr>
          <a:xfrm rot="-1256580">
            <a:off x="-305312" y="858614"/>
            <a:ext cx="1639324" cy="1250372"/>
          </a:xfrm>
          <a:custGeom>
            <a:rect b="b" l="l" r="r" t="t"/>
            <a:pathLst>
              <a:path extrusionOk="0" h="2500745" w="3278648">
                <a:moveTo>
                  <a:pt x="0" y="0"/>
                </a:moveTo>
                <a:lnTo>
                  <a:pt x="3278648" y="0"/>
                </a:lnTo>
                <a:lnTo>
                  <a:pt x="3278648" y="2500745"/>
                </a:lnTo>
                <a:lnTo>
                  <a:pt x="0" y="2500745"/>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8"/>
          <p:cNvSpPr/>
          <p:nvPr/>
        </p:nvSpPr>
        <p:spPr>
          <a:xfrm rot="-1552472">
            <a:off x="6619987" y="1641196"/>
            <a:ext cx="6441957" cy="4114800"/>
          </a:xfrm>
          <a:custGeom>
            <a:rect b="b" l="l" r="r" t="t"/>
            <a:pathLst>
              <a:path extrusionOk="0" h="8229600" w="12883914">
                <a:moveTo>
                  <a:pt x="0" y="0"/>
                </a:moveTo>
                <a:lnTo>
                  <a:pt x="12883914" y="0"/>
                </a:lnTo>
                <a:lnTo>
                  <a:pt x="12883914" y="8229600"/>
                </a:lnTo>
                <a:lnTo>
                  <a:pt x="0" y="8229600"/>
                </a:lnTo>
                <a:lnTo>
                  <a:pt x="0" y="0"/>
                </a:lnTo>
                <a:close/>
              </a:path>
            </a:pathLst>
          </a:custGeom>
          <a:blipFill rotWithShape="1">
            <a:blip r:embed="rId3">
              <a:alphaModFix/>
            </a:blip>
            <a:stretch>
              <a:fillRect b="0" l="0" r="0" t="0"/>
            </a:stretch>
          </a:blipFill>
          <a:ln>
            <a:noFill/>
          </a:ln>
        </p:spPr>
      </p:sp>
      <p:sp>
        <p:nvSpPr>
          <p:cNvPr id="258" name="Google Shape;258;p18"/>
          <p:cNvSpPr/>
          <p:nvPr/>
        </p:nvSpPr>
        <p:spPr>
          <a:xfrm rot="5400000">
            <a:off x="-668603" y="1373054"/>
            <a:ext cx="3657600" cy="1482991"/>
          </a:xfrm>
          <a:custGeom>
            <a:rect b="b" l="l" r="r" t="t"/>
            <a:pathLst>
              <a:path extrusionOk="0" h="2965981" w="7315200">
                <a:moveTo>
                  <a:pt x="0" y="0"/>
                </a:moveTo>
                <a:lnTo>
                  <a:pt x="7315200" y="0"/>
                </a:lnTo>
                <a:lnTo>
                  <a:pt x="7315200" y="2965982"/>
                </a:lnTo>
                <a:lnTo>
                  <a:pt x="0" y="2965982"/>
                </a:lnTo>
                <a:lnTo>
                  <a:pt x="0" y="0"/>
                </a:lnTo>
                <a:close/>
              </a:path>
            </a:pathLst>
          </a:custGeom>
          <a:blipFill rotWithShape="1">
            <a:blip r:embed="rId4">
              <a:alphaModFix/>
            </a:blip>
            <a:stretch>
              <a:fillRect b="0" l="0" r="0" t="0"/>
            </a:stretch>
          </a:blipFill>
          <a:ln>
            <a:noFill/>
          </a:ln>
        </p:spPr>
      </p:sp>
      <p:sp>
        <p:nvSpPr>
          <p:cNvPr id="259" name="Google Shape;259;p18"/>
          <p:cNvSpPr txBox="1"/>
          <p:nvPr/>
        </p:nvSpPr>
        <p:spPr>
          <a:xfrm>
            <a:off x="756841" y="2107477"/>
            <a:ext cx="9591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60" name="Google Shape;260;p18"/>
          <p:cNvSpPr txBox="1"/>
          <p:nvPr/>
        </p:nvSpPr>
        <p:spPr>
          <a:xfrm>
            <a:off x="756841" y="2999220"/>
            <a:ext cx="9591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61" name="Google Shape;261;p18"/>
          <p:cNvSpPr txBox="1"/>
          <p:nvPr/>
        </p:nvSpPr>
        <p:spPr>
          <a:xfrm>
            <a:off x="704992" y="572211"/>
            <a:ext cx="106280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000000"/>
                </a:solidFill>
                <a:latin typeface="Nanum Pen Script"/>
                <a:ea typeface="Nanum Pen Script"/>
                <a:cs typeface="Nanum Pen Script"/>
                <a:sym typeface="Nanum Pen Script"/>
              </a:rPr>
              <a:t>01.</a:t>
            </a:r>
            <a:endParaRPr sz="700"/>
          </a:p>
        </p:txBody>
      </p:sp>
      <p:sp>
        <p:nvSpPr>
          <p:cNvPr id="262" name="Google Shape;262;p18"/>
          <p:cNvSpPr txBox="1"/>
          <p:nvPr/>
        </p:nvSpPr>
        <p:spPr>
          <a:xfrm>
            <a:off x="704992" y="1177918"/>
            <a:ext cx="1062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263" name="Google Shape;263;p18"/>
          <p:cNvSpPr/>
          <p:nvPr/>
        </p:nvSpPr>
        <p:spPr>
          <a:xfrm rot="5400000">
            <a:off x="2743200" y="1373054"/>
            <a:ext cx="3657600" cy="1482990"/>
          </a:xfrm>
          <a:custGeom>
            <a:rect b="b" l="l" r="r" t="t"/>
            <a:pathLst>
              <a:path extrusionOk="0" h="2965981" w="7315200">
                <a:moveTo>
                  <a:pt x="0" y="0"/>
                </a:moveTo>
                <a:lnTo>
                  <a:pt x="7315200" y="0"/>
                </a:lnTo>
                <a:lnTo>
                  <a:pt x="7315200" y="2965982"/>
                </a:lnTo>
                <a:lnTo>
                  <a:pt x="0" y="2965982"/>
                </a:lnTo>
                <a:lnTo>
                  <a:pt x="0" y="0"/>
                </a:lnTo>
                <a:close/>
              </a:path>
            </a:pathLst>
          </a:custGeom>
          <a:blipFill rotWithShape="1">
            <a:blip r:embed="rId4">
              <a:alphaModFix/>
            </a:blip>
            <a:stretch>
              <a:fillRect b="0" l="0" r="0" t="0"/>
            </a:stretch>
          </a:blipFill>
          <a:ln>
            <a:noFill/>
          </a:ln>
        </p:spPr>
      </p:sp>
      <p:sp>
        <p:nvSpPr>
          <p:cNvPr id="264" name="Google Shape;264;p18"/>
          <p:cNvSpPr txBox="1"/>
          <p:nvPr/>
        </p:nvSpPr>
        <p:spPr>
          <a:xfrm>
            <a:off x="4168644" y="2107477"/>
            <a:ext cx="9591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65" name="Google Shape;265;p18"/>
          <p:cNvSpPr txBox="1"/>
          <p:nvPr/>
        </p:nvSpPr>
        <p:spPr>
          <a:xfrm>
            <a:off x="4168644" y="2999220"/>
            <a:ext cx="9591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66" name="Google Shape;266;p18"/>
          <p:cNvSpPr txBox="1"/>
          <p:nvPr/>
        </p:nvSpPr>
        <p:spPr>
          <a:xfrm>
            <a:off x="4116796" y="572211"/>
            <a:ext cx="1062800"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000000"/>
                </a:solidFill>
                <a:latin typeface="Nanum Pen Script"/>
                <a:ea typeface="Nanum Pen Script"/>
                <a:cs typeface="Nanum Pen Script"/>
                <a:sym typeface="Nanum Pen Script"/>
              </a:rPr>
              <a:t>03.</a:t>
            </a:r>
            <a:endParaRPr sz="700"/>
          </a:p>
        </p:txBody>
      </p:sp>
      <p:sp>
        <p:nvSpPr>
          <p:cNvPr id="267" name="Google Shape;267;p18"/>
          <p:cNvSpPr txBox="1"/>
          <p:nvPr/>
        </p:nvSpPr>
        <p:spPr>
          <a:xfrm>
            <a:off x="4116796" y="1177918"/>
            <a:ext cx="1062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268" name="Google Shape;268;p18"/>
          <p:cNvSpPr/>
          <p:nvPr/>
        </p:nvSpPr>
        <p:spPr>
          <a:xfrm rot="5400000">
            <a:off x="6155003" y="1373054"/>
            <a:ext cx="3657600" cy="1482990"/>
          </a:xfrm>
          <a:custGeom>
            <a:rect b="b" l="l" r="r" t="t"/>
            <a:pathLst>
              <a:path extrusionOk="0" h="2965981" w="7315200">
                <a:moveTo>
                  <a:pt x="0" y="0"/>
                </a:moveTo>
                <a:lnTo>
                  <a:pt x="7315200" y="0"/>
                </a:lnTo>
                <a:lnTo>
                  <a:pt x="7315200" y="2965982"/>
                </a:lnTo>
                <a:lnTo>
                  <a:pt x="0" y="2965982"/>
                </a:lnTo>
                <a:lnTo>
                  <a:pt x="0" y="0"/>
                </a:lnTo>
                <a:close/>
              </a:path>
            </a:pathLst>
          </a:custGeom>
          <a:blipFill rotWithShape="1">
            <a:blip r:embed="rId4">
              <a:alphaModFix/>
            </a:blip>
            <a:stretch>
              <a:fillRect b="0" l="0" r="0" t="0"/>
            </a:stretch>
          </a:blipFill>
          <a:ln>
            <a:noFill/>
          </a:ln>
        </p:spPr>
      </p:sp>
      <p:sp>
        <p:nvSpPr>
          <p:cNvPr id="269" name="Google Shape;269;p18"/>
          <p:cNvSpPr txBox="1"/>
          <p:nvPr/>
        </p:nvSpPr>
        <p:spPr>
          <a:xfrm>
            <a:off x="7580447" y="2107477"/>
            <a:ext cx="9591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70" name="Google Shape;270;p18"/>
          <p:cNvSpPr txBox="1"/>
          <p:nvPr/>
        </p:nvSpPr>
        <p:spPr>
          <a:xfrm>
            <a:off x="7580447" y="2999220"/>
            <a:ext cx="9591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71" name="Google Shape;271;p18"/>
          <p:cNvSpPr txBox="1"/>
          <p:nvPr/>
        </p:nvSpPr>
        <p:spPr>
          <a:xfrm>
            <a:off x="7528599" y="572211"/>
            <a:ext cx="106280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000000"/>
                </a:solidFill>
                <a:latin typeface="Nanum Pen Script"/>
                <a:ea typeface="Nanum Pen Script"/>
                <a:cs typeface="Nanum Pen Script"/>
                <a:sym typeface="Nanum Pen Script"/>
              </a:rPr>
              <a:t>05.</a:t>
            </a:r>
            <a:endParaRPr sz="700"/>
          </a:p>
        </p:txBody>
      </p:sp>
      <p:sp>
        <p:nvSpPr>
          <p:cNvPr id="272" name="Google Shape;272;p18"/>
          <p:cNvSpPr txBox="1"/>
          <p:nvPr/>
        </p:nvSpPr>
        <p:spPr>
          <a:xfrm>
            <a:off x="7528599" y="1177918"/>
            <a:ext cx="1062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273" name="Google Shape;273;p18"/>
          <p:cNvSpPr/>
          <p:nvPr/>
        </p:nvSpPr>
        <p:spPr>
          <a:xfrm rot="5400000">
            <a:off x="1037299" y="2287455"/>
            <a:ext cx="3657600" cy="1482990"/>
          </a:xfrm>
          <a:custGeom>
            <a:rect b="b" l="l" r="r" t="t"/>
            <a:pathLst>
              <a:path extrusionOk="0" h="2965981" w="7315200">
                <a:moveTo>
                  <a:pt x="0" y="0"/>
                </a:moveTo>
                <a:lnTo>
                  <a:pt x="7315200" y="0"/>
                </a:lnTo>
                <a:lnTo>
                  <a:pt x="7315200" y="2965982"/>
                </a:lnTo>
                <a:lnTo>
                  <a:pt x="0" y="2965982"/>
                </a:lnTo>
                <a:lnTo>
                  <a:pt x="0" y="0"/>
                </a:lnTo>
                <a:close/>
              </a:path>
            </a:pathLst>
          </a:custGeom>
          <a:blipFill rotWithShape="1">
            <a:blip r:embed="rId4">
              <a:alphaModFix/>
            </a:blip>
            <a:stretch>
              <a:fillRect b="0" l="0" r="0" t="0"/>
            </a:stretch>
          </a:blipFill>
          <a:ln>
            <a:noFill/>
          </a:ln>
        </p:spPr>
      </p:sp>
      <p:sp>
        <p:nvSpPr>
          <p:cNvPr id="274" name="Google Shape;274;p18"/>
          <p:cNvSpPr/>
          <p:nvPr/>
        </p:nvSpPr>
        <p:spPr>
          <a:xfrm rot="5400000">
            <a:off x="4449102" y="2287455"/>
            <a:ext cx="3657600" cy="1482990"/>
          </a:xfrm>
          <a:custGeom>
            <a:rect b="b" l="l" r="r" t="t"/>
            <a:pathLst>
              <a:path extrusionOk="0" h="2965981" w="7315200">
                <a:moveTo>
                  <a:pt x="0" y="0"/>
                </a:moveTo>
                <a:lnTo>
                  <a:pt x="7315200" y="0"/>
                </a:lnTo>
                <a:lnTo>
                  <a:pt x="7315200" y="2965982"/>
                </a:lnTo>
                <a:lnTo>
                  <a:pt x="0" y="2965982"/>
                </a:lnTo>
                <a:lnTo>
                  <a:pt x="0" y="0"/>
                </a:lnTo>
                <a:close/>
              </a:path>
            </a:pathLst>
          </a:custGeom>
          <a:blipFill rotWithShape="1">
            <a:blip r:embed="rId4">
              <a:alphaModFix/>
            </a:blip>
            <a:stretch>
              <a:fillRect b="0" l="0" r="0" t="0"/>
            </a:stretch>
          </a:blipFill>
          <a:ln>
            <a:noFill/>
          </a:ln>
        </p:spPr>
      </p:sp>
      <p:sp>
        <p:nvSpPr>
          <p:cNvPr id="275" name="Google Shape;275;p18"/>
          <p:cNvSpPr txBox="1"/>
          <p:nvPr/>
        </p:nvSpPr>
        <p:spPr>
          <a:xfrm>
            <a:off x="2462742" y="3021877"/>
            <a:ext cx="9591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76" name="Google Shape;276;p18"/>
          <p:cNvSpPr txBox="1"/>
          <p:nvPr/>
        </p:nvSpPr>
        <p:spPr>
          <a:xfrm>
            <a:off x="2462742" y="3913620"/>
            <a:ext cx="9591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77" name="Google Shape;277;p18"/>
          <p:cNvSpPr txBox="1"/>
          <p:nvPr/>
        </p:nvSpPr>
        <p:spPr>
          <a:xfrm>
            <a:off x="2410894" y="1486611"/>
            <a:ext cx="106280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000000"/>
                </a:solidFill>
                <a:latin typeface="Nanum Pen Script"/>
                <a:ea typeface="Nanum Pen Script"/>
                <a:cs typeface="Nanum Pen Script"/>
                <a:sym typeface="Nanum Pen Script"/>
              </a:rPr>
              <a:t>02.</a:t>
            </a:r>
            <a:endParaRPr sz="700"/>
          </a:p>
        </p:txBody>
      </p:sp>
      <p:sp>
        <p:nvSpPr>
          <p:cNvPr id="278" name="Google Shape;278;p18"/>
          <p:cNvSpPr txBox="1"/>
          <p:nvPr/>
        </p:nvSpPr>
        <p:spPr>
          <a:xfrm>
            <a:off x="2410894" y="2092319"/>
            <a:ext cx="1062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279" name="Google Shape;279;p18"/>
          <p:cNvSpPr txBox="1"/>
          <p:nvPr/>
        </p:nvSpPr>
        <p:spPr>
          <a:xfrm>
            <a:off x="5874546" y="3021877"/>
            <a:ext cx="9591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80" name="Google Shape;280;p18"/>
          <p:cNvSpPr txBox="1"/>
          <p:nvPr/>
        </p:nvSpPr>
        <p:spPr>
          <a:xfrm>
            <a:off x="5874546" y="3913620"/>
            <a:ext cx="959100" cy="507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Elaborate on what you want to discuss.</a:t>
            </a:r>
            <a:endParaRPr sz="700"/>
          </a:p>
        </p:txBody>
      </p:sp>
      <p:sp>
        <p:nvSpPr>
          <p:cNvPr id="281" name="Google Shape;281;p18"/>
          <p:cNvSpPr txBox="1"/>
          <p:nvPr/>
        </p:nvSpPr>
        <p:spPr>
          <a:xfrm>
            <a:off x="5822697" y="1486611"/>
            <a:ext cx="106280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000000"/>
                </a:solidFill>
                <a:latin typeface="Nanum Pen Script"/>
                <a:ea typeface="Nanum Pen Script"/>
                <a:cs typeface="Nanum Pen Script"/>
                <a:sym typeface="Nanum Pen Script"/>
              </a:rPr>
              <a:t>04.</a:t>
            </a:r>
            <a:endParaRPr sz="700"/>
          </a:p>
        </p:txBody>
      </p:sp>
      <p:sp>
        <p:nvSpPr>
          <p:cNvPr id="282" name="Google Shape;282;p18"/>
          <p:cNvSpPr txBox="1"/>
          <p:nvPr/>
        </p:nvSpPr>
        <p:spPr>
          <a:xfrm>
            <a:off x="5822697" y="2092319"/>
            <a:ext cx="1062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Main</a:t>
            </a:r>
            <a:endParaRPr sz="700"/>
          </a:p>
          <a:p>
            <a:pPr indent="0" lvl="0" marL="0" marR="0" rtl="0" algn="ctr">
              <a:lnSpc>
                <a:spcPct val="100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Point</a:t>
            </a:r>
            <a:endParaRPr sz="700"/>
          </a:p>
        </p:txBody>
      </p:sp>
      <p:sp>
        <p:nvSpPr>
          <p:cNvPr id="283" name="Google Shape;283;p18"/>
          <p:cNvSpPr/>
          <p:nvPr/>
        </p:nvSpPr>
        <p:spPr>
          <a:xfrm>
            <a:off x="674914" y="3865729"/>
            <a:ext cx="1225852" cy="1106321"/>
          </a:xfrm>
          <a:custGeom>
            <a:rect b="b" l="l" r="r" t="t"/>
            <a:pathLst>
              <a:path extrusionOk="0" h="2212643" w="2451704">
                <a:moveTo>
                  <a:pt x="0" y="0"/>
                </a:moveTo>
                <a:lnTo>
                  <a:pt x="2451704" y="0"/>
                </a:lnTo>
                <a:lnTo>
                  <a:pt x="2451704" y="2212643"/>
                </a:lnTo>
                <a:lnTo>
                  <a:pt x="0" y="2212643"/>
                </a:lnTo>
                <a:lnTo>
                  <a:pt x="0" y="0"/>
                </a:lnTo>
                <a:close/>
              </a:path>
            </a:pathLst>
          </a:custGeom>
          <a:blipFill rotWithShape="1">
            <a:blip r:embed="rId5">
              <a:alphaModFix/>
            </a:blip>
            <a:stretch>
              <a:fillRect b="0" l="0" r="0" t="0"/>
            </a:stretch>
          </a:blipFill>
          <a:ln>
            <a:noFill/>
          </a:ln>
        </p:spPr>
      </p:sp>
      <p:sp>
        <p:nvSpPr>
          <p:cNvPr id="284" name="Google Shape;284;p18"/>
          <p:cNvSpPr/>
          <p:nvPr/>
        </p:nvSpPr>
        <p:spPr>
          <a:xfrm>
            <a:off x="4169569" y="3865729"/>
            <a:ext cx="1225852" cy="1106321"/>
          </a:xfrm>
          <a:custGeom>
            <a:rect b="b" l="l" r="r" t="t"/>
            <a:pathLst>
              <a:path extrusionOk="0" h="2212643" w="2451704">
                <a:moveTo>
                  <a:pt x="0" y="0"/>
                </a:moveTo>
                <a:lnTo>
                  <a:pt x="2451704" y="0"/>
                </a:lnTo>
                <a:lnTo>
                  <a:pt x="2451704" y="2212643"/>
                </a:lnTo>
                <a:lnTo>
                  <a:pt x="0" y="2212643"/>
                </a:lnTo>
                <a:lnTo>
                  <a:pt x="0" y="0"/>
                </a:lnTo>
                <a:close/>
              </a:path>
            </a:pathLst>
          </a:custGeom>
          <a:blipFill rotWithShape="1">
            <a:blip r:embed="rId5">
              <a:alphaModFix/>
            </a:blip>
            <a:stretch>
              <a:fillRect b="0" l="0" r="0" t="0"/>
            </a:stretch>
          </a:blipFill>
          <a:ln>
            <a:noFill/>
          </a:ln>
        </p:spPr>
      </p:sp>
      <p:sp>
        <p:nvSpPr>
          <p:cNvPr id="285" name="Google Shape;285;p18"/>
          <p:cNvSpPr/>
          <p:nvPr/>
        </p:nvSpPr>
        <p:spPr>
          <a:xfrm flipH="1" rot="10800000">
            <a:off x="2472267" y="215183"/>
            <a:ext cx="1144852" cy="1033219"/>
          </a:xfrm>
          <a:custGeom>
            <a:rect b="b" l="l" r="r" t="t"/>
            <a:pathLst>
              <a:path extrusionOk="0" h="2066438" w="2289703">
                <a:moveTo>
                  <a:pt x="0" y="2066438"/>
                </a:moveTo>
                <a:lnTo>
                  <a:pt x="2289703" y="2066438"/>
                </a:lnTo>
                <a:lnTo>
                  <a:pt x="2289703" y="0"/>
                </a:lnTo>
                <a:lnTo>
                  <a:pt x="0" y="0"/>
                </a:lnTo>
                <a:lnTo>
                  <a:pt x="0" y="2066438"/>
                </a:lnTo>
                <a:close/>
              </a:path>
            </a:pathLst>
          </a:custGeom>
          <a:blipFill rotWithShape="1">
            <a:blip r:embed="rId5">
              <a:alphaModFix/>
            </a:blip>
            <a:stretch>
              <a:fillRect b="0" l="0" r="0" t="0"/>
            </a:stretch>
          </a:blipFill>
          <a:ln>
            <a:noFill/>
          </a:ln>
        </p:spPr>
      </p:sp>
      <p:sp>
        <p:nvSpPr>
          <p:cNvPr id="286" name="Google Shape;286;p18"/>
          <p:cNvSpPr/>
          <p:nvPr/>
        </p:nvSpPr>
        <p:spPr>
          <a:xfrm flipH="1" rot="10800000">
            <a:off x="5875471" y="215183"/>
            <a:ext cx="1144852" cy="1033219"/>
          </a:xfrm>
          <a:custGeom>
            <a:rect b="b" l="l" r="r" t="t"/>
            <a:pathLst>
              <a:path extrusionOk="0" h="2066438" w="2289703">
                <a:moveTo>
                  <a:pt x="0" y="2066438"/>
                </a:moveTo>
                <a:lnTo>
                  <a:pt x="2289702" y="2066438"/>
                </a:lnTo>
                <a:lnTo>
                  <a:pt x="2289702" y="0"/>
                </a:lnTo>
                <a:lnTo>
                  <a:pt x="0" y="0"/>
                </a:lnTo>
                <a:lnTo>
                  <a:pt x="0" y="2066438"/>
                </a:lnTo>
                <a:close/>
              </a:path>
            </a:pathLst>
          </a:custGeom>
          <a:blipFill rotWithShape="1">
            <a:blip r:embed="rId5">
              <a:alphaModFix/>
            </a:blip>
            <a:stretch>
              <a:fillRect b="0" l="0" r="0" t="0"/>
            </a:stretch>
          </a:blipFill>
          <a:ln>
            <a:noFill/>
          </a:ln>
        </p:spPr>
      </p:sp>
      <p:sp>
        <p:nvSpPr>
          <p:cNvPr id="287" name="Google Shape;287;p18"/>
          <p:cNvSpPr/>
          <p:nvPr/>
        </p:nvSpPr>
        <p:spPr>
          <a:xfrm>
            <a:off x="7428972" y="3865729"/>
            <a:ext cx="1225852" cy="1106321"/>
          </a:xfrm>
          <a:custGeom>
            <a:rect b="b" l="l" r="r" t="t"/>
            <a:pathLst>
              <a:path extrusionOk="0" h="2212643" w="2451704">
                <a:moveTo>
                  <a:pt x="0" y="0"/>
                </a:moveTo>
                <a:lnTo>
                  <a:pt x="2451704" y="0"/>
                </a:lnTo>
                <a:lnTo>
                  <a:pt x="2451704" y="2212643"/>
                </a:lnTo>
                <a:lnTo>
                  <a:pt x="0" y="2212643"/>
                </a:lnTo>
                <a:lnTo>
                  <a:pt x="0" y="0"/>
                </a:lnTo>
                <a:close/>
              </a:path>
            </a:pathLst>
          </a:custGeom>
          <a:blipFill rotWithShape="1">
            <a:blip r:embed="rId5">
              <a:alphaModFix/>
            </a:blip>
            <a:stretch>
              <a:fillRect b="0" l="0" r="0" t="0"/>
            </a:stretch>
          </a:blipFill>
          <a:ln>
            <a:noFill/>
          </a:ln>
        </p:spPr>
      </p:sp>
      <p:sp>
        <p:nvSpPr>
          <p:cNvPr id="288" name="Google Shape;288;p18"/>
          <p:cNvSpPr/>
          <p:nvPr/>
        </p:nvSpPr>
        <p:spPr>
          <a:xfrm rot="1907092">
            <a:off x="-2026010" y="3886870"/>
            <a:ext cx="8115300" cy="3672174"/>
          </a:xfrm>
          <a:custGeom>
            <a:rect b="b" l="l" r="r" t="t"/>
            <a:pathLst>
              <a:path extrusionOk="0" h="7344347" w="16230600">
                <a:moveTo>
                  <a:pt x="0" y="0"/>
                </a:moveTo>
                <a:lnTo>
                  <a:pt x="16230600" y="0"/>
                </a:lnTo>
                <a:lnTo>
                  <a:pt x="16230600" y="7344347"/>
                </a:lnTo>
                <a:lnTo>
                  <a:pt x="0" y="7344347"/>
                </a:lnTo>
                <a:lnTo>
                  <a:pt x="0" y="0"/>
                </a:lnTo>
                <a:close/>
              </a:path>
            </a:pathLst>
          </a:custGeom>
          <a:blipFill rotWithShape="1">
            <a:blip r:embed="rId6">
              <a:alphaModFix/>
            </a:blip>
            <a:stretch>
              <a:fillRect b="0" l="0" r="0" t="0"/>
            </a:stretch>
          </a:blipFill>
          <a:ln>
            <a:noFill/>
          </a:ln>
        </p:spPr>
      </p:sp>
      <p:sp>
        <p:nvSpPr>
          <p:cNvPr id="289" name="Google Shape;289;p18"/>
          <p:cNvSpPr/>
          <p:nvPr/>
        </p:nvSpPr>
        <p:spPr>
          <a:xfrm rot="-1129411">
            <a:off x="-1503555" y="-3205808"/>
            <a:ext cx="4182770" cy="3883346"/>
          </a:xfrm>
          <a:custGeom>
            <a:rect b="b" l="l" r="r" t="t"/>
            <a:pathLst>
              <a:path extrusionOk="0" h="7766692" w="8365540">
                <a:moveTo>
                  <a:pt x="0" y="0"/>
                </a:moveTo>
                <a:lnTo>
                  <a:pt x="8365540" y="0"/>
                </a:lnTo>
                <a:lnTo>
                  <a:pt x="8365540" y="7766692"/>
                </a:lnTo>
                <a:lnTo>
                  <a:pt x="0" y="7766692"/>
                </a:lnTo>
                <a:lnTo>
                  <a:pt x="0" y="0"/>
                </a:lnTo>
                <a:close/>
              </a:path>
            </a:pathLst>
          </a:custGeom>
          <a:blipFill rotWithShape="1">
            <a:blip r:embed="rId7">
              <a:alphaModFix/>
            </a:blip>
            <a:stretch>
              <a:fillRect b="-5958" l="0" r="0" t="0"/>
            </a:stretch>
          </a:blipFill>
          <a:ln>
            <a:noFill/>
          </a:ln>
        </p:spPr>
      </p:sp>
      <p:sp>
        <p:nvSpPr>
          <p:cNvPr id="290" name="Google Shape;290;p18"/>
          <p:cNvSpPr/>
          <p:nvPr/>
        </p:nvSpPr>
        <p:spPr>
          <a:xfrm rot="-9864084">
            <a:off x="5627077" y="-3736225"/>
            <a:ext cx="7033846" cy="4114800"/>
          </a:xfrm>
          <a:custGeom>
            <a:rect b="b" l="l" r="r" t="t"/>
            <a:pathLst>
              <a:path extrusionOk="0" h="8229600" w="14067692">
                <a:moveTo>
                  <a:pt x="0" y="0"/>
                </a:moveTo>
                <a:lnTo>
                  <a:pt x="14067692" y="0"/>
                </a:lnTo>
                <a:lnTo>
                  <a:pt x="14067692" y="8229600"/>
                </a:lnTo>
                <a:lnTo>
                  <a:pt x="0" y="82296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9"/>
          <p:cNvSpPr/>
          <p:nvPr/>
        </p:nvSpPr>
        <p:spPr>
          <a:xfrm>
            <a:off x="-420201" y="4266512"/>
            <a:ext cx="4182770" cy="4114800"/>
          </a:xfrm>
          <a:custGeom>
            <a:rect b="b" l="l" r="r" t="t"/>
            <a:pathLst>
              <a:path extrusionOk="0" h="8229600" w="8365540">
                <a:moveTo>
                  <a:pt x="0" y="0"/>
                </a:moveTo>
                <a:lnTo>
                  <a:pt x="8365540" y="0"/>
                </a:lnTo>
                <a:lnTo>
                  <a:pt x="8365540" y="8229600"/>
                </a:lnTo>
                <a:lnTo>
                  <a:pt x="0" y="8229600"/>
                </a:lnTo>
                <a:lnTo>
                  <a:pt x="0" y="0"/>
                </a:lnTo>
                <a:close/>
              </a:path>
            </a:pathLst>
          </a:custGeom>
          <a:blipFill rotWithShape="1">
            <a:blip r:embed="rId3">
              <a:alphaModFix/>
            </a:blip>
            <a:stretch>
              <a:fillRect b="0" l="0" r="0" t="0"/>
            </a:stretch>
          </a:blipFill>
          <a:ln>
            <a:noFill/>
          </a:ln>
        </p:spPr>
      </p:sp>
      <p:sp>
        <p:nvSpPr>
          <p:cNvPr id="296" name="Google Shape;296;p19"/>
          <p:cNvSpPr/>
          <p:nvPr/>
        </p:nvSpPr>
        <p:spPr>
          <a:xfrm rot="-5064699">
            <a:off x="2338896" y="1316515"/>
            <a:ext cx="917206" cy="159675"/>
          </a:xfrm>
          <a:custGeom>
            <a:rect b="b" l="l" r="r" t="t"/>
            <a:pathLst>
              <a:path extrusionOk="0" h="319351" w="1834412">
                <a:moveTo>
                  <a:pt x="0" y="0"/>
                </a:moveTo>
                <a:lnTo>
                  <a:pt x="1834411" y="0"/>
                </a:lnTo>
                <a:lnTo>
                  <a:pt x="1834411" y="319351"/>
                </a:lnTo>
                <a:lnTo>
                  <a:pt x="0" y="319351"/>
                </a:lnTo>
                <a:lnTo>
                  <a:pt x="0" y="0"/>
                </a:lnTo>
                <a:close/>
              </a:path>
            </a:pathLst>
          </a:custGeom>
          <a:blipFill rotWithShape="1">
            <a:blip r:embed="rId4">
              <a:alphaModFix/>
            </a:blip>
            <a:stretch>
              <a:fillRect b="-233566" l="-2129" r="-26103" t="-197134"/>
            </a:stretch>
          </a:blipFill>
          <a:ln>
            <a:noFill/>
          </a:ln>
        </p:spPr>
      </p:sp>
      <p:sp>
        <p:nvSpPr>
          <p:cNvPr id="297" name="Google Shape;297;p19"/>
          <p:cNvSpPr/>
          <p:nvPr/>
        </p:nvSpPr>
        <p:spPr>
          <a:xfrm rot="-5064699">
            <a:off x="5933083" y="1316515"/>
            <a:ext cx="917206" cy="159675"/>
          </a:xfrm>
          <a:custGeom>
            <a:rect b="b" l="l" r="r" t="t"/>
            <a:pathLst>
              <a:path extrusionOk="0" h="319351" w="1834412">
                <a:moveTo>
                  <a:pt x="0" y="0"/>
                </a:moveTo>
                <a:lnTo>
                  <a:pt x="1834411" y="0"/>
                </a:lnTo>
                <a:lnTo>
                  <a:pt x="1834411" y="319351"/>
                </a:lnTo>
                <a:lnTo>
                  <a:pt x="0" y="319351"/>
                </a:lnTo>
                <a:lnTo>
                  <a:pt x="0" y="0"/>
                </a:lnTo>
                <a:close/>
              </a:path>
            </a:pathLst>
          </a:custGeom>
          <a:blipFill rotWithShape="1">
            <a:blip r:embed="rId4">
              <a:alphaModFix/>
            </a:blip>
            <a:stretch>
              <a:fillRect b="-233566" l="-2129" r="-26103" t="-197134"/>
            </a:stretch>
          </a:blipFill>
          <a:ln>
            <a:noFill/>
          </a:ln>
        </p:spPr>
      </p:sp>
      <p:sp>
        <p:nvSpPr>
          <p:cNvPr id="298" name="Google Shape;298;p19"/>
          <p:cNvSpPr/>
          <p:nvPr/>
        </p:nvSpPr>
        <p:spPr>
          <a:xfrm>
            <a:off x="1105510" y="867674"/>
            <a:ext cx="3009500" cy="248790"/>
          </a:xfrm>
          <a:custGeom>
            <a:rect b="b" l="l" r="r" t="t"/>
            <a:pathLst>
              <a:path extrusionOk="0" h="497580" w="6019000">
                <a:moveTo>
                  <a:pt x="0" y="0"/>
                </a:moveTo>
                <a:lnTo>
                  <a:pt x="6019001" y="0"/>
                </a:lnTo>
                <a:lnTo>
                  <a:pt x="6019001" y="497580"/>
                </a:lnTo>
                <a:lnTo>
                  <a:pt x="0" y="497580"/>
                </a:lnTo>
                <a:lnTo>
                  <a:pt x="0" y="0"/>
                </a:lnTo>
                <a:close/>
              </a:path>
            </a:pathLst>
          </a:custGeom>
          <a:blipFill rotWithShape="1">
            <a:blip r:embed="rId5">
              <a:alphaModFix/>
            </a:blip>
            <a:stretch>
              <a:fillRect b="0" l="0" r="0" t="0"/>
            </a:stretch>
          </a:blipFill>
          <a:ln>
            <a:noFill/>
          </a:ln>
        </p:spPr>
      </p:sp>
      <p:sp>
        <p:nvSpPr>
          <p:cNvPr id="299" name="Google Shape;299;p19"/>
          <p:cNvSpPr/>
          <p:nvPr/>
        </p:nvSpPr>
        <p:spPr>
          <a:xfrm flipH="1">
            <a:off x="4886935" y="867674"/>
            <a:ext cx="3009500" cy="248790"/>
          </a:xfrm>
          <a:custGeom>
            <a:rect b="b" l="l" r="r" t="t"/>
            <a:pathLst>
              <a:path extrusionOk="0" h="497580" w="6019000">
                <a:moveTo>
                  <a:pt x="6019001" y="0"/>
                </a:moveTo>
                <a:lnTo>
                  <a:pt x="0" y="0"/>
                </a:lnTo>
                <a:lnTo>
                  <a:pt x="0" y="497580"/>
                </a:lnTo>
                <a:lnTo>
                  <a:pt x="6019001" y="497580"/>
                </a:lnTo>
                <a:lnTo>
                  <a:pt x="6019001" y="0"/>
                </a:lnTo>
                <a:close/>
              </a:path>
            </a:pathLst>
          </a:custGeom>
          <a:blipFill rotWithShape="1">
            <a:blip r:embed="rId5">
              <a:alphaModFix/>
            </a:blip>
            <a:stretch>
              <a:fillRect b="0" l="0" r="0" t="0"/>
            </a:stretch>
          </a:blipFill>
          <a:ln>
            <a:noFill/>
          </a:ln>
        </p:spPr>
      </p:sp>
      <p:sp>
        <p:nvSpPr>
          <p:cNvPr id="300" name="Google Shape;300;p19"/>
          <p:cNvSpPr/>
          <p:nvPr/>
        </p:nvSpPr>
        <p:spPr>
          <a:xfrm>
            <a:off x="5024401" y="4692977"/>
            <a:ext cx="4689231" cy="4114800"/>
          </a:xfrm>
          <a:custGeom>
            <a:rect b="b" l="l" r="r" t="t"/>
            <a:pathLst>
              <a:path extrusionOk="0" h="8229600" w="9378462">
                <a:moveTo>
                  <a:pt x="0" y="0"/>
                </a:moveTo>
                <a:lnTo>
                  <a:pt x="9378462" y="0"/>
                </a:lnTo>
                <a:lnTo>
                  <a:pt x="9378462" y="8229600"/>
                </a:lnTo>
                <a:lnTo>
                  <a:pt x="0" y="8229600"/>
                </a:lnTo>
                <a:lnTo>
                  <a:pt x="0" y="0"/>
                </a:lnTo>
                <a:close/>
              </a:path>
            </a:pathLst>
          </a:custGeom>
          <a:blipFill rotWithShape="1">
            <a:blip r:embed="rId6">
              <a:alphaModFix/>
            </a:blip>
            <a:stretch>
              <a:fillRect b="0" l="0" r="0" t="0"/>
            </a:stretch>
          </a:blipFill>
          <a:ln>
            <a:noFill/>
          </a:ln>
        </p:spPr>
      </p:sp>
      <p:sp>
        <p:nvSpPr>
          <p:cNvPr id="301" name="Google Shape;301;p19"/>
          <p:cNvSpPr/>
          <p:nvPr/>
        </p:nvSpPr>
        <p:spPr>
          <a:xfrm rot="-688640">
            <a:off x="-1584758" y="-3608037"/>
            <a:ext cx="4689231" cy="4114800"/>
          </a:xfrm>
          <a:custGeom>
            <a:rect b="b" l="l" r="r" t="t"/>
            <a:pathLst>
              <a:path extrusionOk="0" h="8229600" w="9378462">
                <a:moveTo>
                  <a:pt x="0" y="0"/>
                </a:moveTo>
                <a:lnTo>
                  <a:pt x="9378462" y="0"/>
                </a:lnTo>
                <a:lnTo>
                  <a:pt x="9378462" y="8229600"/>
                </a:lnTo>
                <a:lnTo>
                  <a:pt x="0" y="8229600"/>
                </a:lnTo>
                <a:lnTo>
                  <a:pt x="0" y="0"/>
                </a:lnTo>
                <a:close/>
              </a:path>
            </a:pathLst>
          </a:custGeom>
          <a:blipFill rotWithShape="1">
            <a:blip r:embed="rId6">
              <a:alphaModFix/>
            </a:blip>
            <a:stretch>
              <a:fillRect b="0" l="0" r="0" t="0"/>
            </a:stretch>
          </a:blipFill>
          <a:ln>
            <a:noFill/>
          </a:ln>
        </p:spPr>
      </p:sp>
      <p:sp>
        <p:nvSpPr>
          <p:cNvPr id="302" name="Google Shape;302;p19"/>
          <p:cNvSpPr/>
          <p:nvPr/>
        </p:nvSpPr>
        <p:spPr>
          <a:xfrm rot="-688640">
            <a:off x="7674252" y="-3889667"/>
            <a:ext cx="4689231" cy="4114800"/>
          </a:xfrm>
          <a:custGeom>
            <a:rect b="b" l="l" r="r" t="t"/>
            <a:pathLst>
              <a:path extrusionOk="0" h="8229600" w="9378462">
                <a:moveTo>
                  <a:pt x="0" y="0"/>
                </a:moveTo>
                <a:lnTo>
                  <a:pt x="9378462" y="0"/>
                </a:lnTo>
                <a:lnTo>
                  <a:pt x="9378462" y="8229600"/>
                </a:lnTo>
                <a:lnTo>
                  <a:pt x="0" y="8229600"/>
                </a:lnTo>
                <a:lnTo>
                  <a:pt x="0" y="0"/>
                </a:lnTo>
                <a:close/>
              </a:path>
            </a:pathLst>
          </a:custGeom>
          <a:blipFill rotWithShape="1">
            <a:blip r:embed="rId6">
              <a:alphaModFix/>
            </a:blip>
            <a:stretch>
              <a:fillRect b="0" l="0" r="0" t="0"/>
            </a:stretch>
          </a:blipFill>
          <a:ln>
            <a:noFill/>
          </a:ln>
        </p:spPr>
      </p:sp>
      <p:sp>
        <p:nvSpPr>
          <p:cNvPr id="303" name="Google Shape;303;p19"/>
          <p:cNvSpPr txBox="1"/>
          <p:nvPr/>
        </p:nvSpPr>
        <p:spPr>
          <a:xfrm>
            <a:off x="2112019" y="3787658"/>
            <a:ext cx="1453500" cy="677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304" name="Google Shape;304;p19"/>
          <p:cNvSpPr txBox="1"/>
          <p:nvPr/>
        </p:nvSpPr>
        <p:spPr>
          <a:xfrm>
            <a:off x="5578509" y="3787658"/>
            <a:ext cx="1453500" cy="677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305" name="Google Shape;305;p19"/>
          <p:cNvSpPr txBox="1"/>
          <p:nvPr/>
        </p:nvSpPr>
        <p:spPr>
          <a:xfrm>
            <a:off x="5495814" y="3358793"/>
            <a:ext cx="161886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Name</a:t>
            </a:r>
            <a:endParaRPr sz="700"/>
          </a:p>
        </p:txBody>
      </p:sp>
      <p:sp>
        <p:nvSpPr>
          <p:cNvPr id="306" name="Google Shape;306;p19"/>
          <p:cNvSpPr/>
          <p:nvPr/>
        </p:nvSpPr>
        <p:spPr>
          <a:xfrm rot="-1125153">
            <a:off x="1540156" y="4363489"/>
            <a:ext cx="5996066" cy="4114800"/>
          </a:xfrm>
          <a:custGeom>
            <a:rect b="b" l="l" r="r" t="t"/>
            <a:pathLst>
              <a:path extrusionOk="0" h="8229600" w="11992131">
                <a:moveTo>
                  <a:pt x="0" y="0"/>
                </a:moveTo>
                <a:lnTo>
                  <a:pt x="11992132" y="0"/>
                </a:lnTo>
                <a:lnTo>
                  <a:pt x="11992132" y="8229600"/>
                </a:lnTo>
                <a:lnTo>
                  <a:pt x="0" y="8229600"/>
                </a:lnTo>
                <a:lnTo>
                  <a:pt x="0" y="0"/>
                </a:lnTo>
                <a:close/>
              </a:path>
            </a:pathLst>
          </a:custGeom>
          <a:blipFill rotWithShape="1">
            <a:blip r:embed="rId7">
              <a:alphaModFix/>
            </a:blip>
            <a:stretch>
              <a:fillRect b="0" l="0" r="0" t="0"/>
            </a:stretch>
          </a:blipFill>
          <a:ln>
            <a:noFill/>
          </a:ln>
        </p:spPr>
      </p:sp>
      <p:sp>
        <p:nvSpPr>
          <p:cNvPr id="307" name="Google Shape;307;p19"/>
          <p:cNvSpPr txBox="1"/>
          <p:nvPr/>
        </p:nvSpPr>
        <p:spPr>
          <a:xfrm>
            <a:off x="378774" y="2768483"/>
            <a:ext cx="1453500" cy="677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308" name="Google Shape;308;p19"/>
          <p:cNvSpPr txBox="1"/>
          <p:nvPr/>
        </p:nvSpPr>
        <p:spPr>
          <a:xfrm>
            <a:off x="296080" y="2339618"/>
            <a:ext cx="161886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Name</a:t>
            </a:r>
            <a:endParaRPr sz="700"/>
          </a:p>
        </p:txBody>
      </p:sp>
      <p:sp>
        <p:nvSpPr>
          <p:cNvPr id="309" name="Google Shape;309;p19"/>
          <p:cNvSpPr txBox="1"/>
          <p:nvPr/>
        </p:nvSpPr>
        <p:spPr>
          <a:xfrm>
            <a:off x="7311754" y="2768483"/>
            <a:ext cx="1453500" cy="677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310" name="Google Shape;310;p19"/>
          <p:cNvSpPr txBox="1"/>
          <p:nvPr/>
        </p:nvSpPr>
        <p:spPr>
          <a:xfrm>
            <a:off x="7229060" y="2339618"/>
            <a:ext cx="161886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Name</a:t>
            </a:r>
            <a:endParaRPr sz="700"/>
          </a:p>
        </p:txBody>
      </p:sp>
      <p:sp>
        <p:nvSpPr>
          <p:cNvPr id="311" name="Google Shape;311;p19"/>
          <p:cNvSpPr txBox="1"/>
          <p:nvPr/>
        </p:nvSpPr>
        <p:spPr>
          <a:xfrm>
            <a:off x="2029325" y="3358793"/>
            <a:ext cx="161886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Name</a:t>
            </a:r>
            <a:endParaRPr sz="700"/>
          </a:p>
        </p:txBody>
      </p:sp>
      <p:sp>
        <p:nvSpPr>
          <p:cNvPr id="312" name="Google Shape;312;p19"/>
          <p:cNvSpPr txBox="1"/>
          <p:nvPr/>
        </p:nvSpPr>
        <p:spPr>
          <a:xfrm>
            <a:off x="3845264" y="2308465"/>
            <a:ext cx="1453500" cy="677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rchitects Daughter"/>
                <a:ea typeface="Architects Daughter"/>
                <a:cs typeface="Architects Daughter"/>
                <a:sym typeface="Architects Daughter"/>
              </a:rPr>
              <a:t>Suspendisse interdum ligula eget lectus ultrices lacinia. Proin placerat nisi lectus.</a:t>
            </a:r>
            <a:endParaRPr sz="700"/>
          </a:p>
        </p:txBody>
      </p:sp>
      <p:sp>
        <p:nvSpPr>
          <p:cNvPr id="313" name="Google Shape;313;p19"/>
          <p:cNvSpPr txBox="1"/>
          <p:nvPr/>
        </p:nvSpPr>
        <p:spPr>
          <a:xfrm>
            <a:off x="3762570" y="1879600"/>
            <a:ext cx="1618861" cy="436245"/>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3000" u="none" cap="none" strike="noStrike">
                <a:solidFill>
                  <a:srgbClr val="FF5757"/>
                </a:solidFill>
                <a:latin typeface="Nanum Pen Script"/>
                <a:ea typeface="Nanum Pen Script"/>
                <a:cs typeface="Nanum Pen Script"/>
                <a:sym typeface="Nanum Pen Script"/>
              </a:rPr>
              <a:t>Name</a:t>
            </a:r>
            <a:endParaRPr sz="700"/>
          </a:p>
        </p:txBody>
      </p:sp>
      <p:pic>
        <p:nvPicPr>
          <p:cNvPr id="314" name="Google Shape;314;p19"/>
          <p:cNvPicPr preferRelativeResize="0"/>
          <p:nvPr/>
        </p:nvPicPr>
        <p:blipFill>
          <a:blip r:embed="rId8">
            <a:alphaModFix/>
          </a:blip>
          <a:stretch>
            <a:fillRect/>
          </a:stretch>
        </p:blipFill>
        <p:spPr>
          <a:xfrm>
            <a:off x="417274" y="812449"/>
            <a:ext cx="1338950" cy="1338950"/>
          </a:xfrm>
          <a:prstGeom prst="rect">
            <a:avLst/>
          </a:prstGeom>
          <a:noFill/>
          <a:ln>
            <a:noFill/>
          </a:ln>
        </p:spPr>
      </p:pic>
      <p:pic>
        <p:nvPicPr>
          <p:cNvPr id="315" name="Google Shape;315;p19"/>
          <p:cNvPicPr preferRelativeResize="0"/>
          <p:nvPr/>
        </p:nvPicPr>
        <p:blipFill>
          <a:blip r:embed="rId9">
            <a:alphaModFix/>
          </a:blip>
          <a:stretch>
            <a:fillRect/>
          </a:stretch>
        </p:blipFill>
        <p:spPr>
          <a:xfrm>
            <a:off x="2089923" y="1803297"/>
            <a:ext cx="1338950" cy="1341998"/>
          </a:xfrm>
          <a:prstGeom prst="rect">
            <a:avLst/>
          </a:prstGeom>
          <a:noFill/>
          <a:ln>
            <a:noFill/>
          </a:ln>
        </p:spPr>
      </p:pic>
      <p:pic>
        <p:nvPicPr>
          <p:cNvPr id="316" name="Google Shape;316;p19"/>
          <p:cNvPicPr preferRelativeResize="0"/>
          <p:nvPr/>
        </p:nvPicPr>
        <p:blipFill>
          <a:blip r:embed="rId10">
            <a:alphaModFix/>
          </a:blip>
          <a:stretch>
            <a:fillRect/>
          </a:stretch>
        </p:blipFill>
        <p:spPr>
          <a:xfrm>
            <a:off x="3925063" y="378800"/>
            <a:ext cx="1339075" cy="1339075"/>
          </a:xfrm>
          <a:prstGeom prst="rect">
            <a:avLst/>
          </a:prstGeom>
          <a:noFill/>
          <a:ln>
            <a:noFill/>
          </a:ln>
        </p:spPr>
      </p:pic>
      <p:pic>
        <p:nvPicPr>
          <p:cNvPr id="317" name="Google Shape;317;p19"/>
          <p:cNvPicPr preferRelativeResize="0"/>
          <p:nvPr/>
        </p:nvPicPr>
        <p:blipFill>
          <a:blip r:embed="rId11">
            <a:alphaModFix/>
          </a:blip>
          <a:stretch>
            <a:fillRect/>
          </a:stretch>
        </p:blipFill>
        <p:spPr>
          <a:xfrm>
            <a:off x="5635700" y="1808775"/>
            <a:ext cx="1339075" cy="1342115"/>
          </a:xfrm>
          <a:prstGeom prst="rect">
            <a:avLst/>
          </a:prstGeom>
          <a:noFill/>
          <a:ln>
            <a:noFill/>
          </a:ln>
        </p:spPr>
      </p:pic>
      <p:pic>
        <p:nvPicPr>
          <p:cNvPr id="318" name="Google Shape;318;p19"/>
          <p:cNvPicPr preferRelativeResize="0"/>
          <p:nvPr/>
        </p:nvPicPr>
        <p:blipFill>
          <a:blip r:embed="rId12">
            <a:alphaModFix/>
          </a:blip>
          <a:stretch>
            <a:fillRect/>
          </a:stretch>
        </p:blipFill>
        <p:spPr>
          <a:xfrm>
            <a:off x="7369017" y="825542"/>
            <a:ext cx="1339075" cy="1339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0000"/>
      </a:dk2>
      <a:lt2>
        <a:srgbClr val="D9D9D9"/>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