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10693400" cx="7556500"/>
  <p:notesSz cx="6858000" cy="9144000"/>
  <p:embeddedFontLst>
    <p:embeddedFont>
      <p:font typeface="Vollkorn"/>
      <p:bold r:id="rId9"/>
      <p:boldItalic r:id="rId10"/>
    </p:embeddedFont>
    <p:embeddedFont>
      <p:font typeface="Josefin Sans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Vollkorn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font" Target="fonts/JosefinSans-regular.fntdata"/><Relationship Id="rId10" Type="http://schemas.openxmlformats.org/officeDocument/2006/relationships/font" Target="fonts/Vollkorn-boldItalic.fntdata"/><Relationship Id="rId13" Type="http://schemas.openxmlformats.org/officeDocument/2006/relationships/font" Target="fonts/JosefinSans-italic.fntdata"/><Relationship Id="rId12" Type="http://schemas.openxmlformats.org/officeDocument/2006/relationships/font" Target="fonts/JosefinSans-bold.fntdata"/><Relationship Id="rId14" Type="http://schemas.openxmlformats.org/officeDocument/2006/relationships/font" Target="fonts/JosefinSans-bold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5" name="Google Shape;255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20" Type="http://schemas.openxmlformats.org/officeDocument/2006/relationships/image" Target="../media/image14.png"/><Relationship Id="rId11" Type="http://schemas.openxmlformats.org/officeDocument/2006/relationships/image" Target="../media/image8.png"/><Relationship Id="rId10" Type="http://schemas.openxmlformats.org/officeDocument/2006/relationships/image" Target="../media/image11.png"/><Relationship Id="rId21" Type="http://schemas.openxmlformats.org/officeDocument/2006/relationships/image" Target="../media/image22.png"/><Relationship Id="rId13" Type="http://schemas.openxmlformats.org/officeDocument/2006/relationships/image" Target="../media/image3.png"/><Relationship Id="rId1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png"/><Relationship Id="rId4" Type="http://schemas.openxmlformats.org/officeDocument/2006/relationships/image" Target="../media/image20.png"/><Relationship Id="rId9" Type="http://schemas.openxmlformats.org/officeDocument/2006/relationships/image" Target="../media/image1.png"/><Relationship Id="rId15" Type="http://schemas.openxmlformats.org/officeDocument/2006/relationships/image" Target="../media/image10.png"/><Relationship Id="rId14" Type="http://schemas.openxmlformats.org/officeDocument/2006/relationships/image" Target="../media/image12.png"/><Relationship Id="rId17" Type="http://schemas.openxmlformats.org/officeDocument/2006/relationships/image" Target="../media/image29.png"/><Relationship Id="rId16" Type="http://schemas.openxmlformats.org/officeDocument/2006/relationships/image" Target="../media/image5.png"/><Relationship Id="rId5" Type="http://schemas.openxmlformats.org/officeDocument/2006/relationships/image" Target="../media/image4.png"/><Relationship Id="rId19" Type="http://schemas.openxmlformats.org/officeDocument/2006/relationships/image" Target="../media/image15.png"/><Relationship Id="rId6" Type="http://schemas.openxmlformats.org/officeDocument/2006/relationships/image" Target="../media/image13.png"/><Relationship Id="rId18" Type="http://schemas.openxmlformats.org/officeDocument/2006/relationships/image" Target="../media/image44.png"/><Relationship Id="rId7" Type="http://schemas.openxmlformats.org/officeDocument/2006/relationships/image" Target="../media/image9.png"/><Relationship Id="rId8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20" Type="http://schemas.openxmlformats.org/officeDocument/2006/relationships/image" Target="../media/image30.png"/><Relationship Id="rId22" Type="http://schemas.openxmlformats.org/officeDocument/2006/relationships/image" Target="../media/image43.png"/><Relationship Id="rId21" Type="http://schemas.openxmlformats.org/officeDocument/2006/relationships/image" Target="../media/image25.png"/><Relationship Id="rId24" Type="http://schemas.openxmlformats.org/officeDocument/2006/relationships/image" Target="../media/image42.png"/><Relationship Id="rId23" Type="http://schemas.openxmlformats.org/officeDocument/2006/relationships/image" Target="../media/image3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6.png"/><Relationship Id="rId4" Type="http://schemas.openxmlformats.org/officeDocument/2006/relationships/image" Target="../media/image45.png"/><Relationship Id="rId9" Type="http://schemas.openxmlformats.org/officeDocument/2006/relationships/image" Target="../media/image17.png"/><Relationship Id="rId26" Type="http://schemas.openxmlformats.org/officeDocument/2006/relationships/image" Target="../media/image41.png"/><Relationship Id="rId25" Type="http://schemas.openxmlformats.org/officeDocument/2006/relationships/image" Target="../media/image37.png"/><Relationship Id="rId5" Type="http://schemas.openxmlformats.org/officeDocument/2006/relationships/image" Target="../media/image24.png"/><Relationship Id="rId6" Type="http://schemas.openxmlformats.org/officeDocument/2006/relationships/image" Target="../media/image19.png"/><Relationship Id="rId7" Type="http://schemas.openxmlformats.org/officeDocument/2006/relationships/image" Target="../media/image38.png"/><Relationship Id="rId8" Type="http://schemas.openxmlformats.org/officeDocument/2006/relationships/image" Target="../media/image21.png"/><Relationship Id="rId11" Type="http://schemas.openxmlformats.org/officeDocument/2006/relationships/image" Target="../media/image34.png"/><Relationship Id="rId10" Type="http://schemas.openxmlformats.org/officeDocument/2006/relationships/image" Target="../media/image39.png"/><Relationship Id="rId13" Type="http://schemas.openxmlformats.org/officeDocument/2006/relationships/image" Target="../media/image36.png"/><Relationship Id="rId12" Type="http://schemas.openxmlformats.org/officeDocument/2006/relationships/image" Target="../media/image23.png"/><Relationship Id="rId15" Type="http://schemas.openxmlformats.org/officeDocument/2006/relationships/image" Target="../media/image28.png"/><Relationship Id="rId14" Type="http://schemas.openxmlformats.org/officeDocument/2006/relationships/image" Target="../media/image40.png"/><Relationship Id="rId17" Type="http://schemas.openxmlformats.org/officeDocument/2006/relationships/image" Target="../media/image32.png"/><Relationship Id="rId16" Type="http://schemas.openxmlformats.org/officeDocument/2006/relationships/image" Target="../media/image14.png"/><Relationship Id="rId19" Type="http://schemas.openxmlformats.org/officeDocument/2006/relationships/image" Target="../media/image31.png"/><Relationship Id="rId18" Type="http://schemas.openxmlformats.org/officeDocument/2006/relationships/image" Target="../media/image27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CFBFF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oogle Shape;84;p13"/>
          <p:cNvGrpSpPr/>
          <p:nvPr/>
        </p:nvGrpSpPr>
        <p:grpSpPr>
          <a:xfrm>
            <a:off x="-322918" y="3526855"/>
            <a:ext cx="8298196" cy="7348145"/>
            <a:chOff x="0" y="-9525"/>
            <a:chExt cx="2973886" cy="2633409"/>
          </a:xfrm>
        </p:grpSpPr>
        <p:sp>
          <p:nvSpPr>
            <p:cNvPr id="85" name="Google Shape;85;p13"/>
            <p:cNvSpPr/>
            <p:nvPr/>
          </p:nvSpPr>
          <p:spPr>
            <a:xfrm>
              <a:off x="0" y="0"/>
              <a:ext cx="2973886" cy="2623884"/>
            </a:xfrm>
            <a:custGeom>
              <a:rect b="b" l="l" r="r" t="t"/>
              <a:pathLst>
                <a:path extrusionOk="0" h="2623884" w="2973886">
                  <a:moveTo>
                    <a:pt x="0" y="0"/>
                  </a:moveTo>
                  <a:lnTo>
                    <a:pt x="2973886" y="0"/>
                  </a:lnTo>
                  <a:lnTo>
                    <a:pt x="2973886" y="2623884"/>
                  </a:lnTo>
                  <a:lnTo>
                    <a:pt x="0" y="2623884"/>
                  </a:lnTo>
                  <a:close/>
                </a:path>
              </a:pathLst>
            </a:custGeom>
            <a:solidFill>
              <a:srgbClr val="B2DCEE"/>
            </a:solidFill>
            <a:ln>
              <a:noFill/>
            </a:ln>
          </p:spPr>
        </p:sp>
        <p:sp>
          <p:nvSpPr>
            <p:cNvPr id="86" name="Google Shape;86;p13"/>
            <p:cNvSpPr txBox="1"/>
            <p:nvPr/>
          </p:nvSpPr>
          <p:spPr>
            <a:xfrm>
              <a:off x="0" y="-9525"/>
              <a:ext cx="2973886" cy="263340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32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87" name="Google Shape;87;p13"/>
          <p:cNvSpPr/>
          <p:nvPr/>
        </p:nvSpPr>
        <p:spPr>
          <a:xfrm>
            <a:off x="698986" y="3514563"/>
            <a:ext cx="27839801" cy="83858"/>
          </a:xfrm>
          <a:custGeom>
            <a:rect b="b" l="l" r="r" t="t"/>
            <a:pathLst>
              <a:path extrusionOk="0" h="262890" w="22843606">
                <a:moveTo>
                  <a:pt x="18263537" y="124460"/>
                </a:moveTo>
                <a:cubicBezTo>
                  <a:pt x="18588474" y="92710"/>
                  <a:pt x="20342103" y="87630"/>
                  <a:pt x="20543257" y="157480"/>
                </a:cubicBezTo>
                <a:cubicBezTo>
                  <a:pt x="20166741" y="214630"/>
                  <a:pt x="18738049" y="162560"/>
                  <a:pt x="18268695" y="134620"/>
                </a:cubicBezTo>
                <a:cubicBezTo>
                  <a:pt x="18268695" y="132080"/>
                  <a:pt x="18263537" y="128270"/>
                  <a:pt x="18263537" y="124460"/>
                </a:cubicBezTo>
                <a:close/>
                <a:moveTo>
                  <a:pt x="13446214" y="96520"/>
                </a:moveTo>
                <a:cubicBezTo>
                  <a:pt x="12987176" y="176530"/>
                  <a:pt x="15184370" y="165100"/>
                  <a:pt x="15179212" y="101600"/>
                </a:cubicBezTo>
                <a:cubicBezTo>
                  <a:pt x="14983218" y="52070"/>
                  <a:pt x="13714417" y="62230"/>
                  <a:pt x="13446214" y="96520"/>
                </a:cubicBezTo>
                <a:close/>
                <a:moveTo>
                  <a:pt x="4306709" y="134620"/>
                </a:moveTo>
                <a:cubicBezTo>
                  <a:pt x="4549122" y="130810"/>
                  <a:pt x="4894691" y="85090"/>
                  <a:pt x="4451125" y="66040"/>
                </a:cubicBezTo>
                <a:cubicBezTo>
                  <a:pt x="3863143" y="73660"/>
                  <a:pt x="3151376" y="54610"/>
                  <a:pt x="2625287" y="119380"/>
                </a:cubicBezTo>
                <a:cubicBezTo>
                  <a:pt x="3141061" y="163830"/>
                  <a:pt x="3754831" y="132080"/>
                  <a:pt x="4306709" y="130810"/>
                </a:cubicBezTo>
                <a:cubicBezTo>
                  <a:pt x="4306709" y="132080"/>
                  <a:pt x="4306709" y="133350"/>
                  <a:pt x="4306709" y="134620"/>
                </a:cubicBezTo>
                <a:close/>
                <a:moveTo>
                  <a:pt x="11331543" y="69850"/>
                </a:moveTo>
                <a:cubicBezTo>
                  <a:pt x="11218073" y="77470"/>
                  <a:pt x="11089130" y="76200"/>
                  <a:pt x="11016921" y="102870"/>
                </a:cubicBezTo>
                <a:cubicBezTo>
                  <a:pt x="11218073" y="138430"/>
                  <a:pt x="11512063" y="123190"/>
                  <a:pt x="11754477" y="134620"/>
                </a:cubicBezTo>
                <a:cubicBezTo>
                  <a:pt x="12038153" y="129540"/>
                  <a:pt x="12455927" y="167640"/>
                  <a:pt x="12626134" y="93980"/>
                </a:cubicBezTo>
                <a:cubicBezTo>
                  <a:pt x="12352774" y="27940"/>
                  <a:pt x="11713215" y="81280"/>
                  <a:pt x="11336700" y="72390"/>
                </a:cubicBezTo>
                <a:cubicBezTo>
                  <a:pt x="11331543" y="72390"/>
                  <a:pt x="11331543" y="71120"/>
                  <a:pt x="11331543" y="69850"/>
                </a:cubicBezTo>
                <a:close/>
                <a:moveTo>
                  <a:pt x="8051223" y="121920"/>
                </a:moveTo>
                <a:cubicBezTo>
                  <a:pt x="8551523" y="113030"/>
                  <a:pt x="9546966" y="180340"/>
                  <a:pt x="9923481" y="114300"/>
                </a:cubicBezTo>
                <a:cubicBezTo>
                  <a:pt x="9846115" y="40640"/>
                  <a:pt x="8278163" y="74930"/>
                  <a:pt x="8035750" y="110490"/>
                </a:cubicBezTo>
                <a:cubicBezTo>
                  <a:pt x="8040908" y="114300"/>
                  <a:pt x="8046066" y="118110"/>
                  <a:pt x="8051223" y="121920"/>
                </a:cubicBezTo>
                <a:close/>
                <a:moveTo>
                  <a:pt x="0" y="170180"/>
                </a:moveTo>
                <a:cubicBezTo>
                  <a:pt x="670506" y="194310"/>
                  <a:pt x="1299750" y="195580"/>
                  <a:pt x="1928993" y="152400"/>
                </a:cubicBezTo>
                <a:cubicBezTo>
                  <a:pt x="1727841" y="110490"/>
                  <a:pt x="206310" y="124460"/>
                  <a:pt x="0" y="170180"/>
                </a:cubicBezTo>
                <a:close/>
                <a:moveTo>
                  <a:pt x="21131238" y="173990"/>
                </a:moveTo>
                <a:cubicBezTo>
                  <a:pt x="21647011" y="187960"/>
                  <a:pt x="22374252" y="262890"/>
                  <a:pt x="22843607" y="200660"/>
                </a:cubicBezTo>
                <a:cubicBezTo>
                  <a:pt x="22611508" y="125730"/>
                  <a:pt x="21497438" y="149860"/>
                  <a:pt x="21126080" y="166370"/>
                </a:cubicBezTo>
                <a:cubicBezTo>
                  <a:pt x="21126080" y="168910"/>
                  <a:pt x="21126080" y="171450"/>
                  <a:pt x="21131238" y="173990"/>
                </a:cubicBezTo>
                <a:close/>
                <a:moveTo>
                  <a:pt x="5482672" y="96520"/>
                </a:moveTo>
                <a:cubicBezTo>
                  <a:pt x="5843714" y="107950"/>
                  <a:pt x="6916522" y="165100"/>
                  <a:pt x="7153779" y="104140"/>
                </a:cubicBezTo>
                <a:cubicBezTo>
                  <a:pt x="6787579" y="30480"/>
                  <a:pt x="5936553" y="73660"/>
                  <a:pt x="5472357" y="82550"/>
                </a:cubicBezTo>
                <a:cubicBezTo>
                  <a:pt x="5477514" y="86360"/>
                  <a:pt x="5482672" y="91440"/>
                  <a:pt x="5482672" y="96520"/>
                </a:cubicBezTo>
                <a:close/>
                <a:moveTo>
                  <a:pt x="16040554" y="118110"/>
                </a:moveTo>
                <a:cubicBezTo>
                  <a:pt x="18160382" y="224790"/>
                  <a:pt x="17959232" y="0"/>
                  <a:pt x="16035396" y="105410"/>
                </a:cubicBezTo>
                <a:cubicBezTo>
                  <a:pt x="16040554" y="109220"/>
                  <a:pt x="16040554" y="113030"/>
                  <a:pt x="16040554" y="11811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13"/>
          <p:cNvSpPr/>
          <p:nvPr/>
        </p:nvSpPr>
        <p:spPr>
          <a:xfrm>
            <a:off x="1853480" y="3017313"/>
            <a:ext cx="3928759" cy="3478737"/>
          </a:xfrm>
          <a:custGeom>
            <a:rect b="b" l="l" r="r" t="t"/>
            <a:pathLst>
              <a:path extrusionOk="0" h="3478737" w="3928759">
                <a:moveTo>
                  <a:pt x="0" y="0"/>
                </a:moveTo>
                <a:lnTo>
                  <a:pt x="3928759" y="0"/>
                </a:lnTo>
                <a:lnTo>
                  <a:pt x="3928759" y="3478737"/>
                </a:lnTo>
                <a:lnTo>
                  <a:pt x="0" y="347873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89" name="Google Shape;89;p13"/>
          <p:cNvGrpSpPr/>
          <p:nvPr/>
        </p:nvGrpSpPr>
        <p:grpSpPr>
          <a:xfrm>
            <a:off x="1428622" y="2245873"/>
            <a:ext cx="1708861" cy="575519"/>
            <a:chOff x="0" y="-9525"/>
            <a:chExt cx="894591" cy="301285"/>
          </a:xfrm>
        </p:grpSpPr>
        <p:sp>
          <p:nvSpPr>
            <p:cNvPr id="90" name="Google Shape;90;p13"/>
            <p:cNvSpPr/>
            <p:nvPr/>
          </p:nvSpPr>
          <p:spPr>
            <a:xfrm>
              <a:off x="0" y="0"/>
              <a:ext cx="894591" cy="291760"/>
            </a:xfrm>
            <a:custGeom>
              <a:rect b="b" l="l" r="r" t="t"/>
              <a:pathLst>
                <a:path extrusionOk="0" h="291760" w="894591">
                  <a:moveTo>
                    <a:pt x="145880" y="0"/>
                  </a:moveTo>
                  <a:lnTo>
                    <a:pt x="748711" y="0"/>
                  </a:lnTo>
                  <a:cubicBezTo>
                    <a:pt x="829279" y="0"/>
                    <a:pt x="894591" y="65313"/>
                    <a:pt x="894591" y="145880"/>
                  </a:cubicBezTo>
                  <a:lnTo>
                    <a:pt x="894591" y="145880"/>
                  </a:lnTo>
                  <a:cubicBezTo>
                    <a:pt x="894591" y="184570"/>
                    <a:pt x="879222" y="221675"/>
                    <a:pt x="851864" y="249033"/>
                  </a:cubicBezTo>
                  <a:cubicBezTo>
                    <a:pt x="824506" y="276390"/>
                    <a:pt x="787401" y="291760"/>
                    <a:pt x="748711" y="291760"/>
                  </a:cubicBezTo>
                  <a:lnTo>
                    <a:pt x="145880" y="291760"/>
                  </a:lnTo>
                  <a:cubicBezTo>
                    <a:pt x="65313" y="291760"/>
                    <a:pt x="0" y="226447"/>
                    <a:pt x="0" y="145880"/>
                  </a:cubicBezTo>
                  <a:lnTo>
                    <a:pt x="0" y="145880"/>
                  </a:lnTo>
                  <a:cubicBezTo>
                    <a:pt x="0" y="65313"/>
                    <a:pt x="65313" y="0"/>
                    <a:pt x="145880" y="0"/>
                  </a:cubicBezTo>
                  <a:close/>
                </a:path>
              </a:pathLst>
            </a:custGeom>
            <a:solidFill>
              <a:srgbClr val="FAF9B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13"/>
            <p:cNvSpPr txBox="1"/>
            <p:nvPr/>
          </p:nvSpPr>
          <p:spPr>
            <a:xfrm>
              <a:off x="0" y="-9525"/>
              <a:ext cx="894591" cy="30128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4775" lIns="34775" spcFirstLastPara="1" rIns="34775" wrap="square" tIns="34775">
              <a:noAutofit/>
            </a:bodyPr>
            <a:lstStyle/>
            <a:p>
              <a:pPr indent="0" lvl="0" marL="0" marR="0" rtl="0" algn="ctr">
                <a:lnSpc>
                  <a:spcPct val="933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2" name="Google Shape;92;p13"/>
          <p:cNvSpPr/>
          <p:nvPr/>
        </p:nvSpPr>
        <p:spPr>
          <a:xfrm>
            <a:off x="1441529" y="2234763"/>
            <a:ext cx="1707078" cy="609297"/>
          </a:xfrm>
          <a:custGeom>
            <a:rect b="b" l="l" r="r" t="t"/>
            <a:pathLst>
              <a:path extrusionOk="0" h="2959100" w="8290565">
                <a:moveTo>
                  <a:pt x="6604005" y="58420"/>
                </a:moveTo>
                <a:cubicBezTo>
                  <a:pt x="6586226" y="46990"/>
                  <a:pt x="6576065" y="41910"/>
                  <a:pt x="6567176" y="35560"/>
                </a:cubicBezTo>
                <a:cubicBezTo>
                  <a:pt x="6567176" y="33020"/>
                  <a:pt x="6567176" y="30480"/>
                  <a:pt x="6567176" y="27940"/>
                </a:cubicBezTo>
                <a:cubicBezTo>
                  <a:pt x="6576065" y="27940"/>
                  <a:pt x="6583685" y="25400"/>
                  <a:pt x="6592576" y="26670"/>
                </a:cubicBezTo>
                <a:cubicBezTo>
                  <a:pt x="6662426" y="38100"/>
                  <a:pt x="6732276" y="52070"/>
                  <a:pt x="6802126" y="60960"/>
                </a:cubicBezTo>
                <a:cubicBezTo>
                  <a:pt x="6938015" y="80010"/>
                  <a:pt x="7075176" y="93980"/>
                  <a:pt x="7211065" y="115570"/>
                </a:cubicBezTo>
                <a:cubicBezTo>
                  <a:pt x="7324095" y="133350"/>
                  <a:pt x="7437126" y="158750"/>
                  <a:pt x="7550155" y="181610"/>
                </a:cubicBezTo>
                <a:cubicBezTo>
                  <a:pt x="7562855" y="184150"/>
                  <a:pt x="7574285" y="191770"/>
                  <a:pt x="7586985" y="196850"/>
                </a:cubicBezTo>
                <a:cubicBezTo>
                  <a:pt x="7585715" y="200660"/>
                  <a:pt x="7585715" y="204470"/>
                  <a:pt x="7584445" y="208280"/>
                </a:cubicBezTo>
                <a:cubicBezTo>
                  <a:pt x="7513326" y="196850"/>
                  <a:pt x="7442205" y="185420"/>
                  <a:pt x="7371085" y="173990"/>
                </a:cubicBezTo>
                <a:cubicBezTo>
                  <a:pt x="7369815" y="176530"/>
                  <a:pt x="7369815" y="179070"/>
                  <a:pt x="7368545" y="181610"/>
                </a:cubicBezTo>
                <a:cubicBezTo>
                  <a:pt x="7383785" y="186690"/>
                  <a:pt x="7400295" y="190500"/>
                  <a:pt x="7415535" y="195580"/>
                </a:cubicBezTo>
                <a:cubicBezTo>
                  <a:pt x="7498085" y="219710"/>
                  <a:pt x="7580635" y="242570"/>
                  <a:pt x="7661915" y="267970"/>
                </a:cubicBezTo>
                <a:cubicBezTo>
                  <a:pt x="7917185" y="350520"/>
                  <a:pt x="8074665" y="529590"/>
                  <a:pt x="8159755" y="778510"/>
                </a:cubicBezTo>
                <a:cubicBezTo>
                  <a:pt x="8225795" y="972820"/>
                  <a:pt x="8255005" y="1174750"/>
                  <a:pt x="8267705" y="1377950"/>
                </a:cubicBezTo>
                <a:cubicBezTo>
                  <a:pt x="8284215" y="1489710"/>
                  <a:pt x="8290565" y="1638300"/>
                  <a:pt x="8248655" y="1885950"/>
                </a:cubicBezTo>
                <a:cubicBezTo>
                  <a:pt x="8224526" y="2029460"/>
                  <a:pt x="8181345" y="2165350"/>
                  <a:pt x="8112766" y="2293620"/>
                </a:cubicBezTo>
                <a:cubicBezTo>
                  <a:pt x="8002276" y="2496820"/>
                  <a:pt x="7829555" y="2628900"/>
                  <a:pt x="7621276" y="2719070"/>
                </a:cubicBezTo>
                <a:cubicBezTo>
                  <a:pt x="7390135" y="2819400"/>
                  <a:pt x="7145026" y="2867660"/>
                  <a:pt x="6897376" y="2899410"/>
                </a:cubicBezTo>
                <a:cubicBezTo>
                  <a:pt x="6482085" y="2952750"/>
                  <a:pt x="6065525" y="2959100"/>
                  <a:pt x="5647695" y="2952750"/>
                </a:cubicBezTo>
                <a:cubicBezTo>
                  <a:pt x="4466268" y="2943860"/>
                  <a:pt x="2378710" y="2919730"/>
                  <a:pt x="1860550" y="2876550"/>
                </a:cubicBezTo>
                <a:cubicBezTo>
                  <a:pt x="1502410" y="2846070"/>
                  <a:pt x="1145540" y="2815590"/>
                  <a:pt x="793750" y="2736850"/>
                </a:cubicBezTo>
                <a:cubicBezTo>
                  <a:pt x="706120" y="2716530"/>
                  <a:pt x="618490" y="2689860"/>
                  <a:pt x="534670" y="2656840"/>
                </a:cubicBezTo>
                <a:cubicBezTo>
                  <a:pt x="295910" y="2565400"/>
                  <a:pt x="147320" y="2392680"/>
                  <a:pt x="78740" y="2147570"/>
                </a:cubicBezTo>
                <a:cubicBezTo>
                  <a:pt x="20320" y="1941830"/>
                  <a:pt x="2540" y="1729740"/>
                  <a:pt x="1270" y="1517650"/>
                </a:cubicBezTo>
                <a:cubicBezTo>
                  <a:pt x="0" y="1489710"/>
                  <a:pt x="16510" y="1290320"/>
                  <a:pt x="66040" y="1060450"/>
                </a:cubicBezTo>
                <a:cubicBezTo>
                  <a:pt x="151130" y="660400"/>
                  <a:pt x="388620" y="389890"/>
                  <a:pt x="764540" y="236220"/>
                </a:cubicBezTo>
                <a:cubicBezTo>
                  <a:pt x="1010920" y="135890"/>
                  <a:pt x="1268730" y="86360"/>
                  <a:pt x="1531620" y="57150"/>
                </a:cubicBezTo>
                <a:cubicBezTo>
                  <a:pt x="1873250" y="17780"/>
                  <a:pt x="2217420" y="8890"/>
                  <a:pt x="2561590" y="5080"/>
                </a:cubicBezTo>
                <a:cubicBezTo>
                  <a:pt x="5306065" y="0"/>
                  <a:pt x="5820415" y="16510"/>
                  <a:pt x="6336035" y="43180"/>
                </a:cubicBezTo>
                <a:cubicBezTo>
                  <a:pt x="6408426" y="46990"/>
                  <a:pt x="6479545" y="53340"/>
                  <a:pt x="6551935" y="58420"/>
                </a:cubicBezTo>
                <a:cubicBezTo>
                  <a:pt x="6564635" y="58420"/>
                  <a:pt x="6579876" y="58420"/>
                  <a:pt x="6604005" y="58420"/>
                </a:cubicBezTo>
                <a:close/>
                <a:moveTo>
                  <a:pt x="5261615" y="78740"/>
                </a:moveTo>
                <a:cubicBezTo>
                  <a:pt x="5261615" y="77470"/>
                  <a:pt x="5261615" y="77470"/>
                  <a:pt x="5261615" y="76200"/>
                </a:cubicBezTo>
                <a:cubicBezTo>
                  <a:pt x="3982441" y="76200"/>
                  <a:pt x="2640330" y="73660"/>
                  <a:pt x="2444750" y="76200"/>
                </a:cubicBezTo>
                <a:cubicBezTo>
                  <a:pt x="2125980" y="81280"/>
                  <a:pt x="1807210" y="95250"/>
                  <a:pt x="1489710" y="138430"/>
                </a:cubicBezTo>
                <a:cubicBezTo>
                  <a:pt x="1256030" y="170180"/>
                  <a:pt x="1027430" y="218440"/>
                  <a:pt x="808990" y="309880"/>
                </a:cubicBezTo>
                <a:cubicBezTo>
                  <a:pt x="452120" y="458470"/>
                  <a:pt x="222250" y="716280"/>
                  <a:pt x="146050" y="1098550"/>
                </a:cubicBezTo>
                <a:cubicBezTo>
                  <a:pt x="116840" y="1245870"/>
                  <a:pt x="100330" y="1395730"/>
                  <a:pt x="88900" y="1489710"/>
                </a:cubicBezTo>
                <a:cubicBezTo>
                  <a:pt x="69850" y="1564640"/>
                  <a:pt x="82550" y="1819910"/>
                  <a:pt x="142240" y="2072640"/>
                </a:cubicBezTo>
                <a:cubicBezTo>
                  <a:pt x="208280" y="2355850"/>
                  <a:pt x="377190" y="2546350"/>
                  <a:pt x="655320" y="2637790"/>
                </a:cubicBezTo>
                <a:cubicBezTo>
                  <a:pt x="739140" y="2665730"/>
                  <a:pt x="824230" y="2689860"/>
                  <a:pt x="910590" y="2706370"/>
                </a:cubicBezTo>
                <a:cubicBezTo>
                  <a:pt x="1295400" y="2782570"/>
                  <a:pt x="1685290" y="2818130"/>
                  <a:pt x="2075180" y="2839720"/>
                </a:cubicBezTo>
                <a:cubicBezTo>
                  <a:pt x="2491740" y="2862580"/>
                  <a:pt x="4546904" y="2877820"/>
                  <a:pt x="5554985" y="2886710"/>
                </a:cubicBezTo>
                <a:cubicBezTo>
                  <a:pt x="5986785" y="2896870"/>
                  <a:pt x="6419855" y="2882900"/>
                  <a:pt x="6849115" y="2825750"/>
                </a:cubicBezTo>
                <a:cubicBezTo>
                  <a:pt x="7092955" y="2792730"/>
                  <a:pt x="7332985" y="2740660"/>
                  <a:pt x="7561585" y="2644140"/>
                </a:cubicBezTo>
                <a:cubicBezTo>
                  <a:pt x="7893055" y="2504440"/>
                  <a:pt x="8089905" y="2255520"/>
                  <a:pt x="8163565" y="1905000"/>
                </a:cubicBezTo>
                <a:cubicBezTo>
                  <a:pt x="8204205" y="1711960"/>
                  <a:pt x="8205476" y="1517650"/>
                  <a:pt x="8197855" y="1489710"/>
                </a:cubicBezTo>
                <a:cubicBezTo>
                  <a:pt x="8188965" y="1318260"/>
                  <a:pt x="8162295" y="1076960"/>
                  <a:pt x="8084826" y="843280"/>
                </a:cubicBezTo>
                <a:cubicBezTo>
                  <a:pt x="8003545" y="596900"/>
                  <a:pt x="7852415" y="415290"/>
                  <a:pt x="7599685" y="331470"/>
                </a:cubicBezTo>
                <a:cubicBezTo>
                  <a:pt x="7494276" y="297180"/>
                  <a:pt x="7390135" y="261620"/>
                  <a:pt x="7282185" y="234950"/>
                </a:cubicBezTo>
                <a:cubicBezTo>
                  <a:pt x="7106926" y="190500"/>
                  <a:pt x="6935476" y="130810"/>
                  <a:pt x="6751326" y="124460"/>
                </a:cubicBezTo>
                <a:cubicBezTo>
                  <a:pt x="6398265" y="113030"/>
                  <a:pt x="6043935" y="91440"/>
                  <a:pt x="5690875" y="78740"/>
                </a:cubicBezTo>
                <a:cubicBezTo>
                  <a:pt x="5547365" y="74930"/>
                  <a:pt x="5405125" y="78740"/>
                  <a:pt x="5261615" y="7874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93" name="Google Shape;93;p13"/>
          <p:cNvGrpSpPr/>
          <p:nvPr/>
        </p:nvGrpSpPr>
        <p:grpSpPr>
          <a:xfrm>
            <a:off x="4425991" y="2631797"/>
            <a:ext cx="1708861" cy="575519"/>
            <a:chOff x="0" y="-9525"/>
            <a:chExt cx="894591" cy="301285"/>
          </a:xfrm>
        </p:grpSpPr>
        <p:sp>
          <p:nvSpPr>
            <p:cNvPr id="94" name="Google Shape;94;p13"/>
            <p:cNvSpPr/>
            <p:nvPr/>
          </p:nvSpPr>
          <p:spPr>
            <a:xfrm>
              <a:off x="0" y="0"/>
              <a:ext cx="894591" cy="291760"/>
            </a:xfrm>
            <a:custGeom>
              <a:rect b="b" l="l" r="r" t="t"/>
              <a:pathLst>
                <a:path extrusionOk="0" h="291760" w="894591">
                  <a:moveTo>
                    <a:pt x="145880" y="0"/>
                  </a:moveTo>
                  <a:lnTo>
                    <a:pt x="748711" y="0"/>
                  </a:lnTo>
                  <a:cubicBezTo>
                    <a:pt x="829279" y="0"/>
                    <a:pt x="894591" y="65313"/>
                    <a:pt x="894591" y="145880"/>
                  </a:cubicBezTo>
                  <a:lnTo>
                    <a:pt x="894591" y="145880"/>
                  </a:lnTo>
                  <a:cubicBezTo>
                    <a:pt x="894591" y="184570"/>
                    <a:pt x="879222" y="221675"/>
                    <a:pt x="851864" y="249033"/>
                  </a:cubicBezTo>
                  <a:cubicBezTo>
                    <a:pt x="824506" y="276390"/>
                    <a:pt x="787401" y="291760"/>
                    <a:pt x="748711" y="291760"/>
                  </a:cubicBezTo>
                  <a:lnTo>
                    <a:pt x="145880" y="291760"/>
                  </a:lnTo>
                  <a:cubicBezTo>
                    <a:pt x="65313" y="291760"/>
                    <a:pt x="0" y="226447"/>
                    <a:pt x="0" y="145880"/>
                  </a:cubicBezTo>
                  <a:lnTo>
                    <a:pt x="0" y="145880"/>
                  </a:lnTo>
                  <a:cubicBezTo>
                    <a:pt x="0" y="65313"/>
                    <a:pt x="65313" y="0"/>
                    <a:pt x="145880" y="0"/>
                  </a:cubicBezTo>
                  <a:close/>
                </a:path>
              </a:pathLst>
            </a:custGeom>
            <a:solidFill>
              <a:srgbClr val="FAF9B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" name="Google Shape;95;p13"/>
            <p:cNvSpPr txBox="1"/>
            <p:nvPr/>
          </p:nvSpPr>
          <p:spPr>
            <a:xfrm>
              <a:off x="0" y="-9525"/>
              <a:ext cx="894591" cy="30128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4775" lIns="34775" spcFirstLastPara="1" rIns="34775" wrap="square" tIns="34775">
              <a:noAutofit/>
            </a:bodyPr>
            <a:lstStyle/>
            <a:p>
              <a:pPr indent="0" lvl="0" marL="0" marR="0" rtl="0" algn="ctr">
                <a:lnSpc>
                  <a:spcPct val="933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6" name="Google Shape;96;p13"/>
          <p:cNvSpPr/>
          <p:nvPr/>
        </p:nvSpPr>
        <p:spPr>
          <a:xfrm>
            <a:off x="4423614" y="2627839"/>
            <a:ext cx="1707078" cy="609297"/>
          </a:xfrm>
          <a:custGeom>
            <a:rect b="b" l="l" r="r" t="t"/>
            <a:pathLst>
              <a:path extrusionOk="0" h="2959100" w="8290565">
                <a:moveTo>
                  <a:pt x="6604005" y="58420"/>
                </a:moveTo>
                <a:cubicBezTo>
                  <a:pt x="6586226" y="46990"/>
                  <a:pt x="6576065" y="41910"/>
                  <a:pt x="6567176" y="35560"/>
                </a:cubicBezTo>
                <a:cubicBezTo>
                  <a:pt x="6567176" y="33020"/>
                  <a:pt x="6567176" y="30480"/>
                  <a:pt x="6567176" y="27940"/>
                </a:cubicBezTo>
                <a:cubicBezTo>
                  <a:pt x="6576065" y="27940"/>
                  <a:pt x="6583685" y="25400"/>
                  <a:pt x="6592576" y="26670"/>
                </a:cubicBezTo>
                <a:cubicBezTo>
                  <a:pt x="6662426" y="38100"/>
                  <a:pt x="6732276" y="52070"/>
                  <a:pt x="6802126" y="60960"/>
                </a:cubicBezTo>
                <a:cubicBezTo>
                  <a:pt x="6938015" y="80010"/>
                  <a:pt x="7075176" y="93980"/>
                  <a:pt x="7211065" y="115570"/>
                </a:cubicBezTo>
                <a:cubicBezTo>
                  <a:pt x="7324095" y="133350"/>
                  <a:pt x="7437126" y="158750"/>
                  <a:pt x="7550155" y="181610"/>
                </a:cubicBezTo>
                <a:cubicBezTo>
                  <a:pt x="7562855" y="184150"/>
                  <a:pt x="7574285" y="191770"/>
                  <a:pt x="7586985" y="196850"/>
                </a:cubicBezTo>
                <a:cubicBezTo>
                  <a:pt x="7585715" y="200660"/>
                  <a:pt x="7585715" y="204470"/>
                  <a:pt x="7584445" y="208280"/>
                </a:cubicBezTo>
                <a:cubicBezTo>
                  <a:pt x="7513326" y="196850"/>
                  <a:pt x="7442205" y="185420"/>
                  <a:pt x="7371085" y="173990"/>
                </a:cubicBezTo>
                <a:cubicBezTo>
                  <a:pt x="7369815" y="176530"/>
                  <a:pt x="7369815" y="179070"/>
                  <a:pt x="7368545" y="181610"/>
                </a:cubicBezTo>
                <a:cubicBezTo>
                  <a:pt x="7383785" y="186690"/>
                  <a:pt x="7400295" y="190500"/>
                  <a:pt x="7415535" y="195580"/>
                </a:cubicBezTo>
                <a:cubicBezTo>
                  <a:pt x="7498085" y="219710"/>
                  <a:pt x="7580635" y="242570"/>
                  <a:pt x="7661915" y="267970"/>
                </a:cubicBezTo>
                <a:cubicBezTo>
                  <a:pt x="7917185" y="350520"/>
                  <a:pt x="8074665" y="529590"/>
                  <a:pt x="8159755" y="778510"/>
                </a:cubicBezTo>
                <a:cubicBezTo>
                  <a:pt x="8225795" y="972820"/>
                  <a:pt x="8255005" y="1174750"/>
                  <a:pt x="8267705" y="1377950"/>
                </a:cubicBezTo>
                <a:cubicBezTo>
                  <a:pt x="8284215" y="1489710"/>
                  <a:pt x="8290565" y="1638300"/>
                  <a:pt x="8248655" y="1885950"/>
                </a:cubicBezTo>
                <a:cubicBezTo>
                  <a:pt x="8224526" y="2029460"/>
                  <a:pt x="8181345" y="2165350"/>
                  <a:pt x="8112766" y="2293620"/>
                </a:cubicBezTo>
                <a:cubicBezTo>
                  <a:pt x="8002276" y="2496820"/>
                  <a:pt x="7829555" y="2628900"/>
                  <a:pt x="7621276" y="2719070"/>
                </a:cubicBezTo>
                <a:cubicBezTo>
                  <a:pt x="7390135" y="2819400"/>
                  <a:pt x="7145026" y="2867660"/>
                  <a:pt x="6897376" y="2899410"/>
                </a:cubicBezTo>
                <a:cubicBezTo>
                  <a:pt x="6482085" y="2952750"/>
                  <a:pt x="6065525" y="2959100"/>
                  <a:pt x="5647695" y="2952750"/>
                </a:cubicBezTo>
                <a:cubicBezTo>
                  <a:pt x="4466268" y="2943860"/>
                  <a:pt x="2378710" y="2919730"/>
                  <a:pt x="1860550" y="2876550"/>
                </a:cubicBezTo>
                <a:cubicBezTo>
                  <a:pt x="1502410" y="2846070"/>
                  <a:pt x="1145540" y="2815590"/>
                  <a:pt x="793750" y="2736850"/>
                </a:cubicBezTo>
                <a:cubicBezTo>
                  <a:pt x="706120" y="2716530"/>
                  <a:pt x="618490" y="2689860"/>
                  <a:pt x="534670" y="2656840"/>
                </a:cubicBezTo>
                <a:cubicBezTo>
                  <a:pt x="295910" y="2565400"/>
                  <a:pt x="147320" y="2392680"/>
                  <a:pt x="78740" y="2147570"/>
                </a:cubicBezTo>
                <a:cubicBezTo>
                  <a:pt x="20320" y="1941830"/>
                  <a:pt x="2540" y="1729740"/>
                  <a:pt x="1270" y="1517650"/>
                </a:cubicBezTo>
                <a:cubicBezTo>
                  <a:pt x="0" y="1489710"/>
                  <a:pt x="16510" y="1290320"/>
                  <a:pt x="66040" y="1060450"/>
                </a:cubicBezTo>
                <a:cubicBezTo>
                  <a:pt x="151130" y="660400"/>
                  <a:pt x="388620" y="389890"/>
                  <a:pt x="764540" y="236220"/>
                </a:cubicBezTo>
                <a:cubicBezTo>
                  <a:pt x="1010920" y="135890"/>
                  <a:pt x="1268730" y="86360"/>
                  <a:pt x="1531620" y="57150"/>
                </a:cubicBezTo>
                <a:cubicBezTo>
                  <a:pt x="1873250" y="17780"/>
                  <a:pt x="2217420" y="8890"/>
                  <a:pt x="2561590" y="5080"/>
                </a:cubicBezTo>
                <a:cubicBezTo>
                  <a:pt x="5306065" y="0"/>
                  <a:pt x="5820415" y="16510"/>
                  <a:pt x="6336035" y="43180"/>
                </a:cubicBezTo>
                <a:cubicBezTo>
                  <a:pt x="6408426" y="46990"/>
                  <a:pt x="6479545" y="53340"/>
                  <a:pt x="6551935" y="58420"/>
                </a:cubicBezTo>
                <a:cubicBezTo>
                  <a:pt x="6564635" y="58420"/>
                  <a:pt x="6579876" y="58420"/>
                  <a:pt x="6604005" y="58420"/>
                </a:cubicBezTo>
                <a:close/>
                <a:moveTo>
                  <a:pt x="5261615" y="78740"/>
                </a:moveTo>
                <a:cubicBezTo>
                  <a:pt x="5261615" y="77470"/>
                  <a:pt x="5261615" y="77470"/>
                  <a:pt x="5261615" y="76200"/>
                </a:cubicBezTo>
                <a:cubicBezTo>
                  <a:pt x="3982441" y="76200"/>
                  <a:pt x="2640330" y="73660"/>
                  <a:pt x="2444750" y="76200"/>
                </a:cubicBezTo>
                <a:cubicBezTo>
                  <a:pt x="2125980" y="81280"/>
                  <a:pt x="1807210" y="95250"/>
                  <a:pt x="1489710" y="138430"/>
                </a:cubicBezTo>
                <a:cubicBezTo>
                  <a:pt x="1256030" y="170180"/>
                  <a:pt x="1027430" y="218440"/>
                  <a:pt x="808990" y="309880"/>
                </a:cubicBezTo>
                <a:cubicBezTo>
                  <a:pt x="452120" y="458470"/>
                  <a:pt x="222250" y="716280"/>
                  <a:pt x="146050" y="1098550"/>
                </a:cubicBezTo>
                <a:cubicBezTo>
                  <a:pt x="116840" y="1245870"/>
                  <a:pt x="100330" y="1395730"/>
                  <a:pt x="88900" y="1489710"/>
                </a:cubicBezTo>
                <a:cubicBezTo>
                  <a:pt x="69850" y="1564640"/>
                  <a:pt x="82550" y="1819910"/>
                  <a:pt x="142240" y="2072640"/>
                </a:cubicBezTo>
                <a:cubicBezTo>
                  <a:pt x="208280" y="2355850"/>
                  <a:pt x="377190" y="2546350"/>
                  <a:pt x="655320" y="2637790"/>
                </a:cubicBezTo>
                <a:cubicBezTo>
                  <a:pt x="739140" y="2665730"/>
                  <a:pt x="824230" y="2689860"/>
                  <a:pt x="910590" y="2706370"/>
                </a:cubicBezTo>
                <a:cubicBezTo>
                  <a:pt x="1295400" y="2782570"/>
                  <a:pt x="1685290" y="2818130"/>
                  <a:pt x="2075180" y="2839720"/>
                </a:cubicBezTo>
                <a:cubicBezTo>
                  <a:pt x="2491740" y="2862580"/>
                  <a:pt x="4546904" y="2877820"/>
                  <a:pt x="5554985" y="2886710"/>
                </a:cubicBezTo>
                <a:cubicBezTo>
                  <a:pt x="5986785" y="2896870"/>
                  <a:pt x="6419855" y="2882900"/>
                  <a:pt x="6849115" y="2825750"/>
                </a:cubicBezTo>
                <a:cubicBezTo>
                  <a:pt x="7092955" y="2792730"/>
                  <a:pt x="7332985" y="2740660"/>
                  <a:pt x="7561585" y="2644140"/>
                </a:cubicBezTo>
                <a:cubicBezTo>
                  <a:pt x="7893055" y="2504440"/>
                  <a:pt x="8089905" y="2255520"/>
                  <a:pt x="8163565" y="1905000"/>
                </a:cubicBezTo>
                <a:cubicBezTo>
                  <a:pt x="8204205" y="1711960"/>
                  <a:pt x="8205476" y="1517650"/>
                  <a:pt x="8197855" y="1489710"/>
                </a:cubicBezTo>
                <a:cubicBezTo>
                  <a:pt x="8188965" y="1318260"/>
                  <a:pt x="8162295" y="1076960"/>
                  <a:pt x="8084826" y="843280"/>
                </a:cubicBezTo>
                <a:cubicBezTo>
                  <a:pt x="8003545" y="596900"/>
                  <a:pt x="7852415" y="415290"/>
                  <a:pt x="7599685" y="331470"/>
                </a:cubicBezTo>
                <a:cubicBezTo>
                  <a:pt x="7494276" y="297180"/>
                  <a:pt x="7390135" y="261620"/>
                  <a:pt x="7282185" y="234950"/>
                </a:cubicBezTo>
                <a:cubicBezTo>
                  <a:pt x="7106926" y="190500"/>
                  <a:pt x="6935476" y="130810"/>
                  <a:pt x="6751326" y="124460"/>
                </a:cubicBezTo>
                <a:cubicBezTo>
                  <a:pt x="6398265" y="113030"/>
                  <a:pt x="6043935" y="91440"/>
                  <a:pt x="5690875" y="78740"/>
                </a:cubicBezTo>
                <a:cubicBezTo>
                  <a:pt x="5547365" y="74930"/>
                  <a:pt x="5405125" y="78740"/>
                  <a:pt x="5261615" y="7874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97" name="Google Shape;97;p13"/>
          <p:cNvGrpSpPr/>
          <p:nvPr/>
        </p:nvGrpSpPr>
        <p:grpSpPr>
          <a:xfrm>
            <a:off x="2461255" y="3844115"/>
            <a:ext cx="639474" cy="639474"/>
            <a:chOff x="0" y="0"/>
            <a:chExt cx="812800" cy="812800"/>
          </a:xfrm>
        </p:grpSpPr>
        <p:sp>
          <p:nvSpPr>
            <p:cNvPr id="98" name="Google Shape;98;p13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" name="Google Shape;99;p13"/>
            <p:cNvSpPr txBox="1"/>
            <p:nvPr/>
          </p:nvSpPr>
          <p:spPr>
            <a:xfrm>
              <a:off x="76200" y="66675"/>
              <a:ext cx="660400" cy="6699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32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0" name="Google Shape;100;p13"/>
          <p:cNvSpPr/>
          <p:nvPr/>
        </p:nvSpPr>
        <p:spPr>
          <a:xfrm>
            <a:off x="2442879" y="3811191"/>
            <a:ext cx="676228" cy="705322"/>
          </a:xfrm>
          <a:custGeom>
            <a:rect b="b" l="l" r="r" t="t"/>
            <a:pathLst>
              <a:path extrusionOk="0" h="705322" w="676228">
                <a:moveTo>
                  <a:pt x="0" y="0"/>
                </a:moveTo>
                <a:lnTo>
                  <a:pt x="676228" y="0"/>
                </a:lnTo>
                <a:lnTo>
                  <a:pt x="676228" y="705322"/>
                </a:lnTo>
                <a:lnTo>
                  <a:pt x="0" y="70532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1" name="Google Shape;101;p13"/>
          <p:cNvSpPr/>
          <p:nvPr/>
        </p:nvSpPr>
        <p:spPr>
          <a:xfrm>
            <a:off x="2413269" y="3773717"/>
            <a:ext cx="223069" cy="223069"/>
          </a:xfrm>
          <a:custGeom>
            <a:rect b="b" l="l" r="r" t="t"/>
            <a:pathLst>
              <a:path extrusionOk="0" h="223069" w="223069">
                <a:moveTo>
                  <a:pt x="0" y="0"/>
                </a:moveTo>
                <a:lnTo>
                  <a:pt x="223069" y="0"/>
                </a:lnTo>
                <a:lnTo>
                  <a:pt x="223069" y="223069"/>
                </a:lnTo>
                <a:lnTo>
                  <a:pt x="0" y="22306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102" name="Google Shape;102;p13"/>
          <p:cNvGrpSpPr/>
          <p:nvPr/>
        </p:nvGrpSpPr>
        <p:grpSpPr>
          <a:xfrm>
            <a:off x="3378575" y="4132107"/>
            <a:ext cx="639474" cy="639474"/>
            <a:chOff x="0" y="0"/>
            <a:chExt cx="812800" cy="812800"/>
          </a:xfrm>
        </p:grpSpPr>
        <p:sp>
          <p:nvSpPr>
            <p:cNvPr id="103" name="Google Shape;103;p13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4" name="Google Shape;104;p13"/>
            <p:cNvSpPr txBox="1"/>
            <p:nvPr/>
          </p:nvSpPr>
          <p:spPr>
            <a:xfrm>
              <a:off x="76200" y="66675"/>
              <a:ext cx="660400" cy="6699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32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5" name="Google Shape;105;p13"/>
          <p:cNvSpPr/>
          <p:nvPr/>
        </p:nvSpPr>
        <p:spPr>
          <a:xfrm>
            <a:off x="3360198" y="4111878"/>
            <a:ext cx="676228" cy="705322"/>
          </a:xfrm>
          <a:custGeom>
            <a:rect b="b" l="l" r="r" t="t"/>
            <a:pathLst>
              <a:path extrusionOk="0" h="705322" w="676228">
                <a:moveTo>
                  <a:pt x="0" y="0"/>
                </a:moveTo>
                <a:lnTo>
                  <a:pt x="676228" y="0"/>
                </a:lnTo>
                <a:lnTo>
                  <a:pt x="676228" y="705322"/>
                </a:lnTo>
                <a:lnTo>
                  <a:pt x="0" y="70532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6" name="Google Shape;106;p13"/>
          <p:cNvSpPr/>
          <p:nvPr/>
        </p:nvSpPr>
        <p:spPr>
          <a:xfrm>
            <a:off x="3328152" y="4061709"/>
            <a:ext cx="223069" cy="223069"/>
          </a:xfrm>
          <a:custGeom>
            <a:rect b="b" l="l" r="r" t="t"/>
            <a:pathLst>
              <a:path extrusionOk="0" h="223069" w="223069">
                <a:moveTo>
                  <a:pt x="0" y="0"/>
                </a:moveTo>
                <a:lnTo>
                  <a:pt x="223069" y="0"/>
                </a:lnTo>
                <a:lnTo>
                  <a:pt x="223069" y="223069"/>
                </a:lnTo>
                <a:lnTo>
                  <a:pt x="0" y="22306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107" name="Google Shape;107;p13"/>
          <p:cNvGrpSpPr/>
          <p:nvPr/>
        </p:nvGrpSpPr>
        <p:grpSpPr>
          <a:xfrm>
            <a:off x="4554199" y="3825065"/>
            <a:ext cx="639474" cy="639474"/>
            <a:chOff x="0" y="0"/>
            <a:chExt cx="812800" cy="812800"/>
          </a:xfrm>
        </p:grpSpPr>
        <p:sp>
          <p:nvSpPr>
            <p:cNvPr id="108" name="Google Shape;108;p13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" name="Google Shape;109;p13"/>
            <p:cNvSpPr txBox="1"/>
            <p:nvPr/>
          </p:nvSpPr>
          <p:spPr>
            <a:xfrm>
              <a:off x="76200" y="66675"/>
              <a:ext cx="660400" cy="6699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32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0" name="Google Shape;110;p13"/>
          <p:cNvSpPr/>
          <p:nvPr/>
        </p:nvSpPr>
        <p:spPr>
          <a:xfrm>
            <a:off x="4535823" y="3792141"/>
            <a:ext cx="676228" cy="705322"/>
          </a:xfrm>
          <a:custGeom>
            <a:rect b="b" l="l" r="r" t="t"/>
            <a:pathLst>
              <a:path extrusionOk="0" h="705322" w="676228">
                <a:moveTo>
                  <a:pt x="0" y="0"/>
                </a:moveTo>
                <a:lnTo>
                  <a:pt x="676227" y="0"/>
                </a:lnTo>
                <a:lnTo>
                  <a:pt x="676227" y="705322"/>
                </a:lnTo>
                <a:lnTo>
                  <a:pt x="0" y="70532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1" name="Google Shape;111;p13"/>
          <p:cNvSpPr/>
          <p:nvPr/>
        </p:nvSpPr>
        <p:spPr>
          <a:xfrm>
            <a:off x="4489068" y="3757007"/>
            <a:ext cx="223069" cy="223069"/>
          </a:xfrm>
          <a:custGeom>
            <a:rect b="b" l="l" r="r" t="t"/>
            <a:pathLst>
              <a:path extrusionOk="0" h="223069" w="223069">
                <a:moveTo>
                  <a:pt x="0" y="0"/>
                </a:moveTo>
                <a:lnTo>
                  <a:pt x="223069" y="0"/>
                </a:lnTo>
                <a:lnTo>
                  <a:pt x="223069" y="223069"/>
                </a:lnTo>
                <a:lnTo>
                  <a:pt x="0" y="22306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112" name="Google Shape;112;p13"/>
          <p:cNvGrpSpPr/>
          <p:nvPr/>
        </p:nvGrpSpPr>
        <p:grpSpPr>
          <a:xfrm>
            <a:off x="2757000" y="5034044"/>
            <a:ext cx="639474" cy="639474"/>
            <a:chOff x="0" y="0"/>
            <a:chExt cx="812800" cy="812800"/>
          </a:xfrm>
        </p:grpSpPr>
        <p:sp>
          <p:nvSpPr>
            <p:cNvPr id="113" name="Google Shape;113;p13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3"/>
            <p:cNvSpPr txBox="1"/>
            <p:nvPr/>
          </p:nvSpPr>
          <p:spPr>
            <a:xfrm>
              <a:off x="76200" y="66675"/>
              <a:ext cx="660400" cy="6699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32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5" name="Google Shape;115;p13"/>
          <p:cNvSpPr/>
          <p:nvPr/>
        </p:nvSpPr>
        <p:spPr>
          <a:xfrm>
            <a:off x="2738623" y="5004698"/>
            <a:ext cx="676228" cy="705322"/>
          </a:xfrm>
          <a:custGeom>
            <a:rect b="b" l="l" r="r" t="t"/>
            <a:pathLst>
              <a:path extrusionOk="0" h="705322" w="676228">
                <a:moveTo>
                  <a:pt x="0" y="0"/>
                </a:moveTo>
                <a:lnTo>
                  <a:pt x="676228" y="0"/>
                </a:lnTo>
                <a:lnTo>
                  <a:pt x="676228" y="705323"/>
                </a:lnTo>
                <a:lnTo>
                  <a:pt x="0" y="70532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6" name="Google Shape;116;p13"/>
          <p:cNvSpPr/>
          <p:nvPr/>
        </p:nvSpPr>
        <p:spPr>
          <a:xfrm>
            <a:off x="3051364" y="4840353"/>
            <a:ext cx="223069" cy="223069"/>
          </a:xfrm>
          <a:custGeom>
            <a:rect b="b" l="l" r="r" t="t"/>
            <a:pathLst>
              <a:path extrusionOk="0" h="223069" w="223069">
                <a:moveTo>
                  <a:pt x="0" y="0"/>
                </a:moveTo>
                <a:lnTo>
                  <a:pt x="223069" y="0"/>
                </a:lnTo>
                <a:lnTo>
                  <a:pt x="223069" y="223069"/>
                </a:lnTo>
                <a:lnTo>
                  <a:pt x="0" y="22306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117" name="Google Shape;117;p13"/>
          <p:cNvGrpSpPr/>
          <p:nvPr/>
        </p:nvGrpSpPr>
        <p:grpSpPr>
          <a:xfrm>
            <a:off x="4262175" y="4951887"/>
            <a:ext cx="639474" cy="639474"/>
            <a:chOff x="0" y="0"/>
            <a:chExt cx="812800" cy="812800"/>
          </a:xfrm>
        </p:grpSpPr>
        <p:sp>
          <p:nvSpPr>
            <p:cNvPr id="118" name="Google Shape;118;p13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13"/>
            <p:cNvSpPr txBox="1"/>
            <p:nvPr/>
          </p:nvSpPr>
          <p:spPr>
            <a:xfrm>
              <a:off x="76200" y="66675"/>
              <a:ext cx="660400" cy="6699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32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0" name="Google Shape;120;p13"/>
          <p:cNvSpPr/>
          <p:nvPr/>
        </p:nvSpPr>
        <p:spPr>
          <a:xfrm>
            <a:off x="4243799" y="4931264"/>
            <a:ext cx="676228" cy="705322"/>
          </a:xfrm>
          <a:custGeom>
            <a:rect b="b" l="l" r="r" t="t"/>
            <a:pathLst>
              <a:path extrusionOk="0" h="705322" w="676228">
                <a:moveTo>
                  <a:pt x="0" y="0"/>
                </a:moveTo>
                <a:lnTo>
                  <a:pt x="676227" y="0"/>
                </a:lnTo>
                <a:lnTo>
                  <a:pt x="676227" y="705322"/>
                </a:lnTo>
                <a:lnTo>
                  <a:pt x="0" y="70532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1" name="Google Shape;121;p13"/>
          <p:cNvSpPr/>
          <p:nvPr/>
        </p:nvSpPr>
        <p:spPr>
          <a:xfrm>
            <a:off x="4202922" y="4893164"/>
            <a:ext cx="223069" cy="223069"/>
          </a:xfrm>
          <a:custGeom>
            <a:rect b="b" l="l" r="r" t="t"/>
            <a:pathLst>
              <a:path extrusionOk="0" h="223069" w="223069">
                <a:moveTo>
                  <a:pt x="0" y="0"/>
                </a:moveTo>
                <a:lnTo>
                  <a:pt x="223069" y="0"/>
                </a:lnTo>
                <a:lnTo>
                  <a:pt x="223069" y="223069"/>
                </a:lnTo>
                <a:lnTo>
                  <a:pt x="0" y="22306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9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122" name="Google Shape;122;p13"/>
          <p:cNvGrpSpPr/>
          <p:nvPr/>
        </p:nvGrpSpPr>
        <p:grpSpPr>
          <a:xfrm>
            <a:off x="260986" y="7227824"/>
            <a:ext cx="1323752" cy="2826699"/>
            <a:chOff x="0" y="-9525"/>
            <a:chExt cx="452780" cy="966852"/>
          </a:xfrm>
        </p:grpSpPr>
        <p:sp>
          <p:nvSpPr>
            <p:cNvPr id="123" name="Google Shape;123;p13"/>
            <p:cNvSpPr/>
            <p:nvPr/>
          </p:nvSpPr>
          <p:spPr>
            <a:xfrm>
              <a:off x="0" y="0"/>
              <a:ext cx="452780" cy="957327"/>
            </a:xfrm>
            <a:custGeom>
              <a:rect b="b" l="l" r="r" t="t"/>
              <a:pathLst>
                <a:path extrusionOk="0" h="957327" w="452780">
                  <a:moveTo>
                    <a:pt x="216393" y="0"/>
                  </a:moveTo>
                  <a:lnTo>
                    <a:pt x="236386" y="0"/>
                  </a:lnTo>
                  <a:cubicBezTo>
                    <a:pt x="355897" y="0"/>
                    <a:pt x="452780" y="96883"/>
                    <a:pt x="452780" y="216393"/>
                  </a:cubicBezTo>
                  <a:lnTo>
                    <a:pt x="452780" y="740934"/>
                  </a:lnTo>
                  <a:cubicBezTo>
                    <a:pt x="452780" y="860445"/>
                    <a:pt x="355897" y="957327"/>
                    <a:pt x="236386" y="957327"/>
                  </a:cubicBezTo>
                  <a:lnTo>
                    <a:pt x="216393" y="957327"/>
                  </a:lnTo>
                  <a:cubicBezTo>
                    <a:pt x="96883" y="957327"/>
                    <a:pt x="0" y="860445"/>
                    <a:pt x="0" y="740934"/>
                  </a:cubicBezTo>
                  <a:lnTo>
                    <a:pt x="0" y="216393"/>
                  </a:lnTo>
                  <a:cubicBezTo>
                    <a:pt x="0" y="96883"/>
                    <a:pt x="96883" y="0"/>
                    <a:pt x="21639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" name="Google Shape;124;p13"/>
            <p:cNvSpPr txBox="1"/>
            <p:nvPr/>
          </p:nvSpPr>
          <p:spPr>
            <a:xfrm>
              <a:off x="0" y="-9525"/>
              <a:ext cx="452780" cy="96685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32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5" name="Google Shape;125;p13"/>
          <p:cNvGrpSpPr/>
          <p:nvPr/>
        </p:nvGrpSpPr>
        <p:grpSpPr>
          <a:xfrm>
            <a:off x="1694556" y="7227824"/>
            <a:ext cx="1323752" cy="2826699"/>
            <a:chOff x="0" y="-9525"/>
            <a:chExt cx="452780" cy="966852"/>
          </a:xfrm>
        </p:grpSpPr>
        <p:sp>
          <p:nvSpPr>
            <p:cNvPr id="126" name="Google Shape;126;p13"/>
            <p:cNvSpPr/>
            <p:nvPr/>
          </p:nvSpPr>
          <p:spPr>
            <a:xfrm>
              <a:off x="0" y="0"/>
              <a:ext cx="452780" cy="957327"/>
            </a:xfrm>
            <a:custGeom>
              <a:rect b="b" l="l" r="r" t="t"/>
              <a:pathLst>
                <a:path extrusionOk="0" h="957327" w="452780">
                  <a:moveTo>
                    <a:pt x="216393" y="0"/>
                  </a:moveTo>
                  <a:lnTo>
                    <a:pt x="236386" y="0"/>
                  </a:lnTo>
                  <a:cubicBezTo>
                    <a:pt x="355897" y="0"/>
                    <a:pt x="452780" y="96883"/>
                    <a:pt x="452780" y="216393"/>
                  </a:cubicBezTo>
                  <a:lnTo>
                    <a:pt x="452780" y="740934"/>
                  </a:lnTo>
                  <a:cubicBezTo>
                    <a:pt x="452780" y="860445"/>
                    <a:pt x="355897" y="957327"/>
                    <a:pt x="236386" y="957327"/>
                  </a:cubicBezTo>
                  <a:lnTo>
                    <a:pt x="216393" y="957327"/>
                  </a:lnTo>
                  <a:cubicBezTo>
                    <a:pt x="96883" y="957327"/>
                    <a:pt x="0" y="860445"/>
                    <a:pt x="0" y="740934"/>
                  </a:cubicBezTo>
                  <a:lnTo>
                    <a:pt x="0" y="216393"/>
                  </a:lnTo>
                  <a:cubicBezTo>
                    <a:pt x="0" y="96883"/>
                    <a:pt x="96883" y="0"/>
                    <a:pt x="21639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7" name="Google Shape;127;p13"/>
            <p:cNvSpPr txBox="1"/>
            <p:nvPr/>
          </p:nvSpPr>
          <p:spPr>
            <a:xfrm>
              <a:off x="0" y="-9525"/>
              <a:ext cx="452780" cy="96685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32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8" name="Google Shape;128;p13"/>
          <p:cNvGrpSpPr/>
          <p:nvPr/>
        </p:nvGrpSpPr>
        <p:grpSpPr>
          <a:xfrm>
            <a:off x="3128126" y="7227824"/>
            <a:ext cx="1323752" cy="2826699"/>
            <a:chOff x="0" y="-9525"/>
            <a:chExt cx="452780" cy="966852"/>
          </a:xfrm>
        </p:grpSpPr>
        <p:sp>
          <p:nvSpPr>
            <p:cNvPr id="129" name="Google Shape;129;p13"/>
            <p:cNvSpPr/>
            <p:nvPr/>
          </p:nvSpPr>
          <p:spPr>
            <a:xfrm>
              <a:off x="0" y="0"/>
              <a:ext cx="452780" cy="957327"/>
            </a:xfrm>
            <a:custGeom>
              <a:rect b="b" l="l" r="r" t="t"/>
              <a:pathLst>
                <a:path extrusionOk="0" h="957327" w="452780">
                  <a:moveTo>
                    <a:pt x="216393" y="0"/>
                  </a:moveTo>
                  <a:lnTo>
                    <a:pt x="236386" y="0"/>
                  </a:lnTo>
                  <a:cubicBezTo>
                    <a:pt x="355897" y="0"/>
                    <a:pt x="452780" y="96883"/>
                    <a:pt x="452780" y="216393"/>
                  </a:cubicBezTo>
                  <a:lnTo>
                    <a:pt x="452780" y="740934"/>
                  </a:lnTo>
                  <a:cubicBezTo>
                    <a:pt x="452780" y="860445"/>
                    <a:pt x="355897" y="957327"/>
                    <a:pt x="236386" y="957327"/>
                  </a:cubicBezTo>
                  <a:lnTo>
                    <a:pt x="216393" y="957327"/>
                  </a:lnTo>
                  <a:cubicBezTo>
                    <a:pt x="96883" y="957327"/>
                    <a:pt x="0" y="860445"/>
                    <a:pt x="0" y="740934"/>
                  </a:cubicBezTo>
                  <a:lnTo>
                    <a:pt x="0" y="216393"/>
                  </a:lnTo>
                  <a:cubicBezTo>
                    <a:pt x="0" y="96883"/>
                    <a:pt x="96883" y="0"/>
                    <a:pt x="21639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" name="Google Shape;130;p13"/>
            <p:cNvSpPr txBox="1"/>
            <p:nvPr/>
          </p:nvSpPr>
          <p:spPr>
            <a:xfrm>
              <a:off x="0" y="-9525"/>
              <a:ext cx="452780" cy="96685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32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1" name="Google Shape;131;p13"/>
          <p:cNvGrpSpPr/>
          <p:nvPr/>
        </p:nvGrpSpPr>
        <p:grpSpPr>
          <a:xfrm>
            <a:off x="4561696" y="7227824"/>
            <a:ext cx="1323752" cy="2826699"/>
            <a:chOff x="0" y="-9525"/>
            <a:chExt cx="452780" cy="966852"/>
          </a:xfrm>
        </p:grpSpPr>
        <p:sp>
          <p:nvSpPr>
            <p:cNvPr id="132" name="Google Shape;132;p13"/>
            <p:cNvSpPr/>
            <p:nvPr/>
          </p:nvSpPr>
          <p:spPr>
            <a:xfrm>
              <a:off x="0" y="0"/>
              <a:ext cx="452780" cy="957327"/>
            </a:xfrm>
            <a:custGeom>
              <a:rect b="b" l="l" r="r" t="t"/>
              <a:pathLst>
                <a:path extrusionOk="0" h="957327" w="452780">
                  <a:moveTo>
                    <a:pt x="216393" y="0"/>
                  </a:moveTo>
                  <a:lnTo>
                    <a:pt x="236386" y="0"/>
                  </a:lnTo>
                  <a:cubicBezTo>
                    <a:pt x="355897" y="0"/>
                    <a:pt x="452780" y="96883"/>
                    <a:pt x="452780" y="216393"/>
                  </a:cubicBezTo>
                  <a:lnTo>
                    <a:pt x="452780" y="740934"/>
                  </a:lnTo>
                  <a:cubicBezTo>
                    <a:pt x="452780" y="860445"/>
                    <a:pt x="355897" y="957327"/>
                    <a:pt x="236386" y="957327"/>
                  </a:cubicBezTo>
                  <a:lnTo>
                    <a:pt x="216393" y="957327"/>
                  </a:lnTo>
                  <a:cubicBezTo>
                    <a:pt x="96883" y="957327"/>
                    <a:pt x="0" y="860445"/>
                    <a:pt x="0" y="740934"/>
                  </a:cubicBezTo>
                  <a:lnTo>
                    <a:pt x="0" y="216393"/>
                  </a:lnTo>
                  <a:cubicBezTo>
                    <a:pt x="0" y="96883"/>
                    <a:pt x="96883" y="0"/>
                    <a:pt x="21639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3" name="Google Shape;133;p13"/>
            <p:cNvSpPr txBox="1"/>
            <p:nvPr/>
          </p:nvSpPr>
          <p:spPr>
            <a:xfrm>
              <a:off x="0" y="-9525"/>
              <a:ext cx="452780" cy="96685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32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4" name="Google Shape;134;p13"/>
          <p:cNvGrpSpPr/>
          <p:nvPr/>
        </p:nvGrpSpPr>
        <p:grpSpPr>
          <a:xfrm>
            <a:off x="5995266" y="7227824"/>
            <a:ext cx="1323752" cy="2826699"/>
            <a:chOff x="0" y="-9525"/>
            <a:chExt cx="452780" cy="966852"/>
          </a:xfrm>
        </p:grpSpPr>
        <p:sp>
          <p:nvSpPr>
            <p:cNvPr id="135" name="Google Shape;135;p13"/>
            <p:cNvSpPr/>
            <p:nvPr/>
          </p:nvSpPr>
          <p:spPr>
            <a:xfrm>
              <a:off x="0" y="0"/>
              <a:ext cx="452780" cy="957327"/>
            </a:xfrm>
            <a:custGeom>
              <a:rect b="b" l="l" r="r" t="t"/>
              <a:pathLst>
                <a:path extrusionOk="0" h="957327" w="452780">
                  <a:moveTo>
                    <a:pt x="216393" y="0"/>
                  </a:moveTo>
                  <a:lnTo>
                    <a:pt x="236386" y="0"/>
                  </a:lnTo>
                  <a:cubicBezTo>
                    <a:pt x="355897" y="0"/>
                    <a:pt x="452780" y="96883"/>
                    <a:pt x="452780" y="216393"/>
                  </a:cubicBezTo>
                  <a:lnTo>
                    <a:pt x="452780" y="740934"/>
                  </a:lnTo>
                  <a:cubicBezTo>
                    <a:pt x="452780" y="860445"/>
                    <a:pt x="355897" y="957327"/>
                    <a:pt x="236386" y="957327"/>
                  </a:cubicBezTo>
                  <a:lnTo>
                    <a:pt x="216393" y="957327"/>
                  </a:lnTo>
                  <a:cubicBezTo>
                    <a:pt x="96883" y="957327"/>
                    <a:pt x="0" y="860445"/>
                    <a:pt x="0" y="740934"/>
                  </a:cubicBezTo>
                  <a:lnTo>
                    <a:pt x="0" y="216393"/>
                  </a:lnTo>
                  <a:cubicBezTo>
                    <a:pt x="0" y="96883"/>
                    <a:pt x="96883" y="0"/>
                    <a:pt x="21639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6" name="Google Shape;136;p13"/>
            <p:cNvSpPr txBox="1"/>
            <p:nvPr/>
          </p:nvSpPr>
          <p:spPr>
            <a:xfrm>
              <a:off x="0" y="-9525"/>
              <a:ext cx="452780" cy="96685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32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7" name="Google Shape;137;p13"/>
          <p:cNvSpPr/>
          <p:nvPr/>
        </p:nvSpPr>
        <p:spPr>
          <a:xfrm rot="-5400000">
            <a:off x="-518104" y="7971641"/>
            <a:ext cx="2844206" cy="1368031"/>
          </a:xfrm>
          <a:custGeom>
            <a:rect b="b" l="l" r="r" t="t"/>
            <a:pathLst>
              <a:path extrusionOk="0" h="5727193" w="11907124">
                <a:moveTo>
                  <a:pt x="9066134" y="5727193"/>
                </a:moveTo>
                <a:cubicBezTo>
                  <a:pt x="2750820" y="5723383"/>
                  <a:pt x="2301240" y="5719573"/>
                  <a:pt x="1851660" y="5714493"/>
                </a:cubicBezTo>
                <a:cubicBezTo>
                  <a:pt x="1617980" y="5711953"/>
                  <a:pt x="1384300" y="5703063"/>
                  <a:pt x="1151890" y="5667503"/>
                </a:cubicBezTo>
                <a:cubicBezTo>
                  <a:pt x="971550" y="5639563"/>
                  <a:pt x="795020" y="5597653"/>
                  <a:pt x="628650" y="5525263"/>
                </a:cubicBezTo>
                <a:cubicBezTo>
                  <a:pt x="274320" y="5371593"/>
                  <a:pt x="68580" y="5104893"/>
                  <a:pt x="35560" y="4718813"/>
                </a:cubicBezTo>
                <a:cubicBezTo>
                  <a:pt x="0" y="4303523"/>
                  <a:pt x="11430" y="1360170"/>
                  <a:pt x="91440" y="949960"/>
                </a:cubicBezTo>
                <a:cubicBezTo>
                  <a:pt x="120650" y="801370"/>
                  <a:pt x="172720" y="660400"/>
                  <a:pt x="254000" y="532130"/>
                </a:cubicBezTo>
                <a:cubicBezTo>
                  <a:pt x="389890" y="316230"/>
                  <a:pt x="590550" y="193040"/>
                  <a:pt x="830580" y="124460"/>
                </a:cubicBezTo>
                <a:cubicBezTo>
                  <a:pt x="974090" y="83820"/>
                  <a:pt x="1121410" y="74930"/>
                  <a:pt x="1267460" y="68580"/>
                </a:cubicBezTo>
                <a:cubicBezTo>
                  <a:pt x="1761490" y="46990"/>
                  <a:pt x="2255520" y="21590"/>
                  <a:pt x="2749550" y="12700"/>
                </a:cubicBezTo>
                <a:cubicBezTo>
                  <a:pt x="9304894" y="0"/>
                  <a:pt x="9994503" y="25400"/>
                  <a:pt x="10681574" y="87630"/>
                </a:cubicBezTo>
                <a:cubicBezTo>
                  <a:pt x="10823813" y="100330"/>
                  <a:pt x="10966053" y="118110"/>
                  <a:pt x="11107024" y="142240"/>
                </a:cubicBezTo>
                <a:cubicBezTo>
                  <a:pt x="11486753" y="208280"/>
                  <a:pt x="11716624" y="440690"/>
                  <a:pt x="11823303" y="803910"/>
                </a:cubicBezTo>
                <a:cubicBezTo>
                  <a:pt x="11875374" y="982980"/>
                  <a:pt x="11893153" y="1165860"/>
                  <a:pt x="11898234" y="1351280"/>
                </a:cubicBezTo>
                <a:cubicBezTo>
                  <a:pt x="11907124" y="4248913"/>
                  <a:pt x="11875374" y="4615943"/>
                  <a:pt x="11797903" y="4976623"/>
                </a:cubicBezTo>
                <a:cubicBezTo>
                  <a:pt x="11782663" y="5049013"/>
                  <a:pt x="11758534" y="5121403"/>
                  <a:pt x="11729324" y="5189983"/>
                </a:cubicBezTo>
                <a:cubicBezTo>
                  <a:pt x="11640424" y="5402073"/>
                  <a:pt x="11471513" y="5526533"/>
                  <a:pt x="11259424" y="5600193"/>
                </a:cubicBezTo>
                <a:cubicBezTo>
                  <a:pt x="11119724" y="5648453"/>
                  <a:pt x="10974944" y="5667503"/>
                  <a:pt x="10828894" y="5673853"/>
                </a:cubicBezTo>
                <a:cubicBezTo>
                  <a:pt x="10616803" y="5682743"/>
                  <a:pt x="10404713" y="5680203"/>
                  <a:pt x="10191353" y="5685283"/>
                </a:cubicBezTo>
                <a:cubicBezTo>
                  <a:pt x="9956403" y="5690363"/>
                  <a:pt x="9721453" y="5696713"/>
                  <a:pt x="9487774" y="5704333"/>
                </a:cubicBezTo>
                <a:cubicBezTo>
                  <a:pt x="9346803" y="5709413"/>
                  <a:pt x="9205834" y="5717033"/>
                  <a:pt x="9066134" y="5723383"/>
                </a:cubicBezTo>
                <a:cubicBezTo>
                  <a:pt x="9066134" y="5724653"/>
                  <a:pt x="9066134" y="5725923"/>
                  <a:pt x="9066134" y="5727193"/>
                </a:cubicBezTo>
                <a:close/>
                <a:moveTo>
                  <a:pt x="8953103" y="5648453"/>
                </a:moveTo>
                <a:cubicBezTo>
                  <a:pt x="9190594" y="5637023"/>
                  <a:pt x="9349344" y="5628133"/>
                  <a:pt x="9508094" y="5623053"/>
                </a:cubicBezTo>
                <a:cubicBezTo>
                  <a:pt x="9749394" y="5615433"/>
                  <a:pt x="9990694" y="5609083"/>
                  <a:pt x="10231994" y="5604003"/>
                </a:cubicBezTo>
                <a:cubicBezTo>
                  <a:pt x="10435194" y="5598923"/>
                  <a:pt x="10639663" y="5600193"/>
                  <a:pt x="10842863" y="5591303"/>
                </a:cubicBezTo>
                <a:cubicBezTo>
                  <a:pt x="10997803" y="5584953"/>
                  <a:pt x="11150203" y="5558283"/>
                  <a:pt x="11294984" y="5494783"/>
                </a:cubicBezTo>
                <a:cubicBezTo>
                  <a:pt x="11475324" y="5414773"/>
                  <a:pt x="11603594" y="5287773"/>
                  <a:pt x="11665824" y="5098543"/>
                </a:cubicBezTo>
                <a:cubicBezTo>
                  <a:pt x="11687413" y="5031233"/>
                  <a:pt x="11707734" y="4963923"/>
                  <a:pt x="11721703" y="4895343"/>
                </a:cubicBezTo>
                <a:cubicBezTo>
                  <a:pt x="11778853" y="4609593"/>
                  <a:pt x="11805524" y="4321303"/>
                  <a:pt x="11810603" y="1502410"/>
                </a:cubicBezTo>
                <a:cubicBezTo>
                  <a:pt x="11814413" y="1273810"/>
                  <a:pt x="11804253" y="1045210"/>
                  <a:pt x="11742024" y="822960"/>
                </a:cubicBezTo>
                <a:cubicBezTo>
                  <a:pt x="11650584" y="491490"/>
                  <a:pt x="11443574" y="279400"/>
                  <a:pt x="11096863" y="220980"/>
                </a:cubicBezTo>
                <a:cubicBezTo>
                  <a:pt x="10968594" y="199390"/>
                  <a:pt x="10839053" y="184150"/>
                  <a:pt x="10709513" y="170180"/>
                </a:cubicBezTo>
                <a:cubicBezTo>
                  <a:pt x="10305653" y="128270"/>
                  <a:pt x="9900524" y="106680"/>
                  <a:pt x="9495394" y="99060"/>
                </a:cubicBezTo>
                <a:cubicBezTo>
                  <a:pt x="9127094" y="91440"/>
                  <a:pt x="6125198" y="87630"/>
                  <a:pt x="2524760" y="95250"/>
                </a:cubicBezTo>
                <a:cubicBezTo>
                  <a:pt x="2127250" y="102870"/>
                  <a:pt x="1728470" y="125730"/>
                  <a:pt x="1330960" y="143510"/>
                </a:cubicBezTo>
                <a:cubicBezTo>
                  <a:pt x="1154430" y="151130"/>
                  <a:pt x="979170" y="165100"/>
                  <a:pt x="807720" y="208280"/>
                </a:cubicBezTo>
                <a:cubicBezTo>
                  <a:pt x="762000" y="219710"/>
                  <a:pt x="716280" y="231140"/>
                  <a:pt x="669290" y="234950"/>
                </a:cubicBezTo>
                <a:cubicBezTo>
                  <a:pt x="641350" y="237490"/>
                  <a:pt x="618490" y="246380"/>
                  <a:pt x="596900" y="261620"/>
                </a:cubicBezTo>
                <a:cubicBezTo>
                  <a:pt x="420370" y="381000"/>
                  <a:pt x="303530" y="544830"/>
                  <a:pt x="232410" y="742950"/>
                </a:cubicBezTo>
                <a:cubicBezTo>
                  <a:pt x="172720" y="911860"/>
                  <a:pt x="149860" y="1089660"/>
                  <a:pt x="133350" y="1267460"/>
                </a:cubicBezTo>
                <a:cubicBezTo>
                  <a:pt x="105410" y="2399824"/>
                  <a:pt x="97790" y="4398773"/>
                  <a:pt x="124460" y="4701033"/>
                </a:cubicBezTo>
                <a:cubicBezTo>
                  <a:pt x="147320" y="4962653"/>
                  <a:pt x="260350" y="5176013"/>
                  <a:pt x="473710" y="5333493"/>
                </a:cubicBezTo>
                <a:cubicBezTo>
                  <a:pt x="581660" y="5413503"/>
                  <a:pt x="703580" y="5463033"/>
                  <a:pt x="830580" y="5503673"/>
                </a:cubicBezTo>
                <a:cubicBezTo>
                  <a:pt x="1080770" y="5583683"/>
                  <a:pt x="1339850" y="5616703"/>
                  <a:pt x="1600200" y="5623053"/>
                </a:cubicBezTo>
                <a:cubicBezTo>
                  <a:pt x="2122170" y="5634483"/>
                  <a:pt x="2644140" y="5640833"/>
                  <a:pt x="8953103" y="5648453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13"/>
          <p:cNvSpPr/>
          <p:nvPr/>
        </p:nvSpPr>
        <p:spPr>
          <a:xfrm rot="-5400000">
            <a:off x="2363022" y="7968807"/>
            <a:ext cx="2844206" cy="1368031"/>
          </a:xfrm>
          <a:custGeom>
            <a:rect b="b" l="l" r="r" t="t"/>
            <a:pathLst>
              <a:path extrusionOk="0" h="5727193" w="11907124">
                <a:moveTo>
                  <a:pt x="9066134" y="5727193"/>
                </a:moveTo>
                <a:cubicBezTo>
                  <a:pt x="2750820" y="5723383"/>
                  <a:pt x="2301240" y="5719573"/>
                  <a:pt x="1851660" y="5714493"/>
                </a:cubicBezTo>
                <a:cubicBezTo>
                  <a:pt x="1617980" y="5711953"/>
                  <a:pt x="1384300" y="5703063"/>
                  <a:pt x="1151890" y="5667503"/>
                </a:cubicBezTo>
                <a:cubicBezTo>
                  <a:pt x="971550" y="5639563"/>
                  <a:pt x="795020" y="5597653"/>
                  <a:pt x="628650" y="5525263"/>
                </a:cubicBezTo>
                <a:cubicBezTo>
                  <a:pt x="274320" y="5371593"/>
                  <a:pt x="68580" y="5104893"/>
                  <a:pt x="35560" y="4718813"/>
                </a:cubicBezTo>
                <a:cubicBezTo>
                  <a:pt x="0" y="4303523"/>
                  <a:pt x="11430" y="1360170"/>
                  <a:pt x="91440" y="949960"/>
                </a:cubicBezTo>
                <a:cubicBezTo>
                  <a:pt x="120650" y="801370"/>
                  <a:pt x="172720" y="660400"/>
                  <a:pt x="254000" y="532130"/>
                </a:cubicBezTo>
                <a:cubicBezTo>
                  <a:pt x="389890" y="316230"/>
                  <a:pt x="590550" y="193040"/>
                  <a:pt x="830580" y="124460"/>
                </a:cubicBezTo>
                <a:cubicBezTo>
                  <a:pt x="974090" y="83820"/>
                  <a:pt x="1121410" y="74930"/>
                  <a:pt x="1267460" y="68580"/>
                </a:cubicBezTo>
                <a:cubicBezTo>
                  <a:pt x="1761490" y="46990"/>
                  <a:pt x="2255520" y="21590"/>
                  <a:pt x="2749550" y="12700"/>
                </a:cubicBezTo>
                <a:cubicBezTo>
                  <a:pt x="9304894" y="0"/>
                  <a:pt x="9994503" y="25400"/>
                  <a:pt x="10681574" y="87630"/>
                </a:cubicBezTo>
                <a:cubicBezTo>
                  <a:pt x="10823813" y="100330"/>
                  <a:pt x="10966053" y="118110"/>
                  <a:pt x="11107024" y="142240"/>
                </a:cubicBezTo>
                <a:cubicBezTo>
                  <a:pt x="11486753" y="208280"/>
                  <a:pt x="11716624" y="440690"/>
                  <a:pt x="11823303" y="803910"/>
                </a:cubicBezTo>
                <a:cubicBezTo>
                  <a:pt x="11875374" y="982980"/>
                  <a:pt x="11893153" y="1165860"/>
                  <a:pt x="11898234" y="1351280"/>
                </a:cubicBezTo>
                <a:cubicBezTo>
                  <a:pt x="11907124" y="4248913"/>
                  <a:pt x="11875374" y="4615943"/>
                  <a:pt x="11797903" y="4976623"/>
                </a:cubicBezTo>
                <a:cubicBezTo>
                  <a:pt x="11782663" y="5049013"/>
                  <a:pt x="11758534" y="5121403"/>
                  <a:pt x="11729324" y="5189983"/>
                </a:cubicBezTo>
                <a:cubicBezTo>
                  <a:pt x="11640424" y="5402073"/>
                  <a:pt x="11471513" y="5526533"/>
                  <a:pt x="11259424" y="5600193"/>
                </a:cubicBezTo>
                <a:cubicBezTo>
                  <a:pt x="11119724" y="5648453"/>
                  <a:pt x="10974944" y="5667503"/>
                  <a:pt x="10828894" y="5673853"/>
                </a:cubicBezTo>
                <a:cubicBezTo>
                  <a:pt x="10616803" y="5682743"/>
                  <a:pt x="10404713" y="5680203"/>
                  <a:pt x="10191353" y="5685283"/>
                </a:cubicBezTo>
                <a:cubicBezTo>
                  <a:pt x="9956403" y="5690363"/>
                  <a:pt x="9721453" y="5696713"/>
                  <a:pt x="9487774" y="5704333"/>
                </a:cubicBezTo>
                <a:cubicBezTo>
                  <a:pt x="9346803" y="5709413"/>
                  <a:pt x="9205834" y="5717033"/>
                  <a:pt x="9066134" y="5723383"/>
                </a:cubicBezTo>
                <a:cubicBezTo>
                  <a:pt x="9066134" y="5724653"/>
                  <a:pt x="9066134" y="5725923"/>
                  <a:pt x="9066134" y="5727193"/>
                </a:cubicBezTo>
                <a:close/>
                <a:moveTo>
                  <a:pt x="8953103" y="5648453"/>
                </a:moveTo>
                <a:cubicBezTo>
                  <a:pt x="9190594" y="5637023"/>
                  <a:pt x="9349344" y="5628133"/>
                  <a:pt x="9508094" y="5623053"/>
                </a:cubicBezTo>
                <a:cubicBezTo>
                  <a:pt x="9749394" y="5615433"/>
                  <a:pt x="9990694" y="5609083"/>
                  <a:pt x="10231994" y="5604003"/>
                </a:cubicBezTo>
                <a:cubicBezTo>
                  <a:pt x="10435194" y="5598923"/>
                  <a:pt x="10639663" y="5600193"/>
                  <a:pt x="10842863" y="5591303"/>
                </a:cubicBezTo>
                <a:cubicBezTo>
                  <a:pt x="10997803" y="5584953"/>
                  <a:pt x="11150203" y="5558283"/>
                  <a:pt x="11294984" y="5494783"/>
                </a:cubicBezTo>
                <a:cubicBezTo>
                  <a:pt x="11475324" y="5414773"/>
                  <a:pt x="11603594" y="5287773"/>
                  <a:pt x="11665824" y="5098543"/>
                </a:cubicBezTo>
                <a:cubicBezTo>
                  <a:pt x="11687413" y="5031233"/>
                  <a:pt x="11707734" y="4963923"/>
                  <a:pt x="11721703" y="4895343"/>
                </a:cubicBezTo>
                <a:cubicBezTo>
                  <a:pt x="11778853" y="4609593"/>
                  <a:pt x="11805524" y="4321303"/>
                  <a:pt x="11810603" y="1502410"/>
                </a:cubicBezTo>
                <a:cubicBezTo>
                  <a:pt x="11814413" y="1273810"/>
                  <a:pt x="11804253" y="1045210"/>
                  <a:pt x="11742024" y="822960"/>
                </a:cubicBezTo>
                <a:cubicBezTo>
                  <a:pt x="11650584" y="491490"/>
                  <a:pt x="11443574" y="279400"/>
                  <a:pt x="11096863" y="220980"/>
                </a:cubicBezTo>
                <a:cubicBezTo>
                  <a:pt x="10968594" y="199390"/>
                  <a:pt x="10839053" y="184150"/>
                  <a:pt x="10709513" y="170180"/>
                </a:cubicBezTo>
                <a:cubicBezTo>
                  <a:pt x="10305653" y="128270"/>
                  <a:pt x="9900524" y="106680"/>
                  <a:pt x="9495394" y="99060"/>
                </a:cubicBezTo>
                <a:cubicBezTo>
                  <a:pt x="9127094" y="91440"/>
                  <a:pt x="6125198" y="87630"/>
                  <a:pt x="2524760" y="95250"/>
                </a:cubicBezTo>
                <a:cubicBezTo>
                  <a:pt x="2127250" y="102870"/>
                  <a:pt x="1728470" y="125730"/>
                  <a:pt x="1330960" y="143510"/>
                </a:cubicBezTo>
                <a:cubicBezTo>
                  <a:pt x="1154430" y="151130"/>
                  <a:pt x="979170" y="165100"/>
                  <a:pt x="807720" y="208280"/>
                </a:cubicBezTo>
                <a:cubicBezTo>
                  <a:pt x="762000" y="219710"/>
                  <a:pt x="716280" y="231140"/>
                  <a:pt x="669290" y="234950"/>
                </a:cubicBezTo>
                <a:cubicBezTo>
                  <a:pt x="641350" y="237490"/>
                  <a:pt x="618490" y="246380"/>
                  <a:pt x="596900" y="261620"/>
                </a:cubicBezTo>
                <a:cubicBezTo>
                  <a:pt x="420370" y="381000"/>
                  <a:pt x="303530" y="544830"/>
                  <a:pt x="232410" y="742950"/>
                </a:cubicBezTo>
                <a:cubicBezTo>
                  <a:pt x="172720" y="911860"/>
                  <a:pt x="149860" y="1089660"/>
                  <a:pt x="133350" y="1267460"/>
                </a:cubicBezTo>
                <a:cubicBezTo>
                  <a:pt x="105410" y="2399824"/>
                  <a:pt x="97790" y="4398773"/>
                  <a:pt x="124460" y="4701033"/>
                </a:cubicBezTo>
                <a:cubicBezTo>
                  <a:pt x="147320" y="4962653"/>
                  <a:pt x="260350" y="5176013"/>
                  <a:pt x="473710" y="5333493"/>
                </a:cubicBezTo>
                <a:cubicBezTo>
                  <a:pt x="581660" y="5413503"/>
                  <a:pt x="703580" y="5463033"/>
                  <a:pt x="830580" y="5503673"/>
                </a:cubicBezTo>
                <a:cubicBezTo>
                  <a:pt x="1080770" y="5583683"/>
                  <a:pt x="1339850" y="5616703"/>
                  <a:pt x="1600200" y="5623053"/>
                </a:cubicBezTo>
                <a:cubicBezTo>
                  <a:pt x="2122170" y="5634483"/>
                  <a:pt x="2644140" y="5640833"/>
                  <a:pt x="8953103" y="5648453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13"/>
          <p:cNvSpPr/>
          <p:nvPr/>
        </p:nvSpPr>
        <p:spPr>
          <a:xfrm rot="-5400000">
            <a:off x="922459" y="7971641"/>
            <a:ext cx="2844206" cy="1368031"/>
          </a:xfrm>
          <a:custGeom>
            <a:rect b="b" l="l" r="r" t="t"/>
            <a:pathLst>
              <a:path extrusionOk="0" h="5727193" w="11907124">
                <a:moveTo>
                  <a:pt x="9066134" y="5727193"/>
                </a:moveTo>
                <a:cubicBezTo>
                  <a:pt x="2750820" y="5723383"/>
                  <a:pt x="2301240" y="5719573"/>
                  <a:pt x="1851660" y="5714493"/>
                </a:cubicBezTo>
                <a:cubicBezTo>
                  <a:pt x="1617980" y="5711953"/>
                  <a:pt x="1384300" y="5703063"/>
                  <a:pt x="1151890" y="5667503"/>
                </a:cubicBezTo>
                <a:cubicBezTo>
                  <a:pt x="971550" y="5639563"/>
                  <a:pt x="795020" y="5597653"/>
                  <a:pt x="628650" y="5525263"/>
                </a:cubicBezTo>
                <a:cubicBezTo>
                  <a:pt x="274320" y="5371593"/>
                  <a:pt x="68580" y="5104893"/>
                  <a:pt x="35560" y="4718813"/>
                </a:cubicBezTo>
                <a:cubicBezTo>
                  <a:pt x="0" y="4303523"/>
                  <a:pt x="11430" y="1360170"/>
                  <a:pt x="91440" y="949960"/>
                </a:cubicBezTo>
                <a:cubicBezTo>
                  <a:pt x="120650" y="801370"/>
                  <a:pt x="172720" y="660400"/>
                  <a:pt x="254000" y="532130"/>
                </a:cubicBezTo>
                <a:cubicBezTo>
                  <a:pt x="389890" y="316230"/>
                  <a:pt x="590550" y="193040"/>
                  <a:pt x="830580" y="124460"/>
                </a:cubicBezTo>
                <a:cubicBezTo>
                  <a:pt x="974090" y="83820"/>
                  <a:pt x="1121410" y="74930"/>
                  <a:pt x="1267460" y="68580"/>
                </a:cubicBezTo>
                <a:cubicBezTo>
                  <a:pt x="1761490" y="46990"/>
                  <a:pt x="2255520" y="21590"/>
                  <a:pt x="2749550" y="12700"/>
                </a:cubicBezTo>
                <a:cubicBezTo>
                  <a:pt x="9304894" y="0"/>
                  <a:pt x="9994503" y="25400"/>
                  <a:pt x="10681574" y="87630"/>
                </a:cubicBezTo>
                <a:cubicBezTo>
                  <a:pt x="10823813" y="100330"/>
                  <a:pt x="10966053" y="118110"/>
                  <a:pt x="11107024" y="142240"/>
                </a:cubicBezTo>
                <a:cubicBezTo>
                  <a:pt x="11486753" y="208280"/>
                  <a:pt x="11716624" y="440690"/>
                  <a:pt x="11823303" y="803910"/>
                </a:cubicBezTo>
                <a:cubicBezTo>
                  <a:pt x="11875374" y="982980"/>
                  <a:pt x="11893153" y="1165860"/>
                  <a:pt x="11898234" y="1351280"/>
                </a:cubicBezTo>
                <a:cubicBezTo>
                  <a:pt x="11907124" y="4248913"/>
                  <a:pt x="11875374" y="4615943"/>
                  <a:pt x="11797903" y="4976623"/>
                </a:cubicBezTo>
                <a:cubicBezTo>
                  <a:pt x="11782663" y="5049013"/>
                  <a:pt x="11758534" y="5121403"/>
                  <a:pt x="11729324" y="5189983"/>
                </a:cubicBezTo>
                <a:cubicBezTo>
                  <a:pt x="11640424" y="5402073"/>
                  <a:pt x="11471513" y="5526533"/>
                  <a:pt x="11259424" y="5600193"/>
                </a:cubicBezTo>
                <a:cubicBezTo>
                  <a:pt x="11119724" y="5648453"/>
                  <a:pt x="10974944" y="5667503"/>
                  <a:pt x="10828894" y="5673853"/>
                </a:cubicBezTo>
                <a:cubicBezTo>
                  <a:pt x="10616803" y="5682743"/>
                  <a:pt x="10404713" y="5680203"/>
                  <a:pt x="10191353" y="5685283"/>
                </a:cubicBezTo>
                <a:cubicBezTo>
                  <a:pt x="9956403" y="5690363"/>
                  <a:pt x="9721453" y="5696713"/>
                  <a:pt x="9487774" y="5704333"/>
                </a:cubicBezTo>
                <a:cubicBezTo>
                  <a:pt x="9346803" y="5709413"/>
                  <a:pt x="9205834" y="5717033"/>
                  <a:pt x="9066134" y="5723383"/>
                </a:cubicBezTo>
                <a:cubicBezTo>
                  <a:pt x="9066134" y="5724653"/>
                  <a:pt x="9066134" y="5725923"/>
                  <a:pt x="9066134" y="5727193"/>
                </a:cubicBezTo>
                <a:close/>
                <a:moveTo>
                  <a:pt x="8953103" y="5648453"/>
                </a:moveTo>
                <a:cubicBezTo>
                  <a:pt x="9190594" y="5637023"/>
                  <a:pt x="9349344" y="5628133"/>
                  <a:pt x="9508094" y="5623053"/>
                </a:cubicBezTo>
                <a:cubicBezTo>
                  <a:pt x="9749394" y="5615433"/>
                  <a:pt x="9990694" y="5609083"/>
                  <a:pt x="10231994" y="5604003"/>
                </a:cubicBezTo>
                <a:cubicBezTo>
                  <a:pt x="10435194" y="5598923"/>
                  <a:pt x="10639663" y="5600193"/>
                  <a:pt x="10842863" y="5591303"/>
                </a:cubicBezTo>
                <a:cubicBezTo>
                  <a:pt x="10997803" y="5584953"/>
                  <a:pt x="11150203" y="5558283"/>
                  <a:pt x="11294984" y="5494783"/>
                </a:cubicBezTo>
                <a:cubicBezTo>
                  <a:pt x="11475324" y="5414773"/>
                  <a:pt x="11603594" y="5287773"/>
                  <a:pt x="11665824" y="5098543"/>
                </a:cubicBezTo>
                <a:cubicBezTo>
                  <a:pt x="11687413" y="5031233"/>
                  <a:pt x="11707734" y="4963923"/>
                  <a:pt x="11721703" y="4895343"/>
                </a:cubicBezTo>
                <a:cubicBezTo>
                  <a:pt x="11778853" y="4609593"/>
                  <a:pt x="11805524" y="4321303"/>
                  <a:pt x="11810603" y="1502410"/>
                </a:cubicBezTo>
                <a:cubicBezTo>
                  <a:pt x="11814413" y="1273810"/>
                  <a:pt x="11804253" y="1045210"/>
                  <a:pt x="11742024" y="822960"/>
                </a:cubicBezTo>
                <a:cubicBezTo>
                  <a:pt x="11650584" y="491490"/>
                  <a:pt x="11443574" y="279400"/>
                  <a:pt x="11096863" y="220980"/>
                </a:cubicBezTo>
                <a:cubicBezTo>
                  <a:pt x="10968594" y="199390"/>
                  <a:pt x="10839053" y="184150"/>
                  <a:pt x="10709513" y="170180"/>
                </a:cubicBezTo>
                <a:cubicBezTo>
                  <a:pt x="10305653" y="128270"/>
                  <a:pt x="9900524" y="106680"/>
                  <a:pt x="9495394" y="99060"/>
                </a:cubicBezTo>
                <a:cubicBezTo>
                  <a:pt x="9127094" y="91440"/>
                  <a:pt x="6125198" y="87630"/>
                  <a:pt x="2524760" y="95250"/>
                </a:cubicBezTo>
                <a:cubicBezTo>
                  <a:pt x="2127250" y="102870"/>
                  <a:pt x="1728470" y="125730"/>
                  <a:pt x="1330960" y="143510"/>
                </a:cubicBezTo>
                <a:cubicBezTo>
                  <a:pt x="1154430" y="151130"/>
                  <a:pt x="979170" y="165100"/>
                  <a:pt x="807720" y="208280"/>
                </a:cubicBezTo>
                <a:cubicBezTo>
                  <a:pt x="762000" y="219710"/>
                  <a:pt x="716280" y="231140"/>
                  <a:pt x="669290" y="234950"/>
                </a:cubicBezTo>
                <a:cubicBezTo>
                  <a:pt x="641350" y="237490"/>
                  <a:pt x="618490" y="246380"/>
                  <a:pt x="596900" y="261620"/>
                </a:cubicBezTo>
                <a:cubicBezTo>
                  <a:pt x="420370" y="381000"/>
                  <a:pt x="303530" y="544830"/>
                  <a:pt x="232410" y="742950"/>
                </a:cubicBezTo>
                <a:cubicBezTo>
                  <a:pt x="172720" y="911860"/>
                  <a:pt x="149860" y="1089660"/>
                  <a:pt x="133350" y="1267460"/>
                </a:cubicBezTo>
                <a:cubicBezTo>
                  <a:pt x="105410" y="2399824"/>
                  <a:pt x="97790" y="4398773"/>
                  <a:pt x="124460" y="4701033"/>
                </a:cubicBezTo>
                <a:cubicBezTo>
                  <a:pt x="147320" y="4962653"/>
                  <a:pt x="260350" y="5176013"/>
                  <a:pt x="473710" y="5333493"/>
                </a:cubicBezTo>
                <a:cubicBezTo>
                  <a:pt x="581660" y="5413503"/>
                  <a:pt x="703580" y="5463033"/>
                  <a:pt x="830580" y="5503673"/>
                </a:cubicBezTo>
                <a:cubicBezTo>
                  <a:pt x="1080770" y="5583683"/>
                  <a:pt x="1339850" y="5616703"/>
                  <a:pt x="1600200" y="5623053"/>
                </a:cubicBezTo>
                <a:cubicBezTo>
                  <a:pt x="2122170" y="5634483"/>
                  <a:pt x="2644140" y="5640833"/>
                  <a:pt x="8953103" y="5648453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13"/>
          <p:cNvSpPr txBox="1"/>
          <p:nvPr/>
        </p:nvSpPr>
        <p:spPr>
          <a:xfrm>
            <a:off x="3132645" y="7724697"/>
            <a:ext cx="1323752" cy="390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50" u="none" cap="none" strike="noStrike">
                <a:solidFill>
                  <a:srgbClr val="000000"/>
                </a:solidFill>
                <a:latin typeface="Vollkorn"/>
                <a:ea typeface="Vollkorn"/>
                <a:cs typeface="Vollkorn"/>
                <a:sym typeface="Vollkorn"/>
              </a:rPr>
              <a:t>Hidden factor goes here</a:t>
            </a:r>
            <a:endParaRPr/>
          </a:p>
        </p:txBody>
      </p:sp>
      <p:sp>
        <p:nvSpPr>
          <p:cNvPr id="141" name="Google Shape;141;p13"/>
          <p:cNvSpPr/>
          <p:nvPr/>
        </p:nvSpPr>
        <p:spPr>
          <a:xfrm rot="-5400000">
            <a:off x="5244147" y="7968807"/>
            <a:ext cx="2844206" cy="1368031"/>
          </a:xfrm>
          <a:custGeom>
            <a:rect b="b" l="l" r="r" t="t"/>
            <a:pathLst>
              <a:path extrusionOk="0" h="5727193" w="11907124">
                <a:moveTo>
                  <a:pt x="9066134" y="5727193"/>
                </a:moveTo>
                <a:cubicBezTo>
                  <a:pt x="2750820" y="5723383"/>
                  <a:pt x="2301240" y="5719573"/>
                  <a:pt x="1851660" y="5714493"/>
                </a:cubicBezTo>
                <a:cubicBezTo>
                  <a:pt x="1617980" y="5711953"/>
                  <a:pt x="1384300" y="5703063"/>
                  <a:pt x="1151890" y="5667503"/>
                </a:cubicBezTo>
                <a:cubicBezTo>
                  <a:pt x="971550" y="5639563"/>
                  <a:pt x="795020" y="5597653"/>
                  <a:pt x="628650" y="5525263"/>
                </a:cubicBezTo>
                <a:cubicBezTo>
                  <a:pt x="274320" y="5371593"/>
                  <a:pt x="68580" y="5104893"/>
                  <a:pt x="35560" y="4718813"/>
                </a:cubicBezTo>
                <a:cubicBezTo>
                  <a:pt x="0" y="4303523"/>
                  <a:pt x="11430" y="1360170"/>
                  <a:pt x="91440" y="949960"/>
                </a:cubicBezTo>
                <a:cubicBezTo>
                  <a:pt x="120650" y="801370"/>
                  <a:pt x="172720" y="660400"/>
                  <a:pt x="254000" y="532130"/>
                </a:cubicBezTo>
                <a:cubicBezTo>
                  <a:pt x="389890" y="316230"/>
                  <a:pt x="590550" y="193040"/>
                  <a:pt x="830580" y="124460"/>
                </a:cubicBezTo>
                <a:cubicBezTo>
                  <a:pt x="974090" y="83820"/>
                  <a:pt x="1121410" y="74930"/>
                  <a:pt x="1267460" y="68580"/>
                </a:cubicBezTo>
                <a:cubicBezTo>
                  <a:pt x="1761490" y="46990"/>
                  <a:pt x="2255520" y="21590"/>
                  <a:pt x="2749550" y="12700"/>
                </a:cubicBezTo>
                <a:cubicBezTo>
                  <a:pt x="9304894" y="0"/>
                  <a:pt x="9994503" y="25400"/>
                  <a:pt x="10681574" y="87630"/>
                </a:cubicBezTo>
                <a:cubicBezTo>
                  <a:pt x="10823813" y="100330"/>
                  <a:pt x="10966053" y="118110"/>
                  <a:pt x="11107024" y="142240"/>
                </a:cubicBezTo>
                <a:cubicBezTo>
                  <a:pt x="11486753" y="208280"/>
                  <a:pt x="11716624" y="440690"/>
                  <a:pt x="11823303" y="803910"/>
                </a:cubicBezTo>
                <a:cubicBezTo>
                  <a:pt x="11875374" y="982980"/>
                  <a:pt x="11893153" y="1165860"/>
                  <a:pt x="11898234" y="1351280"/>
                </a:cubicBezTo>
                <a:cubicBezTo>
                  <a:pt x="11907124" y="4248913"/>
                  <a:pt x="11875374" y="4615943"/>
                  <a:pt x="11797903" y="4976623"/>
                </a:cubicBezTo>
                <a:cubicBezTo>
                  <a:pt x="11782663" y="5049013"/>
                  <a:pt x="11758534" y="5121403"/>
                  <a:pt x="11729324" y="5189983"/>
                </a:cubicBezTo>
                <a:cubicBezTo>
                  <a:pt x="11640424" y="5402073"/>
                  <a:pt x="11471513" y="5526533"/>
                  <a:pt x="11259424" y="5600193"/>
                </a:cubicBezTo>
                <a:cubicBezTo>
                  <a:pt x="11119724" y="5648453"/>
                  <a:pt x="10974944" y="5667503"/>
                  <a:pt x="10828894" y="5673853"/>
                </a:cubicBezTo>
                <a:cubicBezTo>
                  <a:pt x="10616803" y="5682743"/>
                  <a:pt x="10404713" y="5680203"/>
                  <a:pt x="10191353" y="5685283"/>
                </a:cubicBezTo>
                <a:cubicBezTo>
                  <a:pt x="9956403" y="5690363"/>
                  <a:pt x="9721453" y="5696713"/>
                  <a:pt x="9487774" y="5704333"/>
                </a:cubicBezTo>
                <a:cubicBezTo>
                  <a:pt x="9346803" y="5709413"/>
                  <a:pt x="9205834" y="5717033"/>
                  <a:pt x="9066134" y="5723383"/>
                </a:cubicBezTo>
                <a:cubicBezTo>
                  <a:pt x="9066134" y="5724653"/>
                  <a:pt x="9066134" y="5725923"/>
                  <a:pt x="9066134" y="5727193"/>
                </a:cubicBezTo>
                <a:close/>
                <a:moveTo>
                  <a:pt x="8953103" y="5648453"/>
                </a:moveTo>
                <a:cubicBezTo>
                  <a:pt x="9190594" y="5637023"/>
                  <a:pt x="9349344" y="5628133"/>
                  <a:pt x="9508094" y="5623053"/>
                </a:cubicBezTo>
                <a:cubicBezTo>
                  <a:pt x="9749394" y="5615433"/>
                  <a:pt x="9990694" y="5609083"/>
                  <a:pt x="10231994" y="5604003"/>
                </a:cubicBezTo>
                <a:cubicBezTo>
                  <a:pt x="10435194" y="5598923"/>
                  <a:pt x="10639663" y="5600193"/>
                  <a:pt x="10842863" y="5591303"/>
                </a:cubicBezTo>
                <a:cubicBezTo>
                  <a:pt x="10997803" y="5584953"/>
                  <a:pt x="11150203" y="5558283"/>
                  <a:pt x="11294984" y="5494783"/>
                </a:cubicBezTo>
                <a:cubicBezTo>
                  <a:pt x="11475324" y="5414773"/>
                  <a:pt x="11603594" y="5287773"/>
                  <a:pt x="11665824" y="5098543"/>
                </a:cubicBezTo>
                <a:cubicBezTo>
                  <a:pt x="11687413" y="5031233"/>
                  <a:pt x="11707734" y="4963923"/>
                  <a:pt x="11721703" y="4895343"/>
                </a:cubicBezTo>
                <a:cubicBezTo>
                  <a:pt x="11778853" y="4609593"/>
                  <a:pt x="11805524" y="4321303"/>
                  <a:pt x="11810603" y="1502410"/>
                </a:cubicBezTo>
                <a:cubicBezTo>
                  <a:pt x="11814413" y="1273810"/>
                  <a:pt x="11804253" y="1045210"/>
                  <a:pt x="11742024" y="822960"/>
                </a:cubicBezTo>
                <a:cubicBezTo>
                  <a:pt x="11650584" y="491490"/>
                  <a:pt x="11443574" y="279400"/>
                  <a:pt x="11096863" y="220980"/>
                </a:cubicBezTo>
                <a:cubicBezTo>
                  <a:pt x="10968594" y="199390"/>
                  <a:pt x="10839053" y="184150"/>
                  <a:pt x="10709513" y="170180"/>
                </a:cubicBezTo>
                <a:cubicBezTo>
                  <a:pt x="10305653" y="128270"/>
                  <a:pt x="9900524" y="106680"/>
                  <a:pt x="9495394" y="99060"/>
                </a:cubicBezTo>
                <a:cubicBezTo>
                  <a:pt x="9127094" y="91440"/>
                  <a:pt x="6125198" y="87630"/>
                  <a:pt x="2524760" y="95250"/>
                </a:cubicBezTo>
                <a:cubicBezTo>
                  <a:pt x="2127250" y="102870"/>
                  <a:pt x="1728470" y="125730"/>
                  <a:pt x="1330960" y="143510"/>
                </a:cubicBezTo>
                <a:cubicBezTo>
                  <a:pt x="1154430" y="151130"/>
                  <a:pt x="979170" y="165100"/>
                  <a:pt x="807720" y="208280"/>
                </a:cubicBezTo>
                <a:cubicBezTo>
                  <a:pt x="762000" y="219710"/>
                  <a:pt x="716280" y="231140"/>
                  <a:pt x="669290" y="234950"/>
                </a:cubicBezTo>
                <a:cubicBezTo>
                  <a:pt x="641350" y="237490"/>
                  <a:pt x="618490" y="246380"/>
                  <a:pt x="596900" y="261620"/>
                </a:cubicBezTo>
                <a:cubicBezTo>
                  <a:pt x="420370" y="381000"/>
                  <a:pt x="303530" y="544830"/>
                  <a:pt x="232410" y="742950"/>
                </a:cubicBezTo>
                <a:cubicBezTo>
                  <a:pt x="172720" y="911860"/>
                  <a:pt x="149860" y="1089660"/>
                  <a:pt x="133350" y="1267460"/>
                </a:cubicBezTo>
                <a:cubicBezTo>
                  <a:pt x="105410" y="2399824"/>
                  <a:pt x="97790" y="4398773"/>
                  <a:pt x="124460" y="4701033"/>
                </a:cubicBezTo>
                <a:cubicBezTo>
                  <a:pt x="147320" y="4962653"/>
                  <a:pt x="260350" y="5176013"/>
                  <a:pt x="473710" y="5333493"/>
                </a:cubicBezTo>
                <a:cubicBezTo>
                  <a:pt x="581660" y="5413503"/>
                  <a:pt x="703580" y="5463033"/>
                  <a:pt x="830580" y="5503673"/>
                </a:cubicBezTo>
                <a:cubicBezTo>
                  <a:pt x="1080770" y="5583683"/>
                  <a:pt x="1339850" y="5616703"/>
                  <a:pt x="1600200" y="5623053"/>
                </a:cubicBezTo>
                <a:cubicBezTo>
                  <a:pt x="2122170" y="5634483"/>
                  <a:pt x="2644140" y="5640833"/>
                  <a:pt x="8953103" y="5648453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13"/>
          <p:cNvSpPr/>
          <p:nvPr/>
        </p:nvSpPr>
        <p:spPr>
          <a:xfrm rot="-5400000">
            <a:off x="3803585" y="7968807"/>
            <a:ext cx="2844206" cy="1368031"/>
          </a:xfrm>
          <a:custGeom>
            <a:rect b="b" l="l" r="r" t="t"/>
            <a:pathLst>
              <a:path extrusionOk="0" h="5727193" w="11907124">
                <a:moveTo>
                  <a:pt x="9066134" y="5727193"/>
                </a:moveTo>
                <a:cubicBezTo>
                  <a:pt x="2750820" y="5723383"/>
                  <a:pt x="2301240" y="5719573"/>
                  <a:pt x="1851660" y="5714493"/>
                </a:cubicBezTo>
                <a:cubicBezTo>
                  <a:pt x="1617980" y="5711953"/>
                  <a:pt x="1384300" y="5703063"/>
                  <a:pt x="1151890" y="5667503"/>
                </a:cubicBezTo>
                <a:cubicBezTo>
                  <a:pt x="971550" y="5639563"/>
                  <a:pt x="795020" y="5597653"/>
                  <a:pt x="628650" y="5525263"/>
                </a:cubicBezTo>
                <a:cubicBezTo>
                  <a:pt x="274320" y="5371593"/>
                  <a:pt x="68580" y="5104893"/>
                  <a:pt x="35560" y="4718813"/>
                </a:cubicBezTo>
                <a:cubicBezTo>
                  <a:pt x="0" y="4303523"/>
                  <a:pt x="11430" y="1360170"/>
                  <a:pt x="91440" y="949960"/>
                </a:cubicBezTo>
                <a:cubicBezTo>
                  <a:pt x="120650" y="801370"/>
                  <a:pt x="172720" y="660400"/>
                  <a:pt x="254000" y="532130"/>
                </a:cubicBezTo>
                <a:cubicBezTo>
                  <a:pt x="389890" y="316230"/>
                  <a:pt x="590550" y="193040"/>
                  <a:pt x="830580" y="124460"/>
                </a:cubicBezTo>
                <a:cubicBezTo>
                  <a:pt x="974090" y="83820"/>
                  <a:pt x="1121410" y="74930"/>
                  <a:pt x="1267460" y="68580"/>
                </a:cubicBezTo>
                <a:cubicBezTo>
                  <a:pt x="1761490" y="46990"/>
                  <a:pt x="2255520" y="21590"/>
                  <a:pt x="2749550" y="12700"/>
                </a:cubicBezTo>
                <a:cubicBezTo>
                  <a:pt x="9304894" y="0"/>
                  <a:pt x="9994503" y="25400"/>
                  <a:pt x="10681574" y="87630"/>
                </a:cubicBezTo>
                <a:cubicBezTo>
                  <a:pt x="10823813" y="100330"/>
                  <a:pt x="10966053" y="118110"/>
                  <a:pt x="11107024" y="142240"/>
                </a:cubicBezTo>
                <a:cubicBezTo>
                  <a:pt x="11486753" y="208280"/>
                  <a:pt x="11716624" y="440690"/>
                  <a:pt x="11823303" y="803910"/>
                </a:cubicBezTo>
                <a:cubicBezTo>
                  <a:pt x="11875374" y="982980"/>
                  <a:pt x="11893153" y="1165860"/>
                  <a:pt x="11898234" y="1351280"/>
                </a:cubicBezTo>
                <a:cubicBezTo>
                  <a:pt x="11907124" y="4248913"/>
                  <a:pt x="11875374" y="4615943"/>
                  <a:pt x="11797903" y="4976623"/>
                </a:cubicBezTo>
                <a:cubicBezTo>
                  <a:pt x="11782663" y="5049013"/>
                  <a:pt x="11758534" y="5121403"/>
                  <a:pt x="11729324" y="5189983"/>
                </a:cubicBezTo>
                <a:cubicBezTo>
                  <a:pt x="11640424" y="5402073"/>
                  <a:pt x="11471513" y="5526533"/>
                  <a:pt x="11259424" y="5600193"/>
                </a:cubicBezTo>
                <a:cubicBezTo>
                  <a:pt x="11119724" y="5648453"/>
                  <a:pt x="10974944" y="5667503"/>
                  <a:pt x="10828894" y="5673853"/>
                </a:cubicBezTo>
                <a:cubicBezTo>
                  <a:pt x="10616803" y="5682743"/>
                  <a:pt x="10404713" y="5680203"/>
                  <a:pt x="10191353" y="5685283"/>
                </a:cubicBezTo>
                <a:cubicBezTo>
                  <a:pt x="9956403" y="5690363"/>
                  <a:pt x="9721453" y="5696713"/>
                  <a:pt x="9487774" y="5704333"/>
                </a:cubicBezTo>
                <a:cubicBezTo>
                  <a:pt x="9346803" y="5709413"/>
                  <a:pt x="9205834" y="5717033"/>
                  <a:pt x="9066134" y="5723383"/>
                </a:cubicBezTo>
                <a:cubicBezTo>
                  <a:pt x="9066134" y="5724653"/>
                  <a:pt x="9066134" y="5725923"/>
                  <a:pt x="9066134" y="5727193"/>
                </a:cubicBezTo>
                <a:close/>
                <a:moveTo>
                  <a:pt x="8953103" y="5648453"/>
                </a:moveTo>
                <a:cubicBezTo>
                  <a:pt x="9190594" y="5637023"/>
                  <a:pt x="9349344" y="5628133"/>
                  <a:pt x="9508094" y="5623053"/>
                </a:cubicBezTo>
                <a:cubicBezTo>
                  <a:pt x="9749394" y="5615433"/>
                  <a:pt x="9990694" y="5609083"/>
                  <a:pt x="10231994" y="5604003"/>
                </a:cubicBezTo>
                <a:cubicBezTo>
                  <a:pt x="10435194" y="5598923"/>
                  <a:pt x="10639663" y="5600193"/>
                  <a:pt x="10842863" y="5591303"/>
                </a:cubicBezTo>
                <a:cubicBezTo>
                  <a:pt x="10997803" y="5584953"/>
                  <a:pt x="11150203" y="5558283"/>
                  <a:pt x="11294984" y="5494783"/>
                </a:cubicBezTo>
                <a:cubicBezTo>
                  <a:pt x="11475324" y="5414773"/>
                  <a:pt x="11603594" y="5287773"/>
                  <a:pt x="11665824" y="5098543"/>
                </a:cubicBezTo>
                <a:cubicBezTo>
                  <a:pt x="11687413" y="5031233"/>
                  <a:pt x="11707734" y="4963923"/>
                  <a:pt x="11721703" y="4895343"/>
                </a:cubicBezTo>
                <a:cubicBezTo>
                  <a:pt x="11778853" y="4609593"/>
                  <a:pt x="11805524" y="4321303"/>
                  <a:pt x="11810603" y="1502410"/>
                </a:cubicBezTo>
                <a:cubicBezTo>
                  <a:pt x="11814413" y="1273810"/>
                  <a:pt x="11804253" y="1045210"/>
                  <a:pt x="11742024" y="822960"/>
                </a:cubicBezTo>
                <a:cubicBezTo>
                  <a:pt x="11650584" y="491490"/>
                  <a:pt x="11443574" y="279400"/>
                  <a:pt x="11096863" y="220980"/>
                </a:cubicBezTo>
                <a:cubicBezTo>
                  <a:pt x="10968594" y="199390"/>
                  <a:pt x="10839053" y="184150"/>
                  <a:pt x="10709513" y="170180"/>
                </a:cubicBezTo>
                <a:cubicBezTo>
                  <a:pt x="10305653" y="128270"/>
                  <a:pt x="9900524" y="106680"/>
                  <a:pt x="9495394" y="99060"/>
                </a:cubicBezTo>
                <a:cubicBezTo>
                  <a:pt x="9127094" y="91440"/>
                  <a:pt x="6125198" y="87630"/>
                  <a:pt x="2524760" y="95250"/>
                </a:cubicBezTo>
                <a:cubicBezTo>
                  <a:pt x="2127250" y="102870"/>
                  <a:pt x="1728470" y="125730"/>
                  <a:pt x="1330960" y="143510"/>
                </a:cubicBezTo>
                <a:cubicBezTo>
                  <a:pt x="1154430" y="151130"/>
                  <a:pt x="979170" y="165100"/>
                  <a:pt x="807720" y="208280"/>
                </a:cubicBezTo>
                <a:cubicBezTo>
                  <a:pt x="762000" y="219710"/>
                  <a:pt x="716280" y="231140"/>
                  <a:pt x="669290" y="234950"/>
                </a:cubicBezTo>
                <a:cubicBezTo>
                  <a:pt x="641350" y="237490"/>
                  <a:pt x="618490" y="246380"/>
                  <a:pt x="596900" y="261620"/>
                </a:cubicBezTo>
                <a:cubicBezTo>
                  <a:pt x="420370" y="381000"/>
                  <a:pt x="303530" y="544830"/>
                  <a:pt x="232410" y="742950"/>
                </a:cubicBezTo>
                <a:cubicBezTo>
                  <a:pt x="172720" y="911860"/>
                  <a:pt x="149860" y="1089660"/>
                  <a:pt x="133350" y="1267460"/>
                </a:cubicBezTo>
                <a:cubicBezTo>
                  <a:pt x="105410" y="2399824"/>
                  <a:pt x="97790" y="4398773"/>
                  <a:pt x="124460" y="4701033"/>
                </a:cubicBezTo>
                <a:cubicBezTo>
                  <a:pt x="147320" y="4962653"/>
                  <a:pt x="260350" y="5176013"/>
                  <a:pt x="473710" y="5333493"/>
                </a:cubicBezTo>
                <a:cubicBezTo>
                  <a:pt x="581660" y="5413503"/>
                  <a:pt x="703580" y="5463033"/>
                  <a:pt x="830580" y="5503673"/>
                </a:cubicBezTo>
                <a:cubicBezTo>
                  <a:pt x="1080770" y="5583683"/>
                  <a:pt x="1339850" y="5616703"/>
                  <a:pt x="1600200" y="5623053"/>
                </a:cubicBezTo>
                <a:cubicBezTo>
                  <a:pt x="2122170" y="5634483"/>
                  <a:pt x="2644140" y="5640833"/>
                  <a:pt x="8953103" y="5648453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13"/>
          <p:cNvSpPr/>
          <p:nvPr/>
        </p:nvSpPr>
        <p:spPr>
          <a:xfrm>
            <a:off x="2089820" y="6976197"/>
            <a:ext cx="533224" cy="576175"/>
          </a:xfrm>
          <a:custGeom>
            <a:rect b="b" l="l" r="r" t="t"/>
            <a:pathLst>
              <a:path extrusionOk="0" h="576175" w="533224">
                <a:moveTo>
                  <a:pt x="0" y="0"/>
                </a:moveTo>
                <a:lnTo>
                  <a:pt x="533224" y="0"/>
                </a:lnTo>
                <a:lnTo>
                  <a:pt x="533224" y="576175"/>
                </a:lnTo>
                <a:lnTo>
                  <a:pt x="0" y="57617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0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44" name="Google Shape;144;p13"/>
          <p:cNvSpPr/>
          <p:nvPr/>
        </p:nvSpPr>
        <p:spPr>
          <a:xfrm>
            <a:off x="635124" y="6976197"/>
            <a:ext cx="513951" cy="575709"/>
          </a:xfrm>
          <a:custGeom>
            <a:rect b="b" l="l" r="r" t="t"/>
            <a:pathLst>
              <a:path extrusionOk="0" h="575709" w="513951">
                <a:moveTo>
                  <a:pt x="0" y="0"/>
                </a:moveTo>
                <a:lnTo>
                  <a:pt x="513951" y="0"/>
                </a:lnTo>
                <a:lnTo>
                  <a:pt x="513951" y="575709"/>
                </a:lnTo>
                <a:lnTo>
                  <a:pt x="0" y="5757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1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45" name="Google Shape;145;p13"/>
          <p:cNvSpPr/>
          <p:nvPr/>
        </p:nvSpPr>
        <p:spPr>
          <a:xfrm>
            <a:off x="3462682" y="6954996"/>
            <a:ext cx="543260" cy="575709"/>
          </a:xfrm>
          <a:custGeom>
            <a:rect b="b" l="l" r="r" t="t"/>
            <a:pathLst>
              <a:path extrusionOk="0" h="575709" w="543260">
                <a:moveTo>
                  <a:pt x="0" y="0"/>
                </a:moveTo>
                <a:lnTo>
                  <a:pt x="543260" y="0"/>
                </a:lnTo>
                <a:lnTo>
                  <a:pt x="543260" y="575709"/>
                </a:lnTo>
                <a:lnTo>
                  <a:pt x="0" y="5757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2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46" name="Google Shape;146;p13"/>
          <p:cNvSpPr/>
          <p:nvPr/>
        </p:nvSpPr>
        <p:spPr>
          <a:xfrm>
            <a:off x="4970017" y="6953250"/>
            <a:ext cx="507111" cy="577455"/>
          </a:xfrm>
          <a:custGeom>
            <a:rect b="b" l="l" r="r" t="t"/>
            <a:pathLst>
              <a:path extrusionOk="0" h="577455" w="507111">
                <a:moveTo>
                  <a:pt x="0" y="0"/>
                </a:moveTo>
                <a:lnTo>
                  <a:pt x="507111" y="0"/>
                </a:lnTo>
                <a:lnTo>
                  <a:pt x="507111" y="577455"/>
                </a:lnTo>
                <a:lnTo>
                  <a:pt x="0" y="57745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47" name="Google Shape;147;p13"/>
          <p:cNvSpPr/>
          <p:nvPr/>
        </p:nvSpPr>
        <p:spPr>
          <a:xfrm>
            <a:off x="6429634" y="6954996"/>
            <a:ext cx="503610" cy="559566"/>
          </a:xfrm>
          <a:custGeom>
            <a:rect b="b" l="l" r="r" t="t"/>
            <a:pathLst>
              <a:path extrusionOk="0" h="559566" w="503610">
                <a:moveTo>
                  <a:pt x="0" y="0"/>
                </a:moveTo>
                <a:lnTo>
                  <a:pt x="503609" y="0"/>
                </a:lnTo>
                <a:lnTo>
                  <a:pt x="503609" y="559566"/>
                </a:lnTo>
                <a:lnTo>
                  <a:pt x="0" y="55956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48" name="Google Shape;148;p13"/>
          <p:cNvSpPr/>
          <p:nvPr/>
        </p:nvSpPr>
        <p:spPr>
          <a:xfrm>
            <a:off x="4675169" y="3996786"/>
            <a:ext cx="397536" cy="298513"/>
          </a:xfrm>
          <a:custGeom>
            <a:rect b="b" l="l" r="r" t="t"/>
            <a:pathLst>
              <a:path extrusionOk="0" h="298513" w="397536">
                <a:moveTo>
                  <a:pt x="0" y="0"/>
                </a:moveTo>
                <a:lnTo>
                  <a:pt x="397535" y="0"/>
                </a:lnTo>
                <a:lnTo>
                  <a:pt x="397535" y="298513"/>
                </a:lnTo>
                <a:lnTo>
                  <a:pt x="0" y="29851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49" name="Google Shape;149;p13"/>
          <p:cNvSpPr/>
          <p:nvPr/>
        </p:nvSpPr>
        <p:spPr>
          <a:xfrm>
            <a:off x="2892596" y="5152263"/>
            <a:ext cx="381838" cy="387474"/>
          </a:xfrm>
          <a:custGeom>
            <a:rect b="b" l="l" r="r" t="t"/>
            <a:pathLst>
              <a:path extrusionOk="0" h="387474" w="381838">
                <a:moveTo>
                  <a:pt x="0" y="0"/>
                </a:moveTo>
                <a:lnTo>
                  <a:pt x="381837" y="0"/>
                </a:lnTo>
                <a:lnTo>
                  <a:pt x="381837" y="387474"/>
                </a:lnTo>
                <a:lnTo>
                  <a:pt x="0" y="38747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50" name="Google Shape;150;p13"/>
          <p:cNvSpPr/>
          <p:nvPr/>
        </p:nvSpPr>
        <p:spPr>
          <a:xfrm>
            <a:off x="2554454" y="3997611"/>
            <a:ext cx="439082" cy="351266"/>
          </a:xfrm>
          <a:custGeom>
            <a:rect b="b" l="l" r="r" t="t"/>
            <a:pathLst>
              <a:path extrusionOk="0" h="351266" w="439082">
                <a:moveTo>
                  <a:pt x="0" y="0"/>
                </a:moveTo>
                <a:lnTo>
                  <a:pt x="439082" y="0"/>
                </a:lnTo>
                <a:lnTo>
                  <a:pt x="439082" y="351266"/>
                </a:lnTo>
                <a:lnTo>
                  <a:pt x="0" y="35126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51" name="Google Shape;151;p13"/>
          <p:cNvSpPr/>
          <p:nvPr/>
        </p:nvSpPr>
        <p:spPr>
          <a:xfrm>
            <a:off x="3503047" y="4269274"/>
            <a:ext cx="390531" cy="390531"/>
          </a:xfrm>
          <a:custGeom>
            <a:rect b="b" l="l" r="r" t="t"/>
            <a:pathLst>
              <a:path extrusionOk="0" h="390531" w="390531">
                <a:moveTo>
                  <a:pt x="0" y="0"/>
                </a:moveTo>
                <a:lnTo>
                  <a:pt x="390530" y="0"/>
                </a:lnTo>
                <a:lnTo>
                  <a:pt x="390530" y="390530"/>
                </a:lnTo>
                <a:lnTo>
                  <a:pt x="0" y="39053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8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52" name="Google Shape;152;p13"/>
          <p:cNvSpPr/>
          <p:nvPr/>
        </p:nvSpPr>
        <p:spPr>
          <a:xfrm>
            <a:off x="1580798" y="2348366"/>
            <a:ext cx="290956" cy="364524"/>
          </a:xfrm>
          <a:custGeom>
            <a:rect b="b" l="l" r="r" t="t"/>
            <a:pathLst>
              <a:path extrusionOk="0" h="364524" w="290956">
                <a:moveTo>
                  <a:pt x="0" y="0"/>
                </a:moveTo>
                <a:lnTo>
                  <a:pt x="290957" y="0"/>
                </a:lnTo>
                <a:lnTo>
                  <a:pt x="290957" y="364524"/>
                </a:lnTo>
                <a:lnTo>
                  <a:pt x="0" y="36452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9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53" name="Google Shape;153;p13"/>
          <p:cNvSpPr/>
          <p:nvPr/>
        </p:nvSpPr>
        <p:spPr>
          <a:xfrm>
            <a:off x="4548728" y="2757932"/>
            <a:ext cx="284329" cy="341444"/>
          </a:xfrm>
          <a:custGeom>
            <a:rect b="b" l="l" r="r" t="t"/>
            <a:pathLst>
              <a:path extrusionOk="0" h="341444" w="284329">
                <a:moveTo>
                  <a:pt x="0" y="0"/>
                </a:moveTo>
                <a:lnTo>
                  <a:pt x="284329" y="0"/>
                </a:lnTo>
                <a:lnTo>
                  <a:pt x="284329" y="341444"/>
                </a:lnTo>
                <a:lnTo>
                  <a:pt x="0" y="34144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0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54" name="Google Shape;154;p13"/>
          <p:cNvSpPr/>
          <p:nvPr/>
        </p:nvSpPr>
        <p:spPr>
          <a:xfrm>
            <a:off x="4368097" y="5063422"/>
            <a:ext cx="427630" cy="427630"/>
          </a:xfrm>
          <a:custGeom>
            <a:rect b="b" l="l" r="r" t="t"/>
            <a:pathLst>
              <a:path extrusionOk="0" h="427630" w="427630">
                <a:moveTo>
                  <a:pt x="0" y="0"/>
                </a:moveTo>
                <a:lnTo>
                  <a:pt x="427631" y="0"/>
                </a:lnTo>
                <a:lnTo>
                  <a:pt x="427631" y="427630"/>
                </a:lnTo>
                <a:lnTo>
                  <a:pt x="0" y="42763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1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55" name="Google Shape;155;p13"/>
          <p:cNvSpPr txBox="1"/>
          <p:nvPr/>
        </p:nvSpPr>
        <p:spPr>
          <a:xfrm>
            <a:off x="1972012" y="2369598"/>
            <a:ext cx="1052400" cy="338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99" u="none" cap="none" strike="noStrike">
                <a:solidFill>
                  <a:srgbClr val="000000"/>
                </a:solidFill>
                <a:latin typeface="Josefin Sans"/>
                <a:ea typeface="Josefin Sans"/>
                <a:cs typeface="Josefin Sans"/>
                <a:sym typeface="Josefin Sans"/>
              </a:rPr>
              <a:t>Surface-level factor goes here</a:t>
            </a:r>
            <a:endParaRPr/>
          </a:p>
        </p:txBody>
      </p:sp>
      <p:sp>
        <p:nvSpPr>
          <p:cNvPr id="156" name="Google Shape;156;p13"/>
          <p:cNvSpPr txBox="1"/>
          <p:nvPr/>
        </p:nvSpPr>
        <p:spPr>
          <a:xfrm>
            <a:off x="4875584" y="2755535"/>
            <a:ext cx="1121100" cy="338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99" u="none" cap="none" strike="noStrike">
                <a:solidFill>
                  <a:srgbClr val="000000"/>
                </a:solidFill>
                <a:latin typeface="Josefin Sans"/>
                <a:ea typeface="Josefin Sans"/>
                <a:cs typeface="Josefin Sans"/>
                <a:sym typeface="Josefin Sans"/>
              </a:rPr>
              <a:t>Surface-level factor goes here</a:t>
            </a:r>
            <a:endParaRPr/>
          </a:p>
        </p:txBody>
      </p:sp>
      <p:sp>
        <p:nvSpPr>
          <p:cNvPr id="157" name="Google Shape;157;p13"/>
          <p:cNvSpPr txBox="1"/>
          <p:nvPr/>
        </p:nvSpPr>
        <p:spPr>
          <a:xfrm>
            <a:off x="268615" y="7724697"/>
            <a:ext cx="1323752" cy="390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50" u="none" cap="none" strike="noStrike">
                <a:solidFill>
                  <a:srgbClr val="000000"/>
                </a:solidFill>
                <a:latin typeface="Vollkorn"/>
                <a:ea typeface="Vollkorn"/>
                <a:cs typeface="Vollkorn"/>
                <a:sym typeface="Vollkorn"/>
              </a:rPr>
              <a:t>Hidden factor goes here</a:t>
            </a:r>
            <a:endParaRPr/>
          </a:p>
        </p:txBody>
      </p:sp>
      <p:sp>
        <p:nvSpPr>
          <p:cNvPr id="158" name="Google Shape;158;p13"/>
          <p:cNvSpPr txBox="1"/>
          <p:nvPr/>
        </p:nvSpPr>
        <p:spPr>
          <a:xfrm>
            <a:off x="1700630" y="7724697"/>
            <a:ext cx="1323752" cy="390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50" u="none" cap="none" strike="noStrike">
                <a:solidFill>
                  <a:srgbClr val="000000"/>
                </a:solidFill>
                <a:latin typeface="Vollkorn"/>
                <a:ea typeface="Vollkorn"/>
                <a:cs typeface="Vollkorn"/>
                <a:sym typeface="Vollkorn"/>
              </a:rPr>
              <a:t>Hidden factor goes here</a:t>
            </a:r>
            <a:endParaRPr/>
          </a:p>
        </p:txBody>
      </p:sp>
      <p:sp>
        <p:nvSpPr>
          <p:cNvPr id="159" name="Google Shape;159;p13"/>
          <p:cNvSpPr txBox="1"/>
          <p:nvPr/>
        </p:nvSpPr>
        <p:spPr>
          <a:xfrm>
            <a:off x="4564661" y="7724697"/>
            <a:ext cx="1323752" cy="390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50" u="none" cap="none" strike="noStrike">
                <a:solidFill>
                  <a:srgbClr val="000000"/>
                </a:solidFill>
                <a:latin typeface="Vollkorn"/>
                <a:ea typeface="Vollkorn"/>
                <a:cs typeface="Vollkorn"/>
                <a:sym typeface="Vollkorn"/>
              </a:rPr>
              <a:t>Hidden factor goes here</a:t>
            </a:r>
            <a:endParaRPr/>
          </a:p>
        </p:txBody>
      </p:sp>
      <p:sp>
        <p:nvSpPr>
          <p:cNvPr id="160" name="Google Shape;160;p13"/>
          <p:cNvSpPr txBox="1"/>
          <p:nvPr/>
        </p:nvSpPr>
        <p:spPr>
          <a:xfrm>
            <a:off x="5996676" y="7724697"/>
            <a:ext cx="1323752" cy="390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50" u="none" cap="none" strike="noStrike">
                <a:solidFill>
                  <a:srgbClr val="000000"/>
                </a:solidFill>
                <a:latin typeface="Vollkorn"/>
                <a:ea typeface="Vollkorn"/>
                <a:cs typeface="Vollkorn"/>
                <a:sym typeface="Vollkorn"/>
              </a:rPr>
              <a:t>Hidden factor goes here</a:t>
            </a:r>
            <a:endParaRPr/>
          </a:p>
        </p:txBody>
      </p:sp>
      <p:sp>
        <p:nvSpPr>
          <p:cNvPr id="161" name="Google Shape;161;p13"/>
          <p:cNvSpPr txBox="1"/>
          <p:nvPr/>
        </p:nvSpPr>
        <p:spPr>
          <a:xfrm>
            <a:off x="359342" y="8337005"/>
            <a:ext cx="1127100" cy="922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99" u="none" cap="none" strike="noStrike">
                <a:solidFill>
                  <a:srgbClr val="000000"/>
                </a:solidFill>
                <a:latin typeface="Josefin Sans"/>
                <a:ea typeface="Josefin Sans"/>
                <a:cs typeface="Josefin Sans"/>
                <a:sym typeface="Josefin Sans"/>
              </a:rPr>
              <a:t>Use this section to provide supporting details or a brief overview.</a:t>
            </a:r>
            <a:endParaRPr/>
          </a:p>
        </p:txBody>
      </p:sp>
      <p:sp>
        <p:nvSpPr>
          <p:cNvPr id="162" name="Google Shape;162;p13"/>
          <p:cNvSpPr txBox="1"/>
          <p:nvPr/>
        </p:nvSpPr>
        <p:spPr>
          <a:xfrm>
            <a:off x="1798986" y="8337005"/>
            <a:ext cx="1127100" cy="922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99" u="none" cap="none" strike="noStrike">
                <a:solidFill>
                  <a:srgbClr val="000000"/>
                </a:solidFill>
                <a:latin typeface="Josefin Sans"/>
                <a:ea typeface="Josefin Sans"/>
                <a:cs typeface="Josefin Sans"/>
                <a:sym typeface="Josefin Sans"/>
              </a:rPr>
              <a:t>Use this section to provide supporting details or a brief overview.</a:t>
            </a:r>
            <a:endParaRPr/>
          </a:p>
        </p:txBody>
      </p:sp>
      <p:sp>
        <p:nvSpPr>
          <p:cNvPr id="163" name="Google Shape;163;p13"/>
          <p:cNvSpPr txBox="1"/>
          <p:nvPr/>
        </p:nvSpPr>
        <p:spPr>
          <a:xfrm>
            <a:off x="3238630" y="8337005"/>
            <a:ext cx="1127100" cy="922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99" u="none" cap="none" strike="noStrike">
                <a:solidFill>
                  <a:srgbClr val="000000"/>
                </a:solidFill>
                <a:latin typeface="Josefin Sans"/>
                <a:ea typeface="Josefin Sans"/>
                <a:cs typeface="Josefin Sans"/>
                <a:sym typeface="Josefin Sans"/>
              </a:rPr>
              <a:t>Use this section to provide supporting details or a brief overview.</a:t>
            </a:r>
            <a:endParaRPr/>
          </a:p>
        </p:txBody>
      </p:sp>
      <p:sp>
        <p:nvSpPr>
          <p:cNvPr id="164" name="Google Shape;164;p13"/>
          <p:cNvSpPr txBox="1"/>
          <p:nvPr/>
        </p:nvSpPr>
        <p:spPr>
          <a:xfrm>
            <a:off x="4678274" y="8337005"/>
            <a:ext cx="1127100" cy="922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99" u="none" cap="none" strike="noStrike">
                <a:solidFill>
                  <a:srgbClr val="000000"/>
                </a:solidFill>
                <a:latin typeface="Josefin Sans"/>
                <a:ea typeface="Josefin Sans"/>
                <a:cs typeface="Josefin Sans"/>
                <a:sym typeface="Josefin Sans"/>
              </a:rPr>
              <a:t>Use this section to provide supporting details or a brief overview.</a:t>
            </a:r>
            <a:endParaRPr/>
          </a:p>
        </p:txBody>
      </p:sp>
      <p:sp>
        <p:nvSpPr>
          <p:cNvPr id="165" name="Google Shape;165;p13"/>
          <p:cNvSpPr txBox="1"/>
          <p:nvPr/>
        </p:nvSpPr>
        <p:spPr>
          <a:xfrm>
            <a:off x="6117918" y="8337005"/>
            <a:ext cx="1127100" cy="922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99" u="none" cap="none" strike="noStrike">
                <a:solidFill>
                  <a:srgbClr val="000000"/>
                </a:solidFill>
                <a:latin typeface="Josefin Sans"/>
                <a:ea typeface="Josefin Sans"/>
                <a:cs typeface="Josefin Sans"/>
                <a:sym typeface="Josefin Sans"/>
              </a:rPr>
              <a:t>Use this section to provide supporting details or a brief overview.</a:t>
            </a:r>
            <a:endParaRPr/>
          </a:p>
        </p:txBody>
      </p:sp>
      <p:sp>
        <p:nvSpPr>
          <p:cNvPr id="166" name="Google Shape;166;p13"/>
          <p:cNvSpPr txBox="1"/>
          <p:nvPr/>
        </p:nvSpPr>
        <p:spPr>
          <a:xfrm>
            <a:off x="756000" y="364679"/>
            <a:ext cx="6048000" cy="82109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799" u="none" cap="none" strike="noStrike">
                <a:solidFill>
                  <a:srgbClr val="000000"/>
                </a:solidFill>
                <a:latin typeface="Vollkorn"/>
                <a:ea typeface="Vollkorn"/>
                <a:cs typeface="Vollkorn"/>
                <a:sym typeface="Vollkorn"/>
              </a:rPr>
              <a:t>Iceberg Infographic</a:t>
            </a:r>
            <a:endParaRPr/>
          </a:p>
        </p:txBody>
      </p:sp>
      <p:sp>
        <p:nvSpPr>
          <p:cNvPr id="167" name="Google Shape;167;p13"/>
          <p:cNvSpPr txBox="1"/>
          <p:nvPr/>
        </p:nvSpPr>
        <p:spPr>
          <a:xfrm>
            <a:off x="756000" y="1244827"/>
            <a:ext cx="60480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00" u="none" cap="none" strike="noStrike">
                <a:solidFill>
                  <a:srgbClr val="000000"/>
                </a:solidFill>
                <a:latin typeface="Josefin Sans"/>
                <a:ea typeface="Josefin Sans"/>
                <a:cs typeface="Josefin Sans"/>
                <a:sym typeface="Josefin Sans"/>
              </a:rPr>
              <a:t>Use this infographic to visualize and explain visible and hidden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00" u="none" cap="none" strike="noStrike">
                <a:solidFill>
                  <a:srgbClr val="000000"/>
                </a:solidFill>
                <a:latin typeface="Josefin Sans"/>
                <a:ea typeface="Josefin Sans"/>
                <a:cs typeface="Josefin Sans"/>
                <a:sym typeface="Josefin Sans"/>
              </a:rPr>
              <a:t>factors that directly impact your topic, concept, or goal.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76B8D5"/>
        </a:solidFill>
      </p:bgPr>
    </p:bg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2" name="Google Shape;172;p14"/>
          <p:cNvGrpSpPr/>
          <p:nvPr/>
        </p:nvGrpSpPr>
        <p:grpSpPr>
          <a:xfrm>
            <a:off x="545024" y="1863395"/>
            <a:ext cx="3156536" cy="4215183"/>
            <a:chOff x="0" y="-19050"/>
            <a:chExt cx="1853855" cy="2475605"/>
          </a:xfrm>
        </p:grpSpPr>
        <p:sp>
          <p:nvSpPr>
            <p:cNvPr id="173" name="Google Shape;173;p14"/>
            <p:cNvSpPr/>
            <p:nvPr/>
          </p:nvSpPr>
          <p:spPr>
            <a:xfrm>
              <a:off x="0" y="0"/>
              <a:ext cx="1853855" cy="2456555"/>
            </a:xfrm>
            <a:custGeom>
              <a:rect b="b" l="l" r="r" t="t"/>
              <a:pathLst>
                <a:path extrusionOk="0" h="2456555" w="1853855">
                  <a:moveTo>
                    <a:pt x="49053" y="0"/>
                  </a:moveTo>
                  <a:lnTo>
                    <a:pt x="1804801" y="0"/>
                  </a:lnTo>
                  <a:cubicBezTo>
                    <a:pt x="1817811" y="0"/>
                    <a:pt x="1830288" y="5168"/>
                    <a:pt x="1839487" y="14367"/>
                  </a:cubicBezTo>
                  <a:cubicBezTo>
                    <a:pt x="1848687" y="23567"/>
                    <a:pt x="1853855" y="36044"/>
                    <a:pt x="1853855" y="49053"/>
                  </a:cubicBezTo>
                  <a:lnTo>
                    <a:pt x="1853855" y="2407502"/>
                  </a:lnTo>
                  <a:cubicBezTo>
                    <a:pt x="1853855" y="2420512"/>
                    <a:pt x="1848687" y="2432989"/>
                    <a:pt x="1839487" y="2442188"/>
                  </a:cubicBezTo>
                  <a:cubicBezTo>
                    <a:pt x="1830288" y="2451387"/>
                    <a:pt x="1817811" y="2456555"/>
                    <a:pt x="1804801" y="2456555"/>
                  </a:cubicBezTo>
                  <a:lnTo>
                    <a:pt x="49053" y="2456555"/>
                  </a:lnTo>
                  <a:cubicBezTo>
                    <a:pt x="36044" y="2456555"/>
                    <a:pt x="23567" y="2451387"/>
                    <a:pt x="14367" y="2442188"/>
                  </a:cubicBezTo>
                  <a:cubicBezTo>
                    <a:pt x="5168" y="2432989"/>
                    <a:pt x="0" y="2420512"/>
                    <a:pt x="0" y="2407502"/>
                  </a:cubicBezTo>
                  <a:lnTo>
                    <a:pt x="0" y="49053"/>
                  </a:lnTo>
                  <a:cubicBezTo>
                    <a:pt x="0" y="36044"/>
                    <a:pt x="5168" y="23567"/>
                    <a:pt x="14367" y="14367"/>
                  </a:cubicBezTo>
                  <a:cubicBezTo>
                    <a:pt x="23567" y="5168"/>
                    <a:pt x="36044" y="0"/>
                    <a:pt x="49053" y="0"/>
                  </a:cubicBezTo>
                  <a:close/>
                </a:path>
              </a:pathLst>
            </a:custGeom>
            <a:solidFill>
              <a:srgbClr val="ECFB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4" name="Google Shape;174;p14"/>
            <p:cNvSpPr txBox="1"/>
            <p:nvPr/>
          </p:nvSpPr>
          <p:spPr>
            <a:xfrm>
              <a:off x="0" y="-19050"/>
              <a:ext cx="1853855" cy="247560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22775" lIns="22775" spcFirstLastPara="1" rIns="22775" wrap="square" tIns="22775">
              <a:noAutofit/>
            </a:bodyPr>
            <a:lstStyle/>
            <a:p>
              <a:pPr indent="0" lvl="0" marL="0" marR="0" rtl="0" algn="ctr">
                <a:lnSpc>
                  <a:spcPct val="613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75" name="Google Shape;175;p14"/>
          <p:cNvSpPr/>
          <p:nvPr/>
        </p:nvSpPr>
        <p:spPr>
          <a:xfrm rot="-5400000">
            <a:off x="-9958" y="2389312"/>
            <a:ext cx="4250466" cy="3183421"/>
          </a:xfrm>
          <a:custGeom>
            <a:rect b="b" l="l" r="r" t="t"/>
            <a:pathLst>
              <a:path extrusionOk="0" h="12985957" w="17338696">
                <a:moveTo>
                  <a:pt x="14497705" y="12985957"/>
                </a:moveTo>
                <a:cubicBezTo>
                  <a:pt x="2750820" y="12982148"/>
                  <a:pt x="2301240" y="12978337"/>
                  <a:pt x="1851660" y="12973257"/>
                </a:cubicBezTo>
                <a:cubicBezTo>
                  <a:pt x="1617980" y="12970717"/>
                  <a:pt x="1384300" y="12961828"/>
                  <a:pt x="1151890" y="12926267"/>
                </a:cubicBezTo>
                <a:cubicBezTo>
                  <a:pt x="971550" y="12898328"/>
                  <a:pt x="795020" y="12856417"/>
                  <a:pt x="628650" y="12784028"/>
                </a:cubicBezTo>
                <a:cubicBezTo>
                  <a:pt x="274320" y="12630357"/>
                  <a:pt x="68580" y="12363657"/>
                  <a:pt x="35560" y="11977578"/>
                </a:cubicBezTo>
                <a:cubicBezTo>
                  <a:pt x="0" y="11562287"/>
                  <a:pt x="11430" y="1360170"/>
                  <a:pt x="91440" y="949960"/>
                </a:cubicBezTo>
                <a:cubicBezTo>
                  <a:pt x="120650" y="801370"/>
                  <a:pt x="172720" y="660400"/>
                  <a:pt x="254000" y="532130"/>
                </a:cubicBezTo>
                <a:cubicBezTo>
                  <a:pt x="389890" y="316230"/>
                  <a:pt x="590550" y="193040"/>
                  <a:pt x="830580" y="124460"/>
                </a:cubicBezTo>
                <a:cubicBezTo>
                  <a:pt x="974090" y="83820"/>
                  <a:pt x="1121410" y="74930"/>
                  <a:pt x="1267460" y="68580"/>
                </a:cubicBezTo>
                <a:cubicBezTo>
                  <a:pt x="1761490" y="46990"/>
                  <a:pt x="2255520" y="21590"/>
                  <a:pt x="2749550" y="12700"/>
                </a:cubicBezTo>
                <a:cubicBezTo>
                  <a:pt x="14736465" y="0"/>
                  <a:pt x="15426076" y="25400"/>
                  <a:pt x="16113145" y="87630"/>
                </a:cubicBezTo>
                <a:cubicBezTo>
                  <a:pt x="16255385" y="100330"/>
                  <a:pt x="16397626" y="118110"/>
                  <a:pt x="16538595" y="142240"/>
                </a:cubicBezTo>
                <a:cubicBezTo>
                  <a:pt x="16918326" y="208280"/>
                  <a:pt x="17148195" y="440690"/>
                  <a:pt x="17254876" y="803910"/>
                </a:cubicBezTo>
                <a:cubicBezTo>
                  <a:pt x="17306945" y="982980"/>
                  <a:pt x="17324726" y="1165860"/>
                  <a:pt x="17329805" y="1351280"/>
                </a:cubicBezTo>
                <a:cubicBezTo>
                  <a:pt x="17338695" y="11507678"/>
                  <a:pt x="17306945" y="11874707"/>
                  <a:pt x="17229476" y="12235387"/>
                </a:cubicBezTo>
                <a:cubicBezTo>
                  <a:pt x="17214235" y="12307778"/>
                  <a:pt x="17190105" y="12380167"/>
                  <a:pt x="17160895" y="12448748"/>
                </a:cubicBezTo>
                <a:cubicBezTo>
                  <a:pt x="17071995" y="12660837"/>
                  <a:pt x="16903085" y="12785298"/>
                  <a:pt x="16690995" y="12858957"/>
                </a:cubicBezTo>
                <a:cubicBezTo>
                  <a:pt x="16551295" y="12907217"/>
                  <a:pt x="16406515" y="12926267"/>
                  <a:pt x="16260465" y="12932617"/>
                </a:cubicBezTo>
                <a:cubicBezTo>
                  <a:pt x="16048376" y="12941507"/>
                  <a:pt x="15836285" y="12938967"/>
                  <a:pt x="15622926" y="12944048"/>
                </a:cubicBezTo>
                <a:cubicBezTo>
                  <a:pt x="15387976" y="12949128"/>
                  <a:pt x="15153026" y="12955478"/>
                  <a:pt x="14919345" y="12963098"/>
                </a:cubicBezTo>
                <a:cubicBezTo>
                  <a:pt x="14778376" y="12968178"/>
                  <a:pt x="14637405" y="12975798"/>
                  <a:pt x="14497705" y="12982148"/>
                </a:cubicBezTo>
                <a:cubicBezTo>
                  <a:pt x="14497705" y="12983417"/>
                  <a:pt x="14497705" y="12984687"/>
                  <a:pt x="14497705" y="12985957"/>
                </a:cubicBezTo>
                <a:close/>
                <a:moveTo>
                  <a:pt x="14384676" y="12907217"/>
                </a:moveTo>
                <a:cubicBezTo>
                  <a:pt x="14622165" y="12895787"/>
                  <a:pt x="14780915" y="12886898"/>
                  <a:pt x="14939665" y="12881817"/>
                </a:cubicBezTo>
                <a:cubicBezTo>
                  <a:pt x="15180965" y="12874198"/>
                  <a:pt x="15422265" y="12867848"/>
                  <a:pt x="15663565" y="12862767"/>
                </a:cubicBezTo>
                <a:cubicBezTo>
                  <a:pt x="15866765" y="12857687"/>
                  <a:pt x="16071235" y="12858957"/>
                  <a:pt x="16274435" y="12850067"/>
                </a:cubicBezTo>
                <a:cubicBezTo>
                  <a:pt x="16429376" y="12843717"/>
                  <a:pt x="16581776" y="12817048"/>
                  <a:pt x="16726555" y="12753548"/>
                </a:cubicBezTo>
                <a:cubicBezTo>
                  <a:pt x="16906895" y="12673537"/>
                  <a:pt x="17035165" y="12546537"/>
                  <a:pt x="17097395" y="12357307"/>
                </a:cubicBezTo>
                <a:cubicBezTo>
                  <a:pt x="17118985" y="12289998"/>
                  <a:pt x="17139305" y="12222687"/>
                  <a:pt x="17153276" y="12154107"/>
                </a:cubicBezTo>
                <a:cubicBezTo>
                  <a:pt x="17210426" y="11868357"/>
                  <a:pt x="17237095" y="11580067"/>
                  <a:pt x="17242176" y="1502410"/>
                </a:cubicBezTo>
                <a:cubicBezTo>
                  <a:pt x="17245985" y="1273810"/>
                  <a:pt x="17235826" y="1045210"/>
                  <a:pt x="17173595" y="822960"/>
                </a:cubicBezTo>
                <a:cubicBezTo>
                  <a:pt x="17082155" y="491490"/>
                  <a:pt x="16875145" y="279400"/>
                  <a:pt x="16528435" y="220980"/>
                </a:cubicBezTo>
                <a:cubicBezTo>
                  <a:pt x="16400165" y="199390"/>
                  <a:pt x="16270626" y="184150"/>
                  <a:pt x="16141085" y="170180"/>
                </a:cubicBezTo>
                <a:cubicBezTo>
                  <a:pt x="15737226" y="128270"/>
                  <a:pt x="15332095" y="106680"/>
                  <a:pt x="14926965" y="99060"/>
                </a:cubicBezTo>
                <a:cubicBezTo>
                  <a:pt x="14558665" y="91440"/>
                  <a:pt x="9118104" y="87630"/>
                  <a:pt x="2524760" y="95250"/>
                </a:cubicBezTo>
                <a:cubicBezTo>
                  <a:pt x="2127250" y="102870"/>
                  <a:pt x="1728470" y="125730"/>
                  <a:pt x="1330960" y="143510"/>
                </a:cubicBezTo>
                <a:cubicBezTo>
                  <a:pt x="1154430" y="151130"/>
                  <a:pt x="979170" y="165100"/>
                  <a:pt x="807720" y="208280"/>
                </a:cubicBezTo>
                <a:cubicBezTo>
                  <a:pt x="762000" y="219710"/>
                  <a:pt x="716280" y="231140"/>
                  <a:pt x="669290" y="234950"/>
                </a:cubicBezTo>
                <a:cubicBezTo>
                  <a:pt x="641350" y="237490"/>
                  <a:pt x="618490" y="246380"/>
                  <a:pt x="596900" y="261620"/>
                </a:cubicBezTo>
                <a:cubicBezTo>
                  <a:pt x="420370" y="381000"/>
                  <a:pt x="303530" y="544830"/>
                  <a:pt x="232410" y="742950"/>
                </a:cubicBezTo>
                <a:cubicBezTo>
                  <a:pt x="172720" y="911860"/>
                  <a:pt x="149860" y="1089660"/>
                  <a:pt x="133350" y="1267460"/>
                </a:cubicBezTo>
                <a:cubicBezTo>
                  <a:pt x="105410" y="4786929"/>
                  <a:pt x="97790" y="11657537"/>
                  <a:pt x="124460" y="11959798"/>
                </a:cubicBezTo>
                <a:cubicBezTo>
                  <a:pt x="147320" y="12221417"/>
                  <a:pt x="260350" y="12434778"/>
                  <a:pt x="473710" y="12592257"/>
                </a:cubicBezTo>
                <a:cubicBezTo>
                  <a:pt x="581660" y="12672267"/>
                  <a:pt x="703580" y="12721798"/>
                  <a:pt x="830580" y="12762437"/>
                </a:cubicBezTo>
                <a:cubicBezTo>
                  <a:pt x="1080770" y="12842448"/>
                  <a:pt x="1339850" y="12875467"/>
                  <a:pt x="1600200" y="12881817"/>
                </a:cubicBezTo>
                <a:cubicBezTo>
                  <a:pt x="2122170" y="12893248"/>
                  <a:pt x="2644140" y="12899598"/>
                  <a:pt x="14384676" y="12907217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76" name="Google Shape;176;p14"/>
          <p:cNvGrpSpPr/>
          <p:nvPr/>
        </p:nvGrpSpPr>
        <p:grpSpPr>
          <a:xfrm>
            <a:off x="3858439" y="1863395"/>
            <a:ext cx="3156536" cy="4215183"/>
            <a:chOff x="0" y="-19050"/>
            <a:chExt cx="1853855" cy="2475605"/>
          </a:xfrm>
        </p:grpSpPr>
        <p:sp>
          <p:nvSpPr>
            <p:cNvPr id="177" name="Google Shape;177;p14"/>
            <p:cNvSpPr/>
            <p:nvPr/>
          </p:nvSpPr>
          <p:spPr>
            <a:xfrm>
              <a:off x="0" y="0"/>
              <a:ext cx="1853855" cy="2456555"/>
            </a:xfrm>
            <a:custGeom>
              <a:rect b="b" l="l" r="r" t="t"/>
              <a:pathLst>
                <a:path extrusionOk="0" h="2456555" w="1853855">
                  <a:moveTo>
                    <a:pt x="49053" y="0"/>
                  </a:moveTo>
                  <a:lnTo>
                    <a:pt x="1804801" y="0"/>
                  </a:lnTo>
                  <a:cubicBezTo>
                    <a:pt x="1817811" y="0"/>
                    <a:pt x="1830288" y="5168"/>
                    <a:pt x="1839487" y="14367"/>
                  </a:cubicBezTo>
                  <a:cubicBezTo>
                    <a:pt x="1848687" y="23567"/>
                    <a:pt x="1853855" y="36044"/>
                    <a:pt x="1853855" y="49053"/>
                  </a:cubicBezTo>
                  <a:lnTo>
                    <a:pt x="1853855" y="2407502"/>
                  </a:lnTo>
                  <a:cubicBezTo>
                    <a:pt x="1853855" y="2420512"/>
                    <a:pt x="1848687" y="2432989"/>
                    <a:pt x="1839487" y="2442188"/>
                  </a:cubicBezTo>
                  <a:cubicBezTo>
                    <a:pt x="1830288" y="2451387"/>
                    <a:pt x="1817811" y="2456555"/>
                    <a:pt x="1804801" y="2456555"/>
                  </a:cubicBezTo>
                  <a:lnTo>
                    <a:pt x="49053" y="2456555"/>
                  </a:lnTo>
                  <a:cubicBezTo>
                    <a:pt x="36044" y="2456555"/>
                    <a:pt x="23567" y="2451387"/>
                    <a:pt x="14367" y="2442188"/>
                  </a:cubicBezTo>
                  <a:cubicBezTo>
                    <a:pt x="5168" y="2432989"/>
                    <a:pt x="0" y="2420512"/>
                    <a:pt x="0" y="2407502"/>
                  </a:cubicBezTo>
                  <a:lnTo>
                    <a:pt x="0" y="49053"/>
                  </a:lnTo>
                  <a:cubicBezTo>
                    <a:pt x="0" y="36044"/>
                    <a:pt x="5168" y="23567"/>
                    <a:pt x="14367" y="14367"/>
                  </a:cubicBezTo>
                  <a:cubicBezTo>
                    <a:pt x="23567" y="5168"/>
                    <a:pt x="36044" y="0"/>
                    <a:pt x="49053" y="0"/>
                  </a:cubicBezTo>
                  <a:close/>
                </a:path>
              </a:pathLst>
            </a:custGeom>
            <a:solidFill>
              <a:srgbClr val="ECFB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8" name="Google Shape;178;p14"/>
            <p:cNvSpPr txBox="1"/>
            <p:nvPr/>
          </p:nvSpPr>
          <p:spPr>
            <a:xfrm>
              <a:off x="0" y="-19050"/>
              <a:ext cx="1853855" cy="247560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22775" lIns="22775" spcFirstLastPara="1" rIns="22775" wrap="square" tIns="22775">
              <a:noAutofit/>
            </a:bodyPr>
            <a:lstStyle/>
            <a:p>
              <a:pPr indent="0" lvl="0" marL="0" marR="0" rtl="0" algn="ctr">
                <a:lnSpc>
                  <a:spcPct val="613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79" name="Google Shape;179;p14"/>
          <p:cNvSpPr/>
          <p:nvPr/>
        </p:nvSpPr>
        <p:spPr>
          <a:xfrm rot="-5400000">
            <a:off x="3306833" y="2410876"/>
            <a:ext cx="4250466" cy="3183421"/>
          </a:xfrm>
          <a:custGeom>
            <a:rect b="b" l="l" r="r" t="t"/>
            <a:pathLst>
              <a:path extrusionOk="0" h="12985957" w="17338696">
                <a:moveTo>
                  <a:pt x="14497705" y="12985957"/>
                </a:moveTo>
                <a:cubicBezTo>
                  <a:pt x="2750820" y="12982148"/>
                  <a:pt x="2301240" y="12978337"/>
                  <a:pt x="1851660" y="12973257"/>
                </a:cubicBezTo>
                <a:cubicBezTo>
                  <a:pt x="1617980" y="12970717"/>
                  <a:pt x="1384300" y="12961828"/>
                  <a:pt x="1151890" y="12926267"/>
                </a:cubicBezTo>
                <a:cubicBezTo>
                  <a:pt x="971550" y="12898328"/>
                  <a:pt x="795020" y="12856417"/>
                  <a:pt x="628650" y="12784028"/>
                </a:cubicBezTo>
                <a:cubicBezTo>
                  <a:pt x="274320" y="12630357"/>
                  <a:pt x="68580" y="12363657"/>
                  <a:pt x="35560" y="11977578"/>
                </a:cubicBezTo>
                <a:cubicBezTo>
                  <a:pt x="0" y="11562287"/>
                  <a:pt x="11430" y="1360170"/>
                  <a:pt x="91440" y="949960"/>
                </a:cubicBezTo>
                <a:cubicBezTo>
                  <a:pt x="120650" y="801370"/>
                  <a:pt x="172720" y="660400"/>
                  <a:pt x="254000" y="532130"/>
                </a:cubicBezTo>
                <a:cubicBezTo>
                  <a:pt x="389890" y="316230"/>
                  <a:pt x="590550" y="193040"/>
                  <a:pt x="830580" y="124460"/>
                </a:cubicBezTo>
                <a:cubicBezTo>
                  <a:pt x="974090" y="83820"/>
                  <a:pt x="1121410" y="74930"/>
                  <a:pt x="1267460" y="68580"/>
                </a:cubicBezTo>
                <a:cubicBezTo>
                  <a:pt x="1761490" y="46990"/>
                  <a:pt x="2255520" y="21590"/>
                  <a:pt x="2749550" y="12700"/>
                </a:cubicBezTo>
                <a:cubicBezTo>
                  <a:pt x="14736465" y="0"/>
                  <a:pt x="15426076" y="25400"/>
                  <a:pt x="16113145" y="87630"/>
                </a:cubicBezTo>
                <a:cubicBezTo>
                  <a:pt x="16255385" y="100330"/>
                  <a:pt x="16397626" y="118110"/>
                  <a:pt x="16538595" y="142240"/>
                </a:cubicBezTo>
                <a:cubicBezTo>
                  <a:pt x="16918326" y="208280"/>
                  <a:pt x="17148195" y="440690"/>
                  <a:pt x="17254876" y="803910"/>
                </a:cubicBezTo>
                <a:cubicBezTo>
                  <a:pt x="17306945" y="982980"/>
                  <a:pt x="17324726" y="1165860"/>
                  <a:pt x="17329805" y="1351280"/>
                </a:cubicBezTo>
                <a:cubicBezTo>
                  <a:pt x="17338695" y="11507678"/>
                  <a:pt x="17306945" y="11874707"/>
                  <a:pt x="17229476" y="12235387"/>
                </a:cubicBezTo>
                <a:cubicBezTo>
                  <a:pt x="17214235" y="12307778"/>
                  <a:pt x="17190105" y="12380167"/>
                  <a:pt x="17160895" y="12448748"/>
                </a:cubicBezTo>
                <a:cubicBezTo>
                  <a:pt x="17071995" y="12660837"/>
                  <a:pt x="16903085" y="12785298"/>
                  <a:pt x="16690995" y="12858957"/>
                </a:cubicBezTo>
                <a:cubicBezTo>
                  <a:pt x="16551295" y="12907217"/>
                  <a:pt x="16406515" y="12926267"/>
                  <a:pt x="16260465" y="12932617"/>
                </a:cubicBezTo>
                <a:cubicBezTo>
                  <a:pt x="16048376" y="12941507"/>
                  <a:pt x="15836285" y="12938967"/>
                  <a:pt x="15622926" y="12944048"/>
                </a:cubicBezTo>
                <a:cubicBezTo>
                  <a:pt x="15387976" y="12949128"/>
                  <a:pt x="15153026" y="12955478"/>
                  <a:pt x="14919345" y="12963098"/>
                </a:cubicBezTo>
                <a:cubicBezTo>
                  <a:pt x="14778376" y="12968178"/>
                  <a:pt x="14637405" y="12975798"/>
                  <a:pt x="14497705" y="12982148"/>
                </a:cubicBezTo>
                <a:cubicBezTo>
                  <a:pt x="14497705" y="12983417"/>
                  <a:pt x="14497705" y="12984687"/>
                  <a:pt x="14497705" y="12985957"/>
                </a:cubicBezTo>
                <a:close/>
                <a:moveTo>
                  <a:pt x="14384676" y="12907217"/>
                </a:moveTo>
                <a:cubicBezTo>
                  <a:pt x="14622165" y="12895787"/>
                  <a:pt x="14780915" y="12886898"/>
                  <a:pt x="14939665" y="12881817"/>
                </a:cubicBezTo>
                <a:cubicBezTo>
                  <a:pt x="15180965" y="12874198"/>
                  <a:pt x="15422265" y="12867848"/>
                  <a:pt x="15663565" y="12862767"/>
                </a:cubicBezTo>
                <a:cubicBezTo>
                  <a:pt x="15866765" y="12857687"/>
                  <a:pt x="16071235" y="12858957"/>
                  <a:pt x="16274435" y="12850067"/>
                </a:cubicBezTo>
                <a:cubicBezTo>
                  <a:pt x="16429376" y="12843717"/>
                  <a:pt x="16581776" y="12817048"/>
                  <a:pt x="16726555" y="12753548"/>
                </a:cubicBezTo>
                <a:cubicBezTo>
                  <a:pt x="16906895" y="12673537"/>
                  <a:pt x="17035165" y="12546537"/>
                  <a:pt x="17097395" y="12357307"/>
                </a:cubicBezTo>
                <a:cubicBezTo>
                  <a:pt x="17118985" y="12289998"/>
                  <a:pt x="17139305" y="12222687"/>
                  <a:pt x="17153276" y="12154107"/>
                </a:cubicBezTo>
                <a:cubicBezTo>
                  <a:pt x="17210426" y="11868357"/>
                  <a:pt x="17237095" y="11580067"/>
                  <a:pt x="17242176" y="1502410"/>
                </a:cubicBezTo>
                <a:cubicBezTo>
                  <a:pt x="17245985" y="1273810"/>
                  <a:pt x="17235826" y="1045210"/>
                  <a:pt x="17173595" y="822960"/>
                </a:cubicBezTo>
                <a:cubicBezTo>
                  <a:pt x="17082155" y="491490"/>
                  <a:pt x="16875145" y="279400"/>
                  <a:pt x="16528435" y="220980"/>
                </a:cubicBezTo>
                <a:cubicBezTo>
                  <a:pt x="16400165" y="199390"/>
                  <a:pt x="16270626" y="184150"/>
                  <a:pt x="16141085" y="170180"/>
                </a:cubicBezTo>
                <a:cubicBezTo>
                  <a:pt x="15737226" y="128270"/>
                  <a:pt x="15332095" y="106680"/>
                  <a:pt x="14926965" y="99060"/>
                </a:cubicBezTo>
                <a:cubicBezTo>
                  <a:pt x="14558665" y="91440"/>
                  <a:pt x="9118104" y="87630"/>
                  <a:pt x="2524760" y="95250"/>
                </a:cubicBezTo>
                <a:cubicBezTo>
                  <a:pt x="2127250" y="102870"/>
                  <a:pt x="1728470" y="125730"/>
                  <a:pt x="1330960" y="143510"/>
                </a:cubicBezTo>
                <a:cubicBezTo>
                  <a:pt x="1154430" y="151130"/>
                  <a:pt x="979170" y="165100"/>
                  <a:pt x="807720" y="208280"/>
                </a:cubicBezTo>
                <a:cubicBezTo>
                  <a:pt x="762000" y="219710"/>
                  <a:pt x="716280" y="231140"/>
                  <a:pt x="669290" y="234950"/>
                </a:cubicBezTo>
                <a:cubicBezTo>
                  <a:pt x="641350" y="237490"/>
                  <a:pt x="618490" y="246380"/>
                  <a:pt x="596900" y="261620"/>
                </a:cubicBezTo>
                <a:cubicBezTo>
                  <a:pt x="420370" y="381000"/>
                  <a:pt x="303530" y="544830"/>
                  <a:pt x="232410" y="742950"/>
                </a:cubicBezTo>
                <a:cubicBezTo>
                  <a:pt x="172720" y="911860"/>
                  <a:pt x="149860" y="1089660"/>
                  <a:pt x="133350" y="1267460"/>
                </a:cubicBezTo>
                <a:cubicBezTo>
                  <a:pt x="105410" y="4786929"/>
                  <a:pt x="97790" y="11657537"/>
                  <a:pt x="124460" y="11959798"/>
                </a:cubicBezTo>
                <a:cubicBezTo>
                  <a:pt x="147320" y="12221417"/>
                  <a:pt x="260350" y="12434778"/>
                  <a:pt x="473710" y="12592257"/>
                </a:cubicBezTo>
                <a:cubicBezTo>
                  <a:pt x="581660" y="12672267"/>
                  <a:pt x="703580" y="12721798"/>
                  <a:pt x="830580" y="12762437"/>
                </a:cubicBezTo>
                <a:cubicBezTo>
                  <a:pt x="1080770" y="12842448"/>
                  <a:pt x="1339850" y="12875467"/>
                  <a:pt x="1600200" y="12881817"/>
                </a:cubicBezTo>
                <a:cubicBezTo>
                  <a:pt x="2122170" y="12893248"/>
                  <a:pt x="2644140" y="12899598"/>
                  <a:pt x="14384676" y="12907217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80" name="Google Shape;180;p14"/>
          <p:cNvGrpSpPr/>
          <p:nvPr/>
        </p:nvGrpSpPr>
        <p:grpSpPr>
          <a:xfrm>
            <a:off x="545024" y="6276311"/>
            <a:ext cx="6469953" cy="3930311"/>
            <a:chOff x="0" y="-19050"/>
            <a:chExt cx="3799846" cy="2308298"/>
          </a:xfrm>
        </p:grpSpPr>
        <p:sp>
          <p:nvSpPr>
            <p:cNvPr id="181" name="Google Shape;181;p14"/>
            <p:cNvSpPr/>
            <p:nvPr/>
          </p:nvSpPr>
          <p:spPr>
            <a:xfrm>
              <a:off x="0" y="0"/>
              <a:ext cx="3799846" cy="2289248"/>
            </a:xfrm>
            <a:custGeom>
              <a:rect b="b" l="l" r="r" t="t"/>
              <a:pathLst>
                <a:path extrusionOk="0" h="2289248" w="3799846">
                  <a:moveTo>
                    <a:pt x="23932" y="0"/>
                  </a:moveTo>
                  <a:lnTo>
                    <a:pt x="3775914" y="0"/>
                  </a:lnTo>
                  <a:cubicBezTo>
                    <a:pt x="3789131" y="0"/>
                    <a:pt x="3799846" y="10715"/>
                    <a:pt x="3799846" y="23932"/>
                  </a:cubicBezTo>
                  <a:lnTo>
                    <a:pt x="3799846" y="2265316"/>
                  </a:lnTo>
                  <a:cubicBezTo>
                    <a:pt x="3799846" y="2278533"/>
                    <a:pt x="3789131" y="2289248"/>
                    <a:pt x="3775914" y="2289248"/>
                  </a:cubicBezTo>
                  <a:lnTo>
                    <a:pt x="23932" y="2289248"/>
                  </a:lnTo>
                  <a:cubicBezTo>
                    <a:pt x="10715" y="2289248"/>
                    <a:pt x="0" y="2278533"/>
                    <a:pt x="0" y="2265316"/>
                  </a:cubicBezTo>
                  <a:lnTo>
                    <a:pt x="0" y="23932"/>
                  </a:lnTo>
                  <a:cubicBezTo>
                    <a:pt x="0" y="10715"/>
                    <a:pt x="10715" y="0"/>
                    <a:pt x="23932" y="0"/>
                  </a:cubicBezTo>
                  <a:close/>
                </a:path>
              </a:pathLst>
            </a:custGeom>
            <a:solidFill>
              <a:srgbClr val="ECFB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2" name="Google Shape;182;p14"/>
            <p:cNvSpPr txBox="1"/>
            <p:nvPr/>
          </p:nvSpPr>
          <p:spPr>
            <a:xfrm>
              <a:off x="0" y="-19050"/>
              <a:ext cx="3799845" cy="230829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22775" lIns="22775" spcFirstLastPara="1" rIns="22775" wrap="square" tIns="22775">
              <a:noAutofit/>
            </a:bodyPr>
            <a:lstStyle/>
            <a:p>
              <a:pPr indent="0" lvl="0" marL="0" marR="0" rtl="0" algn="ctr">
                <a:lnSpc>
                  <a:spcPct val="613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83" name="Google Shape;183;p14"/>
          <p:cNvSpPr/>
          <p:nvPr/>
        </p:nvSpPr>
        <p:spPr>
          <a:xfrm rot="-5400000">
            <a:off x="1793007" y="5000706"/>
            <a:ext cx="3961328" cy="6500212"/>
          </a:xfrm>
          <a:custGeom>
            <a:rect b="b" l="l" r="r" t="t"/>
            <a:pathLst>
              <a:path extrusionOk="0" h="26515963" w="16159228">
                <a:moveTo>
                  <a:pt x="13318237" y="26515964"/>
                </a:moveTo>
                <a:cubicBezTo>
                  <a:pt x="2750820" y="26512153"/>
                  <a:pt x="2301240" y="26508342"/>
                  <a:pt x="1851660" y="26503264"/>
                </a:cubicBezTo>
                <a:cubicBezTo>
                  <a:pt x="1617980" y="26500724"/>
                  <a:pt x="1384300" y="26491835"/>
                  <a:pt x="1151890" y="26456274"/>
                </a:cubicBezTo>
                <a:cubicBezTo>
                  <a:pt x="971550" y="26428335"/>
                  <a:pt x="795020" y="26386424"/>
                  <a:pt x="628650" y="26314035"/>
                </a:cubicBezTo>
                <a:cubicBezTo>
                  <a:pt x="274320" y="26160364"/>
                  <a:pt x="68580" y="25893664"/>
                  <a:pt x="35560" y="25507585"/>
                </a:cubicBezTo>
                <a:cubicBezTo>
                  <a:pt x="0" y="25092292"/>
                  <a:pt x="11430" y="1360170"/>
                  <a:pt x="91440" y="949960"/>
                </a:cubicBezTo>
                <a:cubicBezTo>
                  <a:pt x="120650" y="801370"/>
                  <a:pt x="172720" y="660400"/>
                  <a:pt x="254000" y="532130"/>
                </a:cubicBezTo>
                <a:cubicBezTo>
                  <a:pt x="389890" y="316230"/>
                  <a:pt x="590550" y="193040"/>
                  <a:pt x="830580" y="124460"/>
                </a:cubicBezTo>
                <a:cubicBezTo>
                  <a:pt x="974090" y="83820"/>
                  <a:pt x="1121410" y="74930"/>
                  <a:pt x="1267460" y="68580"/>
                </a:cubicBezTo>
                <a:cubicBezTo>
                  <a:pt x="1761490" y="46990"/>
                  <a:pt x="2255520" y="21590"/>
                  <a:pt x="2749550" y="12700"/>
                </a:cubicBezTo>
                <a:cubicBezTo>
                  <a:pt x="13556998" y="0"/>
                  <a:pt x="14246607" y="25400"/>
                  <a:pt x="14933678" y="87630"/>
                </a:cubicBezTo>
                <a:cubicBezTo>
                  <a:pt x="15075917" y="100330"/>
                  <a:pt x="15218157" y="118110"/>
                  <a:pt x="15359128" y="142240"/>
                </a:cubicBezTo>
                <a:cubicBezTo>
                  <a:pt x="15738857" y="208280"/>
                  <a:pt x="15968728" y="440690"/>
                  <a:pt x="16075407" y="803910"/>
                </a:cubicBezTo>
                <a:cubicBezTo>
                  <a:pt x="16127478" y="982980"/>
                  <a:pt x="16145257" y="1165860"/>
                  <a:pt x="16150337" y="1351280"/>
                </a:cubicBezTo>
                <a:cubicBezTo>
                  <a:pt x="16159228" y="25037685"/>
                  <a:pt x="16127478" y="25404714"/>
                  <a:pt x="16050007" y="25765392"/>
                </a:cubicBezTo>
                <a:cubicBezTo>
                  <a:pt x="16034767" y="25837785"/>
                  <a:pt x="16010637" y="25910174"/>
                  <a:pt x="15981428" y="25978753"/>
                </a:cubicBezTo>
                <a:cubicBezTo>
                  <a:pt x="15892528" y="26190842"/>
                  <a:pt x="15723617" y="26315303"/>
                  <a:pt x="15511528" y="26388964"/>
                </a:cubicBezTo>
                <a:cubicBezTo>
                  <a:pt x="15371828" y="26437224"/>
                  <a:pt x="15227048" y="26456274"/>
                  <a:pt x="15080998" y="26462624"/>
                </a:cubicBezTo>
                <a:cubicBezTo>
                  <a:pt x="14868907" y="26471514"/>
                  <a:pt x="14656817" y="26468974"/>
                  <a:pt x="14443457" y="26474053"/>
                </a:cubicBezTo>
                <a:cubicBezTo>
                  <a:pt x="14208507" y="26479135"/>
                  <a:pt x="13973557" y="26485485"/>
                  <a:pt x="13739878" y="26493103"/>
                </a:cubicBezTo>
                <a:cubicBezTo>
                  <a:pt x="13598907" y="26498185"/>
                  <a:pt x="13457937" y="26505803"/>
                  <a:pt x="13318237" y="26512153"/>
                </a:cubicBezTo>
                <a:cubicBezTo>
                  <a:pt x="13318237" y="26513424"/>
                  <a:pt x="13318237" y="26514692"/>
                  <a:pt x="13318237" y="26515964"/>
                </a:cubicBezTo>
                <a:close/>
                <a:moveTo>
                  <a:pt x="13205207" y="26437224"/>
                </a:moveTo>
                <a:cubicBezTo>
                  <a:pt x="13442698" y="26425792"/>
                  <a:pt x="13601448" y="26416903"/>
                  <a:pt x="13760198" y="26411824"/>
                </a:cubicBezTo>
                <a:cubicBezTo>
                  <a:pt x="14001498" y="26404203"/>
                  <a:pt x="14242798" y="26397853"/>
                  <a:pt x="14484098" y="26392774"/>
                </a:cubicBezTo>
                <a:cubicBezTo>
                  <a:pt x="14687298" y="26387692"/>
                  <a:pt x="14891767" y="26388964"/>
                  <a:pt x="15094967" y="26380074"/>
                </a:cubicBezTo>
                <a:cubicBezTo>
                  <a:pt x="15249907" y="26373724"/>
                  <a:pt x="15402307" y="26347053"/>
                  <a:pt x="15547087" y="26283553"/>
                </a:cubicBezTo>
                <a:cubicBezTo>
                  <a:pt x="15727428" y="26203542"/>
                  <a:pt x="15855698" y="26076542"/>
                  <a:pt x="15917928" y="25887314"/>
                </a:cubicBezTo>
                <a:cubicBezTo>
                  <a:pt x="15939517" y="25820003"/>
                  <a:pt x="15959837" y="25752692"/>
                  <a:pt x="15973807" y="25684114"/>
                </a:cubicBezTo>
                <a:cubicBezTo>
                  <a:pt x="16030957" y="25398364"/>
                  <a:pt x="16057628" y="25110074"/>
                  <a:pt x="16062707" y="1502410"/>
                </a:cubicBezTo>
                <a:cubicBezTo>
                  <a:pt x="16066517" y="1273810"/>
                  <a:pt x="16056357" y="1045210"/>
                  <a:pt x="15994128" y="822960"/>
                </a:cubicBezTo>
                <a:cubicBezTo>
                  <a:pt x="15902687" y="491490"/>
                  <a:pt x="15695678" y="279400"/>
                  <a:pt x="15348967" y="220980"/>
                </a:cubicBezTo>
                <a:cubicBezTo>
                  <a:pt x="15220698" y="199390"/>
                  <a:pt x="15091157" y="184150"/>
                  <a:pt x="14961617" y="170180"/>
                </a:cubicBezTo>
                <a:cubicBezTo>
                  <a:pt x="14557757" y="128270"/>
                  <a:pt x="14152628" y="106680"/>
                  <a:pt x="13747498" y="99060"/>
                </a:cubicBezTo>
                <a:cubicBezTo>
                  <a:pt x="13379198" y="91440"/>
                  <a:pt x="8468193" y="87630"/>
                  <a:pt x="2524760" y="95250"/>
                </a:cubicBezTo>
                <a:cubicBezTo>
                  <a:pt x="2127250" y="102870"/>
                  <a:pt x="1728470" y="125730"/>
                  <a:pt x="1330960" y="143510"/>
                </a:cubicBezTo>
                <a:cubicBezTo>
                  <a:pt x="1154430" y="151130"/>
                  <a:pt x="979170" y="165100"/>
                  <a:pt x="807720" y="208280"/>
                </a:cubicBezTo>
                <a:cubicBezTo>
                  <a:pt x="762000" y="219710"/>
                  <a:pt x="716280" y="231140"/>
                  <a:pt x="669290" y="234950"/>
                </a:cubicBezTo>
                <a:cubicBezTo>
                  <a:pt x="641350" y="237490"/>
                  <a:pt x="618490" y="246380"/>
                  <a:pt x="596900" y="261620"/>
                </a:cubicBezTo>
                <a:cubicBezTo>
                  <a:pt x="420370" y="381000"/>
                  <a:pt x="303530" y="544830"/>
                  <a:pt x="232410" y="742950"/>
                </a:cubicBezTo>
                <a:cubicBezTo>
                  <a:pt x="172720" y="911860"/>
                  <a:pt x="149860" y="1089660"/>
                  <a:pt x="133350" y="1267460"/>
                </a:cubicBezTo>
                <a:cubicBezTo>
                  <a:pt x="105410" y="9236383"/>
                  <a:pt x="97790" y="25187542"/>
                  <a:pt x="124460" y="25489803"/>
                </a:cubicBezTo>
                <a:cubicBezTo>
                  <a:pt x="147320" y="25751424"/>
                  <a:pt x="260350" y="25964785"/>
                  <a:pt x="473710" y="26122264"/>
                </a:cubicBezTo>
                <a:cubicBezTo>
                  <a:pt x="581660" y="26202274"/>
                  <a:pt x="703580" y="26251803"/>
                  <a:pt x="830580" y="26292442"/>
                </a:cubicBezTo>
                <a:cubicBezTo>
                  <a:pt x="1080770" y="26372453"/>
                  <a:pt x="1339850" y="26405474"/>
                  <a:pt x="1600200" y="26411824"/>
                </a:cubicBezTo>
                <a:cubicBezTo>
                  <a:pt x="2122170" y="26423253"/>
                  <a:pt x="2644140" y="26429603"/>
                  <a:pt x="13205207" y="26437224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84" name="Google Shape;184;p14"/>
          <p:cNvGrpSpPr/>
          <p:nvPr/>
        </p:nvGrpSpPr>
        <p:grpSpPr>
          <a:xfrm>
            <a:off x="2512192" y="6505710"/>
            <a:ext cx="2535615" cy="396707"/>
            <a:chOff x="0" y="-9525"/>
            <a:chExt cx="1150437" cy="179991"/>
          </a:xfrm>
        </p:grpSpPr>
        <p:sp>
          <p:nvSpPr>
            <p:cNvPr id="185" name="Google Shape;185;p14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24426" y="0"/>
                  </a:moveTo>
                  <a:lnTo>
                    <a:pt x="1126011" y="0"/>
                  </a:lnTo>
                  <a:cubicBezTo>
                    <a:pt x="1132489" y="0"/>
                    <a:pt x="1138702" y="2573"/>
                    <a:pt x="1143283" y="7154"/>
                  </a:cubicBezTo>
                  <a:cubicBezTo>
                    <a:pt x="1147864" y="11735"/>
                    <a:pt x="1150437" y="17948"/>
                    <a:pt x="1150437" y="24426"/>
                  </a:cubicBezTo>
                  <a:lnTo>
                    <a:pt x="1150437" y="146040"/>
                  </a:lnTo>
                  <a:cubicBezTo>
                    <a:pt x="1150437" y="159530"/>
                    <a:pt x="1139501" y="170466"/>
                    <a:pt x="1126011" y="170466"/>
                  </a:cubicBezTo>
                  <a:lnTo>
                    <a:pt x="24426" y="170466"/>
                  </a:lnTo>
                  <a:cubicBezTo>
                    <a:pt x="10936" y="170466"/>
                    <a:pt x="0" y="159530"/>
                    <a:pt x="0" y="146040"/>
                  </a:cubicBezTo>
                  <a:lnTo>
                    <a:pt x="0" y="24426"/>
                  </a:lnTo>
                  <a:cubicBezTo>
                    <a:pt x="0" y="10936"/>
                    <a:pt x="10936" y="0"/>
                    <a:pt x="2442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6" name="Google Shape;186;p14"/>
            <p:cNvSpPr txBox="1"/>
            <p:nvPr/>
          </p:nvSpPr>
          <p:spPr>
            <a:xfrm>
              <a:off x="0" y="-9525"/>
              <a:ext cx="1150437" cy="1799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" lIns="25400" spcFirstLastPara="1" rIns="25400" wrap="square" tIns="25400">
              <a:noAutofit/>
            </a:bodyPr>
            <a:lstStyle/>
            <a:p>
              <a:pPr indent="0" lvl="0" marL="0" marR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400" u="none" cap="none" strike="noStrike">
                  <a:solidFill>
                    <a:srgbClr val="FFFFFF"/>
                  </a:solidFill>
                  <a:latin typeface="Josefin Sans"/>
                  <a:ea typeface="Josefin Sans"/>
                  <a:cs typeface="Josefin Sans"/>
                  <a:sym typeface="Josefin Sans"/>
                </a:rPr>
                <a:t>Design Elements / Icons</a:t>
              </a:r>
              <a:endParaRPr/>
            </a:p>
          </p:txBody>
        </p:sp>
      </p:grpSp>
      <p:grpSp>
        <p:nvGrpSpPr>
          <p:cNvPr id="187" name="Google Shape;187;p14"/>
          <p:cNvGrpSpPr/>
          <p:nvPr/>
        </p:nvGrpSpPr>
        <p:grpSpPr>
          <a:xfrm>
            <a:off x="940968" y="2159469"/>
            <a:ext cx="2364650" cy="396707"/>
            <a:chOff x="0" y="-9525"/>
            <a:chExt cx="1072868" cy="179991"/>
          </a:xfrm>
        </p:grpSpPr>
        <p:sp>
          <p:nvSpPr>
            <p:cNvPr id="188" name="Google Shape;188;p14"/>
            <p:cNvSpPr/>
            <p:nvPr/>
          </p:nvSpPr>
          <p:spPr>
            <a:xfrm>
              <a:off x="0" y="0"/>
              <a:ext cx="1072868" cy="170466"/>
            </a:xfrm>
            <a:custGeom>
              <a:rect b="b" l="l" r="r" t="t"/>
              <a:pathLst>
                <a:path extrusionOk="0" h="170466" w="1072868">
                  <a:moveTo>
                    <a:pt x="26192" y="0"/>
                  </a:moveTo>
                  <a:lnTo>
                    <a:pt x="1046676" y="0"/>
                  </a:lnTo>
                  <a:cubicBezTo>
                    <a:pt x="1053623" y="0"/>
                    <a:pt x="1060285" y="2760"/>
                    <a:pt x="1065197" y="7672"/>
                  </a:cubicBezTo>
                  <a:cubicBezTo>
                    <a:pt x="1070109" y="12584"/>
                    <a:pt x="1072868" y="19246"/>
                    <a:pt x="1072868" y="26192"/>
                  </a:cubicBezTo>
                  <a:lnTo>
                    <a:pt x="1072868" y="144273"/>
                  </a:lnTo>
                  <a:cubicBezTo>
                    <a:pt x="1072868" y="151220"/>
                    <a:pt x="1070109" y="157882"/>
                    <a:pt x="1065197" y="162794"/>
                  </a:cubicBezTo>
                  <a:cubicBezTo>
                    <a:pt x="1060285" y="167706"/>
                    <a:pt x="1053623" y="170466"/>
                    <a:pt x="1046676" y="170466"/>
                  </a:cubicBezTo>
                  <a:lnTo>
                    <a:pt x="26192" y="170466"/>
                  </a:lnTo>
                  <a:cubicBezTo>
                    <a:pt x="19246" y="170466"/>
                    <a:pt x="12584" y="167706"/>
                    <a:pt x="7672" y="162794"/>
                  </a:cubicBezTo>
                  <a:cubicBezTo>
                    <a:pt x="2760" y="157882"/>
                    <a:pt x="0" y="151220"/>
                    <a:pt x="0" y="144273"/>
                  </a:cubicBezTo>
                  <a:lnTo>
                    <a:pt x="0" y="26192"/>
                  </a:lnTo>
                  <a:cubicBezTo>
                    <a:pt x="0" y="19246"/>
                    <a:pt x="2760" y="12584"/>
                    <a:pt x="7672" y="7672"/>
                  </a:cubicBezTo>
                  <a:cubicBezTo>
                    <a:pt x="12584" y="2760"/>
                    <a:pt x="19246" y="0"/>
                    <a:pt x="2619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9" name="Google Shape;189;p14"/>
            <p:cNvSpPr txBox="1"/>
            <p:nvPr/>
          </p:nvSpPr>
          <p:spPr>
            <a:xfrm>
              <a:off x="0" y="-9525"/>
              <a:ext cx="1072868" cy="1799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" lIns="25400" spcFirstLastPara="1" rIns="25400" wrap="square" tIns="25400">
              <a:noAutofit/>
            </a:bodyPr>
            <a:lstStyle/>
            <a:p>
              <a:pPr indent="0" lvl="0" marL="0" marR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400" u="none" cap="none" strike="noStrike">
                  <a:solidFill>
                    <a:srgbClr val="FFFFFF"/>
                  </a:solidFill>
                  <a:latin typeface="Josefin Sans"/>
                  <a:ea typeface="Josefin Sans"/>
                  <a:cs typeface="Josefin Sans"/>
                  <a:sym typeface="Josefin Sans"/>
                </a:rPr>
                <a:t>Fonts</a:t>
              </a:r>
              <a:endParaRPr/>
            </a:p>
          </p:txBody>
        </p:sp>
      </p:grpSp>
      <p:grpSp>
        <p:nvGrpSpPr>
          <p:cNvPr id="190" name="Google Shape;190;p14"/>
          <p:cNvGrpSpPr/>
          <p:nvPr/>
        </p:nvGrpSpPr>
        <p:grpSpPr>
          <a:xfrm>
            <a:off x="4254383" y="2159469"/>
            <a:ext cx="2364650" cy="396707"/>
            <a:chOff x="0" y="-9525"/>
            <a:chExt cx="1072868" cy="179991"/>
          </a:xfrm>
        </p:grpSpPr>
        <p:sp>
          <p:nvSpPr>
            <p:cNvPr id="191" name="Google Shape;191;p14"/>
            <p:cNvSpPr/>
            <p:nvPr/>
          </p:nvSpPr>
          <p:spPr>
            <a:xfrm>
              <a:off x="0" y="0"/>
              <a:ext cx="1072868" cy="170466"/>
            </a:xfrm>
            <a:custGeom>
              <a:rect b="b" l="l" r="r" t="t"/>
              <a:pathLst>
                <a:path extrusionOk="0" h="170466" w="1072868">
                  <a:moveTo>
                    <a:pt x="26192" y="0"/>
                  </a:moveTo>
                  <a:lnTo>
                    <a:pt x="1046676" y="0"/>
                  </a:lnTo>
                  <a:cubicBezTo>
                    <a:pt x="1053623" y="0"/>
                    <a:pt x="1060285" y="2760"/>
                    <a:pt x="1065197" y="7672"/>
                  </a:cubicBezTo>
                  <a:cubicBezTo>
                    <a:pt x="1070109" y="12584"/>
                    <a:pt x="1072868" y="19246"/>
                    <a:pt x="1072868" y="26192"/>
                  </a:cubicBezTo>
                  <a:lnTo>
                    <a:pt x="1072868" y="144273"/>
                  </a:lnTo>
                  <a:cubicBezTo>
                    <a:pt x="1072868" y="151220"/>
                    <a:pt x="1070109" y="157882"/>
                    <a:pt x="1065197" y="162794"/>
                  </a:cubicBezTo>
                  <a:cubicBezTo>
                    <a:pt x="1060285" y="167706"/>
                    <a:pt x="1053623" y="170466"/>
                    <a:pt x="1046676" y="170466"/>
                  </a:cubicBezTo>
                  <a:lnTo>
                    <a:pt x="26192" y="170466"/>
                  </a:lnTo>
                  <a:cubicBezTo>
                    <a:pt x="19246" y="170466"/>
                    <a:pt x="12584" y="167706"/>
                    <a:pt x="7672" y="162794"/>
                  </a:cubicBezTo>
                  <a:cubicBezTo>
                    <a:pt x="2760" y="157882"/>
                    <a:pt x="0" y="151220"/>
                    <a:pt x="0" y="144273"/>
                  </a:cubicBezTo>
                  <a:lnTo>
                    <a:pt x="0" y="26192"/>
                  </a:lnTo>
                  <a:cubicBezTo>
                    <a:pt x="0" y="19246"/>
                    <a:pt x="2760" y="12584"/>
                    <a:pt x="7672" y="7672"/>
                  </a:cubicBezTo>
                  <a:cubicBezTo>
                    <a:pt x="12584" y="2760"/>
                    <a:pt x="19246" y="0"/>
                    <a:pt x="2619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2" name="Google Shape;192;p14"/>
            <p:cNvSpPr txBox="1"/>
            <p:nvPr/>
          </p:nvSpPr>
          <p:spPr>
            <a:xfrm>
              <a:off x="0" y="-9525"/>
              <a:ext cx="1072868" cy="1799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" lIns="25400" spcFirstLastPara="1" rIns="25400" wrap="square" tIns="25400">
              <a:noAutofit/>
            </a:bodyPr>
            <a:lstStyle/>
            <a:p>
              <a:pPr indent="0" lvl="0" marL="0" marR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400" u="none" cap="none" strike="noStrike">
                  <a:solidFill>
                    <a:srgbClr val="FFFFFF"/>
                  </a:solidFill>
                  <a:latin typeface="Josefin Sans"/>
                  <a:ea typeface="Josefin Sans"/>
                  <a:cs typeface="Josefin Sans"/>
                  <a:sym typeface="Josefin Sans"/>
                </a:rPr>
                <a:t>Colors</a:t>
              </a:r>
              <a:endParaRPr/>
            </a:p>
          </p:txBody>
        </p:sp>
      </p:grpSp>
      <p:grpSp>
        <p:nvGrpSpPr>
          <p:cNvPr id="193" name="Google Shape;193;p14"/>
          <p:cNvGrpSpPr/>
          <p:nvPr/>
        </p:nvGrpSpPr>
        <p:grpSpPr>
          <a:xfrm>
            <a:off x="4238691" y="3272153"/>
            <a:ext cx="697048" cy="697048"/>
            <a:chOff x="0" y="0"/>
            <a:chExt cx="812800" cy="812800"/>
          </a:xfrm>
        </p:grpSpPr>
        <p:sp>
          <p:nvSpPr>
            <p:cNvPr id="194" name="Google Shape;194;p1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5" name="Google Shape;195;p14"/>
            <p:cNvSpPr txBox="1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22775" lIns="22775" spcFirstLastPara="1" rIns="22775" wrap="square" tIns="22775">
              <a:noAutofit/>
            </a:bodyPr>
            <a:lstStyle/>
            <a:p>
              <a:pPr indent="0" lvl="0" marL="0" marR="0" rtl="0" algn="ctr">
                <a:lnSpc>
                  <a:spcPct val="613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96" name="Google Shape;196;p14"/>
          <p:cNvGrpSpPr/>
          <p:nvPr/>
        </p:nvGrpSpPr>
        <p:grpSpPr>
          <a:xfrm>
            <a:off x="4238691" y="4379691"/>
            <a:ext cx="697048" cy="697048"/>
            <a:chOff x="0" y="0"/>
            <a:chExt cx="812800" cy="812800"/>
          </a:xfrm>
        </p:grpSpPr>
        <p:sp>
          <p:nvSpPr>
            <p:cNvPr id="197" name="Google Shape;197;p1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B2DCEE"/>
            </a:solidFill>
            <a:ln cap="sq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8" name="Google Shape;198;p14"/>
            <p:cNvSpPr txBox="1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22775" lIns="22775" spcFirstLastPara="1" rIns="22775" wrap="square" tIns="22775">
              <a:noAutofit/>
            </a:bodyPr>
            <a:lstStyle/>
            <a:p>
              <a:pPr indent="0" lvl="0" marL="0" marR="0" rtl="0" algn="ctr">
                <a:lnSpc>
                  <a:spcPct val="613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99" name="Google Shape;199;p14"/>
          <p:cNvGrpSpPr/>
          <p:nvPr/>
        </p:nvGrpSpPr>
        <p:grpSpPr>
          <a:xfrm>
            <a:off x="5088228" y="3272153"/>
            <a:ext cx="697048" cy="697048"/>
            <a:chOff x="0" y="0"/>
            <a:chExt cx="812800" cy="812800"/>
          </a:xfrm>
        </p:grpSpPr>
        <p:sp>
          <p:nvSpPr>
            <p:cNvPr id="200" name="Google Shape;200;p1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AF9B0"/>
            </a:solidFill>
            <a:ln cap="sq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1" name="Google Shape;201;p14"/>
            <p:cNvSpPr txBox="1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22775" lIns="22775" spcFirstLastPara="1" rIns="22775" wrap="square" tIns="22775">
              <a:noAutofit/>
            </a:bodyPr>
            <a:lstStyle/>
            <a:p>
              <a:pPr indent="0" lvl="0" marL="0" marR="0" rtl="0" algn="ctr">
                <a:lnSpc>
                  <a:spcPct val="613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02" name="Google Shape;202;p14"/>
          <p:cNvGrpSpPr/>
          <p:nvPr/>
        </p:nvGrpSpPr>
        <p:grpSpPr>
          <a:xfrm>
            <a:off x="5088228" y="4379691"/>
            <a:ext cx="697048" cy="697048"/>
            <a:chOff x="0" y="0"/>
            <a:chExt cx="812800" cy="812800"/>
          </a:xfrm>
        </p:grpSpPr>
        <p:sp>
          <p:nvSpPr>
            <p:cNvPr id="203" name="Google Shape;203;p1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76B8D5"/>
            </a:solidFill>
            <a:ln cap="sq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4" name="Google Shape;204;p14"/>
            <p:cNvSpPr txBox="1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22775" lIns="22775" spcFirstLastPara="1" rIns="22775" wrap="square" tIns="22775">
              <a:noAutofit/>
            </a:bodyPr>
            <a:lstStyle/>
            <a:p>
              <a:pPr indent="0" lvl="0" marL="0" marR="0" rtl="0" algn="ctr">
                <a:lnSpc>
                  <a:spcPct val="613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05" name="Google Shape;205;p14"/>
          <p:cNvGrpSpPr/>
          <p:nvPr/>
        </p:nvGrpSpPr>
        <p:grpSpPr>
          <a:xfrm>
            <a:off x="5937676" y="3272153"/>
            <a:ext cx="697048" cy="697048"/>
            <a:chOff x="0" y="0"/>
            <a:chExt cx="812800" cy="812800"/>
          </a:xfrm>
        </p:grpSpPr>
        <p:sp>
          <p:nvSpPr>
            <p:cNvPr id="206" name="Google Shape;206;p1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ECFBFF"/>
            </a:solidFill>
            <a:ln cap="sq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7" name="Google Shape;207;p14"/>
            <p:cNvSpPr txBox="1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22775" lIns="22775" spcFirstLastPara="1" rIns="22775" wrap="square" tIns="22775">
              <a:noAutofit/>
            </a:bodyPr>
            <a:lstStyle/>
            <a:p>
              <a:pPr indent="0" lvl="0" marL="0" marR="0" rtl="0" algn="ctr">
                <a:lnSpc>
                  <a:spcPct val="613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08" name="Google Shape;208;p14"/>
          <p:cNvGrpSpPr/>
          <p:nvPr/>
        </p:nvGrpSpPr>
        <p:grpSpPr>
          <a:xfrm>
            <a:off x="5937676" y="4379691"/>
            <a:ext cx="697048" cy="697048"/>
            <a:chOff x="0" y="0"/>
            <a:chExt cx="812800" cy="812800"/>
          </a:xfrm>
        </p:grpSpPr>
        <p:sp>
          <p:nvSpPr>
            <p:cNvPr id="209" name="Google Shape;209;p1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  <a:ln cap="sq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0" name="Google Shape;210;p14"/>
            <p:cNvSpPr txBox="1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22775" lIns="22775" spcFirstLastPara="1" rIns="22775" wrap="square" tIns="22775">
              <a:noAutofit/>
            </a:bodyPr>
            <a:lstStyle/>
            <a:p>
              <a:pPr indent="0" lvl="0" marL="0" marR="0" rtl="0" algn="ctr">
                <a:lnSpc>
                  <a:spcPct val="613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11" name="Google Shape;211;p14"/>
          <p:cNvGrpSpPr/>
          <p:nvPr/>
        </p:nvGrpSpPr>
        <p:grpSpPr>
          <a:xfrm>
            <a:off x="545024" y="373025"/>
            <a:ext cx="6469951" cy="1218673"/>
            <a:chOff x="0" y="-9525"/>
            <a:chExt cx="3387028" cy="637977"/>
          </a:xfrm>
        </p:grpSpPr>
        <p:sp>
          <p:nvSpPr>
            <p:cNvPr id="212" name="Google Shape;212;p14"/>
            <p:cNvSpPr/>
            <p:nvPr/>
          </p:nvSpPr>
          <p:spPr>
            <a:xfrm>
              <a:off x="0" y="0"/>
              <a:ext cx="3387028" cy="628452"/>
            </a:xfrm>
            <a:custGeom>
              <a:rect b="b" l="l" r="r" t="t"/>
              <a:pathLst>
                <a:path extrusionOk="0" h="628452" w="3387028">
                  <a:moveTo>
                    <a:pt x="35898" y="0"/>
                  </a:moveTo>
                  <a:lnTo>
                    <a:pt x="3351130" y="0"/>
                  </a:lnTo>
                  <a:cubicBezTo>
                    <a:pt x="3360651" y="0"/>
                    <a:pt x="3369782" y="3782"/>
                    <a:pt x="3376514" y="10514"/>
                  </a:cubicBezTo>
                  <a:cubicBezTo>
                    <a:pt x="3383246" y="17246"/>
                    <a:pt x="3387028" y="26377"/>
                    <a:pt x="3387028" y="35898"/>
                  </a:cubicBezTo>
                  <a:lnTo>
                    <a:pt x="3387028" y="592554"/>
                  </a:lnTo>
                  <a:cubicBezTo>
                    <a:pt x="3387028" y="602075"/>
                    <a:pt x="3383246" y="611205"/>
                    <a:pt x="3376514" y="617938"/>
                  </a:cubicBezTo>
                  <a:cubicBezTo>
                    <a:pt x="3369782" y="624670"/>
                    <a:pt x="3360651" y="628452"/>
                    <a:pt x="3351130" y="628452"/>
                  </a:cubicBezTo>
                  <a:lnTo>
                    <a:pt x="35898" y="628452"/>
                  </a:lnTo>
                  <a:cubicBezTo>
                    <a:pt x="26377" y="628452"/>
                    <a:pt x="17246" y="624670"/>
                    <a:pt x="10514" y="617938"/>
                  </a:cubicBezTo>
                  <a:cubicBezTo>
                    <a:pt x="3782" y="611205"/>
                    <a:pt x="0" y="602075"/>
                    <a:pt x="0" y="592554"/>
                  </a:cubicBezTo>
                  <a:lnTo>
                    <a:pt x="0" y="35898"/>
                  </a:lnTo>
                  <a:cubicBezTo>
                    <a:pt x="0" y="26377"/>
                    <a:pt x="3782" y="17246"/>
                    <a:pt x="10514" y="10514"/>
                  </a:cubicBezTo>
                  <a:cubicBezTo>
                    <a:pt x="17246" y="3782"/>
                    <a:pt x="26377" y="0"/>
                    <a:pt x="35898" y="0"/>
                  </a:cubicBezTo>
                  <a:close/>
                </a:path>
              </a:pathLst>
            </a:custGeom>
            <a:solidFill>
              <a:srgbClr val="FAF9B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3" name="Google Shape;213;p14"/>
            <p:cNvSpPr txBox="1"/>
            <p:nvPr/>
          </p:nvSpPr>
          <p:spPr>
            <a:xfrm>
              <a:off x="0" y="-9525"/>
              <a:ext cx="3387028" cy="63797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4775" lIns="34775" spcFirstLastPara="1" rIns="34775" wrap="square" tIns="34775">
              <a:noAutofit/>
            </a:bodyPr>
            <a:lstStyle/>
            <a:p>
              <a:pPr indent="0" lvl="0" marL="0" marR="0" rtl="0" algn="ctr">
                <a:lnSpc>
                  <a:spcPct val="933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14" name="Google Shape;214;p14"/>
          <p:cNvSpPr/>
          <p:nvPr/>
        </p:nvSpPr>
        <p:spPr>
          <a:xfrm>
            <a:off x="522904" y="389898"/>
            <a:ext cx="6513721" cy="1246786"/>
          </a:xfrm>
          <a:custGeom>
            <a:rect b="b" l="l" r="r" t="t"/>
            <a:pathLst>
              <a:path extrusionOk="0" h="6055115" w="31634411">
                <a:moveTo>
                  <a:pt x="29947854" y="58420"/>
                </a:moveTo>
                <a:cubicBezTo>
                  <a:pt x="29930072" y="46990"/>
                  <a:pt x="29919911" y="41910"/>
                  <a:pt x="29911022" y="35560"/>
                </a:cubicBezTo>
                <a:cubicBezTo>
                  <a:pt x="29911022" y="33020"/>
                  <a:pt x="29911022" y="30480"/>
                  <a:pt x="29911022" y="27940"/>
                </a:cubicBezTo>
                <a:cubicBezTo>
                  <a:pt x="29919911" y="27940"/>
                  <a:pt x="29927533" y="25400"/>
                  <a:pt x="29936422" y="26670"/>
                </a:cubicBezTo>
                <a:cubicBezTo>
                  <a:pt x="30006272" y="38100"/>
                  <a:pt x="30076122" y="52070"/>
                  <a:pt x="30145972" y="60960"/>
                </a:cubicBezTo>
                <a:cubicBezTo>
                  <a:pt x="30281861" y="80010"/>
                  <a:pt x="30419022" y="93980"/>
                  <a:pt x="30554911" y="115570"/>
                </a:cubicBezTo>
                <a:cubicBezTo>
                  <a:pt x="30667943" y="133350"/>
                  <a:pt x="30780972" y="158750"/>
                  <a:pt x="30894004" y="181610"/>
                </a:cubicBezTo>
                <a:cubicBezTo>
                  <a:pt x="30906704" y="184150"/>
                  <a:pt x="30918133" y="191770"/>
                  <a:pt x="30930833" y="196850"/>
                </a:cubicBezTo>
                <a:cubicBezTo>
                  <a:pt x="30929561" y="200660"/>
                  <a:pt x="30929561" y="204470"/>
                  <a:pt x="30928293" y="208280"/>
                </a:cubicBezTo>
                <a:cubicBezTo>
                  <a:pt x="30857172" y="196850"/>
                  <a:pt x="30786054" y="185420"/>
                  <a:pt x="30714933" y="173990"/>
                </a:cubicBezTo>
                <a:cubicBezTo>
                  <a:pt x="30713661" y="176530"/>
                  <a:pt x="30713661" y="179070"/>
                  <a:pt x="30712393" y="181610"/>
                </a:cubicBezTo>
                <a:cubicBezTo>
                  <a:pt x="30727633" y="186690"/>
                  <a:pt x="30744143" y="190500"/>
                  <a:pt x="30759383" y="195580"/>
                </a:cubicBezTo>
                <a:cubicBezTo>
                  <a:pt x="30841933" y="219710"/>
                  <a:pt x="30924483" y="242570"/>
                  <a:pt x="31005761" y="267970"/>
                </a:cubicBezTo>
                <a:cubicBezTo>
                  <a:pt x="31261033" y="350520"/>
                  <a:pt x="31418511" y="529590"/>
                  <a:pt x="31503604" y="778510"/>
                </a:cubicBezTo>
                <a:cubicBezTo>
                  <a:pt x="31569643" y="972820"/>
                  <a:pt x="31598854" y="1174750"/>
                  <a:pt x="31611554" y="1377950"/>
                </a:cubicBezTo>
                <a:cubicBezTo>
                  <a:pt x="31628061" y="3268273"/>
                  <a:pt x="31634411" y="4734315"/>
                  <a:pt x="31592504" y="4981965"/>
                </a:cubicBezTo>
                <a:cubicBezTo>
                  <a:pt x="31568372" y="5125474"/>
                  <a:pt x="31525193" y="5261365"/>
                  <a:pt x="31456614" y="5389634"/>
                </a:cubicBezTo>
                <a:cubicBezTo>
                  <a:pt x="31346122" y="5592834"/>
                  <a:pt x="31173404" y="5724915"/>
                  <a:pt x="30965122" y="5815084"/>
                </a:cubicBezTo>
                <a:cubicBezTo>
                  <a:pt x="30733983" y="5915415"/>
                  <a:pt x="30488872" y="5963674"/>
                  <a:pt x="30241222" y="5995424"/>
                </a:cubicBezTo>
                <a:cubicBezTo>
                  <a:pt x="29825933" y="6048765"/>
                  <a:pt x="29409372" y="6055115"/>
                  <a:pt x="28991543" y="6048765"/>
                </a:cubicBezTo>
                <a:cubicBezTo>
                  <a:pt x="20890005" y="6039874"/>
                  <a:pt x="2378710" y="6015744"/>
                  <a:pt x="1860550" y="5972565"/>
                </a:cubicBezTo>
                <a:cubicBezTo>
                  <a:pt x="1502410" y="5942084"/>
                  <a:pt x="1145540" y="5911605"/>
                  <a:pt x="793750" y="5832865"/>
                </a:cubicBezTo>
                <a:cubicBezTo>
                  <a:pt x="706120" y="5812544"/>
                  <a:pt x="618490" y="5785874"/>
                  <a:pt x="534670" y="5752855"/>
                </a:cubicBezTo>
                <a:cubicBezTo>
                  <a:pt x="295910" y="5661415"/>
                  <a:pt x="147320" y="5488694"/>
                  <a:pt x="78740" y="5243584"/>
                </a:cubicBezTo>
                <a:cubicBezTo>
                  <a:pt x="20320" y="5037844"/>
                  <a:pt x="2540" y="4825755"/>
                  <a:pt x="1270" y="4613665"/>
                </a:cubicBezTo>
                <a:cubicBezTo>
                  <a:pt x="0" y="1917882"/>
                  <a:pt x="16510" y="1290320"/>
                  <a:pt x="66040" y="1060450"/>
                </a:cubicBezTo>
                <a:cubicBezTo>
                  <a:pt x="151130" y="660400"/>
                  <a:pt x="388620" y="389890"/>
                  <a:pt x="764540" y="236220"/>
                </a:cubicBezTo>
                <a:cubicBezTo>
                  <a:pt x="1010920" y="135890"/>
                  <a:pt x="1268730" y="86360"/>
                  <a:pt x="1531620" y="57150"/>
                </a:cubicBezTo>
                <a:cubicBezTo>
                  <a:pt x="1873250" y="17780"/>
                  <a:pt x="2217420" y="8890"/>
                  <a:pt x="2561590" y="5080"/>
                </a:cubicBezTo>
                <a:cubicBezTo>
                  <a:pt x="28649911" y="0"/>
                  <a:pt x="29164261" y="16510"/>
                  <a:pt x="29679883" y="43180"/>
                </a:cubicBezTo>
                <a:cubicBezTo>
                  <a:pt x="29752272" y="46990"/>
                  <a:pt x="29823393" y="53340"/>
                  <a:pt x="29895783" y="58420"/>
                </a:cubicBezTo>
                <a:cubicBezTo>
                  <a:pt x="29908483" y="58420"/>
                  <a:pt x="29923722" y="58420"/>
                  <a:pt x="29947854" y="58420"/>
                </a:cubicBezTo>
                <a:close/>
                <a:moveTo>
                  <a:pt x="28605461" y="78740"/>
                </a:moveTo>
                <a:cubicBezTo>
                  <a:pt x="28605461" y="77470"/>
                  <a:pt x="28605461" y="77470"/>
                  <a:pt x="28605461" y="76200"/>
                </a:cubicBezTo>
                <a:cubicBezTo>
                  <a:pt x="15977304" y="76200"/>
                  <a:pt x="2640330" y="73660"/>
                  <a:pt x="2444750" y="76200"/>
                </a:cubicBezTo>
                <a:cubicBezTo>
                  <a:pt x="2125980" y="81280"/>
                  <a:pt x="1807210" y="95250"/>
                  <a:pt x="1489710" y="138430"/>
                </a:cubicBezTo>
                <a:cubicBezTo>
                  <a:pt x="1256030" y="170180"/>
                  <a:pt x="1027430" y="218440"/>
                  <a:pt x="808990" y="309880"/>
                </a:cubicBezTo>
                <a:cubicBezTo>
                  <a:pt x="452120" y="458470"/>
                  <a:pt x="222250" y="716280"/>
                  <a:pt x="146050" y="1098550"/>
                </a:cubicBezTo>
                <a:cubicBezTo>
                  <a:pt x="116840" y="1245870"/>
                  <a:pt x="100330" y="1395730"/>
                  <a:pt x="88900" y="2214307"/>
                </a:cubicBezTo>
                <a:cubicBezTo>
                  <a:pt x="69850" y="4660655"/>
                  <a:pt x="82550" y="4915924"/>
                  <a:pt x="142240" y="5168655"/>
                </a:cubicBezTo>
                <a:cubicBezTo>
                  <a:pt x="208280" y="5451865"/>
                  <a:pt x="377190" y="5642365"/>
                  <a:pt x="655320" y="5733805"/>
                </a:cubicBezTo>
                <a:cubicBezTo>
                  <a:pt x="739140" y="5761744"/>
                  <a:pt x="824230" y="5785874"/>
                  <a:pt x="910590" y="5802384"/>
                </a:cubicBezTo>
                <a:cubicBezTo>
                  <a:pt x="1295400" y="5878584"/>
                  <a:pt x="1685290" y="5914144"/>
                  <a:pt x="2075180" y="5935734"/>
                </a:cubicBezTo>
                <a:cubicBezTo>
                  <a:pt x="2491740" y="5958594"/>
                  <a:pt x="21708775" y="5973834"/>
                  <a:pt x="28898833" y="5982724"/>
                </a:cubicBezTo>
                <a:cubicBezTo>
                  <a:pt x="29330633" y="5992884"/>
                  <a:pt x="29763704" y="5978915"/>
                  <a:pt x="30192961" y="5921765"/>
                </a:cubicBezTo>
                <a:cubicBezTo>
                  <a:pt x="30436804" y="5888744"/>
                  <a:pt x="30676833" y="5836674"/>
                  <a:pt x="30905433" y="5740155"/>
                </a:cubicBezTo>
                <a:cubicBezTo>
                  <a:pt x="31236904" y="5600455"/>
                  <a:pt x="31433754" y="5351534"/>
                  <a:pt x="31507411" y="5001015"/>
                </a:cubicBezTo>
                <a:cubicBezTo>
                  <a:pt x="31548054" y="4807974"/>
                  <a:pt x="31549322" y="4613665"/>
                  <a:pt x="31541704" y="2428396"/>
                </a:cubicBezTo>
                <a:cubicBezTo>
                  <a:pt x="31532811" y="1318260"/>
                  <a:pt x="31506143" y="1076960"/>
                  <a:pt x="31428672" y="843280"/>
                </a:cubicBezTo>
                <a:cubicBezTo>
                  <a:pt x="31347393" y="596900"/>
                  <a:pt x="31196261" y="415290"/>
                  <a:pt x="30943533" y="331470"/>
                </a:cubicBezTo>
                <a:cubicBezTo>
                  <a:pt x="30838122" y="297180"/>
                  <a:pt x="30733983" y="261620"/>
                  <a:pt x="30626033" y="234950"/>
                </a:cubicBezTo>
                <a:cubicBezTo>
                  <a:pt x="30450772" y="190500"/>
                  <a:pt x="30279322" y="130810"/>
                  <a:pt x="30095172" y="124460"/>
                </a:cubicBezTo>
                <a:cubicBezTo>
                  <a:pt x="29742111" y="113030"/>
                  <a:pt x="29387783" y="91440"/>
                  <a:pt x="29034722" y="78740"/>
                </a:cubicBezTo>
                <a:cubicBezTo>
                  <a:pt x="28891211" y="74930"/>
                  <a:pt x="28748972" y="78740"/>
                  <a:pt x="28605461" y="7874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Google Shape;215;p14"/>
          <p:cNvSpPr/>
          <p:nvPr/>
        </p:nvSpPr>
        <p:spPr>
          <a:xfrm>
            <a:off x="873774" y="7232268"/>
            <a:ext cx="739291" cy="564549"/>
          </a:xfrm>
          <a:custGeom>
            <a:rect b="b" l="l" r="r" t="t"/>
            <a:pathLst>
              <a:path extrusionOk="0" h="564549" w="739291">
                <a:moveTo>
                  <a:pt x="0" y="0"/>
                </a:moveTo>
                <a:lnTo>
                  <a:pt x="739291" y="0"/>
                </a:lnTo>
                <a:lnTo>
                  <a:pt x="739291" y="564549"/>
                </a:lnTo>
                <a:lnTo>
                  <a:pt x="0" y="56454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16" name="Google Shape;216;p14"/>
          <p:cNvSpPr/>
          <p:nvPr/>
        </p:nvSpPr>
        <p:spPr>
          <a:xfrm>
            <a:off x="1731925" y="7232268"/>
            <a:ext cx="517332" cy="564549"/>
          </a:xfrm>
          <a:custGeom>
            <a:rect b="b" l="l" r="r" t="t"/>
            <a:pathLst>
              <a:path extrusionOk="0" h="564549" w="517332">
                <a:moveTo>
                  <a:pt x="0" y="0"/>
                </a:moveTo>
                <a:lnTo>
                  <a:pt x="517333" y="0"/>
                </a:lnTo>
                <a:lnTo>
                  <a:pt x="517333" y="564549"/>
                </a:lnTo>
                <a:lnTo>
                  <a:pt x="0" y="56454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17" name="Google Shape;217;p14"/>
          <p:cNvSpPr/>
          <p:nvPr/>
        </p:nvSpPr>
        <p:spPr>
          <a:xfrm>
            <a:off x="2392367" y="7197692"/>
            <a:ext cx="528386" cy="642948"/>
          </a:xfrm>
          <a:custGeom>
            <a:rect b="b" l="l" r="r" t="t"/>
            <a:pathLst>
              <a:path extrusionOk="0" h="642948" w="528386">
                <a:moveTo>
                  <a:pt x="0" y="0"/>
                </a:moveTo>
                <a:lnTo>
                  <a:pt x="528386" y="0"/>
                </a:lnTo>
                <a:lnTo>
                  <a:pt x="528386" y="642948"/>
                </a:lnTo>
                <a:lnTo>
                  <a:pt x="0" y="64294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18" name="Google Shape;218;p14"/>
          <p:cNvSpPr/>
          <p:nvPr/>
        </p:nvSpPr>
        <p:spPr>
          <a:xfrm>
            <a:off x="3074519" y="7232268"/>
            <a:ext cx="496277" cy="602544"/>
          </a:xfrm>
          <a:custGeom>
            <a:rect b="b" l="l" r="r" t="t"/>
            <a:pathLst>
              <a:path extrusionOk="0" h="602544" w="496277">
                <a:moveTo>
                  <a:pt x="0" y="0"/>
                </a:moveTo>
                <a:lnTo>
                  <a:pt x="496277" y="0"/>
                </a:lnTo>
                <a:lnTo>
                  <a:pt x="496277" y="602544"/>
                </a:lnTo>
                <a:lnTo>
                  <a:pt x="0" y="60254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19" name="Google Shape;219;p14"/>
          <p:cNvSpPr/>
          <p:nvPr/>
        </p:nvSpPr>
        <p:spPr>
          <a:xfrm>
            <a:off x="3682992" y="7232268"/>
            <a:ext cx="687550" cy="602544"/>
          </a:xfrm>
          <a:custGeom>
            <a:rect b="b" l="l" r="r" t="t"/>
            <a:pathLst>
              <a:path extrusionOk="0" h="602544" w="687550">
                <a:moveTo>
                  <a:pt x="0" y="0"/>
                </a:moveTo>
                <a:lnTo>
                  <a:pt x="687550" y="0"/>
                </a:lnTo>
                <a:lnTo>
                  <a:pt x="687550" y="602544"/>
                </a:lnTo>
                <a:lnTo>
                  <a:pt x="0" y="60254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20" name="Google Shape;220;p14"/>
          <p:cNvSpPr/>
          <p:nvPr/>
        </p:nvSpPr>
        <p:spPr>
          <a:xfrm>
            <a:off x="5294693" y="7214980"/>
            <a:ext cx="590410" cy="599125"/>
          </a:xfrm>
          <a:custGeom>
            <a:rect b="b" l="l" r="r" t="t"/>
            <a:pathLst>
              <a:path extrusionOk="0" h="599125" w="590410">
                <a:moveTo>
                  <a:pt x="0" y="0"/>
                </a:moveTo>
                <a:lnTo>
                  <a:pt x="590410" y="0"/>
                </a:lnTo>
                <a:lnTo>
                  <a:pt x="590410" y="599125"/>
                </a:lnTo>
                <a:lnTo>
                  <a:pt x="0" y="59912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21" name="Google Shape;221;p14"/>
          <p:cNvSpPr/>
          <p:nvPr/>
        </p:nvSpPr>
        <p:spPr>
          <a:xfrm>
            <a:off x="6024959" y="7130007"/>
            <a:ext cx="594749" cy="691568"/>
          </a:xfrm>
          <a:custGeom>
            <a:rect b="b" l="l" r="r" t="t"/>
            <a:pathLst>
              <a:path extrusionOk="0" h="691568" w="594749">
                <a:moveTo>
                  <a:pt x="0" y="0"/>
                </a:moveTo>
                <a:lnTo>
                  <a:pt x="594749" y="0"/>
                </a:lnTo>
                <a:lnTo>
                  <a:pt x="594749" y="691568"/>
                </a:lnTo>
                <a:lnTo>
                  <a:pt x="0" y="69156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9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22" name="Google Shape;222;p14"/>
          <p:cNvSpPr/>
          <p:nvPr/>
        </p:nvSpPr>
        <p:spPr>
          <a:xfrm>
            <a:off x="879541" y="8130192"/>
            <a:ext cx="631529" cy="710309"/>
          </a:xfrm>
          <a:custGeom>
            <a:rect b="b" l="l" r="r" t="t"/>
            <a:pathLst>
              <a:path extrusionOk="0" h="710309" w="631529">
                <a:moveTo>
                  <a:pt x="0" y="0"/>
                </a:moveTo>
                <a:lnTo>
                  <a:pt x="631529" y="0"/>
                </a:lnTo>
                <a:lnTo>
                  <a:pt x="631529" y="710309"/>
                </a:lnTo>
                <a:lnTo>
                  <a:pt x="0" y="7103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0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23" name="Google Shape;223;p14"/>
          <p:cNvSpPr/>
          <p:nvPr/>
        </p:nvSpPr>
        <p:spPr>
          <a:xfrm>
            <a:off x="1683811" y="8187342"/>
            <a:ext cx="560702" cy="646512"/>
          </a:xfrm>
          <a:custGeom>
            <a:rect b="b" l="l" r="r" t="t"/>
            <a:pathLst>
              <a:path extrusionOk="0" h="646512" w="560702">
                <a:moveTo>
                  <a:pt x="0" y="0"/>
                </a:moveTo>
                <a:lnTo>
                  <a:pt x="560702" y="0"/>
                </a:lnTo>
                <a:lnTo>
                  <a:pt x="560702" y="646512"/>
                </a:lnTo>
                <a:lnTo>
                  <a:pt x="0" y="64651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1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24" name="Google Shape;224;p14"/>
          <p:cNvSpPr/>
          <p:nvPr/>
        </p:nvSpPr>
        <p:spPr>
          <a:xfrm>
            <a:off x="2392367" y="8130192"/>
            <a:ext cx="528386" cy="703662"/>
          </a:xfrm>
          <a:custGeom>
            <a:rect b="b" l="l" r="r" t="t"/>
            <a:pathLst>
              <a:path extrusionOk="0" h="703662" w="528386">
                <a:moveTo>
                  <a:pt x="0" y="0"/>
                </a:moveTo>
                <a:lnTo>
                  <a:pt x="528386" y="0"/>
                </a:lnTo>
                <a:lnTo>
                  <a:pt x="528386" y="703662"/>
                </a:lnTo>
                <a:lnTo>
                  <a:pt x="0" y="70366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2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25" name="Google Shape;225;p14"/>
          <p:cNvSpPr/>
          <p:nvPr/>
        </p:nvSpPr>
        <p:spPr>
          <a:xfrm>
            <a:off x="873774" y="9173876"/>
            <a:ext cx="637295" cy="655164"/>
          </a:xfrm>
          <a:custGeom>
            <a:rect b="b" l="l" r="r" t="t"/>
            <a:pathLst>
              <a:path extrusionOk="0" h="655164" w="637295">
                <a:moveTo>
                  <a:pt x="0" y="0"/>
                </a:moveTo>
                <a:lnTo>
                  <a:pt x="637296" y="0"/>
                </a:lnTo>
                <a:lnTo>
                  <a:pt x="637296" y="655163"/>
                </a:lnTo>
                <a:lnTo>
                  <a:pt x="0" y="65516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26" name="Google Shape;226;p14"/>
          <p:cNvSpPr/>
          <p:nvPr/>
        </p:nvSpPr>
        <p:spPr>
          <a:xfrm>
            <a:off x="3027613" y="8187342"/>
            <a:ext cx="590089" cy="646512"/>
          </a:xfrm>
          <a:custGeom>
            <a:rect b="b" l="l" r="r" t="t"/>
            <a:pathLst>
              <a:path extrusionOk="0" h="646512" w="590089">
                <a:moveTo>
                  <a:pt x="0" y="0"/>
                </a:moveTo>
                <a:lnTo>
                  <a:pt x="590089" y="0"/>
                </a:lnTo>
                <a:lnTo>
                  <a:pt x="590089" y="646512"/>
                </a:lnTo>
                <a:lnTo>
                  <a:pt x="0" y="64651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27" name="Google Shape;227;p14"/>
          <p:cNvSpPr/>
          <p:nvPr/>
        </p:nvSpPr>
        <p:spPr>
          <a:xfrm>
            <a:off x="6008928" y="8163477"/>
            <a:ext cx="677298" cy="646512"/>
          </a:xfrm>
          <a:custGeom>
            <a:rect b="b" l="l" r="r" t="t"/>
            <a:pathLst>
              <a:path extrusionOk="0" h="646512" w="677298">
                <a:moveTo>
                  <a:pt x="0" y="0"/>
                </a:moveTo>
                <a:lnTo>
                  <a:pt x="677298" y="0"/>
                </a:lnTo>
                <a:lnTo>
                  <a:pt x="677298" y="646512"/>
                </a:lnTo>
                <a:lnTo>
                  <a:pt x="0" y="64651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28" name="Google Shape;228;p14"/>
          <p:cNvSpPr/>
          <p:nvPr/>
        </p:nvSpPr>
        <p:spPr>
          <a:xfrm>
            <a:off x="3765165" y="8130192"/>
            <a:ext cx="578114" cy="694242"/>
          </a:xfrm>
          <a:custGeom>
            <a:rect b="b" l="l" r="r" t="t"/>
            <a:pathLst>
              <a:path extrusionOk="0" h="694242" w="578114">
                <a:moveTo>
                  <a:pt x="0" y="0"/>
                </a:moveTo>
                <a:lnTo>
                  <a:pt x="578114" y="0"/>
                </a:lnTo>
                <a:lnTo>
                  <a:pt x="578114" y="694242"/>
                </a:lnTo>
                <a:lnTo>
                  <a:pt x="0" y="69424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29" name="Google Shape;229;p14"/>
          <p:cNvSpPr/>
          <p:nvPr/>
        </p:nvSpPr>
        <p:spPr>
          <a:xfrm>
            <a:off x="4495679" y="8199144"/>
            <a:ext cx="659338" cy="641356"/>
          </a:xfrm>
          <a:custGeom>
            <a:rect b="b" l="l" r="r" t="t"/>
            <a:pathLst>
              <a:path extrusionOk="0" h="641356" w="659338">
                <a:moveTo>
                  <a:pt x="0" y="0"/>
                </a:moveTo>
                <a:lnTo>
                  <a:pt x="659338" y="0"/>
                </a:lnTo>
                <a:lnTo>
                  <a:pt x="659338" y="641357"/>
                </a:lnTo>
                <a:lnTo>
                  <a:pt x="0" y="64135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30" name="Google Shape;230;p14"/>
          <p:cNvSpPr/>
          <p:nvPr/>
        </p:nvSpPr>
        <p:spPr>
          <a:xfrm>
            <a:off x="5307417" y="8190751"/>
            <a:ext cx="577686" cy="649749"/>
          </a:xfrm>
          <a:custGeom>
            <a:rect b="b" l="l" r="r" t="t"/>
            <a:pathLst>
              <a:path extrusionOk="0" h="649749" w="577686">
                <a:moveTo>
                  <a:pt x="0" y="0"/>
                </a:moveTo>
                <a:lnTo>
                  <a:pt x="577686" y="0"/>
                </a:lnTo>
                <a:lnTo>
                  <a:pt x="577686" y="649750"/>
                </a:lnTo>
                <a:lnTo>
                  <a:pt x="0" y="64975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8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31" name="Google Shape;231;p14"/>
          <p:cNvSpPr/>
          <p:nvPr/>
        </p:nvSpPr>
        <p:spPr>
          <a:xfrm>
            <a:off x="1662691" y="9224379"/>
            <a:ext cx="602942" cy="640189"/>
          </a:xfrm>
          <a:custGeom>
            <a:rect b="b" l="l" r="r" t="t"/>
            <a:pathLst>
              <a:path extrusionOk="0" h="640189" w="602942">
                <a:moveTo>
                  <a:pt x="0" y="0"/>
                </a:moveTo>
                <a:lnTo>
                  <a:pt x="602942" y="0"/>
                </a:lnTo>
                <a:lnTo>
                  <a:pt x="602942" y="640189"/>
                </a:lnTo>
                <a:lnTo>
                  <a:pt x="0" y="64018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9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32" name="Google Shape;232;p14"/>
          <p:cNvSpPr/>
          <p:nvPr/>
        </p:nvSpPr>
        <p:spPr>
          <a:xfrm>
            <a:off x="2338936" y="9247062"/>
            <a:ext cx="635247" cy="594822"/>
          </a:xfrm>
          <a:custGeom>
            <a:rect b="b" l="l" r="r" t="t"/>
            <a:pathLst>
              <a:path extrusionOk="0" h="594822" w="635247">
                <a:moveTo>
                  <a:pt x="0" y="0"/>
                </a:moveTo>
                <a:lnTo>
                  <a:pt x="635247" y="0"/>
                </a:lnTo>
                <a:lnTo>
                  <a:pt x="635247" y="594822"/>
                </a:lnTo>
                <a:lnTo>
                  <a:pt x="0" y="59482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0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33" name="Google Shape;233;p14"/>
          <p:cNvSpPr/>
          <p:nvPr/>
        </p:nvSpPr>
        <p:spPr>
          <a:xfrm>
            <a:off x="3050383" y="9319629"/>
            <a:ext cx="632609" cy="523340"/>
          </a:xfrm>
          <a:custGeom>
            <a:rect b="b" l="l" r="r" t="t"/>
            <a:pathLst>
              <a:path extrusionOk="0" h="523340" w="632609">
                <a:moveTo>
                  <a:pt x="0" y="0"/>
                </a:moveTo>
                <a:lnTo>
                  <a:pt x="632609" y="0"/>
                </a:lnTo>
                <a:lnTo>
                  <a:pt x="632609" y="523340"/>
                </a:lnTo>
                <a:lnTo>
                  <a:pt x="0" y="52334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1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34" name="Google Shape;234;p14"/>
          <p:cNvSpPr/>
          <p:nvPr/>
        </p:nvSpPr>
        <p:spPr>
          <a:xfrm>
            <a:off x="3804791" y="9310209"/>
            <a:ext cx="624573" cy="579149"/>
          </a:xfrm>
          <a:custGeom>
            <a:rect b="b" l="l" r="r" t="t"/>
            <a:pathLst>
              <a:path extrusionOk="0" h="579149" w="624573">
                <a:moveTo>
                  <a:pt x="0" y="0"/>
                </a:moveTo>
                <a:lnTo>
                  <a:pt x="624573" y="0"/>
                </a:lnTo>
                <a:lnTo>
                  <a:pt x="624573" y="579149"/>
                </a:lnTo>
                <a:lnTo>
                  <a:pt x="0" y="57914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2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35" name="Google Shape;235;p14"/>
          <p:cNvSpPr/>
          <p:nvPr/>
        </p:nvSpPr>
        <p:spPr>
          <a:xfrm>
            <a:off x="4551164" y="9247062"/>
            <a:ext cx="681880" cy="634768"/>
          </a:xfrm>
          <a:custGeom>
            <a:rect b="b" l="l" r="r" t="t"/>
            <a:pathLst>
              <a:path extrusionOk="0" h="634768" w="681880">
                <a:moveTo>
                  <a:pt x="0" y="0"/>
                </a:moveTo>
                <a:lnTo>
                  <a:pt x="681879" y="0"/>
                </a:lnTo>
                <a:lnTo>
                  <a:pt x="681879" y="634768"/>
                </a:lnTo>
                <a:lnTo>
                  <a:pt x="0" y="63476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36" name="Google Shape;236;p14"/>
          <p:cNvSpPr/>
          <p:nvPr/>
        </p:nvSpPr>
        <p:spPr>
          <a:xfrm>
            <a:off x="5379830" y="9221501"/>
            <a:ext cx="479643" cy="667858"/>
          </a:xfrm>
          <a:custGeom>
            <a:rect b="b" l="l" r="r" t="t"/>
            <a:pathLst>
              <a:path extrusionOk="0" h="667858" w="479643">
                <a:moveTo>
                  <a:pt x="0" y="0"/>
                </a:moveTo>
                <a:lnTo>
                  <a:pt x="479643" y="0"/>
                </a:lnTo>
                <a:lnTo>
                  <a:pt x="479643" y="667857"/>
                </a:lnTo>
                <a:lnTo>
                  <a:pt x="0" y="66785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37" name="Google Shape;237;p14"/>
          <p:cNvSpPr/>
          <p:nvPr/>
        </p:nvSpPr>
        <p:spPr>
          <a:xfrm>
            <a:off x="4481270" y="7232268"/>
            <a:ext cx="658004" cy="608953"/>
          </a:xfrm>
          <a:custGeom>
            <a:rect b="b" l="l" r="r" t="t"/>
            <a:pathLst>
              <a:path extrusionOk="0" h="608953" w="658004">
                <a:moveTo>
                  <a:pt x="0" y="0"/>
                </a:moveTo>
                <a:lnTo>
                  <a:pt x="658004" y="0"/>
                </a:lnTo>
                <a:lnTo>
                  <a:pt x="658004" y="608953"/>
                </a:lnTo>
                <a:lnTo>
                  <a:pt x="0" y="60895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38" name="Google Shape;238;p14"/>
          <p:cNvSpPr/>
          <p:nvPr/>
        </p:nvSpPr>
        <p:spPr>
          <a:xfrm>
            <a:off x="6061745" y="9207630"/>
            <a:ext cx="608333" cy="695599"/>
          </a:xfrm>
          <a:custGeom>
            <a:rect b="b" l="l" r="r" t="t"/>
            <a:pathLst>
              <a:path extrusionOk="0" h="695599" w="608333">
                <a:moveTo>
                  <a:pt x="0" y="0"/>
                </a:moveTo>
                <a:lnTo>
                  <a:pt x="608333" y="0"/>
                </a:lnTo>
                <a:lnTo>
                  <a:pt x="608333" y="695599"/>
                </a:lnTo>
                <a:lnTo>
                  <a:pt x="0" y="69559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39" name="Google Shape;239;p14"/>
          <p:cNvSpPr txBox="1"/>
          <p:nvPr/>
        </p:nvSpPr>
        <p:spPr>
          <a:xfrm>
            <a:off x="770810" y="2947082"/>
            <a:ext cx="2658613" cy="3589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Josefin Sans"/>
                <a:ea typeface="Josefin Sans"/>
                <a:cs typeface="Josefin Sans"/>
                <a:sym typeface="Josefin Sans"/>
              </a:rPr>
              <a:t>This presentation template</a:t>
            </a:r>
            <a:endParaRPr/>
          </a:p>
          <a:p>
            <a:pPr indent="0" lvl="0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Josefin Sans"/>
                <a:ea typeface="Josefin Sans"/>
                <a:cs typeface="Josefin Sans"/>
                <a:sym typeface="Josefin Sans"/>
              </a:rPr>
              <a:t>uses the following free fonts:</a:t>
            </a:r>
            <a:endParaRPr/>
          </a:p>
        </p:txBody>
      </p:sp>
      <p:sp>
        <p:nvSpPr>
          <p:cNvPr id="240" name="Google Shape;240;p14"/>
          <p:cNvSpPr txBox="1"/>
          <p:nvPr/>
        </p:nvSpPr>
        <p:spPr>
          <a:xfrm>
            <a:off x="734605" y="5386943"/>
            <a:ext cx="2777375" cy="17796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Josefin Sans"/>
                <a:ea typeface="Josefin Sans"/>
                <a:cs typeface="Josefin Sans"/>
                <a:sym typeface="Josefin Sans"/>
              </a:rPr>
              <a:t>You can find these fonts online too.</a:t>
            </a:r>
            <a:endParaRPr/>
          </a:p>
        </p:txBody>
      </p:sp>
      <p:sp>
        <p:nvSpPr>
          <p:cNvPr id="241" name="Google Shape;241;p14"/>
          <p:cNvSpPr txBox="1"/>
          <p:nvPr/>
        </p:nvSpPr>
        <p:spPr>
          <a:xfrm>
            <a:off x="4238691" y="4103008"/>
            <a:ext cx="697048" cy="1428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2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000000"/>
                </a:solidFill>
                <a:latin typeface="Josefin Sans"/>
                <a:ea typeface="Josefin Sans"/>
                <a:cs typeface="Josefin Sans"/>
                <a:sym typeface="Josefin Sans"/>
              </a:rPr>
              <a:t>#FFFFFF</a:t>
            </a:r>
            <a:endParaRPr/>
          </a:p>
        </p:txBody>
      </p:sp>
      <p:sp>
        <p:nvSpPr>
          <p:cNvPr id="242" name="Google Shape;242;p14"/>
          <p:cNvSpPr txBox="1"/>
          <p:nvPr/>
        </p:nvSpPr>
        <p:spPr>
          <a:xfrm>
            <a:off x="4238691" y="5210089"/>
            <a:ext cx="697048" cy="1428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2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000000"/>
                </a:solidFill>
                <a:latin typeface="Josefin Sans"/>
                <a:ea typeface="Josefin Sans"/>
                <a:cs typeface="Josefin Sans"/>
                <a:sym typeface="Josefin Sans"/>
              </a:rPr>
              <a:t>#B2DCEE</a:t>
            </a:r>
            <a:endParaRPr/>
          </a:p>
        </p:txBody>
      </p:sp>
      <p:sp>
        <p:nvSpPr>
          <p:cNvPr id="243" name="Google Shape;243;p14"/>
          <p:cNvSpPr txBox="1"/>
          <p:nvPr/>
        </p:nvSpPr>
        <p:spPr>
          <a:xfrm>
            <a:off x="5088228" y="4103008"/>
            <a:ext cx="697048" cy="1428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2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000000"/>
                </a:solidFill>
                <a:latin typeface="Josefin Sans"/>
                <a:ea typeface="Josefin Sans"/>
                <a:cs typeface="Josefin Sans"/>
                <a:sym typeface="Josefin Sans"/>
              </a:rPr>
              <a:t>#FAF9B0</a:t>
            </a:r>
            <a:endParaRPr/>
          </a:p>
        </p:txBody>
      </p:sp>
      <p:sp>
        <p:nvSpPr>
          <p:cNvPr id="244" name="Google Shape;244;p14"/>
          <p:cNvSpPr txBox="1"/>
          <p:nvPr/>
        </p:nvSpPr>
        <p:spPr>
          <a:xfrm>
            <a:off x="5088228" y="5210089"/>
            <a:ext cx="697048" cy="1428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2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000000"/>
                </a:solidFill>
                <a:latin typeface="Josefin Sans"/>
                <a:ea typeface="Josefin Sans"/>
                <a:cs typeface="Josefin Sans"/>
                <a:sym typeface="Josefin Sans"/>
              </a:rPr>
              <a:t>#76B8D5</a:t>
            </a:r>
            <a:endParaRPr/>
          </a:p>
        </p:txBody>
      </p:sp>
      <p:sp>
        <p:nvSpPr>
          <p:cNvPr id="245" name="Google Shape;245;p14"/>
          <p:cNvSpPr txBox="1"/>
          <p:nvPr/>
        </p:nvSpPr>
        <p:spPr>
          <a:xfrm>
            <a:off x="5937676" y="4103008"/>
            <a:ext cx="697048" cy="1428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2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000000"/>
                </a:solidFill>
                <a:latin typeface="Josefin Sans"/>
                <a:ea typeface="Josefin Sans"/>
                <a:cs typeface="Josefin Sans"/>
                <a:sym typeface="Josefin Sans"/>
              </a:rPr>
              <a:t>#ECFBFF</a:t>
            </a:r>
            <a:endParaRPr/>
          </a:p>
        </p:txBody>
      </p:sp>
      <p:sp>
        <p:nvSpPr>
          <p:cNvPr id="246" name="Google Shape;246;p14"/>
          <p:cNvSpPr txBox="1"/>
          <p:nvPr/>
        </p:nvSpPr>
        <p:spPr>
          <a:xfrm>
            <a:off x="5937676" y="5210089"/>
            <a:ext cx="697048" cy="1428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2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000000"/>
                </a:solidFill>
                <a:latin typeface="Josefin Sans"/>
                <a:ea typeface="Josefin Sans"/>
                <a:cs typeface="Josefin Sans"/>
                <a:sym typeface="Josefin Sans"/>
              </a:rPr>
              <a:t>#000000</a:t>
            </a:r>
            <a:endParaRPr/>
          </a:p>
        </p:txBody>
      </p:sp>
      <p:sp>
        <p:nvSpPr>
          <p:cNvPr id="247" name="Google Shape;247;p14"/>
          <p:cNvSpPr txBox="1"/>
          <p:nvPr/>
        </p:nvSpPr>
        <p:spPr>
          <a:xfrm>
            <a:off x="822729" y="4771922"/>
            <a:ext cx="2606694" cy="28132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rgbClr val="000000"/>
                </a:solidFill>
                <a:latin typeface="Josefin Sans"/>
                <a:ea typeface="Josefin Sans"/>
                <a:cs typeface="Josefin Sans"/>
                <a:sym typeface="Josefin Sans"/>
              </a:rPr>
              <a:t>Josefin Sans</a:t>
            </a:r>
            <a:endParaRPr/>
          </a:p>
        </p:txBody>
      </p:sp>
      <p:sp>
        <p:nvSpPr>
          <p:cNvPr id="248" name="Google Shape;248;p14"/>
          <p:cNvSpPr txBox="1"/>
          <p:nvPr/>
        </p:nvSpPr>
        <p:spPr>
          <a:xfrm>
            <a:off x="756000" y="500988"/>
            <a:ext cx="6048000" cy="596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500" u="none" cap="none" strike="noStrike">
                <a:solidFill>
                  <a:srgbClr val="000000"/>
                </a:solidFill>
                <a:latin typeface="Vollkorn"/>
                <a:ea typeface="Vollkorn"/>
                <a:cs typeface="Vollkorn"/>
                <a:sym typeface="Vollkorn"/>
              </a:rPr>
              <a:t>Resource Page</a:t>
            </a:r>
            <a:endParaRPr/>
          </a:p>
        </p:txBody>
      </p:sp>
      <p:sp>
        <p:nvSpPr>
          <p:cNvPr id="249" name="Google Shape;249;p14"/>
          <p:cNvSpPr txBox="1"/>
          <p:nvPr/>
        </p:nvSpPr>
        <p:spPr>
          <a:xfrm>
            <a:off x="756000" y="1096417"/>
            <a:ext cx="6048000" cy="27620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00" u="none" cap="none" strike="noStrike">
                <a:solidFill>
                  <a:srgbClr val="000000"/>
                </a:solidFill>
                <a:latin typeface="Josefin Sans"/>
                <a:ea typeface="Josefin Sans"/>
                <a:cs typeface="Josefin Sans"/>
                <a:sym typeface="Josefin Sans"/>
              </a:rPr>
              <a:t> Use these in your template, then delete or hide this page afterward.</a:t>
            </a:r>
            <a:endParaRPr/>
          </a:p>
        </p:txBody>
      </p:sp>
      <p:sp>
        <p:nvSpPr>
          <p:cNvPr id="250" name="Google Shape;250;p14"/>
          <p:cNvSpPr txBox="1"/>
          <p:nvPr/>
        </p:nvSpPr>
        <p:spPr>
          <a:xfrm>
            <a:off x="945927" y="4043022"/>
            <a:ext cx="2360297" cy="26227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000000"/>
                </a:solidFill>
                <a:latin typeface="Vollkorn"/>
                <a:ea typeface="Vollkorn"/>
                <a:cs typeface="Vollkorn"/>
                <a:sym typeface="Vollkorn"/>
              </a:rPr>
              <a:t>Vollkorn</a:t>
            </a:r>
            <a:endParaRPr/>
          </a:p>
        </p:txBody>
      </p:sp>
      <p:sp>
        <p:nvSpPr>
          <p:cNvPr id="251" name="Google Shape;251;p14"/>
          <p:cNvSpPr txBox="1"/>
          <p:nvPr/>
        </p:nvSpPr>
        <p:spPr>
          <a:xfrm>
            <a:off x="1418459" y="3791833"/>
            <a:ext cx="1415234" cy="1756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1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96" u="none" cap="none" strike="noStrike">
                <a:solidFill>
                  <a:srgbClr val="000000"/>
                </a:solidFill>
                <a:latin typeface="Josefin Sans"/>
                <a:ea typeface="Josefin Sans"/>
                <a:cs typeface="Josefin Sans"/>
                <a:sym typeface="Josefin Sans"/>
              </a:rPr>
              <a:t>TITLES:</a:t>
            </a:r>
            <a:endParaRPr/>
          </a:p>
        </p:txBody>
      </p:sp>
      <p:sp>
        <p:nvSpPr>
          <p:cNvPr id="252" name="Google Shape;252;p14"/>
          <p:cNvSpPr txBox="1"/>
          <p:nvPr/>
        </p:nvSpPr>
        <p:spPr>
          <a:xfrm>
            <a:off x="1418459" y="4541525"/>
            <a:ext cx="1415234" cy="1756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1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96" u="none" cap="none" strike="noStrike">
                <a:solidFill>
                  <a:srgbClr val="000000"/>
                </a:solidFill>
                <a:latin typeface="Josefin Sans"/>
                <a:ea typeface="Josefin Sans"/>
                <a:cs typeface="Josefin Sans"/>
                <a:sym typeface="Josefin Sans"/>
              </a:rPr>
              <a:t>BODY TEXT: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AF9B0"/>
        </a:solidFill>
      </p:bgPr>
    </p:bg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7" name="Google Shape;257;p15"/>
          <p:cNvGrpSpPr/>
          <p:nvPr/>
        </p:nvGrpSpPr>
        <p:grpSpPr>
          <a:xfrm rot="-5400000">
            <a:off x="-910300" y="2126971"/>
            <a:ext cx="9349225" cy="6346124"/>
            <a:chOff x="0" y="-19050"/>
            <a:chExt cx="3868412" cy="2625824"/>
          </a:xfrm>
        </p:grpSpPr>
        <p:sp>
          <p:nvSpPr>
            <p:cNvPr id="258" name="Google Shape;258;p15"/>
            <p:cNvSpPr/>
            <p:nvPr/>
          </p:nvSpPr>
          <p:spPr>
            <a:xfrm>
              <a:off x="0" y="0"/>
              <a:ext cx="3868412" cy="2606774"/>
            </a:xfrm>
            <a:custGeom>
              <a:rect b="b" l="l" r="r" t="t"/>
              <a:pathLst>
                <a:path extrusionOk="0" h="2606774" w="3868412">
                  <a:moveTo>
                    <a:pt x="16562" y="0"/>
                  </a:moveTo>
                  <a:lnTo>
                    <a:pt x="3851851" y="0"/>
                  </a:lnTo>
                  <a:cubicBezTo>
                    <a:pt x="3860997" y="0"/>
                    <a:pt x="3868412" y="7415"/>
                    <a:pt x="3868412" y="16562"/>
                  </a:cubicBezTo>
                  <a:lnTo>
                    <a:pt x="3868412" y="2590213"/>
                  </a:lnTo>
                  <a:cubicBezTo>
                    <a:pt x="3868412" y="2599360"/>
                    <a:pt x="3860997" y="2606774"/>
                    <a:pt x="3851851" y="2606774"/>
                  </a:cubicBezTo>
                  <a:lnTo>
                    <a:pt x="16562" y="2606774"/>
                  </a:lnTo>
                  <a:cubicBezTo>
                    <a:pt x="7415" y="2606774"/>
                    <a:pt x="0" y="2599360"/>
                    <a:pt x="0" y="2590213"/>
                  </a:cubicBezTo>
                  <a:lnTo>
                    <a:pt x="0" y="16562"/>
                  </a:lnTo>
                  <a:cubicBezTo>
                    <a:pt x="0" y="7415"/>
                    <a:pt x="7415" y="0"/>
                    <a:pt x="16562" y="0"/>
                  </a:cubicBezTo>
                  <a:close/>
                </a:path>
              </a:pathLst>
            </a:custGeom>
            <a:solidFill>
              <a:srgbClr val="ECFB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9" name="Google Shape;259;p15"/>
            <p:cNvSpPr txBox="1"/>
            <p:nvPr/>
          </p:nvSpPr>
          <p:spPr>
            <a:xfrm>
              <a:off x="0" y="-19050"/>
              <a:ext cx="3868412" cy="262582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22775" lIns="22775" spcFirstLastPara="1" rIns="22775" wrap="square" tIns="22775">
              <a:noAutofit/>
            </a:bodyPr>
            <a:lstStyle/>
            <a:p>
              <a:pPr indent="0" lvl="0" marL="0" marR="0" rtl="0" algn="ctr">
                <a:lnSpc>
                  <a:spcPct val="613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60" name="Google Shape;260;p15"/>
          <p:cNvSpPr/>
          <p:nvPr/>
        </p:nvSpPr>
        <p:spPr>
          <a:xfrm rot="10800000">
            <a:off x="620743" y="604147"/>
            <a:ext cx="6364711" cy="9412736"/>
          </a:xfrm>
          <a:custGeom>
            <a:rect b="b" l="l" r="r" t="t"/>
            <a:pathLst>
              <a:path extrusionOk="0" h="27051289" w="18291561">
                <a:moveTo>
                  <a:pt x="15450572" y="27051289"/>
                </a:moveTo>
                <a:cubicBezTo>
                  <a:pt x="2750820" y="27047478"/>
                  <a:pt x="2301240" y="27043668"/>
                  <a:pt x="1851660" y="27038589"/>
                </a:cubicBezTo>
                <a:cubicBezTo>
                  <a:pt x="1617980" y="27036050"/>
                  <a:pt x="1384300" y="27027160"/>
                  <a:pt x="1151890" y="26991600"/>
                </a:cubicBezTo>
                <a:cubicBezTo>
                  <a:pt x="971550" y="26963660"/>
                  <a:pt x="795020" y="26921750"/>
                  <a:pt x="628650" y="26849360"/>
                </a:cubicBezTo>
                <a:cubicBezTo>
                  <a:pt x="274320" y="26695689"/>
                  <a:pt x="68580" y="26428989"/>
                  <a:pt x="35560" y="26042910"/>
                </a:cubicBezTo>
                <a:cubicBezTo>
                  <a:pt x="0" y="25627618"/>
                  <a:pt x="11430" y="1360170"/>
                  <a:pt x="91440" y="949960"/>
                </a:cubicBezTo>
                <a:cubicBezTo>
                  <a:pt x="120650" y="801370"/>
                  <a:pt x="172720" y="660400"/>
                  <a:pt x="254000" y="532130"/>
                </a:cubicBezTo>
                <a:cubicBezTo>
                  <a:pt x="389890" y="316230"/>
                  <a:pt x="590550" y="193040"/>
                  <a:pt x="830580" y="124460"/>
                </a:cubicBezTo>
                <a:cubicBezTo>
                  <a:pt x="974090" y="83820"/>
                  <a:pt x="1121410" y="74930"/>
                  <a:pt x="1267460" y="68580"/>
                </a:cubicBezTo>
                <a:cubicBezTo>
                  <a:pt x="1761490" y="46990"/>
                  <a:pt x="2255520" y="21590"/>
                  <a:pt x="2749550" y="12700"/>
                </a:cubicBezTo>
                <a:cubicBezTo>
                  <a:pt x="15689333" y="0"/>
                  <a:pt x="16378942" y="25400"/>
                  <a:pt x="17066011" y="87630"/>
                </a:cubicBezTo>
                <a:cubicBezTo>
                  <a:pt x="17208252" y="100330"/>
                  <a:pt x="17350492" y="118110"/>
                  <a:pt x="17491461" y="142240"/>
                </a:cubicBezTo>
                <a:cubicBezTo>
                  <a:pt x="17871192" y="208280"/>
                  <a:pt x="18101061" y="440690"/>
                  <a:pt x="18207742" y="803910"/>
                </a:cubicBezTo>
                <a:cubicBezTo>
                  <a:pt x="18259811" y="982980"/>
                  <a:pt x="18277592" y="1165860"/>
                  <a:pt x="18282672" y="1351280"/>
                </a:cubicBezTo>
                <a:cubicBezTo>
                  <a:pt x="18291561" y="25573010"/>
                  <a:pt x="18259811" y="25940039"/>
                  <a:pt x="18182342" y="26300718"/>
                </a:cubicBezTo>
                <a:cubicBezTo>
                  <a:pt x="18167102" y="26373110"/>
                  <a:pt x="18142972" y="26445500"/>
                  <a:pt x="18113761" y="26514078"/>
                </a:cubicBezTo>
                <a:cubicBezTo>
                  <a:pt x="18024861" y="26726168"/>
                  <a:pt x="17855952" y="26850628"/>
                  <a:pt x="17643861" y="26924289"/>
                </a:cubicBezTo>
                <a:cubicBezTo>
                  <a:pt x="17504161" y="26972550"/>
                  <a:pt x="17359381" y="26991600"/>
                  <a:pt x="17213331" y="26997950"/>
                </a:cubicBezTo>
                <a:cubicBezTo>
                  <a:pt x="17001242" y="27006839"/>
                  <a:pt x="16789152" y="27004300"/>
                  <a:pt x="16575792" y="27009378"/>
                </a:cubicBezTo>
                <a:cubicBezTo>
                  <a:pt x="16340842" y="27014460"/>
                  <a:pt x="16105892" y="27020810"/>
                  <a:pt x="15872211" y="27028428"/>
                </a:cubicBezTo>
                <a:cubicBezTo>
                  <a:pt x="15731242" y="27033510"/>
                  <a:pt x="15590272" y="27041128"/>
                  <a:pt x="15450572" y="27047478"/>
                </a:cubicBezTo>
                <a:cubicBezTo>
                  <a:pt x="15450572" y="27048750"/>
                  <a:pt x="15450572" y="27050018"/>
                  <a:pt x="15450572" y="27051289"/>
                </a:cubicBezTo>
                <a:close/>
                <a:moveTo>
                  <a:pt x="15337542" y="26972550"/>
                </a:moveTo>
                <a:cubicBezTo>
                  <a:pt x="15575033" y="26961118"/>
                  <a:pt x="15733783" y="26952228"/>
                  <a:pt x="15892533" y="26947150"/>
                </a:cubicBezTo>
                <a:cubicBezTo>
                  <a:pt x="16133833" y="26939528"/>
                  <a:pt x="16375133" y="26933178"/>
                  <a:pt x="16616433" y="26928100"/>
                </a:cubicBezTo>
                <a:cubicBezTo>
                  <a:pt x="16819633" y="26923018"/>
                  <a:pt x="17024102" y="26924289"/>
                  <a:pt x="17227302" y="26915400"/>
                </a:cubicBezTo>
                <a:cubicBezTo>
                  <a:pt x="17382242" y="26909050"/>
                  <a:pt x="17534642" y="26882378"/>
                  <a:pt x="17679422" y="26818878"/>
                </a:cubicBezTo>
                <a:cubicBezTo>
                  <a:pt x="17859761" y="26738868"/>
                  <a:pt x="17988033" y="26611868"/>
                  <a:pt x="18050261" y="26422639"/>
                </a:cubicBezTo>
                <a:cubicBezTo>
                  <a:pt x="18071852" y="26355328"/>
                  <a:pt x="18092172" y="26288018"/>
                  <a:pt x="18106142" y="26219439"/>
                </a:cubicBezTo>
                <a:cubicBezTo>
                  <a:pt x="18163292" y="25933689"/>
                  <a:pt x="18189961" y="25645400"/>
                  <a:pt x="18195042" y="1502410"/>
                </a:cubicBezTo>
                <a:cubicBezTo>
                  <a:pt x="18198852" y="1273810"/>
                  <a:pt x="18188692" y="1045210"/>
                  <a:pt x="18126461" y="822960"/>
                </a:cubicBezTo>
                <a:cubicBezTo>
                  <a:pt x="18035022" y="491490"/>
                  <a:pt x="17828011" y="279400"/>
                  <a:pt x="17481302" y="220980"/>
                </a:cubicBezTo>
                <a:cubicBezTo>
                  <a:pt x="17353033" y="199390"/>
                  <a:pt x="17223492" y="184150"/>
                  <a:pt x="17093952" y="170180"/>
                </a:cubicBezTo>
                <a:cubicBezTo>
                  <a:pt x="16690092" y="128270"/>
                  <a:pt x="16284961" y="106680"/>
                  <a:pt x="15879833" y="99060"/>
                </a:cubicBezTo>
                <a:cubicBezTo>
                  <a:pt x="15511533" y="91440"/>
                  <a:pt x="9643153" y="87630"/>
                  <a:pt x="2524760" y="95250"/>
                </a:cubicBezTo>
                <a:cubicBezTo>
                  <a:pt x="2127250" y="102870"/>
                  <a:pt x="1728470" y="125730"/>
                  <a:pt x="1330960" y="143510"/>
                </a:cubicBezTo>
                <a:cubicBezTo>
                  <a:pt x="1154430" y="151130"/>
                  <a:pt x="979170" y="165100"/>
                  <a:pt x="807720" y="208280"/>
                </a:cubicBezTo>
                <a:cubicBezTo>
                  <a:pt x="762000" y="219710"/>
                  <a:pt x="716280" y="231140"/>
                  <a:pt x="669290" y="234950"/>
                </a:cubicBezTo>
                <a:cubicBezTo>
                  <a:pt x="641350" y="237490"/>
                  <a:pt x="618490" y="246380"/>
                  <a:pt x="596900" y="261620"/>
                </a:cubicBezTo>
                <a:cubicBezTo>
                  <a:pt x="420370" y="381000"/>
                  <a:pt x="303530" y="544830"/>
                  <a:pt x="232410" y="742950"/>
                </a:cubicBezTo>
                <a:cubicBezTo>
                  <a:pt x="172720" y="911860"/>
                  <a:pt x="149860" y="1089660"/>
                  <a:pt x="133350" y="1267460"/>
                </a:cubicBezTo>
                <a:cubicBezTo>
                  <a:pt x="105410" y="9412429"/>
                  <a:pt x="97790" y="25722868"/>
                  <a:pt x="124460" y="26025128"/>
                </a:cubicBezTo>
                <a:cubicBezTo>
                  <a:pt x="147320" y="26286750"/>
                  <a:pt x="260350" y="26500110"/>
                  <a:pt x="473710" y="26657589"/>
                </a:cubicBezTo>
                <a:cubicBezTo>
                  <a:pt x="581660" y="26737600"/>
                  <a:pt x="703580" y="26787128"/>
                  <a:pt x="830580" y="26827768"/>
                </a:cubicBezTo>
                <a:cubicBezTo>
                  <a:pt x="1080770" y="26907778"/>
                  <a:pt x="1339850" y="26940800"/>
                  <a:pt x="1600200" y="26947150"/>
                </a:cubicBezTo>
                <a:cubicBezTo>
                  <a:pt x="2122170" y="26958578"/>
                  <a:pt x="2644140" y="26964928"/>
                  <a:pt x="15337542" y="2697255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61" name="Google Shape;261;p15"/>
          <p:cNvGrpSpPr/>
          <p:nvPr/>
        </p:nvGrpSpPr>
        <p:grpSpPr>
          <a:xfrm rot="-5400000">
            <a:off x="2797697" y="-184557"/>
            <a:ext cx="1944623" cy="4673272"/>
            <a:chOff x="0" y="-19050"/>
            <a:chExt cx="1853855" cy="4455139"/>
          </a:xfrm>
        </p:grpSpPr>
        <p:sp>
          <p:nvSpPr>
            <p:cNvPr id="262" name="Google Shape;262;p15"/>
            <p:cNvSpPr/>
            <p:nvPr/>
          </p:nvSpPr>
          <p:spPr>
            <a:xfrm>
              <a:off x="0" y="0"/>
              <a:ext cx="1853855" cy="4436089"/>
            </a:xfrm>
            <a:custGeom>
              <a:rect b="b" l="l" r="r" t="t"/>
              <a:pathLst>
                <a:path extrusionOk="0" h="4436089" w="1853855">
                  <a:moveTo>
                    <a:pt x="79624" y="0"/>
                  </a:moveTo>
                  <a:lnTo>
                    <a:pt x="1774231" y="0"/>
                  </a:lnTo>
                  <a:cubicBezTo>
                    <a:pt x="1795348" y="0"/>
                    <a:pt x="1815601" y="8389"/>
                    <a:pt x="1830533" y="23321"/>
                  </a:cubicBezTo>
                  <a:cubicBezTo>
                    <a:pt x="1845466" y="38254"/>
                    <a:pt x="1853855" y="58506"/>
                    <a:pt x="1853855" y="79624"/>
                  </a:cubicBezTo>
                  <a:lnTo>
                    <a:pt x="1853855" y="4356465"/>
                  </a:lnTo>
                  <a:cubicBezTo>
                    <a:pt x="1853855" y="4377582"/>
                    <a:pt x="1845466" y="4397835"/>
                    <a:pt x="1830533" y="4412767"/>
                  </a:cubicBezTo>
                  <a:cubicBezTo>
                    <a:pt x="1815601" y="4427700"/>
                    <a:pt x="1795348" y="4436089"/>
                    <a:pt x="1774231" y="4436089"/>
                  </a:cubicBezTo>
                  <a:lnTo>
                    <a:pt x="79624" y="4436089"/>
                  </a:lnTo>
                  <a:cubicBezTo>
                    <a:pt x="58506" y="4436089"/>
                    <a:pt x="38254" y="4427700"/>
                    <a:pt x="23321" y="4412767"/>
                  </a:cubicBezTo>
                  <a:cubicBezTo>
                    <a:pt x="8389" y="4397835"/>
                    <a:pt x="0" y="4377582"/>
                    <a:pt x="0" y="4356465"/>
                  </a:cubicBezTo>
                  <a:lnTo>
                    <a:pt x="0" y="79624"/>
                  </a:lnTo>
                  <a:cubicBezTo>
                    <a:pt x="0" y="58506"/>
                    <a:pt x="8389" y="38254"/>
                    <a:pt x="23321" y="23321"/>
                  </a:cubicBezTo>
                  <a:cubicBezTo>
                    <a:pt x="38254" y="8389"/>
                    <a:pt x="58506" y="0"/>
                    <a:pt x="79624" y="0"/>
                  </a:cubicBezTo>
                  <a:close/>
                </a:path>
              </a:pathLst>
            </a:custGeom>
            <a:solidFill>
              <a:srgbClr val="B2DCE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3" name="Google Shape;263;p15"/>
            <p:cNvSpPr txBox="1"/>
            <p:nvPr/>
          </p:nvSpPr>
          <p:spPr>
            <a:xfrm>
              <a:off x="0" y="-19050"/>
              <a:ext cx="1853855" cy="445513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22775" lIns="22775" spcFirstLastPara="1" rIns="22775" wrap="square" tIns="22775">
              <a:noAutofit/>
            </a:bodyPr>
            <a:lstStyle/>
            <a:p>
              <a:pPr indent="0" lvl="0" marL="0" marR="0" rtl="0" algn="ctr">
                <a:lnSpc>
                  <a:spcPct val="613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64" name="Google Shape;264;p15"/>
          <p:cNvSpPr txBox="1"/>
          <p:nvPr/>
        </p:nvSpPr>
        <p:spPr>
          <a:xfrm>
            <a:off x="1426400" y="2489409"/>
            <a:ext cx="4707200" cy="4286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99" u="none" cap="none" strike="noStrike">
                <a:solidFill>
                  <a:srgbClr val="000000"/>
                </a:solidFill>
                <a:latin typeface="Josefin Sans"/>
                <a:ea typeface="Josefin Sans"/>
                <a:cs typeface="Josefin Sans"/>
                <a:sym typeface="Josefin Sans"/>
              </a:rPr>
              <a:t>This template is free for everyone to use, </a:t>
            </a:r>
            <a:endParaRPr/>
          </a:p>
          <a:p>
            <a:pPr indent="0" lvl="1" marL="0" marR="0" rtl="0" algn="ctr">
              <a:lnSpc>
                <a:spcPct val="1200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99" u="none" cap="none" strike="noStrike">
                <a:solidFill>
                  <a:srgbClr val="000000"/>
                </a:solidFill>
                <a:latin typeface="Josefin Sans"/>
                <a:ea typeface="Josefin Sans"/>
                <a:cs typeface="Josefin Sans"/>
                <a:sym typeface="Josefin Sans"/>
              </a:rPr>
              <a:t>thanks to the following:</a:t>
            </a:r>
            <a:endParaRPr/>
          </a:p>
        </p:txBody>
      </p:sp>
      <p:sp>
        <p:nvSpPr>
          <p:cNvPr id="265" name="Google Shape;265;p15"/>
          <p:cNvSpPr txBox="1"/>
          <p:nvPr/>
        </p:nvSpPr>
        <p:spPr>
          <a:xfrm>
            <a:off x="1473538" y="5195248"/>
            <a:ext cx="4612925" cy="2190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001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99" u="none" cap="none" strike="noStrike">
                <a:solidFill>
                  <a:srgbClr val="000000"/>
                </a:solidFill>
                <a:latin typeface="Josefin Sans"/>
                <a:ea typeface="Josefin Sans"/>
                <a:cs typeface="Josefin Sans"/>
                <a:sym typeface="Josefin Sans"/>
              </a:rPr>
              <a:t>for this template</a:t>
            </a:r>
            <a:endParaRPr/>
          </a:p>
        </p:txBody>
      </p:sp>
      <p:sp>
        <p:nvSpPr>
          <p:cNvPr id="266" name="Google Shape;266;p15"/>
          <p:cNvSpPr txBox="1"/>
          <p:nvPr/>
        </p:nvSpPr>
        <p:spPr>
          <a:xfrm>
            <a:off x="1434115" y="7102237"/>
            <a:ext cx="4691771" cy="2190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001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99" u="none" cap="none" strike="noStrike">
                <a:solidFill>
                  <a:srgbClr val="000000"/>
                </a:solidFill>
                <a:latin typeface="Josefin Sans"/>
                <a:ea typeface="Josefin Sans"/>
                <a:cs typeface="Josefin Sans"/>
                <a:sym typeface="Josefin Sans"/>
              </a:rPr>
              <a:t>for the photos, graphics, and elements</a:t>
            </a:r>
            <a:endParaRPr/>
          </a:p>
        </p:txBody>
      </p:sp>
      <p:sp>
        <p:nvSpPr>
          <p:cNvPr id="267" name="Google Shape;267;p15"/>
          <p:cNvSpPr txBox="1"/>
          <p:nvPr/>
        </p:nvSpPr>
        <p:spPr>
          <a:xfrm>
            <a:off x="1169094" y="8740555"/>
            <a:ext cx="5221813" cy="48134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2800" u="none" cap="none" strike="noStrike">
                <a:solidFill>
                  <a:srgbClr val="000000"/>
                </a:solidFill>
                <a:latin typeface="Vollkorn"/>
                <a:ea typeface="Vollkorn"/>
                <a:cs typeface="Vollkorn"/>
                <a:sym typeface="Vollkorn"/>
              </a:rPr>
              <a:t>Happy designing!</a:t>
            </a:r>
            <a:endParaRPr/>
          </a:p>
        </p:txBody>
      </p:sp>
      <p:sp>
        <p:nvSpPr>
          <p:cNvPr id="268" name="Google Shape;268;p15"/>
          <p:cNvSpPr txBox="1"/>
          <p:nvPr/>
        </p:nvSpPr>
        <p:spPr>
          <a:xfrm>
            <a:off x="1913042" y="1383219"/>
            <a:ext cx="3733916" cy="89663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199" u="none" cap="none" strike="noStrike">
                <a:solidFill>
                  <a:srgbClr val="000000"/>
                </a:solidFill>
                <a:latin typeface="Vollkorn"/>
                <a:ea typeface="Vollkorn"/>
                <a:cs typeface="Vollkorn"/>
                <a:sym typeface="Vollkorn"/>
              </a:rPr>
              <a:t>Credits</a:t>
            </a:r>
            <a:endParaRPr/>
          </a:p>
        </p:txBody>
      </p:sp>
      <p:sp>
        <p:nvSpPr>
          <p:cNvPr id="269" name="Google Shape;269;p15"/>
          <p:cNvSpPr txBox="1"/>
          <p:nvPr/>
        </p:nvSpPr>
        <p:spPr>
          <a:xfrm>
            <a:off x="860453" y="6396752"/>
            <a:ext cx="5839094" cy="56384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300" u="none" cap="none" strike="noStrike">
                <a:solidFill>
                  <a:srgbClr val="000000"/>
                </a:solidFill>
                <a:latin typeface="Vollkorn"/>
                <a:ea typeface="Vollkorn"/>
                <a:cs typeface="Vollkorn"/>
                <a:sym typeface="Vollkorn"/>
              </a:rPr>
              <a:t>Pexels, Pixabay, Sketchify</a:t>
            </a:r>
            <a:endParaRPr/>
          </a:p>
        </p:txBody>
      </p:sp>
      <p:sp>
        <p:nvSpPr>
          <p:cNvPr id="270" name="Google Shape;270;p15"/>
          <p:cNvSpPr/>
          <p:nvPr/>
        </p:nvSpPr>
        <p:spPr>
          <a:xfrm rot="-5400000">
            <a:off x="2781812" y="-228637"/>
            <a:ext cx="2015541" cy="4754804"/>
          </a:xfrm>
          <a:custGeom>
            <a:rect b="b" l="l" r="r" t="t"/>
            <a:pathLst>
              <a:path extrusionOk="0" h="13664845" w="5792470">
                <a:moveTo>
                  <a:pt x="2951480" y="13664846"/>
                </a:moveTo>
                <a:cubicBezTo>
                  <a:pt x="2750820" y="13661035"/>
                  <a:pt x="2301240" y="13657224"/>
                  <a:pt x="1851660" y="13652146"/>
                </a:cubicBezTo>
                <a:cubicBezTo>
                  <a:pt x="1617980" y="13649605"/>
                  <a:pt x="1384300" y="13640715"/>
                  <a:pt x="1151890" y="13605155"/>
                </a:cubicBezTo>
                <a:cubicBezTo>
                  <a:pt x="971550" y="13577215"/>
                  <a:pt x="795020" y="13535305"/>
                  <a:pt x="628650" y="13462915"/>
                </a:cubicBezTo>
                <a:cubicBezTo>
                  <a:pt x="274320" y="13309246"/>
                  <a:pt x="68580" y="13042546"/>
                  <a:pt x="35560" y="12656465"/>
                </a:cubicBezTo>
                <a:cubicBezTo>
                  <a:pt x="0" y="12241174"/>
                  <a:pt x="11430" y="1360170"/>
                  <a:pt x="91440" y="949960"/>
                </a:cubicBezTo>
                <a:cubicBezTo>
                  <a:pt x="120650" y="801370"/>
                  <a:pt x="172720" y="660400"/>
                  <a:pt x="254000" y="532130"/>
                </a:cubicBezTo>
                <a:cubicBezTo>
                  <a:pt x="389890" y="316230"/>
                  <a:pt x="590550" y="193040"/>
                  <a:pt x="830580" y="124460"/>
                </a:cubicBezTo>
                <a:cubicBezTo>
                  <a:pt x="974090" y="83820"/>
                  <a:pt x="1121410" y="74930"/>
                  <a:pt x="1267460" y="68580"/>
                </a:cubicBezTo>
                <a:cubicBezTo>
                  <a:pt x="1761490" y="46990"/>
                  <a:pt x="2255520" y="21590"/>
                  <a:pt x="2749550" y="12700"/>
                </a:cubicBezTo>
                <a:cubicBezTo>
                  <a:pt x="3190240" y="0"/>
                  <a:pt x="3879850" y="25400"/>
                  <a:pt x="4566920" y="87630"/>
                </a:cubicBezTo>
                <a:cubicBezTo>
                  <a:pt x="4709160" y="100330"/>
                  <a:pt x="4851400" y="118110"/>
                  <a:pt x="4992370" y="142240"/>
                </a:cubicBezTo>
                <a:cubicBezTo>
                  <a:pt x="5372100" y="208280"/>
                  <a:pt x="5601970" y="440690"/>
                  <a:pt x="5708650" y="803910"/>
                </a:cubicBezTo>
                <a:cubicBezTo>
                  <a:pt x="5760720" y="982980"/>
                  <a:pt x="5778500" y="1165860"/>
                  <a:pt x="5783580" y="1351280"/>
                </a:cubicBezTo>
                <a:cubicBezTo>
                  <a:pt x="5792470" y="12186565"/>
                  <a:pt x="5760720" y="12553596"/>
                  <a:pt x="5683250" y="12914274"/>
                </a:cubicBezTo>
                <a:cubicBezTo>
                  <a:pt x="5668010" y="12986665"/>
                  <a:pt x="5643880" y="13059055"/>
                  <a:pt x="5614670" y="13127635"/>
                </a:cubicBezTo>
                <a:cubicBezTo>
                  <a:pt x="5525770" y="13339724"/>
                  <a:pt x="5356860" y="13464185"/>
                  <a:pt x="5144770" y="13537846"/>
                </a:cubicBezTo>
                <a:cubicBezTo>
                  <a:pt x="5005070" y="13586105"/>
                  <a:pt x="4860290" y="13605155"/>
                  <a:pt x="4714240" y="13611505"/>
                </a:cubicBezTo>
                <a:cubicBezTo>
                  <a:pt x="4502150" y="13620396"/>
                  <a:pt x="4290060" y="13617855"/>
                  <a:pt x="4076700" y="13622935"/>
                </a:cubicBezTo>
                <a:cubicBezTo>
                  <a:pt x="3841750" y="13628015"/>
                  <a:pt x="3606800" y="13634365"/>
                  <a:pt x="3373120" y="13641985"/>
                </a:cubicBezTo>
                <a:cubicBezTo>
                  <a:pt x="3232150" y="13647065"/>
                  <a:pt x="3091180" y="13654685"/>
                  <a:pt x="2951480" y="13661035"/>
                </a:cubicBezTo>
                <a:cubicBezTo>
                  <a:pt x="2951480" y="13662305"/>
                  <a:pt x="2951480" y="13663574"/>
                  <a:pt x="2951480" y="13664846"/>
                </a:cubicBezTo>
                <a:close/>
                <a:moveTo>
                  <a:pt x="2838450" y="13586105"/>
                </a:moveTo>
                <a:cubicBezTo>
                  <a:pt x="3075940" y="13574674"/>
                  <a:pt x="3234690" y="13565785"/>
                  <a:pt x="3393440" y="13560705"/>
                </a:cubicBezTo>
                <a:cubicBezTo>
                  <a:pt x="3634740" y="13553085"/>
                  <a:pt x="3876040" y="13546735"/>
                  <a:pt x="4117340" y="13541655"/>
                </a:cubicBezTo>
                <a:cubicBezTo>
                  <a:pt x="4320540" y="13536574"/>
                  <a:pt x="4525010" y="13537846"/>
                  <a:pt x="4728210" y="13528955"/>
                </a:cubicBezTo>
                <a:cubicBezTo>
                  <a:pt x="4883150" y="13522605"/>
                  <a:pt x="5035550" y="13495935"/>
                  <a:pt x="5180330" y="13432435"/>
                </a:cubicBezTo>
                <a:cubicBezTo>
                  <a:pt x="5360670" y="13352424"/>
                  <a:pt x="5488940" y="13225424"/>
                  <a:pt x="5551170" y="13036196"/>
                </a:cubicBezTo>
                <a:cubicBezTo>
                  <a:pt x="5572760" y="12968885"/>
                  <a:pt x="5593080" y="12901574"/>
                  <a:pt x="5607050" y="12832996"/>
                </a:cubicBezTo>
                <a:cubicBezTo>
                  <a:pt x="5664200" y="12547246"/>
                  <a:pt x="5690870" y="12258955"/>
                  <a:pt x="5695950" y="1502410"/>
                </a:cubicBezTo>
                <a:cubicBezTo>
                  <a:pt x="5699760" y="1273810"/>
                  <a:pt x="5689600" y="1045210"/>
                  <a:pt x="5627370" y="822960"/>
                </a:cubicBezTo>
                <a:cubicBezTo>
                  <a:pt x="5535930" y="491490"/>
                  <a:pt x="5328920" y="279400"/>
                  <a:pt x="4982210" y="220980"/>
                </a:cubicBezTo>
                <a:cubicBezTo>
                  <a:pt x="4853940" y="199390"/>
                  <a:pt x="4724400" y="184150"/>
                  <a:pt x="4594860" y="170180"/>
                </a:cubicBezTo>
                <a:cubicBezTo>
                  <a:pt x="4191000" y="128270"/>
                  <a:pt x="3785870" y="106680"/>
                  <a:pt x="3380740" y="99060"/>
                </a:cubicBezTo>
                <a:cubicBezTo>
                  <a:pt x="3012440" y="91440"/>
                  <a:pt x="2755900" y="87630"/>
                  <a:pt x="2524760" y="95250"/>
                </a:cubicBezTo>
                <a:cubicBezTo>
                  <a:pt x="2127250" y="102870"/>
                  <a:pt x="1728470" y="125730"/>
                  <a:pt x="1330960" y="143510"/>
                </a:cubicBezTo>
                <a:cubicBezTo>
                  <a:pt x="1154430" y="151130"/>
                  <a:pt x="979170" y="165100"/>
                  <a:pt x="807720" y="208280"/>
                </a:cubicBezTo>
                <a:cubicBezTo>
                  <a:pt x="762000" y="219710"/>
                  <a:pt x="716280" y="231140"/>
                  <a:pt x="669290" y="234950"/>
                </a:cubicBezTo>
                <a:cubicBezTo>
                  <a:pt x="641350" y="237490"/>
                  <a:pt x="618490" y="246380"/>
                  <a:pt x="596900" y="261620"/>
                </a:cubicBezTo>
                <a:cubicBezTo>
                  <a:pt x="420370" y="381000"/>
                  <a:pt x="303530" y="544830"/>
                  <a:pt x="232410" y="742950"/>
                </a:cubicBezTo>
                <a:cubicBezTo>
                  <a:pt x="172720" y="911860"/>
                  <a:pt x="149860" y="1089660"/>
                  <a:pt x="133350" y="1267460"/>
                </a:cubicBezTo>
                <a:cubicBezTo>
                  <a:pt x="105410" y="5010186"/>
                  <a:pt x="97790" y="12336424"/>
                  <a:pt x="124460" y="12638685"/>
                </a:cubicBezTo>
                <a:cubicBezTo>
                  <a:pt x="147320" y="12900305"/>
                  <a:pt x="260350" y="13113665"/>
                  <a:pt x="473710" y="13271146"/>
                </a:cubicBezTo>
                <a:cubicBezTo>
                  <a:pt x="581660" y="13351155"/>
                  <a:pt x="703580" y="13400685"/>
                  <a:pt x="830580" y="13441324"/>
                </a:cubicBezTo>
                <a:cubicBezTo>
                  <a:pt x="1080770" y="13521335"/>
                  <a:pt x="1339850" y="13554355"/>
                  <a:pt x="1600200" y="13560705"/>
                </a:cubicBezTo>
                <a:cubicBezTo>
                  <a:pt x="2122170" y="13572135"/>
                  <a:pt x="2644140" y="13578485"/>
                  <a:pt x="2838450" y="13586105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71" name="Google Shape;271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34900" y="3658836"/>
            <a:ext cx="4136399" cy="1034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