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Space Mono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SpaceMono-boldItalic.fntdata"/><Relationship Id="rId12" Type="http://schemas.openxmlformats.org/officeDocument/2006/relationships/font" Target="fonts/SpaceMon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5.png"/><Relationship Id="rId5" Type="http://schemas.openxmlformats.org/officeDocument/2006/relationships/image" Target="../media/image13.png"/><Relationship Id="rId6" Type="http://schemas.openxmlformats.org/officeDocument/2006/relationships/image" Target="../media/image1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Relationship Id="rId4" Type="http://schemas.openxmlformats.org/officeDocument/2006/relationships/image" Target="../media/image5.png"/><Relationship Id="rId10" Type="http://schemas.openxmlformats.org/officeDocument/2006/relationships/image" Target="../media/image17.png"/><Relationship Id="rId9" Type="http://schemas.openxmlformats.org/officeDocument/2006/relationships/image" Target="../media/image13.png"/><Relationship Id="rId5" Type="http://schemas.openxmlformats.org/officeDocument/2006/relationships/image" Target="../media/image18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image" Target="../media/image15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7F3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1028700" y="884039"/>
            <a:ext cx="7339913" cy="8374261"/>
            <a:chOff x="0" y="-38100"/>
            <a:chExt cx="1933146" cy="2205567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1933146" cy="2167467"/>
            </a:xfrm>
            <a:custGeom>
              <a:rect b="b" l="l" r="r" t="t"/>
              <a:pathLst>
                <a:path extrusionOk="0" h="2167467" w="1933146">
                  <a:moveTo>
                    <a:pt x="21095" y="0"/>
                  </a:moveTo>
                  <a:lnTo>
                    <a:pt x="1912050" y="0"/>
                  </a:lnTo>
                  <a:cubicBezTo>
                    <a:pt x="1917645" y="0"/>
                    <a:pt x="1923011" y="2223"/>
                    <a:pt x="1926967" y="6179"/>
                  </a:cubicBezTo>
                  <a:cubicBezTo>
                    <a:pt x="1930923" y="10135"/>
                    <a:pt x="1933146" y="15501"/>
                    <a:pt x="1933146" y="21095"/>
                  </a:cubicBezTo>
                  <a:lnTo>
                    <a:pt x="1933146" y="2146371"/>
                  </a:lnTo>
                  <a:cubicBezTo>
                    <a:pt x="1933146" y="2151966"/>
                    <a:pt x="1930923" y="2157332"/>
                    <a:pt x="1926967" y="2161288"/>
                  </a:cubicBezTo>
                  <a:cubicBezTo>
                    <a:pt x="1923011" y="2165244"/>
                    <a:pt x="1917645" y="2167467"/>
                    <a:pt x="1912050" y="2167467"/>
                  </a:cubicBezTo>
                  <a:lnTo>
                    <a:pt x="21095" y="2167467"/>
                  </a:lnTo>
                  <a:cubicBezTo>
                    <a:pt x="15501" y="2167467"/>
                    <a:pt x="10135" y="2165244"/>
                    <a:pt x="6179" y="2161288"/>
                  </a:cubicBezTo>
                  <a:cubicBezTo>
                    <a:pt x="2223" y="2157332"/>
                    <a:pt x="0" y="2151966"/>
                    <a:pt x="0" y="2146371"/>
                  </a:cubicBezTo>
                  <a:lnTo>
                    <a:pt x="0" y="21095"/>
                  </a:lnTo>
                  <a:cubicBezTo>
                    <a:pt x="0" y="15501"/>
                    <a:pt x="2223" y="10135"/>
                    <a:pt x="6179" y="6179"/>
                  </a:cubicBezTo>
                  <a:cubicBezTo>
                    <a:pt x="10135" y="2223"/>
                    <a:pt x="15501" y="0"/>
                    <a:pt x="21095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-38100"/>
              <a:ext cx="1933146" cy="22055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3141366" y="1887738"/>
            <a:ext cx="3114581" cy="659037"/>
            <a:chOff x="0" y="0"/>
            <a:chExt cx="4152775" cy="878716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875779" cy="878716"/>
            </a:xfrm>
            <a:custGeom>
              <a:rect b="b" l="l" r="r" t="t"/>
              <a:pathLst>
                <a:path extrusionOk="0" h="878716" w="875779">
                  <a:moveTo>
                    <a:pt x="0" y="0"/>
                  </a:moveTo>
                  <a:lnTo>
                    <a:pt x="875779" y="0"/>
                  </a:lnTo>
                  <a:lnTo>
                    <a:pt x="875779" y="878716"/>
                  </a:lnTo>
                  <a:lnTo>
                    <a:pt x="0" y="87871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89" name="Google Shape;89;p13"/>
            <p:cNvSpPr txBox="1"/>
            <p:nvPr/>
          </p:nvSpPr>
          <p:spPr>
            <a:xfrm>
              <a:off x="1092458" y="86254"/>
              <a:ext cx="3060317" cy="7443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NOTES OF MINT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1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CONSULTING CO.</a:t>
              </a:r>
              <a:endParaRPr/>
            </a:p>
          </p:txBody>
        </p:sp>
      </p:grpSp>
      <p:sp>
        <p:nvSpPr>
          <p:cNvPr id="90" name="Google Shape;90;p13"/>
          <p:cNvSpPr/>
          <p:nvPr/>
        </p:nvSpPr>
        <p:spPr>
          <a:xfrm>
            <a:off x="13703617" y="1126447"/>
            <a:ext cx="3475060" cy="4434531"/>
          </a:xfrm>
          <a:custGeom>
            <a:rect b="b" l="l" r="r" t="t"/>
            <a:pathLst>
              <a:path extrusionOk="0" h="4434531" w="3475060">
                <a:moveTo>
                  <a:pt x="0" y="0"/>
                </a:moveTo>
                <a:lnTo>
                  <a:pt x="3475060" y="0"/>
                </a:lnTo>
                <a:lnTo>
                  <a:pt x="3475060" y="4434532"/>
                </a:lnTo>
                <a:lnTo>
                  <a:pt x="0" y="44345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8963408" y="4078710"/>
            <a:ext cx="3475060" cy="4434531"/>
          </a:xfrm>
          <a:custGeom>
            <a:rect b="b" l="l" r="r" t="t"/>
            <a:pathLst>
              <a:path extrusionOk="0" h="4434531" w="3475060">
                <a:moveTo>
                  <a:pt x="0" y="0"/>
                </a:moveTo>
                <a:lnTo>
                  <a:pt x="3475060" y="0"/>
                </a:lnTo>
                <a:lnTo>
                  <a:pt x="3475060" y="4434531"/>
                </a:lnTo>
                <a:lnTo>
                  <a:pt x="0" y="4434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2" name="Google Shape;92;p13"/>
          <p:cNvGrpSpPr/>
          <p:nvPr/>
        </p:nvGrpSpPr>
        <p:grpSpPr>
          <a:xfrm>
            <a:off x="9664272" y="7911883"/>
            <a:ext cx="7394180" cy="885404"/>
            <a:chOff x="0" y="-17505"/>
            <a:chExt cx="1980742" cy="237181"/>
          </a:xfrm>
        </p:grpSpPr>
        <p:sp>
          <p:nvSpPr>
            <p:cNvPr id="93" name="Google Shape;93;p13"/>
            <p:cNvSpPr/>
            <p:nvPr/>
          </p:nvSpPr>
          <p:spPr>
            <a:xfrm>
              <a:off x="0" y="0"/>
              <a:ext cx="1980742" cy="219676"/>
            </a:xfrm>
            <a:custGeom>
              <a:rect b="b" l="l" r="r" t="t"/>
              <a:pathLst>
                <a:path extrusionOk="0" h="219676" w="1980742">
                  <a:moveTo>
                    <a:pt x="990371" y="0"/>
                  </a:moveTo>
                  <a:cubicBezTo>
                    <a:pt x="443404" y="0"/>
                    <a:pt x="0" y="49176"/>
                    <a:pt x="0" y="109838"/>
                  </a:cubicBezTo>
                  <a:cubicBezTo>
                    <a:pt x="0" y="170500"/>
                    <a:pt x="443404" y="219676"/>
                    <a:pt x="990371" y="219676"/>
                  </a:cubicBezTo>
                  <a:cubicBezTo>
                    <a:pt x="1537338" y="219676"/>
                    <a:pt x="1980742" y="170500"/>
                    <a:pt x="1980742" y="109838"/>
                  </a:cubicBezTo>
                  <a:cubicBezTo>
                    <a:pt x="1980742" y="49176"/>
                    <a:pt x="1537338" y="0"/>
                    <a:pt x="990371" y="0"/>
                  </a:cubicBezTo>
                  <a:close/>
                </a:path>
              </a:pathLst>
            </a:custGeom>
            <a:solidFill>
              <a:srgbClr val="0000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85695" y="-17505"/>
              <a:ext cx="1609353" cy="216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13"/>
          <p:cNvSpPr/>
          <p:nvPr/>
        </p:nvSpPr>
        <p:spPr>
          <a:xfrm>
            <a:off x="9502089" y="2048473"/>
            <a:ext cx="7896225" cy="6245196"/>
          </a:xfrm>
          <a:custGeom>
            <a:rect b="b" l="l" r="r" t="t"/>
            <a:pathLst>
              <a:path extrusionOk="0" h="6245196" w="7896225">
                <a:moveTo>
                  <a:pt x="0" y="0"/>
                </a:moveTo>
                <a:lnTo>
                  <a:pt x="7896225" y="0"/>
                </a:lnTo>
                <a:lnTo>
                  <a:pt x="7896225" y="6245196"/>
                </a:lnTo>
                <a:lnTo>
                  <a:pt x="0" y="624519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 txBox="1"/>
          <p:nvPr/>
        </p:nvSpPr>
        <p:spPr>
          <a:xfrm>
            <a:off x="1377778" y="2365800"/>
            <a:ext cx="6641757" cy="27622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PDCA</a:t>
            </a:r>
            <a:endParaRPr/>
          </a:p>
        </p:txBody>
      </p:sp>
      <p:grpSp>
        <p:nvGrpSpPr>
          <p:cNvPr id="97" name="Google Shape;97;p13"/>
          <p:cNvGrpSpPr/>
          <p:nvPr/>
        </p:nvGrpSpPr>
        <p:grpSpPr>
          <a:xfrm>
            <a:off x="1566991" y="5942738"/>
            <a:ext cx="6263332" cy="2758116"/>
            <a:chOff x="0" y="-38100"/>
            <a:chExt cx="1649602" cy="726417"/>
          </a:xfrm>
        </p:grpSpPr>
        <p:sp>
          <p:nvSpPr>
            <p:cNvPr id="98" name="Google Shape;98;p13"/>
            <p:cNvSpPr/>
            <p:nvPr/>
          </p:nvSpPr>
          <p:spPr>
            <a:xfrm>
              <a:off x="0" y="0"/>
              <a:ext cx="1649602" cy="688317"/>
            </a:xfrm>
            <a:custGeom>
              <a:rect b="b" l="l" r="r" t="t"/>
              <a:pathLst>
                <a:path extrusionOk="0" h="688317" w="1649602">
                  <a:moveTo>
                    <a:pt x="24721" y="0"/>
                  </a:moveTo>
                  <a:lnTo>
                    <a:pt x="1624880" y="0"/>
                  </a:lnTo>
                  <a:cubicBezTo>
                    <a:pt x="1631437" y="0"/>
                    <a:pt x="1637725" y="2605"/>
                    <a:pt x="1642361" y="7241"/>
                  </a:cubicBezTo>
                  <a:cubicBezTo>
                    <a:pt x="1646997" y="11877"/>
                    <a:pt x="1649602" y="18165"/>
                    <a:pt x="1649602" y="24721"/>
                  </a:cubicBezTo>
                  <a:lnTo>
                    <a:pt x="1649602" y="663596"/>
                  </a:lnTo>
                  <a:cubicBezTo>
                    <a:pt x="1649602" y="677249"/>
                    <a:pt x="1638534" y="688317"/>
                    <a:pt x="1624880" y="688317"/>
                  </a:cubicBezTo>
                  <a:lnTo>
                    <a:pt x="24721" y="688317"/>
                  </a:lnTo>
                  <a:cubicBezTo>
                    <a:pt x="11068" y="688317"/>
                    <a:pt x="0" y="677249"/>
                    <a:pt x="0" y="663596"/>
                  </a:cubicBezTo>
                  <a:lnTo>
                    <a:pt x="0" y="24721"/>
                  </a:lnTo>
                  <a:cubicBezTo>
                    <a:pt x="0" y="11068"/>
                    <a:pt x="11068" y="0"/>
                    <a:pt x="24721" y="0"/>
                  </a:cubicBezTo>
                  <a:close/>
                </a:path>
              </a:pathLst>
            </a:custGeom>
            <a:solidFill>
              <a:srgbClr val="DCE0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0" y="-38100"/>
              <a:ext cx="1649602" cy="7264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2040448" y="4942301"/>
            <a:ext cx="1356624" cy="659518"/>
            <a:chOff x="0" y="-5153"/>
            <a:chExt cx="357301" cy="173700"/>
          </a:xfrm>
        </p:grpSpPr>
        <p:sp>
          <p:nvSpPr>
            <p:cNvPr id="101" name="Google Shape;101;p13"/>
            <p:cNvSpPr/>
            <p:nvPr/>
          </p:nvSpPr>
          <p:spPr>
            <a:xfrm>
              <a:off x="0" y="0"/>
              <a:ext cx="357177" cy="168418"/>
            </a:xfrm>
            <a:custGeom>
              <a:rect b="b" l="l" r="r" t="t"/>
              <a:pathLst>
                <a:path extrusionOk="0" h="168418" w="357177">
                  <a:moveTo>
                    <a:pt x="84209" y="0"/>
                  </a:moveTo>
                  <a:lnTo>
                    <a:pt x="272968" y="0"/>
                  </a:lnTo>
                  <a:cubicBezTo>
                    <a:pt x="319475" y="0"/>
                    <a:pt x="357177" y="37702"/>
                    <a:pt x="357177" y="84209"/>
                  </a:cubicBezTo>
                  <a:lnTo>
                    <a:pt x="357177" y="84209"/>
                  </a:lnTo>
                  <a:cubicBezTo>
                    <a:pt x="357177" y="106543"/>
                    <a:pt x="348305" y="127962"/>
                    <a:pt x="332512" y="143754"/>
                  </a:cubicBezTo>
                  <a:cubicBezTo>
                    <a:pt x="316720" y="159546"/>
                    <a:pt x="295301" y="168418"/>
                    <a:pt x="272968" y="168418"/>
                  </a:cubicBezTo>
                  <a:lnTo>
                    <a:pt x="84209" y="168418"/>
                  </a:lnTo>
                  <a:cubicBezTo>
                    <a:pt x="37702" y="168418"/>
                    <a:pt x="0" y="130716"/>
                    <a:pt x="0" y="84209"/>
                  </a:cubicBezTo>
                  <a:lnTo>
                    <a:pt x="0" y="84209"/>
                  </a:lnTo>
                  <a:cubicBezTo>
                    <a:pt x="0" y="37702"/>
                    <a:pt x="37702" y="0"/>
                    <a:pt x="84209" y="0"/>
                  </a:cubicBezTo>
                  <a:close/>
                </a:path>
              </a:pathLst>
            </a:custGeom>
            <a:solidFill>
              <a:srgbClr val="FF313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1" y="-5153"/>
              <a:ext cx="357300" cy="17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9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PLAN</a:t>
              </a:r>
              <a:endParaRPr/>
            </a:p>
          </p:txBody>
        </p:sp>
      </p:grpSp>
      <p:grpSp>
        <p:nvGrpSpPr>
          <p:cNvPr id="103" name="Google Shape;103;p13"/>
          <p:cNvGrpSpPr/>
          <p:nvPr/>
        </p:nvGrpSpPr>
        <p:grpSpPr>
          <a:xfrm>
            <a:off x="4731594" y="4942301"/>
            <a:ext cx="1356638" cy="659522"/>
            <a:chOff x="0" y="-5153"/>
            <a:chExt cx="357302" cy="173700"/>
          </a:xfrm>
        </p:grpSpPr>
        <p:sp>
          <p:nvSpPr>
            <p:cNvPr id="104" name="Google Shape;104;p13"/>
            <p:cNvSpPr/>
            <p:nvPr/>
          </p:nvSpPr>
          <p:spPr>
            <a:xfrm>
              <a:off x="0" y="0"/>
              <a:ext cx="357177" cy="168418"/>
            </a:xfrm>
            <a:custGeom>
              <a:rect b="b" l="l" r="r" t="t"/>
              <a:pathLst>
                <a:path extrusionOk="0" h="168418" w="357177">
                  <a:moveTo>
                    <a:pt x="84209" y="0"/>
                  </a:moveTo>
                  <a:lnTo>
                    <a:pt x="272968" y="0"/>
                  </a:lnTo>
                  <a:cubicBezTo>
                    <a:pt x="319475" y="0"/>
                    <a:pt x="357177" y="37702"/>
                    <a:pt x="357177" y="84209"/>
                  </a:cubicBezTo>
                  <a:lnTo>
                    <a:pt x="357177" y="84209"/>
                  </a:lnTo>
                  <a:cubicBezTo>
                    <a:pt x="357177" y="106543"/>
                    <a:pt x="348305" y="127962"/>
                    <a:pt x="332512" y="143754"/>
                  </a:cubicBezTo>
                  <a:cubicBezTo>
                    <a:pt x="316720" y="159546"/>
                    <a:pt x="295301" y="168418"/>
                    <a:pt x="272968" y="168418"/>
                  </a:cubicBezTo>
                  <a:lnTo>
                    <a:pt x="84209" y="168418"/>
                  </a:lnTo>
                  <a:cubicBezTo>
                    <a:pt x="37702" y="168418"/>
                    <a:pt x="0" y="130716"/>
                    <a:pt x="0" y="84209"/>
                  </a:cubicBezTo>
                  <a:lnTo>
                    <a:pt x="0" y="84209"/>
                  </a:lnTo>
                  <a:cubicBezTo>
                    <a:pt x="0" y="37702"/>
                    <a:pt x="37702" y="0"/>
                    <a:pt x="84209" y="0"/>
                  </a:cubicBezTo>
                  <a:close/>
                </a:path>
              </a:pathLst>
            </a:custGeom>
            <a:solidFill>
              <a:srgbClr val="FA95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3"/>
            <p:cNvSpPr txBox="1"/>
            <p:nvPr/>
          </p:nvSpPr>
          <p:spPr>
            <a:xfrm>
              <a:off x="2" y="-5153"/>
              <a:ext cx="357300" cy="17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9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CHECK</a:t>
              </a:r>
              <a:endParaRPr/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6306539" y="4961867"/>
            <a:ext cx="1050326" cy="639463"/>
            <a:chOff x="0" y="0"/>
            <a:chExt cx="276629" cy="168418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276629" cy="168418"/>
            </a:xfrm>
            <a:custGeom>
              <a:rect b="b" l="l" r="r" t="t"/>
              <a:pathLst>
                <a:path extrusionOk="0" h="168418" w="276629">
                  <a:moveTo>
                    <a:pt x="84209" y="0"/>
                  </a:moveTo>
                  <a:lnTo>
                    <a:pt x="192420" y="0"/>
                  </a:lnTo>
                  <a:cubicBezTo>
                    <a:pt x="214753" y="0"/>
                    <a:pt x="236172" y="8872"/>
                    <a:pt x="251965" y="24664"/>
                  </a:cubicBezTo>
                  <a:cubicBezTo>
                    <a:pt x="267757" y="40457"/>
                    <a:pt x="276629" y="61875"/>
                    <a:pt x="276629" y="84209"/>
                  </a:cubicBezTo>
                  <a:lnTo>
                    <a:pt x="276629" y="84209"/>
                  </a:lnTo>
                  <a:cubicBezTo>
                    <a:pt x="276629" y="130716"/>
                    <a:pt x="238927" y="168418"/>
                    <a:pt x="192420" y="168418"/>
                  </a:cubicBezTo>
                  <a:lnTo>
                    <a:pt x="84209" y="168418"/>
                  </a:lnTo>
                  <a:cubicBezTo>
                    <a:pt x="37702" y="168418"/>
                    <a:pt x="0" y="130716"/>
                    <a:pt x="0" y="84209"/>
                  </a:cubicBezTo>
                  <a:lnTo>
                    <a:pt x="0" y="84209"/>
                  </a:lnTo>
                  <a:cubicBezTo>
                    <a:pt x="0" y="37702"/>
                    <a:pt x="37702" y="0"/>
                    <a:pt x="84209" y="0"/>
                  </a:cubicBezTo>
                  <a:close/>
                </a:path>
              </a:pathLst>
            </a:custGeom>
            <a:solidFill>
              <a:srgbClr val="2B59C3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3" y="3"/>
              <a:ext cx="276600" cy="1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9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ACT</a:t>
              </a:r>
              <a:endParaRPr/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3615393" y="4961867"/>
            <a:ext cx="897594" cy="639466"/>
            <a:chOff x="0" y="0"/>
            <a:chExt cx="236402" cy="168418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236355" cy="168418"/>
            </a:xfrm>
            <a:custGeom>
              <a:rect b="b" l="l" r="r" t="t"/>
              <a:pathLst>
                <a:path extrusionOk="0" h="168418" w="236355">
                  <a:moveTo>
                    <a:pt x="84209" y="0"/>
                  </a:moveTo>
                  <a:lnTo>
                    <a:pt x="152146" y="0"/>
                  </a:lnTo>
                  <a:cubicBezTo>
                    <a:pt x="198653" y="0"/>
                    <a:pt x="236355" y="37702"/>
                    <a:pt x="236355" y="84209"/>
                  </a:cubicBezTo>
                  <a:lnTo>
                    <a:pt x="236355" y="84209"/>
                  </a:lnTo>
                  <a:cubicBezTo>
                    <a:pt x="236355" y="130716"/>
                    <a:pt x="198653" y="168418"/>
                    <a:pt x="152146" y="168418"/>
                  </a:cubicBezTo>
                  <a:lnTo>
                    <a:pt x="84209" y="168418"/>
                  </a:lnTo>
                  <a:cubicBezTo>
                    <a:pt x="37702" y="168418"/>
                    <a:pt x="0" y="130716"/>
                    <a:pt x="0" y="84209"/>
                  </a:cubicBezTo>
                  <a:lnTo>
                    <a:pt x="0" y="84209"/>
                  </a:lnTo>
                  <a:cubicBezTo>
                    <a:pt x="0" y="37702"/>
                    <a:pt x="37702" y="0"/>
                    <a:pt x="84209" y="0"/>
                  </a:cubicBezTo>
                  <a:close/>
                </a:path>
              </a:pathLst>
            </a:custGeom>
            <a:solidFill>
              <a:srgbClr val="FA5A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2" y="3"/>
              <a:ext cx="236400" cy="168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9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DO</a:t>
              </a:r>
              <a:endParaRPr/>
            </a:p>
          </p:txBody>
        </p:sp>
      </p:grpSp>
      <p:sp>
        <p:nvSpPr>
          <p:cNvPr id="112" name="Google Shape;112;p13"/>
          <p:cNvSpPr txBox="1"/>
          <p:nvPr/>
        </p:nvSpPr>
        <p:spPr>
          <a:xfrm>
            <a:off x="1838067" y="6500447"/>
            <a:ext cx="57213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Use the following infographics to identify problems and opportunities, develop plans for implementation, and monitor both small- and large-scale action items.</a:t>
            </a:r>
            <a:endParaRPr/>
          </a:p>
        </p:txBody>
      </p:sp>
      <p:sp>
        <p:nvSpPr>
          <p:cNvPr id="113" name="Google Shape;113;p13"/>
          <p:cNvSpPr txBox="1"/>
          <p:nvPr/>
        </p:nvSpPr>
        <p:spPr>
          <a:xfrm>
            <a:off x="9144000" y="4954604"/>
            <a:ext cx="0" cy="3396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7F39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4"/>
          <p:cNvGrpSpPr/>
          <p:nvPr/>
        </p:nvGrpSpPr>
        <p:grpSpPr>
          <a:xfrm>
            <a:off x="1028700" y="1134263"/>
            <a:ext cx="3676688" cy="8402064"/>
            <a:chOff x="0" y="-38100"/>
            <a:chExt cx="968346" cy="2212889"/>
          </a:xfrm>
        </p:grpSpPr>
        <p:sp>
          <p:nvSpPr>
            <p:cNvPr id="119" name="Google Shape;119;p14"/>
            <p:cNvSpPr/>
            <p:nvPr/>
          </p:nvSpPr>
          <p:spPr>
            <a:xfrm>
              <a:off x="0" y="0"/>
              <a:ext cx="968346" cy="2174789"/>
            </a:xfrm>
            <a:custGeom>
              <a:rect b="b" l="l" r="r" t="t"/>
              <a:pathLst>
                <a:path extrusionOk="0" h="2174789" w="968346">
                  <a:moveTo>
                    <a:pt x="42114" y="0"/>
                  </a:moveTo>
                  <a:lnTo>
                    <a:pt x="926232" y="0"/>
                  </a:lnTo>
                  <a:cubicBezTo>
                    <a:pt x="937402" y="0"/>
                    <a:pt x="948113" y="4437"/>
                    <a:pt x="956011" y="12335"/>
                  </a:cubicBezTo>
                  <a:cubicBezTo>
                    <a:pt x="963909" y="20233"/>
                    <a:pt x="968346" y="30944"/>
                    <a:pt x="968346" y="42114"/>
                  </a:cubicBezTo>
                  <a:lnTo>
                    <a:pt x="968346" y="2132676"/>
                  </a:lnTo>
                  <a:cubicBezTo>
                    <a:pt x="968346" y="2143845"/>
                    <a:pt x="963909" y="2154556"/>
                    <a:pt x="956011" y="2162454"/>
                  </a:cubicBezTo>
                  <a:cubicBezTo>
                    <a:pt x="948113" y="2170352"/>
                    <a:pt x="937402" y="2174789"/>
                    <a:pt x="926232" y="2174789"/>
                  </a:cubicBezTo>
                  <a:lnTo>
                    <a:pt x="42114" y="2174789"/>
                  </a:lnTo>
                  <a:cubicBezTo>
                    <a:pt x="30944" y="2174789"/>
                    <a:pt x="20233" y="2170352"/>
                    <a:pt x="12335" y="2162454"/>
                  </a:cubicBezTo>
                  <a:cubicBezTo>
                    <a:pt x="4437" y="2154556"/>
                    <a:pt x="0" y="2143845"/>
                    <a:pt x="0" y="2132676"/>
                  </a:cubicBezTo>
                  <a:lnTo>
                    <a:pt x="0" y="42114"/>
                  </a:lnTo>
                  <a:cubicBezTo>
                    <a:pt x="0" y="30944"/>
                    <a:pt x="4437" y="20233"/>
                    <a:pt x="12335" y="12335"/>
                  </a:cubicBezTo>
                  <a:cubicBezTo>
                    <a:pt x="20233" y="4437"/>
                    <a:pt x="30944" y="0"/>
                    <a:pt x="42114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4"/>
            <p:cNvSpPr txBox="1"/>
            <p:nvPr/>
          </p:nvSpPr>
          <p:spPr>
            <a:xfrm>
              <a:off x="0" y="-38100"/>
              <a:ext cx="968346" cy="2212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4"/>
          <p:cNvGrpSpPr/>
          <p:nvPr/>
        </p:nvGrpSpPr>
        <p:grpSpPr>
          <a:xfrm>
            <a:off x="5214169" y="1134263"/>
            <a:ext cx="3676688" cy="8402064"/>
            <a:chOff x="0" y="-38100"/>
            <a:chExt cx="968346" cy="2212889"/>
          </a:xfrm>
        </p:grpSpPr>
        <p:sp>
          <p:nvSpPr>
            <p:cNvPr id="122" name="Google Shape;122;p14"/>
            <p:cNvSpPr/>
            <p:nvPr/>
          </p:nvSpPr>
          <p:spPr>
            <a:xfrm>
              <a:off x="0" y="0"/>
              <a:ext cx="968346" cy="2174789"/>
            </a:xfrm>
            <a:custGeom>
              <a:rect b="b" l="l" r="r" t="t"/>
              <a:pathLst>
                <a:path extrusionOk="0" h="2174789" w="968346">
                  <a:moveTo>
                    <a:pt x="42114" y="0"/>
                  </a:moveTo>
                  <a:lnTo>
                    <a:pt x="926232" y="0"/>
                  </a:lnTo>
                  <a:cubicBezTo>
                    <a:pt x="937402" y="0"/>
                    <a:pt x="948113" y="4437"/>
                    <a:pt x="956011" y="12335"/>
                  </a:cubicBezTo>
                  <a:cubicBezTo>
                    <a:pt x="963909" y="20233"/>
                    <a:pt x="968346" y="30944"/>
                    <a:pt x="968346" y="42114"/>
                  </a:cubicBezTo>
                  <a:lnTo>
                    <a:pt x="968346" y="2132676"/>
                  </a:lnTo>
                  <a:cubicBezTo>
                    <a:pt x="968346" y="2143845"/>
                    <a:pt x="963909" y="2154556"/>
                    <a:pt x="956011" y="2162454"/>
                  </a:cubicBezTo>
                  <a:cubicBezTo>
                    <a:pt x="948113" y="2170352"/>
                    <a:pt x="937402" y="2174789"/>
                    <a:pt x="926232" y="2174789"/>
                  </a:cubicBezTo>
                  <a:lnTo>
                    <a:pt x="42114" y="2174789"/>
                  </a:lnTo>
                  <a:cubicBezTo>
                    <a:pt x="30944" y="2174789"/>
                    <a:pt x="20233" y="2170352"/>
                    <a:pt x="12335" y="2162454"/>
                  </a:cubicBezTo>
                  <a:cubicBezTo>
                    <a:pt x="4437" y="2154556"/>
                    <a:pt x="0" y="2143845"/>
                    <a:pt x="0" y="2132676"/>
                  </a:cubicBezTo>
                  <a:lnTo>
                    <a:pt x="0" y="42114"/>
                  </a:lnTo>
                  <a:cubicBezTo>
                    <a:pt x="0" y="30944"/>
                    <a:pt x="4437" y="20233"/>
                    <a:pt x="12335" y="12335"/>
                  </a:cubicBezTo>
                  <a:cubicBezTo>
                    <a:pt x="20233" y="4437"/>
                    <a:pt x="30944" y="0"/>
                    <a:pt x="42114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4"/>
            <p:cNvSpPr txBox="1"/>
            <p:nvPr/>
          </p:nvSpPr>
          <p:spPr>
            <a:xfrm>
              <a:off x="0" y="-38100"/>
              <a:ext cx="968346" cy="2212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4"/>
          <p:cNvGrpSpPr/>
          <p:nvPr/>
        </p:nvGrpSpPr>
        <p:grpSpPr>
          <a:xfrm>
            <a:off x="9398390" y="1134263"/>
            <a:ext cx="3676688" cy="8402064"/>
            <a:chOff x="0" y="-38100"/>
            <a:chExt cx="968346" cy="2212889"/>
          </a:xfrm>
        </p:grpSpPr>
        <p:sp>
          <p:nvSpPr>
            <p:cNvPr id="125" name="Google Shape;125;p14"/>
            <p:cNvSpPr/>
            <p:nvPr/>
          </p:nvSpPr>
          <p:spPr>
            <a:xfrm>
              <a:off x="0" y="0"/>
              <a:ext cx="968346" cy="2174789"/>
            </a:xfrm>
            <a:custGeom>
              <a:rect b="b" l="l" r="r" t="t"/>
              <a:pathLst>
                <a:path extrusionOk="0" h="2174789" w="968346">
                  <a:moveTo>
                    <a:pt x="42114" y="0"/>
                  </a:moveTo>
                  <a:lnTo>
                    <a:pt x="926232" y="0"/>
                  </a:lnTo>
                  <a:cubicBezTo>
                    <a:pt x="937402" y="0"/>
                    <a:pt x="948113" y="4437"/>
                    <a:pt x="956011" y="12335"/>
                  </a:cubicBezTo>
                  <a:cubicBezTo>
                    <a:pt x="963909" y="20233"/>
                    <a:pt x="968346" y="30944"/>
                    <a:pt x="968346" y="42114"/>
                  </a:cubicBezTo>
                  <a:lnTo>
                    <a:pt x="968346" y="2132676"/>
                  </a:lnTo>
                  <a:cubicBezTo>
                    <a:pt x="968346" y="2143845"/>
                    <a:pt x="963909" y="2154556"/>
                    <a:pt x="956011" y="2162454"/>
                  </a:cubicBezTo>
                  <a:cubicBezTo>
                    <a:pt x="948113" y="2170352"/>
                    <a:pt x="937402" y="2174789"/>
                    <a:pt x="926232" y="2174789"/>
                  </a:cubicBezTo>
                  <a:lnTo>
                    <a:pt x="42114" y="2174789"/>
                  </a:lnTo>
                  <a:cubicBezTo>
                    <a:pt x="30944" y="2174789"/>
                    <a:pt x="20233" y="2170352"/>
                    <a:pt x="12335" y="2162454"/>
                  </a:cubicBezTo>
                  <a:cubicBezTo>
                    <a:pt x="4437" y="2154556"/>
                    <a:pt x="0" y="2143845"/>
                    <a:pt x="0" y="2132676"/>
                  </a:cubicBezTo>
                  <a:lnTo>
                    <a:pt x="0" y="42114"/>
                  </a:lnTo>
                  <a:cubicBezTo>
                    <a:pt x="0" y="30944"/>
                    <a:pt x="4437" y="20233"/>
                    <a:pt x="12335" y="12335"/>
                  </a:cubicBezTo>
                  <a:cubicBezTo>
                    <a:pt x="20233" y="4437"/>
                    <a:pt x="30944" y="0"/>
                    <a:pt x="42114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0" y="-38100"/>
              <a:ext cx="968346" cy="2212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4"/>
          <p:cNvGrpSpPr/>
          <p:nvPr/>
        </p:nvGrpSpPr>
        <p:grpSpPr>
          <a:xfrm>
            <a:off x="13582612" y="1134263"/>
            <a:ext cx="3676688" cy="8402064"/>
            <a:chOff x="0" y="-38100"/>
            <a:chExt cx="968346" cy="2212889"/>
          </a:xfrm>
        </p:grpSpPr>
        <p:sp>
          <p:nvSpPr>
            <p:cNvPr id="128" name="Google Shape;128;p14"/>
            <p:cNvSpPr/>
            <p:nvPr/>
          </p:nvSpPr>
          <p:spPr>
            <a:xfrm>
              <a:off x="0" y="0"/>
              <a:ext cx="968346" cy="2174789"/>
            </a:xfrm>
            <a:custGeom>
              <a:rect b="b" l="l" r="r" t="t"/>
              <a:pathLst>
                <a:path extrusionOk="0" h="2174789" w="968346">
                  <a:moveTo>
                    <a:pt x="42114" y="0"/>
                  </a:moveTo>
                  <a:lnTo>
                    <a:pt x="926232" y="0"/>
                  </a:lnTo>
                  <a:cubicBezTo>
                    <a:pt x="937402" y="0"/>
                    <a:pt x="948113" y="4437"/>
                    <a:pt x="956011" y="12335"/>
                  </a:cubicBezTo>
                  <a:cubicBezTo>
                    <a:pt x="963909" y="20233"/>
                    <a:pt x="968346" y="30944"/>
                    <a:pt x="968346" y="42114"/>
                  </a:cubicBezTo>
                  <a:lnTo>
                    <a:pt x="968346" y="2132676"/>
                  </a:lnTo>
                  <a:cubicBezTo>
                    <a:pt x="968346" y="2143845"/>
                    <a:pt x="963909" y="2154556"/>
                    <a:pt x="956011" y="2162454"/>
                  </a:cubicBezTo>
                  <a:cubicBezTo>
                    <a:pt x="948113" y="2170352"/>
                    <a:pt x="937402" y="2174789"/>
                    <a:pt x="926232" y="2174789"/>
                  </a:cubicBezTo>
                  <a:lnTo>
                    <a:pt x="42114" y="2174789"/>
                  </a:lnTo>
                  <a:cubicBezTo>
                    <a:pt x="30944" y="2174789"/>
                    <a:pt x="20233" y="2170352"/>
                    <a:pt x="12335" y="2162454"/>
                  </a:cubicBezTo>
                  <a:cubicBezTo>
                    <a:pt x="4437" y="2154556"/>
                    <a:pt x="0" y="2143845"/>
                    <a:pt x="0" y="2132676"/>
                  </a:cubicBezTo>
                  <a:lnTo>
                    <a:pt x="0" y="42114"/>
                  </a:lnTo>
                  <a:cubicBezTo>
                    <a:pt x="0" y="30944"/>
                    <a:pt x="4437" y="20233"/>
                    <a:pt x="12335" y="12335"/>
                  </a:cubicBezTo>
                  <a:cubicBezTo>
                    <a:pt x="20233" y="4437"/>
                    <a:pt x="30944" y="0"/>
                    <a:pt x="42114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 txBox="1"/>
            <p:nvPr/>
          </p:nvSpPr>
          <p:spPr>
            <a:xfrm>
              <a:off x="0" y="-38100"/>
              <a:ext cx="968346" cy="22128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4"/>
          <p:cNvGrpSpPr/>
          <p:nvPr/>
        </p:nvGrpSpPr>
        <p:grpSpPr>
          <a:xfrm>
            <a:off x="2247340" y="659221"/>
            <a:ext cx="1239407" cy="1239407"/>
            <a:chOff x="0" y="0"/>
            <a:chExt cx="812800" cy="812800"/>
          </a:xfrm>
        </p:grpSpPr>
        <p:sp>
          <p:nvSpPr>
            <p:cNvPr id="131" name="Google Shape;13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313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4"/>
          <p:cNvGrpSpPr/>
          <p:nvPr/>
        </p:nvGrpSpPr>
        <p:grpSpPr>
          <a:xfrm>
            <a:off x="6432809" y="659221"/>
            <a:ext cx="1239407" cy="1239407"/>
            <a:chOff x="0" y="0"/>
            <a:chExt cx="812800" cy="812800"/>
          </a:xfrm>
        </p:grpSpPr>
        <p:sp>
          <p:nvSpPr>
            <p:cNvPr id="134" name="Google Shape;134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5A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4"/>
          <p:cNvGrpSpPr/>
          <p:nvPr/>
        </p:nvGrpSpPr>
        <p:grpSpPr>
          <a:xfrm>
            <a:off x="10617031" y="659221"/>
            <a:ext cx="1239407" cy="1239407"/>
            <a:chOff x="0" y="0"/>
            <a:chExt cx="812800" cy="812800"/>
          </a:xfrm>
        </p:grpSpPr>
        <p:sp>
          <p:nvSpPr>
            <p:cNvPr id="137" name="Google Shape;137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95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4"/>
          <p:cNvGrpSpPr/>
          <p:nvPr/>
        </p:nvGrpSpPr>
        <p:grpSpPr>
          <a:xfrm>
            <a:off x="14801252" y="659221"/>
            <a:ext cx="1239407" cy="1239407"/>
            <a:chOff x="0" y="0"/>
            <a:chExt cx="812800" cy="812800"/>
          </a:xfrm>
        </p:grpSpPr>
        <p:sp>
          <p:nvSpPr>
            <p:cNvPr id="140" name="Google Shape;14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B59C3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14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2" name="Google Shape;142;p14"/>
          <p:cNvCxnSpPr/>
          <p:nvPr/>
        </p:nvCxnSpPr>
        <p:spPr>
          <a:xfrm>
            <a:off x="4705388" y="5407626"/>
            <a:ext cx="508781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3" name="Google Shape;143;p14"/>
          <p:cNvCxnSpPr/>
          <p:nvPr/>
        </p:nvCxnSpPr>
        <p:spPr>
          <a:xfrm>
            <a:off x="8890857" y="5407626"/>
            <a:ext cx="507534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144" name="Google Shape;144;p14"/>
          <p:cNvCxnSpPr/>
          <p:nvPr/>
        </p:nvCxnSpPr>
        <p:spPr>
          <a:xfrm>
            <a:off x="13075078" y="5407626"/>
            <a:ext cx="507534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145" name="Google Shape;145;p14"/>
          <p:cNvSpPr/>
          <p:nvPr/>
        </p:nvSpPr>
        <p:spPr>
          <a:xfrm>
            <a:off x="1405103" y="2122042"/>
            <a:ext cx="2968712" cy="2442519"/>
          </a:xfrm>
          <a:custGeom>
            <a:rect b="b" l="l" r="r" t="t"/>
            <a:pathLst>
              <a:path extrusionOk="0" h="643297" w="781883">
                <a:moveTo>
                  <a:pt x="52157" y="0"/>
                </a:moveTo>
                <a:lnTo>
                  <a:pt x="729726" y="0"/>
                </a:lnTo>
                <a:cubicBezTo>
                  <a:pt x="758532" y="0"/>
                  <a:pt x="781883" y="23351"/>
                  <a:pt x="781883" y="52157"/>
                </a:cubicBezTo>
                <a:lnTo>
                  <a:pt x="781883" y="591141"/>
                </a:lnTo>
                <a:cubicBezTo>
                  <a:pt x="781883" y="619946"/>
                  <a:pt x="758532" y="643297"/>
                  <a:pt x="729726" y="643297"/>
                </a:cubicBezTo>
                <a:lnTo>
                  <a:pt x="52157" y="643297"/>
                </a:lnTo>
                <a:cubicBezTo>
                  <a:pt x="23351" y="643297"/>
                  <a:pt x="0" y="619946"/>
                  <a:pt x="0" y="591141"/>
                </a:cubicBezTo>
                <a:lnTo>
                  <a:pt x="0" y="52157"/>
                </a:lnTo>
                <a:cubicBezTo>
                  <a:pt x="0" y="23351"/>
                  <a:pt x="23351" y="0"/>
                  <a:pt x="52157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4"/>
          <p:cNvSpPr txBox="1"/>
          <p:nvPr/>
        </p:nvSpPr>
        <p:spPr>
          <a:xfrm>
            <a:off x="1405103" y="1977381"/>
            <a:ext cx="2968712" cy="2587180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0" lIns="254000" spcFirstLastPara="1" rIns="254000" wrap="square" tIns="2540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Identify the problem: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High defect rate in previous product shipment</a:t>
            </a:r>
            <a:endParaRPr/>
          </a:p>
        </p:txBody>
      </p:sp>
      <p:sp>
        <p:nvSpPr>
          <p:cNvPr id="147" name="Google Shape;147;p14"/>
          <p:cNvSpPr/>
          <p:nvPr/>
        </p:nvSpPr>
        <p:spPr>
          <a:xfrm>
            <a:off x="5569720" y="2122042"/>
            <a:ext cx="2968712" cy="2447990"/>
          </a:xfrm>
          <a:custGeom>
            <a:rect b="b" l="l" r="r" t="t"/>
            <a:pathLst>
              <a:path extrusionOk="0" h="644738" w="781883">
                <a:moveTo>
                  <a:pt x="52157" y="0"/>
                </a:moveTo>
                <a:lnTo>
                  <a:pt x="729726" y="0"/>
                </a:lnTo>
                <a:cubicBezTo>
                  <a:pt x="758532" y="0"/>
                  <a:pt x="781883" y="23351"/>
                  <a:pt x="781883" y="52157"/>
                </a:cubicBezTo>
                <a:lnTo>
                  <a:pt x="781883" y="592581"/>
                </a:lnTo>
                <a:cubicBezTo>
                  <a:pt x="781883" y="621387"/>
                  <a:pt x="758532" y="644738"/>
                  <a:pt x="729726" y="644738"/>
                </a:cubicBezTo>
                <a:lnTo>
                  <a:pt x="52157" y="644738"/>
                </a:lnTo>
                <a:cubicBezTo>
                  <a:pt x="23351" y="644738"/>
                  <a:pt x="0" y="621387"/>
                  <a:pt x="0" y="592581"/>
                </a:cubicBezTo>
                <a:lnTo>
                  <a:pt x="0" y="52157"/>
                </a:lnTo>
                <a:cubicBezTo>
                  <a:pt x="0" y="23351"/>
                  <a:pt x="23351" y="0"/>
                  <a:pt x="52157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4"/>
          <p:cNvSpPr txBox="1"/>
          <p:nvPr/>
        </p:nvSpPr>
        <p:spPr>
          <a:xfrm>
            <a:off x="5569720" y="1977381"/>
            <a:ext cx="2968712" cy="259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0" lIns="254000" spcFirstLastPara="1" rIns="254000" wrap="square" tIns="2540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Solution: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Retrain quality assurance personnel &amp; reevaluate current QC procedures</a:t>
            </a:r>
            <a:endParaRPr/>
          </a:p>
        </p:txBody>
      </p:sp>
      <p:sp>
        <p:nvSpPr>
          <p:cNvPr id="149" name="Google Shape;149;p14"/>
          <p:cNvSpPr/>
          <p:nvPr/>
        </p:nvSpPr>
        <p:spPr>
          <a:xfrm>
            <a:off x="9752378" y="2122042"/>
            <a:ext cx="2968712" cy="2447990"/>
          </a:xfrm>
          <a:custGeom>
            <a:rect b="b" l="l" r="r" t="t"/>
            <a:pathLst>
              <a:path extrusionOk="0" h="644738" w="781883">
                <a:moveTo>
                  <a:pt x="52157" y="0"/>
                </a:moveTo>
                <a:lnTo>
                  <a:pt x="729726" y="0"/>
                </a:lnTo>
                <a:cubicBezTo>
                  <a:pt x="758532" y="0"/>
                  <a:pt x="781883" y="23351"/>
                  <a:pt x="781883" y="52157"/>
                </a:cubicBezTo>
                <a:lnTo>
                  <a:pt x="781883" y="592581"/>
                </a:lnTo>
                <a:cubicBezTo>
                  <a:pt x="781883" y="621387"/>
                  <a:pt x="758532" y="644738"/>
                  <a:pt x="729726" y="644738"/>
                </a:cubicBezTo>
                <a:lnTo>
                  <a:pt x="52157" y="644738"/>
                </a:lnTo>
                <a:cubicBezTo>
                  <a:pt x="23351" y="644738"/>
                  <a:pt x="0" y="621387"/>
                  <a:pt x="0" y="592581"/>
                </a:cubicBezTo>
                <a:lnTo>
                  <a:pt x="0" y="52157"/>
                </a:lnTo>
                <a:cubicBezTo>
                  <a:pt x="0" y="23351"/>
                  <a:pt x="23351" y="0"/>
                  <a:pt x="52157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4"/>
          <p:cNvSpPr txBox="1"/>
          <p:nvPr/>
        </p:nvSpPr>
        <p:spPr>
          <a:xfrm>
            <a:off x="9752378" y="1977381"/>
            <a:ext cx="2968712" cy="259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0" lIns="254000" spcFirstLastPara="1" rIns="254000" wrap="square" tIns="2540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Check: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Monitor defect rates weekly and compare findings with the previous batch</a:t>
            </a:r>
            <a:endParaRPr/>
          </a:p>
        </p:txBody>
      </p:sp>
      <p:sp>
        <p:nvSpPr>
          <p:cNvPr id="151" name="Google Shape;151;p14"/>
          <p:cNvSpPr/>
          <p:nvPr/>
        </p:nvSpPr>
        <p:spPr>
          <a:xfrm>
            <a:off x="13936600" y="2122042"/>
            <a:ext cx="2968712" cy="2447990"/>
          </a:xfrm>
          <a:custGeom>
            <a:rect b="b" l="l" r="r" t="t"/>
            <a:pathLst>
              <a:path extrusionOk="0" h="644738" w="781883">
                <a:moveTo>
                  <a:pt x="52157" y="0"/>
                </a:moveTo>
                <a:lnTo>
                  <a:pt x="729726" y="0"/>
                </a:lnTo>
                <a:cubicBezTo>
                  <a:pt x="758532" y="0"/>
                  <a:pt x="781883" y="23351"/>
                  <a:pt x="781883" y="52157"/>
                </a:cubicBezTo>
                <a:lnTo>
                  <a:pt x="781883" y="592581"/>
                </a:lnTo>
                <a:cubicBezTo>
                  <a:pt x="781883" y="621387"/>
                  <a:pt x="758532" y="644738"/>
                  <a:pt x="729726" y="644738"/>
                </a:cubicBezTo>
                <a:lnTo>
                  <a:pt x="52157" y="644738"/>
                </a:lnTo>
                <a:cubicBezTo>
                  <a:pt x="23351" y="644738"/>
                  <a:pt x="0" y="621387"/>
                  <a:pt x="0" y="592581"/>
                </a:cubicBezTo>
                <a:lnTo>
                  <a:pt x="0" y="52157"/>
                </a:lnTo>
                <a:cubicBezTo>
                  <a:pt x="0" y="23351"/>
                  <a:pt x="23351" y="0"/>
                  <a:pt x="52157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4"/>
          <p:cNvSpPr txBox="1"/>
          <p:nvPr/>
        </p:nvSpPr>
        <p:spPr>
          <a:xfrm>
            <a:off x="13936600" y="1977381"/>
            <a:ext cx="2968712" cy="259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254000" lIns="254000" spcFirstLastPara="1" rIns="254000" wrap="square" tIns="2540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Act: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Implement successful changes in all production lines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grpSp>
        <p:nvGrpSpPr>
          <p:cNvPr id="153" name="Google Shape;153;p14"/>
          <p:cNvGrpSpPr/>
          <p:nvPr/>
        </p:nvGrpSpPr>
        <p:grpSpPr>
          <a:xfrm>
            <a:off x="1405103" y="4819617"/>
            <a:ext cx="2968712" cy="1102947"/>
            <a:chOff x="0" y="-9525"/>
            <a:chExt cx="781883" cy="290488"/>
          </a:xfrm>
        </p:grpSpPr>
        <p:sp>
          <p:nvSpPr>
            <p:cNvPr id="154" name="Google Shape;154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D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Discussion point goes here</a:t>
              </a:r>
              <a:endParaRPr/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5567533" y="4819617"/>
            <a:ext cx="2968712" cy="1102947"/>
            <a:chOff x="0" y="-9525"/>
            <a:chExt cx="781883" cy="290488"/>
          </a:xfrm>
        </p:grpSpPr>
        <p:sp>
          <p:nvSpPr>
            <p:cNvPr id="157" name="Google Shape;157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E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159" name="Google Shape;159;p14"/>
          <p:cNvGrpSpPr/>
          <p:nvPr/>
        </p:nvGrpSpPr>
        <p:grpSpPr>
          <a:xfrm>
            <a:off x="9752378" y="4819617"/>
            <a:ext cx="2968712" cy="1102947"/>
            <a:chOff x="0" y="-9525"/>
            <a:chExt cx="781883" cy="290488"/>
          </a:xfrm>
        </p:grpSpPr>
        <p:sp>
          <p:nvSpPr>
            <p:cNvPr id="160" name="Google Shape;160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EBC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162" name="Google Shape;162;p14"/>
          <p:cNvGrpSpPr/>
          <p:nvPr/>
        </p:nvGrpSpPr>
        <p:grpSpPr>
          <a:xfrm>
            <a:off x="13936600" y="4819617"/>
            <a:ext cx="2968712" cy="1102947"/>
            <a:chOff x="0" y="-9525"/>
            <a:chExt cx="781883" cy="290488"/>
          </a:xfrm>
        </p:grpSpPr>
        <p:sp>
          <p:nvSpPr>
            <p:cNvPr id="163" name="Google Shape;163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D2D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165" name="Google Shape;165;p14"/>
          <p:cNvGrpSpPr/>
          <p:nvPr/>
        </p:nvGrpSpPr>
        <p:grpSpPr>
          <a:xfrm>
            <a:off x="1405103" y="6191200"/>
            <a:ext cx="2968712" cy="1102947"/>
            <a:chOff x="0" y="-9525"/>
            <a:chExt cx="781883" cy="290488"/>
          </a:xfrm>
        </p:grpSpPr>
        <p:sp>
          <p:nvSpPr>
            <p:cNvPr id="166" name="Google Shape;166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D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Discussion point goes here</a:t>
              </a:r>
              <a:endParaRPr/>
            </a:p>
          </p:txBody>
        </p:sp>
      </p:grpSp>
      <p:grpSp>
        <p:nvGrpSpPr>
          <p:cNvPr id="168" name="Google Shape;168;p14"/>
          <p:cNvGrpSpPr/>
          <p:nvPr/>
        </p:nvGrpSpPr>
        <p:grpSpPr>
          <a:xfrm>
            <a:off x="5567533" y="6191200"/>
            <a:ext cx="2968712" cy="1102947"/>
            <a:chOff x="0" y="-9525"/>
            <a:chExt cx="781883" cy="290488"/>
          </a:xfrm>
        </p:grpSpPr>
        <p:sp>
          <p:nvSpPr>
            <p:cNvPr id="169" name="Google Shape;169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E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171" name="Google Shape;171;p14"/>
          <p:cNvGrpSpPr/>
          <p:nvPr/>
        </p:nvGrpSpPr>
        <p:grpSpPr>
          <a:xfrm>
            <a:off x="9752378" y="6191200"/>
            <a:ext cx="2968712" cy="1102947"/>
            <a:chOff x="0" y="-9525"/>
            <a:chExt cx="781883" cy="290488"/>
          </a:xfrm>
        </p:grpSpPr>
        <p:sp>
          <p:nvSpPr>
            <p:cNvPr id="172" name="Google Shape;172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FFEBC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174" name="Google Shape;174;p14"/>
          <p:cNvGrpSpPr/>
          <p:nvPr/>
        </p:nvGrpSpPr>
        <p:grpSpPr>
          <a:xfrm>
            <a:off x="13936600" y="6191200"/>
            <a:ext cx="2968712" cy="1102947"/>
            <a:chOff x="0" y="-9525"/>
            <a:chExt cx="781883" cy="290488"/>
          </a:xfrm>
        </p:grpSpPr>
        <p:sp>
          <p:nvSpPr>
            <p:cNvPr id="175" name="Google Shape;175;p14"/>
            <p:cNvSpPr/>
            <p:nvPr/>
          </p:nvSpPr>
          <p:spPr>
            <a:xfrm>
              <a:off x="0" y="0"/>
              <a:ext cx="781883" cy="280963"/>
            </a:xfrm>
            <a:custGeom>
              <a:rect b="b" l="l" r="r" t="t"/>
              <a:pathLst>
                <a:path extrusionOk="0" h="280963" w="781883">
                  <a:moveTo>
                    <a:pt x="52157" y="0"/>
                  </a:moveTo>
                  <a:lnTo>
                    <a:pt x="729726" y="0"/>
                  </a:lnTo>
                  <a:cubicBezTo>
                    <a:pt x="758532" y="0"/>
                    <a:pt x="781883" y="23351"/>
                    <a:pt x="781883" y="52157"/>
                  </a:cubicBezTo>
                  <a:lnTo>
                    <a:pt x="781883" y="228807"/>
                  </a:lnTo>
                  <a:cubicBezTo>
                    <a:pt x="781883" y="257612"/>
                    <a:pt x="758532" y="280963"/>
                    <a:pt x="729726" y="280963"/>
                  </a:cubicBezTo>
                  <a:lnTo>
                    <a:pt x="52157" y="280963"/>
                  </a:lnTo>
                  <a:cubicBezTo>
                    <a:pt x="23351" y="280963"/>
                    <a:pt x="0" y="257612"/>
                    <a:pt x="0" y="228807"/>
                  </a:cubicBezTo>
                  <a:lnTo>
                    <a:pt x="0" y="52157"/>
                  </a:lnTo>
                  <a:cubicBezTo>
                    <a:pt x="0" y="23351"/>
                    <a:pt x="23351" y="0"/>
                    <a:pt x="52157" y="0"/>
                  </a:cubicBezTo>
                  <a:close/>
                </a:path>
              </a:pathLst>
            </a:custGeom>
            <a:solidFill>
              <a:srgbClr val="D2D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4"/>
            <p:cNvSpPr txBox="1"/>
            <p:nvPr/>
          </p:nvSpPr>
          <p:spPr>
            <a:xfrm>
              <a:off x="0" y="-9525"/>
              <a:ext cx="781883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sp>
        <p:nvSpPr>
          <p:cNvPr id="177" name="Google Shape;177;p14"/>
          <p:cNvSpPr/>
          <p:nvPr/>
        </p:nvSpPr>
        <p:spPr>
          <a:xfrm>
            <a:off x="1997318" y="7665933"/>
            <a:ext cx="1739453" cy="1448490"/>
          </a:xfrm>
          <a:custGeom>
            <a:rect b="b" l="l" r="r" t="t"/>
            <a:pathLst>
              <a:path extrusionOk="0" h="1448490" w="1739453">
                <a:moveTo>
                  <a:pt x="0" y="0"/>
                </a:moveTo>
                <a:lnTo>
                  <a:pt x="1739452" y="0"/>
                </a:lnTo>
                <a:lnTo>
                  <a:pt x="1739452" y="1448489"/>
                </a:lnTo>
                <a:lnTo>
                  <a:pt x="0" y="14484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>
            <a:off x="10266776" y="7562490"/>
            <a:ext cx="1939916" cy="1551933"/>
          </a:xfrm>
          <a:custGeom>
            <a:rect b="b" l="l" r="r" t="t"/>
            <a:pathLst>
              <a:path extrusionOk="0" h="1551933" w="1939916">
                <a:moveTo>
                  <a:pt x="0" y="0"/>
                </a:moveTo>
                <a:lnTo>
                  <a:pt x="1939916" y="0"/>
                </a:lnTo>
                <a:lnTo>
                  <a:pt x="1939916" y="1551932"/>
                </a:lnTo>
                <a:lnTo>
                  <a:pt x="0" y="1551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4"/>
          <p:cNvSpPr/>
          <p:nvPr/>
        </p:nvSpPr>
        <p:spPr>
          <a:xfrm>
            <a:off x="14606225" y="7769376"/>
            <a:ext cx="1629462" cy="1345047"/>
          </a:xfrm>
          <a:custGeom>
            <a:rect b="b" l="l" r="r" t="t"/>
            <a:pathLst>
              <a:path extrusionOk="0" h="1345047" w="1629462">
                <a:moveTo>
                  <a:pt x="0" y="0"/>
                </a:moveTo>
                <a:lnTo>
                  <a:pt x="1629462" y="0"/>
                </a:lnTo>
                <a:lnTo>
                  <a:pt x="1629462" y="1345046"/>
                </a:lnTo>
                <a:lnTo>
                  <a:pt x="0" y="1345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4"/>
          <p:cNvSpPr/>
          <p:nvPr/>
        </p:nvSpPr>
        <p:spPr>
          <a:xfrm>
            <a:off x="5987073" y="7872819"/>
            <a:ext cx="2134006" cy="1241604"/>
          </a:xfrm>
          <a:custGeom>
            <a:rect b="b" l="l" r="r" t="t"/>
            <a:pathLst>
              <a:path extrusionOk="0" h="1241604" w="2134006">
                <a:moveTo>
                  <a:pt x="0" y="0"/>
                </a:moveTo>
                <a:lnTo>
                  <a:pt x="2134006" y="0"/>
                </a:lnTo>
                <a:lnTo>
                  <a:pt x="2134006" y="1241603"/>
                </a:lnTo>
                <a:lnTo>
                  <a:pt x="0" y="12416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1" name="Google Shape;181;p14"/>
          <p:cNvSpPr txBox="1"/>
          <p:nvPr/>
        </p:nvSpPr>
        <p:spPr>
          <a:xfrm>
            <a:off x="2598582" y="859646"/>
            <a:ext cx="528365" cy="8195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96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</a:t>
            </a:r>
            <a:endParaRPr/>
          </a:p>
        </p:txBody>
      </p:sp>
      <p:sp>
        <p:nvSpPr>
          <p:cNvPr id="182" name="Google Shape;182;p14"/>
          <p:cNvSpPr txBox="1"/>
          <p:nvPr/>
        </p:nvSpPr>
        <p:spPr>
          <a:xfrm>
            <a:off x="6784051" y="859646"/>
            <a:ext cx="528365" cy="8195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96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D</a:t>
            </a:r>
            <a:endParaRPr/>
          </a:p>
        </p:txBody>
      </p:sp>
      <p:sp>
        <p:nvSpPr>
          <p:cNvPr id="183" name="Google Shape;183;p14"/>
          <p:cNvSpPr txBox="1"/>
          <p:nvPr/>
        </p:nvSpPr>
        <p:spPr>
          <a:xfrm>
            <a:off x="10972552" y="859646"/>
            <a:ext cx="528365" cy="8195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96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</a:t>
            </a:r>
            <a:endParaRPr/>
          </a:p>
        </p:txBody>
      </p:sp>
      <p:sp>
        <p:nvSpPr>
          <p:cNvPr id="184" name="Google Shape;184;p14"/>
          <p:cNvSpPr txBox="1"/>
          <p:nvPr/>
        </p:nvSpPr>
        <p:spPr>
          <a:xfrm>
            <a:off x="15156774" y="859646"/>
            <a:ext cx="528365" cy="8195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96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7F39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" name="Google Shape;189;p15"/>
          <p:cNvGrpSpPr/>
          <p:nvPr/>
        </p:nvGrpSpPr>
        <p:grpSpPr>
          <a:xfrm>
            <a:off x="1028700" y="884039"/>
            <a:ext cx="16230600" cy="8374261"/>
            <a:chOff x="0" y="-38100"/>
            <a:chExt cx="4274726" cy="2205567"/>
          </a:xfrm>
        </p:grpSpPr>
        <p:sp>
          <p:nvSpPr>
            <p:cNvPr id="190" name="Google Shape;190;p15"/>
            <p:cNvSpPr/>
            <p:nvPr/>
          </p:nvSpPr>
          <p:spPr>
            <a:xfrm>
              <a:off x="0" y="0"/>
              <a:ext cx="4274726" cy="2167467"/>
            </a:xfrm>
            <a:custGeom>
              <a:rect b="b" l="l" r="r" t="t"/>
              <a:pathLst>
                <a:path extrusionOk="0" h="2167467" w="4274726">
                  <a:moveTo>
                    <a:pt x="9540" y="0"/>
                  </a:moveTo>
                  <a:lnTo>
                    <a:pt x="4265186" y="0"/>
                  </a:lnTo>
                  <a:cubicBezTo>
                    <a:pt x="4270455" y="0"/>
                    <a:pt x="4274726" y="4271"/>
                    <a:pt x="4274726" y="9540"/>
                  </a:cubicBezTo>
                  <a:lnTo>
                    <a:pt x="4274726" y="2157927"/>
                  </a:lnTo>
                  <a:cubicBezTo>
                    <a:pt x="4274726" y="2163195"/>
                    <a:pt x="4270455" y="2167467"/>
                    <a:pt x="4265186" y="2167467"/>
                  </a:cubicBezTo>
                  <a:lnTo>
                    <a:pt x="9540" y="2167467"/>
                  </a:lnTo>
                  <a:cubicBezTo>
                    <a:pt x="7010" y="2167467"/>
                    <a:pt x="4583" y="2166462"/>
                    <a:pt x="2794" y="2164673"/>
                  </a:cubicBezTo>
                  <a:cubicBezTo>
                    <a:pt x="1005" y="2162883"/>
                    <a:pt x="0" y="2160457"/>
                    <a:pt x="0" y="2157927"/>
                  </a:cubicBezTo>
                  <a:lnTo>
                    <a:pt x="0" y="9540"/>
                  </a:lnTo>
                  <a:cubicBezTo>
                    <a:pt x="0" y="4271"/>
                    <a:pt x="4271" y="0"/>
                    <a:pt x="9540" y="0"/>
                  </a:cubicBezTo>
                  <a:close/>
                </a:path>
              </a:pathLst>
            </a:custGeom>
            <a:solidFill>
              <a:srgbClr val="F0F4E4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Google Shape;191;p15"/>
            <p:cNvSpPr txBox="1"/>
            <p:nvPr/>
          </p:nvSpPr>
          <p:spPr>
            <a:xfrm>
              <a:off x="0" y="-38100"/>
              <a:ext cx="4274726" cy="22055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2" name="Google Shape;192;p15"/>
          <p:cNvSpPr/>
          <p:nvPr/>
        </p:nvSpPr>
        <p:spPr>
          <a:xfrm>
            <a:off x="1409700" y="1497074"/>
            <a:ext cx="4115463" cy="1895507"/>
          </a:xfrm>
          <a:custGeom>
            <a:rect b="b" l="l" r="r" t="t"/>
            <a:pathLst>
              <a:path extrusionOk="0" h="499228" w="1083908">
                <a:moveTo>
                  <a:pt x="37624" y="0"/>
                </a:moveTo>
                <a:lnTo>
                  <a:pt x="1046284" y="0"/>
                </a:lnTo>
                <a:cubicBezTo>
                  <a:pt x="1067063" y="0"/>
                  <a:pt x="1083908" y="16845"/>
                  <a:pt x="1083908" y="37624"/>
                </a:cubicBezTo>
                <a:lnTo>
                  <a:pt x="1083908" y="461605"/>
                </a:lnTo>
                <a:cubicBezTo>
                  <a:pt x="1083908" y="471583"/>
                  <a:pt x="1079944" y="481153"/>
                  <a:pt x="1072888" y="488209"/>
                </a:cubicBezTo>
                <a:cubicBezTo>
                  <a:pt x="1065833" y="495264"/>
                  <a:pt x="1056263" y="499228"/>
                  <a:pt x="1046284" y="499228"/>
                </a:cubicBezTo>
                <a:lnTo>
                  <a:pt x="37624" y="499228"/>
                </a:lnTo>
                <a:cubicBezTo>
                  <a:pt x="27645" y="499228"/>
                  <a:pt x="18075" y="495264"/>
                  <a:pt x="11020" y="488209"/>
                </a:cubicBezTo>
                <a:cubicBezTo>
                  <a:pt x="3964" y="481153"/>
                  <a:pt x="0" y="471583"/>
                  <a:pt x="0" y="461605"/>
                </a:cubicBezTo>
                <a:lnTo>
                  <a:pt x="0" y="37624"/>
                </a:lnTo>
                <a:cubicBezTo>
                  <a:pt x="0" y="27645"/>
                  <a:pt x="3964" y="18075"/>
                  <a:pt x="11020" y="11020"/>
                </a:cubicBezTo>
                <a:cubicBezTo>
                  <a:pt x="18075" y="3964"/>
                  <a:pt x="27645" y="0"/>
                  <a:pt x="37624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5"/>
          <p:cNvSpPr txBox="1"/>
          <p:nvPr/>
        </p:nvSpPr>
        <p:spPr>
          <a:xfrm>
            <a:off x="1409700" y="1352413"/>
            <a:ext cx="4115463" cy="2040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76200" lIns="76200" spcFirstLastPara="1" rIns="76200" wrap="square" tIns="762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Identify the problem: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High defect rate in previous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product shipment</a:t>
            </a:r>
            <a:endParaRPr/>
          </a:p>
        </p:txBody>
      </p:sp>
      <p:sp>
        <p:nvSpPr>
          <p:cNvPr id="194" name="Google Shape;194;p15"/>
          <p:cNvSpPr/>
          <p:nvPr/>
        </p:nvSpPr>
        <p:spPr>
          <a:xfrm>
            <a:off x="12568572" y="1409700"/>
            <a:ext cx="4119228" cy="1900978"/>
          </a:xfrm>
          <a:custGeom>
            <a:rect b="b" l="l" r="r" t="t"/>
            <a:pathLst>
              <a:path extrusionOk="0" h="500669" w="1084899">
                <a:moveTo>
                  <a:pt x="37589" y="0"/>
                </a:moveTo>
                <a:lnTo>
                  <a:pt x="1047310" y="0"/>
                </a:lnTo>
                <a:cubicBezTo>
                  <a:pt x="1068070" y="0"/>
                  <a:pt x="1084899" y="16829"/>
                  <a:pt x="1084899" y="37589"/>
                </a:cubicBezTo>
                <a:lnTo>
                  <a:pt x="1084899" y="463080"/>
                </a:lnTo>
                <a:cubicBezTo>
                  <a:pt x="1084899" y="483840"/>
                  <a:pt x="1068070" y="500669"/>
                  <a:pt x="1047310" y="500669"/>
                </a:cubicBezTo>
                <a:lnTo>
                  <a:pt x="37589" y="500669"/>
                </a:lnTo>
                <a:cubicBezTo>
                  <a:pt x="16829" y="500669"/>
                  <a:pt x="0" y="483840"/>
                  <a:pt x="0" y="463080"/>
                </a:cubicBezTo>
                <a:lnTo>
                  <a:pt x="0" y="37589"/>
                </a:lnTo>
                <a:cubicBezTo>
                  <a:pt x="0" y="16829"/>
                  <a:pt x="16829" y="0"/>
                  <a:pt x="37589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5"/>
          <p:cNvSpPr txBox="1"/>
          <p:nvPr/>
        </p:nvSpPr>
        <p:spPr>
          <a:xfrm>
            <a:off x="12568572" y="1265039"/>
            <a:ext cx="4119228" cy="2045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76200" lIns="76200" spcFirstLastPara="1" rIns="76200" wrap="square" tIns="762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Solution: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Retrain quality 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assurance personnel &amp; reevaluate current QC procedures</a:t>
            </a:r>
            <a:endParaRPr/>
          </a:p>
        </p:txBody>
      </p:sp>
      <p:sp>
        <p:nvSpPr>
          <p:cNvPr id="196" name="Google Shape;196;p15"/>
          <p:cNvSpPr/>
          <p:nvPr/>
        </p:nvSpPr>
        <p:spPr>
          <a:xfrm>
            <a:off x="12568572" y="6874299"/>
            <a:ext cx="4119228" cy="1900978"/>
          </a:xfrm>
          <a:custGeom>
            <a:rect b="b" l="l" r="r" t="t"/>
            <a:pathLst>
              <a:path extrusionOk="0" h="500669" w="1084899">
                <a:moveTo>
                  <a:pt x="37589" y="0"/>
                </a:moveTo>
                <a:lnTo>
                  <a:pt x="1047310" y="0"/>
                </a:lnTo>
                <a:cubicBezTo>
                  <a:pt x="1068070" y="0"/>
                  <a:pt x="1084899" y="16829"/>
                  <a:pt x="1084899" y="37589"/>
                </a:cubicBezTo>
                <a:lnTo>
                  <a:pt x="1084899" y="463080"/>
                </a:lnTo>
                <a:cubicBezTo>
                  <a:pt x="1084899" y="483840"/>
                  <a:pt x="1068070" y="500669"/>
                  <a:pt x="1047310" y="500669"/>
                </a:cubicBezTo>
                <a:lnTo>
                  <a:pt x="37589" y="500669"/>
                </a:lnTo>
                <a:cubicBezTo>
                  <a:pt x="16829" y="500669"/>
                  <a:pt x="0" y="483840"/>
                  <a:pt x="0" y="463080"/>
                </a:cubicBezTo>
                <a:lnTo>
                  <a:pt x="0" y="37589"/>
                </a:lnTo>
                <a:cubicBezTo>
                  <a:pt x="0" y="16829"/>
                  <a:pt x="16829" y="0"/>
                  <a:pt x="37589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5"/>
          <p:cNvSpPr txBox="1"/>
          <p:nvPr/>
        </p:nvSpPr>
        <p:spPr>
          <a:xfrm>
            <a:off x="12568572" y="6729638"/>
            <a:ext cx="4119228" cy="2045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76200" lIns="76200" spcFirstLastPara="1" rIns="76200" wrap="square" tIns="762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Check: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Monitor defect rates weekly and compare findings with the previous batch</a:t>
            </a:r>
            <a:endParaRPr/>
          </a:p>
        </p:txBody>
      </p:sp>
      <p:sp>
        <p:nvSpPr>
          <p:cNvPr id="198" name="Google Shape;198;p15"/>
          <p:cNvSpPr/>
          <p:nvPr/>
        </p:nvSpPr>
        <p:spPr>
          <a:xfrm>
            <a:off x="1409700" y="6874299"/>
            <a:ext cx="4115463" cy="1900978"/>
          </a:xfrm>
          <a:custGeom>
            <a:rect b="b" l="l" r="r" t="t"/>
            <a:pathLst>
              <a:path extrusionOk="0" h="500669" w="1083908">
                <a:moveTo>
                  <a:pt x="37624" y="0"/>
                </a:moveTo>
                <a:lnTo>
                  <a:pt x="1046284" y="0"/>
                </a:lnTo>
                <a:cubicBezTo>
                  <a:pt x="1067063" y="0"/>
                  <a:pt x="1083908" y="16845"/>
                  <a:pt x="1083908" y="37624"/>
                </a:cubicBezTo>
                <a:lnTo>
                  <a:pt x="1083908" y="463046"/>
                </a:lnTo>
                <a:cubicBezTo>
                  <a:pt x="1083908" y="473024"/>
                  <a:pt x="1079944" y="482594"/>
                  <a:pt x="1072888" y="489649"/>
                </a:cubicBezTo>
                <a:cubicBezTo>
                  <a:pt x="1065833" y="496705"/>
                  <a:pt x="1056263" y="500669"/>
                  <a:pt x="1046284" y="500669"/>
                </a:cubicBezTo>
                <a:lnTo>
                  <a:pt x="37624" y="500669"/>
                </a:lnTo>
                <a:cubicBezTo>
                  <a:pt x="27645" y="500669"/>
                  <a:pt x="18075" y="496705"/>
                  <a:pt x="11020" y="489649"/>
                </a:cubicBezTo>
                <a:cubicBezTo>
                  <a:pt x="3964" y="482594"/>
                  <a:pt x="0" y="473024"/>
                  <a:pt x="0" y="463046"/>
                </a:cubicBezTo>
                <a:lnTo>
                  <a:pt x="0" y="37624"/>
                </a:lnTo>
                <a:cubicBezTo>
                  <a:pt x="0" y="27645"/>
                  <a:pt x="3964" y="18075"/>
                  <a:pt x="11020" y="11020"/>
                </a:cubicBezTo>
                <a:cubicBezTo>
                  <a:pt x="18075" y="3964"/>
                  <a:pt x="27645" y="0"/>
                  <a:pt x="37624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1409700" y="6729638"/>
            <a:ext cx="4115463" cy="2045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76200" lIns="76200" spcFirstLastPara="1" rIns="76200" wrap="square" tIns="762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Act: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Implement successful changes in all production lines</a:t>
            </a:r>
            <a:endParaRPr/>
          </a:p>
        </p:txBody>
      </p:sp>
      <p:grpSp>
        <p:nvGrpSpPr>
          <p:cNvPr id="200" name="Google Shape;200;p15"/>
          <p:cNvGrpSpPr/>
          <p:nvPr/>
        </p:nvGrpSpPr>
        <p:grpSpPr>
          <a:xfrm>
            <a:off x="5715663" y="1460909"/>
            <a:ext cx="2372367" cy="1120910"/>
            <a:chOff x="0" y="-9525"/>
            <a:chExt cx="624821" cy="295219"/>
          </a:xfrm>
        </p:grpSpPr>
        <p:sp>
          <p:nvSpPr>
            <p:cNvPr id="201" name="Google Shape;201;p15"/>
            <p:cNvSpPr/>
            <p:nvPr/>
          </p:nvSpPr>
          <p:spPr>
            <a:xfrm>
              <a:off x="0" y="0"/>
              <a:ext cx="624821" cy="285694"/>
            </a:xfrm>
            <a:custGeom>
              <a:rect b="b" l="l" r="r" t="t"/>
              <a:pathLst>
                <a:path extrusionOk="0" h="285694" w="624821">
                  <a:moveTo>
                    <a:pt x="65267" y="0"/>
                  </a:moveTo>
                  <a:lnTo>
                    <a:pt x="559553" y="0"/>
                  </a:lnTo>
                  <a:cubicBezTo>
                    <a:pt x="595600" y="0"/>
                    <a:pt x="624821" y="29221"/>
                    <a:pt x="624821" y="65267"/>
                  </a:cubicBezTo>
                  <a:lnTo>
                    <a:pt x="624821" y="220427"/>
                  </a:lnTo>
                  <a:cubicBezTo>
                    <a:pt x="624821" y="256473"/>
                    <a:pt x="595600" y="285694"/>
                    <a:pt x="559553" y="285694"/>
                  </a:cubicBezTo>
                  <a:lnTo>
                    <a:pt x="65267" y="285694"/>
                  </a:lnTo>
                  <a:cubicBezTo>
                    <a:pt x="29221" y="285694"/>
                    <a:pt x="0" y="256473"/>
                    <a:pt x="0" y="220427"/>
                  </a:cubicBezTo>
                  <a:lnTo>
                    <a:pt x="0" y="65267"/>
                  </a:lnTo>
                  <a:cubicBezTo>
                    <a:pt x="0" y="29221"/>
                    <a:pt x="29221" y="0"/>
                    <a:pt x="65267" y="0"/>
                  </a:cubicBezTo>
                  <a:close/>
                </a:path>
              </a:pathLst>
            </a:custGeom>
            <a:solidFill>
              <a:srgbClr val="FFD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 txBox="1"/>
            <p:nvPr/>
          </p:nvSpPr>
          <p:spPr>
            <a:xfrm>
              <a:off x="0" y="-9525"/>
              <a:ext cx="624821" cy="2952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Discussion point goes here</a:t>
              </a:r>
              <a:endParaRPr/>
            </a:p>
          </p:txBody>
        </p:sp>
      </p:grpSp>
      <p:grpSp>
        <p:nvGrpSpPr>
          <p:cNvPr id="203" name="Google Shape;203;p15"/>
          <p:cNvGrpSpPr/>
          <p:nvPr/>
        </p:nvGrpSpPr>
        <p:grpSpPr>
          <a:xfrm>
            <a:off x="1409700" y="3546916"/>
            <a:ext cx="4115463" cy="1102947"/>
            <a:chOff x="0" y="-9525"/>
            <a:chExt cx="1083908" cy="290488"/>
          </a:xfrm>
        </p:grpSpPr>
        <p:sp>
          <p:nvSpPr>
            <p:cNvPr id="204" name="Google Shape;204;p15"/>
            <p:cNvSpPr/>
            <p:nvPr/>
          </p:nvSpPr>
          <p:spPr>
            <a:xfrm>
              <a:off x="0" y="0"/>
              <a:ext cx="1083908" cy="280963"/>
            </a:xfrm>
            <a:custGeom>
              <a:rect b="b" l="l" r="r" t="t"/>
              <a:pathLst>
                <a:path extrusionOk="0" h="280963" w="1083908">
                  <a:moveTo>
                    <a:pt x="37624" y="0"/>
                  </a:moveTo>
                  <a:lnTo>
                    <a:pt x="1046284" y="0"/>
                  </a:lnTo>
                  <a:cubicBezTo>
                    <a:pt x="1067063" y="0"/>
                    <a:pt x="1083908" y="16845"/>
                    <a:pt x="1083908" y="37624"/>
                  </a:cubicBezTo>
                  <a:lnTo>
                    <a:pt x="1083908" y="243340"/>
                  </a:lnTo>
                  <a:cubicBezTo>
                    <a:pt x="1083908" y="253318"/>
                    <a:pt x="1079944" y="262888"/>
                    <a:pt x="1072888" y="269944"/>
                  </a:cubicBezTo>
                  <a:cubicBezTo>
                    <a:pt x="1065833" y="276999"/>
                    <a:pt x="1056263" y="280963"/>
                    <a:pt x="1046284" y="280963"/>
                  </a:cubicBezTo>
                  <a:lnTo>
                    <a:pt x="37624" y="280963"/>
                  </a:lnTo>
                  <a:cubicBezTo>
                    <a:pt x="27645" y="280963"/>
                    <a:pt x="18075" y="276999"/>
                    <a:pt x="11020" y="269944"/>
                  </a:cubicBezTo>
                  <a:cubicBezTo>
                    <a:pt x="3964" y="262888"/>
                    <a:pt x="0" y="253318"/>
                    <a:pt x="0" y="243340"/>
                  </a:cubicBezTo>
                  <a:lnTo>
                    <a:pt x="0" y="37624"/>
                  </a:lnTo>
                  <a:cubicBezTo>
                    <a:pt x="0" y="27645"/>
                    <a:pt x="3964" y="18075"/>
                    <a:pt x="11020" y="11020"/>
                  </a:cubicBezTo>
                  <a:cubicBezTo>
                    <a:pt x="18075" y="3964"/>
                    <a:pt x="27645" y="0"/>
                    <a:pt x="37624" y="0"/>
                  </a:cubicBezTo>
                  <a:close/>
                </a:path>
              </a:pathLst>
            </a:custGeom>
            <a:solidFill>
              <a:srgbClr val="FFD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15"/>
            <p:cNvSpPr txBox="1"/>
            <p:nvPr/>
          </p:nvSpPr>
          <p:spPr>
            <a:xfrm>
              <a:off x="0" y="-9525"/>
              <a:ext cx="1083908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Discussion point goes here</a:t>
              </a:r>
              <a:endParaRPr/>
            </a:p>
          </p:txBody>
        </p:sp>
      </p:grpSp>
      <p:grpSp>
        <p:nvGrpSpPr>
          <p:cNvPr id="206" name="Google Shape;206;p15"/>
          <p:cNvGrpSpPr/>
          <p:nvPr/>
        </p:nvGrpSpPr>
        <p:grpSpPr>
          <a:xfrm>
            <a:off x="1409700" y="5590359"/>
            <a:ext cx="4115463" cy="1102947"/>
            <a:chOff x="0" y="-9525"/>
            <a:chExt cx="1083908" cy="290488"/>
          </a:xfrm>
        </p:grpSpPr>
        <p:sp>
          <p:nvSpPr>
            <p:cNvPr id="207" name="Google Shape;207;p15"/>
            <p:cNvSpPr/>
            <p:nvPr/>
          </p:nvSpPr>
          <p:spPr>
            <a:xfrm>
              <a:off x="0" y="0"/>
              <a:ext cx="1083908" cy="280963"/>
            </a:xfrm>
            <a:custGeom>
              <a:rect b="b" l="l" r="r" t="t"/>
              <a:pathLst>
                <a:path extrusionOk="0" h="280963" w="1083908">
                  <a:moveTo>
                    <a:pt x="37624" y="0"/>
                  </a:moveTo>
                  <a:lnTo>
                    <a:pt x="1046284" y="0"/>
                  </a:lnTo>
                  <a:cubicBezTo>
                    <a:pt x="1067063" y="0"/>
                    <a:pt x="1083908" y="16845"/>
                    <a:pt x="1083908" y="37624"/>
                  </a:cubicBezTo>
                  <a:lnTo>
                    <a:pt x="1083908" y="243340"/>
                  </a:lnTo>
                  <a:cubicBezTo>
                    <a:pt x="1083908" y="253318"/>
                    <a:pt x="1079944" y="262888"/>
                    <a:pt x="1072888" y="269944"/>
                  </a:cubicBezTo>
                  <a:cubicBezTo>
                    <a:pt x="1065833" y="276999"/>
                    <a:pt x="1056263" y="280963"/>
                    <a:pt x="1046284" y="280963"/>
                  </a:cubicBezTo>
                  <a:lnTo>
                    <a:pt x="37624" y="280963"/>
                  </a:lnTo>
                  <a:cubicBezTo>
                    <a:pt x="27645" y="280963"/>
                    <a:pt x="18075" y="276999"/>
                    <a:pt x="11020" y="269944"/>
                  </a:cubicBezTo>
                  <a:cubicBezTo>
                    <a:pt x="3964" y="262888"/>
                    <a:pt x="0" y="253318"/>
                    <a:pt x="0" y="243340"/>
                  </a:cubicBezTo>
                  <a:lnTo>
                    <a:pt x="0" y="37624"/>
                  </a:lnTo>
                  <a:cubicBezTo>
                    <a:pt x="0" y="27645"/>
                    <a:pt x="3964" y="18075"/>
                    <a:pt x="11020" y="11020"/>
                  </a:cubicBezTo>
                  <a:cubicBezTo>
                    <a:pt x="18075" y="3964"/>
                    <a:pt x="27645" y="0"/>
                    <a:pt x="37624" y="0"/>
                  </a:cubicBezTo>
                  <a:close/>
                </a:path>
              </a:pathLst>
            </a:custGeom>
            <a:solidFill>
              <a:srgbClr val="D2D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5"/>
            <p:cNvSpPr txBox="1"/>
            <p:nvPr/>
          </p:nvSpPr>
          <p:spPr>
            <a:xfrm>
              <a:off x="0" y="-9525"/>
              <a:ext cx="1083908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09" name="Google Shape;209;p15"/>
          <p:cNvGrpSpPr/>
          <p:nvPr/>
        </p:nvGrpSpPr>
        <p:grpSpPr>
          <a:xfrm>
            <a:off x="12568572" y="5590359"/>
            <a:ext cx="4119228" cy="1102947"/>
            <a:chOff x="0" y="-9525"/>
            <a:chExt cx="1084899" cy="290488"/>
          </a:xfrm>
        </p:grpSpPr>
        <p:sp>
          <p:nvSpPr>
            <p:cNvPr id="210" name="Google Shape;210;p15"/>
            <p:cNvSpPr/>
            <p:nvPr/>
          </p:nvSpPr>
          <p:spPr>
            <a:xfrm>
              <a:off x="0" y="0"/>
              <a:ext cx="1084899" cy="280963"/>
            </a:xfrm>
            <a:custGeom>
              <a:rect b="b" l="l" r="r" t="t"/>
              <a:pathLst>
                <a:path extrusionOk="0" h="280963" w="1084899">
                  <a:moveTo>
                    <a:pt x="37589" y="0"/>
                  </a:moveTo>
                  <a:lnTo>
                    <a:pt x="1047310" y="0"/>
                  </a:lnTo>
                  <a:cubicBezTo>
                    <a:pt x="1068070" y="0"/>
                    <a:pt x="1084899" y="16829"/>
                    <a:pt x="1084899" y="37589"/>
                  </a:cubicBezTo>
                  <a:lnTo>
                    <a:pt x="1084899" y="243374"/>
                  </a:lnTo>
                  <a:cubicBezTo>
                    <a:pt x="1084899" y="264134"/>
                    <a:pt x="1068070" y="280963"/>
                    <a:pt x="1047310" y="280963"/>
                  </a:cubicBezTo>
                  <a:lnTo>
                    <a:pt x="37589" y="280963"/>
                  </a:lnTo>
                  <a:cubicBezTo>
                    <a:pt x="16829" y="280963"/>
                    <a:pt x="0" y="264134"/>
                    <a:pt x="0" y="243374"/>
                  </a:cubicBezTo>
                  <a:lnTo>
                    <a:pt x="0" y="37589"/>
                  </a:lnTo>
                  <a:cubicBezTo>
                    <a:pt x="0" y="16829"/>
                    <a:pt x="16829" y="0"/>
                    <a:pt x="37589" y="0"/>
                  </a:cubicBezTo>
                  <a:close/>
                </a:path>
              </a:pathLst>
            </a:custGeom>
            <a:solidFill>
              <a:srgbClr val="FFEBC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15"/>
            <p:cNvSpPr txBox="1"/>
            <p:nvPr/>
          </p:nvSpPr>
          <p:spPr>
            <a:xfrm>
              <a:off x="0" y="-9525"/>
              <a:ext cx="1084899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12" name="Google Shape;212;p15"/>
          <p:cNvGrpSpPr/>
          <p:nvPr/>
        </p:nvGrpSpPr>
        <p:grpSpPr>
          <a:xfrm>
            <a:off x="12568572" y="3546916"/>
            <a:ext cx="4119228" cy="1102947"/>
            <a:chOff x="0" y="-9525"/>
            <a:chExt cx="1084899" cy="290488"/>
          </a:xfrm>
        </p:grpSpPr>
        <p:sp>
          <p:nvSpPr>
            <p:cNvPr id="213" name="Google Shape;213;p15"/>
            <p:cNvSpPr/>
            <p:nvPr/>
          </p:nvSpPr>
          <p:spPr>
            <a:xfrm>
              <a:off x="0" y="0"/>
              <a:ext cx="1084899" cy="280963"/>
            </a:xfrm>
            <a:custGeom>
              <a:rect b="b" l="l" r="r" t="t"/>
              <a:pathLst>
                <a:path extrusionOk="0" h="280963" w="1084899">
                  <a:moveTo>
                    <a:pt x="37589" y="0"/>
                  </a:moveTo>
                  <a:lnTo>
                    <a:pt x="1047310" y="0"/>
                  </a:lnTo>
                  <a:cubicBezTo>
                    <a:pt x="1068070" y="0"/>
                    <a:pt x="1084899" y="16829"/>
                    <a:pt x="1084899" y="37589"/>
                  </a:cubicBezTo>
                  <a:lnTo>
                    <a:pt x="1084899" y="243374"/>
                  </a:lnTo>
                  <a:cubicBezTo>
                    <a:pt x="1084899" y="264134"/>
                    <a:pt x="1068070" y="280963"/>
                    <a:pt x="1047310" y="280963"/>
                  </a:cubicBezTo>
                  <a:lnTo>
                    <a:pt x="37589" y="280963"/>
                  </a:lnTo>
                  <a:cubicBezTo>
                    <a:pt x="16829" y="280963"/>
                    <a:pt x="0" y="264134"/>
                    <a:pt x="0" y="243374"/>
                  </a:cubicBezTo>
                  <a:lnTo>
                    <a:pt x="0" y="37589"/>
                  </a:lnTo>
                  <a:cubicBezTo>
                    <a:pt x="0" y="16829"/>
                    <a:pt x="16829" y="0"/>
                    <a:pt x="37589" y="0"/>
                  </a:cubicBezTo>
                  <a:close/>
                </a:path>
              </a:pathLst>
            </a:custGeom>
            <a:solidFill>
              <a:srgbClr val="FFE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5"/>
            <p:cNvSpPr txBox="1"/>
            <p:nvPr/>
          </p:nvSpPr>
          <p:spPr>
            <a:xfrm>
              <a:off x="0" y="-9525"/>
              <a:ext cx="1084899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15" name="Google Shape;215;p15"/>
          <p:cNvGrpSpPr/>
          <p:nvPr/>
        </p:nvGrpSpPr>
        <p:grpSpPr>
          <a:xfrm>
            <a:off x="5715663" y="7672329"/>
            <a:ext cx="2372367" cy="1102947"/>
            <a:chOff x="0" y="-9525"/>
            <a:chExt cx="624821" cy="290488"/>
          </a:xfrm>
        </p:grpSpPr>
        <p:sp>
          <p:nvSpPr>
            <p:cNvPr id="216" name="Google Shape;216;p15"/>
            <p:cNvSpPr/>
            <p:nvPr/>
          </p:nvSpPr>
          <p:spPr>
            <a:xfrm>
              <a:off x="0" y="0"/>
              <a:ext cx="624821" cy="280963"/>
            </a:xfrm>
            <a:custGeom>
              <a:rect b="b" l="l" r="r" t="t"/>
              <a:pathLst>
                <a:path extrusionOk="0" h="280963" w="624821">
                  <a:moveTo>
                    <a:pt x="65267" y="0"/>
                  </a:moveTo>
                  <a:lnTo>
                    <a:pt x="559553" y="0"/>
                  </a:lnTo>
                  <a:cubicBezTo>
                    <a:pt x="595600" y="0"/>
                    <a:pt x="624821" y="29221"/>
                    <a:pt x="624821" y="65267"/>
                  </a:cubicBezTo>
                  <a:lnTo>
                    <a:pt x="624821" y="215696"/>
                  </a:lnTo>
                  <a:cubicBezTo>
                    <a:pt x="624821" y="251742"/>
                    <a:pt x="595600" y="280963"/>
                    <a:pt x="559553" y="280963"/>
                  </a:cubicBezTo>
                  <a:lnTo>
                    <a:pt x="65267" y="280963"/>
                  </a:lnTo>
                  <a:cubicBezTo>
                    <a:pt x="29221" y="280963"/>
                    <a:pt x="0" y="251742"/>
                    <a:pt x="0" y="215696"/>
                  </a:cubicBezTo>
                  <a:lnTo>
                    <a:pt x="0" y="65267"/>
                  </a:lnTo>
                  <a:cubicBezTo>
                    <a:pt x="0" y="29221"/>
                    <a:pt x="29221" y="0"/>
                    <a:pt x="65267" y="0"/>
                  </a:cubicBezTo>
                  <a:close/>
                </a:path>
              </a:pathLst>
            </a:custGeom>
            <a:solidFill>
              <a:srgbClr val="D2DFFF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5"/>
            <p:cNvSpPr txBox="1"/>
            <p:nvPr/>
          </p:nvSpPr>
          <p:spPr>
            <a:xfrm>
              <a:off x="0" y="-9525"/>
              <a:ext cx="624821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18" name="Google Shape;218;p15"/>
          <p:cNvGrpSpPr/>
          <p:nvPr/>
        </p:nvGrpSpPr>
        <p:grpSpPr>
          <a:xfrm>
            <a:off x="9983955" y="7672329"/>
            <a:ext cx="2372367" cy="1102947"/>
            <a:chOff x="0" y="-9525"/>
            <a:chExt cx="624821" cy="290488"/>
          </a:xfrm>
        </p:grpSpPr>
        <p:sp>
          <p:nvSpPr>
            <p:cNvPr id="219" name="Google Shape;219;p15"/>
            <p:cNvSpPr/>
            <p:nvPr/>
          </p:nvSpPr>
          <p:spPr>
            <a:xfrm>
              <a:off x="0" y="0"/>
              <a:ext cx="624821" cy="280963"/>
            </a:xfrm>
            <a:custGeom>
              <a:rect b="b" l="l" r="r" t="t"/>
              <a:pathLst>
                <a:path extrusionOk="0" h="280963" w="624821">
                  <a:moveTo>
                    <a:pt x="65267" y="0"/>
                  </a:moveTo>
                  <a:lnTo>
                    <a:pt x="559553" y="0"/>
                  </a:lnTo>
                  <a:cubicBezTo>
                    <a:pt x="595600" y="0"/>
                    <a:pt x="624821" y="29221"/>
                    <a:pt x="624821" y="65267"/>
                  </a:cubicBezTo>
                  <a:lnTo>
                    <a:pt x="624821" y="215696"/>
                  </a:lnTo>
                  <a:cubicBezTo>
                    <a:pt x="624821" y="251742"/>
                    <a:pt x="595600" y="280963"/>
                    <a:pt x="559553" y="280963"/>
                  </a:cubicBezTo>
                  <a:lnTo>
                    <a:pt x="65267" y="280963"/>
                  </a:lnTo>
                  <a:cubicBezTo>
                    <a:pt x="29221" y="280963"/>
                    <a:pt x="0" y="251742"/>
                    <a:pt x="0" y="215696"/>
                  </a:cubicBezTo>
                  <a:lnTo>
                    <a:pt x="0" y="65267"/>
                  </a:lnTo>
                  <a:cubicBezTo>
                    <a:pt x="0" y="29221"/>
                    <a:pt x="29221" y="0"/>
                    <a:pt x="65267" y="0"/>
                  </a:cubicBezTo>
                  <a:close/>
                </a:path>
              </a:pathLst>
            </a:custGeom>
            <a:solidFill>
              <a:srgbClr val="FFEBCE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5"/>
            <p:cNvSpPr txBox="1"/>
            <p:nvPr/>
          </p:nvSpPr>
          <p:spPr>
            <a:xfrm>
              <a:off x="0" y="-9525"/>
              <a:ext cx="624821" cy="290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21" name="Google Shape;221;p15"/>
          <p:cNvGrpSpPr/>
          <p:nvPr/>
        </p:nvGrpSpPr>
        <p:grpSpPr>
          <a:xfrm>
            <a:off x="9983955" y="1460909"/>
            <a:ext cx="2372367" cy="1120910"/>
            <a:chOff x="0" y="-9525"/>
            <a:chExt cx="624821" cy="295219"/>
          </a:xfrm>
        </p:grpSpPr>
        <p:sp>
          <p:nvSpPr>
            <p:cNvPr id="222" name="Google Shape;222;p15"/>
            <p:cNvSpPr/>
            <p:nvPr/>
          </p:nvSpPr>
          <p:spPr>
            <a:xfrm>
              <a:off x="0" y="0"/>
              <a:ext cx="624821" cy="285694"/>
            </a:xfrm>
            <a:custGeom>
              <a:rect b="b" l="l" r="r" t="t"/>
              <a:pathLst>
                <a:path extrusionOk="0" h="285694" w="624821">
                  <a:moveTo>
                    <a:pt x="65267" y="0"/>
                  </a:moveTo>
                  <a:lnTo>
                    <a:pt x="559553" y="0"/>
                  </a:lnTo>
                  <a:cubicBezTo>
                    <a:pt x="595600" y="0"/>
                    <a:pt x="624821" y="29221"/>
                    <a:pt x="624821" y="65267"/>
                  </a:cubicBezTo>
                  <a:lnTo>
                    <a:pt x="624821" y="220427"/>
                  </a:lnTo>
                  <a:cubicBezTo>
                    <a:pt x="624821" y="256473"/>
                    <a:pt x="595600" y="285694"/>
                    <a:pt x="559553" y="285694"/>
                  </a:cubicBezTo>
                  <a:lnTo>
                    <a:pt x="65267" y="285694"/>
                  </a:lnTo>
                  <a:cubicBezTo>
                    <a:pt x="29221" y="285694"/>
                    <a:pt x="0" y="256473"/>
                    <a:pt x="0" y="220427"/>
                  </a:cubicBezTo>
                  <a:lnTo>
                    <a:pt x="0" y="65267"/>
                  </a:lnTo>
                  <a:cubicBezTo>
                    <a:pt x="0" y="29221"/>
                    <a:pt x="29221" y="0"/>
                    <a:pt x="65267" y="0"/>
                  </a:cubicBezTo>
                  <a:close/>
                </a:path>
              </a:pathLst>
            </a:custGeom>
            <a:solidFill>
              <a:srgbClr val="FFE1D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5"/>
            <p:cNvSpPr txBox="1"/>
            <p:nvPr/>
          </p:nvSpPr>
          <p:spPr>
            <a:xfrm>
              <a:off x="0" y="-9525"/>
              <a:ext cx="624821" cy="2952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600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Your action item goes here</a:t>
              </a:r>
              <a:endParaRPr/>
            </a:p>
          </p:txBody>
        </p:sp>
      </p:grpSp>
      <p:grpSp>
        <p:nvGrpSpPr>
          <p:cNvPr id="224" name="Google Shape;224;p15"/>
          <p:cNvGrpSpPr/>
          <p:nvPr/>
        </p:nvGrpSpPr>
        <p:grpSpPr>
          <a:xfrm>
            <a:off x="7058939" y="3011762"/>
            <a:ext cx="4170124" cy="4263477"/>
            <a:chOff x="433557" y="433557"/>
            <a:chExt cx="5560165" cy="5684636"/>
          </a:xfrm>
        </p:grpSpPr>
        <p:sp>
          <p:nvSpPr>
            <p:cNvPr id="225" name="Google Shape;225;p15"/>
            <p:cNvSpPr/>
            <p:nvPr/>
          </p:nvSpPr>
          <p:spPr>
            <a:xfrm>
              <a:off x="916273" y="978509"/>
              <a:ext cx="2297366" cy="2297366"/>
            </a:xfrm>
            <a:custGeom>
              <a:rect b="b" l="l" r="r" t="t"/>
              <a:pathLst>
                <a:path extrusionOk="0" h="2297366" w="2297366">
                  <a:moveTo>
                    <a:pt x="0" y="0"/>
                  </a:moveTo>
                  <a:lnTo>
                    <a:pt x="2297366" y="0"/>
                  </a:lnTo>
                  <a:lnTo>
                    <a:pt x="2297366" y="2297366"/>
                  </a:lnTo>
                  <a:lnTo>
                    <a:pt x="0" y="22973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6" name="Google Shape;226;p15"/>
            <p:cNvSpPr/>
            <p:nvPr/>
          </p:nvSpPr>
          <p:spPr>
            <a:xfrm flipH="1" rot="10800000">
              <a:off x="916273" y="3275875"/>
              <a:ext cx="2297366" cy="2297366"/>
            </a:xfrm>
            <a:custGeom>
              <a:rect b="b" l="l" r="r" t="t"/>
              <a:pathLst>
                <a:path extrusionOk="0" h="2297366" w="2297366">
                  <a:moveTo>
                    <a:pt x="0" y="2297366"/>
                  </a:moveTo>
                  <a:lnTo>
                    <a:pt x="2297366" y="2297366"/>
                  </a:lnTo>
                  <a:lnTo>
                    <a:pt x="2297366" y="0"/>
                  </a:lnTo>
                  <a:lnTo>
                    <a:pt x="0" y="0"/>
                  </a:lnTo>
                  <a:lnTo>
                    <a:pt x="0" y="2297366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7" name="Google Shape;227;p15"/>
            <p:cNvSpPr/>
            <p:nvPr/>
          </p:nvSpPr>
          <p:spPr>
            <a:xfrm rot="10800000">
              <a:off x="3213639" y="3275875"/>
              <a:ext cx="2297366" cy="2297366"/>
            </a:xfrm>
            <a:custGeom>
              <a:rect b="b" l="l" r="r" t="t"/>
              <a:pathLst>
                <a:path extrusionOk="0" h="2297366" w="2297366">
                  <a:moveTo>
                    <a:pt x="2297366" y="2297366"/>
                  </a:moveTo>
                  <a:lnTo>
                    <a:pt x="0" y="2297366"/>
                  </a:lnTo>
                  <a:lnTo>
                    <a:pt x="0" y="0"/>
                  </a:lnTo>
                  <a:lnTo>
                    <a:pt x="2297366" y="0"/>
                  </a:lnTo>
                  <a:lnTo>
                    <a:pt x="2297366" y="2297366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28" name="Google Shape;228;p15"/>
            <p:cNvSpPr/>
            <p:nvPr/>
          </p:nvSpPr>
          <p:spPr>
            <a:xfrm flipH="1">
              <a:off x="3213639" y="978509"/>
              <a:ext cx="2297366" cy="2297366"/>
            </a:xfrm>
            <a:custGeom>
              <a:rect b="b" l="l" r="r" t="t"/>
              <a:pathLst>
                <a:path extrusionOk="0" h="2297366" w="2297366">
                  <a:moveTo>
                    <a:pt x="2297366" y="0"/>
                  </a:moveTo>
                  <a:lnTo>
                    <a:pt x="0" y="0"/>
                  </a:lnTo>
                  <a:lnTo>
                    <a:pt x="0" y="2297366"/>
                  </a:lnTo>
                  <a:lnTo>
                    <a:pt x="2297366" y="2297366"/>
                  </a:lnTo>
                  <a:lnTo>
                    <a:pt x="2297366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cxnSp>
          <p:nvCxnSpPr>
            <p:cNvPr id="229" name="Google Shape;229;p15"/>
            <p:cNvCxnSpPr/>
            <p:nvPr/>
          </p:nvCxnSpPr>
          <p:spPr>
            <a:xfrm flipH="1" rot="10800000">
              <a:off x="433882" y="474883"/>
              <a:ext cx="2297366" cy="2297366"/>
            </a:xfrm>
            <a:prstGeom prst="straightConnector1">
              <a:avLst/>
            </a:prstGeom>
            <a:noFill/>
            <a:ln cap="rnd" cmpd="sng" w="762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30" name="Google Shape;230;p15"/>
            <p:cNvCxnSpPr/>
            <p:nvPr/>
          </p:nvCxnSpPr>
          <p:spPr>
            <a:xfrm>
              <a:off x="3696356" y="433557"/>
              <a:ext cx="2297366" cy="2297366"/>
            </a:xfrm>
            <a:prstGeom prst="straightConnector1">
              <a:avLst/>
            </a:prstGeom>
            <a:noFill/>
            <a:ln cap="rnd" cmpd="sng" w="762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31" name="Google Shape;231;p15"/>
            <p:cNvCxnSpPr/>
            <p:nvPr/>
          </p:nvCxnSpPr>
          <p:spPr>
            <a:xfrm flipH="1">
              <a:off x="3696031" y="3820827"/>
              <a:ext cx="2297366" cy="2297366"/>
            </a:xfrm>
            <a:prstGeom prst="straightConnector1">
              <a:avLst/>
            </a:prstGeom>
            <a:noFill/>
            <a:ln cap="rnd" cmpd="sng" w="762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cxnSp>
          <p:nvCxnSpPr>
            <p:cNvPr id="232" name="Google Shape;232;p15"/>
            <p:cNvCxnSpPr/>
            <p:nvPr/>
          </p:nvCxnSpPr>
          <p:spPr>
            <a:xfrm rot="10800000">
              <a:off x="433557" y="3779501"/>
              <a:ext cx="2297366" cy="2297366"/>
            </a:xfrm>
            <a:prstGeom prst="straightConnector1">
              <a:avLst/>
            </a:prstGeom>
            <a:noFill/>
            <a:ln cap="rnd" cmpd="sng" w="76200">
              <a:solidFill>
                <a:srgbClr val="000000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233" name="Google Shape;233;p15"/>
            <p:cNvSpPr txBox="1"/>
            <p:nvPr/>
          </p:nvSpPr>
          <p:spPr>
            <a:xfrm>
              <a:off x="1999438" y="1896749"/>
              <a:ext cx="583291" cy="899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6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302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P</a:t>
              </a:r>
              <a:endParaRPr/>
            </a:p>
          </p:txBody>
        </p:sp>
        <p:sp>
          <p:nvSpPr>
            <p:cNvPr id="234" name="Google Shape;234;p15"/>
            <p:cNvSpPr txBox="1"/>
            <p:nvPr/>
          </p:nvSpPr>
          <p:spPr>
            <a:xfrm>
              <a:off x="3849266" y="1896749"/>
              <a:ext cx="583291" cy="899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6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302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</a:t>
              </a:r>
              <a:endParaRPr/>
            </a:p>
          </p:txBody>
        </p:sp>
        <p:sp>
          <p:nvSpPr>
            <p:cNvPr id="235" name="Google Shape;235;p15"/>
            <p:cNvSpPr txBox="1"/>
            <p:nvPr/>
          </p:nvSpPr>
          <p:spPr>
            <a:xfrm>
              <a:off x="3849266" y="3726781"/>
              <a:ext cx="583291" cy="899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6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302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C</a:t>
              </a:r>
              <a:endParaRPr/>
            </a:p>
          </p:txBody>
        </p:sp>
        <p:sp>
          <p:nvSpPr>
            <p:cNvPr id="236" name="Google Shape;236;p15"/>
            <p:cNvSpPr txBox="1"/>
            <p:nvPr/>
          </p:nvSpPr>
          <p:spPr>
            <a:xfrm>
              <a:off x="2064956" y="3726781"/>
              <a:ext cx="583291" cy="8996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60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4302" u="none" cap="none" strike="noStrike">
                  <a:solidFill>
                    <a:srgbClr val="000000"/>
                  </a:solidFill>
                  <a:latin typeface="Space Mono"/>
                  <a:ea typeface="Space Mono"/>
                  <a:cs typeface="Space Mono"/>
                  <a:sym typeface="Space Mono"/>
                </a:rPr>
                <a:t>A</a:t>
              </a:r>
              <a:endParaRPr/>
            </a:p>
          </p:txBody>
        </p:sp>
      </p:grpSp>
      <p:cxnSp>
        <p:nvCxnSpPr>
          <p:cNvPr id="237" name="Google Shape;237;p15"/>
          <p:cNvCxnSpPr/>
          <p:nvPr/>
        </p:nvCxnSpPr>
        <p:spPr>
          <a:xfrm>
            <a:off x="1028700" y="5143500"/>
            <a:ext cx="162306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8" name="Google Shape;238;p15"/>
          <p:cNvCxnSpPr/>
          <p:nvPr/>
        </p:nvCxnSpPr>
        <p:spPr>
          <a:xfrm rot="10800000">
            <a:off x="9144000" y="1028700"/>
            <a:ext cx="0" cy="82296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9" name="Google Shape;239;p15"/>
          <p:cNvSpPr/>
          <p:nvPr/>
        </p:nvSpPr>
        <p:spPr>
          <a:xfrm>
            <a:off x="5715663" y="2835317"/>
            <a:ext cx="1696633" cy="1412833"/>
          </a:xfrm>
          <a:custGeom>
            <a:rect b="b" l="l" r="r" t="t"/>
            <a:pathLst>
              <a:path extrusionOk="0" h="1412833" w="1696633">
                <a:moveTo>
                  <a:pt x="0" y="0"/>
                </a:moveTo>
                <a:lnTo>
                  <a:pt x="1696633" y="0"/>
                </a:lnTo>
                <a:lnTo>
                  <a:pt x="1696633" y="1412833"/>
                </a:lnTo>
                <a:lnTo>
                  <a:pt x="0" y="1412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0" name="Google Shape;240;p15"/>
          <p:cNvSpPr/>
          <p:nvPr/>
        </p:nvSpPr>
        <p:spPr>
          <a:xfrm>
            <a:off x="5715663" y="6036376"/>
            <a:ext cx="1793728" cy="1434982"/>
          </a:xfrm>
          <a:custGeom>
            <a:rect b="b" l="l" r="r" t="t"/>
            <a:pathLst>
              <a:path extrusionOk="0" h="1434982" w="1793728">
                <a:moveTo>
                  <a:pt x="0" y="0"/>
                </a:moveTo>
                <a:lnTo>
                  <a:pt x="1793728" y="0"/>
                </a:lnTo>
                <a:lnTo>
                  <a:pt x="1793728" y="1434983"/>
                </a:lnTo>
                <a:lnTo>
                  <a:pt x="0" y="143498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1" name="Google Shape;241;p15"/>
          <p:cNvSpPr/>
          <p:nvPr/>
        </p:nvSpPr>
        <p:spPr>
          <a:xfrm>
            <a:off x="10714330" y="6036376"/>
            <a:ext cx="1641991" cy="1355389"/>
          </a:xfrm>
          <a:custGeom>
            <a:rect b="b" l="l" r="r" t="t"/>
            <a:pathLst>
              <a:path extrusionOk="0" h="1355389" w="1641991">
                <a:moveTo>
                  <a:pt x="0" y="0"/>
                </a:moveTo>
                <a:lnTo>
                  <a:pt x="1641992" y="0"/>
                </a:lnTo>
                <a:lnTo>
                  <a:pt x="1641992" y="1355389"/>
                </a:lnTo>
                <a:lnTo>
                  <a:pt x="0" y="13553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2" name="Google Shape;242;p15"/>
          <p:cNvSpPr/>
          <p:nvPr/>
        </p:nvSpPr>
        <p:spPr>
          <a:xfrm>
            <a:off x="10510205" y="2855529"/>
            <a:ext cx="1846117" cy="1074104"/>
          </a:xfrm>
          <a:custGeom>
            <a:rect b="b" l="l" r="r" t="t"/>
            <a:pathLst>
              <a:path extrusionOk="0" h="1074104" w="1846117">
                <a:moveTo>
                  <a:pt x="0" y="0"/>
                </a:moveTo>
                <a:lnTo>
                  <a:pt x="1846117" y="0"/>
                </a:lnTo>
                <a:lnTo>
                  <a:pt x="1846117" y="1074104"/>
                </a:lnTo>
                <a:lnTo>
                  <a:pt x="0" y="10741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27F39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7" name="Google Shape;247;p16"/>
          <p:cNvCxnSpPr/>
          <p:nvPr/>
        </p:nvCxnSpPr>
        <p:spPr>
          <a:xfrm>
            <a:off x="1082250" y="1994178"/>
            <a:ext cx="1617705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8" name="Google Shape;248;p16"/>
          <p:cNvCxnSpPr/>
          <p:nvPr/>
        </p:nvCxnSpPr>
        <p:spPr>
          <a:xfrm>
            <a:off x="1024420" y="4096398"/>
            <a:ext cx="16123199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9" name="Google Shape;249;p16"/>
          <p:cNvCxnSpPr/>
          <p:nvPr/>
        </p:nvCxnSpPr>
        <p:spPr>
          <a:xfrm>
            <a:off x="1029384" y="6194610"/>
            <a:ext cx="16342089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0" name="Google Shape;250;p16"/>
          <p:cNvCxnSpPr/>
          <p:nvPr/>
        </p:nvCxnSpPr>
        <p:spPr>
          <a:xfrm>
            <a:off x="1029384" y="8292822"/>
            <a:ext cx="16132834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51" name="Google Shape;251;p16"/>
          <p:cNvGrpSpPr/>
          <p:nvPr/>
        </p:nvGrpSpPr>
        <p:grpSpPr>
          <a:xfrm>
            <a:off x="1029384" y="1275468"/>
            <a:ext cx="1437420" cy="1437420"/>
            <a:chOff x="0" y="0"/>
            <a:chExt cx="812800" cy="812800"/>
          </a:xfrm>
        </p:grpSpPr>
        <p:sp>
          <p:nvSpPr>
            <p:cNvPr id="252" name="Google Shape;25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3131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16"/>
          <p:cNvGrpSpPr/>
          <p:nvPr/>
        </p:nvGrpSpPr>
        <p:grpSpPr>
          <a:xfrm>
            <a:off x="1024420" y="3377688"/>
            <a:ext cx="1437420" cy="1437420"/>
            <a:chOff x="0" y="0"/>
            <a:chExt cx="812800" cy="812800"/>
          </a:xfrm>
        </p:grpSpPr>
        <p:sp>
          <p:nvSpPr>
            <p:cNvPr id="255" name="Google Shape;255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5A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16"/>
          <p:cNvGrpSpPr/>
          <p:nvPr/>
        </p:nvGrpSpPr>
        <p:grpSpPr>
          <a:xfrm>
            <a:off x="1029384" y="5475900"/>
            <a:ext cx="1437420" cy="1437420"/>
            <a:chOff x="0" y="0"/>
            <a:chExt cx="812800" cy="812800"/>
          </a:xfrm>
        </p:grpSpPr>
        <p:sp>
          <p:nvSpPr>
            <p:cNvPr id="258" name="Google Shape;25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9500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6"/>
          <p:cNvGrpSpPr/>
          <p:nvPr/>
        </p:nvGrpSpPr>
        <p:grpSpPr>
          <a:xfrm>
            <a:off x="1029384" y="7574111"/>
            <a:ext cx="1437420" cy="1437420"/>
            <a:chOff x="0" y="0"/>
            <a:chExt cx="812800" cy="812800"/>
          </a:xfrm>
        </p:grpSpPr>
        <p:sp>
          <p:nvSpPr>
            <p:cNvPr id="261" name="Google Shape;261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B59C3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6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55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3" name="Google Shape;263;p16"/>
          <p:cNvSpPr txBox="1"/>
          <p:nvPr/>
        </p:nvSpPr>
        <p:spPr>
          <a:xfrm>
            <a:off x="1436741" y="1491908"/>
            <a:ext cx="612778" cy="966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42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</a:t>
            </a: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1431778" y="3594128"/>
            <a:ext cx="612778" cy="966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42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D</a:t>
            </a: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1441705" y="5692340"/>
            <a:ext cx="612778" cy="966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42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</a:t>
            </a: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1441705" y="7790551"/>
            <a:ext cx="612778" cy="966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6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42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</a:t>
            </a:r>
            <a:endParaRPr/>
          </a:p>
        </p:txBody>
      </p:sp>
      <p:sp>
        <p:nvSpPr>
          <p:cNvPr id="267" name="Google Shape;267;p16"/>
          <p:cNvSpPr/>
          <p:nvPr/>
        </p:nvSpPr>
        <p:spPr>
          <a:xfrm>
            <a:off x="2863678" y="102870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6"/>
          <p:cNvSpPr txBox="1"/>
          <p:nvPr/>
        </p:nvSpPr>
        <p:spPr>
          <a:xfrm>
            <a:off x="3154899" y="884050"/>
            <a:ext cx="2894400" cy="20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Identify the problem: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High defect rate in previous product shipment</a:t>
            </a:r>
            <a:endParaRPr/>
          </a:p>
        </p:txBody>
      </p:sp>
      <p:sp>
        <p:nvSpPr>
          <p:cNvPr id="269" name="Google Shape;269;p16"/>
          <p:cNvSpPr/>
          <p:nvPr/>
        </p:nvSpPr>
        <p:spPr>
          <a:xfrm>
            <a:off x="6504913" y="102870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D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6"/>
          <p:cNvSpPr txBox="1"/>
          <p:nvPr/>
        </p:nvSpPr>
        <p:spPr>
          <a:xfrm>
            <a:off x="6504913" y="884038"/>
            <a:ext cx="3476700" cy="20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Discussion point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71" name="Google Shape;271;p16"/>
          <p:cNvSpPr/>
          <p:nvPr/>
        </p:nvSpPr>
        <p:spPr>
          <a:xfrm>
            <a:off x="10143751" y="102870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D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10143751" y="884039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Discussion point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73" name="Google Shape;273;p16"/>
          <p:cNvSpPr/>
          <p:nvPr/>
        </p:nvSpPr>
        <p:spPr>
          <a:xfrm>
            <a:off x="13782588" y="102870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D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13782588" y="884039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Discussion point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75" name="Google Shape;275;p16"/>
          <p:cNvSpPr/>
          <p:nvPr/>
        </p:nvSpPr>
        <p:spPr>
          <a:xfrm>
            <a:off x="2863678" y="313092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3046399" y="2986250"/>
            <a:ext cx="3111300" cy="20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Solution:</a:t>
            </a: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Retrain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quality assurance personnel &amp; reevaluate current QC procedures</a:t>
            </a:r>
            <a:endParaRPr/>
          </a:p>
        </p:txBody>
      </p:sp>
      <p:sp>
        <p:nvSpPr>
          <p:cNvPr id="277" name="Google Shape;277;p16"/>
          <p:cNvSpPr/>
          <p:nvPr/>
        </p:nvSpPr>
        <p:spPr>
          <a:xfrm>
            <a:off x="6504913" y="313092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6"/>
          <p:cNvSpPr txBox="1"/>
          <p:nvPr/>
        </p:nvSpPr>
        <p:spPr>
          <a:xfrm>
            <a:off x="6504913" y="2986259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79" name="Google Shape;279;p16"/>
          <p:cNvSpPr/>
          <p:nvPr/>
        </p:nvSpPr>
        <p:spPr>
          <a:xfrm>
            <a:off x="10143751" y="313092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6"/>
          <p:cNvSpPr txBox="1"/>
          <p:nvPr/>
        </p:nvSpPr>
        <p:spPr>
          <a:xfrm>
            <a:off x="10143751" y="2986259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81" name="Google Shape;281;p16"/>
          <p:cNvSpPr/>
          <p:nvPr/>
        </p:nvSpPr>
        <p:spPr>
          <a:xfrm>
            <a:off x="13782588" y="3130920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1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6"/>
          <p:cNvSpPr txBox="1"/>
          <p:nvPr/>
        </p:nvSpPr>
        <p:spPr>
          <a:xfrm>
            <a:off x="13782588" y="2986259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83" name="Google Shape;283;p16"/>
          <p:cNvSpPr/>
          <p:nvPr/>
        </p:nvSpPr>
        <p:spPr>
          <a:xfrm>
            <a:off x="2866276" y="5229131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6"/>
          <p:cNvSpPr txBox="1"/>
          <p:nvPr/>
        </p:nvSpPr>
        <p:spPr>
          <a:xfrm>
            <a:off x="3049000" y="5084475"/>
            <a:ext cx="3111300" cy="20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Check:</a:t>
            </a: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Monitor defect rates weekly and compare findings with the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previous batch</a:t>
            </a:r>
            <a:endParaRPr/>
          </a:p>
        </p:txBody>
      </p:sp>
      <p:sp>
        <p:nvSpPr>
          <p:cNvPr id="285" name="Google Shape;285;p16"/>
          <p:cNvSpPr/>
          <p:nvPr/>
        </p:nvSpPr>
        <p:spPr>
          <a:xfrm>
            <a:off x="6504913" y="5229131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BCE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6"/>
          <p:cNvSpPr txBox="1"/>
          <p:nvPr/>
        </p:nvSpPr>
        <p:spPr>
          <a:xfrm>
            <a:off x="6504913" y="5084470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87" name="Google Shape;287;p16"/>
          <p:cNvSpPr/>
          <p:nvPr/>
        </p:nvSpPr>
        <p:spPr>
          <a:xfrm>
            <a:off x="10143751" y="5229131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BCE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16"/>
          <p:cNvSpPr txBox="1"/>
          <p:nvPr/>
        </p:nvSpPr>
        <p:spPr>
          <a:xfrm>
            <a:off x="10143751" y="5084470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89" name="Google Shape;289;p16"/>
          <p:cNvSpPr/>
          <p:nvPr/>
        </p:nvSpPr>
        <p:spPr>
          <a:xfrm>
            <a:off x="13782588" y="5229131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FFEBCE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6"/>
          <p:cNvSpPr txBox="1"/>
          <p:nvPr/>
        </p:nvSpPr>
        <p:spPr>
          <a:xfrm>
            <a:off x="13782588" y="5084470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91" name="Google Shape;291;p16"/>
          <p:cNvSpPr/>
          <p:nvPr/>
        </p:nvSpPr>
        <p:spPr>
          <a:xfrm>
            <a:off x="2863678" y="7327343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CE0D1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16"/>
          <p:cNvSpPr txBox="1"/>
          <p:nvPr/>
        </p:nvSpPr>
        <p:spPr>
          <a:xfrm>
            <a:off x="3287525" y="7182675"/>
            <a:ext cx="2629200" cy="207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Sample: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Act:</a:t>
            </a: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 Implement successful changes in all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production lines</a:t>
            </a:r>
            <a:endParaRPr/>
          </a:p>
        </p:txBody>
      </p:sp>
      <p:sp>
        <p:nvSpPr>
          <p:cNvPr id="293" name="Google Shape;293;p16"/>
          <p:cNvSpPr/>
          <p:nvPr/>
        </p:nvSpPr>
        <p:spPr>
          <a:xfrm>
            <a:off x="6504913" y="7327343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2DFFF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6"/>
          <p:cNvSpPr txBox="1"/>
          <p:nvPr/>
        </p:nvSpPr>
        <p:spPr>
          <a:xfrm>
            <a:off x="6504913" y="7182682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95" name="Google Shape;295;p16"/>
          <p:cNvSpPr/>
          <p:nvPr/>
        </p:nvSpPr>
        <p:spPr>
          <a:xfrm>
            <a:off x="10143751" y="7327343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2DFFF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16"/>
          <p:cNvSpPr txBox="1"/>
          <p:nvPr/>
        </p:nvSpPr>
        <p:spPr>
          <a:xfrm>
            <a:off x="10143751" y="7182682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  <p:sp>
        <p:nvSpPr>
          <p:cNvPr id="297" name="Google Shape;297;p16"/>
          <p:cNvSpPr/>
          <p:nvPr/>
        </p:nvSpPr>
        <p:spPr>
          <a:xfrm>
            <a:off x="13782588" y="7327343"/>
            <a:ext cx="3476712" cy="1930957"/>
          </a:xfrm>
          <a:custGeom>
            <a:rect b="b" l="l" r="r" t="t"/>
            <a:pathLst>
              <a:path extrusionOk="0" h="508565" w="915677">
                <a:moveTo>
                  <a:pt x="44536" y="0"/>
                </a:moveTo>
                <a:lnTo>
                  <a:pt x="871141" y="0"/>
                </a:lnTo>
                <a:cubicBezTo>
                  <a:pt x="882953" y="0"/>
                  <a:pt x="894281" y="4692"/>
                  <a:pt x="902633" y="13044"/>
                </a:cubicBezTo>
                <a:cubicBezTo>
                  <a:pt x="910985" y="21396"/>
                  <a:pt x="915677" y="32724"/>
                  <a:pt x="915677" y="44536"/>
                </a:cubicBezTo>
                <a:lnTo>
                  <a:pt x="915677" y="464029"/>
                </a:lnTo>
                <a:cubicBezTo>
                  <a:pt x="915677" y="488625"/>
                  <a:pt x="895738" y="508565"/>
                  <a:pt x="871141" y="508565"/>
                </a:cubicBezTo>
                <a:lnTo>
                  <a:pt x="44536" y="508565"/>
                </a:lnTo>
                <a:cubicBezTo>
                  <a:pt x="32724" y="508565"/>
                  <a:pt x="21396" y="503873"/>
                  <a:pt x="13044" y="495521"/>
                </a:cubicBezTo>
                <a:cubicBezTo>
                  <a:pt x="4692" y="487168"/>
                  <a:pt x="0" y="475841"/>
                  <a:pt x="0" y="464029"/>
                </a:cubicBezTo>
                <a:lnTo>
                  <a:pt x="0" y="44536"/>
                </a:lnTo>
                <a:cubicBezTo>
                  <a:pt x="0" y="32724"/>
                  <a:pt x="4692" y="21396"/>
                  <a:pt x="13044" y="13044"/>
                </a:cubicBezTo>
                <a:cubicBezTo>
                  <a:pt x="21396" y="4692"/>
                  <a:pt x="32724" y="0"/>
                  <a:pt x="44536" y="0"/>
                </a:cubicBezTo>
                <a:close/>
              </a:path>
            </a:pathLst>
          </a:custGeom>
          <a:solidFill>
            <a:srgbClr val="D2DFFF"/>
          </a:solidFill>
          <a:ln cap="sq" cmpd="sng" w="2857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6"/>
          <p:cNvSpPr txBox="1"/>
          <p:nvPr/>
        </p:nvSpPr>
        <p:spPr>
          <a:xfrm>
            <a:off x="13782588" y="7182682"/>
            <a:ext cx="3476712" cy="2075618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Your action item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goes here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F4E4"/>
        </a:solidFill>
      </p:bgPr>
    </p:bg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7"/>
          <p:cNvGrpSpPr/>
          <p:nvPr/>
        </p:nvGrpSpPr>
        <p:grpSpPr>
          <a:xfrm>
            <a:off x="714865" y="2192041"/>
            <a:ext cx="5097641" cy="7508818"/>
            <a:chOff x="0" y="-28575"/>
            <a:chExt cx="1342589" cy="1977631"/>
          </a:xfrm>
        </p:grpSpPr>
        <p:sp>
          <p:nvSpPr>
            <p:cNvPr id="304" name="Google Shape;304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0375" y="0"/>
                  </a:moveTo>
                  <a:lnTo>
                    <a:pt x="1312214" y="0"/>
                  </a:lnTo>
                  <a:cubicBezTo>
                    <a:pt x="1320270" y="0"/>
                    <a:pt x="1327996" y="3200"/>
                    <a:pt x="1333692" y="8896"/>
                  </a:cubicBezTo>
                  <a:cubicBezTo>
                    <a:pt x="1339388" y="14593"/>
                    <a:pt x="1342589" y="22319"/>
                    <a:pt x="1342589" y="30375"/>
                  </a:cubicBezTo>
                  <a:lnTo>
                    <a:pt x="1342589" y="1918682"/>
                  </a:lnTo>
                  <a:cubicBezTo>
                    <a:pt x="1342589" y="1935457"/>
                    <a:pt x="1328989" y="1949056"/>
                    <a:pt x="1312214" y="1949056"/>
                  </a:cubicBezTo>
                  <a:lnTo>
                    <a:pt x="30375" y="1949056"/>
                  </a:lnTo>
                  <a:cubicBezTo>
                    <a:pt x="22319" y="1949056"/>
                    <a:pt x="14593" y="1945856"/>
                    <a:pt x="8896" y="1940159"/>
                  </a:cubicBezTo>
                  <a:cubicBezTo>
                    <a:pt x="3200" y="1934463"/>
                    <a:pt x="0" y="1926737"/>
                    <a:pt x="0" y="1918682"/>
                  </a:cubicBezTo>
                  <a:lnTo>
                    <a:pt x="0" y="30375"/>
                  </a:lnTo>
                  <a:cubicBezTo>
                    <a:pt x="0" y="13599"/>
                    <a:pt x="13599" y="0"/>
                    <a:pt x="3037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5" name="Google Shape;305;p17"/>
            <p:cNvSpPr txBox="1"/>
            <p:nvPr/>
          </p:nvSpPr>
          <p:spPr>
            <a:xfrm>
              <a:off x="0" y="-28575"/>
              <a:ext cx="1342589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17"/>
          <p:cNvGrpSpPr/>
          <p:nvPr/>
        </p:nvGrpSpPr>
        <p:grpSpPr>
          <a:xfrm>
            <a:off x="6060156" y="2192041"/>
            <a:ext cx="11512980" cy="7508818"/>
            <a:chOff x="0" y="-28575"/>
            <a:chExt cx="3032225" cy="1977631"/>
          </a:xfrm>
        </p:grpSpPr>
        <p:sp>
          <p:nvSpPr>
            <p:cNvPr id="307" name="Google Shape;307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3449" y="0"/>
                  </a:moveTo>
                  <a:lnTo>
                    <a:pt x="3018776" y="0"/>
                  </a:lnTo>
                  <a:cubicBezTo>
                    <a:pt x="3022343" y="0"/>
                    <a:pt x="3025764" y="1417"/>
                    <a:pt x="3028286" y="3939"/>
                  </a:cubicBezTo>
                  <a:cubicBezTo>
                    <a:pt x="3030808" y="6461"/>
                    <a:pt x="3032225" y="9882"/>
                    <a:pt x="3032225" y="13449"/>
                  </a:cubicBezTo>
                  <a:lnTo>
                    <a:pt x="3032225" y="1935607"/>
                  </a:lnTo>
                  <a:cubicBezTo>
                    <a:pt x="3032225" y="1939174"/>
                    <a:pt x="3030808" y="1942595"/>
                    <a:pt x="3028286" y="1945117"/>
                  </a:cubicBezTo>
                  <a:cubicBezTo>
                    <a:pt x="3025764" y="1947639"/>
                    <a:pt x="3022343" y="1949056"/>
                    <a:pt x="3018776" y="1949056"/>
                  </a:cubicBezTo>
                  <a:lnTo>
                    <a:pt x="13449" y="1949056"/>
                  </a:lnTo>
                  <a:cubicBezTo>
                    <a:pt x="9882" y="1949056"/>
                    <a:pt x="6461" y="1947639"/>
                    <a:pt x="3939" y="1945117"/>
                  </a:cubicBezTo>
                  <a:cubicBezTo>
                    <a:pt x="1417" y="1942595"/>
                    <a:pt x="0" y="1939174"/>
                    <a:pt x="0" y="1935607"/>
                  </a:cubicBezTo>
                  <a:lnTo>
                    <a:pt x="0" y="13449"/>
                  </a:lnTo>
                  <a:cubicBezTo>
                    <a:pt x="0" y="9882"/>
                    <a:pt x="1417" y="6461"/>
                    <a:pt x="3939" y="3939"/>
                  </a:cubicBezTo>
                  <a:cubicBezTo>
                    <a:pt x="6461" y="1417"/>
                    <a:pt x="988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17"/>
            <p:cNvSpPr txBox="1"/>
            <p:nvPr/>
          </p:nvSpPr>
          <p:spPr>
            <a:xfrm>
              <a:off x="0" y="-28575"/>
              <a:ext cx="3032225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9" name="Google Shape;309;p17"/>
          <p:cNvGrpSpPr/>
          <p:nvPr/>
        </p:nvGrpSpPr>
        <p:grpSpPr>
          <a:xfrm>
            <a:off x="1104558" y="2712744"/>
            <a:ext cx="4318255" cy="647237"/>
            <a:chOff x="0" y="0"/>
            <a:chExt cx="1137318" cy="170466"/>
          </a:xfrm>
        </p:grpSpPr>
        <p:sp>
          <p:nvSpPr>
            <p:cNvPr id="310" name="Google Shape;310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Space Mono"/>
                  <a:ea typeface="Space Mono"/>
                  <a:cs typeface="Space Mono"/>
                  <a:sym typeface="Space Mono"/>
                </a:rPr>
                <a:t>Fonts</a:t>
              </a:r>
              <a:endParaRPr/>
            </a:p>
          </p:txBody>
        </p:sp>
      </p:grpSp>
      <p:grpSp>
        <p:nvGrpSpPr>
          <p:cNvPr id="312" name="Google Shape;312;p17"/>
          <p:cNvGrpSpPr/>
          <p:nvPr/>
        </p:nvGrpSpPr>
        <p:grpSpPr>
          <a:xfrm>
            <a:off x="9298980" y="2712744"/>
            <a:ext cx="5035331" cy="647237"/>
            <a:chOff x="0" y="0"/>
            <a:chExt cx="1326178" cy="170466"/>
          </a:xfrm>
        </p:grpSpPr>
        <p:sp>
          <p:nvSpPr>
            <p:cNvPr id="313" name="Google Shape;313;p17"/>
            <p:cNvSpPr/>
            <p:nvPr/>
          </p:nvSpPr>
          <p:spPr>
            <a:xfrm>
              <a:off x="0" y="0"/>
              <a:ext cx="1326178" cy="170466"/>
            </a:xfrm>
            <a:custGeom>
              <a:rect b="b" l="l" r="r" t="t"/>
              <a:pathLst>
                <a:path extrusionOk="0" h="170466" w="1326178">
                  <a:moveTo>
                    <a:pt x="30750" y="0"/>
                  </a:moveTo>
                  <a:lnTo>
                    <a:pt x="1295427" y="0"/>
                  </a:lnTo>
                  <a:cubicBezTo>
                    <a:pt x="1303583" y="0"/>
                    <a:pt x="1311404" y="3240"/>
                    <a:pt x="1317171" y="9007"/>
                  </a:cubicBezTo>
                  <a:cubicBezTo>
                    <a:pt x="1322938" y="14773"/>
                    <a:pt x="1326178" y="22595"/>
                    <a:pt x="1326178" y="30750"/>
                  </a:cubicBezTo>
                  <a:lnTo>
                    <a:pt x="1326178" y="139715"/>
                  </a:lnTo>
                  <a:cubicBezTo>
                    <a:pt x="1326178" y="147871"/>
                    <a:pt x="1322938" y="155692"/>
                    <a:pt x="1317171" y="161459"/>
                  </a:cubicBezTo>
                  <a:cubicBezTo>
                    <a:pt x="1311404" y="167226"/>
                    <a:pt x="1303583" y="170466"/>
                    <a:pt x="1295427" y="170466"/>
                  </a:cubicBezTo>
                  <a:lnTo>
                    <a:pt x="30750" y="170466"/>
                  </a:lnTo>
                  <a:cubicBezTo>
                    <a:pt x="22595" y="170466"/>
                    <a:pt x="14773" y="167226"/>
                    <a:pt x="9007" y="161459"/>
                  </a:cubicBezTo>
                  <a:cubicBezTo>
                    <a:pt x="3240" y="155692"/>
                    <a:pt x="0" y="147871"/>
                    <a:pt x="0" y="139715"/>
                  </a:cubicBezTo>
                  <a:lnTo>
                    <a:pt x="0" y="30750"/>
                  </a:lnTo>
                  <a:cubicBezTo>
                    <a:pt x="0" y="22595"/>
                    <a:pt x="3240" y="14773"/>
                    <a:pt x="9007" y="9007"/>
                  </a:cubicBezTo>
                  <a:cubicBezTo>
                    <a:pt x="14773" y="3240"/>
                    <a:pt x="22595" y="0"/>
                    <a:pt x="307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7"/>
            <p:cNvSpPr txBox="1"/>
            <p:nvPr/>
          </p:nvSpPr>
          <p:spPr>
            <a:xfrm>
              <a:off x="0" y="0"/>
              <a:ext cx="132617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Space Mono"/>
                  <a:ea typeface="Space Mono"/>
                  <a:cs typeface="Space Mono"/>
                  <a:sym typeface="Space Mono"/>
                </a:rPr>
                <a:t>Design Elements / Icons</a:t>
              </a:r>
              <a:endParaRPr/>
            </a:p>
          </p:txBody>
        </p:sp>
      </p:grpSp>
      <p:grpSp>
        <p:nvGrpSpPr>
          <p:cNvPr id="315" name="Google Shape;315;p17"/>
          <p:cNvGrpSpPr/>
          <p:nvPr/>
        </p:nvGrpSpPr>
        <p:grpSpPr>
          <a:xfrm>
            <a:off x="1104558" y="7347143"/>
            <a:ext cx="4318255" cy="647237"/>
            <a:chOff x="0" y="0"/>
            <a:chExt cx="1137318" cy="170466"/>
          </a:xfrm>
        </p:grpSpPr>
        <p:sp>
          <p:nvSpPr>
            <p:cNvPr id="316" name="Google Shape;316;p17"/>
            <p:cNvSpPr/>
            <p:nvPr/>
          </p:nvSpPr>
          <p:spPr>
            <a:xfrm>
              <a:off x="0" y="0"/>
              <a:ext cx="1137318" cy="170466"/>
            </a:xfrm>
            <a:custGeom>
              <a:rect b="b" l="l" r="r" t="t"/>
              <a:pathLst>
                <a:path extrusionOk="0" h="170466" w="1137318">
                  <a:moveTo>
                    <a:pt x="35857" y="0"/>
                  </a:moveTo>
                  <a:lnTo>
                    <a:pt x="1101462" y="0"/>
                  </a:lnTo>
                  <a:cubicBezTo>
                    <a:pt x="1121265" y="0"/>
                    <a:pt x="1137318" y="16054"/>
                    <a:pt x="1137318" y="35857"/>
                  </a:cubicBezTo>
                  <a:lnTo>
                    <a:pt x="1137318" y="134609"/>
                  </a:lnTo>
                  <a:cubicBezTo>
                    <a:pt x="1137318" y="144119"/>
                    <a:pt x="1133540" y="153239"/>
                    <a:pt x="1126816" y="159964"/>
                  </a:cubicBezTo>
                  <a:cubicBezTo>
                    <a:pt x="1120092" y="166688"/>
                    <a:pt x="1110971" y="170466"/>
                    <a:pt x="1101462" y="170466"/>
                  </a:cubicBezTo>
                  <a:lnTo>
                    <a:pt x="35857" y="170466"/>
                  </a:lnTo>
                  <a:cubicBezTo>
                    <a:pt x="26347" y="170466"/>
                    <a:pt x="17227" y="166688"/>
                    <a:pt x="10502" y="159964"/>
                  </a:cubicBezTo>
                  <a:cubicBezTo>
                    <a:pt x="3778" y="153239"/>
                    <a:pt x="0" y="144119"/>
                    <a:pt x="0" y="134609"/>
                  </a:cubicBezTo>
                  <a:lnTo>
                    <a:pt x="0" y="35857"/>
                  </a:lnTo>
                  <a:cubicBezTo>
                    <a:pt x="0" y="26347"/>
                    <a:pt x="3778" y="17227"/>
                    <a:pt x="10502" y="10502"/>
                  </a:cubicBezTo>
                  <a:cubicBezTo>
                    <a:pt x="17227" y="3778"/>
                    <a:pt x="26347" y="0"/>
                    <a:pt x="358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7" name="Google Shape;317;p17"/>
            <p:cNvSpPr txBox="1"/>
            <p:nvPr/>
          </p:nvSpPr>
          <p:spPr>
            <a:xfrm>
              <a:off x="0" y="0"/>
              <a:ext cx="1137318" cy="170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000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Space Mono"/>
                  <a:ea typeface="Space Mono"/>
                  <a:cs typeface="Space Mono"/>
                  <a:sym typeface="Space Mono"/>
                </a:rPr>
                <a:t>Colors</a:t>
              </a:r>
              <a:endParaRPr/>
            </a:p>
          </p:txBody>
        </p:sp>
      </p:grpSp>
      <p:grpSp>
        <p:nvGrpSpPr>
          <p:cNvPr id="318" name="Google Shape;318;p17"/>
          <p:cNvGrpSpPr/>
          <p:nvPr/>
        </p:nvGrpSpPr>
        <p:grpSpPr>
          <a:xfrm>
            <a:off x="1249355" y="8261080"/>
            <a:ext cx="725897" cy="725897"/>
            <a:chOff x="0" y="0"/>
            <a:chExt cx="812800" cy="812800"/>
          </a:xfrm>
        </p:grpSpPr>
        <p:sp>
          <p:nvSpPr>
            <p:cNvPr id="319" name="Google Shape;319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27F39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1" name="Google Shape;321;p17"/>
          <p:cNvGrpSpPr/>
          <p:nvPr/>
        </p:nvGrpSpPr>
        <p:grpSpPr>
          <a:xfrm>
            <a:off x="2064714" y="8261080"/>
            <a:ext cx="725897" cy="725897"/>
            <a:chOff x="0" y="0"/>
            <a:chExt cx="812800" cy="812800"/>
          </a:xfrm>
        </p:grpSpPr>
        <p:sp>
          <p:nvSpPr>
            <p:cNvPr id="322" name="Google Shape;322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9500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4" name="Google Shape;324;p17"/>
          <p:cNvGrpSpPr/>
          <p:nvPr/>
        </p:nvGrpSpPr>
        <p:grpSpPr>
          <a:xfrm>
            <a:off x="2943011" y="8261080"/>
            <a:ext cx="725897" cy="725897"/>
            <a:chOff x="0" y="0"/>
            <a:chExt cx="812800" cy="812800"/>
          </a:xfrm>
        </p:grpSpPr>
        <p:sp>
          <p:nvSpPr>
            <p:cNvPr id="325" name="Google Shape;32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A5A00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7" name="Google Shape;327;p17"/>
          <p:cNvGrpSpPr/>
          <p:nvPr/>
        </p:nvGrpSpPr>
        <p:grpSpPr>
          <a:xfrm>
            <a:off x="3819515" y="8261080"/>
            <a:ext cx="725897" cy="725897"/>
            <a:chOff x="0" y="0"/>
            <a:chExt cx="812800" cy="812800"/>
          </a:xfrm>
        </p:grpSpPr>
        <p:sp>
          <p:nvSpPr>
            <p:cNvPr id="328" name="Google Shape;32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3131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0" name="Google Shape;330;p17"/>
          <p:cNvGrpSpPr/>
          <p:nvPr/>
        </p:nvGrpSpPr>
        <p:grpSpPr>
          <a:xfrm>
            <a:off x="4696916" y="8261080"/>
            <a:ext cx="725897" cy="725897"/>
            <a:chOff x="0" y="0"/>
            <a:chExt cx="812800" cy="812800"/>
          </a:xfrm>
        </p:grpSpPr>
        <p:sp>
          <p:nvSpPr>
            <p:cNvPr id="331" name="Google Shape;33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B59C3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17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3" name="Google Shape;333;p17"/>
          <p:cNvGrpSpPr/>
          <p:nvPr/>
        </p:nvGrpSpPr>
        <p:grpSpPr>
          <a:xfrm>
            <a:off x="6872842" y="3932602"/>
            <a:ext cx="9887606" cy="4950722"/>
            <a:chOff x="0" y="0"/>
            <a:chExt cx="13183475" cy="6600962"/>
          </a:xfrm>
        </p:grpSpPr>
        <p:sp>
          <p:nvSpPr>
            <p:cNvPr id="334" name="Google Shape;334;p17"/>
            <p:cNvSpPr/>
            <p:nvPr/>
          </p:nvSpPr>
          <p:spPr>
            <a:xfrm>
              <a:off x="698044" y="3528357"/>
              <a:ext cx="3880634" cy="3069228"/>
            </a:xfrm>
            <a:custGeom>
              <a:rect b="b" l="l" r="r" t="t"/>
              <a:pathLst>
                <a:path extrusionOk="0" h="3069228" w="3880634">
                  <a:moveTo>
                    <a:pt x="0" y="0"/>
                  </a:moveTo>
                  <a:lnTo>
                    <a:pt x="3880633" y="0"/>
                  </a:lnTo>
                  <a:lnTo>
                    <a:pt x="3880633" y="3069229"/>
                  </a:lnTo>
                  <a:lnTo>
                    <a:pt x="0" y="30692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5" name="Google Shape;335;p17"/>
            <p:cNvSpPr/>
            <p:nvPr/>
          </p:nvSpPr>
          <p:spPr>
            <a:xfrm>
              <a:off x="9501775" y="0"/>
              <a:ext cx="3681700" cy="3065852"/>
            </a:xfrm>
            <a:custGeom>
              <a:rect b="b" l="l" r="r" t="t"/>
              <a:pathLst>
                <a:path extrusionOk="0" h="3065852" w="3681700">
                  <a:moveTo>
                    <a:pt x="0" y="0"/>
                  </a:moveTo>
                  <a:lnTo>
                    <a:pt x="3681700" y="0"/>
                  </a:lnTo>
                  <a:lnTo>
                    <a:pt x="3681700" y="3065852"/>
                  </a:lnTo>
                  <a:lnTo>
                    <a:pt x="0" y="306585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6" name="Google Shape;336;p17"/>
            <p:cNvSpPr/>
            <p:nvPr/>
          </p:nvSpPr>
          <p:spPr>
            <a:xfrm>
              <a:off x="5211324" y="0"/>
              <a:ext cx="3836535" cy="3069228"/>
            </a:xfrm>
            <a:custGeom>
              <a:rect b="b" l="l" r="r" t="t"/>
              <a:pathLst>
                <a:path extrusionOk="0" h="3069228" w="3836535">
                  <a:moveTo>
                    <a:pt x="0" y="0"/>
                  </a:moveTo>
                  <a:lnTo>
                    <a:pt x="3836536" y="0"/>
                  </a:lnTo>
                  <a:lnTo>
                    <a:pt x="3836536" y="3069228"/>
                  </a:lnTo>
                  <a:lnTo>
                    <a:pt x="0" y="30692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7" name="Google Shape;337;p17"/>
            <p:cNvSpPr/>
            <p:nvPr/>
          </p:nvSpPr>
          <p:spPr>
            <a:xfrm>
              <a:off x="5270478" y="3531734"/>
              <a:ext cx="3718228" cy="3069228"/>
            </a:xfrm>
            <a:custGeom>
              <a:rect b="b" l="l" r="r" t="t"/>
              <a:pathLst>
                <a:path extrusionOk="0" h="3069228" w="3718228">
                  <a:moveTo>
                    <a:pt x="0" y="0"/>
                  </a:moveTo>
                  <a:lnTo>
                    <a:pt x="3718228" y="0"/>
                  </a:lnTo>
                  <a:lnTo>
                    <a:pt x="3718228" y="3069228"/>
                  </a:lnTo>
                  <a:lnTo>
                    <a:pt x="0" y="30692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8" name="Google Shape;338;p17"/>
            <p:cNvSpPr/>
            <p:nvPr/>
          </p:nvSpPr>
          <p:spPr>
            <a:xfrm>
              <a:off x="0" y="167243"/>
              <a:ext cx="4755748" cy="2766981"/>
            </a:xfrm>
            <a:custGeom>
              <a:rect b="b" l="l" r="r" t="t"/>
              <a:pathLst>
                <a:path extrusionOk="0" h="2766981" w="4755748">
                  <a:moveTo>
                    <a:pt x="0" y="0"/>
                  </a:moveTo>
                  <a:lnTo>
                    <a:pt x="4755748" y="0"/>
                  </a:lnTo>
                  <a:lnTo>
                    <a:pt x="4755748" y="2766981"/>
                  </a:lnTo>
                  <a:lnTo>
                    <a:pt x="0" y="2766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9" name="Google Shape;339;p17"/>
            <p:cNvSpPr/>
            <p:nvPr/>
          </p:nvSpPr>
          <p:spPr>
            <a:xfrm>
              <a:off x="9677856" y="3528357"/>
              <a:ext cx="3329538" cy="3069228"/>
            </a:xfrm>
            <a:custGeom>
              <a:rect b="b" l="l" r="r" t="t"/>
              <a:pathLst>
                <a:path extrusionOk="0" h="3069228" w="3329538">
                  <a:moveTo>
                    <a:pt x="0" y="0"/>
                  </a:moveTo>
                  <a:lnTo>
                    <a:pt x="3329538" y="0"/>
                  </a:lnTo>
                  <a:lnTo>
                    <a:pt x="3329538" y="3069229"/>
                  </a:lnTo>
                  <a:lnTo>
                    <a:pt x="0" y="30692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sp>
        <p:nvSpPr>
          <p:cNvPr id="340" name="Google Shape;340;p17"/>
          <p:cNvSpPr txBox="1"/>
          <p:nvPr/>
        </p:nvSpPr>
        <p:spPr>
          <a:xfrm>
            <a:off x="1173043" y="3687144"/>
            <a:ext cx="4181285" cy="500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uses the following free fonts:</a:t>
            </a:r>
            <a:endParaRPr/>
          </a:p>
        </p:txBody>
      </p:sp>
      <p:sp>
        <p:nvSpPr>
          <p:cNvPr id="341" name="Google Shape;341;p17"/>
          <p:cNvSpPr txBox="1"/>
          <p:nvPr/>
        </p:nvSpPr>
        <p:spPr>
          <a:xfrm>
            <a:off x="1596870" y="6522780"/>
            <a:ext cx="3406530" cy="5004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You can find these fonts online too.</a:t>
            </a:r>
            <a:endParaRPr/>
          </a:p>
        </p:txBody>
      </p:sp>
      <p:sp>
        <p:nvSpPr>
          <p:cNvPr id="342" name="Google Shape;342;p17"/>
          <p:cNvSpPr txBox="1"/>
          <p:nvPr/>
        </p:nvSpPr>
        <p:spPr>
          <a:xfrm>
            <a:off x="1688417" y="5015260"/>
            <a:ext cx="3150536" cy="3630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97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Space Mono Bold</a:t>
            </a:r>
            <a:endParaRPr/>
          </a:p>
        </p:txBody>
      </p:sp>
      <p:sp>
        <p:nvSpPr>
          <p:cNvPr id="343" name="Google Shape;343;p17"/>
          <p:cNvSpPr txBox="1"/>
          <p:nvPr/>
        </p:nvSpPr>
        <p:spPr>
          <a:xfrm>
            <a:off x="1523971" y="6004102"/>
            <a:ext cx="3479429" cy="27392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97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Space Mono regular</a:t>
            </a:r>
            <a:endParaRPr/>
          </a:p>
        </p:txBody>
      </p:sp>
      <p:sp>
        <p:nvSpPr>
          <p:cNvPr id="344" name="Google Shape;344;p17"/>
          <p:cNvSpPr txBox="1"/>
          <p:nvPr/>
        </p:nvSpPr>
        <p:spPr>
          <a:xfrm>
            <a:off x="2319155" y="4702233"/>
            <a:ext cx="1889061" cy="2154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TITLES:</a:t>
            </a:r>
            <a:endParaRPr/>
          </a:p>
        </p:txBody>
      </p:sp>
      <p:sp>
        <p:nvSpPr>
          <p:cNvPr id="345" name="Google Shape;345;p17"/>
          <p:cNvSpPr txBox="1"/>
          <p:nvPr/>
        </p:nvSpPr>
        <p:spPr>
          <a:xfrm>
            <a:off x="2319155" y="5702925"/>
            <a:ext cx="1889061" cy="2154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7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BODY TEXT:</a:t>
            </a:r>
            <a:endParaRPr/>
          </a:p>
        </p:txBody>
      </p:sp>
      <p:sp>
        <p:nvSpPr>
          <p:cNvPr id="346" name="Google Shape;346;p17"/>
          <p:cNvSpPr txBox="1"/>
          <p:nvPr/>
        </p:nvSpPr>
        <p:spPr>
          <a:xfrm>
            <a:off x="1249355" y="9102142"/>
            <a:ext cx="725897" cy="180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#027F39</a:t>
            </a:r>
            <a:endParaRPr/>
          </a:p>
        </p:txBody>
      </p:sp>
      <p:sp>
        <p:nvSpPr>
          <p:cNvPr id="347" name="Google Shape;347;p17"/>
          <p:cNvSpPr txBox="1"/>
          <p:nvPr/>
        </p:nvSpPr>
        <p:spPr>
          <a:xfrm>
            <a:off x="2064714" y="9102142"/>
            <a:ext cx="725897" cy="180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#FA9500</a:t>
            </a:r>
            <a:endParaRPr/>
          </a:p>
        </p:txBody>
      </p:sp>
      <p:sp>
        <p:nvSpPr>
          <p:cNvPr id="348" name="Google Shape;348;p17"/>
          <p:cNvSpPr txBox="1"/>
          <p:nvPr/>
        </p:nvSpPr>
        <p:spPr>
          <a:xfrm>
            <a:off x="2943011" y="9102142"/>
            <a:ext cx="725897" cy="180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#FA5A00</a:t>
            </a:r>
            <a:endParaRPr/>
          </a:p>
        </p:txBody>
      </p:sp>
      <p:sp>
        <p:nvSpPr>
          <p:cNvPr id="349" name="Google Shape;349;p17"/>
          <p:cNvSpPr txBox="1"/>
          <p:nvPr/>
        </p:nvSpPr>
        <p:spPr>
          <a:xfrm>
            <a:off x="3819515" y="9102142"/>
            <a:ext cx="725897" cy="180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#FF3131</a:t>
            </a:r>
            <a:endParaRPr/>
          </a:p>
        </p:txBody>
      </p:sp>
      <p:sp>
        <p:nvSpPr>
          <p:cNvPr id="350" name="Google Shape;350;p17"/>
          <p:cNvSpPr txBox="1"/>
          <p:nvPr/>
        </p:nvSpPr>
        <p:spPr>
          <a:xfrm>
            <a:off x="4696916" y="9102142"/>
            <a:ext cx="725897" cy="18099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#2B59C3</a:t>
            </a:r>
            <a:endParaRPr/>
          </a:p>
        </p:txBody>
      </p:sp>
      <p:sp>
        <p:nvSpPr>
          <p:cNvPr id="351" name="Google Shape;351;p17"/>
          <p:cNvSpPr txBox="1"/>
          <p:nvPr/>
        </p:nvSpPr>
        <p:spPr>
          <a:xfrm>
            <a:off x="3019924" y="1719479"/>
            <a:ext cx="12248152" cy="31435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Use these in your presentation. Delete or hide this page before presenting. </a:t>
            </a:r>
            <a:endParaRPr/>
          </a:p>
        </p:txBody>
      </p:sp>
      <p:sp>
        <p:nvSpPr>
          <p:cNvPr id="352" name="Google Shape;352;p17"/>
          <p:cNvSpPr txBox="1"/>
          <p:nvPr/>
        </p:nvSpPr>
        <p:spPr>
          <a:xfrm>
            <a:off x="5469973" y="719491"/>
            <a:ext cx="7348055" cy="838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027F39"/>
                </a:solidFill>
                <a:latin typeface="Space Mono"/>
                <a:ea typeface="Space Mono"/>
                <a:cs typeface="Space Mono"/>
                <a:sym typeface="Space Mono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F4E4"/>
        </a:solidFill>
      </p:bgPr>
    </p:bg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18"/>
          <p:cNvGrpSpPr/>
          <p:nvPr/>
        </p:nvGrpSpPr>
        <p:grpSpPr>
          <a:xfrm>
            <a:off x="714865" y="485203"/>
            <a:ext cx="16858270" cy="9208098"/>
            <a:chOff x="0" y="-28575"/>
            <a:chExt cx="4440038" cy="2425178"/>
          </a:xfrm>
        </p:grpSpPr>
        <p:sp>
          <p:nvSpPr>
            <p:cNvPr id="358" name="Google Shape;358;p18"/>
            <p:cNvSpPr/>
            <p:nvPr/>
          </p:nvSpPr>
          <p:spPr>
            <a:xfrm>
              <a:off x="0" y="0"/>
              <a:ext cx="4440038" cy="2396603"/>
            </a:xfrm>
            <a:custGeom>
              <a:rect b="b" l="l" r="r" t="t"/>
              <a:pathLst>
                <a:path extrusionOk="0" h="2396603" w="4440038">
                  <a:moveTo>
                    <a:pt x="9185" y="0"/>
                  </a:moveTo>
                  <a:lnTo>
                    <a:pt x="4430854" y="0"/>
                  </a:lnTo>
                  <a:cubicBezTo>
                    <a:pt x="4435926" y="0"/>
                    <a:pt x="4440038" y="4112"/>
                    <a:pt x="4440038" y="9185"/>
                  </a:cubicBezTo>
                  <a:lnTo>
                    <a:pt x="4440038" y="2387418"/>
                  </a:lnTo>
                  <a:cubicBezTo>
                    <a:pt x="4440038" y="2389854"/>
                    <a:pt x="4439071" y="2392190"/>
                    <a:pt x="4437348" y="2393913"/>
                  </a:cubicBezTo>
                  <a:cubicBezTo>
                    <a:pt x="4435626" y="2395635"/>
                    <a:pt x="4433289" y="2396603"/>
                    <a:pt x="4430854" y="2396603"/>
                  </a:cubicBezTo>
                  <a:lnTo>
                    <a:pt x="9185" y="2396603"/>
                  </a:lnTo>
                  <a:cubicBezTo>
                    <a:pt x="6749" y="2396603"/>
                    <a:pt x="4413" y="2395635"/>
                    <a:pt x="2690" y="2393913"/>
                  </a:cubicBezTo>
                  <a:cubicBezTo>
                    <a:pt x="968" y="2392190"/>
                    <a:pt x="0" y="2389854"/>
                    <a:pt x="0" y="2387418"/>
                  </a:cubicBezTo>
                  <a:lnTo>
                    <a:pt x="0" y="9185"/>
                  </a:lnTo>
                  <a:cubicBezTo>
                    <a:pt x="0" y="6749"/>
                    <a:pt x="968" y="4413"/>
                    <a:pt x="2690" y="2690"/>
                  </a:cubicBezTo>
                  <a:cubicBezTo>
                    <a:pt x="4413" y="968"/>
                    <a:pt x="6749" y="0"/>
                    <a:pt x="9185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8"/>
            <p:cNvSpPr txBox="1"/>
            <p:nvPr/>
          </p:nvSpPr>
          <p:spPr>
            <a:xfrm>
              <a:off x="0" y="-28575"/>
              <a:ext cx="4440038" cy="2425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0" name="Google Shape;360;p18"/>
          <p:cNvSpPr txBox="1"/>
          <p:nvPr/>
        </p:nvSpPr>
        <p:spPr>
          <a:xfrm>
            <a:off x="2482699" y="2682875"/>
            <a:ext cx="13322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This presentation template is free for everyone to use, thanks to the following:</a:t>
            </a:r>
            <a:endParaRPr/>
          </a:p>
        </p:txBody>
      </p:sp>
      <p:sp>
        <p:nvSpPr>
          <p:cNvPr id="361" name="Google Shape;361;p18"/>
          <p:cNvSpPr txBox="1"/>
          <p:nvPr/>
        </p:nvSpPr>
        <p:spPr>
          <a:xfrm>
            <a:off x="3377480" y="5269847"/>
            <a:ext cx="11533039" cy="3047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for this presentation template</a:t>
            </a:r>
            <a:endParaRPr/>
          </a:p>
        </p:txBody>
      </p:sp>
      <p:sp>
        <p:nvSpPr>
          <p:cNvPr id="362" name="Google Shape;362;p18"/>
          <p:cNvSpPr txBox="1"/>
          <p:nvPr/>
        </p:nvSpPr>
        <p:spPr>
          <a:xfrm>
            <a:off x="3377480" y="7327214"/>
            <a:ext cx="11533039" cy="3047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for the photos, graphics, and elements</a:t>
            </a:r>
            <a:endParaRPr/>
          </a:p>
        </p:txBody>
      </p:sp>
      <p:sp>
        <p:nvSpPr>
          <p:cNvPr id="363" name="Google Shape;363;p18"/>
          <p:cNvSpPr txBox="1"/>
          <p:nvPr/>
        </p:nvSpPr>
        <p:spPr>
          <a:xfrm>
            <a:off x="7108732" y="8479706"/>
            <a:ext cx="4070535" cy="4966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027F39"/>
                </a:solidFill>
                <a:latin typeface="Space Mono"/>
                <a:ea typeface="Space Mono"/>
                <a:cs typeface="Space Mono"/>
                <a:sym typeface="Space Mono"/>
              </a:rPr>
              <a:t>Happy designing!</a:t>
            </a:r>
            <a:endParaRPr/>
          </a:p>
        </p:txBody>
      </p:sp>
      <p:sp>
        <p:nvSpPr>
          <p:cNvPr id="364" name="Google Shape;364;p18"/>
          <p:cNvSpPr txBox="1"/>
          <p:nvPr/>
        </p:nvSpPr>
        <p:spPr>
          <a:xfrm>
            <a:off x="5469973" y="1443980"/>
            <a:ext cx="73482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399" u="none" cap="none" strike="noStrike">
                <a:solidFill>
                  <a:srgbClr val="027F39"/>
                </a:solidFill>
                <a:latin typeface="Space Mono"/>
                <a:ea typeface="Space Mono"/>
                <a:cs typeface="Space Mono"/>
                <a:sym typeface="Space Mono"/>
              </a:rPr>
              <a:t>Credits</a:t>
            </a:r>
            <a:endParaRPr/>
          </a:p>
        </p:txBody>
      </p:sp>
      <p:sp>
        <p:nvSpPr>
          <p:cNvPr id="365" name="Google Shape;365;p18"/>
          <p:cNvSpPr txBox="1"/>
          <p:nvPr/>
        </p:nvSpPr>
        <p:spPr>
          <a:xfrm>
            <a:off x="4420726" y="6517589"/>
            <a:ext cx="9446549" cy="600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Pexels, Pixabay, Sketchify</a:t>
            </a:r>
            <a:endParaRPr/>
          </a:p>
        </p:txBody>
      </p:sp>
      <p:pic>
        <p:nvPicPr>
          <p:cNvPr id="366" name="Google Shape;36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2850" y="3615982"/>
            <a:ext cx="4902299" cy="1225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