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Dosis"/>
      <p:regular r:id="rId21"/>
      <p:bold r:id="rId22"/>
    </p:embeddedFont>
    <p:embeddedFont>
      <p:font typeface="Dosis ExtraBold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Dosis-bold.fntdata"/><Relationship Id="rId21" Type="http://schemas.openxmlformats.org/officeDocument/2006/relationships/font" Target="fonts/Dosis-regular.fntdata"/><Relationship Id="rId23" Type="http://schemas.openxmlformats.org/officeDocument/2006/relationships/font" Target="fonts/Dosis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>
            <p:ph idx="2" type="pic"/>
          </p:nvPr>
        </p:nvSpPr>
        <p:spPr>
          <a:xfrm>
            <a:off x="-30725" y="-30725"/>
            <a:ext cx="18288000" cy="103194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1"/>
          <p:cNvSpPr/>
          <p:nvPr/>
        </p:nvSpPr>
        <p:spPr>
          <a:xfrm>
            <a:off x="-1775" y="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219" name="Google Shape;219;p11"/>
          <p:cNvSpPr/>
          <p:nvPr/>
        </p:nvSpPr>
        <p:spPr>
          <a:xfrm>
            <a:off x="24225" y="-25"/>
            <a:ext cx="18288000" cy="10287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2286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 txBox="1"/>
          <p:nvPr>
            <p:ph type="title"/>
          </p:nvPr>
        </p:nvSpPr>
        <p:spPr>
          <a:xfrm>
            <a:off x="1071725" y="5082950"/>
            <a:ext cx="10327500" cy="330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221" name="Google Shape;221;p11"/>
          <p:cNvSpPr txBox="1"/>
          <p:nvPr>
            <p:ph idx="3" type="title"/>
          </p:nvPr>
        </p:nvSpPr>
        <p:spPr>
          <a:xfrm>
            <a:off x="1071725" y="8983900"/>
            <a:ext cx="5996400" cy="66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Dosis"/>
              <a:buNone/>
              <a:defRPr sz="4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/>
          <p:nvPr>
            <p:ph idx="2" type="pic"/>
          </p:nvPr>
        </p:nvSpPr>
        <p:spPr>
          <a:xfrm>
            <a:off x="5979825" y="0"/>
            <a:ext cx="61854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2"/>
          <p:cNvSpPr txBox="1"/>
          <p:nvPr>
            <p:ph type="title"/>
          </p:nvPr>
        </p:nvSpPr>
        <p:spPr>
          <a:xfrm>
            <a:off x="1028700" y="2764800"/>
            <a:ext cx="43290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grpSp>
        <p:nvGrpSpPr>
          <p:cNvPr id="225" name="Google Shape;225;p12"/>
          <p:cNvGrpSpPr/>
          <p:nvPr/>
        </p:nvGrpSpPr>
        <p:grpSpPr>
          <a:xfrm>
            <a:off x="11344142" y="3008113"/>
            <a:ext cx="1543440" cy="1688102"/>
            <a:chOff x="0" y="-38100"/>
            <a:chExt cx="406500" cy="444600"/>
          </a:xfrm>
        </p:grpSpPr>
        <p:sp>
          <p:nvSpPr>
            <p:cNvPr id="226" name="Google Shape;226;p12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2"/>
            <p:cNvSpPr txBox="1"/>
            <p:nvPr/>
          </p:nvSpPr>
          <p:spPr>
            <a:xfrm>
              <a:off x="0" y="-38100"/>
              <a:ext cx="4065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>
            <a:off x="11344142" y="5014620"/>
            <a:ext cx="1543440" cy="1688102"/>
            <a:chOff x="0" y="-38100"/>
            <a:chExt cx="406500" cy="444600"/>
          </a:xfrm>
        </p:grpSpPr>
        <p:sp>
          <p:nvSpPr>
            <p:cNvPr id="229" name="Google Shape;229;p12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2"/>
            <p:cNvSpPr txBox="1"/>
            <p:nvPr/>
          </p:nvSpPr>
          <p:spPr>
            <a:xfrm>
              <a:off x="0" y="-38100"/>
              <a:ext cx="4065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2"/>
          <p:cNvGrpSpPr/>
          <p:nvPr/>
        </p:nvGrpSpPr>
        <p:grpSpPr>
          <a:xfrm>
            <a:off x="11344142" y="7021127"/>
            <a:ext cx="1543440" cy="1688102"/>
            <a:chOff x="0" y="-38100"/>
            <a:chExt cx="406500" cy="444600"/>
          </a:xfrm>
        </p:grpSpPr>
        <p:sp>
          <p:nvSpPr>
            <p:cNvPr id="232" name="Google Shape;232;p12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2"/>
            <p:cNvSpPr txBox="1"/>
            <p:nvPr/>
          </p:nvSpPr>
          <p:spPr>
            <a:xfrm>
              <a:off x="0" y="-38100"/>
              <a:ext cx="4065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12"/>
          <p:cNvSpPr/>
          <p:nvPr/>
        </p:nvSpPr>
        <p:spPr>
          <a:xfrm>
            <a:off x="11726257" y="7434554"/>
            <a:ext cx="778821" cy="1005520"/>
          </a:xfrm>
          <a:custGeom>
            <a:rect b="b" l="l" r="r" t="t"/>
            <a:pathLst>
              <a:path extrusionOk="0" h="1005520" w="778821">
                <a:moveTo>
                  <a:pt x="0" y="0"/>
                </a:moveTo>
                <a:lnTo>
                  <a:pt x="778821" y="0"/>
                </a:lnTo>
                <a:lnTo>
                  <a:pt x="778821" y="1005521"/>
                </a:lnTo>
                <a:lnTo>
                  <a:pt x="0" y="1005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2"/>
          <p:cNvSpPr/>
          <p:nvPr/>
        </p:nvSpPr>
        <p:spPr>
          <a:xfrm>
            <a:off x="11633536" y="5653801"/>
            <a:ext cx="964262" cy="554012"/>
          </a:xfrm>
          <a:custGeom>
            <a:rect b="b" l="l" r="r" t="t"/>
            <a:pathLst>
              <a:path extrusionOk="0" h="554012" w="964262">
                <a:moveTo>
                  <a:pt x="0" y="0"/>
                </a:moveTo>
                <a:lnTo>
                  <a:pt x="964262" y="0"/>
                </a:lnTo>
                <a:lnTo>
                  <a:pt x="964262" y="554012"/>
                </a:lnTo>
                <a:lnTo>
                  <a:pt x="0" y="554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2"/>
          <p:cNvSpPr/>
          <p:nvPr/>
        </p:nvSpPr>
        <p:spPr>
          <a:xfrm>
            <a:off x="11726257" y="3534889"/>
            <a:ext cx="778821" cy="778821"/>
          </a:xfrm>
          <a:custGeom>
            <a:rect b="b" l="l" r="r" t="t"/>
            <a:pathLst>
              <a:path extrusionOk="0" h="778821" w="778821">
                <a:moveTo>
                  <a:pt x="0" y="0"/>
                </a:moveTo>
                <a:lnTo>
                  <a:pt x="778821" y="0"/>
                </a:lnTo>
                <a:lnTo>
                  <a:pt x="778821" y="778822"/>
                </a:lnTo>
                <a:lnTo>
                  <a:pt x="0" y="778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2"/>
          <p:cNvSpPr txBox="1"/>
          <p:nvPr>
            <p:ph idx="1" type="body"/>
          </p:nvPr>
        </p:nvSpPr>
        <p:spPr>
          <a:xfrm>
            <a:off x="1028800" y="5284125"/>
            <a:ext cx="39795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8" name="Google Shape;238;p12"/>
          <p:cNvSpPr txBox="1"/>
          <p:nvPr>
            <p:ph idx="3" type="subTitle"/>
          </p:nvPr>
        </p:nvSpPr>
        <p:spPr>
          <a:xfrm>
            <a:off x="13294825" y="3649650"/>
            <a:ext cx="39795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9" name="Google Shape;239;p12"/>
          <p:cNvSpPr txBox="1"/>
          <p:nvPr>
            <p:ph idx="4" type="subTitle"/>
          </p:nvPr>
        </p:nvSpPr>
        <p:spPr>
          <a:xfrm>
            <a:off x="13294825" y="5584025"/>
            <a:ext cx="39795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40" name="Google Shape;240;p12"/>
          <p:cNvSpPr txBox="1"/>
          <p:nvPr>
            <p:ph idx="5" type="subTitle"/>
          </p:nvPr>
        </p:nvSpPr>
        <p:spPr>
          <a:xfrm>
            <a:off x="13294825" y="7518400"/>
            <a:ext cx="39795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>
            <p:ph idx="2" type="pic"/>
          </p:nvPr>
        </p:nvSpPr>
        <p:spPr>
          <a:xfrm>
            <a:off x="0" y="-900"/>
            <a:ext cx="18288000" cy="1028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-1500" y="-85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4" name="Google Shape;24;p3"/>
          <p:cNvGrpSpPr/>
          <p:nvPr/>
        </p:nvGrpSpPr>
        <p:grpSpPr>
          <a:xfrm>
            <a:off x="15394414" y="884038"/>
            <a:ext cx="1864897" cy="2503866"/>
            <a:chOff x="0" y="-38100"/>
            <a:chExt cx="491163" cy="659450"/>
          </a:xfrm>
        </p:grpSpPr>
        <p:sp>
          <p:nvSpPr>
            <p:cNvPr id="25" name="Google Shape;25;p3"/>
            <p:cNvSpPr/>
            <p:nvPr/>
          </p:nvSpPr>
          <p:spPr>
            <a:xfrm>
              <a:off x="0" y="0"/>
              <a:ext cx="491163" cy="621350"/>
            </a:xfrm>
            <a:custGeom>
              <a:rect b="b" l="l" r="r" t="t"/>
              <a:pathLst>
                <a:path extrusionOk="0" h="621350" w="491163">
                  <a:moveTo>
                    <a:pt x="83028" y="0"/>
                  </a:moveTo>
                  <a:lnTo>
                    <a:pt x="408135" y="0"/>
                  </a:lnTo>
                  <a:cubicBezTo>
                    <a:pt x="430155" y="0"/>
                    <a:pt x="451274" y="8748"/>
                    <a:pt x="466845" y="24318"/>
                  </a:cubicBezTo>
                  <a:cubicBezTo>
                    <a:pt x="482416" y="39889"/>
                    <a:pt x="491163" y="61008"/>
                    <a:pt x="491163" y="83028"/>
                  </a:cubicBezTo>
                  <a:lnTo>
                    <a:pt x="491163" y="538321"/>
                  </a:lnTo>
                  <a:cubicBezTo>
                    <a:pt x="491163" y="584177"/>
                    <a:pt x="453990" y="621350"/>
                    <a:pt x="408135" y="621350"/>
                  </a:cubicBezTo>
                  <a:lnTo>
                    <a:pt x="83028" y="621350"/>
                  </a:lnTo>
                  <a:cubicBezTo>
                    <a:pt x="61008" y="621350"/>
                    <a:pt x="39889" y="612602"/>
                    <a:pt x="24318" y="597031"/>
                  </a:cubicBezTo>
                  <a:cubicBezTo>
                    <a:pt x="8748" y="581460"/>
                    <a:pt x="0" y="560342"/>
                    <a:pt x="0" y="538321"/>
                  </a:cubicBezTo>
                  <a:lnTo>
                    <a:pt x="0" y="83028"/>
                  </a:lnTo>
                  <a:cubicBezTo>
                    <a:pt x="0" y="61008"/>
                    <a:pt x="8748" y="39889"/>
                    <a:pt x="24318" y="24318"/>
                  </a:cubicBezTo>
                  <a:cubicBezTo>
                    <a:pt x="39889" y="8748"/>
                    <a:pt x="61008" y="0"/>
                    <a:pt x="830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143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 txBox="1"/>
            <p:nvPr/>
          </p:nvSpPr>
          <p:spPr>
            <a:xfrm>
              <a:off x="0" y="-38100"/>
              <a:ext cx="491100" cy="6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3"/>
          <p:cNvSpPr txBox="1"/>
          <p:nvPr/>
        </p:nvSpPr>
        <p:spPr>
          <a:xfrm>
            <a:off x="15622457" y="1105632"/>
            <a:ext cx="14088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89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2024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8" name="Google Shape;28;p3"/>
          <p:cNvSpPr txBox="1"/>
          <p:nvPr>
            <p:ph type="title"/>
          </p:nvPr>
        </p:nvSpPr>
        <p:spPr>
          <a:xfrm>
            <a:off x="708250" y="6056925"/>
            <a:ext cx="14238600" cy="341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>
            <p:ph idx="2" type="pic"/>
          </p:nvPr>
        </p:nvSpPr>
        <p:spPr>
          <a:xfrm>
            <a:off x="9156300" y="30725"/>
            <a:ext cx="9144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4"/>
          <p:cNvSpPr/>
          <p:nvPr>
            <p:ph idx="3" type="pic"/>
          </p:nvPr>
        </p:nvSpPr>
        <p:spPr>
          <a:xfrm>
            <a:off x="7453025" y="5926875"/>
            <a:ext cx="3365100" cy="32871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"/>
          <p:cNvSpPr/>
          <p:nvPr>
            <p:ph idx="4" type="pic"/>
          </p:nvPr>
        </p:nvSpPr>
        <p:spPr>
          <a:xfrm>
            <a:off x="11525450" y="5926875"/>
            <a:ext cx="4380600" cy="32871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1028700" y="2366925"/>
            <a:ext cx="7205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grpSp>
        <p:nvGrpSpPr>
          <p:cNvPr id="34" name="Google Shape;34;p4"/>
          <p:cNvGrpSpPr/>
          <p:nvPr/>
        </p:nvGrpSpPr>
        <p:grpSpPr>
          <a:xfrm>
            <a:off x="16620919" y="966798"/>
            <a:ext cx="638517" cy="889537"/>
            <a:chOff x="0" y="-82536"/>
            <a:chExt cx="851356" cy="1186049"/>
          </a:xfrm>
        </p:grpSpPr>
        <p:grpSp>
          <p:nvGrpSpPr>
            <p:cNvPr id="35" name="Google Shape;35;p4"/>
            <p:cNvGrpSpPr/>
            <p:nvPr/>
          </p:nvGrpSpPr>
          <p:grpSpPr>
            <a:xfrm>
              <a:off x="0" y="-82536"/>
              <a:ext cx="851356" cy="1186049"/>
              <a:chOff x="0" y="-38100"/>
              <a:chExt cx="393000" cy="547500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4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38;p4"/>
            <p:cNvSpPr txBox="1"/>
            <p:nvPr/>
          </p:nvSpPr>
          <p:spPr>
            <a:xfrm>
              <a:off x="172540" y="59383"/>
              <a:ext cx="5061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1075400" y="4455250"/>
            <a:ext cx="5670300" cy="362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64450" y="1272000"/>
            <a:ext cx="3998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cxnSp>
        <p:nvCxnSpPr>
          <p:cNvPr id="42" name="Google Shape;42;p5"/>
          <p:cNvCxnSpPr/>
          <p:nvPr/>
        </p:nvCxnSpPr>
        <p:spPr>
          <a:xfrm>
            <a:off x="0" y="5094381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3" name="Google Shape;43;p5"/>
          <p:cNvCxnSpPr/>
          <p:nvPr/>
        </p:nvCxnSpPr>
        <p:spPr>
          <a:xfrm rot="10800000">
            <a:off x="2621124" y="3267418"/>
            <a:ext cx="0" cy="17841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4" name="Google Shape;44;p5"/>
          <p:cNvGrpSpPr/>
          <p:nvPr/>
        </p:nvGrpSpPr>
        <p:grpSpPr>
          <a:xfrm>
            <a:off x="2395436" y="2816098"/>
            <a:ext cx="451348" cy="451348"/>
            <a:chOff x="0" y="0"/>
            <a:chExt cx="812800" cy="812800"/>
          </a:xfrm>
        </p:grpSpPr>
        <p:sp>
          <p:nvSpPr>
            <p:cNvPr id="45" name="Google Shape;4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46" name="Google Shape;46;p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7" name="Google Shape;47;p5"/>
          <p:cNvCxnSpPr/>
          <p:nvPr/>
        </p:nvCxnSpPr>
        <p:spPr>
          <a:xfrm rot="10800000">
            <a:off x="11340453" y="3267418"/>
            <a:ext cx="0" cy="17841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8" name="Google Shape;48;p5"/>
          <p:cNvGrpSpPr/>
          <p:nvPr/>
        </p:nvGrpSpPr>
        <p:grpSpPr>
          <a:xfrm>
            <a:off x="11114766" y="2816098"/>
            <a:ext cx="451348" cy="451348"/>
            <a:chOff x="0" y="0"/>
            <a:chExt cx="812800" cy="812800"/>
          </a:xfrm>
        </p:grpSpPr>
        <p:sp>
          <p:nvSpPr>
            <p:cNvPr id="49" name="Google Shape;4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50" name="Google Shape;50;p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1" name="Google Shape;51;p5"/>
          <p:cNvCxnSpPr/>
          <p:nvPr/>
        </p:nvCxnSpPr>
        <p:spPr>
          <a:xfrm>
            <a:off x="6980788" y="5051518"/>
            <a:ext cx="0" cy="17841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52" name="Google Shape;52;p5"/>
          <p:cNvGrpSpPr/>
          <p:nvPr/>
        </p:nvGrpSpPr>
        <p:grpSpPr>
          <a:xfrm rot="10800000">
            <a:off x="6755128" y="6835590"/>
            <a:ext cx="451348" cy="451348"/>
            <a:chOff x="0" y="0"/>
            <a:chExt cx="812800" cy="812800"/>
          </a:xfrm>
        </p:grpSpPr>
        <p:sp>
          <p:nvSpPr>
            <p:cNvPr id="53" name="Google Shape;53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54" name="Google Shape;54;p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" name="Google Shape;55;p5"/>
          <p:cNvCxnSpPr/>
          <p:nvPr/>
        </p:nvCxnSpPr>
        <p:spPr>
          <a:xfrm>
            <a:off x="15666876" y="5051518"/>
            <a:ext cx="0" cy="178410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56" name="Google Shape;56;p5"/>
          <p:cNvGrpSpPr/>
          <p:nvPr/>
        </p:nvGrpSpPr>
        <p:grpSpPr>
          <a:xfrm rot="10800000">
            <a:off x="15441216" y="6835590"/>
            <a:ext cx="451348" cy="451348"/>
            <a:chOff x="0" y="0"/>
            <a:chExt cx="812800" cy="812800"/>
          </a:xfrm>
        </p:grpSpPr>
        <p:sp>
          <p:nvSpPr>
            <p:cNvPr id="57" name="Google Shape;57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58" name="Google Shape;58;p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5"/>
          <p:cNvSpPr txBox="1"/>
          <p:nvPr>
            <p:ph idx="1" type="body"/>
          </p:nvPr>
        </p:nvSpPr>
        <p:spPr>
          <a:xfrm>
            <a:off x="902600" y="5633725"/>
            <a:ext cx="3721800" cy="25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2" type="title"/>
          </p:nvPr>
        </p:nvSpPr>
        <p:spPr>
          <a:xfrm>
            <a:off x="9324750" y="1272000"/>
            <a:ext cx="3998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3" type="body"/>
          </p:nvPr>
        </p:nvSpPr>
        <p:spPr>
          <a:xfrm>
            <a:off x="9462900" y="5633725"/>
            <a:ext cx="3721800" cy="25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4" type="title"/>
          </p:nvPr>
        </p:nvSpPr>
        <p:spPr>
          <a:xfrm>
            <a:off x="5044600" y="7567575"/>
            <a:ext cx="3998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5" type="body"/>
          </p:nvPr>
        </p:nvSpPr>
        <p:spPr>
          <a:xfrm>
            <a:off x="5182750" y="2415000"/>
            <a:ext cx="3721800" cy="25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6" type="title"/>
          </p:nvPr>
        </p:nvSpPr>
        <p:spPr>
          <a:xfrm>
            <a:off x="13604900" y="7567575"/>
            <a:ext cx="3998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7" type="body"/>
          </p:nvPr>
        </p:nvSpPr>
        <p:spPr>
          <a:xfrm>
            <a:off x="13743050" y="2415000"/>
            <a:ext cx="3721800" cy="25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/>
          <p:nvPr>
            <p:ph idx="2" type="pic"/>
          </p:nvPr>
        </p:nvSpPr>
        <p:spPr>
          <a:xfrm>
            <a:off x="200" y="0"/>
            <a:ext cx="62139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6899675" y="1584700"/>
            <a:ext cx="7910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grpSp>
        <p:nvGrpSpPr>
          <p:cNvPr id="69" name="Google Shape;69;p6"/>
          <p:cNvGrpSpPr/>
          <p:nvPr/>
        </p:nvGrpSpPr>
        <p:grpSpPr>
          <a:xfrm>
            <a:off x="6899683" y="3543888"/>
            <a:ext cx="5065444" cy="2775914"/>
            <a:chOff x="0" y="-38100"/>
            <a:chExt cx="1334100" cy="731100"/>
          </a:xfrm>
        </p:grpSpPr>
        <p:sp>
          <p:nvSpPr>
            <p:cNvPr id="70" name="Google Shape;70;p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6"/>
            <p:cNvSpPr txBox="1"/>
            <p:nvPr/>
          </p:nvSpPr>
          <p:spPr>
            <a:xfrm>
              <a:off x="0" y="-38100"/>
              <a:ext cx="1334100" cy="7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6"/>
          <p:cNvSpPr txBox="1"/>
          <p:nvPr/>
        </p:nvSpPr>
        <p:spPr>
          <a:xfrm>
            <a:off x="7385723" y="4580225"/>
            <a:ext cx="820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73" name="Google Shape;73;p6"/>
          <p:cNvGrpSpPr/>
          <p:nvPr/>
        </p:nvGrpSpPr>
        <p:grpSpPr>
          <a:xfrm>
            <a:off x="12194041" y="3543888"/>
            <a:ext cx="5065444" cy="2775914"/>
            <a:chOff x="0" y="-38100"/>
            <a:chExt cx="1334100" cy="731100"/>
          </a:xfrm>
        </p:grpSpPr>
        <p:sp>
          <p:nvSpPr>
            <p:cNvPr id="74" name="Google Shape;74;p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6"/>
            <p:cNvSpPr txBox="1"/>
            <p:nvPr/>
          </p:nvSpPr>
          <p:spPr>
            <a:xfrm>
              <a:off x="0" y="-38100"/>
              <a:ext cx="1334100" cy="7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6"/>
          <p:cNvSpPr txBox="1"/>
          <p:nvPr/>
        </p:nvSpPr>
        <p:spPr>
          <a:xfrm>
            <a:off x="12680089" y="4580228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02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77" name="Google Shape;77;p6"/>
          <p:cNvGrpSpPr/>
          <p:nvPr/>
        </p:nvGrpSpPr>
        <p:grpSpPr>
          <a:xfrm>
            <a:off x="6899683" y="6482557"/>
            <a:ext cx="5065444" cy="2775914"/>
            <a:chOff x="0" y="-38100"/>
            <a:chExt cx="1334100" cy="731100"/>
          </a:xfrm>
        </p:grpSpPr>
        <p:sp>
          <p:nvSpPr>
            <p:cNvPr id="78" name="Google Shape;78;p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6"/>
            <p:cNvSpPr txBox="1"/>
            <p:nvPr/>
          </p:nvSpPr>
          <p:spPr>
            <a:xfrm>
              <a:off x="0" y="-38100"/>
              <a:ext cx="1334100" cy="7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6"/>
          <p:cNvSpPr txBox="1"/>
          <p:nvPr/>
        </p:nvSpPr>
        <p:spPr>
          <a:xfrm>
            <a:off x="7385730" y="7518897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03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2194041" y="6482557"/>
            <a:ext cx="5065444" cy="2775914"/>
            <a:chOff x="0" y="-38100"/>
            <a:chExt cx="1334100" cy="731100"/>
          </a:xfrm>
        </p:grpSpPr>
        <p:sp>
          <p:nvSpPr>
            <p:cNvPr id="82" name="Google Shape;82;p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6"/>
            <p:cNvSpPr txBox="1"/>
            <p:nvPr/>
          </p:nvSpPr>
          <p:spPr>
            <a:xfrm>
              <a:off x="0" y="-38100"/>
              <a:ext cx="1334100" cy="7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6"/>
          <p:cNvSpPr txBox="1"/>
          <p:nvPr/>
        </p:nvSpPr>
        <p:spPr>
          <a:xfrm>
            <a:off x="12680089" y="7518897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04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85" name="Google Shape;85;p6"/>
          <p:cNvSpPr txBox="1"/>
          <p:nvPr/>
        </p:nvSpPr>
        <p:spPr>
          <a:xfrm>
            <a:off x="1028700" y="9475979"/>
            <a:ext cx="240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86" name="Google Shape;86;p6"/>
          <p:cNvGrpSpPr/>
          <p:nvPr/>
        </p:nvGrpSpPr>
        <p:grpSpPr>
          <a:xfrm>
            <a:off x="16620919" y="966799"/>
            <a:ext cx="638507" cy="889523"/>
            <a:chOff x="16620919" y="966799"/>
            <a:chExt cx="638507" cy="889523"/>
          </a:xfrm>
        </p:grpSpPr>
        <p:grpSp>
          <p:nvGrpSpPr>
            <p:cNvPr id="87" name="Google Shape;87;p6"/>
            <p:cNvGrpSpPr/>
            <p:nvPr/>
          </p:nvGrpSpPr>
          <p:grpSpPr>
            <a:xfrm>
              <a:off x="16620919" y="966799"/>
              <a:ext cx="638507" cy="889523"/>
              <a:chOff x="0" y="-38100"/>
              <a:chExt cx="393000" cy="547500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8C52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89" name="Google Shape;89;p6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0" sz="1800" u="none" cap="none" strike="noStrike">
                  <a:solidFill>
                    <a:schemeClr val="dk1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</p:grpSp>
        <p:sp>
          <p:nvSpPr>
            <p:cNvPr id="90" name="Google Shape;90;p6"/>
            <p:cNvSpPr txBox="1"/>
            <p:nvPr/>
          </p:nvSpPr>
          <p:spPr>
            <a:xfrm>
              <a:off x="16761086" y="1067850"/>
              <a:ext cx="3582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91" name="Google Shape;91;p6"/>
          <p:cNvSpPr txBox="1"/>
          <p:nvPr>
            <p:ph idx="1" type="subTitle"/>
          </p:nvPr>
        </p:nvSpPr>
        <p:spPr>
          <a:xfrm>
            <a:off x="8378725" y="4227725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2" name="Google Shape;92;p6"/>
          <p:cNvSpPr txBox="1"/>
          <p:nvPr>
            <p:ph idx="3" type="body"/>
          </p:nvPr>
        </p:nvSpPr>
        <p:spPr>
          <a:xfrm>
            <a:off x="8378725" y="4777025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3" name="Google Shape;93;p6"/>
          <p:cNvSpPr txBox="1"/>
          <p:nvPr>
            <p:ph idx="4" type="subTitle"/>
          </p:nvPr>
        </p:nvSpPr>
        <p:spPr>
          <a:xfrm>
            <a:off x="8378725" y="713600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4" name="Google Shape;94;p6"/>
          <p:cNvSpPr txBox="1"/>
          <p:nvPr>
            <p:ph idx="5" type="body"/>
          </p:nvPr>
        </p:nvSpPr>
        <p:spPr>
          <a:xfrm>
            <a:off x="8378725" y="768530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5" name="Google Shape;95;p6"/>
          <p:cNvSpPr txBox="1"/>
          <p:nvPr>
            <p:ph idx="6" type="subTitle"/>
          </p:nvPr>
        </p:nvSpPr>
        <p:spPr>
          <a:xfrm>
            <a:off x="13691850" y="416360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6" name="Google Shape;96;p6"/>
          <p:cNvSpPr txBox="1"/>
          <p:nvPr>
            <p:ph idx="7" type="body"/>
          </p:nvPr>
        </p:nvSpPr>
        <p:spPr>
          <a:xfrm>
            <a:off x="13691850" y="471290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97" name="Google Shape;97;p6"/>
          <p:cNvSpPr txBox="1"/>
          <p:nvPr>
            <p:ph idx="8" type="subTitle"/>
          </p:nvPr>
        </p:nvSpPr>
        <p:spPr>
          <a:xfrm>
            <a:off x="13691850" y="716640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8" name="Google Shape;98;p6"/>
          <p:cNvSpPr txBox="1"/>
          <p:nvPr>
            <p:ph idx="9" type="body"/>
          </p:nvPr>
        </p:nvSpPr>
        <p:spPr>
          <a:xfrm>
            <a:off x="13691850" y="771570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>
            <p:ph idx="2" type="pic"/>
          </p:nvPr>
        </p:nvSpPr>
        <p:spPr>
          <a:xfrm>
            <a:off x="0" y="-900"/>
            <a:ext cx="18288000" cy="102888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7"/>
          <p:cNvSpPr/>
          <p:nvPr/>
        </p:nvSpPr>
        <p:spPr>
          <a:xfrm>
            <a:off x="-1500" y="-85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02" name="Google Shape;102;p7"/>
          <p:cNvSpPr txBox="1"/>
          <p:nvPr>
            <p:ph type="title"/>
          </p:nvPr>
        </p:nvSpPr>
        <p:spPr>
          <a:xfrm>
            <a:off x="1028700" y="5513150"/>
            <a:ext cx="1326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grpSp>
        <p:nvGrpSpPr>
          <p:cNvPr id="103" name="Google Shape;103;p7"/>
          <p:cNvGrpSpPr/>
          <p:nvPr/>
        </p:nvGrpSpPr>
        <p:grpSpPr>
          <a:xfrm>
            <a:off x="15394414" y="884038"/>
            <a:ext cx="1864897" cy="2503866"/>
            <a:chOff x="0" y="-38100"/>
            <a:chExt cx="491163" cy="659450"/>
          </a:xfrm>
        </p:grpSpPr>
        <p:sp>
          <p:nvSpPr>
            <p:cNvPr id="104" name="Google Shape;104;p7"/>
            <p:cNvSpPr/>
            <p:nvPr/>
          </p:nvSpPr>
          <p:spPr>
            <a:xfrm>
              <a:off x="0" y="0"/>
              <a:ext cx="491163" cy="621350"/>
            </a:xfrm>
            <a:custGeom>
              <a:rect b="b" l="l" r="r" t="t"/>
              <a:pathLst>
                <a:path extrusionOk="0" h="621350" w="491163">
                  <a:moveTo>
                    <a:pt x="83028" y="0"/>
                  </a:moveTo>
                  <a:lnTo>
                    <a:pt x="408135" y="0"/>
                  </a:lnTo>
                  <a:cubicBezTo>
                    <a:pt x="430155" y="0"/>
                    <a:pt x="451274" y="8748"/>
                    <a:pt x="466845" y="24318"/>
                  </a:cubicBezTo>
                  <a:cubicBezTo>
                    <a:pt x="482416" y="39889"/>
                    <a:pt x="491163" y="61008"/>
                    <a:pt x="491163" y="83028"/>
                  </a:cubicBezTo>
                  <a:lnTo>
                    <a:pt x="491163" y="538321"/>
                  </a:lnTo>
                  <a:cubicBezTo>
                    <a:pt x="491163" y="584177"/>
                    <a:pt x="453990" y="621350"/>
                    <a:pt x="408135" y="621350"/>
                  </a:cubicBezTo>
                  <a:lnTo>
                    <a:pt x="83028" y="621350"/>
                  </a:lnTo>
                  <a:cubicBezTo>
                    <a:pt x="61008" y="621350"/>
                    <a:pt x="39889" y="612602"/>
                    <a:pt x="24318" y="597031"/>
                  </a:cubicBezTo>
                  <a:cubicBezTo>
                    <a:pt x="8748" y="581460"/>
                    <a:pt x="0" y="560342"/>
                    <a:pt x="0" y="538321"/>
                  </a:cubicBezTo>
                  <a:lnTo>
                    <a:pt x="0" y="83028"/>
                  </a:lnTo>
                  <a:cubicBezTo>
                    <a:pt x="0" y="61008"/>
                    <a:pt x="8748" y="39889"/>
                    <a:pt x="24318" y="24318"/>
                  </a:cubicBezTo>
                  <a:cubicBezTo>
                    <a:pt x="39889" y="8748"/>
                    <a:pt x="61008" y="0"/>
                    <a:pt x="830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143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7"/>
            <p:cNvSpPr txBox="1"/>
            <p:nvPr/>
          </p:nvSpPr>
          <p:spPr>
            <a:xfrm>
              <a:off x="0" y="-38100"/>
              <a:ext cx="491100" cy="6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7"/>
          <p:cNvSpPr txBox="1"/>
          <p:nvPr/>
        </p:nvSpPr>
        <p:spPr>
          <a:xfrm>
            <a:off x="15622457" y="1105632"/>
            <a:ext cx="14088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89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2024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7" name="Google Shape;107;p7"/>
          <p:cNvSpPr txBox="1"/>
          <p:nvPr>
            <p:ph idx="3" type="title"/>
          </p:nvPr>
        </p:nvSpPr>
        <p:spPr>
          <a:xfrm>
            <a:off x="1028700" y="3318725"/>
            <a:ext cx="4042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108" name="Google Shape;108;p7"/>
          <p:cNvSpPr txBox="1"/>
          <p:nvPr>
            <p:ph idx="1" type="body"/>
          </p:nvPr>
        </p:nvSpPr>
        <p:spPr>
          <a:xfrm>
            <a:off x="1198300" y="7282025"/>
            <a:ext cx="11952300" cy="19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indent="-406400" lvl="1" marL="91440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>
                <a:solidFill>
                  <a:schemeClr val="lt1"/>
                </a:solidFill>
              </a:defRPr>
            </a:lvl2pPr>
            <a:lvl3pPr indent="-406400" lvl="2" marL="137160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3pPr>
            <a:lvl4pPr indent="-406400" lvl="3" marL="1828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>
                <a:solidFill>
                  <a:schemeClr val="lt1"/>
                </a:solidFill>
              </a:defRPr>
            </a:lvl4pPr>
            <a:lvl5pPr indent="-406400" lvl="4" marL="22860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»"/>
              <a:defRPr sz="2800">
                <a:solidFill>
                  <a:schemeClr val="lt1"/>
                </a:solidFill>
              </a:defRPr>
            </a:lvl5pPr>
            <a:lvl6pPr indent="-40640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6pPr>
            <a:lvl7pPr indent="-40640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7pPr>
            <a:lvl8pPr indent="-40640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8pPr>
            <a:lvl9pPr indent="-40640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8"/>
          <p:cNvGrpSpPr/>
          <p:nvPr/>
        </p:nvGrpSpPr>
        <p:grpSpPr>
          <a:xfrm>
            <a:off x="5814497" y="6715282"/>
            <a:ext cx="6659027" cy="6659027"/>
            <a:chOff x="0" y="0"/>
            <a:chExt cx="812800" cy="812800"/>
          </a:xfrm>
        </p:grpSpPr>
        <p:sp>
          <p:nvSpPr>
            <p:cNvPr id="111" name="Google Shape;111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8"/>
          <p:cNvGrpSpPr/>
          <p:nvPr/>
        </p:nvGrpSpPr>
        <p:grpSpPr>
          <a:xfrm>
            <a:off x="4345059" y="5488059"/>
            <a:ext cx="9597868" cy="9597868"/>
            <a:chOff x="0" y="0"/>
            <a:chExt cx="812800" cy="812800"/>
          </a:xfrm>
        </p:grpSpPr>
        <p:sp>
          <p:nvSpPr>
            <p:cNvPr id="114" name="Google Shape;114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80975">
              <a:solidFill>
                <a:srgbClr val="8C52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8"/>
          <p:cNvGrpSpPr/>
          <p:nvPr/>
        </p:nvGrpSpPr>
        <p:grpSpPr>
          <a:xfrm>
            <a:off x="3504432" y="7577048"/>
            <a:ext cx="1681277" cy="1681277"/>
            <a:chOff x="0" y="0"/>
            <a:chExt cx="812800" cy="812800"/>
          </a:xfrm>
        </p:grpSpPr>
        <p:sp>
          <p:nvSpPr>
            <p:cNvPr id="117" name="Google Shape;117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862052" y="7986480"/>
            <a:ext cx="966014" cy="862387"/>
          </a:xfrm>
          <a:custGeom>
            <a:rect b="b" l="l" r="r" t="t"/>
            <a:pathLst>
              <a:path extrusionOk="0" h="862387" w="966014">
                <a:moveTo>
                  <a:pt x="0" y="0"/>
                </a:moveTo>
                <a:lnTo>
                  <a:pt x="966014" y="0"/>
                </a:lnTo>
                <a:lnTo>
                  <a:pt x="966014" y="862387"/>
                </a:lnTo>
                <a:lnTo>
                  <a:pt x="0" y="862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0" name="Google Shape;120;p8"/>
          <p:cNvGrpSpPr/>
          <p:nvPr/>
        </p:nvGrpSpPr>
        <p:grpSpPr>
          <a:xfrm>
            <a:off x="6126452" y="5190973"/>
            <a:ext cx="1681277" cy="1681277"/>
            <a:chOff x="0" y="0"/>
            <a:chExt cx="812800" cy="812800"/>
          </a:xfrm>
        </p:grpSpPr>
        <p:sp>
          <p:nvSpPr>
            <p:cNvPr id="121" name="Google Shape;121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6587949" y="5599354"/>
            <a:ext cx="758256" cy="863439"/>
          </a:xfrm>
          <a:custGeom>
            <a:rect b="b" l="l" r="r" t="t"/>
            <a:pathLst>
              <a:path extrusionOk="0" h="863439" w="758256">
                <a:moveTo>
                  <a:pt x="0" y="0"/>
                </a:moveTo>
                <a:lnTo>
                  <a:pt x="758257" y="0"/>
                </a:lnTo>
                <a:lnTo>
                  <a:pt x="758257" y="863438"/>
                </a:lnTo>
                <a:lnTo>
                  <a:pt x="0" y="86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4" name="Google Shape;124;p8"/>
          <p:cNvGrpSpPr/>
          <p:nvPr/>
        </p:nvGrpSpPr>
        <p:grpSpPr>
          <a:xfrm>
            <a:off x="10461785" y="5190447"/>
            <a:ext cx="1681277" cy="1681277"/>
            <a:chOff x="0" y="0"/>
            <a:chExt cx="812800" cy="812800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8"/>
          <p:cNvSpPr/>
          <p:nvPr/>
        </p:nvSpPr>
        <p:spPr>
          <a:xfrm>
            <a:off x="10870691" y="5598828"/>
            <a:ext cx="863439" cy="863439"/>
          </a:xfrm>
          <a:custGeom>
            <a:rect b="b" l="l" r="r" t="t"/>
            <a:pathLst>
              <a:path extrusionOk="0" h="863439" w="863439">
                <a:moveTo>
                  <a:pt x="0" y="0"/>
                </a:moveTo>
                <a:lnTo>
                  <a:pt x="863439" y="0"/>
                </a:lnTo>
                <a:lnTo>
                  <a:pt x="863439" y="863438"/>
                </a:lnTo>
                <a:lnTo>
                  <a:pt x="0" y="86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8" name="Google Shape;128;p8"/>
          <p:cNvGrpSpPr/>
          <p:nvPr/>
        </p:nvGrpSpPr>
        <p:grpSpPr>
          <a:xfrm>
            <a:off x="13102153" y="7577048"/>
            <a:ext cx="1681277" cy="1681277"/>
            <a:chOff x="0" y="0"/>
            <a:chExt cx="812800" cy="812800"/>
          </a:xfrm>
        </p:grpSpPr>
        <p:sp>
          <p:nvSpPr>
            <p:cNvPr id="129" name="Google Shape;12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8"/>
          <p:cNvSpPr/>
          <p:nvPr/>
        </p:nvSpPr>
        <p:spPr>
          <a:xfrm>
            <a:off x="13318936" y="8106868"/>
            <a:ext cx="1248011" cy="741999"/>
          </a:xfrm>
          <a:custGeom>
            <a:rect b="b" l="l" r="r" t="t"/>
            <a:pathLst>
              <a:path extrusionOk="0" h="741999" w="1248011">
                <a:moveTo>
                  <a:pt x="0" y="0"/>
                </a:moveTo>
                <a:lnTo>
                  <a:pt x="1248011" y="0"/>
                </a:lnTo>
                <a:lnTo>
                  <a:pt x="1248011" y="741999"/>
                </a:lnTo>
                <a:lnTo>
                  <a:pt x="0" y="741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2" name="Google Shape;132;p8"/>
          <p:cNvCxnSpPr/>
          <p:nvPr/>
        </p:nvCxnSpPr>
        <p:spPr>
          <a:xfrm>
            <a:off x="2615796" y="8398624"/>
            <a:ext cx="8886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8"/>
          <p:cNvCxnSpPr/>
          <p:nvPr/>
        </p:nvCxnSpPr>
        <p:spPr>
          <a:xfrm rot="10800000">
            <a:off x="2669562" y="3905224"/>
            <a:ext cx="0" cy="449340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8"/>
          <p:cNvCxnSpPr/>
          <p:nvPr/>
        </p:nvCxnSpPr>
        <p:spPr>
          <a:xfrm>
            <a:off x="1196054" y="3905098"/>
            <a:ext cx="33165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8"/>
          <p:cNvCxnSpPr/>
          <p:nvPr/>
        </p:nvCxnSpPr>
        <p:spPr>
          <a:xfrm>
            <a:off x="5389232" y="3905098"/>
            <a:ext cx="33165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6" name="Google Shape;136;p8"/>
          <p:cNvCxnSpPr/>
          <p:nvPr/>
        </p:nvCxnSpPr>
        <p:spPr>
          <a:xfrm>
            <a:off x="9582410" y="3905098"/>
            <a:ext cx="33165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8"/>
          <p:cNvCxnSpPr/>
          <p:nvPr/>
        </p:nvCxnSpPr>
        <p:spPr>
          <a:xfrm>
            <a:off x="13775587" y="3905098"/>
            <a:ext cx="33165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8"/>
          <p:cNvCxnSpPr/>
          <p:nvPr/>
        </p:nvCxnSpPr>
        <p:spPr>
          <a:xfrm rot="10800000">
            <a:off x="6919453" y="3905173"/>
            <a:ext cx="0" cy="128580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8"/>
          <p:cNvCxnSpPr/>
          <p:nvPr/>
        </p:nvCxnSpPr>
        <p:spPr>
          <a:xfrm rot="10800000">
            <a:off x="11302411" y="3857559"/>
            <a:ext cx="0" cy="163050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p8"/>
          <p:cNvCxnSpPr/>
          <p:nvPr/>
        </p:nvCxnSpPr>
        <p:spPr>
          <a:xfrm>
            <a:off x="14783405" y="8430243"/>
            <a:ext cx="728400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" name="Google Shape;141;p8"/>
          <p:cNvCxnSpPr/>
          <p:nvPr/>
        </p:nvCxnSpPr>
        <p:spPr>
          <a:xfrm rot="10800000">
            <a:off x="15511700" y="3905155"/>
            <a:ext cx="0" cy="455670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8"/>
          <p:cNvSpPr txBox="1"/>
          <p:nvPr>
            <p:ph idx="1" type="subTitle"/>
          </p:nvPr>
        </p:nvSpPr>
        <p:spPr>
          <a:xfrm>
            <a:off x="1280050" y="201545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3" name="Google Shape;143;p8"/>
          <p:cNvSpPr txBox="1"/>
          <p:nvPr>
            <p:ph idx="2" type="body"/>
          </p:nvPr>
        </p:nvSpPr>
        <p:spPr>
          <a:xfrm>
            <a:off x="1280050" y="256475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4" name="Google Shape;144;p8"/>
          <p:cNvSpPr txBox="1"/>
          <p:nvPr>
            <p:ph idx="3" type="subTitle"/>
          </p:nvPr>
        </p:nvSpPr>
        <p:spPr>
          <a:xfrm>
            <a:off x="5345200" y="204120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5" name="Google Shape;145;p8"/>
          <p:cNvSpPr txBox="1"/>
          <p:nvPr>
            <p:ph idx="4" type="body"/>
          </p:nvPr>
        </p:nvSpPr>
        <p:spPr>
          <a:xfrm>
            <a:off x="5345200" y="259050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6" name="Google Shape;146;p8"/>
          <p:cNvSpPr txBox="1"/>
          <p:nvPr>
            <p:ph idx="5" type="subTitle"/>
          </p:nvPr>
        </p:nvSpPr>
        <p:spPr>
          <a:xfrm>
            <a:off x="9666400" y="201545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7" name="Google Shape;147;p8"/>
          <p:cNvSpPr txBox="1"/>
          <p:nvPr>
            <p:ph idx="6" type="body"/>
          </p:nvPr>
        </p:nvSpPr>
        <p:spPr>
          <a:xfrm>
            <a:off x="9666400" y="256475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8" name="Google Shape;148;p8"/>
          <p:cNvSpPr txBox="1"/>
          <p:nvPr>
            <p:ph idx="7" type="subTitle"/>
          </p:nvPr>
        </p:nvSpPr>
        <p:spPr>
          <a:xfrm>
            <a:off x="13859575" y="201545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9" name="Google Shape;149;p8"/>
          <p:cNvSpPr txBox="1"/>
          <p:nvPr>
            <p:ph idx="8" type="body"/>
          </p:nvPr>
        </p:nvSpPr>
        <p:spPr>
          <a:xfrm>
            <a:off x="13859575" y="2564750"/>
            <a:ext cx="3148500" cy="1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0" name="Google Shape;150;p8"/>
          <p:cNvSpPr txBox="1"/>
          <p:nvPr>
            <p:ph type="title"/>
          </p:nvPr>
        </p:nvSpPr>
        <p:spPr>
          <a:xfrm>
            <a:off x="7144875" y="7857850"/>
            <a:ext cx="3998100" cy="22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9"/>
          <p:cNvGrpSpPr/>
          <p:nvPr/>
        </p:nvGrpSpPr>
        <p:grpSpPr>
          <a:xfrm>
            <a:off x="0" y="-144662"/>
            <a:ext cx="18288118" cy="10431728"/>
            <a:chOff x="0" y="-38100"/>
            <a:chExt cx="4816592" cy="2747433"/>
          </a:xfrm>
        </p:grpSpPr>
        <p:sp>
          <p:nvSpPr>
            <p:cNvPr id="153" name="Google Shape;153;p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5C24CC">
                    <a:alpha val="60000"/>
                  </a:srgbClr>
                </a:gs>
                <a:gs pos="50000">
                  <a:srgbClr val="8C52FF">
                    <a:alpha val="60000"/>
                  </a:srgbClr>
                </a:gs>
                <a:gs pos="100000">
                  <a:srgbClr val="EDCDFF">
                    <a:alpha val="60000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54" name="Google Shape;154;p9"/>
            <p:cNvSpPr txBox="1"/>
            <p:nvPr/>
          </p:nvSpPr>
          <p:spPr>
            <a:xfrm>
              <a:off x="0" y="-38100"/>
              <a:ext cx="481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9"/>
          <p:cNvSpPr txBox="1"/>
          <p:nvPr>
            <p:ph type="title"/>
          </p:nvPr>
        </p:nvSpPr>
        <p:spPr>
          <a:xfrm>
            <a:off x="1028700" y="966800"/>
            <a:ext cx="1326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9"/>
          <p:cNvSpPr txBox="1"/>
          <p:nvPr/>
        </p:nvSpPr>
        <p:spPr>
          <a:xfrm>
            <a:off x="1028700" y="9475979"/>
            <a:ext cx="240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157" name="Google Shape;157;p9"/>
          <p:cNvGrpSpPr/>
          <p:nvPr/>
        </p:nvGrpSpPr>
        <p:grpSpPr>
          <a:xfrm>
            <a:off x="1028700" y="4721304"/>
            <a:ext cx="3662325" cy="451348"/>
            <a:chOff x="0" y="0"/>
            <a:chExt cx="4883100" cy="601797"/>
          </a:xfrm>
        </p:grpSpPr>
        <p:cxnSp>
          <p:nvCxnSpPr>
            <p:cNvPr id="158" name="Google Shape;158;p9"/>
            <p:cNvCxnSpPr/>
            <p:nvPr/>
          </p:nvCxnSpPr>
          <p:spPr>
            <a:xfrm>
              <a:off x="0" y="300917"/>
              <a:ext cx="45822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159" name="Google Shape;159;p9"/>
            <p:cNvGrpSpPr/>
            <p:nvPr/>
          </p:nvGrpSpPr>
          <p:grpSpPr>
            <a:xfrm>
              <a:off x="4281303" y="0"/>
              <a:ext cx="601797" cy="601797"/>
              <a:chOff x="0" y="0"/>
              <a:chExt cx="812800" cy="812800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1" name="Google Shape;161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" name="Google Shape;162;p9"/>
          <p:cNvGrpSpPr/>
          <p:nvPr/>
        </p:nvGrpSpPr>
        <p:grpSpPr>
          <a:xfrm>
            <a:off x="5283999" y="4721304"/>
            <a:ext cx="3662325" cy="451348"/>
            <a:chOff x="0" y="0"/>
            <a:chExt cx="4883100" cy="601797"/>
          </a:xfrm>
        </p:grpSpPr>
        <p:cxnSp>
          <p:nvCxnSpPr>
            <p:cNvPr id="163" name="Google Shape;163;p9"/>
            <p:cNvCxnSpPr/>
            <p:nvPr/>
          </p:nvCxnSpPr>
          <p:spPr>
            <a:xfrm>
              <a:off x="0" y="300917"/>
              <a:ext cx="45822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164" name="Google Shape;164;p9"/>
            <p:cNvGrpSpPr/>
            <p:nvPr/>
          </p:nvGrpSpPr>
          <p:grpSpPr>
            <a:xfrm>
              <a:off x="4281303" y="0"/>
              <a:ext cx="601797" cy="601797"/>
              <a:chOff x="0" y="0"/>
              <a:chExt cx="812800" cy="812800"/>
            </a:xfrm>
          </p:grpSpPr>
          <p:sp>
            <p:nvSpPr>
              <p:cNvPr id="165" name="Google Shape;165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6" name="Google Shape;166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" name="Google Shape;167;p9"/>
          <p:cNvGrpSpPr/>
          <p:nvPr/>
        </p:nvGrpSpPr>
        <p:grpSpPr>
          <a:xfrm>
            <a:off x="9539298" y="4721304"/>
            <a:ext cx="3662325" cy="451348"/>
            <a:chOff x="0" y="0"/>
            <a:chExt cx="4883100" cy="601797"/>
          </a:xfrm>
        </p:grpSpPr>
        <p:cxnSp>
          <p:nvCxnSpPr>
            <p:cNvPr id="168" name="Google Shape;168;p9"/>
            <p:cNvCxnSpPr/>
            <p:nvPr/>
          </p:nvCxnSpPr>
          <p:spPr>
            <a:xfrm>
              <a:off x="0" y="300917"/>
              <a:ext cx="45822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169" name="Google Shape;169;p9"/>
            <p:cNvGrpSpPr/>
            <p:nvPr/>
          </p:nvGrpSpPr>
          <p:grpSpPr>
            <a:xfrm>
              <a:off x="4281303" y="0"/>
              <a:ext cx="601797" cy="601797"/>
              <a:chOff x="0" y="0"/>
              <a:chExt cx="812800" cy="812800"/>
            </a:xfrm>
          </p:grpSpPr>
          <p:sp>
            <p:nvSpPr>
              <p:cNvPr id="170" name="Google Shape;170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1" name="Google Shape;171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2" name="Google Shape;172;p9"/>
          <p:cNvGrpSpPr/>
          <p:nvPr/>
        </p:nvGrpSpPr>
        <p:grpSpPr>
          <a:xfrm>
            <a:off x="13596948" y="4721304"/>
            <a:ext cx="3662325" cy="451348"/>
            <a:chOff x="0" y="0"/>
            <a:chExt cx="4883100" cy="601797"/>
          </a:xfrm>
        </p:grpSpPr>
        <p:cxnSp>
          <p:nvCxnSpPr>
            <p:cNvPr id="173" name="Google Shape;173;p9"/>
            <p:cNvCxnSpPr/>
            <p:nvPr/>
          </p:nvCxnSpPr>
          <p:spPr>
            <a:xfrm>
              <a:off x="0" y="300917"/>
              <a:ext cx="45822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174" name="Google Shape;174;p9"/>
            <p:cNvGrpSpPr/>
            <p:nvPr/>
          </p:nvGrpSpPr>
          <p:grpSpPr>
            <a:xfrm>
              <a:off x="4281303" y="0"/>
              <a:ext cx="601797" cy="601797"/>
              <a:chOff x="0" y="0"/>
              <a:chExt cx="812800" cy="812800"/>
            </a:xfrm>
          </p:grpSpPr>
          <p:sp>
            <p:nvSpPr>
              <p:cNvPr id="175" name="Google Shape;175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6" name="Google Shape;176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7" name="Google Shape;177;p9"/>
          <p:cNvGrpSpPr/>
          <p:nvPr/>
        </p:nvGrpSpPr>
        <p:grpSpPr>
          <a:xfrm>
            <a:off x="16620919" y="966798"/>
            <a:ext cx="638517" cy="889537"/>
            <a:chOff x="0" y="-82536"/>
            <a:chExt cx="851356" cy="1186049"/>
          </a:xfrm>
        </p:grpSpPr>
        <p:grpSp>
          <p:nvGrpSpPr>
            <p:cNvPr id="178" name="Google Shape;178;p9"/>
            <p:cNvGrpSpPr/>
            <p:nvPr/>
          </p:nvGrpSpPr>
          <p:grpSpPr>
            <a:xfrm>
              <a:off x="0" y="-82536"/>
              <a:ext cx="851356" cy="1186049"/>
              <a:chOff x="0" y="-38100"/>
              <a:chExt cx="393000" cy="547500"/>
            </a:xfrm>
          </p:grpSpPr>
          <p:sp>
            <p:nvSpPr>
              <p:cNvPr id="179" name="Google Shape;179;p9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1" name="Google Shape;181;p9"/>
            <p:cNvSpPr txBox="1"/>
            <p:nvPr/>
          </p:nvSpPr>
          <p:spPr>
            <a:xfrm>
              <a:off x="172540" y="59383"/>
              <a:ext cx="5061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182" name="Google Shape;182;p9"/>
          <p:cNvSpPr txBox="1"/>
          <p:nvPr>
            <p:ph idx="2" type="title"/>
          </p:nvPr>
        </p:nvSpPr>
        <p:spPr>
          <a:xfrm>
            <a:off x="843100" y="3185950"/>
            <a:ext cx="366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9"/>
          <p:cNvSpPr txBox="1"/>
          <p:nvPr>
            <p:ph idx="1" type="body"/>
          </p:nvPr>
        </p:nvSpPr>
        <p:spPr>
          <a:xfrm>
            <a:off x="843100" y="5284126"/>
            <a:ext cx="3148500" cy="306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84" name="Google Shape;184;p9"/>
          <p:cNvSpPr txBox="1"/>
          <p:nvPr>
            <p:ph idx="3" type="title"/>
          </p:nvPr>
        </p:nvSpPr>
        <p:spPr>
          <a:xfrm>
            <a:off x="5283950" y="3185950"/>
            <a:ext cx="366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9"/>
          <p:cNvSpPr txBox="1"/>
          <p:nvPr>
            <p:ph idx="4" type="body"/>
          </p:nvPr>
        </p:nvSpPr>
        <p:spPr>
          <a:xfrm>
            <a:off x="5283950" y="5284126"/>
            <a:ext cx="3148500" cy="306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86" name="Google Shape;186;p9"/>
          <p:cNvSpPr txBox="1"/>
          <p:nvPr>
            <p:ph idx="5" type="title"/>
          </p:nvPr>
        </p:nvSpPr>
        <p:spPr>
          <a:xfrm>
            <a:off x="9440450" y="3185950"/>
            <a:ext cx="366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9"/>
          <p:cNvSpPr txBox="1"/>
          <p:nvPr>
            <p:ph idx="6" type="body"/>
          </p:nvPr>
        </p:nvSpPr>
        <p:spPr>
          <a:xfrm>
            <a:off x="9440450" y="5284126"/>
            <a:ext cx="3148500" cy="306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88" name="Google Shape;188;p9"/>
          <p:cNvSpPr txBox="1"/>
          <p:nvPr>
            <p:ph idx="7" type="title"/>
          </p:nvPr>
        </p:nvSpPr>
        <p:spPr>
          <a:xfrm>
            <a:off x="13596950" y="3185950"/>
            <a:ext cx="3662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None/>
              <a:defRPr sz="6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p9"/>
          <p:cNvSpPr txBox="1"/>
          <p:nvPr>
            <p:ph idx="8" type="body"/>
          </p:nvPr>
        </p:nvSpPr>
        <p:spPr>
          <a:xfrm>
            <a:off x="13596950" y="5284126"/>
            <a:ext cx="3148500" cy="306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>
            <p:ph idx="2" type="pic"/>
          </p:nvPr>
        </p:nvSpPr>
        <p:spPr>
          <a:xfrm>
            <a:off x="1025200" y="2695275"/>
            <a:ext cx="2732400" cy="27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0"/>
          <p:cNvSpPr/>
          <p:nvPr>
            <p:ph idx="3" type="pic"/>
          </p:nvPr>
        </p:nvSpPr>
        <p:spPr>
          <a:xfrm>
            <a:off x="1025200" y="6004275"/>
            <a:ext cx="2732400" cy="27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0"/>
          <p:cNvSpPr/>
          <p:nvPr>
            <p:ph idx="4" type="pic"/>
          </p:nvPr>
        </p:nvSpPr>
        <p:spPr>
          <a:xfrm>
            <a:off x="8597825" y="2689000"/>
            <a:ext cx="2732400" cy="27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0"/>
          <p:cNvSpPr/>
          <p:nvPr>
            <p:ph idx="5" type="pic"/>
          </p:nvPr>
        </p:nvSpPr>
        <p:spPr>
          <a:xfrm>
            <a:off x="8597825" y="5998000"/>
            <a:ext cx="2732400" cy="27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1028700" y="991325"/>
            <a:ext cx="1326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grpSp>
        <p:nvGrpSpPr>
          <p:cNvPr id="196" name="Google Shape;196;p10"/>
          <p:cNvGrpSpPr/>
          <p:nvPr/>
        </p:nvGrpSpPr>
        <p:grpSpPr>
          <a:xfrm>
            <a:off x="16170457" y="7208392"/>
            <a:ext cx="1539281" cy="1539281"/>
            <a:chOff x="0" y="0"/>
            <a:chExt cx="812800" cy="812800"/>
          </a:xfrm>
        </p:grpSpPr>
        <p:sp>
          <p:nvSpPr>
            <p:cNvPr id="197" name="Google Shape;19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98" name="Google Shape;198;p1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0"/>
          <p:cNvGrpSpPr/>
          <p:nvPr/>
        </p:nvGrpSpPr>
        <p:grpSpPr>
          <a:xfrm>
            <a:off x="16170457" y="8747696"/>
            <a:ext cx="1539281" cy="1539281"/>
            <a:chOff x="0" y="0"/>
            <a:chExt cx="812800" cy="812800"/>
          </a:xfrm>
        </p:grpSpPr>
        <p:sp>
          <p:nvSpPr>
            <p:cNvPr id="200" name="Google Shape;20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01" name="Google Shape;201;p1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0"/>
          <p:cNvGrpSpPr/>
          <p:nvPr/>
        </p:nvGrpSpPr>
        <p:grpSpPr>
          <a:xfrm>
            <a:off x="16170457" y="5669088"/>
            <a:ext cx="1539281" cy="1539281"/>
            <a:chOff x="0" y="0"/>
            <a:chExt cx="812800" cy="812800"/>
          </a:xfrm>
        </p:grpSpPr>
        <p:sp>
          <p:nvSpPr>
            <p:cNvPr id="203" name="Google Shape;20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04" name="Google Shape;204;p1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0"/>
          <p:cNvGrpSpPr/>
          <p:nvPr/>
        </p:nvGrpSpPr>
        <p:grpSpPr>
          <a:xfrm>
            <a:off x="16170457" y="4129785"/>
            <a:ext cx="1539281" cy="1539281"/>
            <a:chOff x="0" y="0"/>
            <a:chExt cx="812800" cy="812800"/>
          </a:xfrm>
        </p:grpSpPr>
        <p:sp>
          <p:nvSpPr>
            <p:cNvPr id="206" name="Google Shape;20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207" name="Google Shape;207;p1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0"/>
          <p:cNvSpPr txBox="1"/>
          <p:nvPr>
            <p:ph idx="1" type="subTitle"/>
          </p:nvPr>
        </p:nvSpPr>
        <p:spPr>
          <a:xfrm>
            <a:off x="4230725" y="3580475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6" type="body"/>
          </p:nvPr>
        </p:nvSpPr>
        <p:spPr>
          <a:xfrm>
            <a:off x="4230725" y="4291000"/>
            <a:ext cx="3148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10" name="Google Shape;210;p10"/>
          <p:cNvSpPr txBox="1"/>
          <p:nvPr>
            <p:ph idx="7" type="subTitle"/>
          </p:nvPr>
        </p:nvSpPr>
        <p:spPr>
          <a:xfrm>
            <a:off x="4230725" y="674400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1" name="Google Shape;211;p10"/>
          <p:cNvSpPr txBox="1"/>
          <p:nvPr>
            <p:ph idx="8" type="body"/>
          </p:nvPr>
        </p:nvSpPr>
        <p:spPr>
          <a:xfrm>
            <a:off x="4230725" y="7454525"/>
            <a:ext cx="3148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12" name="Google Shape;212;p10"/>
          <p:cNvSpPr txBox="1"/>
          <p:nvPr>
            <p:ph idx="9" type="subTitle"/>
          </p:nvPr>
        </p:nvSpPr>
        <p:spPr>
          <a:xfrm>
            <a:off x="11849475" y="3732225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3" name="Google Shape;213;p10"/>
          <p:cNvSpPr txBox="1"/>
          <p:nvPr>
            <p:ph idx="13" type="body"/>
          </p:nvPr>
        </p:nvSpPr>
        <p:spPr>
          <a:xfrm>
            <a:off x="11849475" y="4442750"/>
            <a:ext cx="3148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14" name="Google Shape;214;p10"/>
          <p:cNvSpPr txBox="1"/>
          <p:nvPr>
            <p:ph idx="14" type="subTitle"/>
          </p:nvPr>
        </p:nvSpPr>
        <p:spPr>
          <a:xfrm>
            <a:off x="11849475" y="6895750"/>
            <a:ext cx="2611800" cy="54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C52FF"/>
              </a:buClr>
              <a:buSzPts val="3200"/>
              <a:buNone/>
              <a:defRPr b="1" sz="3200">
                <a:solidFill>
                  <a:srgbClr val="8C52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5" name="Google Shape;215;p10"/>
          <p:cNvSpPr txBox="1"/>
          <p:nvPr>
            <p:ph idx="15" type="body"/>
          </p:nvPr>
        </p:nvSpPr>
        <p:spPr>
          <a:xfrm>
            <a:off x="11849475" y="7606275"/>
            <a:ext cx="3148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04825"/>
            <a:ext cx="13268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i="0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C52FF"/>
              </a:buClr>
              <a:buSzPts val="8000"/>
              <a:buFont typeface="Dosis ExtraBold"/>
              <a:buNone/>
              <a:defRPr sz="8000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83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–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6195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–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»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1E1C1A"/>
              </a:buClr>
              <a:buSzPts val="2100"/>
              <a:buFont typeface="Dosis"/>
              <a:buChar char="•"/>
              <a:defRPr i="0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1028700" y="9475979"/>
            <a:ext cx="240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12" name="Google Shape;12;p1"/>
          <p:cNvGrpSpPr/>
          <p:nvPr/>
        </p:nvGrpSpPr>
        <p:grpSpPr>
          <a:xfrm>
            <a:off x="16620919" y="966799"/>
            <a:ext cx="638507" cy="889523"/>
            <a:chOff x="16620919" y="966799"/>
            <a:chExt cx="638507" cy="889523"/>
          </a:xfrm>
        </p:grpSpPr>
        <p:grpSp>
          <p:nvGrpSpPr>
            <p:cNvPr id="13" name="Google Shape;13;p1"/>
            <p:cNvGrpSpPr/>
            <p:nvPr/>
          </p:nvGrpSpPr>
          <p:grpSpPr>
            <a:xfrm>
              <a:off x="16620919" y="966799"/>
              <a:ext cx="638507" cy="889523"/>
              <a:chOff x="0" y="-38100"/>
              <a:chExt cx="393000" cy="547500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8C52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0" sz="1800" u="none" cap="none" strike="noStrike">
                  <a:solidFill>
                    <a:schemeClr val="dk1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</p:grpSp>
        <p:sp>
          <p:nvSpPr>
            <p:cNvPr id="16" name="Google Shape;16;p1"/>
            <p:cNvSpPr txBox="1"/>
            <p:nvPr/>
          </p:nvSpPr>
          <p:spPr>
            <a:xfrm>
              <a:off x="16761086" y="1067850"/>
              <a:ext cx="3582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48.png"/><Relationship Id="rId20" Type="http://schemas.openxmlformats.org/officeDocument/2006/relationships/image" Target="../media/image29.png"/><Relationship Id="rId41" Type="http://schemas.openxmlformats.org/officeDocument/2006/relationships/image" Target="../media/image49.png"/><Relationship Id="rId22" Type="http://schemas.openxmlformats.org/officeDocument/2006/relationships/image" Target="../media/image43.png"/><Relationship Id="rId21" Type="http://schemas.openxmlformats.org/officeDocument/2006/relationships/image" Target="../media/image33.png"/><Relationship Id="rId24" Type="http://schemas.openxmlformats.org/officeDocument/2006/relationships/image" Target="../media/image30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26" Type="http://schemas.openxmlformats.org/officeDocument/2006/relationships/image" Target="../media/image38.png"/><Relationship Id="rId25" Type="http://schemas.openxmlformats.org/officeDocument/2006/relationships/image" Target="../media/image36.png"/><Relationship Id="rId28" Type="http://schemas.openxmlformats.org/officeDocument/2006/relationships/image" Target="../media/image35.png"/><Relationship Id="rId27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29" Type="http://schemas.openxmlformats.org/officeDocument/2006/relationships/image" Target="../media/image46.png"/><Relationship Id="rId7" Type="http://schemas.openxmlformats.org/officeDocument/2006/relationships/image" Target="../media/image20.png"/><Relationship Id="rId8" Type="http://schemas.openxmlformats.org/officeDocument/2006/relationships/image" Target="../media/image13.png"/><Relationship Id="rId31" Type="http://schemas.openxmlformats.org/officeDocument/2006/relationships/image" Target="../media/image41.png"/><Relationship Id="rId30" Type="http://schemas.openxmlformats.org/officeDocument/2006/relationships/image" Target="../media/image39.png"/><Relationship Id="rId11" Type="http://schemas.openxmlformats.org/officeDocument/2006/relationships/image" Target="../media/image55.png"/><Relationship Id="rId33" Type="http://schemas.openxmlformats.org/officeDocument/2006/relationships/image" Target="../media/image51.png"/><Relationship Id="rId10" Type="http://schemas.openxmlformats.org/officeDocument/2006/relationships/image" Target="../media/image15.png"/><Relationship Id="rId32" Type="http://schemas.openxmlformats.org/officeDocument/2006/relationships/image" Target="../media/image44.png"/><Relationship Id="rId13" Type="http://schemas.openxmlformats.org/officeDocument/2006/relationships/image" Target="../media/image22.png"/><Relationship Id="rId35" Type="http://schemas.openxmlformats.org/officeDocument/2006/relationships/image" Target="../media/image50.png"/><Relationship Id="rId12" Type="http://schemas.openxmlformats.org/officeDocument/2006/relationships/image" Target="../media/image23.png"/><Relationship Id="rId34" Type="http://schemas.openxmlformats.org/officeDocument/2006/relationships/image" Target="../media/image47.png"/><Relationship Id="rId15" Type="http://schemas.openxmlformats.org/officeDocument/2006/relationships/image" Target="../media/image42.png"/><Relationship Id="rId37" Type="http://schemas.openxmlformats.org/officeDocument/2006/relationships/image" Target="../media/image56.png"/><Relationship Id="rId14" Type="http://schemas.openxmlformats.org/officeDocument/2006/relationships/image" Target="../media/image34.png"/><Relationship Id="rId36" Type="http://schemas.openxmlformats.org/officeDocument/2006/relationships/image" Target="../media/image45.png"/><Relationship Id="rId17" Type="http://schemas.openxmlformats.org/officeDocument/2006/relationships/image" Target="../media/image24.png"/><Relationship Id="rId39" Type="http://schemas.openxmlformats.org/officeDocument/2006/relationships/image" Target="../media/image52.png"/><Relationship Id="rId16" Type="http://schemas.openxmlformats.org/officeDocument/2006/relationships/image" Target="../media/image37.png"/><Relationship Id="rId38" Type="http://schemas.openxmlformats.org/officeDocument/2006/relationships/image" Target="../media/image54.png"/><Relationship Id="rId19" Type="http://schemas.openxmlformats.org/officeDocument/2006/relationships/image" Target="../media/image27.png"/><Relationship Id="rId1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57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/>
          <p:nvPr/>
        </p:nvSpPr>
        <p:spPr>
          <a:xfrm>
            <a:off x="-50" y="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0" scaled="0"/>
          </a:gradFill>
          <a:ln>
            <a:noFill/>
          </a:ln>
        </p:spPr>
      </p:sp>
      <p:grpSp>
        <p:nvGrpSpPr>
          <p:cNvPr id="247" name="Google Shape;247;p13"/>
          <p:cNvGrpSpPr/>
          <p:nvPr/>
        </p:nvGrpSpPr>
        <p:grpSpPr>
          <a:xfrm>
            <a:off x="15394414" y="884039"/>
            <a:ext cx="1864886" cy="2503848"/>
            <a:chOff x="0" y="-38100"/>
            <a:chExt cx="491163" cy="659450"/>
          </a:xfrm>
        </p:grpSpPr>
        <p:sp>
          <p:nvSpPr>
            <p:cNvPr id="248" name="Google Shape;248;p13"/>
            <p:cNvSpPr/>
            <p:nvPr/>
          </p:nvSpPr>
          <p:spPr>
            <a:xfrm>
              <a:off x="0" y="0"/>
              <a:ext cx="491163" cy="621350"/>
            </a:xfrm>
            <a:custGeom>
              <a:rect b="b" l="l" r="r" t="t"/>
              <a:pathLst>
                <a:path extrusionOk="0" h="621350" w="491163">
                  <a:moveTo>
                    <a:pt x="83028" y="0"/>
                  </a:moveTo>
                  <a:lnTo>
                    <a:pt x="408135" y="0"/>
                  </a:lnTo>
                  <a:cubicBezTo>
                    <a:pt x="430155" y="0"/>
                    <a:pt x="451274" y="8748"/>
                    <a:pt x="466845" y="24318"/>
                  </a:cubicBezTo>
                  <a:cubicBezTo>
                    <a:pt x="482416" y="39889"/>
                    <a:pt x="491163" y="61008"/>
                    <a:pt x="491163" y="83028"/>
                  </a:cubicBezTo>
                  <a:lnTo>
                    <a:pt x="491163" y="538321"/>
                  </a:lnTo>
                  <a:cubicBezTo>
                    <a:pt x="491163" y="584177"/>
                    <a:pt x="453990" y="621350"/>
                    <a:pt x="408135" y="621350"/>
                  </a:cubicBezTo>
                  <a:lnTo>
                    <a:pt x="83028" y="621350"/>
                  </a:lnTo>
                  <a:cubicBezTo>
                    <a:pt x="61008" y="621350"/>
                    <a:pt x="39889" y="612602"/>
                    <a:pt x="24318" y="597031"/>
                  </a:cubicBezTo>
                  <a:cubicBezTo>
                    <a:pt x="8748" y="581460"/>
                    <a:pt x="0" y="560342"/>
                    <a:pt x="0" y="538321"/>
                  </a:cubicBezTo>
                  <a:lnTo>
                    <a:pt x="0" y="83028"/>
                  </a:lnTo>
                  <a:cubicBezTo>
                    <a:pt x="0" y="61008"/>
                    <a:pt x="8748" y="39889"/>
                    <a:pt x="24318" y="24318"/>
                  </a:cubicBezTo>
                  <a:cubicBezTo>
                    <a:pt x="39889" y="8748"/>
                    <a:pt x="61008" y="0"/>
                    <a:pt x="830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143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3"/>
            <p:cNvSpPr txBox="1"/>
            <p:nvPr/>
          </p:nvSpPr>
          <p:spPr>
            <a:xfrm>
              <a:off x="0" y="-38100"/>
              <a:ext cx="491163" cy="65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13"/>
          <p:cNvSpPr txBox="1"/>
          <p:nvPr/>
        </p:nvSpPr>
        <p:spPr>
          <a:xfrm>
            <a:off x="1028700" y="7768315"/>
            <a:ext cx="11603898" cy="1493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36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STRATEGIC PLANNING 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1028700" y="5153025"/>
            <a:ext cx="10435500" cy="28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738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MCKINSEY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52" name="Google Shape;252;p13"/>
          <p:cNvSpPr txBox="1"/>
          <p:nvPr/>
        </p:nvSpPr>
        <p:spPr>
          <a:xfrm>
            <a:off x="15622457" y="1105632"/>
            <a:ext cx="14088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89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2024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2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507" name="Google Shape;507;p22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5C24CC">
                    <a:alpha val="60000"/>
                  </a:srgbClr>
                </a:gs>
                <a:gs pos="50000">
                  <a:srgbClr val="8C52FF">
                    <a:alpha val="60000"/>
                  </a:srgbClr>
                </a:gs>
                <a:gs pos="100000">
                  <a:srgbClr val="EDCDFF">
                    <a:alpha val="60000"/>
                  </a:srgbClr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08" name="Google Shape;508;p2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22"/>
          <p:cNvSpPr txBox="1"/>
          <p:nvPr/>
        </p:nvSpPr>
        <p:spPr>
          <a:xfrm>
            <a:off x="1028700" y="1019175"/>
            <a:ext cx="8800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UPCOMING EVENTS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1028700" y="9475979"/>
            <a:ext cx="2407965" cy="231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511" name="Google Shape;511;p22"/>
          <p:cNvGrpSpPr/>
          <p:nvPr/>
        </p:nvGrpSpPr>
        <p:grpSpPr>
          <a:xfrm>
            <a:off x="1028700" y="4721304"/>
            <a:ext cx="3662353" cy="451375"/>
            <a:chOff x="0" y="0"/>
            <a:chExt cx="4883137" cy="601834"/>
          </a:xfrm>
        </p:grpSpPr>
        <p:cxnSp>
          <p:nvCxnSpPr>
            <p:cNvPr id="512" name="Google Shape;512;p22"/>
            <p:cNvCxnSpPr/>
            <p:nvPr/>
          </p:nvCxnSpPr>
          <p:spPr>
            <a:xfrm>
              <a:off x="0" y="300917"/>
              <a:ext cx="458222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513" name="Google Shape;513;p22"/>
            <p:cNvGrpSpPr/>
            <p:nvPr/>
          </p:nvGrpSpPr>
          <p:grpSpPr>
            <a:xfrm>
              <a:off x="4281303" y="0"/>
              <a:ext cx="601834" cy="601834"/>
              <a:chOff x="0" y="0"/>
              <a:chExt cx="812800" cy="812800"/>
            </a:xfrm>
          </p:grpSpPr>
          <p:sp>
            <p:nvSpPr>
              <p:cNvPr id="514" name="Google Shape;51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15" name="Google Shape;515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6" name="Google Shape;516;p22"/>
          <p:cNvSpPr txBox="1"/>
          <p:nvPr/>
        </p:nvSpPr>
        <p:spPr>
          <a:xfrm>
            <a:off x="1028700" y="5382229"/>
            <a:ext cx="3109046" cy="2465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517" name="Google Shape;517;p22"/>
          <p:cNvSpPr txBox="1"/>
          <p:nvPr/>
        </p:nvSpPr>
        <p:spPr>
          <a:xfrm>
            <a:off x="1028700" y="3503954"/>
            <a:ext cx="3662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JUN 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518" name="Google Shape;518;p22"/>
          <p:cNvGrpSpPr/>
          <p:nvPr/>
        </p:nvGrpSpPr>
        <p:grpSpPr>
          <a:xfrm>
            <a:off x="5283999" y="4721304"/>
            <a:ext cx="3662353" cy="451375"/>
            <a:chOff x="0" y="0"/>
            <a:chExt cx="4883137" cy="601834"/>
          </a:xfrm>
        </p:grpSpPr>
        <p:cxnSp>
          <p:nvCxnSpPr>
            <p:cNvPr id="519" name="Google Shape;519;p22"/>
            <p:cNvCxnSpPr/>
            <p:nvPr/>
          </p:nvCxnSpPr>
          <p:spPr>
            <a:xfrm>
              <a:off x="0" y="300917"/>
              <a:ext cx="458222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520" name="Google Shape;520;p22"/>
            <p:cNvGrpSpPr/>
            <p:nvPr/>
          </p:nvGrpSpPr>
          <p:grpSpPr>
            <a:xfrm>
              <a:off x="4281303" y="0"/>
              <a:ext cx="601834" cy="601834"/>
              <a:chOff x="0" y="0"/>
              <a:chExt cx="812800" cy="812800"/>
            </a:xfrm>
          </p:grpSpPr>
          <p:sp>
            <p:nvSpPr>
              <p:cNvPr id="521" name="Google Shape;52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22" name="Google Shape;522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3" name="Google Shape;523;p22"/>
          <p:cNvSpPr txBox="1"/>
          <p:nvPr/>
        </p:nvSpPr>
        <p:spPr>
          <a:xfrm>
            <a:off x="5283999" y="5382229"/>
            <a:ext cx="3109046" cy="2465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524" name="Google Shape;524;p22"/>
          <p:cNvSpPr txBox="1"/>
          <p:nvPr/>
        </p:nvSpPr>
        <p:spPr>
          <a:xfrm>
            <a:off x="5283999" y="3503954"/>
            <a:ext cx="3662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JUL 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525" name="Google Shape;525;p22"/>
          <p:cNvGrpSpPr/>
          <p:nvPr/>
        </p:nvGrpSpPr>
        <p:grpSpPr>
          <a:xfrm>
            <a:off x="9539298" y="4721304"/>
            <a:ext cx="3662353" cy="451375"/>
            <a:chOff x="0" y="0"/>
            <a:chExt cx="4883137" cy="601834"/>
          </a:xfrm>
        </p:grpSpPr>
        <p:cxnSp>
          <p:nvCxnSpPr>
            <p:cNvPr id="526" name="Google Shape;526;p22"/>
            <p:cNvCxnSpPr/>
            <p:nvPr/>
          </p:nvCxnSpPr>
          <p:spPr>
            <a:xfrm>
              <a:off x="0" y="300917"/>
              <a:ext cx="458222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527" name="Google Shape;527;p22"/>
            <p:cNvGrpSpPr/>
            <p:nvPr/>
          </p:nvGrpSpPr>
          <p:grpSpPr>
            <a:xfrm>
              <a:off x="4281303" y="0"/>
              <a:ext cx="601834" cy="601834"/>
              <a:chOff x="0" y="0"/>
              <a:chExt cx="812800" cy="812800"/>
            </a:xfrm>
          </p:grpSpPr>
          <p:sp>
            <p:nvSpPr>
              <p:cNvPr id="528" name="Google Shape;52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29" name="Google Shape;529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0" name="Google Shape;530;p22"/>
          <p:cNvSpPr txBox="1"/>
          <p:nvPr/>
        </p:nvSpPr>
        <p:spPr>
          <a:xfrm>
            <a:off x="9539298" y="5382229"/>
            <a:ext cx="3109046" cy="2465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531" name="Google Shape;531;p22"/>
          <p:cNvSpPr txBox="1"/>
          <p:nvPr/>
        </p:nvSpPr>
        <p:spPr>
          <a:xfrm>
            <a:off x="9539298" y="3503954"/>
            <a:ext cx="3662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AUG 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532" name="Google Shape;532;p22"/>
          <p:cNvGrpSpPr/>
          <p:nvPr/>
        </p:nvGrpSpPr>
        <p:grpSpPr>
          <a:xfrm>
            <a:off x="13596948" y="4721304"/>
            <a:ext cx="3662353" cy="451375"/>
            <a:chOff x="0" y="0"/>
            <a:chExt cx="4883137" cy="601834"/>
          </a:xfrm>
        </p:grpSpPr>
        <p:cxnSp>
          <p:nvCxnSpPr>
            <p:cNvPr id="533" name="Google Shape;533;p22"/>
            <p:cNvCxnSpPr/>
            <p:nvPr/>
          </p:nvCxnSpPr>
          <p:spPr>
            <a:xfrm>
              <a:off x="0" y="300917"/>
              <a:ext cx="4582220" cy="0"/>
            </a:xfrm>
            <a:prstGeom prst="straightConnector1">
              <a:avLst/>
            </a:prstGeom>
            <a:noFill/>
            <a:ln cap="flat" cmpd="sng" w="114300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  <p:grpSp>
          <p:nvGrpSpPr>
            <p:cNvPr id="534" name="Google Shape;534;p22"/>
            <p:cNvGrpSpPr/>
            <p:nvPr/>
          </p:nvGrpSpPr>
          <p:grpSpPr>
            <a:xfrm>
              <a:off x="4281303" y="0"/>
              <a:ext cx="601834" cy="601834"/>
              <a:chOff x="0" y="0"/>
              <a:chExt cx="812800" cy="812800"/>
            </a:xfrm>
          </p:grpSpPr>
          <p:sp>
            <p:nvSpPr>
              <p:cNvPr id="535" name="Google Shape;53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36" name="Google Shape;536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7" name="Google Shape;537;p22"/>
          <p:cNvSpPr txBox="1"/>
          <p:nvPr/>
        </p:nvSpPr>
        <p:spPr>
          <a:xfrm>
            <a:off x="13596948" y="5405098"/>
            <a:ext cx="3108900" cy="2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538" name="Google Shape;538;p22"/>
          <p:cNvSpPr txBox="1"/>
          <p:nvPr/>
        </p:nvSpPr>
        <p:spPr>
          <a:xfrm>
            <a:off x="13596948" y="3503954"/>
            <a:ext cx="3662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SEP 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539" name="Google Shape;539;p22"/>
          <p:cNvGrpSpPr/>
          <p:nvPr/>
        </p:nvGrpSpPr>
        <p:grpSpPr>
          <a:xfrm>
            <a:off x="16620919" y="966798"/>
            <a:ext cx="638517" cy="889537"/>
            <a:chOff x="0" y="-82536"/>
            <a:chExt cx="851356" cy="1186049"/>
          </a:xfrm>
        </p:grpSpPr>
        <p:grpSp>
          <p:nvGrpSpPr>
            <p:cNvPr id="540" name="Google Shape;540;p22"/>
            <p:cNvGrpSpPr/>
            <p:nvPr/>
          </p:nvGrpSpPr>
          <p:grpSpPr>
            <a:xfrm>
              <a:off x="0" y="-82536"/>
              <a:ext cx="851356" cy="1186049"/>
              <a:chOff x="0" y="-38100"/>
              <a:chExt cx="393000" cy="547500"/>
            </a:xfrm>
          </p:grpSpPr>
          <p:sp>
            <p:nvSpPr>
              <p:cNvPr id="541" name="Google Shape;541;p22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2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3" name="Google Shape;543;p22"/>
            <p:cNvSpPr txBox="1"/>
            <p:nvPr/>
          </p:nvSpPr>
          <p:spPr>
            <a:xfrm>
              <a:off x="172540" y="59383"/>
              <a:ext cx="5061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696825"/>
            <a:ext cx="2732250" cy="274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5988625"/>
            <a:ext cx="2732250" cy="274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7900" y="2689000"/>
            <a:ext cx="2732250" cy="2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7900" y="5988625"/>
            <a:ext cx="2732250" cy="27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3"/>
          <p:cNvSpPr txBox="1"/>
          <p:nvPr/>
        </p:nvSpPr>
        <p:spPr>
          <a:xfrm>
            <a:off x="1028700" y="1039483"/>
            <a:ext cx="44247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OUR TEAM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553" name="Google Shape;553;p23"/>
          <p:cNvGrpSpPr/>
          <p:nvPr/>
        </p:nvGrpSpPr>
        <p:grpSpPr>
          <a:xfrm>
            <a:off x="4177745" y="3235536"/>
            <a:ext cx="3255742" cy="2193850"/>
            <a:chOff x="0" y="-57150"/>
            <a:chExt cx="4340990" cy="2925134"/>
          </a:xfrm>
        </p:grpSpPr>
        <p:sp>
          <p:nvSpPr>
            <p:cNvPr id="554" name="Google Shape;554;p23"/>
            <p:cNvSpPr txBox="1"/>
            <p:nvPr/>
          </p:nvSpPr>
          <p:spPr>
            <a:xfrm>
              <a:off x="0" y="1473524"/>
              <a:ext cx="4340990" cy="1394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Lorem ipsum odor amet, consectetuer adipiscing elit. Cursus tincidunt imperdiet sem.</a:t>
              </a:r>
              <a:endParaRPr/>
            </a:p>
          </p:txBody>
        </p:sp>
        <p:sp>
          <p:nvSpPr>
            <p:cNvPr id="555" name="Google Shape;555;p23"/>
            <p:cNvSpPr txBox="1"/>
            <p:nvPr/>
          </p:nvSpPr>
          <p:spPr>
            <a:xfrm>
              <a:off x="0" y="604520"/>
              <a:ext cx="4340990" cy="52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POSITION HERE</a:t>
              </a:r>
              <a:endParaRPr/>
            </a:p>
          </p:txBody>
        </p:sp>
        <p:sp>
          <p:nvSpPr>
            <p:cNvPr id="556" name="Google Shape;556;p23"/>
            <p:cNvSpPr txBox="1"/>
            <p:nvPr/>
          </p:nvSpPr>
          <p:spPr>
            <a:xfrm>
              <a:off x="0" y="-57150"/>
              <a:ext cx="4340990" cy="699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NAME HERE</a:t>
              </a:r>
              <a:endParaRPr/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4177745" y="6527327"/>
            <a:ext cx="3255742" cy="2193851"/>
            <a:chOff x="0" y="-57150"/>
            <a:chExt cx="4340990" cy="2925134"/>
          </a:xfrm>
        </p:grpSpPr>
        <p:sp>
          <p:nvSpPr>
            <p:cNvPr id="558" name="Google Shape;558;p23"/>
            <p:cNvSpPr txBox="1"/>
            <p:nvPr/>
          </p:nvSpPr>
          <p:spPr>
            <a:xfrm>
              <a:off x="0" y="1473524"/>
              <a:ext cx="4340990" cy="1394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Lorem ipsum odor amet, consectetuer adipiscing elit. Cursus tincidunt imperdiet sem.</a:t>
              </a:r>
              <a:endParaRPr/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0" y="604520"/>
              <a:ext cx="4340990" cy="52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POSITION HERE</a:t>
              </a:r>
              <a:endParaRPr/>
            </a:p>
          </p:txBody>
        </p:sp>
        <p:sp>
          <p:nvSpPr>
            <p:cNvPr id="560" name="Google Shape;560;p23"/>
            <p:cNvSpPr txBox="1"/>
            <p:nvPr/>
          </p:nvSpPr>
          <p:spPr>
            <a:xfrm>
              <a:off x="0" y="-57150"/>
              <a:ext cx="4340990" cy="699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NAME HERE</a:t>
              </a:r>
              <a:endParaRPr/>
            </a:p>
          </p:txBody>
        </p:sp>
      </p:grpSp>
      <p:grpSp>
        <p:nvGrpSpPr>
          <p:cNvPr id="561" name="Google Shape;561;p23"/>
          <p:cNvGrpSpPr/>
          <p:nvPr/>
        </p:nvGrpSpPr>
        <p:grpSpPr>
          <a:xfrm>
            <a:off x="11749251" y="3227712"/>
            <a:ext cx="3255742" cy="2193851"/>
            <a:chOff x="0" y="-57150"/>
            <a:chExt cx="4340990" cy="2925134"/>
          </a:xfrm>
        </p:grpSpPr>
        <p:sp>
          <p:nvSpPr>
            <p:cNvPr id="562" name="Google Shape;562;p23"/>
            <p:cNvSpPr txBox="1"/>
            <p:nvPr/>
          </p:nvSpPr>
          <p:spPr>
            <a:xfrm>
              <a:off x="0" y="1473524"/>
              <a:ext cx="4340990" cy="1394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Lorem ipsum odor amet, consectetuer adipiscing elit. Cursus tincidunt imperdiet sem.</a:t>
              </a:r>
              <a:endParaRPr/>
            </a:p>
          </p:txBody>
        </p:sp>
        <p:sp>
          <p:nvSpPr>
            <p:cNvPr id="563" name="Google Shape;563;p23"/>
            <p:cNvSpPr txBox="1"/>
            <p:nvPr/>
          </p:nvSpPr>
          <p:spPr>
            <a:xfrm>
              <a:off x="0" y="604520"/>
              <a:ext cx="4340990" cy="52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POSITION HERE</a:t>
              </a:r>
              <a:endParaRPr/>
            </a:p>
          </p:txBody>
        </p:sp>
        <p:sp>
          <p:nvSpPr>
            <p:cNvPr id="564" name="Google Shape;564;p23"/>
            <p:cNvSpPr txBox="1"/>
            <p:nvPr/>
          </p:nvSpPr>
          <p:spPr>
            <a:xfrm>
              <a:off x="0" y="-57150"/>
              <a:ext cx="4340990" cy="699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NAME HERE</a:t>
              </a:r>
              <a:endParaRPr/>
            </a:p>
          </p:txBody>
        </p:sp>
      </p:grpSp>
      <p:grpSp>
        <p:nvGrpSpPr>
          <p:cNvPr id="565" name="Google Shape;565;p23"/>
          <p:cNvGrpSpPr/>
          <p:nvPr/>
        </p:nvGrpSpPr>
        <p:grpSpPr>
          <a:xfrm>
            <a:off x="11749251" y="6519504"/>
            <a:ext cx="3255742" cy="2193851"/>
            <a:chOff x="0" y="-57150"/>
            <a:chExt cx="4340990" cy="2925134"/>
          </a:xfrm>
        </p:grpSpPr>
        <p:sp>
          <p:nvSpPr>
            <p:cNvPr id="566" name="Google Shape;566;p23"/>
            <p:cNvSpPr txBox="1"/>
            <p:nvPr/>
          </p:nvSpPr>
          <p:spPr>
            <a:xfrm>
              <a:off x="0" y="1473524"/>
              <a:ext cx="4340990" cy="1394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Lorem ipsum odor amet, consectetuer adipiscing elit. Cursus tincidunt imperdiet sem.</a:t>
              </a:r>
              <a:endParaRPr/>
            </a:p>
          </p:txBody>
        </p:sp>
        <p:sp>
          <p:nvSpPr>
            <p:cNvPr id="567" name="Google Shape;567;p23"/>
            <p:cNvSpPr txBox="1"/>
            <p:nvPr/>
          </p:nvSpPr>
          <p:spPr>
            <a:xfrm>
              <a:off x="0" y="604520"/>
              <a:ext cx="4340990" cy="523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E1C1A"/>
                  </a:solidFill>
                  <a:latin typeface="Dosis"/>
                  <a:ea typeface="Dosis"/>
                  <a:cs typeface="Dosis"/>
                  <a:sym typeface="Dosis"/>
                </a:rPr>
                <a:t>POSITION HERE</a:t>
              </a:r>
              <a:endParaRPr/>
            </a:p>
          </p:txBody>
        </p:sp>
        <p:sp>
          <p:nvSpPr>
            <p:cNvPr id="568" name="Google Shape;568;p23"/>
            <p:cNvSpPr txBox="1"/>
            <p:nvPr/>
          </p:nvSpPr>
          <p:spPr>
            <a:xfrm>
              <a:off x="0" y="-57150"/>
              <a:ext cx="4340990" cy="699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NAME HERE</a:t>
              </a:r>
              <a:endParaRPr/>
            </a:p>
          </p:txBody>
        </p:sp>
      </p:grpSp>
      <p:grpSp>
        <p:nvGrpSpPr>
          <p:cNvPr id="569" name="Google Shape;569;p23"/>
          <p:cNvGrpSpPr/>
          <p:nvPr/>
        </p:nvGrpSpPr>
        <p:grpSpPr>
          <a:xfrm>
            <a:off x="16170457" y="7208392"/>
            <a:ext cx="1539304" cy="1539304"/>
            <a:chOff x="0" y="0"/>
            <a:chExt cx="812800" cy="812800"/>
          </a:xfrm>
        </p:grpSpPr>
        <p:sp>
          <p:nvSpPr>
            <p:cNvPr id="570" name="Google Shape;57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71" name="Google Shape;571;p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23"/>
          <p:cNvGrpSpPr/>
          <p:nvPr/>
        </p:nvGrpSpPr>
        <p:grpSpPr>
          <a:xfrm>
            <a:off x="16170457" y="8747696"/>
            <a:ext cx="1539304" cy="1539304"/>
            <a:chOff x="0" y="0"/>
            <a:chExt cx="812800" cy="812800"/>
          </a:xfrm>
        </p:grpSpPr>
        <p:sp>
          <p:nvSpPr>
            <p:cNvPr id="573" name="Google Shape;57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74" name="Google Shape;574;p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23"/>
          <p:cNvGrpSpPr/>
          <p:nvPr/>
        </p:nvGrpSpPr>
        <p:grpSpPr>
          <a:xfrm>
            <a:off x="16170457" y="5669088"/>
            <a:ext cx="1539304" cy="1539304"/>
            <a:chOff x="0" y="0"/>
            <a:chExt cx="812800" cy="812800"/>
          </a:xfrm>
        </p:grpSpPr>
        <p:sp>
          <p:nvSpPr>
            <p:cNvPr id="576" name="Google Shape;57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77" name="Google Shape;577;p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>
            <a:off x="16170457" y="4129785"/>
            <a:ext cx="1539304" cy="1539304"/>
            <a:chOff x="0" y="0"/>
            <a:chExt cx="812800" cy="812800"/>
          </a:xfrm>
        </p:grpSpPr>
        <p:sp>
          <p:nvSpPr>
            <p:cNvPr id="579" name="Google Shape;57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5C24CC"/>
                </a:gs>
                <a:gs pos="50000">
                  <a:srgbClr val="8C52FF"/>
                </a:gs>
                <a:gs pos="100000">
                  <a:srgbClr val="EDCDFF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580" name="Google Shape;580;p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"/>
            <a:ext cx="18288000" cy="1028707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4"/>
          <p:cNvSpPr/>
          <p:nvPr/>
        </p:nvSpPr>
        <p:spPr>
          <a:xfrm>
            <a:off x="-50" y="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587" name="Google Shape;587;p24"/>
          <p:cNvSpPr/>
          <p:nvPr/>
        </p:nvSpPr>
        <p:spPr>
          <a:xfrm>
            <a:off x="24325" y="-25"/>
            <a:ext cx="18288000" cy="10287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2286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4"/>
          <p:cNvSpPr txBox="1"/>
          <p:nvPr/>
        </p:nvSpPr>
        <p:spPr>
          <a:xfrm>
            <a:off x="1028700" y="4671813"/>
            <a:ext cx="122448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"SUCCESS IS NOT THE KEY TO HAPPINESS. HAPPINESS IS THE KEY TO SUCCESS. IF YOU LOVE WHAT YOU ARE DOING, YOU WILL BE SUCCESSFUL."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589" name="Google Shape;589;p24"/>
          <p:cNvSpPr txBox="1"/>
          <p:nvPr/>
        </p:nvSpPr>
        <p:spPr>
          <a:xfrm>
            <a:off x="1028700" y="8620125"/>
            <a:ext cx="12244863" cy="638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ALBERT SCHWEITZER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5"/>
          <p:cNvSpPr/>
          <p:nvPr/>
        </p:nvSpPr>
        <p:spPr>
          <a:xfrm>
            <a:off x="5979816" y="0"/>
            <a:ext cx="6185308" cy="10287000"/>
          </a:xfrm>
          <a:custGeom>
            <a:rect b="b" l="l" r="r" t="t"/>
            <a:pathLst>
              <a:path extrusionOk="0" h="10287000" w="6185308">
                <a:moveTo>
                  <a:pt x="0" y="0"/>
                </a:moveTo>
                <a:lnTo>
                  <a:pt x="6185308" y="0"/>
                </a:lnTo>
                <a:lnTo>
                  <a:pt x="61853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101" r="-28683" t="-12580"/>
            </a:stretch>
          </a:blipFill>
          <a:ln>
            <a:noFill/>
          </a:ln>
        </p:spPr>
      </p:sp>
      <p:sp>
        <p:nvSpPr>
          <p:cNvPr id="595" name="Google Shape;595;p25"/>
          <p:cNvSpPr txBox="1"/>
          <p:nvPr/>
        </p:nvSpPr>
        <p:spPr>
          <a:xfrm>
            <a:off x="1028700" y="2695575"/>
            <a:ext cx="46017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CONTACT US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596" name="Google Shape;596;p25"/>
          <p:cNvSpPr txBox="1"/>
          <p:nvPr/>
        </p:nvSpPr>
        <p:spPr>
          <a:xfrm>
            <a:off x="1028700" y="5504948"/>
            <a:ext cx="3989091" cy="2112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grpSp>
        <p:nvGrpSpPr>
          <p:cNvPr id="597" name="Google Shape;597;p25"/>
          <p:cNvGrpSpPr/>
          <p:nvPr/>
        </p:nvGrpSpPr>
        <p:grpSpPr>
          <a:xfrm>
            <a:off x="11344142" y="3008114"/>
            <a:ext cx="1543050" cy="1687711"/>
            <a:chOff x="0" y="-38100"/>
            <a:chExt cx="406400" cy="444500"/>
          </a:xfrm>
        </p:grpSpPr>
        <p:sp>
          <p:nvSpPr>
            <p:cNvPr id="598" name="Google Shape;598;p25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5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0" name="Google Shape;600;p25"/>
          <p:cNvGrpSpPr/>
          <p:nvPr/>
        </p:nvGrpSpPr>
        <p:grpSpPr>
          <a:xfrm>
            <a:off x="11344142" y="5014621"/>
            <a:ext cx="1543050" cy="1687711"/>
            <a:chOff x="0" y="-38100"/>
            <a:chExt cx="406400" cy="444500"/>
          </a:xfrm>
        </p:grpSpPr>
        <p:sp>
          <p:nvSpPr>
            <p:cNvPr id="601" name="Google Shape;601;p25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5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3" name="Google Shape;603;p25"/>
          <p:cNvGrpSpPr/>
          <p:nvPr/>
        </p:nvGrpSpPr>
        <p:grpSpPr>
          <a:xfrm>
            <a:off x="11344142" y="7021128"/>
            <a:ext cx="1543050" cy="1687711"/>
            <a:chOff x="0" y="-38100"/>
            <a:chExt cx="406400" cy="444500"/>
          </a:xfrm>
        </p:grpSpPr>
        <p:sp>
          <p:nvSpPr>
            <p:cNvPr id="604" name="Google Shape;604;p25"/>
            <p:cNvSpPr/>
            <p:nvPr/>
          </p:nvSpPr>
          <p:spPr>
            <a:xfrm>
              <a:off x="0" y="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75259" y="0"/>
                  </a:moveTo>
                  <a:lnTo>
                    <a:pt x="331141" y="0"/>
                  </a:lnTo>
                  <a:cubicBezTo>
                    <a:pt x="372705" y="0"/>
                    <a:pt x="406400" y="33695"/>
                    <a:pt x="406400" y="75259"/>
                  </a:cubicBezTo>
                  <a:lnTo>
                    <a:pt x="406400" y="331141"/>
                  </a:lnTo>
                  <a:cubicBezTo>
                    <a:pt x="406400" y="372705"/>
                    <a:pt x="372705" y="406400"/>
                    <a:pt x="331141" y="406400"/>
                  </a:cubicBezTo>
                  <a:lnTo>
                    <a:pt x="75259" y="406400"/>
                  </a:lnTo>
                  <a:cubicBezTo>
                    <a:pt x="33695" y="406400"/>
                    <a:pt x="0" y="372705"/>
                    <a:pt x="0" y="331141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5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p25"/>
          <p:cNvSpPr/>
          <p:nvPr/>
        </p:nvSpPr>
        <p:spPr>
          <a:xfrm>
            <a:off x="11726257" y="7434554"/>
            <a:ext cx="778821" cy="1005520"/>
          </a:xfrm>
          <a:custGeom>
            <a:rect b="b" l="l" r="r" t="t"/>
            <a:pathLst>
              <a:path extrusionOk="0" h="1005520" w="778821">
                <a:moveTo>
                  <a:pt x="0" y="0"/>
                </a:moveTo>
                <a:lnTo>
                  <a:pt x="778821" y="0"/>
                </a:lnTo>
                <a:lnTo>
                  <a:pt x="778821" y="1005521"/>
                </a:lnTo>
                <a:lnTo>
                  <a:pt x="0" y="1005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25"/>
          <p:cNvSpPr/>
          <p:nvPr/>
        </p:nvSpPr>
        <p:spPr>
          <a:xfrm>
            <a:off x="11633536" y="5653801"/>
            <a:ext cx="964262" cy="554012"/>
          </a:xfrm>
          <a:custGeom>
            <a:rect b="b" l="l" r="r" t="t"/>
            <a:pathLst>
              <a:path extrusionOk="0" h="554012" w="964262">
                <a:moveTo>
                  <a:pt x="0" y="0"/>
                </a:moveTo>
                <a:lnTo>
                  <a:pt x="964262" y="0"/>
                </a:lnTo>
                <a:lnTo>
                  <a:pt x="964262" y="554012"/>
                </a:lnTo>
                <a:lnTo>
                  <a:pt x="0" y="554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25"/>
          <p:cNvSpPr/>
          <p:nvPr/>
        </p:nvSpPr>
        <p:spPr>
          <a:xfrm>
            <a:off x="11726257" y="3534889"/>
            <a:ext cx="778821" cy="778821"/>
          </a:xfrm>
          <a:custGeom>
            <a:rect b="b" l="l" r="r" t="t"/>
            <a:pathLst>
              <a:path extrusionOk="0" h="778821" w="778821">
                <a:moveTo>
                  <a:pt x="0" y="0"/>
                </a:moveTo>
                <a:lnTo>
                  <a:pt x="778821" y="0"/>
                </a:lnTo>
                <a:lnTo>
                  <a:pt x="778821" y="778822"/>
                </a:lnTo>
                <a:lnTo>
                  <a:pt x="0" y="778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25"/>
          <p:cNvSpPr txBox="1"/>
          <p:nvPr/>
        </p:nvSpPr>
        <p:spPr>
          <a:xfrm>
            <a:off x="13468233" y="7408486"/>
            <a:ext cx="4329117" cy="990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ANYWHERE STREET, ANYWHERE CITY</a:t>
            </a:r>
            <a:endParaRPr/>
          </a:p>
        </p:txBody>
      </p:sp>
      <p:sp>
        <p:nvSpPr>
          <p:cNvPr id="610" name="Google Shape;610;p25"/>
          <p:cNvSpPr txBox="1"/>
          <p:nvPr/>
        </p:nvSpPr>
        <p:spPr>
          <a:xfrm>
            <a:off x="13468233" y="5652300"/>
            <a:ext cx="4329117" cy="486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CANVA@EMAIL.COM</a:t>
            </a:r>
            <a:endParaRPr/>
          </a:p>
        </p:txBody>
      </p:sp>
      <p:sp>
        <p:nvSpPr>
          <p:cNvPr id="611" name="Google Shape;611;p25"/>
          <p:cNvSpPr txBox="1"/>
          <p:nvPr/>
        </p:nvSpPr>
        <p:spPr>
          <a:xfrm>
            <a:off x="13468233" y="3647884"/>
            <a:ext cx="4329117" cy="486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CANVA.COM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6"/>
          <p:cNvSpPr/>
          <p:nvPr/>
        </p:nvSpPr>
        <p:spPr>
          <a:xfrm>
            <a:off x="0" y="24425"/>
            <a:ext cx="18336900" cy="10287000"/>
          </a:xfrm>
          <a:prstGeom prst="rect">
            <a:avLst/>
          </a:prstGeom>
          <a:solidFill>
            <a:srgbClr val="F1ED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7" name="Google Shape;617;p26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618" name="Google Shape;618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26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621" name="Google Shape;621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26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624" name="Google Shape;624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26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627" name="Google Shape;627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26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630" name="Google Shape;630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26"/>
          <p:cNvGrpSpPr/>
          <p:nvPr/>
        </p:nvGrpSpPr>
        <p:grpSpPr>
          <a:xfrm>
            <a:off x="1121224" y="7939051"/>
            <a:ext cx="780971" cy="799275"/>
            <a:chOff x="0" y="-19050"/>
            <a:chExt cx="812800" cy="831850"/>
          </a:xfrm>
        </p:grpSpPr>
        <p:sp>
          <p:nvSpPr>
            <p:cNvPr id="633" name="Google Shape;63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26"/>
          <p:cNvGrpSpPr/>
          <p:nvPr/>
        </p:nvGrpSpPr>
        <p:grpSpPr>
          <a:xfrm>
            <a:off x="2020600" y="7939051"/>
            <a:ext cx="780971" cy="799275"/>
            <a:chOff x="0" y="-19050"/>
            <a:chExt cx="812800" cy="831850"/>
          </a:xfrm>
        </p:grpSpPr>
        <p:sp>
          <p:nvSpPr>
            <p:cNvPr id="636" name="Google Shape;63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7A2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26"/>
          <p:cNvGrpSpPr/>
          <p:nvPr/>
        </p:nvGrpSpPr>
        <p:grpSpPr>
          <a:xfrm>
            <a:off x="2919976" y="7939051"/>
            <a:ext cx="780971" cy="799275"/>
            <a:chOff x="0" y="-19050"/>
            <a:chExt cx="812800" cy="831850"/>
          </a:xfrm>
        </p:grpSpPr>
        <p:sp>
          <p:nvSpPr>
            <p:cNvPr id="639" name="Google Shape;63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2AE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26"/>
          <p:cNvGrpSpPr/>
          <p:nvPr/>
        </p:nvGrpSpPr>
        <p:grpSpPr>
          <a:xfrm>
            <a:off x="3780110" y="7939051"/>
            <a:ext cx="780971" cy="799275"/>
            <a:chOff x="0" y="-19050"/>
            <a:chExt cx="812800" cy="831850"/>
          </a:xfrm>
        </p:grpSpPr>
        <p:sp>
          <p:nvSpPr>
            <p:cNvPr id="642" name="Google Shape;64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5428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4634700" y="7939051"/>
            <a:ext cx="780971" cy="799275"/>
            <a:chOff x="0" y="-19050"/>
            <a:chExt cx="812800" cy="831850"/>
          </a:xfrm>
        </p:grpSpPr>
        <p:sp>
          <p:nvSpPr>
            <p:cNvPr id="645" name="Google Shape;64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E1C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26"/>
          <p:cNvSpPr/>
          <p:nvPr/>
        </p:nvSpPr>
        <p:spPr>
          <a:xfrm>
            <a:off x="8072050" y="3383306"/>
            <a:ext cx="679327" cy="584221"/>
          </a:xfrm>
          <a:custGeom>
            <a:rect b="b" l="l" r="r" t="t"/>
            <a:pathLst>
              <a:path extrusionOk="0" h="584221" w="679327">
                <a:moveTo>
                  <a:pt x="0" y="0"/>
                </a:moveTo>
                <a:lnTo>
                  <a:pt x="679327" y="0"/>
                </a:lnTo>
                <a:lnTo>
                  <a:pt x="679327" y="584221"/>
                </a:lnTo>
                <a:lnTo>
                  <a:pt x="0" y="584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26"/>
          <p:cNvSpPr/>
          <p:nvPr/>
        </p:nvSpPr>
        <p:spPr>
          <a:xfrm>
            <a:off x="15004789" y="3383306"/>
            <a:ext cx="482825" cy="667221"/>
          </a:xfrm>
          <a:custGeom>
            <a:rect b="b" l="l" r="r" t="t"/>
            <a:pathLst>
              <a:path extrusionOk="0" h="667221" w="482825">
                <a:moveTo>
                  <a:pt x="0" y="0"/>
                </a:moveTo>
                <a:lnTo>
                  <a:pt x="482826" y="0"/>
                </a:lnTo>
                <a:lnTo>
                  <a:pt x="482826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26"/>
          <p:cNvSpPr/>
          <p:nvPr/>
        </p:nvSpPr>
        <p:spPr>
          <a:xfrm>
            <a:off x="14225077" y="3418849"/>
            <a:ext cx="397785" cy="596136"/>
          </a:xfrm>
          <a:custGeom>
            <a:rect b="b" l="l" r="r" t="t"/>
            <a:pathLst>
              <a:path extrusionOk="0" h="596136" w="397785">
                <a:moveTo>
                  <a:pt x="0" y="0"/>
                </a:moveTo>
                <a:lnTo>
                  <a:pt x="397785" y="0"/>
                </a:lnTo>
                <a:lnTo>
                  <a:pt x="397785" y="596136"/>
                </a:lnTo>
                <a:lnTo>
                  <a:pt x="0" y="596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26"/>
          <p:cNvSpPr/>
          <p:nvPr/>
        </p:nvSpPr>
        <p:spPr>
          <a:xfrm>
            <a:off x="13186968" y="3418849"/>
            <a:ext cx="659707" cy="596136"/>
          </a:xfrm>
          <a:custGeom>
            <a:rect b="b" l="l" r="r" t="t"/>
            <a:pathLst>
              <a:path extrusionOk="0" h="596136" w="659707">
                <a:moveTo>
                  <a:pt x="0" y="0"/>
                </a:moveTo>
                <a:lnTo>
                  <a:pt x="659707" y="0"/>
                </a:lnTo>
                <a:lnTo>
                  <a:pt x="659707" y="596136"/>
                </a:lnTo>
                <a:lnTo>
                  <a:pt x="0" y="596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26"/>
          <p:cNvSpPr/>
          <p:nvPr/>
        </p:nvSpPr>
        <p:spPr>
          <a:xfrm>
            <a:off x="12212431" y="3418849"/>
            <a:ext cx="596136" cy="596136"/>
          </a:xfrm>
          <a:custGeom>
            <a:rect b="b" l="l" r="r" t="t"/>
            <a:pathLst>
              <a:path extrusionOk="0" h="596136" w="596136">
                <a:moveTo>
                  <a:pt x="0" y="0"/>
                </a:moveTo>
                <a:lnTo>
                  <a:pt x="596135" y="0"/>
                </a:lnTo>
                <a:lnTo>
                  <a:pt x="596135" y="596136"/>
                </a:lnTo>
                <a:lnTo>
                  <a:pt x="0" y="596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26"/>
          <p:cNvSpPr/>
          <p:nvPr/>
        </p:nvSpPr>
        <p:spPr>
          <a:xfrm>
            <a:off x="11018432" y="3424806"/>
            <a:ext cx="815597" cy="501221"/>
          </a:xfrm>
          <a:custGeom>
            <a:rect b="b" l="l" r="r" t="t"/>
            <a:pathLst>
              <a:path extrusionOk="0" h="501221" w="815597">
                <a:moveTo>
                  <a:pt x="0" y="0"/>
                </a:moveTo>
                <a:lnTo>
                  <a:pt x="815597" y="0"/>
                </a:lnTo>
                <a:lnTo>
                  <a:pt x="815597" y="501221"/>
                </a:lnTo>
                <a:lnTo>
                  <a:pt x="0" y="501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26"/>
          <p:cNvSpPr/>
          <p:nvPr/>
        </p:nvSpPr>
        <p:spPr>
          <a:xfrm>
            <a:off x="9129778" y="3383306"/>
            <a:ext cx="667221" cy="667221"/>
          </a:xfrm>
          <a:custGeom>
            <a:rect b="b" l="l" r="r" t="t"/>
            <a:pathLst>
              <a:path extrusionOk="0" h="667221" w="667221">
                <a:moveTo>
                  <a:pt x="0" y="0"/>
                </a:moveTo>
                <a:lnTo>
                  <a:pt x="667222" y="0"/>
                </a:lnTo>
                <a:lnTo>
                  <a:pt x="667222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26"/>
          <p:cNvSpPr/>
          <p:nvPr/>
        </p:nvSpPr>
        <p:spPr>
          <a:xfrm>
            <a:off x="10175401" y="3383306"/>
            <a:ext cx="464629" cy="667221"/>
          </a:xfrm>
          <a:custGeom>
            <a:rect b="b" l="l" r="r" t="t"/>
            <a:pathLst>
              <a:path extrusionOk="0" h="667221" w="464629">
                <a:moveTo>
                  <a:pt x="0" y="0"/>
                </a:moveTo>
                <a:lnTo>
                  <a:pt x="464629" y="0"/>
                </a:lnTo>
                <a:lnTo>
                  <a:pt x="464629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26"/>
          <p:cNvSpPr/>
          <p:nvPr/>
        </p:nvSpPr>
        <p:spPr>
          <a:xfrm>
            <a:off x="12841968" y="4625074"/>
            <a:ext cx="585941" cy="667221"/>
          </a:xfrm>
          <a:custGeom>
            <a:rect b="b" l="l" r="r" t="t"/>
            <a:pathLst>
              <a:path extrusionOk="0" h="667221" w="585941">
                <a:moveTo>
                  <a:pt x="0" y="0"/>
                </a:moveTo>
                <a:lnTo>
                  <a:pt x="585942" y="0"/>
                </a:lnTo>
                <a:lnTo>
                  <a:pt x="585942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26"/>
          <p:cNvSpPr/>
          <p:nvPr/>
        </p:nvSpPr>
        <p:spPr>
          <a:xfrm>
            <a:off x="14777611" y="4746129"/>
            <a:ext cx="773597" cy="459939"/>
          </a:xfrm>
          <a:custGeom>
            <a:rect b="b" l="l" r="r" t="t"/>
            <a:pathLst>
              <a:path extrusionOk="0" h="459939" w="773597">
                <a:moveTo>
                  <a:pt x="0" y="0"/>
                </a:moveTo>
                <a:lnTo>
                  <a:pt x="773597" y="0"/>
                </a:lnTo>
                <a:lnTo>
                  <a:pt x="773597" y="459939"/>
                </a:lnTo>
                <a:lnTo>
                  <a:pt x="0" y="459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26"/>
          <p:cNvSpPr/>
          <p:nvPr/>
        </p:nvSpPr>
        <p:spPr>
          <a:xfrm>
            <a:off x="8995277" y="4660616"/>
            <a:ext cx="596136" cy="596136"/>
          </a:xfrm>
          <a:custGeom>
            <a:rect b="b" l="l" r="r" t="t"/>
            <a:pathLst>
              <a:path extrusionOk="0" h="596136" w="596136">
                <a:moveTo>
                  <a:pt x="0" y="0"/>
                </a:moveTo>
                <a:lnTo>
                  <a:pt x="596135" y="0"/>
                </a:lnTo>
                <a:lnTo>
                  <a:pt x="596135" y="596136"/>
                </a:lnTo>
                <a:lnTo>
                  <a:pt x="0" y="596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6"/>
          <p:cNvSpPr/>
          <p:nvPr/>
        </p:nvSpPr>
        <p:spPr>
          <a:xfrm>
            <a:off x="8072050" y="4660616"/>
            <a:ext cx="596136" cy="596136"/>
          </a:xfrm>
          <a:custGeom>
            <a:rect b="b" l="l" r="r" t="t"/>
            <a:pathLst>
              <a:path extrusionOk="0" h="596136" w="596136">
                <a:moveTo>
                  <a:pt x="0" y="0"/>
                </a:moveTo>
                <a:lnTo>
                  <a:pt x="596135" y="0"/>
                </a:lnTo>
                <a:lnTo>
                  <a:pt x="596135" y="596136"/>
                </a:lnTo>
                <a:lnTo>
                  <a:pt x="0" y="596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6"/>
          <p:cNvSpPr/>
          <p:nvPr/>
        </p:nvSpPr>
        <p:spPr>
          <a:xfrm>
            <a:off x="11824419" y="4642938"/>
            <a:ext cx="661563" cy="631492"/>
          </a:xfrm>
          <a:custGeom>
            <a:rect b="b" l="l" r="r" t="t"/>
            <a:pathLst>
              <a:path extrusionOk="0" h="631492" w="661563">
                <a:moveTo>
                  <a:pt x="0" y="0"/>
                </a:moveTo>
                <a:lnTo>
                  <a:pt x="661563" y="0"/>
                </a:lnTo>
                <a:lnTo>
                  <a:pt x="661563" y="631492"/>
                </a:lnTo>
                <a:lnTo>
                  <a:pt x="0" y="631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26"/>
          <p:cNvSpPr/>
          <p:nvPr/>
        </p:nvSpPr>
        <p:spPr>
          <a:xfrm>
            <a:off x="9931986" y="4625074"/>
            <a:ext cx="662369" cy="667221"/>
          </a:xfrm>
          <a:custGeom>
            <a:rect b="b" l="l" r="r" t="t"/>
            <a:pathLst>
              <a:path extrusionOk="0" h="667221" w="662369">
                <a:moveTo>
                  <a:pt x="0" y="0"/>
                </a:moveTo>
                <a:lnTo>
                  <a:pt x="662369" y="0"/>
                </a:lnTo>
                <a:lnTo>
                  <a:pt x="662369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26"/>
          <p:cNvSpPr/>
          <p:nvPr/>
        </p:nvSpPr>
        <p:spPr>
          <a:xfrm>
            <a:off x="10928188" y="4618518"/>
            <a:ext cx="552497" cy="673776"/>
          </a:xfrm>
          <a:custGeom>
            <a:rect b="b" l="l" r="r" t="t"/>
            <a:pathLst>
              <a:path extrusionOk="0" h="673776" w="552497">
                <a:moveTo>
                  <a:pt x="0" y="0"/>
                </a:moveTo>
                <a:lnTo>
                  <a:pt x="552496" y="0"/>
                </a:lnTo>
                <a:lnTo>
                  <a:pt x="552496" y="673777"/>
                </a:lnTo>
                <a:lnTo>
                  <a:pt x="0" y="673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26"/>
          <p:cNvSpPr/>
          <p:nvPr/>
        </p:nvSpPr>
        <p:spPr>
          <a:xfrm>
            <a:off x="13799587" y="4660616"/>
            <a:ext cx="627523" cy="630965"/>
          </a:xfrm>
          <a:custGeom>
            <a:rect b="b" l="l" r="r" t="t"/>
            <a:pathLst>
              <a:path extrusionOk="0" h="630965" w="627523">
                <a:moveTo>
                  <a:pt x="0" y="0"/>
                </a:moveTo>
                <a:lnTo>
                  <a:pt x="627523" y="0"/>
                </a:lnTo>
                <a:lnTo>
                  <a:pt x="627523" y="630965"/>
                </a:lnTo>
                <a:lnTo>
                  <a:pt x="0" y="630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26"/>
          <p:cNvSpPr/>
          <p:nvPr/>
        </p:nvSpPr>
        <p:spPr>
          <a:xfrm>
            <a:off x="13732512" y="5851278"/>
            <a:ext cx="538629" cy="667221"/>
          </a:xfrm>
          <a:custGeom>
            <a:rect b="b" l="l" r="r" t="t"/>
            <a:pathLst>
              <a:path extrusionOk="0" h="667221" w="538629">
                <a:moveTo>
                  <a:pt x="0" y="0"/>
                </a:moveTo>
                <a:lnTo>
                  <a:pt x="538630" y="0"/>
                </a:lnTo>
                <a:lnTo>
                  <a:pt x="538630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26"/>
          <p:cNvSpPr/>
          <p:nvPr/>
        </p:nvSpPr>
        <p:spPr>
          <a:xfrm>
            <a:off x="12571875" y="5851278"/>
            <a:ext cx="725240" cy="667221"/>
          </a:xfrm>
          <a:custGeom>
            <a:rect b="b" l="l" r="r" t="t"/>
            <a:pathLst>
              <a:path extrusionOk="0" h="667221" w="725240">
                <a:moveTo>
                  <a:pt x="0" y="0"/>
                </a:moveTo>
                <a:lnTo>
                  <a:pt x="725240" y="0"/>
                </a:lnTo>
                <a:lnTo>
                  <a:pt x="725240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26"/>
          <p:cNvSpPr/>
          <p:nvPr/>
        </p:nvSpPr>
        <p:spPr>
          <a:xfrm>
            <a:off x="14751332" y="6002588"/>
            <a:ext cx="762488" cy="438084"/>
          </a:xfrm>
          <a:custGeom>
            <a:rect b="b" l="l" r="r" t="t"/>
            <a:pathLst>
              <a:path extrusionOk="0" h="438084" w="762488">
                <a:moveTo>
                  <a:pt x="0" y="0"/>
                </a:moveTo>
                <a:lnTo>
                  <a:pt x="762489" y="0"/>
                </a:lnTo>
                <a:lnTo>
                  <a:pt x="762489" y="438084"/>
                </a:lnTo>
                <a:lnTo>
                  <a:pt x="0" y="438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26"/>
          <p:cNvSpPr/>
          <p:nvPr/>
        </p:nvSpPr>
        <p:spPr>
          <a:xfrm>
            <a:off x="10381299" y="5851278"/>
            <a:ext cx="667221" cy="667221"/>
          </a:xfrm>
          <a:custGeom>
            <a:rect b="b" l="l" r="r" t="t"/>
            <a:pathLst>
              <a:path extrusionOk="0" h="667221" w="667221">
                <a:moveTo>
                  <a:pt x="0" y="0"/>
                </a:moveTo>
                <a:lnTo>
                  <a:pt x="667221" y="0"/>
                </a:lnTo>
                <a:lnTo>
                  <a:pt x="667221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26"/>
          <p:cNvSpPr/>
          <p:nvPr/>
        </p:nvSpPr>
        <p:spPr>
          <a:xfrm>
            <a:off x="8072050" y="5851278"/>
            <a:ext cx="775838" cy="667221"/>
          </a:xfrm>
          <a:custGeom>
            <a:rect b="b" l="l" r="r" t="t"/>
            <a:pathLst>
              <a:path extrusionOk="0" h="667221" w="775838">
                <a:moveTo>
                  <a:pt x="0" y="0"/>
                </a:moveTo>
                <a:lnTo>
                  <a:pt x="775838" y="0"/>
                </a:lnTo>
                <a:lnTo>
                  <a:pt x="775838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26"/>
          <p:cNvSpPr/>
          <p:nvPr/>
        </p:nvSpPr>
        <p:spPr>
          <a:xfrm>
            <a:off x="11405041" y="5851278"/>
            <a:ext cx="666008" cy="667221"/>
          </a:xfrm>
          <a:custGeom>
            <a:rect b="b" l="l" r="r" t="t"/>
            <a:pathLst>
              <a:path extrusionOk="0" h="667221" w="666008">
                <a:moveTo>
                  <a:pt x="0" y="0"/>
                </a:moveTo>
                <a:lnTo>
                  <a:pt x="666008" y="0"/>
                </a:lnTo>
                <a:lnTo>
                  <a:pt x="666008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26"/>
          <p:cNvSpPr/>
          <p:nvPr/>
        </p:nvSpPr>
        <p:spPr>
          <a:xfrm>
            <a:off x="9280983" y="5851278"/>
            <a:ext cx="667221" cy="667221"/>
          </a:xfrm>
          <a:custGeom>
            <a:rect b="b" l="l" r="r" t="t"/>
            <a:pathLst>
              <a:path extrusionOk="0" h="667221" w="667221">
                <a:moveTo>
                  <a:pt x="0" y="0"/>
                </a:moveTo>
                <a:lnTo>
                  <a:pt x="667221" y="0"/>
                </a:lnTo>
                <a:lnTo>
                  <a:pt x="667221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26"/>
          <p:cNvSpPr/>
          <p:nvPr/>
        </p:nvSpPr>
        <p:spPr>
          <a:xfrm>
            <a:off x="12934211" y="7095824"/>
            <a:ext cx="731240" cy="577015"/>
          </a:xfrm>
          <a:custGeom>
            <a:rect b="b" l="l" r="r" t="t"/>
            <a:pathLst>
              <a:path extrusionOk="0" h="577015" w="731240">
                <a:moveTo>
                  <a:pt x="0" y="0"/>
                </a:moveTo>
                <a:lnTo>
                  <a:pt x="731240" y="0"/>
                </a:lnTo>
                <a:lnTo>
                  <a:pt x="731240" y="577015"/>
                </a:lnTo>
                <a:lnTo>
                  <a:pt x="0" y="577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26"/>
          <p:cNvSpPr/>
          <p:nvPr/>
        </p:nvSpPr>
        <p:spPr>
          <a:xfrm>
            <a:off x="11813422" y="7122941"/>
            <a:ext cx="754139" cy="453854"/>
          </a:xfrm>
          <a:custGeom>
            <a:rect b="b" l="l" r="r" t="t"/>
            <a:pathLst>
              <a:path extrusionOk="0" h="453854" w="754139">
                <a:moveTo>
                  <a:pt x="0" y="0"/>
                </a:moveTo>
                <a:lnTo>
                  <a:pt x="754139" y="0"/>
                </a:lnTo>
                <a:lnTo>
                  <a:pt x="754139" y="453855"/>
                </a:lnTo>
                <a:lnTo>
                  <a:pt x="0" y="453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26"/>
          <p:cNvSpPr/>
          <p:nvPr/>
        </p:nvSpPr>
        <p:spPr>
          <a:xfrm>
            <a:off x="10037828" y="7053613"/>
            <a:ext cx="620548" cy="661437"/>
          </a:xfrm>
          <a:custGeom>
            <a:rect b="b" l="l" r="r" t="t"/>
            <a:pathLst>
              <a:path extrusionOk="0" h="661437" w="620548">
                <a:moveTo>
                  <a:pt x="0" y="0"/>
                </a:moveTo>
                <a:lnTo>
                  <a:pt x="620548" y="0"/>
                </a:lnTo>
                <a:lnTo>
                  <a:pt x="620548" y="661437"/>
                </a:lnTo>
                <a:lnTo>
                  <a:pt x="0" y="661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26"/>
          <p:cNvSpPr/>
          <p:nvPr/>
        </p:nvSpPr>
        <p:spPr>
          <a:xfrm>
            <a:off x="11025026" y="7061361"/>
            <a:ext cx="421745" cy="577015"/>
          </a:xfrm>
          <a:custGeom>
            <a:rect b="b" l="l" r="r" t="t"/>
            <a:pathLst>
              <a:path extrusionOk="0" h="577015" w="421745">
                <a:moveTo>
                  <a:pt x="0" y="0"/>
                </a:moveTo>
                <a:lnTo>
                  <a:pt x="421746" y="0"/>
                </a:lnTo>
                <a:lnTo>
                  <a:pt x="421746" y="577015"/>
                </a:lnTo>
                <a:lnTo>
                  <a:pt x="0" y="577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26"/>
          <p:cNvSpPr/>
          <p:nvPr/>
        </p:nvSpPr>
        <p:spPr>
          <a:xfrm>
            <a:off x="9187041" y="7053613"/>
            <a:ext cx="482248" cy="661437"/>
          </a:xfrm>
          <a:custGeom>
            <a:rect b="b" l="l" r="r" t="t"/>
            <a:pathLst>
              <a:path extrusionOk="0" h="661437" w="482248">
                <a:moveTo>
                  <a:pt x="0" y="0"/>
                </a:moveTo>
                <a:lnTo>
                  <a:pt x="482247" y="0"/>
                </a:lnTo>
                <a:lnTo>
                  <a:pt x="482247" y="661437"/>
                </a:lnTo>
                <a:lnTo>
                  <a:pt x="0" y="661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26"/>
          <p:cNvSpPr/>
          <p:nvPr/>
        </p:nvSpPr>
        <p:spPr>
          <a:xfrm>
            <a:off x="14979544" y="7095824"/>
            <a:ext cx="577015" cy="577015"/>
          </a:xfrm>
          <a:custGeom>
            <a:rect b="b" l="l" r="r" t="t"/>
            <a:pathLst>
              <a:path extrusionOk="0" h="577015" w="577015">
                <a:moveTo>
                  <a:pt x="0" y="0"/>
                </a:moveTo>
                <a:lnTo>
                  <a:pt x="577015" y="0"/>
                </a:lnTo>
                <a:lnTo>
                  <a:pt x="577015" y="577015"/>
                </a:lnTo>
                <a:lnTo>
                  <a:pt x="0" y="577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26"/>
          <p:cNvSpPr/>
          <p:nvPr/>
        </p:nvSpPr>
        <p:spPr>
          <a:xfrm>
            <a:off x="14034935" y="7095824"/>
            <a:ext cx="577015" cy="577015"/>
          </a:xfrm>
          <a:custGeom>
            <a:rect b="b" l="l" r="r" t="t"/>
            <a:pathLst>
              <a:path extrusionOk="0" h="577015" w="577015">
                <a:moveTo>
                  <a:pt x="0" y="0"/>
                </a:moveTo>
                <a:lnTo>
                  <a:pt x="577014" y="0"/>
                </a:lnTo>
                <a:lnTo>
                  <a:pt x="577014" y="577015"/>
                </a:lnTo>
                <a:lnTo>
                  <a:pt x="0" y="577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26"/>
          <p:cNvSpPr/>
          <p:nvPr/>
        </p:nvSpPr>
        <p:spPr>
          <a:xfrm>
            <a:off x="8072050" y="7016258"/>
            <a:ext cx="747396" cy="667221"/>
          </a:xfrm>
          <a:custGeom>
            <a:rect b="b" l="l" r="r" t="t"/>
            <a:pathLst>
              <a:path extrusionOk="0" h="667221" w="747396">
                <a:moveTo>
                  <a:pt x="0" y="0"/>
                </a:moveTo>
                <a:lnTo>
                  <a:pt x="747396" y="0"/>
                </a:lnTo>
                <a:lnTo>
                  <a:pt x="747396" y="667221"/>
                </a:lnTo>
                <a:lnTo>
                  <a:pt x="0" y="66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26"/>
          <p:cNvSpPr/>
          <p:nvPr/>
        </p:nvSpPr>
        <p:spPr>
          <a:xfrm>
            <a:off x="14837666" y="8331333"/>
            <a:ext cx="571218" cy="653160"/>
          </a:xfrm>
          <a:custGeom>
            <a:rect b="b" l="l" r="r" t="t"/>
            <a:pathLst>
              <a:path extrusionOk="0" h="653160" w="571218">
                <a:moveTo>
                  <a:pt x="0" y="0"/>
                </a:moveTo>
                <a:lnTo>
                  <a:pt x="571218" y="0"/>
                </a:lnTo>
                <a:lnTo>
                  <a:pt x="571218" y="653160"/>
                </a:lnTo>
                <a:lnTo>
                  <a:pt x="0" y="653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26"/>
          <p:cNvSpPr/>
          <p:nvPr/>
        </p:nvSpPr>
        <p:spPr>
          <a:xfrm>
            <a:off x="13706928" y="8417217"/>
            <a:ext cx="687702" cy="481392"/>
          </a:xfrm>
          <a:custGeom>
            <a:rect b="b" l="l" r="r" t="t"/>
            <a:pathLst>
              <a:path extrusionOk="0" h="481392" w="687702">
                <a:moveTo>
                  <a:pt x="0" y="0"/>
                </a:moveTo>
                <a:lnTo>
                  <a:pt x="687702" y="0"/>
                </a:lnTo>
                <a:lnTo>
                  <a:pt x="687702" y="481392"/>
                </a:lnTo>
                <a:lnTo>
                  <a:pt x="0" y="481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26"/>
          <p:cNvSpPr/>
          <p:nvPr/>
        </p:nvSpPr>
        <p:spPr>
          <a:xfrm>
            <a:off x="12669487" y="8417217"/>
            <a:ext cx="588368" cy="481392"/>
          </a:xfrm>
          <a:custGeom>
            <a:rect b="b" l="l" r="r" t="t"/>
            <a:pathLst>
              <a:path extrusionOk="0" h="481392" w="588368">
                <a:moveTo>
                  <a:pt x="0" y="0"/>
                </a:moveTo>
                <a:lnTo>
                  <a:pt x="588368" y="0"/>
                </a:lnTo>
                <a:lnTo>
                  <a:pt x="588368" y="481392"/>
                </a:lnTo>
                <a:lnTo>
                  <a:pt x="0" y="481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1" name="Google Shape;681;p26"/>
          <p:cNvSpPr/>
          <p:nvPr/>
        </p:nvSpPr>
        <p:spPr>
          <a:xfrm>
            <a:off x="10973069" y="8331333"/>
            <a:ext cx="328955" cy="653160"/>
          </a:xfrm>
          <a:custGeom>
            <a:rect b="b" l="l" r="r" t="t"/>
            <a:pathLst>
              <a:path extrusionOk="0" h="653160" w="328955">
                <a:moveTo>
                  <a:pt x="0" y="0"/>
                </a:moveTo>
                <a:lnTo>
                  <a:pt x="328955" y="0"/>
                </a:lnTo>
                <a:lnTo>
                  <a:pt x="328955" y="653160"/>
                </a:lnTo>
                <a:lnTo>
                  <a:pt x="0" y="653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2" name="Google Shape;682;p26"/>
          <p:cNvSpPr/>
          <p:nvPr/>
        </p:nvSpPr>
        <p:spPr>
          <a:xfrm>
            <a:off x="11745060" y="8417217"/>
            <a:ext cx="481392" cy="481392"/>
          </a:xfrm>
          <a:custGeom>
            <a:rect b="b" l="l" r="r" t="t"/>
            <a:pathLst>
              <a:path extrusionOk="0" h="481392" w="481392">
                <a:moveTo>
                  <a:pt x="0" y="0"/>
                </a:moveTo>
                <a:lnTo>
                  <a:pt x="481391" y="0"/>
                </a:lnTo>
                <a:lnTo>
                  <a:pt x="481391" y="481392"/>
                </a:lnTo>
                <a:lnTo>
                  <a:pt x="0" y="481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3" name="Google Shape;683;p26"/>
          <p:cNvSpPr/>
          <p:nvPr/>
        </p:nvSpPr>
        <p:spPr>
          <a:xfrm>
            <a:off x="8067207" y="8272664"/>
            <a:ext cx="414669" cy="770499"/>
          </a:xfrm>
          <a:custGeom>
            <a:rect b="b" l="l" r="r" t="t"/>
            <a:pathLst>
              <a:path extrusionOk="0" h="770499" w="414669">
                <a:moveTo>
                  <a:pt x="0" y="0"/>
                </a:moveTo>
                <a:lnTo>
                  <a:pt x="414669" y="0"/>
                </a:lnTo>
                <a:lnTo>
                  <a:pt x="414669" y="770499"/>
                </a:lnTo>
                <a:lnTo>
                  <a:pt x="0" y="77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4" name="Google Shape;684;p26"/>
          <p:cNvSpPr/>
          <p:nvPr/>
        </p:nvSpPr>
        <p:spPr>
          <a:xfrm>
            <a:off x="8926119" y="8272664"/>
            <a:ext cx="596787" cy="770499"/>
          </a:xfrm>
          <a:custGeom>
            <a:rect b="b" l="l" r="r" t="t"/>
            <a:pathLst>
              <a:path extrusionOk="0" h="770499" w="596787">
                <a:moveTo>
                  <a:pt x="0" y="0"/>
                </a:moveTo>
                <a:lnTo>
                  <a:pt x="596786" y="0"/>
                </a:lnTo>
                <a:lnTo>
                  <a:pt x="596786" y="770499"/>
                </a:lnTo>
                <a:lnTo>
                  <a:pt x="0" y="77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5" name="Google Shape;685;p26"/>
          <p:cNvSpPr/>
          <p:nvPr/>
        </p:nvSpPr>
        <p:spPr>
          <a:xfrm>
            <a:off x="9965941" y="8331333"/>
            <a:ext cx="564092" cy="653160"/>
          </a:xfrm>
          <a:custGeom>
            <a:rect b="b" l="l" r="r" t="t"/>
            <a:pathLst>
              <a:path extrusionOk="0" h="653160" w="564092">
                <a:moveTo>
                  <a:pt x="0" y="0"/>
                </a:moveTo>
                <a:lnTo>
                  <a:pt x="564092" y="0"/>
                </a:lnTo>
                <a:lnTo>
                  <a:pt x="564092" y="653160"/>
                </a:lnTo>
                <a:lnTo>
                  <a:pt x="0" y="653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6" name="Google Shape;686;p26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87" name="Google Shape;687;p26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88" name="Google Shape;688;p26"/>
          <p:cNvSpPr txBox="1"/>
          <p:nvPr/>
        </p:nvSpPr>
        <p:spPr>
          <a:xfrm>
            <a:off x="1693180" y="40714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DOSIS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E1C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DOSIS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E1C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DOSIS</a:t>
            </a:r>
            <a:endParaRPr/>
          </a:p>
        </p:txBody>
      </p:sp>
      <p:sp>
        <p:nvSpPr>
          <p:cNvPr id="689" name="Google Shape;689;p26"/>
          <p:cNvSpPr txBox="1"/>
          <p:nvPr/>
        </p:nvSpPr>
        <p:spPr>
          <a:xfrm>
            <a:off x="879350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#8C52FF</a:t>
            </a:r>
            <a:endParaRPr/>
          </a:p>
        </p:txBody>
      </p:sp>
      <p:sp>
        <p:nvSpPr>
          <p:cNvPr id="690" name="Google Shape;690;p26"/>
          <p:cNvSpPr txBox="1"/>
          <p:nvPr/>
        </p:nvSpPr>
        <p:spPr>
          <a:xfrm>
            <a:off x="177872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#B7A2E0</a:t>
            </a:r>
            <a:endParaRPr/>
          </a:p>
        </p:txBody>
      </p:sp>
      <p:sp>
        <p:nvSpPr>
          <p:cNvPr id="691" name="Google Shape;691;p26"/>
          <p:cNvSpPr txBox="1"/>
          <p:nvPr/>
        </p:nvSpPr>
        <p:spPr>
          <a:xfrm>
            <a:off x="2678101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#B2AEBA</a:t>
            </a:r>
            <a:endParaRPr/>
          </a:p>
        </p:txBody>
      </p:sp>
      <p:sp>
        <p:nvSpPr>
          <p:cNvPr id="692" name="Google Shape;692;p26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93" name="Google Shape;693;p26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8C52FF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694" name="Google Shape;694;p26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8C52FF"/>
                </a:solidFill>
              </a:rPr>
              <a:t>RESOURCE PAGE</a:t>
            </a:r>
            <a:endParaRPr b="1"/>
          </a:p>
        </p:txBody>
      </p:sp>
      <p:sp>
        <p:nvSpPr>
          <p:cNvPr id="695" name="Google Shape;695;p26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96" name="Google Shape;696;p26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97" name="Google Shape;697;p26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698" name="Google Shape;698;p26"/>
          <p:cNvSpPr txBox="1"/>
          <p:nvPr/>
        </p:nvSpPr>
        <p:spPr>
          <a:xfrm>
            <a:off x="353823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#5428AA</a:t>
            </a:r>
            <a:endParaRPr/>
          </a:p>
        </p:txBody>
      </p:sp>
      <p:sp>
        <p:nvSpPr>
          <p:cNvPr id="699" name="Google Shape;699;p26"/>
          <p:cNvSpPr txBox="1"/>
          <p:nvPr/>
        </p:nvSpPr>
        <p:spPr>
          <a:xfrm>
            <a:off x="4392826" y="8865478"/>
            <a:ext cx="1264720" cy="17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#1E1C1A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/>
          <p:nvPr/>
        </p:nvSpPr>
        <p:spPr>
          <a:xfrm>
            <a:off x="0" y="24425"/>
            <a:ext cx="18336900" cy="10287000"/>
          </a:xfrm>
          <a:prstGeom prst="rect">
            <a:avLst/>
          </a:prstGeom>
          <a:solidFill>
            <a:srgbClr val="F1ED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5" name="Google Shape;705;p27"/>
          <p:cNvGrpSpPr/>
          <p:nvPr/>
        </p:nvGrpSpPr>
        <p:grpSpPr>
          <a:xfrm>
            <a:off x="0" y="-144662"/>
            <a:ext cx="18288122" cy="10431728"/>
            <a:chOff x="0" y="-38100"/>
            <a:chExt cx="4816593" cy="2747433"/>
          </a:xfrm>
        </p:grpSpPr>
        <p:sp>
          <p:nvSpPr>
            <p:cNvPr id="706" name="Google Shape;706;p27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5C24CC">
                    <a:alpha val="60000"/>
                  </a:srgbClr>
                </a:gs>
                <a:gs pos="50000">
                  <a:srgbClr val="8C52FF">
                    <a:alpha val="60000"/>
                  </a:srgbClr>
                </a:gs>
                <a:gs pos="100000">
                  <a:srgbClr val="EDCDFF">
                    <a:alpha val="60000"/>
                  </a:srgbClr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707" name="Google Shape;707;p27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8" name="Google Shape;708;p27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09" name="Google Shape;709;p27"/>
          <p:cNvSpPr txBox="1"/>
          <p:nvPr/>
        </p:nvSpPr>
        <p:spPr>
          <a:xfrm>
            <a:off x="7108732" y="8257423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710" name="Google Shape;710;p27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711" name="Google Shape;711;p27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712" name="Google Shape;712;p27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713" name="Google Shape;713;p27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714" name="Google Shape;7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511" y="3838325"/>
            <a:ext cx="5159878" cy="12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31" y="35"/>
            <a:ext cx="9144000" cy="1028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3029" y="5892829"/>
            <a:ext cx="3365100" cy="3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25604" y="5892829"/>
            <a:ext cx="4380749" cy="3355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4"/>
          <p:cNvGrpSpPr/>
          <p:nvPr/>
        </p:nvGrpSpPr>
        <p:grpSpPr>
          <a:xfrm>
            <a:off x="16620919" y="966798"/>
            <a:ext cx="638381" cy="889426"/>
            <a:chOff x="0" y="-82536"/>
            <a:chExt cx="851175" cy="1185901"/>
          </a:xfrm>
        </p:grpSpPr>
        <p:grpSp>
          <p:nvGrpSpPr>
            <p:cNvPr id="261" name="Google Shape;261;p14"/>
            <p:cNvGrpSpPr/>
            <p:nvPr/>
          </p:nvGrpSpPr>
          <p:grpSpPr>
            <a:xfrm>
              <a:off x="0" y="-82536"/>
              <a:ext cx="851175" cy="1185901"/>
              <a:chOff x="0" y="-38100"/>
              <a:chExt cx="392916" cy="547431"/>
            </a:xfrm>
          </p:grpSpPr>
          <p:sp>
            <p:nvSpPr>
              <p:cNvPr id="262" name="Google Shape;262;p14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14"/>
              <p:cNvSpPr txBox="1"/>
              <p:nvPr/>
            </p:nvSpPr>
            <p:spPr>
              <a:xfrm>
                <a:off x="0" y="-38100"/>
                <a:ext cx="392916" cy="547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4" name="Google Shape;264;p14"/>
            <p:cNvSpPr txBox="1"/>
            <p:nvPr/>
          </p:nvSpPr>
          <p:spPr>
            <a:xfrm>
              <a:off x="172540" y="59383"/>
              <a:ext cx="5061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265" name="Google Shape;265;p14"/>
          <p:cNvSpPr txBox="1"/>
          <p:nvPr/>
        </p:nvSpPr>
        <p:spPr>
          <a:xfrm>
            <a:off x="1028700" y="2322682"/>
            <a:ext cx="6459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INTRODUCTION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>
            <a:off x="1028700" y="4124271"/>
            <a:ext cx="57168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267" name="Google Shape;267;p14"/>
          <p:cNvSpPr txBox="1"/>
          <p:nvPr/>
        </p:nvSpPr>
        <p:spPr>
          <a:xfrm>
            <a:off x="1028700" y="6102169"/>
            <a:ext cx="5716842" cy="1407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Google Shape;272;p15"/>
          <p:cNvCxnSpPr/>
          <p:nvPr/>
        </p:nvCxnSpPr>
        <p:spPr>
          <a:xfrm>
            <a:off x="0" y="5094381"/>
            <a:ext cx="18288000" cy="0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73" name="Google Shape;273;p15"/>
          <p:cNvCxnSpPr/>
          <p:nvPr/>
        </p:nvCxnSpPr>
        <p:spPr>
          <a:xfrm rot="10800000">
            <a:off x="2621124" y="3267473"/>
            <a:ext cx="0" cy="178404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74" name="Google Shape;274;p15"/>
          <p:cNvGrpSpPr/>
          <p:nvPr/>
        </p:nvGrpSpPr>
        <p:grpSpPr>
          <a:xfrm>
            <a:off x="2395436" y="2816098"/>
            <a:ext cx="451375" cy="451375"/>
            <a:chOff x="0" y="0"/>
            <a:chExt cx="812800" cy="812800"/>
          </a:xfrm>
        </p:grpSpPr>
        <p:sp>
          <p:nvSpPr>
            <p:cNvPr id="275" name="Google Shape;27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76" name="Google Shape;276;p1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15"/>
          <p:cNvSpPr txBox="1"/>
          <p:nvPr/>
        </p:nvSpPr>
        <p:spPr>
          <a:xfrm>
            <a:off x="1407430" y="1442462"/>
            <a:ext cx="2427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99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2020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1028700" y="5594443"/>
            <a:ext cx="3184847" cy="2112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  <p:cxnSp>
        <p:nvCxnSpPr>
          <p:cNvPr id="279" name="Google Shape;279;p15"/>
          <p:cNvCxnSpPr/>
          <p:nvPr/>
        </p:nvCxnSpPr>
        <p:spPr>
          <a:xfrm rot="10800000">
            <a:off x="11340453" y="3267473"/>
            <a:ext cx="0" cy="178404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80" name="Google Shape;280;p15"/>
          <p:cNvGrpSpPr/>
          <p:nvPr/>
        </p:nvGrpSpPr>
        <p:grpSpPr>
          <a:xfrm>
            <a:off x="11114766" y="2816098"/>
            <a:ext cx="451375" cy="451375"/>
            <a:chOff x="0" y="0"/>
            <a:chExt cx="812800" cy="812800"/>
          </a:xfrm>
        </p:grpSpPr>
        <p:sp>
          <p:nvSpPr>
            <p:cNvPr id="281" name="Google Shape;28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82" name="Google Shape;282;p1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15"/>
          <p:cNvSpPr txBox="1"/>
          <p:nvPr/>
        </p:nvSpPr>
        <p:spPr>
          <a:xfrm>
            <a:off x="10126760" y="1442462"/>
            <a:ext cx="2427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99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2024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9748029" y="5594443"/>
            <a:ext cx="3184847" cy="2112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  <p:cxnSp>
        <p:nvCxnSpPr>
          <p:cNvPr id="285" name="Google Shape;285;p15"/>
          <p:cNvCxnSpPr/>
          <p:nvPr/>
        </p:nvCxnSpPr>
        <p:spPr>
          <a:xfrm>
            <a:off x="6980788" y="5051518"/>
            <a:ext cx="0" cy="178404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86" name="Google Shape;286;p15"/>
          <p:cNvGrpSpPr/>
          <p:nvPr/>
        </p:nvGrpSpPr>
        <p:grpSpPr>
          <a:xfrm rot="10800000">
            <a:off x="6755101" y="6835563"/>
            <a:ext cx="451375" cy="451375"/>
            <a:chOff x="0" y="0"/>
            <a:chExt cx="812800" cy="812800"/>
          </a:xfrm>
        </p:grpSpPr>
        <p:sp>
          <p:nvSpPr>
            <p:cNvPr id="287" name="Google Shape;287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88" name="Google Shape;288;p1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5"/>
          <p:cNvSpPr txBox="1"/>
          <p:nvPr/>
        </p:nvSpPr>
        <p:spPr>
          <a:xfrm>
            <a:off x="5767095" y="7356075"/>
            <a:ext cx="2427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99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2022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90" name="Google Shape;290;p15"/>
          <p:cNvSpPr txBox="1"/>
          <p:nvPr/>
        </p:nvSpPr>
        <p:spPr>
          <a:xfrm>
            <a:off x="5388365" y="2414998"/>
            <a:ext cx="3184847" cy="2112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  <p:cxnSp>
        <p:nvCxnSpPr>
          <p:cNvPr id="291" name="Google Shape;291;p15"/>
          <p:cNvCxnSpPr/>
          <p:nvPr/>
        </p:nvCxnSpPr>
        <p:spPr>
          <a:xfrm>
            <a:off x="15666876" y="5051518"/>
            <a:ext cx="0" cy="1784045"/>
          </a:xfrm>
          <a:prstGeom prst="straightConnector1">
            <a:avLst/>
          </a:prstGeom>
          <a:noFill/>
          <a:ln cap="flat" cmpd="sng" w="76200">
            <a:solidFill>
              <a:srgbClr val="8C52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92" name="Google Shape;292;p15"/>
          <p:cNvGrpSpPr/>
          <p:nvPr/>
        </p:nvGrpSpPr>
        <p:grpSpPr>
          <a:xfrm rot="10800000">
            <a:off x="15441189" y="6835563"/>
            <a:ext cx="451375" cy="451375"/>
            <a:chOff x="0" y="0"/>
            <a:chExt cx="812800" cy="812800"/>
          </a:xfrm>
        </p:grpSpPr>
        <p:sp>
          <p:nvSpPr>
            <p:cNvPr id="293" name="Google Shape;29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94" name="Google Shape;294;p1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15"/>
          <p:cNvSpPr txBox="1"/>
          <p:nvPr/>
        </p:nvSpPr>
        <p:spPr>
          <a:xfrm>
            <a:off x="14453183" y="7356075"/>
            <a:ext cx="2427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99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2026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14074453" y="2414998"/>
            <a:ext cx="3184847" cy="2112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" y="0"/>
            <a:ext cx="61849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>
            <a:off x="6899683" y="1713082"/>
            <a:ext cx="6213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OUR SERVICES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303" name="Google Shape;303;p16"/>
          <p:cNvGrpSpPr/>
          <p:nvPr/>
        </p:nvGrpSpPr>
        <p:grpSpPr>
          <a:xfrm>
            <a:off x="6899683" y="3543889"/>
            <a:ext cx="5065259" cy="2775742"/>
            <a:chOff x="0" y="-38100"/>
            <a:chExt cx="1334060" cy="731060"/>
          </a:xfrm>
        </p:grpSpPr>
        <p:sp>
          <p:nvSpPr>
            <p:cNvPr id="304" name="Google Shape;304;p1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6"/>
            <p:cNvSpPr txBox="1"/>
            <p:nvPr/>
          </p:nvSpPr>
          <p:spPr>
            <a:xfrm>
              <a:off x="0" y="-38100"/>
              <a:ext cx="1334060" cy="731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6"/>
          <p:cNvSpPr txBox="1"/>
          <p:nvPr/>
        </p:nvSpPr>
        <p:spPr>
          <a:xfrm>
            <a:off x="7385723" y="4580225"/>
            <a:ext cx="820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8378710" y="469833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8378710" y="4197323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SERVICE 01</a:t>
            </a:r>
            <a:endParaRPr/>
          </a:p>
        </p:txBody>
      </p:sp>
      <p:grpSp>
        <p:nvGrpSpPr>
          <p:cNvPr id="309" name="Google Shape;309;p16"/>
          <p:cNvGrpSpPr/>
          <p:nvPr/>
        </p:nvGrpSpPr>
        <p:grpSpPr>
          <a:xfrm>
            <a:off x="12194041" y="3543889"/>
            <a:ext cx="5065259" cy="2775742"/>
            <a:chOff x="0" y="-38100"/>
            <a:chExt cx="1334060" cy="731060"/>
          </a:xfrm>
        </p:grpSpPr>
        <p:sp>
          <p:nvSpPr>
            <p:cNvPr id="310" name="Google Shape;310;p1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6"/>
            <p:cNvSpPr txBox="1"/>
            <p:nvPr/>
          </p:nvSpPr>
          <p:spPr>
            <a:xfrm>
              <a:off x="0" y="-38100"/>
              <a:ext cx="1334060" cy="731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16"/>
          <p:cNvSpPr txBox="1"/>
          <p:nvPr/>
        </p:nvSpPr>
        <p:spPr>
          <a:xfrm>
            <a:off x="12680089" y="4580228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02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13" name="Google Shape;313;p16"/>
          <p:cNvSpPr txBox="1"/>
          <p:nvPr/>
        </p:nvSpPr>
        <p:spPr>
          <a:xfrm>
            <a:off x="13673069" y="469833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14" name="Google Shape;314;p16"/>
          <p:cNvSpPr txBox="1"/>
          <p:nvPr/>
        </p:nvSpPr>
        <p:spPr>
          <a:xfrm>
            <a:off x="13673069" y="4197323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SERVICE 02</a:t>
            </a:r>
            <a:endParaRPr/>
          </a:p>
        </p:txBody>
      </p:sp>
      <p:grpSp>
        <p:nvGrpSpPr>
          <p:cNvPr id="315" name="Google Shape;315;p16"/>
          <p:cNvGrpSpPr/>
          <p:nvPr/>
        </p:nvGrpSpPr>
        <p:grpSpPr>
          <a:xfrm>
            <a:off x="6899683" y="6482558"/>
            <a:ext cx="5065259" cy="2775742"/>
            <a:chOff x="0" y="-38100"/>
            <a:chExt cx="1334060" cy="731060"/>
          </a:xfrm>
        </p:grpSpPr>
        <p:sp>
          <p:nvSpPr>
            <p:cNvPr id="316" name="Google Shape;316;p1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6"/>
            <p:cNvSpPr txBox="1"/>
            <p:nvPr/>
          </p:nvSpPr>
          <p:spPr>
            <a:xfrm>
              <a:off x="0" y="-38100"/>
              <a:ext cx="1334060" cy="731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6"/>
          <p:cNvSpPr txBox="1"/>
          <p:nvPr/>
        </p:nvSpPr>
        <p:spPr>
          <a:xfrm>
            <a:off x="7385730" y="7518897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03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19" name="Google Shape;319;p16"/>
          <p:cNvSpPr txBox="1"/>
          <p:nvPr/>
        </p:nvSpPr>
        <p:spPr>
          <a:xfrm>
            <a:off x="8378710" y="7637007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20" name="Google Shape;320;p16"/>
          <p:cNvSpPr txBox="1"/>
          <p:nvPr/>
        </p:nvSpPr>
        <p:spPr>
          <a:xfrm>
            <a:off x="8378710" y="7135992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SERVICE 03</a:t>
            </a:r>
            <a:endParaRPr/>
          </a:p>
        </p:txBody>
      </p:sp>
      <p:grpSp>
        <p:nvGrpSpPr>
          <p:cNvPr id="321" name="Google Shape;321;p16"/>
          <p:cNvGrpSpPr/>
          <p:nvPr/>
        </p:nvGrpSpPr>
        <p:grpSpPr>
          <a:xfrm>
            <a:off x="12194041" y="6482558"/>
            <a:ext cx="5065259" cy="2775742"/>
            <a:chOff x="0" y="-38100"/>
            <a:chExt cx="1334060" cy="731060"/>
          </a:xfrm>
        </p:grpSpPr>
        <p:sp>
          <p:nvSpPr>
            <p:cNvPr id="322" name="Google Shape;322;p16"/>
            <p:cNvSpPr/>
            <p:nvPr/>
          </p:nvSpPr>
          <p:spPr>
            <a:xfrm>
              <a:off x="0" y="0"/>
              <a:ext cx="1334060" cy="692960"/>
            </a:xfrm>
            <a:custGeom>
              <a:rect b="b" l="l" r="r" t="t"/>
              <a:pathLst>
                <a:path extrusionOk="0" h="692960" w="1334060">
                  <a:moveTo>
                    <a:pt x="77950" y="0"/>
                  </a:moveTo>
                  <a:lnTo>
                    <a:pt x="1256110" y="0"/>
                  </a:lnTo>
                  <a:cubicBezTo>
                    <a:pt x="1299160" y="0"/>
                    <a:pt x="1334060" y="34899"/>
                    <a:pt x="1334060" y="77950"/>
                  </a:cubicBezTo>
                  <a:lnTo>
                    <a:pt x="1334060" y="615009"/>
                  </a:lnTo>
                  <a:cubicBezTo>
                    <a:pt x="1334060" y="658060"/>
                    <a:pt x="1299160" y="692960"/>
                    <a:pt x="1256110" y="692960"/>
                  </a:cubicBezTo>
                  <a:lnTo>
                    <a:pt x="77950" y="692960"/>
                  </a:lnTo>
                  <a:cubicBezTo>
                    <a:pt x="57277" y="692960"/>
                    <a:pt x="37450" y="684747"/>
                    <a:pt x="22831" y="670128"/>
                  </a:cubicBezTo>
                  <a:cubicBezTo>
                    <a:pt x="8213" y="655510"/>
                    <a:pt x="0" y="635683"/>
                    <a:pt x="0" y="615009"/>
                  </a:cubicBezTo>
                  <a:lnTo>
                    <a:pt x="0" y="77950"/>
                  </a:lnTo>
                  <a:cubicBezTo>
                    <a:pt x="0" y="34899"/>
                    <a:pt x="34899" y="0"/>
                    <a:pt x="779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6"/>
            <p:cNvSpPr txBox="1"/>
            <p:nvPr/>
          </p:nvSpPr>
          <p:spPr>
            <a:xfrm>
              <a:off x="0" y="-38100"/>
              <a:ext cx="1334060" cy="731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6"/>
          <p:cNvSpPr txBox="1"/>
          <p:nvPr/>
        </p:nvSpPr>
        <p:spPr>
          <a:xfrm>
            <a:off x="12680089" y="7518897"/>
            <a:ext cx="99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6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04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25" name="Google Shape;325;p16"/>
          <p:cNvSpPr txBox="1"/>
          <p:nvPr/>
        </p:nvSpPr>
        <p:spPr>
          <a:xfrm>
            <a:off x="13673069" y="7637007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26" name="Google Shape;326;p16"/>
          <p:cNvSpPr txBox="1"/>
          <p:nvPr/>
        </p:nvSpPr>
        <p:spPr>
          <a:xfrm>
            <a:off x="13673069" y="7135992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SERVICE 04</a:t>
            </a:r>
            <a:endParaRPr/>
          </a:p>
        </p:txBody>
      </p:sp>
      <p:sp>
        <p:nvSpPr>
          <p:cNvPr id="327" name="Google Shape;327;p16"/>
          <p:cNvSpPr txBox="1"/>
          <p:nvPr/>
        </p:nvSpPr>
        <p:spPr>
          <a:xfrm>
            <a:off x="1028700" y="9475979"/>
            <a:ext cx="2407965" cy="231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328" name="Google Shape;328;p16"/>
          <p:cNvGrpSpPr/>
          <p:nvPr/>
        </p:nvGrpSpPr>
        <p:grpSpPr>
          <a:xfrm>
            <a:off x="16620919" y="966799"/>
            <a:ext cx="638507" cy="889523"/>
            <a:chOff x="16620919" y="966799"/>
            <a:chExt cx="638507" cy="889523"/>
          </a:xfrm>
        </p:grpSpPr>
        <p:grpSp>
          <p:nvGrpSpPr>
            <p:cNvPr id="329" name="Google Shape;329;p16"/>
            <p:cNvGrpSpPr/>
            <p:nvPr/>
          </p:nvGrpSpPr>
          <p:grpSpPr>
            <a:xfrm>
              <a:off x="16620919" y="966799"/>
              <a:ext cx="638507" cy="889523"/>
              <a:chOff x="0" y="-38100"/>
              <a:chExt cx="393000" cy="547500"/>
            </a:xfrm>
          </p:grpSpPr>
          <p:sp>
            <p:nvSpPr>
              <p:cNvPr id="330" name="Google Shape;330;p16"/>
              <p:cNvSpPr/>
              <p:nvPr/>
            </p:nvSpPr>
            <p:spPr>
              <a:xfrm>
                <a:off x="0" y="0"/>
                <a:ext cx="392916" cy="509331"/>
              </a:xfrm>
              <a:custGeom>
                <a:rect b="b" l="l" r="r" t="t"/>
                <a:pathLst>
                  <a:path extrusionOk="0" h="509331" w="392916">
                    <a:moveTo>
                      <a:pt x="72765" y="0"/>
                    </a:moveTo>
                    <a:lnTo>
                      <a:pt x="320151" y="0"/>
                    </a:lnTo>
                    <a:cubicBezTo>
                      <a:pt x="339450" y="0"/>
                      <a:pt x="357958" y="7666"/>
                      <a:pt x="371604" y="21312"/>
                    </a:cubicBezTo>
                    <a:cubicBezTo>
                      <a:pt x="385250" y="34958"/>
                      <a:pt x="392916" y="53466"/>
                      <a:pt x="392916" y="72765"/>
                    </a:cubicBezTo>
                    <a:lnTo>
                      <a:pt x="392916" y="436566"/>
                    </a:lnTo>
                    <a:cubicBezTo>
                      <a:pt x="392916" y="476753"/>
                      <a:pt x="360338" y="509331"/>
                      <a:pt x="320151" y="509331"/>
                    </a:cubicBezTo>
                    <a:lnTo>
                      <a:pt x="72765" y="509331"/>
                    </a:lnTo>
                    <a:cubicBezTo>
                      <a:pt x="32578" y="509331"/>
                      <a:pt x="0" y="476753"/>
                      <a:pt x="0" y="436566"/>
                    </a:cubicBezTo>
                    <a:lnTo>
                      <a:pt x="0" y="72765"/>
                    </a:lnTo>
                    <a:cubicBezTo>
                      <a:pt x="0" y="32578"/>
                      <a:pt x="32578" y="0"/>
                      <a:pt x="727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8C52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331" name="Google Shape;331;p16"/>
              <p:cNvSpPr txBox="1"/>
              <p:nvPr/>
            </p:nvSpPr>
            <p:spPr>
              <a:xfrm>
                <a:off x="0" y="-38100"/>
                <a:ext cx="393000" cy="5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325" lIns="39325" spcFirstLastPara="1" rIns="39325" wrap="square" tIns="3932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0" sz="1800" u="none" cap="none" strike="noStrike">
                  <a:solidFill>
                    <a:schemeClr val="dk1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</p:grpSp>
        <p:sp>
          <p:nvSpPr>
            <p:cNvPr id="332" name="Google Shape;332;p16"/>
            <p:cNvSpPr txBox="1"/>
            <p:nvPr/>
          </p:nvSpPr>
          <p:spPr>
            <a:xfrm>
              <a:off x="16761086" y="1067850"/>
              <a:ext cx="3582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8C52FF"/>
                  </a:solidFill>
                  <a:latin typeface="Dosis"/>
                  <a:ea typeface="Dosis"/>
                  <a:cs typeface="Dosis"/>
                  <a:sym typeface="Dosis"/>
                </a:rPr>
                <a:t>2024</a:t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698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7"/>
          <p:cNvSpPr/>
          <p:nvPr/>
        </p:nvSpPr>
        <p:spPr>
          <a:xfrm>
            <a:off x="-50" y="0"/>
            <a:ext cx="18291008" cy="10288692"/>
          </a:xfrm>
          <a:custGeom>
            <a:rect b="b" l="l" r="r" t="t"/>
            <a:pathLst>
              <a:path extrusionOk="0" h="2709333" w="4816592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5C24CC">
                  <a:alpha val="60000"/>
                </a:srgbClr>
              </a:gs>
              <a:gs pos="50000">
                <a:srgbClr val="8C52FF">
                  <a:alpha val="60000"/>
                </a:srgbClr>
              </a:gs>
              <a:gs pos="100000">
                <a:srgbClr val="EDCDFF">
                  <a:alpha val="6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339" name="Google Shape;339;p17"/>
          <p:cNvSpPr txBox="1"/>
          <p:nvPr/>
        </p:nvSpPr>
        <p:spPr>
          <a:xfrm>
            <a:off x="1028700" y="5210086"/>
            <a:ext cx="10687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399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ADD SECTION HERE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40" name="Google Shape;340;p17"/>
          <p:cNvSpPr txBox="1"/>
          <p:nvPr/>
        </p:nvSpPr>
        <p:spPr>
          <a:xfrm>
            <a:off x="1028700" y="7047457"/>
            <a:ext cx="9656875" cy="141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 quisque lacinia nunc eget.</a:t>
            </a:r>
            <a:endParaRPr/>
          </a:p>
        </p:txBody>
      </p:sp>
      <p:sp>
        <p:nvSpPr>
          <p:cNvPr id="341" name="Google Shape;341;p17"/>
          <p:cNvSpPr txBox="1"/>
          <p:nvPr/>
        </p:nvSpPr>
        <p:spPr>
          <a:xfrm>
            <a:off x="1028700" y="3194950"/>
            <a:ext cx="1408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01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42" name="Google Shape;342;p17"/>
          <p:cNvSpPr txBox="1"/>
          <p:nvPr/>
        </p:nvSpPr>
        <p:spPr>
          <a:xfrm>
            <a:off x="1028700" y="9475979"/>
            <a:ext cx="2407965" cy="231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MCKINSEY STRATEGIC PLANNING</a:t>
            </a:r>
            <a:endParaRPr/>
          </a:p>
        </p:txBody>
      </p:sp>
      <p:grpSp>
        <p:nvGrpSpPr>
          <p:cNvPr id="343" name="Google Shape;343;p17"/>
          <p:cNvGrpSpPr/>
          <p:nvPr/>
        </p:nvGrpSpPr>
        <p:grpSpPr>
          <a:xfrm>
            <a:off x="15394414" y="884038"/>
            <a:ext cx="1864897" cy="2503866"/>
            <a:chOff x="0" y="-38100"/>
            <a:chExt cx="491163" cy="659450"/>
          </a:xfrm>
        </p:grpSpPr>
        <p:sp>
          <p:nvSpPr>
            <p:cNvPr id="344" name="Google Shape;344;p17"/>
            <p:cNvSpPr/>
            <p:nvPr/>
          </p:nvSpPr>
          <p:spPr>
            <a:xfrm>
              <a:off x="0" y="0"/>
              <a:ext cx="491163" cy="621350"/>
            </a:xfrm>
            <a:custGeom>
              <a:rect b="b" l="l" r="r" t="t"/>
              <a:pathLst>
                <a:path extrusionOk="0" h="621350" w="491163">
                  <a:moveTo>
                    <a:pt x="83028" y="0"/>
                  </a:moveTo>
                  <a:lnTo>
                    <a:pt x="408135" y="0"/>
                  </a:lnTo>
                  <a:cubicBezTo>
                    <a:pt x="430155" y="0"/>
                    <a:pt x="451274" y="8748"/>
                    <a:pt x="466845" y="24318"/>
                  </a:cubicBezTo>
                  <a:cubicBezTo>
                    <a:pt x="482416" y="39889"/>
                    <a:pt x="491163" y="61008"/>
                    <a:pt x="491163" y="83028"/>
                  </a:cubicBezTo>
                  <a:lnTo>
                    <a:pt x="491163" y="538321"/>
                  </a:lnTo>
                  <a:cubicBezTo>
                    <a:pt x="491163" y="584177"/>
                    <a:pt x="453990" y="621350"/>
                    <a:pt x="408135" y="621350"/>
                  </a:cubicBezTo>
                  <a:lnTo>
                    <a:pt x="83028" y="621350"/>
                  </a:lnTo>
                  <a:cubicBezTo>
                    <a:pt x="61008" y="621350"/>
                    <a:pt x="39889" y="612602"/>
                    <a:pt x="24318" y="597031"/>
                  </a:cubicBezTo>
                  <a:cubicBezTo>
                    <a:pt x="8748" y="581460"/>
                    <a:pt x="0" y="560342"/>
                    <a:pt x="0" y="538321"/>
                  </a:cubicBezTo>
                  <a:lnTo>
                    <a:pt x="0" y="83028"/>
                  </a:lnTo>
                  <a:cubicBezTo>
                    <a:pt x="0" y="61008"/>
                    <a:pt x="8748" y="39889"/>
                    <a:pt x="24318" y="24318"/>
                  </a:cubicBezTo>
                  <a:cubicBezTo>
                    <a:pt x="39889" y="8748"/>
                    <a:pt x="61008" y="0"/>
                    <a:pt x="830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143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7"/>
            <p:cNvSpPr txBox="1"/>
            <p:nvPr/>
          </p:nvSpPr>
          <p:spPr>
            <a:xfrm>
              <a:off x="0" y="-38100"/>
              <a:ext cx="491100" cy="6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p17"/>
          <p:cNvSpPr txBox="1"/>
          <p:nvPr/>
        </p:nvSpPr>
        <p:spPr>
          <a:xfrm>
            <a:off x="15622457" y="1105632"/>
            <a:ext cx="14088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89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2024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18"/>
          <p:cNvGrpSpPr/>
          <p:nvPr/>
        </p:nvGrpSpPr>
        <p:grpSpPr>
          <a:xfrm>
            <a:off x="5814497" y="6715282"/>
            <a:ext cx="6659006" cy="6659006"/>
            <a:chOff x="0" y="0"/>
            <a:chExt cx="812800" cy="812800"/>
          </a:xfrm>
        </p:grpSpPr>
        <p:sp>
          <p:nvSpPr>
            <p:cNvPr id="352" name="Google Shape;35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8"/>
          <p:cNvGrpSpPr/>
          <p:nvPr/>
        </p:nvGrpSpPr>
        <p:grpSpPr>
          <a:xfrm>
            <a:off x="4345059" y="5488059"/>
            <a:ext cx="9597883" cy="9597883"/>
            <a:chOff x="0" y="0"/>
            <a:chExt cx="812800" cy="812800"/>
          </a:xfrm>
        </p:grpSpPr>
        <p:sp>
          <p:nvSpPr>
            <p:cNvPr id="355" name="Google Shape;35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80975">
              <a:solidFill>
                <a:srgbClr val="8C52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8"/>
          <p:cNvGrpSpPr/>
          <p:nvPr/>
        </p:nvGrpSpPr>
        <p:grpSpPr>
          <a:xfrm>
            <a:off x="3504432" y="7577048"/>
            <a:ext cx="1681252" cy="1681252"/>
            <a:chOff x="0" y="0"/>
            <a:chExt cx="812800" cy="812800"/>
          </a:xfrm>
        </p:grpSpPr>
        <p:sp>
          <p:nvSpPr>
            <p:cNvPr id="358" name="Google Shape;35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18"/>
          <p:cNvSpPr txBox="1"/>
          <p:nvPr/>
        </p:nvSpPr>
        <p:spPr>
          <a:xfrm>
            <a:off x="6842998" y="7424675"/>
            <a:ext cx="4602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FFFF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KEY POINTS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3862052" y="7986480"/>
            <a:ext cx="966014" cy="862387"/>
          </a:xfrm>
          <a:custGeom>
            <a:rect b="b" l="l" r="r" t="t"/>
            <a:pathLst>
              <a:path extrusionOk="0" h="862387" w="966014">
                <a:moveTo>
                  <a:pt x="0" y="0"/>
                </a:moveTo>
                <a:lnTo>
                  <a:pt x="966014" y="0"/>
                </a:lnTo>
                <a:lnTo>
                  <a:pt x="966014" y="862387"/>
                </a:lnTo>
                <a:lnTo>
                  <a:pt x="0" y="862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2" name="Google Shape;362;p18"/>
          <p:cNvGrpSpPr/>
          <p:nvPr/>
        </p:nvGrpSpPr>
        <p:grpSpPr>
          <a:xfrm>
            <a:off x="6126452" y="5190973"/>
            <a:ext cx="1681252" cy="1681252"/>
            <a:chOff x="0" y="0"/>
            <a:chExt cx="812800" cy="812800"/>
          </a:xfrm>
        </p:grpSpPr>
        <p:sp>
          <p:nvSpPr>
            <p:cNvPr id="363" name="Google Shape;36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18"/>
          <p:cNvSpPr/>
          <p:nvPr/>
        </p:nvSpPr>
        <p:spPr>
          <a:xfrm>
            <a:off x="6587949" y="5599354"/>
            <a:ext cx="758256" cy="863439"/>
          </a:xfrm>
          <a:custGeom>
            <a:rect b="b" l="l" r="r" t="t"/>
            <a:pathLst>
              <a:path extrusionOk="0" h="863439" w="758256">
                <a:moveTo>
                  <a:pt x="0" y="0"/>
                </a:moveTo>
                <a:lnTo>
                  <a:pt x="758257" y="0"/>
                </a:lnTo>
                <a:lnTo>
                  <a:pt x="758257" y="863438"/>
                </a:lnTo>
                <a:lnTo>
                  <a:pt x="0" y="86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6" name="Google Shape;366;p18"/>
          <p:cNvGrpSpPr/>
          <p:nvPr/>
        </p:nvGrpSpPr>
        <p:grpSpPr>
          <a:xfrm>
            <a:off x="10461785" y="5190447"/>
            <a:ext cx="1681252" cy="1681252"/>
            <a:chOff x="0" y="0"/>
            <a:chExt cx="812800" cy="812800"/>
          </a:xfrm>
        </p:grpSpPr>
        <p:sp>
          <p:nvSpPr>
            <p:cNvPr id="367" name="Google Shape;36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8"/>
          <p:cNvSpPr/>
          <p:nvPr/>
        </p:nvSpPr>
        <p:spPr>
          <a:xfrm>
            <a:off x="10870691" y="5598828"/>
            <a:ext cx="863439" cy="863439"/>
          </a:xfrm>
          <a:custGeom>
            <a:rect b="b" l="l" r="r" t="t"/>
            <a:pathLst>
              <a:path extrusionOk="0" h="863439" w="863439">
                <a:moveTo>
                  <a:pt x="0" y="0"/>
                </a:moveTo>
                <a:lnTo>
                  <a:pt x="863439" y="0"/>
                </a:lnTo>
                <a:lnTo>
                  <a:pt x="863439" y="863438"/>
                </a:lnTo>
                <a:lnTo>
                  <a:pt x="0" y="86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0" name="Google Shape;370;p18"/>
          <p:cNvGrpSpPr/>
          <p:nvPr/>
        </p:nvGrpSpPr>
        <p:grpSpPr>
          <a:xfrm>
            <a:off x="13102153" y="7577048"/>
            <a:ext cx="1681252" cy="1681252"/>
            <a:chOff x="0" y="0"/>
            <a:chExt cx="812800" cy="812800"/>
          </a:xfrm>
        </p:grpSpPr>
        <p:sp>
          <p:nvSpPr>
            <p:cNvPr id="371" name="Google Shape;371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8"/>
          <p:cNvSpPr/>
          <p:nvPr/>
        </p:nvSpPr>
        <p:spPr>
          <a:xfrm>
            <a:off x="13318936" y="8106868"/>
            <a:ext cx="1248011" cy="741999"/>
          </a:xfrm>
          <a:custGeom>
            <a:rect b="b" l="l" r="r" t="t"/>
            <a:pathLst>
              <a:path extrusionOk="0" h="741999" w="1248011">
                <a:moveTo>
                  <a:pt x="0" y="0"/>
                </a:moveTo>
                <a:lnTo>
                  <a:pt x="1248011" y="0"/>
                </a:lnTo>
                <a:lnTo>
                  <a:pt x="1248011" y="741999"/>
                </a:lnTo>
                <a:lnTo>
                  <a:pt x="0" y="741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74" name="Google Shape;374;p18"/>
          <p:cNvCxnSpPr/>
          <p:nvPr/>
        </p:nvCxnSpPr>
        <p:spPr>
          <a:xfrm>
            <a:off x="2615796" y="8398624"/>
            <a:ext cx="888637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p18"/>
          <p:cNvCxnSpPr/>
          <p:nvPr/>
        </p:nvCxnSpPr>
        <p:spPr>
          <a:xfrm rot="10800000">
            <a:off x="2669562" y="3905098"/>
            <a:ext cx="0" cy="4493526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6" name="Google Shape;376;p18"/>
          <p:cNvCxnSpPr/>
          <p:nvPr/>
        </p:nvCxnSpPr>
        <p:spPr>
          <a:xfrm>
            <a:off x="1196054" y="3905098"/>
            <a:ext cx="3316359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p18"/>
          <p:cNvCxnSpPr/>
          <p:nvPr/>
        </p:nvCxnSpPr>
        <p:spPr>
          <a:xfrm>
            <a:off x="5389232" y="3905098"/>
            <a:ext cx="3316359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8" name="Google Shape;378;p18"/>
          <p:cNvCxnSpPr/>
          <p:nvPr/>
        </p:nvCxnSpPr>
        <p:spPr>
          <a:xfrm>
            <a:off x="9582410" y="3905098"/>
            <a:ext cx="3316359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p18"/>
          <p:cNvCxnSpPr/>
          <p:nvPr/>
        </p:nvCxnSpPr>
        <p:spPr>
          <a:xfrm>
            <a:off x="13775587" y="3905098"/>
            <a:ext cx="3316359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0" name="Google Shape;380;p18"/>
          <p:cNvSpPr txBox="1"/>
          <p:nvPr/>
        </p:nvSpPr>
        <p:spPr>
          <a:xfrm>
            <a:off x="1153918" y="254492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81" name="Google Shape;381;p18"/>
          <p:cNvSpPr txBox="1"/>
          <p:nvPr/>
        </p:nvSpPr>
        <p:spPr>
          <a:xfrm>
            <a:off x="1153918" y="187412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POINT 01</a:t>
            </a:r>
            <a:endParaRPr/>
          </a:p>
        </p:txBody>
      </p:sp>
      <p:sp>
        <p:nvSpPr>
          <p:cNvPr id="382" name="Google Shape;382;p18"/>
          <p:cNvSpPr txBox="1"/>
          <p:nvPr/>
        </p:nvSpPr>
        <p:spPr>
          <a:xfrm>
            <a:off x="5453834" y="254492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83" name="Google Shape;383;p18"/>
          <p:cNvSpPr txBox="1"/>
          <p:nvPr/>
        </p:nvSpPr>
        <p:spPr>
          <a:xfrm>
            <a:off x="5453834" y="187412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POINT 02</a:t>
            </a:r>
            <a:endParaRPr/>
          </a:p>
        </p:txBody>
      </p:sp>
      <p:sp>
        <p:nvSpPr>
          <p:cNvPr id="384" name="Google Shape;384;p18"/>
          <p:cNvSpPr txBox="1"/>
          <p:nvPr/>
        </p:nvSpPr>
        <p:spPr>
          <a:xfrm>
            <a:off x="9647011" y="254492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85" name="Google Shape;385;p18"/>
          <p:cNvSpPr txBox="1"/>
          <p:nvPr/>
        </p:nvSpPr>
        <p:spPr>
          <a:xfrm>
            <a:off x="9647011" y="187412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POINT 03</a:t>
            </a:r>
            <a:endParaRPr/>
          </a:p>
        </p:txBody>
      </p:sp>
      <p:sp>
        <p:nvSpPr>
          <p:cNvPr id="386" name="Google Shape;386;p18"/>
          <p:cNvSpPr txBox="1"/>
          <p:nvPr/>
        </p:nvSpPr>
        <p:spPr>
          <a:xfrm>
            <a:off x="13836204" y="2544928"/>
            <a:ext cx="3255742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sem.</a:t>
            </a:r>
            <a:endParaRPr/>
          </a:p>
        </p:txBody>
      </p:sp>
      <p:sp>
        <p:nvSpPr>
          <p:cNvPr id="387" name="Google Shape;387;p18"/>
          <p:cNvSpPr txBox="1"/>
          <p:nvPr/>
        </p:nvSpPr>
        <p:spPr>
          <a:xfrm>
            <a:off x="13836204" y="187412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POINT 04</a:t>
            </a:r>
            <a:endParaRPr/>
          </a:p>
        </p:txBody>
      </p:sp>
      <p:cxnSp>
        <p:nvCxnSpPr>
          <p:cNvPr id="388" name="Google Shape;388;p18"/>
          <p:cNvCxnSpPr/>
          <p:nvPr/>
        </p:nvCxnSpPr>
        <p:spPr>
          <a:xfrm rot="10800000">
            <a:off x="6919453" y="3905098"/>
            <a:ext cx="0" cy="1285875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18"/>
          <p:cNvCxnSpPr/>
          <p:nvPr/>
        </p:nvCxnSpPr>
        <p:spPr>
          <a:xfrm rot="10800000">
            <a:off x="11302411" y="3857625"/>
            <a:ext cx="0" cy="1630434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0" name="Google Shape;390;p18"/>
          <p:cNvCxnSpPr/>
          <p:nvPr/>
        </p:nvCxnSpPr>
        <p:spPr>
          <a:xfrm>
            <a:off x="14783405" y="8430243"/>
            <a:ext cx="728294" cy="0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p18"/>
          <p:cNvCxnSpPr/>
          <p:nvPr/>
        </p:nvCxnSpPr>
        <p:spPr>
          <a:xfrm rot="10800000">
            <a:off x="15511700" y="3905098"/>
            <a:ext cx="0" cy="4556757"/>
          </a:xfrm>
          <a:prstGeom prst="straightConnector1">
            <a:avLst/>
          </a:prstGeom>
          <a:noFill/>
          <a:ln cap="flat" cmpd="sng" w="95250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9"/>
          <p:cNvSpPr txBox="1"/>
          <p:nvPr/>
        </p:nvSpPr>
        <p:spPr>
          <a:xfrm>
            <a:off x="4423161" y="1019175"/>
            <a:ext cx="951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IMPORTANT NUMBERS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grpSp>
        <p:nvGrpSpPr>
          <p:cNvPr id="397" name="Google Shape;397;p19"/>
          <p:cNvGrpSpPr/>
          <p:nvPr/>
        </p:nvGrpSpPr>
        <p:grpSpPr>
          <a:xfrm>
            <a:off x="4238688" y="3384142"/>
            <a:ext cx="10410758" cy="1186491"/>
            <a:chOff x="0" y="-38100"/>
            <a:chExt cx="2741928" cy="312491"/>
          </a:xfrm>
        </p:grpSpPr>
        <p:sp>
          <p:nvSpPr>
            <p:cNvPr id="398" name="Google Shape;398;p19"/>
            <p:cNvSpPr/>
            <p:nvPr/>
          </p:nvSpPr>
          <p:spPr>
            <a:xfrm>
              <a:off x="0" y="0"/>
              <a:ext cx="2741928" cy="274391"/>
            </a:xfrm>
            <a:custGeom>
              <a:rect b="b" l="l" r="r" t="t"/>
              <a:pathLst>
                <a:path extrusionOk="0" h="274391" w="2741928">
                  <a:moveTo>
                    <a:pt x="0" y="0"/>
                  </a:moveTo>
                  <a:lnTo>
                    <a:pt x="2741928" y="0"/>
                  </a:lnTo>
                  <a:lnTo>
                    <a:pt x="2741928" y="274391"/>
                  </a:lnTo>
                  <a:lnTo>
                    <a:pt x="0" y="274391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399" name="Google Shape;399;p19"/>
            <p:cNvSpPr txBox="1"/>
            <p:nvPr/>
          </p:nvSpPr>
          <p:spPr>
            <a:xfrm>
              <a:off x="0" y="-38100"/>
              <a:ext cx="2741928" cy="312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19"/>
          <p:cNvGrpSpPr/>
          <p:nvPr/>
        </p:nvGrpSpPr>
        <p:grpSpPr>
          <a:xfrm>
            <a:off x="2178058" y="4567848"/>
            <a:ext cx="10097463" cy="1186491"/>
            <a:chOff x="0" y="-38100"/>
            <a:chExt cx="2659414" cy="312491"/>
          </a:xfrm>
        </p:grpSpPr>
        <p:sp>
          <p:nvSpPr>
            <p:cNvPr id="401" name="Google Shape;401;p19"/>
            <p:cNvSpPr/>
            <p:nvPr/>
          </p:nvSpPr>
          <p:spPr>
            <a:xfrm>
              <a:off x="0" y="0"/>
              <a:ext cx="2659414" cy="274391"/>
            </a:xfrm>
            <a:custGeom>
              <a:rect b="b" l="l" r="r" t="t"/>
              <a:pathLst>
                <a:path extrusionOk="0" h="274391" w="2659414">
                  <a:moveTo>
                    <a:pt x="0" y="0"/>
                  </a:moveTo>
                  <a:lnTo>
                    <a:pt x="2659414" y="0"/>
                  </a:lnTo>
                  <a:lnTo>
                    <a:pt x="2659414" y="274391"/>
                  </a:lnTo>
                  <a:lnTo>
                    <a:pt x="0" y="274391"/>
                  </a:lnTo>
                  <a:close/>
                </a:path>
              </a:pathLst>
            </a:custGeom>
            <a:solidFill>
              <a:srgbClr val="B7A2E0"/>
            </a:solidFill>
            <a:ln>
              <a:noFill/>
            </a:ln>
          </p:spPr>
        </p:sp>
        <p:sp>
          <p:nvSpPr>
            <p:cNvPr id="402" name="Google Shape;402;p19"/>
            <p:cNvSpPr txBox="1"/>
            <p:nvPr/>
          </p:nvSpPr>
          <p:spPr>
            <a:xfrm>
              <a:off x="0" y="-38100"/>
              <a:ext cx="2659414" cy="312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5843085" y="5752553"/>
            <a:ext cx="9331881" cy="1186491"/>
            <a:chOff x="0" y="-38100"/>
            <a:chExt cx="2457779" cy="312491"/>
          </a:xfrm>
        </p:grpSpPr>
        <p:sp>
          <p:nvSpPr>
            <p:cNvPr id="404" name="Google Shape;404;p19"/>
            <p:cNvSpPr/>
            <p:nvPr/>
          </p:nvSpPr>
          <p:spPr>
            <a:xfrm>
              <a:off x="0" y="0"/>
              <a:ext cx="2457779" cy="274391"/>
            </a:xfrm>
            <a:custGeom>
              <a:rect b="b" l="l" r="r" t="t"/>
              <a:pathLst>
                <a:path extrusionOk="0" h="274391" w="2457779">
                  <a:moveTo>
                    <a:pt x="0" y="0"/>
                  </a:moveTo>
                  <a:lnTo>
                    <a:pt x="2457779" y="0"/>
                  </a:lnTo>
                  <a:lnTo>
                    <a:pt x="2457779" y="274391"/>
                  </a:lnTo>
                  <a:lnTo>
                    <a:pt x="0" y="274391"/>
                  </a:lnTo>
                  <a:close/>
                </a:path>
              </a:pathLst>
            </a:custGeom>
            <a:solidFill>
              <a:srgbClr val="B2AEBA"/>
            </a:solidFill>
            <a:ln>
              <a:noFill/>
            </a:ln>
          </p:spPr>
        </p:sp>
        <p:sp>
          <p:nvSpPr>
            <p:cNvPr id="405" name="Google Shape;405;p19"/>
            <p:cNvSpPr txBox="1"/>
            <p:nvPr/>
          </p:nvSpPr>
          <p:spPr>
            <a:xfrm>
              <a:off x="0" y="-38100"/>
              <a:ext cx="2457779" cy="312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19"/>
          <p:cNvGrpSpPr/>
          <p:nvPr/>
        </p:nvGrpSpPr>
        <p:grpSpPr>
          <a:xfrm>
            <a:off x="2640196" y="6937258"/>
            <a:ext cx="13512490" cy="1186491"/>
            <a:chOff x="0" y="-38100"/>
            <a:chExt cx="3558845" cy="312491"/>
          </a:xfrm>
        </p:grpSpPr>
        <p:sp>
          <p:nvSpPr>
            <p:cNvPr id="407" name="Google Shape;407;p19"/>
            <p:cNvSpPr/>
            <p:nvPr/>
          </p:nvSpPr>
          <p:spPr>
            <a:xfrm>
              <a:off x="0" y="0"/>
              <a:ext cx="3558845" cy="274391"/>
            </a:xfrm>
            <a:custGeom>
              <a:rect b="b" l="l" r="r" t="t"/>
              <a:pathLst>
                <a:path extrusionOk="0" h="274391" w="3558845">
                  <a:moveTo>
                    <a:pt x="0" y="0"/>
                  </a:moveTo>
                  <a:lnTo>
                    <a:pt x="3558845" y="0"/>
                  </a:lnTo>
                  <a:lnTo>
                    <a:pt x="3558845" y="274391"/>
                  </a:lnTo>
                  <a:lnTo>
                    <a:pt x="0" y="274391"/>
                  </a:lnTo>
                  <a:close/>
                </a:path>
              </a:pathLst>
            </a:custGeom>
            <a:solidFill>
              <a:srgbClr val="5428AA"/>
            </a:solidFill>
            <a:ln>
              <a:noFill/>
            </a:ln>
          </p:spPr>
        </p:sp>
        <p:sp>
          <p:nvSpPr>
            <p:cNvPr id="408" name="Google Shape;408;p19"/>
            <p:cNvSpPr txBox="1"/>
            <p:nvPr/>
          </p:nvSpPr>
          <p:spPr>
            <a:xfrm>
              <a:off x="0" y="-38100"/>
              <a:ext cx="3558845" cy="312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9" name="Google Shape;409;p19"/>
          <p:cNvCxnSpPr/>
          <p:nvPr/>
        </p:nvCxnSpPr>
        <p:spPr>
          <a:xfrm rot="10800000">
            <a:off x="9274932" y="2987503"/>
            <a:ext cx="0" cy="5819421"/>
          </a:xfrm>
          <a:prstGeom prst="straightConnector1">
            <a:avLst/>
          </a:prstGeom>
          <a:noFill/>
          <a:ln cap="flat" cmpd="sng" w="95250">
            <a:solidFill>
              <a:srgbClr val="1E1C1A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10" name="Google Shape;410;p19"/>
          <p:cNvSpPr txBox="1"/>
          <p:nvPr/>
        </p:nvSpPr>
        <p:spPr>
          <a:xfrm>
            <a:off x="5438887" y="3751585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01</a:t>
            </a:r>
            <a:endParaRPr/>
          </a:p>
        </p:txBody>
      </p:sp>
      <p:sp>
        <p:nvSpPr>
          <p:cNvPr id="411" name="Google Shape;411;p19"/>
          <p:cNvSpPr txBox="1"/>
          <p:nvPr/>
        </p:nvSpPr>
        <p:spPr>
          <a:xfrm>
            <a:off x="5438887" y="4935292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02</a:t>
            </a:r>
            <a:endParaRPr/>
          </a:p>
        </p:txBody>
      </p:sp>
      <p:sp>
        <p:nvSpPr>
          <p:cNvPr id="412" name="Google Shape;412;p19"/>
          <p:cNvSpPr txBox="1"/>
          <p:nvPr/>
        </p:nvSpPr>
        <p:spPr>
          <a:xfrm>
            <a:off x="5438887" y="6116289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03</a:t>
            </a:r>
            <a:endParaRPr/>
          </a:p>
        </p:txBody>
      </p:sp>
      <p:sp>
        <p:nvSpPr>
          <p:cNvPr id="413" name="Google Shape;413;p19"/>
          <p:cNvSpPr txBox="1"/>
          <p:nvPr/>
        </p:nvSpPr>
        <p:spPr>
          <a:xfrm>
            <a:off x="5438887" y="730099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04</a:t>
            </a:r>
            <a:endParaRPr/>
          </a:p>
        </p:txBody>
      </p:sp>
      <p:sp>
        <p:nvSpPr>
          <p:cNvPr id="414" name="Google Shape;414;p19"/>
          <p:cNvSpPr txBox="1"/>
          <p:nvPr/>
        </p:nvSpPr>
        <p:spPr>
          <a:xfrm>
            <a:off x="2640196" y="3599185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50%</a:t>
            </a:r>
            <a:endParaRPr/>
          </a:p>
        </p:txBody>
      </p:sp>
      <p:sp>
        <p:nvSpPr>
          <p:cNvPr id="415" name="Google Shape;415;p19"/>
          <p:cNvSpPr txBox="1"/>
          <p:nvPr/>
        </p:nvSpPr>
        <p:spPr>
          <a:xfrm>
            <a:off x="507800" y="4782891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B7A2E0"/>
                </a:solidFill>
                <a:latin typeface="Dosis"/>
                <a:ea typeface="Dosis"/>
                <a:cs typeface="Dosis"/>
                <a:sym typeface="Dosis"/>
              </a:rPr>
              <a:t>80%</a:t>
            </a:r>
            <a:endParaRPr/>
          </a:p>
        </p:txBody>
      </p:sp>
      <p:sp>
        <p:nvSpPr>
          <p:cNvPr id="416" name="Google Shape;416;p19"/>
          <p:cNvSpPr txBox="1"/>
          <p:nvPr/>
        </p:nvSpPr>
        <p:spPr>
          <a:xfrm>
            <a:off x="4238688" y="6043797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B2AEBA"/>
                </a:solidFill>
                <a:latin typeface="Dosis"/>
                <a:ea typeface="Dosis"/>
                <a:cs typeface="Dosis"/>
                <a:sym typeface="Dosis"/>
              </a:rPr>
              <a:t>30%</a:t>
            </a:r>
            <a:endParaRPr/>
          </a:p>
        </p:txBody>
      </p:sp>
      <p:sp>
        <p:nvSpPr>
          <p:cNvPr id="417" name="Google Shape;417;p19"/>
          <p:cNvSpPr txBox="1"/>
          <p:nvPr/>
        </p:nvSpPr>
        <p:spPr>
          <a:xfrm>
            <a:off x="1012325" y="7228502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5428AA"/>
                </a:solidFill>
                <a:latin typeface="Dosis"/>
                <a:ea typeface="Dosis"/>
                <a:cs typeface="Dosis"/>
                <a:sym typeface="Dosis"/>
              </a:rPr>
              <a:t>70%</a:t>
            </a:r>
            <a:endParaRPr/>
          </a:p>
        </p:txBody>
      </p:sp>
      <p:sp>
        <p:nvSpPr>
          <p:cNvPr id="418" name="Google Shape;418;p19"/>
          <p:cNvSpPr txBox="1"/>
          <p:nvPr/>
        </p:nvSpPr>
        <p:spPr>
          <a:xfrm>
            <a:off x="9551157" y="3751585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01</a:t>
            </a:r>
            <a:endParaRPr/>
          </a:p>
        </p:txBody>
      </p:sp>
      <p:sp>
        <p:nvSpPr>
          <p:cNvPr id="419" name="Google Shape;419;p19"/>
          <p:cNvSpPr txBox="1"/>
          <p:nvPr/>
        </p:nvSpPr>
        <p:spPr>
          <a:xfrm>
            <a:off x="9551157" y="4935292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02</a:t>
            </a:r>
            <a:endParaRPr/>
          </a:p>
        </p:txBody>
      </p:sp>
      <p:sp>
        <p:nvSpPr>
          <p:cNvPr id="420" name="Google Shape;420;p19"/>
          <p:cNvSpPr txBox="1"/>
          <p:nvPr/>
        </p:nvSpPr>
        <p:spPr>
          <a:xfrm>
            <a:off x="9551157" y="6116289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03</a:t>
            </a:r>
            <a:endParaRPr/>
          </a:p>
        </p:txBody>
      </p:sp>
      <p:sp>
        <p:nvSpPr>
          <p:cNvPr id="421" name="Google Shape;421;p19"/>
          <p:cNvSpPr txBox="1"/>
          <p:nvPr/>
        </p:nvSpPr>
        <p:spPr>
          <a:xfrm>
            <a:off x="9551157" y="7300994"/>
            <a:ext cx="3255742" cy="539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POINT 04</a:t>
            </a:r>
            <a:endParaRPr/>
          </a:p>
        </p:txBody>
      </p:sp>
      <p:sp>
        <p:nvSpPr>
          <p:cNvPr id="422" name="Google Shape;422;p19"/>
          <p:cNvSpPr txBox="1"/>
          <p:nvPr/>
        </p:nvSpPr>
        <p:spPr>
          <a:xfrm>
            <a:off x="14849470" y="3675385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8C52FF"/>
                </a:solidFill>
                <a:latin typeface="Dosis"/>
                <a:ea typeface="Dosis"/>
                <a:cs typeface="Dosis"/>
                <a:sym typeface="Dosis"/>
              </a:rPr>
              <a:t>50%</a:t>
            </a:r>
            <a:endParaRPr/>
          </a:p>
        </p:txBody>
      </p:sp>
      <p:sp>
        <p:nvSpPr>
          <p:cNvPr id="423" name="Google Shape;423;p19"/>
          <p:cNvSpPr txBox="1"/>
          <p:nvPr/>
        </p:nvSpPr>
        <p:spPr>
          <a:xfrm>
            <a:off x="12542221" y="4859092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B7A2E0"/>
                </a:solidFill>
                <a:latin typeface="Dosis"/>
                <a:ea typeface="Dosis"/>
                <a:cs typeface="Dosis"/>
                <a:sym typeface="Dosis"/>
              </a:rPr>
              <a:t>30%</a:t>
            </a:r>
            <a:endParaRPr/>
          </a:p>
        </p:txBody>
      </p:sp>
      <p:sp>
        <p:nvSpPr>
          <p:cNvPr id="424" name="Google Shape;424;p19"/>
          <p:cNvSpPr txBox="1"/>
          <p:nvPr/>
        </p:nvSpPr>
        <p:spPr>
          <a:xfrm>
            <a:off x="15384516" y="6043797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B2AEBA"/>
                </a:solidFill>
                <a:latin typeface="Dosis"/>
                <a:ea typeface="Dosis"/>
                <a:cs typeface="Dosis"/>
                <a:sym typeface="Dosis"/>
              </a:rPr>
              <a:t>70%</a:t>
            </a:r>
            <a:endParaRPr/>
          </a:p>
        </p:txBody>
      </p:sp>
      <p:sp>
        <p:nvSpPr>
          <p:cNvPr id="425" name="Google Shape;425;p19"/>
          <p:cNvSpPr txBox="1"/>
          <p:nvPr/>
        </p:nvSpPr>
        <p:spPr>
          <a:xfrm>
            <a:off x="16381286" y="7228502"/>
            <a:ext cx="1398914" cy="69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5428AA"/>
                </a:solidFill>
                <a:latin typeface="Dosis"/>
                <a:ea typeface="Dosis"/>
                <a:cs typeface="Dosis"/>
                <a:sym typeface="Dosis"/>
              </a:rPr>
              <a:t>80%</a:t>
            </a:r>
            <a:endParaRPr/>
          </a:p>
        </p:txBody>
      </p:sp>
      <p:grpSp>
        <p:nvGrpSpPr>
          <p:cNvPr id="426" name="Google Shape;426;p19"/>
          <p:cNvGrpSpPr/>
          <p:nvPr/>
        </p:nvGrpSpPr>
        <p:grpSpPr>
          <a:xfrm>
            <a:off x="9049244" y="2555748"/>
            <a:ext cx="451375" cy="451375"/>
            <a:chOff x="0" y="0"/>
            <a:chExt cx="812800" cy="812800"/>
          </a:xfrm>
        </p:grpSpPr>
        <p:sp>
          <p:nvSpPr>
            <p:cNvPr id="427" name="Google Shape;42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1C1A"/>
            </a:solidFill>
            <a:ln>
              <a:noFill/>
            </a:ln>
          </p:spPr>
        </p:sp>
        <p:sp>
          <p:nvSpPr>
            <p:cNvPr id="428" name="Google Shape;428;p1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19"/>
          <p:cNvGrpSpPr/>
          <p:nvPr/>
        </p:nvGrpSpPr>
        <p:grpSpPr>
          <a:xfrm>
            <a:off x="9049244" y="8806925"/>
            <a:ext cx="451375" cy="451375"/>
            <a:chOff x="0" y="0"/>
            <a:chExt cx="812800" cy="812800"/>
          </a:xfrm>
        </p:grpSpPr>
        <p:sp>
          <p:nvSpPr>
            <p:cNvPr id="430" name="Google Shape;43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1C1A"/>
            </a:solidFill>
            <a:ln>
              <a:noFill/>
            </a:ln>
          </p:spPr>
        </p:sp>
        <p:sp>
          <p:nvSpPr>
            <p:cNvPr id="431" name="Google Shape;431;p1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0"/>
          <p:cNvSpPr txBox="1"/>
          <p:nvPr/>
        </p:nvSpPr>
        <p:spPr>
          <a:xfrm>
            <a:off x="1799704" y="1019175"/>
            <a:ext cx="951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IMPORTANT NUMBERS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437" name="Google Shape;4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7383" y="1815294"/>
            <a:ext cx="13272999" cy="7948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20"/>
          <p:cNvGrpSpPr/>
          <p:nvPr/>
        </p:nvGrpSpPr>
        <p:grpSpPr>
          <a:xfrm>
            <a:off x="12496466" y="3013764"/>
            <a:ext cx="4762834" cy="5643871"/>
            <a:chOff x="0" y="-38100"/>
            <a:chExt cx="1254409" cy="1486452"/>
          </a:xfrm>
        </p:grpSpPr>
        <p:sp>
          <p:nvSpPr>
            <p:cNvPr id="439" name="Google Shape;439;p20"/>
            <p:cNvSpPr/>
            <p:nvPr/>
          </p:nvSpPr>
          <p:spPr>
            <a:xfrm>
              <a:off x="0" y="0"/>
              <a:ext cx="1254409" cy="1448352"/>
            </a:xfrm>
            <a:custGeom>
              <a:rect b="b" l="l" r="r" t="t"/>
              <a:pathLst>
                <a:path extrusionOk="0" h="1448352" w="1254409">
                  <a:moveTo>
                    <a:pt x="82900" y="0"/>
                  </a:moveTo>
                  <a:lnTo>
                    <a:pt x="1171509" y="0"/>
                  </a:lnTo>
                  <a:cubicBezTo>
                    <a:pt x="1217294" y="0"/>
                    <a:pt x="1254409" y="37115"/>
                    <a:pt x="1254409" y="82900"/>
                  </a:cubicBezTo>
                  <a:lnTo>
                    <a:pt x="1254409" y="1365452"/>
                  </a:lnTo>
                  <a:cubicBezTo>
                    <a:pt x="1254409" y="1387438"/>
                    <a:pt x="1245675" y="1408524"/>
                    <a:pt x="1230128" y="1424071"/>
                  </a:cubicBezTo>
                  <a:cubicBezTo>
                    <a:pt x="1214582" y="1439618"/>
                    <a:pt x="1193496" y="1448352"/>
                    <a:pt x="1171509" y="1448352"/>
                  </a:cubicBezTo>
                  <a:lnTo>
                    <a:pt x="82900" y="1448352"/>
                  </a:lnTo>
                  <a:cubicBezTo>
                    <a:pt x="60913" y="1448352"/>
                    <a:pt x="39828" y="1439618"/>
                    <a:pt x="24281" y="1424071"/>
                  </a:cubicBezTo>
                  <a:cubicBezTo>
                    <a:pt x="8734" y="1408524"/>
                    <a:pt x="0" y="1387438"/>
                    <a:pt x="0" y="1365452"/>
                  </a:cubicBezTo>
                  <a:lnTo>
                    <a:pt x="0" y="82900"/>
                  </a:lnTo>
                  <a:cubicBezTo>
                    <a:pt x="0" y="60913"/>
                    <a:pt x="8734" y="39828"/>
                    <a:pt x="24281" y="24281"/>
                  </a:cubicBezTo>
                  <a:cubicBezTo>
                    <a:pt x="39828" y="8734"/>
                    <a:pt x="60913" y="0"/>
                    <a:pt x="829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76200">
              <a:solidFill>
                <a:srgbClr val="8C5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0"/>
            <p:cNvSpPr txBox="1"/>
            <p:nvPr/>
          </p:nvSpPr>
          <p:spPr>
            <a:xfrm>
              <a:off x="0" y="-38100"/>
              <a:ext cx="1254409" cy="1486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0"/>
          <p:cNvSpPr txBox="1"/>
          <p:nvPr/>
        </p:nvSpPr>
        <p:spPr>
          <a:xfrm>
            <a:off x="12890962" y="3802871"/>
            <a:ext cx="3973841" cy="1760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  <p:sp>
        <p:nvSpPr>
          <p:cNvPr id="442" name="Google Shape;442;p20"/>
          <p:cNvSpPr txBox="1"/>
          <p:nvPr/>
        </p:nvSpPr>
        <p:spPr>
          <a:xfrm>
            <a:off x="12890962" y="6171861"/>
            <a:ext cx="3973841" cy="1760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Cubilia ultricies facilisi eu montes imperdiet.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DF7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21"/>
          <p:cNvGrpSpPr/>
          <p:nvPr/>
        </p:nvGrpSpPr>
        <p:grpSpPr>
          <a:xfrm>
            <a:off x="1619154" y="2735481"/>
            <a:ext cx="7820073" cy="3080530"/>
            <a:chOff x="0" y="-38100"/>
            <a:chExt cx="2059608" cy="811333"/>
          </a:xfrm>
        </p:grpSpPr>
        <p:sp>
          <p:nvSpPr>
            <p:cNvPr id="448" name="Google Shape;448;p21"/>
            <p:cNvSpPr/>
            <p:nvPr/>
          </p:nvSpPr>
          <p:spPr>
            <a:xfrm>
              <a:off x="0" y="0"/>
              <a:ext cx="2059608" cy="773233"/>
            </a:xfrm>
            <a:custGeom>
              <a:rect b="b" l="l" r="r" t="t"/>
              <a:pathLst>
                <a:path extrusionOk="0" h="773233" w="2059608">
                  <a:moveTo>
                    <a:pt x="0" y="0"/>
                  </a:moveTo>
                  <a:lnTo>
                    <a:pt x="2059608" y="0"/>
                  </a:lnTo>
                  <a:lnTo>
                    <a:pt x="2059608" y="773233"/>
                  </a:lnTo>
                  <a:lnTo>
                    <a:pt x="0" y="7732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9" name="Google Shape;449;p21"/>
            <p:cNvSpPr txBox="1"/>
            <p:nvPr/>
          </p:nvSpPr>
          <p:spPr>
            <a:xfrm>
              <a:off x="0" y="-38100"/>
              <a:ext cx="2059608" cy="811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21"/>
          <p:cNvGrpSpPr/>
          <p:nvPr/>
        </p:nvGrpSpPr>
        <p:grpSpPr>
          <a:xfrm>
            <a:off x="9439227" y="5663289"/>
            <a:ext cx="7820073" cy="3080530"/>
            <a:chOff x="0" y="-38100"/>
            <a:chExt cx="2059608" cy="811333"/>
          </a:xfrm>
        </p:grpSpPr>
        <p:sp>
          <p:nvSpPr>
            <p:cNvPr id="451" name="Google Shape;451;p21"/>
            <p:cNvSpPr/>
            <p:nvPr/>
          </p:nvSpPr>
          <p:spPr>
            <a:xfrm>
              <a:off x="0" y="0"/>
              <a:ext cx="2059608" cy="773233"/>
            </a:xfrm>
            <a:custGeom>
              <a:rect b="b" l="l" r="r" t="t"/>
              <a:pathLst>
                <a:path extrusionOk="0" h="773233" w="2059608">
                  <a:moveTo>
                    <a:pt x="0" y="0"/>
                  </a:moveTo>
                  <a:lnTo>
                    <a:pt x="2059608" y="0"/>
                  </a:lnTo>
                  <a:lnTo>
                    <a:pt x="2059608" y="773233"/>
                  </a:lnTo>
                  <a:lnTo>
                    <a:pt x="0" y="773233"/>
                  </a:lnTo>
                  <a:close/>
                </a:path>
              </a:pathLst>
            </a:custGeom>
            <a:solidFill>
              <a:srgbClr val="5428AA"/>
            </a:solidFill>
            <a:ln>
              <a:noFill/>
            </a:ln>
          </p:spPr>
        </p:sp>
        <p:sp>
          <p:nvSpPr>
            <p:cNvPr id="452" name="Google Shape;452;p21"/>
            <p:cNvSpPr txBox="1"/>
            <p:nvPr/>
          </p:nvSpPr>
          <p:spPr>
            <a:xfrm>
              <a:off x="0" y="-38100"/>
              <a:ext cx="2059608" cy="811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1"/>
          <p:cNvGrpSpPr/>
          <p:nvPr/>
        </p:nvGrpSpPr>
        <p:grpSpPr>
          <a:xfrm>
            <a:off x="9439227" y="2735481"/>
            <a:ext cx="7820073" cy="3080530"/>
            <a:chOff x="0" y="-38100"/>
            <a:chExt cx="2059608" cy="811333"/>
          </a:xfrm>
        </p:grpSpPr>
        <p:sp>
          <p:nvSpPr>
            <p:cNvPr id="454" name="Google Shape;454;p21"/>
            <p:cNvSpPr/>
            <p:nvPr/>
          </p:nvSpPr>
          <p:spPr>
            <a:xfrm>
              <a:off x="0" y="0"/>
              <a:ext cx="2059608" cy="773233"/>
            </a:xfrm>
            <a:custGeom>
              <a:rect b="b" l="l" r="r" t="t"/>
              <a:pathLst>
                <a:path extrusionOk="0" h="773233" w="2059608">
                  <a:moveTo>
                    <a:pt x="0" y="0"/>
                  </a:moveTo>
                  <a:lnTo>
                    <a:pt x="2059608" y="0"/>
                  </a:lnTo>
                  <a:lnTo>
                    <a:pt x="2059608" y="773233"/>
                  </a:lnTo>
                  <a:lnTo>
                    <a:pt x="0" y="773233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455" name="Google Shape;455;p21"/>
            <p:cNvSpPr txBox="1"/>
            <p:nvPr/>
          </p:nvSpPr>
          <p:spPr>
            <a:xfrm>
              <a:off x="0" y="-38100"/>
              <a:ext cx="2059608" cy="811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1"/>
          <p:cNvGrpSpPr/>
          <p:nvPr/>
        </p:nvGrpSpPr>
        <p:grpSpPr>
          <a:xfrm>
            <a:off x="1619154" y="5671350"/>
            <a:ext cx="7820073" cy="3080530"/>
            <a:chOff x="0" y="-38100"/>
            <a:chExt cx="2059608" cy="811333"/>
          </a:xfrm>
        </p:grpSpPr>
        <p:sp>
          <p:nvSpPr>
            <p:cNvPr id="457" name="Google Shape;457;p21"/>
            <p:cNvSpPr/>
            <p:nvPr/>
          </p:nvSpPr>
          <p:spPr>
            <a:xfrm>
              <a:off x="0" y="0"/>
              <a:ext cx="2059608" cy="773233"/>
            </a:xfrm>
            <a:custGeom>
              <a:rect b="b" l="l" r="r" t="t"/>
              <a:pathLst>
                <a:path extrusionOk="0" h="773233" w="2059608">
                  <a:moveTo>
                    <a:pt x="0" y="0"/>
                  </a:moveTo>
                  <a:lnTo>
                    <a:pt x="2059608" y="0"/>
                  </a:lnTo>
                  <a:lnTo>
                    <a:pt x="2059608" y="773233"/>
                  </a:lnTo>
                  <a:lnTo>
                    <a:pt x="0" y="773233"/>
                  </a:lnTo>
                  <a:close/>
                </a:path>
              </a:pathLst>
            </a:custGeom>
            <a:solidFill>
              <a:srgbClr val="B7A2E0"/>
            </a:solidFill>
            <a:ln>
              <a:noFill/>
            </a:ln>
          </p:spPr>
        </p:sp>
        <p:sp>
          <p:nvSpPr>
            <p:cNvPr id="458" name="Google Shape;458;p21"/>
            <p:cNvSpPr txBox="1"/>
            <p:nvPr/>
          </p:nvSpPr>
          <p:spPr>
            <a:xfrm>
              <a:off x="0" y="-38100"/>
              <a:ext cx="2059608" cy="811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9" name="Google Shape;459;p21"/>
          <p:cNvCxnSpPr/>
          <p:nvPr/>
        </p:nvCxnSpPr>
        <p:spPr>
          <a:xfrm rot="10800000">
            <a:off x="1571216" y="2880142"/>
            <a:ext cx="0" cy="5887859"/>
          </a:xfrm>
          <a:prstGeom prst="straightConnector1">
            <a:avLst/>
          </a:prstGeom>
          <a:noFill/>
          <a:ln cap="flat" cmpd="sng" w="95250">
            <a:solidFill>
              <a:srgbClr val="B2AEBA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60" name="Google Shape;460;p21"/>
          <p:cNvCxnSpPr/>
          <p:nvPr/>
        </p:nvCxnSpPr>
        <p:spPr>
          <a:xfrm>
            <a:off x="1619154" y="8768000"/>
            <a:ext cx="15143206" cy="0"/>
          </a:xfrm>
          <a:prstGeom prst="straightConnector1">
            <a:avLst/>
          </a:prstGeom>
          <a:noFill/>
          <a:ln cap="flat" cmpd="sng" w="95250">
            <a:solidFill>
              <a:srgbClr val="B2AEBA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61" name="Google Shape;461;p21"/>
          <p:cNvSpPr txBox="1"/>
          <p:nvPr/>
        </p:nvSpPr>
        <p:spPr>
          <a:xfrm>
            <a:off x="1571216" y="1072978"/>
            <a:ext cx="3333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8C52FF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MATRIX</a:t>
            </a:r>
            <a:endParaRPr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462" name="Google Shape;462;p21"/>
          <p:cNvSpPr txBox="1"/>
          <p:nvPr/>
        </p:nvSpPr>
        <p:spPr>
          <a:xfrm>
            <a:off x="5586910" y="1145368"/>
            <a:ext cx="4800144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</a:t>
            </a:r>
            <a:endParaRPr/>
          </a:p>
        </p:txBody>
      </p:sp>
      <p:sp>
        <p:nvSpPr>
          <p:cNvPr id="463" name="Google Shape;463;p21"/>
          <p:cNvSpPr txBox="1"/>
          <p:nvPr/>
        </p:nvSpPr>
        <p:spPr>
          <a:xfrm rot="-5400000">
            <a:off x="-436294" y="5697388"/>
            <a:ext cx="3255742" cy="401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B2AEBA"/>
                </a:solidFill>
                <a:latin typeface="Dosis"/>
                <a:ea typeface="Dosis"/>
                <a:cs typeface="Dosis"/>
                <a:sym typeface="Dosis"/>
              </a:rPr>
              <a:t>Y- AXIS</a:t>
            </a:r>
            <a:endParaRPr/>
          </a:p>
        </p:txBody>
      </p:sp>
      <p:sp>
        <p:nvSpPr>
          <p:cNvPr id="464" name="Google Shape;464;p21"/>
          <p:cNvSpPr txBox="1"/>
          <p:nvPr/>
        </p:nvSpPr>
        <p:spPr>
          <a:xfrm>
            <a:off x="14322124" y="9093074"/>
            <a:ext cx="2222460" cy="401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B2AEBA"/>
                </a:solidFill>
                <a:latin typeface="Dosis"/>
                <a:ea typeface="Dosis"/>
                <a:cs typeface="Dosis"/>
                <a:sym typeface="Dosis"/>
              </a:rPr>
              <a:t>X-AXIS</a:t>
            </a:r>
            <a:endParaRPr/>
          </a:p>
        </p:txBody>
      </p:sp>
      <p:grpSp>
        <p:nvGrpSpPr>
          <p:cNvPr id="465" name="Google Shape;465;p21"/>
          <p:cNvGrpSpPr/>
          <p:nvPr/>
        </p:nvGrpSpPr>
        <p:grpSpPr>
          <a:xfrm>
            <a:off x="3521526" y="5143500"/>
            <a:ext cx="1497421" cy="1497421"/>
            <a:chOff x="0" y="0"/>
            <a:chExt cx="1996561" cy="1996561"/>
          </a:xfrm>
        </p:grpSpPr>
        <p:grpSp>
          <p:nvGrpSpPr>
            <p:cNvPr id="466" name="Google Shape;466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67" name="Google Shape;46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01</a:t>
              </a:r>
              <a:endParaRPr/>
            </a:p>
          </p:txBody>
        </p:sp>
      </p:grpSp>
      <p:grpSp>
        <p:nvGrpSpPr>
          <p:cNvPr id="470" name="Google Shape;470;p21"/>
          <p:cNvGrpSpPr/>
          <p:nvPr/>
        </p:nvGrpSpPr>
        <p:grpSpPr>
          <a:xfrm>
            <a:off x="7238272" y="6640921"/>
            <a:ext cx="1497421" cy="1497421"/>
            <a:chOff x="0" y="0"/>
            <a:chExt cx="1996561" cy="1996561"/>
          </a:xfrm>
        </p:grpSpPr>
        <p:grpSp>
          <p:nvGrpSpPr>
            <p:cNvPr id="471" name="Google Shape;471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03</a:t>
              </a:r>
              <a:endParaRPr/>
            </a:p>
          </p:txBody>
        </p:sp>
      </p:grpSp>
      <p:grpSp>
        <p:nvGrpSpPr>
          <p:cNvPr id="475" name="Google Shape;475;p21"/>
          <p:cNvGrpSpPr/>
          <p:nvPr/>
        </p:nvGrpSpPr>
        <p:grpSpPr>
          <a:xfrm>
            <a:off x="5740851" y="4066279"/>
            <a:ext cx="1497421" cy="1497421"/>
            <a:chOff x="0" y="0"/>
            <a:chExt cx="1996561" cy="1996561"/>
          </a:xfrm>
        </p:grpSpPr>
        <p:grpSp>
          <p:nvGrpSpPr>
            <p:cNvPr id="476" name="Google Shape;476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77" name="Google Shape;47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9" name="Google Shape;479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02</a:t>
              </a:r>
              <a:endParaRPr/>
            </a:p>
          </p:txBody>
        </p:sp>
      </p:grpSp>
      <p:grpSp>
        <p:nvGrpSpPr>
          <p:cNvPr id="480" name="Google Shape;480;p21"/>
          <p:cNvGrpSpPr/>
          <p:nvPr/>
        </p:nvGrpSpPr>
        <p:grpSpPr>
          <a:xfrm>
            <a:off x="10027501" y="5067300"/>
            <a:ext cx="1497421" cy="1497421"/>
            <a:chOff x="0" y="0"/>
            <a:chExt cx="1996561" cy="1996561"/>
          </a:xfrm>
        </p:grpSpPr>
        <p:grpSp>
          <p:nvGrpSpPr>
            <p:cNvPr id="481" name="Google Shape;481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82" name="Google Shape;48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4" name="Google Shape;484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04</a:t>
              </a:r>
              <a:endParaRPr/>
            </a:p>
          </p:txBody>
        </p:sp>
      </p:grpSp>
      <p:grpSp>
        <p:nvGrpSpPr>
          <p:cNvPr id="485" name="Google Shape;485;p21"/>
          <p:cNvGrpSpPr/>
          <p:nvPr/>
        </p:nvGrpSpPr>
        <p:grpSpPr>
          <a:xfrm>
            <a:off x="13968939" y="3646079"/>
            <a:ext cx="1497421" cy="1497421"/>
            <a:chOff x="0" y="0"/>
            <a:chExt cx="1996561" cy="1996561"/>
          </a:xfrm>
        </p:grpSpPr>
        <p:grpSp>
          <p:nvGrpSpPr>
            <p:cNvPr id="486" name="Google Shape;486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87" name="Google Shape;48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9" name="Google Shape;489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06</a:t>
              </a:r>
              <a:endParaRPr/>
            </a:p>
          </p:txBody>
        </p:sp>
      </p:grpSp>
      <p:grpSp>
        <p:nvGrpSpPr>
          <p:cNvPr id="490" name="Google Shape;490;p21"/>
          <p:cNvGrpSpPr/>
          <p:nvPr/>
        </p:nvGrpSpPr>
        <p:grpSpPr>
          <a:xfrm>
            <a:off x="13573413" y="6653190"/>
            <a:ext cx="1497421" cy="1497421"/>
            <a:chOff x="0" y="0"/>
            <a:chExt cx="1996561" cy="1996561"/>
          </a:xfrm>
        </p:grpSpPr>
        <p:grpSp>
          <p:nvGrpSpPr>
            <p:cNvPr id="491" name="Google Shape;491;p21"/>
            <p:cNvGrpSpPr/>
            <p:nvPr/>
          </p:nvGrpSpPr>
          <p:grpSpPr>
            <a:xfrm>
              <a:off x="0" y="0"/>
              <a:ext cx="1996561" cy="1996561"/>
              <a:chOff x="0" y="0"/>
              <a:chExt cx="812800" cy="812800"/>
            </a:xfrm>
          </p:grpSpPr>
          <p:sp>
            <p:nvSpPr>
              <p:cNvPr id="492" name="Google Shape;49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1C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4" name="Google Shape;494;p21"/>
            <p:cNvSpPr txBox="1"/>
            <p:nvPr/>
          </p:nvSpPr>
          <p:spPr>
            <a:xfrm>
              <a:off x="217187" y="760108"/>
              <a:ext cx="1562186" cy="454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rPr>
                <a:t>POINT 05</a:t>
              </a:r>
              <a:endParaRPr/>
            </a:p>
          </p:txBody>
        </p:sp>
      </p:grpSp>
      <p:sp>
        <p:nvSpPr>
          <p:cNvPr id="495" name="Google Shape;495;p21"/>
          <p:cNvSpPr txBox="1"/>
          <p:nvPr/>
        </p:nvSpPr>
        <p:spPr>
          <a:xfrm>
            <a:off x="10819933" y="1158022"/>
            <a:ext cx="4800144" cy="1055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E1C1A"/>
                </a:solidFill>
                <a:latin typeface="Dosis"/>
                <a:ea typeface="Dosis"/>
                <a:cs typeface="Dosis"/>
                <a:sym typeface="Dosis"/>
              </a:rPr>
              <a:t>Lorem ipsum odor amet, consectetuer adipiscing elit. Cursus tincidunt imperdiet sem congue, egestas maximus efficitur. </a:t>
            </a:r>
            <a:endParaRPr/>
          </a:p>
        </p:txBody>
      </p:sp>
      <p:grpSp>
        <p:nvGrpSpPr>
          <p:cNvPr id="496" name="Google Shape;496;p21"/>
          <p:cNvGrpSpPr/>
          <p:nvPr/>
        </p:nvGrpSpPr>
        <p:grpSpPr>
          <a:xfrm>
            <a:off x="1345528" y="2880142"/>
            <a:ext cx="451375" cy="451375"/>
            <a:chOff x="0" y="0"/>
            <a:chExt cx="812800" cy="812800"/>
          </a:xfrm>
        </p:grpSpPr>
        <p:sp>
          <p:nvSpPr>
            <p:cNvPr id="497" name="Google Shape;49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2AEBA"/>
            </a:solidFill>
            <a:ln>
              <a:noFill/>
            </a:ln>
          </p:spPr>
        </p:sp>
        <p:sp>
          <p:nvSpPr>
            <p:cNvPr id="498" name="Google Shape;498;p2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21"/>
          <p:cNvGrpSpPr/>
          <p:nvPr/>
        </p:nvGrpSpPr>
        <p:grpSpPr>
          <a:xfrm>
            <a:off x="16807925" y="8542313"/>
            <a:ext cx="451375" cy="451375"/>
            <a:chOff x="0" y="0"/>
            <a:chExt cx="812800" cy="812800"/>
          </a:xfrm>
        </p:grpSpPr>
        <p:sp>
          <p:nvSpPr>
            <p:cNvPr id="500" name="Google Shape;50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2AEBA"/>
            </a:solidFill>
            <a:ln>
              <a:noFill/>
            </a:ln>
          </p:spPr>
        </p:sp>
        <p:sp>
          <p:nvSpPr>
            <p:cNvPr id="501" name="Google Shape;501;p2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