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Lato"/>
      <p:regular r:id="rId10"/>
      <p:bold r:id="rId11"/>
      <p:italic r:id="rId12"/>
      <p:boldItalic r:id="rId13"/>
    </p:embeddedFont>
    <p:embeddedFont>
      <p:font typeface="Exo 2"/>
      <p:regular r:id="rId14"/>
      <p:bold r:id="rId15"/>
      <p:italic r:id="rId16"/>
      <p:boldItalic r:id="rId17"/>
    </p:embeddedFont>
    <p:embeddedFont>
      <p:font typeface="DM Sa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5" Type="http://schemas.openxmlformats.org/officeDocument/2006/relationships/font" Target="fonts/Exo2-bold.fntdata"/><Relationship Id="rId14" Type="http://schemas.openxmlformats.org/officeDocument/2006/relationships/font" Target="fonts/Exo2-regular.fntdata"/><Relationship Id="rId17" Type="http://schemas.openxmlformats.org/officeDocument/2006/relationships/font" Target="fonts/Exo2-boldItalic.fntdata"/><Relationship Id="rId16" Type="http://schemas.openxmlformats.org/officeDocument/2006/relationships/font" Target="fonts/Exo2-italic.fntdata"/><Relationship Id="rId19" Type="http://schemas.openxmlformats.org/officeDocument/2006/relationships/font" Target="fonts/DMSans-boldItalic.fntdata"/><Relationship Id="rId18" Type="http://schemas.openxmlformats.org/officeDocument/2006/relationships/font" Target="fonts/DM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7" name="Google Shape;157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8" name="Google Shape;15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3" name="Google Shape;163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5" name="Google Shape;16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157246" y="429673"/>
            <a:ext cx="10382158" cy="7033627"/>
            <a:chOff x="0" y="-19050"/>
            <a:chExt cx="3720670" cy="2520652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3720670" cy="2501602"/>
            </a:xfrm>
            <a:custGeom>
              <a:rect b="b" l="l" r="r" t="t"/>
              <a:pathLst>
                <a:path extrusionOk="0" h="2501602" w="3720670">
                  <a:moveTo>
                    <a:pt x="27591" y="0"/>
                  </a:moveTo>
                  <a:lnTo>
                    <a:pt x="3693079" y="0"/>
                  </a:lnTo>
                  <a:cubicBezTo>
                    <a:pt x="3708317" y="0"/>
                    <a:pt x="3720670" y="12353"/>
                    <a:pt x="3720670" y="27591"/>
                  </a:cubicBezTo>
                  <a:lnTo>
                    <a:pt x="3720670" y="2474011"/>
                  </a:lnTo>
                  <a:cubicBezTo>
                    <a:pt x="3720670" y="2489249"/>
                    <a:pt x="3708317" y="2501602"/>
                    <a:pt x="3693079" y="2501602"/>
                  </a:cubicBezTo>
                  <a:lnTo>
                    <a:pt x="27591" y="2501602"/>
                  </a:lnTo>
                  <a:cubicBezTo>
                    <a:pt x="12353" y="2501602"/>
                    <a:pt x="0" y="2489249"/>
                    <a:pt x="0" y="2474011"/>
                  </a:cubicBezTo>
                  <a:lnTo>
                    <a:pt x="0" y="27591"/>
                  </a:lnTo>
                  <a:cubicBezTo>
                    <a:pt x="0" y="12353"/>
                    <a:pt x="12353" y="0"/>
                    <a:pt x="27591" y="0"/>
                  </a:cubicBezTo>
                  <a:close/>
                </a:path>
              </a:pathLst>
            </a:custGeom>
            <a:solidFill>
              <a:srgbClr val="F7FD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0" y="-19050"/>
              <a:ext cx="3720600" cy="25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396177" y="1379051"/>
            <a:ext cx="9885461" cy="1046419"/>
            <a:chOff x="0" y="-106313"/>
            <a:chExt cx="13180615" cy="139522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2718941" y="-106313"/>
              <a:ext cx="10461674" cy="1395225"/>
              <a:chOff x="0" y="-28575"/>
              <a:chExt cx="2811900" cy="375010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C0DD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3"/>
              <p:cNvSpPr txBox="1"/>
              <p:nvPr/>
            </p:nvSpPr>
            <p:spPr>
              <a:xfrm>
                <a:off x="0" y="-28575"/>
                <a:ext cx="28119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0" y="-106313"/>
              <a:ext cx="2405303" cy="1395225"/>
              <a:chOff x="0" y="-28575"/>
              <a:chExt cx="646500" cy="375010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C0DD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3"/>
              <p:cNvSpPr txBox="1"/>
              <p:nvPr/>
            </p:nvSpPr>
            <p:spPr>
              <a:xfrm>
                <a:off x="0" y="-28575"/>
                <a:ext cx="6465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23;p3"/>
          <p:cNvGrpSpPr/>
          <p:nvPr/>
        </p:nvGrpSpPr>
        <p:grpSpPr>
          <a:xfrm>
            <a:off x="396177" y="2606400"/>
            <a:ext cx="9885461" cy="1046419"/>
            <a:chOff x="0" y="-106313"/>
            <a:chExt cx="13180615" cy="1395225"/>
          </a:xfrm>
        </p:grpSpPr>
        <p:grpSp>
          <p:nvGrpSpPr>
            <p:cNvPr id="24" name="Google Shape;24;p3"/>
            <p:cNvGrpSpPr/>
            <p:nvPr/>
          </p:nvGrpSpPr>
          <p:grpSpPr>
            <a:xfrm>
              <a:off x="2718941" y="-106313"/>
              <a:ext cx="10461674" cy="1395225"/>
              <a:chOff x="0" y="-28575"/>
              <a:chExt cx="2811900" cy="37501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EBE2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"/>
              <p:cNvSpPr txBox="1"/>
              <p:nvPr/>
            </p:nvSpPr>
            <p:spPr>
              <a:xfrm>
                <a:off x="0" y="-28575"/>
                <a:ext cx="28119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0" y="-106313"/>
              <a:ext cx="2405303" cy="1395225"/>
              <a:chOff x="0" y="-28575"/>
              <a:chExt cx="646500" cy="37501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EBE2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 txBox="1"/>
              <p:nvPr/>
            </p:nvSpPr>
            <p:spPr>
              <a:xfrm>
                <a:off x="0" y="-28575"/>
                <a:ext cx="6465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" name="Google Shape;30;p3"/>
          <p:cNvGrpSpPr/>
          <p:nvPr/>
        </p:nvGrpSpPr>
        <p:grpSpPr>
          <a:xfrm>
            <a:off x="396177" y="3833748"/>
            <a:ext cx="9885461" cy="1046419"/>
            <a:chOff x="0" y="-106313"/>
            <a:chExt cx="13180615" cy="1395225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0" y="-106313"/>
              <a:ext cx="2405303" cy="1395225"/>
              <a:chOff x="0" y="-28575"/>
              <a:chExt cx="646500" cy="37501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FFE0A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3"/>
              <p:cNvSpPr txBox="1"/>
              <p:nvPr/>
            </p:nvSpPr>
            <p:spPr>
              <a:xfrm>
                <a:off x="0" y="-28575"/>
                <a:ext cx="6465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4;p3"/>
            <p:cNvGrpSpPr/>
            <p:nvPr/>
          </p:nvGrpSpPr>
          <p:grpSpPr>
            <a:xfrm>
              <a:off x="2718941" y="-106313"/>
              <a:ext cx="10461674" cy="1395225"/>
              <a:chOff x="0" y="-28575"/>
              <a:chExt cx="2811900" cy="375010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FFE0A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 txBox="1"/>
              <p:nvPr/>
            </p:nvSpPr>
            <p:spPr>
              <a:xfrm>
                <a:off x="0" y="-28575"/>
                <a:ext cx="28119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" name="Google Shape;37;p3"/>
          <p:cNvGrpSpPr/>
          <p:nvPr/>
        </p:nvGrpSpPr>
        <p:grpSpPr>
          <a:xfrm>
            <a:off x="396177" y="5061097"/>
            <a:ext cx="9885461" cy="1046419"/>
            <a:chOff x="0" y="-106313"/>
            <a:chExt cx="13180615" cy="1395225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0" y="-106313"/>
              <a:ext cx="2405303" cy="1395225"/>
              <a:chOff x="0" y="-28575"/>
              <a:chExt cx="646500" cy="375010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FFAB6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 txBox="1"/>
              <p:nvPr/>
            </p:nvSpPr>
            <p:spPr>
              <a:xfrm>
                <a:off x="0" y="-28575"/>
                <a:ext cx="6465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2718941" y="-106313"/>
              <a:ext cx="10461674" cy="1395225"/>
              <a:chOff x="0" y="-28575"/>
              <a:chExt cx="2811900" cy="375010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FFAB6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3"/>
              <p:cNvSpPr txBox="1"/>
              <p:nvPr/>
            </p:nvSpPr>
            <p:spPr>
              <a:xfrm>
                <a:off x="0" y="-28575"/>
                <a:ext cx="28119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" name="Google Shape;44;p3"/>
          <p:cNvGrpSpPr/>
          <p:nvPr/>
        </p:nvGrpSpPr>
        <p:grpSpPr>
          <a:xfrm>
            <a:off x="396177" y="6288445"/>
            <a:ext cx="9885461" cy="1046419"/>
            <a:chOff x="0" y="-106313"/>
            <a:chExt cx="13180615" cy="1395225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0" y="-106313"/>
              <a:ext cx="2405303" cy="1395225"/>
              <a:chOff x="0" y="-28575"/>
              <a:chExt cx="646500" cy="37501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ED8A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 txBox="1"/>
              <p:nvPr/>
            </p:nvSpPr>
            <p:spPr>
              <a:xfrm>
                <a:off x="0" y="-28575"/>
                <a:ext cx="6465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2718941" y="-106313"/>
              <a:ext cx="10461674" cy="1395225"/>
              <a:chOff x="0" y="-28575"/>
              <a:chExt cx="2811900" cy="37501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ED8A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"/>
              <p:cNvSpPr txBox="1"/>
              <p:nvPr/>
            </p:nvSpPr>
            <p:spPr>
              <a:xfrm>
                <a:off x="0" y="-28575"/>
                <a:ext cx="28119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" name="Google Shape;51;p3"/>
          <p:cNvSpPr txBox="1"/>
          <p:nvPr>
            <p:ph idx="1" type="subTitle"/>
          </p:nvPr>
        </p:nvSpPr>
        <p:spPr>
          <a:xfrm>
            <a:off x="590550" y="6548975"/>
            <a:ext cx="14136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7FDF2"/>
              </a:buClr>
              <a:buSzPts val="2700"/>
              <a:buNone/>
              <a:defRPr>
                <a:solidFill>
                  <a:srgbClr val="F7FD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2" type="body"/>
          </p:nvPr>
        </p:nvSpPr>
        <p:spPr>
          <a:xfrm>
            <a:off x="2711675" y="6577900"/>
            <a:ext cx="7315500" cy="5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•"/>
              <a:defRPr b="0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»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3" type="subTitle"/>
          </p:nvPr>
        </p:nvSpPr>
        <p:spPr>
          <a:xfrm>
            <a:off x="630013" y="5327475"/>
            <a:ext cx="14136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7FDF2"/>
              </a:buClr>
              <a:buSzPts val="2700"/>
              <a:buNone/>
              <a:defRPr>
                <a:solidFill>
                  <a:srgbClr val="F7FD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4" type="body"/>
          </p:nvPr>
        </p:nvSpPr>
        <p:spPr>
          <a:xfrm>
            <a:off x="2711675" y="5356400"/>
            <a:ext cx="7315500" cy="5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•"/>
              <a:defRPr b="0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»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5" type="subTitle"/>
          </p:nvPr>
        </p:nvSpPr>
        <p:spPr>
          <a:xfrm>
            <a:off x="630000" y="4105975"/>
            <a:ext cx="14136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7FDF2"/>
              </a:buClr>
              <a:buSzPts val="2700"/>
              <a:buNone/>
              <a:defRPr>
                <a:solidFill>
                  <a:srgbClr val="F7FD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6" type="body"/>
          </p:nvPr>
        </p:nvSpPr>
        <p:spPr>
          <a:xfrm>
            <a:off x="2711675" y="4134900"/>
            <a:ext cx="7315500" cy="5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•"/>
              <a:defRPr b="0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»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7" type="subTitle"/>
          </p:nvPr>
        </p:nvSpPr>
        <p:spPr>
          <a:xfrm>
            <a:off x="630013" y="2891088"/>
            <a:ext cx="14136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7FDF2"/>
              </a:buClr>
              <a:buSzPts val="2700"/>
              <a:buNone/>
              <a:defRPr>
                <a:solidFill>
                  <a:srgbClr val="F7FD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3"/>
          <p:cNvSpPr txBox="1"/>
          <p:nvPr>
            <p:ph idx="8" type="body"/>
          </p:nvPr>
        </p:nvSpPr>
        <p:spPr>
          <a:xfrm>
            <a:off x="2711675" y="2920013"/>
            <a:ext cx="7315500" cy="5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•"/>
              <a:defRPr b="0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»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3"/>
          <p:cNvSpPr txBox="1"/>
          <p:nvPr>
            <p:ph idx="9" type="subTitle"/>
          </p:nvPr>
        </p:nvSpPr>
        <p:spPr>
          <a:xfrm>
            <a:off x="698038" y="1656838"/>
            <a:ext cx="14136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7FDF2"/>
              </a:buClr>
              <a:buSzPts val="2700"/>
              <a:buNone/>
              <a:defRPr>
                <a:solidFill>
                  <a:srgbClr val="F7FD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" name="Google Shape;60;p3"/>
          <p:cNvSpPr txBox="1"/>
          <p:nvPr>
            <p:ph idx="13" type="body"/>
          </p:nvPr>
        </p:nvSpPr>
        <p:spPr>
          <a:xfrm>
            <a:off x="2711675" y="1685763"/>
            <a:ext cx="7315500" cy="5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•"/>
              <a:defRPr b="0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»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idx="14" type="subTitle"/>
          </p:nvPr>
        </p:nvSpPr>
        <p:spPr>
          <a:xfrm>
            <a:off x="1877325" y="679063"/>
            <a:ext cx="69420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48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40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40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40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40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40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40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2" name="Google Shape;62;p3"/>
          <p:cNvSpPr txBox="1"/>
          <p:nvPr>
            <p:ph idx="15" type="subTitle"/>
          </p:nvPr>
        </p:nvSpPr>
        <p:spPr>
          <a:xfrm>
            <a:off x="144625" y="89175"/>
            <a:ext cx="3290100" cy="23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700"/>
              <a:buNone/>
              <a:defRPr b="0" sz="1700"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270810" y="2987200"/>
            <a:ext cx="1710304" cy="828810"/>
            <a:chOff x="0" y="-19050"/>
            <a:chExt cx="754202" cy="365485"/>
          </a:xfrm>
        </p:grpSpPr>
        <p:sp>
          <p:nvSpPr>
            <p:cNvPr id="65" name="Google Shape;65;p4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 txBox="1"/>
            <p:nvPr/>
          </p:nvSpPr>
          <p:spPr>
            <a:xfrm>
              <a:off x="0" y="-19050"/>
              <a:ext cx="754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4"/>
          <p:cNvGrpSpPr/>
          <p:nvPr/>
        </p:nvGrpSpPr>
        <p:grpSpPr>
          <a:xfrm>
            <a:off x="2349594" y="2987200"/>
            <a:ext cx="1710304" cy="828810"/>
            <a:chOff x="0" y="-19050"/>
            <a:chExt cx="754202" cy="365485"/>
          </a:xfrm>
        </p:grpSpPr>
        <p:sp>
          <p:nvSpPr>
            <p:cNvPr id="68" name="Google Shape;68;p4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 txBox="1"/>
            <p:nvPr/>
          </p:nvSpPr>
          <p:spPr>
            <a:xfrm>
              <a:off x="0" y="-19050"/>
              <a:ext cx="754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8585420" y="3901971"/>
            <a:ext cx="1710304" cy="3167721"/>
            <a:chOff x="0" y="-19050"/>
            <a:chExt cx="754202" cy="1396887"/>
          </a:xfrm>
        </p:grpSpPr>
        <p:sp>
          <p:nvSpPr>
            <p:cNvPr id="71" name="Google Shape;71;p4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ED8A53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 txBox="1"/>
            <p:nvPr/>
          </p:nvSpPr>
          <p:spPr>
            <a:xfrm>
              <a:off x="0" y="-19050"/>
              <a:ext cx="754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4"/>
          <p:cNvSpPr/>
          <p:nvPr/>
        </p:nvSpPr>
        <p:spPr>
          <a:xfrm rot="-5400000">
            <a:off x="8105297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6" y="0"/>
                </a:lnTo>
                <a:lnTo>
                  <a:pt x="728846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>
            <a:off x="8585420" y="2987200"/>
            <a:ext cx="1710304" cy="828810"/>
            <a:chOff x="0" y="-19050"/>
            <a:chExt cx="754202" cy="365485"/>
          </a:xfrm>
        </p:grpSpPr>
        <p:sp>
          <p:nvSpPr>
            <p:cNvPr id="75" name="Google Shape;75;p4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 txBox="1"/>
            <p:nvPr/>
          </p:nvSpPr>
          <p:spPr>
            <a:xfrm>
              <a:off x="0" y="-19050"/>
              <a:ext cx="754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6507163" y="3901971"/>
            <a:ext cx="1710304" cy="3167721"/>
            <a:chOff x="0" y="-19050"/>
            <a:chExt cx="754202" cy="1396887"/>
          </a:xfrm>
        </p:grpSpPr>
        <p:sp>
          <p:nvSpPr>
            <p:cNvPr id="78" name="Google Shape;78;p4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FFAB6F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 txBox="1"/>
            <p:nvPr/>
          </p:nvSpPr>
          <p:spPr>
            <a:xfrm>
              <a:off x="0" y="-19050"/>
              <a:ext cx="754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4"/>
          <p:cNvSpPr/>
          <p:nvPr/>
        </p:nvSpPr>
        <p:spPr>
          <a:xfrm rot="-5400000">
            <a:off x="6027039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6" y="0"/>
                </a:lnTo>
                <a:lnTo>
                  <a:pt x="728846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" name="Google Shape;81;p4"/>
          <p:cNvGrpSpPr/>
          <p:nvPr/>
        </p:nvGrpSpPr>
        <p:grpSpPr>
          <a:xfrm>
            <a:off x="4428378" y="3901971"/>
            <a:ext cx="1710304" cy="3167721"/>
            <a:chOff x="0" y="-19050"/>
            <a:chExt cx="754202" cy="1396887"/>
          </a:xfrm>
        </p:grpSpPr>
        <p:sp>
          <p:nvSpPr>
            <p:cNvPr id="82" name="Google Shape;82;p4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FFE0A1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0" y="-19050"/>
              <a:ext cx="754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4"/>
          <p:cNvSpPr/>
          <p:nvPr/>
        </p:nvSpPr>
        <p:spPr>
          <a:xfrm rot="-5400000">
            <a:off x="3948255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5" y="0"/>
                </a:lnTo>
                <a:lnTo>
                  <a:pt x="728845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4"/>
          <p:cNvGrpSpPr/>
          <p:nvPr/>
        </p:nvGrpSpPr>
        <p:grpSpPr>
          <a:xfrm>
            <a:off x="2349594" y="3901971"/>
            <a:ext cx="1710304" cy="3167721"/>
            <a:chOff x="0" y="-19050"/>
            <a:chExt cx="754202" cy="1396887"/>
          </a:xfrm>
        </p:grpSpPr>
        <p:sp>
          <p:nvSpPr>
            <p:cNvPr id="86" name="Google Shape;86;p4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F9ECB1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0" y="-19050"/>
              <a:ext cx="754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4428378" y="2987200"/>
            <a:ext cx="1710304" cy="828810"/>
            <a:chOff x="0" y="-19050"/>
            <a:chExt cx="754202" cy="365485"/>
          </a:xfrm>
        </p:grpSpPr>
        <p:sp>
          <p:nvSpPr>
            <p:cNvPr id="89" name="Google Shape;89;p4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0" y="-19050"/>
              <a:ext cx="754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6507163" y="2987200"/>
            <a:ext cx="1710304" cy="828810"/>
            <a:chOff x="0" y="-19050"/>
            <a:chExt cx="754202" cy="365485"/>
          </a:xfrm>
        </p:grpSpPr>
        <p:sp>
          <p:nvSpPr>
            <p:cNvPr id="92" name="Google Shape;92;p4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0" y="-19050"/>
              <a:ext cx="754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4"/>
          <p:cNvSpPr/>
          <p:nvPr/>
        </p:nvSpPr>
        <p:spPr>
          <a:xfrm rot="-5400000">
            <a:off x="1869471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5" y="0"/>
                </a:lnTo>
                <a:lnTo>
                  <a:pt x="728845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>
            <a:off x="270810" y="3901971"/>
            <a:ext cx="1710304" cy="3167721"/>
            <a:chOff x="0" y="-19050"/>
            <a:chExt cx="754202" cy="1396887"/>
          </a:xfrm>
        </p:grpSpPr>
        <p:sp>
          <p:nvSpPr>
            <p:cNvPr id="96" name="Google Shape;96;p4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C0DDAD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0" y="-19050"/>
              <a:ext cx="754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5505495" y="319990"/>
            <a:ext cx="4790197" cy="2396061"/>
            <a:chOff x="0" y="-19050"/>
            <a:chExt cx="2112359" cy="1056604"/>
          </a:xfrm>
        </p:grpSpPr>
        <p:sp>
          <p:nvSpPr>
            <p:cNvPr id="99" name="Google Shape;99;p4"/>
            <p:cNvSpPr/>
            <p:nvPr/>
          </p:nvSpPr>
          <p:spPr>
            <a:xfrm>
              <a:off x="0" y="0"/>
              <a:ext cx="2112359" cy="1037554"/>
            </a:xfrm>
            <a:custGeom>
              <a:rect b="b" l="l" r="r" t="t"/>
              <a:pathLst>
                <a:path extrusionOk="0" h="1037554" w="2112359">
                  <a:moveTo>
                    <a:pt x="59799" y="0"/>
                  </a:moveTo>
                  <a:lnTo>
                    <a:pt x="2052560" y="0"/>
                  </a:lnTo>
                  <a:cubicBezTo>
                    <a:pt x="2068420" y="0"/>
                    <a:pt x="2083630" y="6300"/>
                    <a:pt x="2094845" y="17515"/>
                  </a:cubicBezTo>
                  <a:cubicBezTo>
                    <a:pt x="2106059" y="28729"/>
                    <a:pt x="2112359" y="43939"/>
                    <a:pt x="2112359" y="59799"/>
                  </a:cubicBezTo>
                  <a:lnTo>
                    <a:pt x="2112359" y="977755"/>
                  </a:lnTo>
                  <a:cubicBezTo>
                    <a:pt x="2112359" y="1010781"/>
                    <a:pt x="2085586" y="1037554"/>
                    <a:pt x="2052560" y="1037554"/>
                  </a:cubicBezTo>
                  <a:lnTo>
                    <a:pt x="59799" y="1037554"/>
                  </a:lnTo>
                  <a:cubicBezTo>
                    <a:pt x="43939" y="1037554"/>
                    <a:pt x="28729" y="1031254"/>
                    <a:pt x="17515" y="1020039"/>
                  </a:cubicBezTo>
                  <a:cubicBezTo>
                    <a:pt x="6300" y="1008825"/>
                    <a:pt x="0" y="993615"/>
                    <a:pt x="0" y="977755"/>
                  </a:cubicBezTo>
                  <a:lnTo>
                    <a:pt x="0" y="59799"/>
                  </a:lnTo>
                  <a:cubicBezTo>
                    <a:pt x="0" y="43939"/>
                    <a:pt x="6300" y="28729"/>
                    <a:pt x="17515" y="17515"/>
                  </a:cubicBezTo>
                  <a:cubicBezTo>
                    <a:pt x="28729" y="6300"/>
                    <a:pt x="43939" y="0"/>
                    <a:pt x="597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0" y="-19050"/>
              <a:ext cx="21123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4"/>
          <p:cNvSpPr txBox="1"/>
          <p:nvPr>
            <p:ph idx="1" type="subTitle"/>
          </p:nvPr>
        </p:nvSpPr>
        <p:spPr>
          <a:xfrm>
            <a:off x="433875" y="3186500"/>
            <a:ext cx="1362000" cy="4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4"/>
          <p:cNvSpPr txBox="1"/>
          <p:nvPr>
            <p:ph idx="2" type="body"/>
          </p:nvPr>
        </p:nvSpPr>
        <p:spPr>
          <a:xfrm>
            <a:off x="470025" y="4211900"/>
            <a:ext cx="1289700" cy="25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Lato"/>
              <a:buChar char="•"/>
              <a:defRPr b="0" sz="1200">
                <a:latin typeface="Lato"/>
                <a:ea typeface="Lato"/>
                <a:cs typeface="Lato"/>
                <a:sym typeface="Lato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03" name="Google Shape;103;p4"/>
          <p:cNvSpPr txBox="1"/>
          <p:nvPr>
            <p:ph idx="3" type="subTitle"/>
          </p:nvPr>
        </p:nvSpPr>
        <p:spPr>
          <a:xfrm>
            <a:off x="2523750" y="3186500"/>
            <a:ext cx="1362000" cy="4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4"/>
          <p:cNvSpPr txBox="1"/>
          <p:nvPr>
            <p:ph idx="4" type="body"/>
          </p:nvPr>
        </p:nvSpPr>
        <p:spPr>
          <a:xfrm>
            <a:off x="2559900" y="4211900"/>
            <a:ext cx="1289700" cy="25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Lato"/>
              <a:buChar char="•"/>
              <a:defRPr b="0" sz="1200">
                <a:latin typeface="Lato"/>
                <a:ea typeface="Lato"/>
                <a:cs typeface="Lato"/>
                <a:sym typeface="Lato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05" name="Google Shape;105;p4"/>
          <p:cNvSpPr txBox="1"/>
          <p:nvPr>
            <p:ph idx="5" type="subTitle"/>
          </p:nvPr>
        </p:nvSpPr>
        <p:spPr>
          <a:xfrm>
            <a:off x="4602538" y="3186500"/>
            <a:ext cx="1362000" cy="4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4"/>
          <p:cNvSpPr txBox="1"/>
          <p:nvPr>
            <p:ph idx="6" type="body"/>
          </p:nvPr>
        </p:nvSpPr>
        <p:spPr>
          <a:xfrm>
            <a:off x="4638688" y="4211900"/>
            <a:ext cx="1289700" cy="25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Lato"/>
              <a:buChar char="•"/>
              <a:defRPr b="0" sz="1200">
                <a:latin typeface="Lato"/>
                <a:ea typeface="Lato"/>
                <a:cs typeface="Lato"/>
                <a:sym typeface="Lato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07" name="Google Shape;107;p4"/>
          <p:cNvSpPr txBox="1"/>
          <p:nvPr>
            <p:ph idx="7" type="subTitle"/>
          </p:nvPr>
        </p:nvSpPr>
        <p:spPr>
          <a:xfrm>
            <a:off x="6681038" y="3186500"/>
            <a:ext cx="1362000" cy="4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4"/>
          <p:cNvSpPr txBox="1"/>
          <p:nvPr>
            <p:ph idx="8" type="body"/>
          </p:nvPr>
        </p:nvSpPr>
        <p:spPr>
          <a:xfrm>
            <a:off x="6717188" y="4211900"/>
            <a:ext cx="1289700" cy="25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Lato"/>
              <a:buChar char="•"/>
              <a:defRPr b="0" sz="1200">
                <a:latin typeface="Lato"/>
                <a:ea typeface="Lato"/>
                <a:cs typeface="Lato"/>
                <a:sym typeface="Lato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09" name="Google Shape;109;p4"/>
          <p:cNvSpPr txBox="1"/>
          <p:nvPr>
            <p:ph idx="9" type="subTitle"/>
          </p:nvPr>
        </p:nvSpPr>
        <p:spPr>
          <a:xfrm>
            <a:off x="8759538" y="3186500"/>
            <a:ext cx="1362000" cy="4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4"/>
          <p:cNvSpPr txBox="1"/>
          <p:nvPr>
            <p:ph idx="13" type="body"/>
          </p:nvPr>
        </p:nvSpPr>
        <p:spPr>
          <a:xfrm>
            <a:off x="8795688" y="4211900"/>
            <a:ext cx="1289700" cy="25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Lato"/>
              <a:buChar char="•"/>
              <a:defRPr b="0" sz="1200">
                <a:latin typeface="Lato"/>
                <a:ea typeface="Lato"/>
                <a:cs typeface="Lato"/>
                <a:sym typeface="Lato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11" name="Google Shape;111;p4"/>
          <p:cNvSpPr txBox="1"/>
          <p:nvPr>
            <p:ph idx="14" type="subTitle"/>
          </p:nvPr>
        </p:nvSpPr>
        <p:spPr>
          <a:xfrm>
            <a:off x="6339275" y="667675"/>
            <a:ext cx="3746100" cy="9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4"/>
          <p:cNvSpPr txBox="1"/>
          <p:nvPr>
            <p:ph idx="15" type="body"/>
          </p:nvPr>
        </p:nvSpPr>
        <p:spPr>
          <a:xfrm>
            <a:off x="6303100" y="1716175"/>
            <a:ext cx="3784200" cy="84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r">
              <a:spcBef>
                <a:spcPts val="640"/>
              </a:spcBef>
              <a:spcAft>
                <a:spcPts val="0"/>
              </a:spcAft>
              <a:buSzPts val="1500"/>
              <a:buFont typeface="Lato"/>
              <a:buChar char="•"/>
              <a:defRPr b="0" sz="1500">
                <a:latin typeface="Lato"/>
                <a:ea typeface="Lato"/>
                <a:cs typeface="Lato"/>
                <a:sym typeface="Lato"/>
              </a:defRPr>
            </a:lvl1pPr>
            <a:lvl2pPr indent="-323850" lvl="1" marL="91440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 sz="1500"/>
            </a:lvl2pPr>
            <a:lvl3pPr indent="-323850" lvl="2" marL="137160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337450" y="330225"/>
            <a:ext cx="3512100" cy="100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9E6A"/>
              </a:buClr>
              <a:buSzPts val="5500"/>
              <a:buNone/>
              <a:defRPr sz="5500">
                <a:solidFill>
                  <a:srgbClr val="7F9E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14" name="Google Shape;114;p4"/>
          <p:cNvSpPr txBox="1"/>
          <p:nvPr>
            <p:ph idx="16" type="subTitle"/>
          </p:nvPr>
        </p:nvSpPr>
        <p:spPr>
          <a:xfrm>
            <a:off x="325400" y="1451050"/>
            <a:ext cx="4049400" cy="12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7" name="Google Shape;13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4" name="Google Shape;144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6" name="Google Shape;14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1" name="Google Shape;1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D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Exo 2"/>
              <a:buNone/>
              <a:defRPr b="1" i="0" sz="4500" u="none" cap="none" strike="noStrik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Exo 2"/>
              <a:buNone/>
              <a:defRPr b="1" sz="4500">
                <a:latin typeface="Exo 2"/>
                <a:ea typeface="Exo 2"/>
                <a:cs typeface="Exo 2"/>
                <a:sym typeface="Exo 2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xo 2"/>
              <a:buChar char="•"/>
              <a:defRPr b="1" i="0" sz="2700" u="none" cap="none" strike="noStrik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indent="-3048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»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.png"/><Relationship Id="rId20" Type="http://schemas.openxmlformats.org/officeDocument/2006/relationships/image" Target="../media/image12.png"/><Relationship Id="rId41" Type="http://schemas.openxmlformats.org/officeDocument/2006/relationships/image" Target="../media/image33.png"/><Relationship Id="rId22" Type="http://schemas.openxmlformats.org/officeDocument/2006/relationships/image" Target="../media/image36.png"/><Relationship Id="rId21" Type="http://schemas.openxmlformats.org/officeDocument/2006/relationships/image" Target="../media/image21.png"/><Relationship Id="rId24" Type="http://schemas.openxmlformats.org/officeDocument/2006/relationships/image" Target="../media/image20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26" Type="http://schemas.openxmlformats.org/officeDocument/2006/relationships/image" Target="../media/image14.png"/><Relationship Id="rId25" Type="http://schemas.openxmlformats.org/officeDocument/2006/relationships/image" Target="../media/image29.png"/><Relationship Id="rId28" Type="http://schemas.openxmlformats.org/officeDocument/2006/relationships/image" Target="../media/image24.png"/><Relationship Id="rId27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29" Type="http://schemas.openxmlformats.org/officeDocument/2006/relationships/image" Target="../media/image30.png"/><Relationship Id="rId7" Type="http://schemas.openxmlformats.org/officeDocument/2006/relationships/image" Target="../media/image9.png"/><Relationship Id="rId8" Type="http://schemas.openxmlformats.org/officeDocument/2006/relationships/image" Target="../media/image27.png"/><Relationship Id="rId31" Type="http://schemas.openxmlformats.org/officeDocument/2006/relationships/image" Target="../media/image40.png"/><Relationship Id="rId30" Type="http://schemas.openxmlformats.org/officeDocument/2006/relationships/image" Target="../media/image34.png"/><Relationship Id="rId11" Type="http://schemas.openxmlformats.org/officeDocument/2006/relationships/image" Target="../media/image17.png"/><Relationship Id="rId33" Type="http://schemas.openxmlformats.org/officeDocument/2006/relationships/image" Target="../media/image32.png"/><Relationship Id="rId10" Type="http://schemas.openxmlformats.org/officeDocument/2006/relationships/image" Target="../media/image28.png"/><Relationship Id="rId32" Type="http://schemas.openxmlformats.org/officeDocument/2006/relationships/image" Target="../media/image43.png"/><Relationship Id="rId13" Type="http://schemas.openxmlformats.org/officeDocument/2006/relationships/image" Target="../media/image13.png"/><Relationship Id="rId35" Type="http://schemas.openxmlformats.org/officeDocument/2006/relationships/image" Target="../media/image41.png"/><Relationship Id="rId12" Type="http://schemas.openxmlformats.org/officeDocument/2006/relationships/image" Target="../media/image6.png"/><Relationship Id="rId34" Type="http://schemas.openxmlformats.org/officeDocument/2006/relationships/image" Target="../media/image38.png"/><Relationship Id="rId15" Type="http://schemas.openxmlformats.org/officeDocument/2006/relationships/image" Target="../media/image26.png"/><Relationship Id="rId37" Type="http://schemas.openxmlformats.org/officeDocument/2006/relationships/image" Target="../media/image31.png"/><Relationship Id="rId14" Type="http://schemas.openxmlformats.org/officeDocument/2006/relationships/image" Target="../media/image5.png"/><Relationship Id="rId36" Type="http://schemas.openxmlformats.org/officeDocument/2006/relationships/image" Target="../media/image42.png"/><Relationship Id="rId17" Type="http://schemas.openxmlformats.org/officeDocument/2006/relationships/image" Target="../media/image18.png"/><Relationship Id="rId39" Type="http://schemas.openxmlformats.org/officeDocument/2006/relationships/image" Target="../media/image37.png"/><Relationship Id="rId16" Type="http://schemas.openxmlformats.org/officeDocument/2006/relationships/image" Target="../media/image7.png"/><Relationship Id="rId38" Type="http://schemas.openxmlformats.org/officeDocument/2006/relationships/image" Target="../media/image35.png"/><Relationship Id="rId19" Type="http://schemas.openxmlformats.org/officeDocument/2006/relationships/image" Target="../media/image11.png"/><Relationship Id="rId1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DF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5"/>
          <p:cNvGrpSpPr/>
          <p:nvPr/>
        </p:nvGrpSpPr>
        <p:grpSpPr>
          <a:xfrm>
            <a:off x="270810" y="2987200"/>
            <a:ext cx="1710320" cy="828819"/>
            <a:chOff x="0" y="-19050"/>
            <a:chExt cx="754202" cy="365485"/>
          </a:xfrm>
        </p:grpSpPr>
        <p:sp>
          <p:nvSpPr>
            <p:cNvPr id="185" name="Google Shape;185;p15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0" y="-19050"/>
              <a:ext cx="754202" cy="36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5"/>
          <p:cNvGrpSpPr/>
          <p:nvPr/>
        </p:nvGrpSpPr>
        <p:grpSpPr>
          <a:xfrm>
            <a:off x="2349594" y="2987200"/>
            <a:ext cx="1710320" cy="828819"/>
            <a:chOff x="0" y="-19050"/>
            <a:chExt cx="754202" cy="365485"/>
          </a:xfrm>
        </p:grpSpPr>
        <p:sp>
          <p:nvSpPr>
            <p:cNvPr id="188" name="Google Shape;188;p15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0" y="-19050"/>
              <a:ext cx="754202" cy="36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8585420" y="3901971"/>
            <a:ext cx="1710320" cy="3167752"/>
            <a:chOff x="0" y="-19050"/>
            <a:chExt cx="754202" cy="1396887"/>
          </a:xfrm>
        </p:grpSpPr>
        <p:sp>
          <p:nvSpPr>
            <p:cNvPr id="191" name="Google Shape;191;p15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ED8A53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0" y="-19050"/>
              <a:ext cx="754202" cy="1396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5"/>
          <p:cNvSpPr/>
          <p:nvPr/>
        </p:nvSpPr>
        <p:spPr>
          <a:xfrm rot="-5400000">
            <a:off x="8105297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6" y="0"/>
                </a:lnTo>
                <a:lnTo>
                  <a:pt x="728846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15"/>
          <p:cNvGrpSpPr/>
          <p:nvPr/>
        </p:nvGrpSpPr>
        <p:grpSpPr>
          <a:xfrm>
            <a:off x="8585420" y="2987200"/>
            <a:ext cx="1710320" cy="828819"/>
            <a:chOff x="0" y="-19050"/>
            <a:chExt cx="754202" cy="365485"/>
          </a:xfrm>
        </p:grpSpPr>
        <p:sp>
          <p:nvSpPr>
            <p:cNvPr id="195" name="Google Shape;195;p15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0" y="-19050"/>
              <a:ext cx="754202" cy="36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5"/>
          <p:cNvSpPr txBox="1"/>
          <p:nvPr/>
        </p:nvSpPr>
        <p:spPr>
          <a:xfrm>
            <a:off x="8832817" y="3157090"/>
            <a:ext cx="1342376" cy="43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 u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WHY 5?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8751084" y="4193871"/>
            <a:ext cx="13206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</p:txBody>
      </p:sp>
      <p:grpSp>
        <p:nvGrpSpPr>
          <p:cNvPr id="199" name="Google Shape;199;p15"/>
          <p:cNvGrpSpPr/>
          <p:nvPr/>
        </p:nvGrpSpPr>
        <p:grpSpPr>
          <a:xfrm>
            <a:off x="6507163" y="3901971"/>
            <a:ext cx="1710320" cy="3167752"/>
            <a:chOff x="0" y="-19050"/>
            <a:chExt cx="754202" cy="1396887"/>
          </a:xfrm>
        </p:grpSpPr>
        <p:sp>
          <p:nvSpPr>
            <p:cNvPr id="200" name="Google Shape;200;p15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FFAB6F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0" y="-19050"/>
              <a:ext cx="754202" cy="1396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5"/>
          <p:cNvSpPr/>
          <p:nvPr/>
        </p:nvSpPr>
        <p:spPr>
          <a:xfrm rot="-5400000">
            <a:off x="6027039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6" y="0"/>
                </a:lnTo>
                <a:lnTo>
                  <a:pt x="728846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15"/>
          <p:cNvGrpSpPr/>
          <p:nvPr/>
        </p:nvGrpSpPr>
        <p:grpSpPr>
          <a:xfrm>
            <a:off x="4428378" y="3901971"/>
            <a:ext cx="1710320" cy="3167752"/>
            <a:chOff x="0" y="-19050"/>
            <a:chExt cx="754202" cy="1396887"/>
          </a:xfrm>
        </p:grpSpPr>
        <p:sp>
          <p:nvSpPr>
            <p:cNvPr id="204" name="Google Shape;204;p15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FFE0A1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0" y="-19050"/>
              <a:ext cx="754202" cy="1396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5"/>
          <p:cNvSpPr/>
          <p:nvPr/>
        </p:nvSpPr>
        <p:spPr>
          <a:xfrm rot="-5400000">
            <a:off x="3948255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5" y="0"/>
                </a:lnTo>
                <a:lnTo>
                  <a:pt x="728845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5"/>
          <p:cNvGrpSpPr/>
          <p:nvPr/>
        </p:nvGrpSpPr>
        <p:grpSpPr>
          <a:xfrm>
            <a:off x="2349594" y="3901971"/>
            <a:ext cx="1710320" cy="3167752"/>
            <a:chOff x="0" y="-19050"/>
            <a:chExt cx="754202" cy="1396887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F9ECB1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0" y="-19050"/>
              <a:ext cx="754202" cy="1396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5"/>
          <p:cNvGrpSpPr/>
          <p:nvPr/>
        </p:nvGrpSpPr>
        <p:grpSpPr>
          <a:xfrm>
            <a:off x="4428378" y="2987200"/>
            <a:ext cx="1710320" cy="828819"/>
            <a:chOff x="0" y="-19050"/>
            <a:chExt cx="754202" cy="365485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0" y="-19050"/>
              <a:ext cx="754202" cy="36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6507163" y="2987200"/>
            <a:ext cx="1710320" cy="828819"/>
            <a:chOff x="0" y="-19050"/>
            <a:chExt cx="754202" cy="365485"/>
          </a:xfrm>
        </p:grpSpPr>
        <p:sp>
          <p:nvSpPr>
            <p:cNvPr id="214" name="Google Shape;214;p15"/>
            <p:cNvSpPr/>
            <p:nvPr/>
          </p:nvSpPr>
          <p:spPr>
            <a:xfrm>
              <a:off x="0" y="0"/>
              <a:ext cx="754202" cy="346435"/>
            </a:xfrm>
            <a:custGeom>
              <a:rect b="b" l="l" r="r" t="t"/>
              <a:pathLst>
                <a:path extrusionOk="0" h="346435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78952"/>
                  </a:lnTo>
                  <a:cubicBezTo>
                    <a:pt x="754202" y="223371"/>
                    <a:pt x="736556" y="265971"/>
                    <a:pt x="705147" y="297381"/>
                  </a:cubicBezTo>
                  <a:cubicBezTo>
                    <a:pt x="673737" y="328790"/>
                    <a:pt x="631137" y="346435"/>
                    <a:pt x="586718" y="346435"/>
                  </a:cubicBezTo>
                  <a:lnTo>
                    <a:pt x="167484" y="346435"/>
                  </a:lnTo>
                  <a:cubicBezTo>
                    <a:pt x="123064" y="346435"/>
                    <a:pt x="80464" y="328790"/>
                    <a:pt x="49055" y="297381"/>
                  </a:cubicBezTo>
                  <a:cubicBezTo>
                    <a:pt x="17646" y="265971"/>
                    <a:pt x="0" y="223371"/>
                    <a:pt x="0" y="178952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0" y="-19050"/>
              <a:ext cx="754202" cy="36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5"/>
          <p:cNvSpPr/>
          <p:nvPr/>
        </p:nvSpPr>
        <p:spPr>
          <a:xfrm rot="-5400000">
            <a:off x="1869471" y="5144349"/>
            <a:ext cx="728845" cy="726195"/>
          </a:xfrm>
          <a:custGeom>
            <a:rect b="b" l="l" r="r" t="t"/>
            <a:pathLst>
              <a:path extrusionOk="0" h="726195" w="728845">
                <a:moveTo>
                  <a:pt x="0" y="0"/>
                </a:moveTo>
                <a:lnTo>
                  <a:pt x="728845" y="0"/>
                </a:lnTo>
                <a:lnTo>
                  <a:pt x="728845" y="726195"/>
                </a:lnTo>
                <a:lnTo>
                  <a:pt x="0" y="72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15"/>
          <p:cNvGrpSpPr/>
          <p:nvPr/>
        </p:nvGrpSpPr>
        <p:grpSpPr>
          <a:xfrm>
            <a:off x="270810" y="3901971"/>
            <a:ext cx="1710320" cy="3167752"/>
            <a:chOff x="0" y="-19050"/>
            <a:chExt cx="754202" cy="1396887"/>
          </a:xfrm>
        </p:grpSpPr>
        <p:sp>
          <p:nvSpPr>
            <p:cNvPr id="218" name="Google Shape;218;p15"/>
            <p:cNvSpPr/>
            <p:nvPr/>
          </p:nvSpPr>
          <p:spPr>
            <a:xfrm>
              <a:off x="0" y="0"/>
              <a:ext cx="754202" cy="1377837"/>
            </a:xfrm>
            <a:custGeom>
              <a:rect b="b" l="l" r="r" t="t"/>
              <a:pathLst>
                <a:path extrusionOk="0" h="1377837" w="754202">
                  <a:moveTo>
                    <a:pt x="167484" y="0"/>
                  </a:moveTo>
                  <a:lnTo>
                    <a:pt x="586718" y="0"/>
                  </a:lnTo>
                  <a:cubicBezTo>
                    <a:pt x="631137" y="0"/>
                    <a:pt x="673737" y="17646"/>
                    <a:pt x="705147" y="49055"/>
                  </a:cubicBezTo>
                  <a:cubicBezTo>
                    <a:pt x="736556" y="80464"/>
                    <a:pt x="754202" y="123064"/>
                    <a:pt x="754202" y="167484"/>
                  </a:cubicBezTo>
                  <a:lnTo>
                    <a:pt x="754202" y="1210353"/>
                  </a:lnTo>
                  <a:cubicBezTo>
                    <a:pt x="754202" y="1254772"/>
                    <a:pt x="736556" y="1297373"/>
                    <a:pt x="705147" y="1328782"/>
                  </a:cubicBezTo>
                  <a:cubicBezTo>
                    <a:pt x="673737" y="1360191"/>
                    <a:pt x="631137" y="1377837"/>
                    <a:pt x="586718" y="1377837"/>
                  </a:cubicBezTo>
                  <a:lnTo>
                    <a:pt x="167484" y="1377837"/>
                  </a:lnTo>
                  <a:cubicBezTo>
                    <a:pt x="123064" y="1377837"/>
                    <a:pt x="80464" y="1360191"/>
                    <a:pt x="49055" y="1328782"/>
                  </a:cubicBezTo>
                  <a:cubicBezTo>
                    <a:pt x="17646" y="1297373"/>
                    <a:pt x="0" y="1254772"/>
                    <a:pt x="0" y="1210353"/>
                  </a:cubicBezTo>
                  <a:lnTo>
                    <a:pt x="0" y="167484"/>
                  </a:lnTo>
                  <a:cubicBezTo>
                    <a:pt x="0" y="123064"/>
                    <a:pt x="17646" y="80464"/>
                    <a:pt x="49055" y="49055"/>
                  </a:cubicBezTo>
                  <a:cubicBezTo>
                    <a:pt x="80464" y="17646"/>
                    <a:pt x="123064" y="0"/>
                    <a:pt x="167484" y="0"/>
                  </a:cubicBezTo>
                  <a:close/>
                </a:path>
              </a:pathLst>
            </a:custGeom>
            <a:solidFill>
              <a:srgbClr val="C0DDAD"/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0" y="-19050"/>
              <a:ext cx="754202" cy="1396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5"/>
          <p:cNvSpPr txBox="1"/>
          <p:nvPr/>
        </p:nvSpPr>
        <p:spPr>
          <a:xfrm>
            <a:off x="518207" y="3157090"/>
            <a:ext cx="1247093" cy="43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WHY 1?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2596990" y="3157090"/>
            <a:ext cx="1329439" cy="43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 u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WHY 2?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4675775" y="3157090"/>
            <a:ext cx="1321647" cy="43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 u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WHY 3?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6754559" y="3157090"/>
            <a:ext cx="1352063" cy="43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 u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WHY 4?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436999" y="1306661"/>
            <a:ext cx="4610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ROOT CAUSE ANALYSIS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436999" y="4193871"/>
            <a:ext cx="12714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2515784" y="4197011"/>
            <a:ext cx="13293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4594568" y="4193871"/>
            <a:ext cx="13254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6672826" y="4193871"/>
            <a:ext cx="13503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  <a:p>
            <a:pPr indent="-131606" lvl="1" marL="26321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9"/>
              <a:buFont typeface="Arial"/>
              <a:buChar char="•"/>
            </a:pPr>
            <a:r>
              <a:rPr b="0" i="0" lang="en-US" sz="121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/>
          </a:p>
        </p:txBody>
      </p:sp>
      <p:grpSp>
        <p:nvGrpSpPr>
          <p:cNvPr id="229" name="Google Shape;229;p15"/>
          <p:cNvGrpSpPr/>
          <p:nvPr/>
        </p:nvGrpSpPr>
        <p:grpSpPr>
          <a:xfrm>
            <a:off x="5505495" y="319990"/>
            <a:ext cx="4790245" cy="2396085"/>
            <a:chOff x="0" y="-19050"/>
            <a:chExt cx="2112359" cy="1056604"/>
          </a:xfrm>
        </p:grpSpPr>
        <p:sp>
          <p:nvSpPr>
            <p:cNvPr id="230" name="Google Shape;230;p15"/>
            <p:cNvSpPr/>
            <p:nvPr/>
          </p:nvSpPr>
          <p:spPr>
            <a:xfrm>
              <a:off x="0" y="0"/>
              <a:ext cx="2112359" cy="1037554"/>
            </a:xfrm>
            <a:custGeom>
              <a:rect b="b" l="l" r="r" t="t"/>
              <a:pathLst>
                <a:path extrusionOk="0" h="1037554" w="2112359">
                  <a:moveTo>
                    <a:pt x="59799" y="0"/>
                  </a:moveTo>
                  <a:lnTo>
                    <a:pt x="2052560" y="0"/>
                  </a:lnTo>
                  <a:cubicBezTo>
                    <a:pt x="2068420" y="0"/>
                    <a:pt x="2083630" y="6300"/>
                    <a:pt x="2094845" y="17515"/>
                  </a:cubicBezTo>
                  <a:cubicBezTo>
                    <a:pt x="2106059" y="28729"/>
                    <a:pt x="2112359" y="43939"/>
                    <a:pt x="2112359" y="59799"/>
                  </a:cubicBezTo>
                  <a:lnTo>
                    <a:pt x="2112359" y="977755"/>
                  </a:lnTo>
                  <a:cubicBezTo>
                    <a:pt x="2112359" y="1010781"/>
                    <a:pt x="2085586" y="1037554"/>
                    <a:pt x="2052560" y="1037554"/>
                  </a:cubicBezTo>
                  <a:lnTo>
                    <a:pt x="59799" y="1037554"/>
                  </a:lnTo>
                  <a:cubicBezTo>
                    <a:pt x="43939" y="1037554"/>
                    <a:pt x="28729" y="1031254"/>
                    <a:pt x="17515" y="1020039"/>
                  </a:cubicBezTo>
                  <a:cubicBezTo>
                    <a:pt x="6300" y="1008825"/>
                    <a:pt x="0" y="993615"/>
                    <a:pt x="0" y="977755"/>
                  </a:cubicBezTo>
                  <a:lnTo>
                    <a:pt x="0" y="59799"/>
                  </a:lnTo>
                  <a:cubicBezTo>
                    <a:pt x="0" y="43939"/>
                    <a:pt x="6300" y="28729"/>
                    <a:pt x="17515" y="17515"/>
                  </a:cubicBezTo>
                  <a:cubicBezTo>
                    <a:pt x="28729" y="6300"/>
                    <a:pt x="43939" y="0"/>
                    <a:pt x="597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5"/>
            <p:cNvSpPr txBox="1"/>
            <p:nvPr/>
          </p:nvSpPr>
          <p:spPr>
            <a:xfrm>
              <a:off x="0" y="-19050"/>
              <a:ext cx="2112359" cy="1056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5"/>
          <p:cNvSpPr txBox="1"/>
          <p:nvPr/>
        </p:nvSpPr>
        <p:spPr>
          <a:xfrm>
            <a:off x="6754559" y="598210"/>
            <a:ext cx="32631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 u="none" strike="noStrike">
                <a:solidFill>
                  <a:srgbClr val="2E2F31"/>
                </a:solidFill>
                <a:latin typeface="Exo 2"/>
                <a:ea typeface="Exo 2"/>
                <a:cs typeface="Exo 2"/>
                <a:sym typeface="Exo 2"/>
              </a:rPr>
              <a:t>DEFINE THE PROBLEM/ISSUE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5997422" y="1790678"/>
            <a:ext cx="405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dolor do nisi officia laboris voluptate in elit deserunt nulla cupidatat ex excepteur deserunt fugiat sint consectetur aliquip adipisicing et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453138" y="344000"/>
            <a:ext cx="27516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73">
                <a:solidFill>
                  <a:srgbClr val="7F9E6A"/>
                </a:solidFill>
                <a:latin typeface="Exo 2"/>
                <a:ea typeface="Exo 2"/>
                <a:cs typeface="Exo 2"/>
                <a:sym typeface="Exo 2"/>
              </a:rPr>
              <a:t>5 WHYS: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DF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6"/>
          <p:cNvGrpSpPr/>
          <p:nvPr/>
        </p:nvGrpSpPr>
        <p:grpSpPr>
          <a:xfrm>
            <a:off x="157246" y="429674"/>
            <a:ext cx="10381988" cy="7033513"/>
            <a:chOff x="0" y="-19050"/>
            <a:chExt cx="3720670" cy="2520652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3720670" cy="2501602"/>
            </a:xfrm>
            <a:custGeom>
              <a:rect b="b" l="l" r="r" t="t"/>
              <a:pathLst>
                <a:path extrusionOk="0" h="2501602" w="3720670">
                  <a:moveTo>
                    <a:pt x="27591" y="0"/>
                  </a:moveTo>
                  <a:lnTo>
                    <a:pt x="3693079" y="0"/>
                  </a:lnTo>
                  <a:cubicBezTo>
                    <a:pt x="3708317" y="0"/>
                    <a:pt x="3720670" y="12353"/>
                    <a:pt x="3720670" y="27591"/>
                  </a:cubicBezTo>
                  <a:lnTo>
                    <a:pt x="3720670" y="2474011"/>
                  </a:lnTo>
                  <a:cubicBezTo>
                    <a:pt x="3720670" y="2489249"/>
                    <a:pt x="3708317" y="2501602"/>
                    <a:pt x="3693079" y="2501602"/>
                  </a:cubicBezTo>
                  <a:lnTo>
                    <a:pt x="27591" y="2501602"/>
                  </a:lnTo>
                  <a:cubicBezTo>
                    <a:pt x="12353" y="2501602"/>
                    <a:pt x="0" y="2489249"/>
                    <a:pt x="0" y="2474011"/>
                  </a:cubicBezTo>
                  <a:lnTo>
                    <a:pt x="0" y="27591"/>
                  </a:lnTo>
                  <a:cubicBezTo>
                    <a:pt x="0" y="12353"/>
                    <a:pt x="12353" y="0"/>
                    <a:pt x="27591" y="0"/>
                  </a:cubicBezTo>
                  <a:close/>
                </a:path>
              </a:pathLst>
            </a:custGeom>
            <a:solidFill>
              <a:srgbClr val="F7FD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0" y="-19050"/>
              <a:ext cx="3720670" cy="2520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6"/>
          <p:cNvSpPr txBox="1"/>
          <p:nvPr/>
        </p:nvSpPr>
        <p:spPr>
          <a:xfrm>
            <a:off x="2004072" y="659000"/>
            <a:ext cx="66885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5" u="none" strike="noStrike">
                <a:solidFill>
                  <a:srgbClr val="2E2F31"/>
                </a:solidFill>
                <a:latin typeface="Exo 2"/>
                <a:ea typeface="Exo 2"/>
                <a:cs typeface="Exo 2"/>
                <a:sym typeface="Exo 2"/>
              </a:rPr>
              <a:t>DEFINE THE PROBLEM/ISSUE</a:t>
            </a:r>
            <a:endParaRPr/>
          </a:p>
        </p:txBody>
      </p:sp>
      <p:grpSp>
        <p:nvGrpSpPr>
          <p:cNvPr id="243" name="Google Shape;243;p16"/>
          <p:cNvGrpSpPr/>
          <p:nvPr/>
        </p:nvGrpSpPr>
        <p:grpSpPr>
          <a:xfrm>
            <a:off x="396177" y="1379052"/>
            <a:ext cx="9885327" cy="1046411"/>
            <a:chOff x="0" y="-106313"/>
            <a:chExt cx="13180437" cy="1395216"/>
          </a:xfrm>
        </p:grpSpPr>
        <p:grpSp>
          <p:nvGrpSpPr>
            <p:cNvPr id="244" name="Google Shape;244;p16"/>
            <p:cNvGrpSpPr/>
            <p:nvPr/>
          </p:nvGrpSpPr>
          <p:grpSpPr>
            <a:xfrm>
              <a:off x="2718941" y="-106313"/>
              <a:ext cx="10461496" cy="1395216"/>
              <a:chOff x="0" y="-28575"/>
              <a:chExt cx="2811873" cy="375010"/>
            </a:xfrm>
          </p:grpSpPr>
          <p:sp>
            <p:nvSpPr>
              <p:cNvPr id="245" name="Google Shape;245;p16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C0DD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6"/>
              <p:cNvSpPr txBox="1"/>
              <p:nvPr/>
            </p:nvSpPr>
            <p:spPr>
              <a:xfrm>
                <a:off x="0" y="-28575"/>
                <a:ext cx="281187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6"/>
            <p:cNvGrpSpPr/>
            <p:nvPr/>
          </p:nvGrpSpPr>
          <p:grpSpPr>
            <a:xfrm>
              <a:off x="0" y="-106313"/>
              <a:ext cx="2405074" cy="1395216"/>
              <a:chOff x="0" y="-28575"/>
              <a:chExt cx="646443" cy="375010"/>
            </a:xfrm>
          </p:grpSpPr>
          <p:sp>
            <p:nvSpPr>
              <p:cNvPr id="248" name="Google Shape;248;p16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C0DD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6"/>
              <p:cNvSpPr txBox="1"/>
              <p:nvPr/>
            </p:nvSpPr>
            <p:spPr>
              <a:xfrm>
                <a:off x="0" y="-28575"/>
                <a:ext cx="64644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p16"/>
            <p:cNvSpPr txBox="1"/>
            <p:nvPr/>
          </p:nvSpPr>
          <p:spPr>
            <a:xfrm>
              <a:off x="226192" y="309611"/>
              <a:ext cx="19527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45" u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WHY 1?</a:t>
              </a:r>
              <a:endParaRPr/>
            </a:p>
          </p:txBody>
        </p:sp>
        <p:sp>
          <p:nvSpPr>
            <p:cNvPr id="251" name="Google Shape;251;p16"/>
            <p:cNvSpPr txBox="1"/>
            <p:nvPr/>
          </p:nvSpPr>
          <p:spPr>
            <a:xfrm>
              <a:off x="3129793" y="240707"/>
              <a:ext cx="96399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dolor do nisi officia laboris voluptate in elit deserunt nulla cupidatat ex excepteur deserunt fugiat sint consectetur aliquip adipisicing et</a:t>
              </a:r>
              <a:endParaRPr/>
            </a:p>
          </p:txBody>
        </p:sp>
      </p:grpSp>
      <p:grpSp>
        <p:nvGrpSpPr>
          <p:cNvPr id="252" name="Google Shape;252;p16"/>
          <p:cNvGrpSpPr/>
          <p:nvPr/>
        </p:nvGrpSpPr>
        <p:grpSpPr>
          <a:xfrm>
            <a:off x="396177" y="2606401"/>
            <a:ext cx="9885327" cy="1046411"/>
            <a:chOff x="0" y="-106313"/>
            <a:chExt cx="13180437" cy="1395216"/>
          </a:xfrm>
        </p:grpSpPr>
        <p:grpSp>
          <p:nvGrpSpPr>
            <p:cNvPr id="253" name="Google Shape;253;p16"/>
            <p:cNvGrpSpPr/>
            <p:nvPr/>
          </p:nvGrpSpPr>
          <p:grpSpPr>
            <a:xfrm>
              <a:off x="2718941" y="-106313"/>
              <a:ext cx="10461496" cy="1395216"/>
              <a:chOff x="0" y="-28575"/>
              <a:chExt cx="2811873" cy="375010"/>
            </a:xfrm>
          </p:grpSpPr>
          <p:sp>
            <p:nvSpPr>
              <p:cNvPr id="254" name="Google Shape;254;p16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EBE2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6"/>
              <p:cNvSpPr txBox="1"/>
              <p:nvPr/>
            </p:nvSpPr>
            <p:spPr>
              <a:xfrm>
                <a:off x="0" y="-28575"/>
                <a:ext cx="281187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16"/>
            <p:cNvGrpSpPr/>
            <p:nvPr/>
          </p:nvGrpSpPr>
          <p:grpSpPr>
            <a:xfrm>
              <a:off x="0" y="-106313"/>
              <a:ext cx="2405074" cy="1395216"/>
              <a:chOff x="0" y="-28575"/>
              <a:chExt cx="646443" cy="375010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EBE2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6"/>
              <p:cNvSpPr txBox="1"/>
              <p:nvPr/>
            </p:nvSpPr>
            <p:spPr>
              <a:xfrm>
                <a:off x="0" y="-28575"/>
                <a:ext cx="64644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" name="Google Shape;259;p16"/>
            <p:cNvSpPr txBox="1"/>
            <p:nvPr/>
          </p:nvSpPr>
          <p:spPr>
            <a:xfrm>
              <a:off x="221392" y="309611"/>
              <a:ext cx="19623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45" u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WHY 2?</a:t>
              </a:r>
              <a:endParaRPr/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3129793" y="263511"/>
              <a:ext cx="96399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dolor do nisi officia laboris voluptate in elit deserunt nulla cupidatat ex excepteur deserunt fugiat sint consectetur aliquip adipisicing et</a:t>
              </a: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396177" y="3833749"/>
            <a:ext cx="9885327" cy="1046411"/>
            <a:chOff x="0" y="-106313"/>
            <a:chExt cx="13180437" cy="1395216"/>
          </a:xfrm>
        </p:grpSpPr>
        <p:grpSp>
          <p:nvGrpSpPr>
            <p:cNvPr id="262" name="Google Shape;262;p16"/>
            <p:cNvGrpSpPr/>
            <p:nvPr/>
          </p:nvGrpSpPr>
          <p:grpSpPr>
            <a:xfrm>
              <a:off x="0" y="-106313"/>
              <a:ext cx="2405074" cy="1395216"/>
              <a:chOff x="0" y="-28575"/>
              <a:chExt cx="646443" cy="375010"/>
            </a:xfrm>
          </p:grpSpPr>
          <p:sp>
            <p:nvSpPr>
              <p:cNvPr id="263" name="Google Shape;263;p16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FFE0A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6"/>
              <p:cNvSpPr txBox="1"/>
              <p:nvPr/>
            </p:nvSpPr>
            <p:spPr>
              <a:xfrm>
                <a:off x="0" y="-28575"/>
                <a:ext cx="64644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16"/>
            <p:cNvGrpSpPr/>
            <p:nvPr/>
          </p:nvGrpSpPr>
          <p:grpSpPr>
            <a:xfrm>
              <a:off x="2718941" y="-106313"/>
              <a:ext cx="10461496" cy="1395216"/>
              <a:chOff x="0" y="-28575"/>
              <a:chExt cx="2811873" cy="37501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FFE0A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6"/>
              <p:cNvSpPr txBox="1"/>
              <p:nvPr/>
            </p:nvSpPr>
            <p:spPr>
              <a:xfrm>
                <a:off x="0" y="-28575"/>
                <a:ext cx="281187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" name="Google Shape;268;p16"/>
            <p:cNvSpPr txBox="1"/>
            <p:nvPr/>
          </p:nvSpPr>
          <p:spPr>
            <a:xfrm>
              <a:off x="212542" y="309600"/>
              <a:ext cx="19800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45" u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WHY 3?</a:t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3129793" y="266700"/>
              <a:ext cx="96399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dolor do nisi officia laboris voluptate in elit deserunt nulla cupidatat ex excepteur deserunt fugiat sint consectetur aliquip adipisicing et</a:t>
              </a:r>
              <a:endParaRPr/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396177" y="5061098"/>
            <a:ext cx="9885327" cy="1046411"/>
            <a:chOff x="0" y="-106313"/>
            <a:chExt cx="13180437" cy="1395216"/>
          </a:xfrm>
        </p:grpSpPr>
        <p:grpSp>
          <p:nvGrpSpPr>
            <p:cNvPr id="271" name="Google Shape;271;p16"/>
            <p:cNvGrpSpPr/>
            <p:nvPr/>
          </p:nvGrpSpPr>
          <p:grpSpPr>
            <a:xfrm>
              <a:off x="0" y="-106313"/>
              <a:ext cx="2405074" cy="1395216"/>
              <a:chOff x="0" y="-28575"/>
              <a:chExt cx="646443" cy="375010"/>
            </a:xfrm>
          </p:grpSpPr>
          <p:sp>
            <p:nvSpPr>
              <p:cNvPr id="272" name="Google Shape;272;p16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FFAB6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6"/>
              <p:cNvSpPr txBox="1"/>
              <p:nvPr/>
            </p:nvSpPr>
            <p:spPr>
              <a:xfrm>
                <a:off x="0" y="-28575"/>
                <a:ext cx="64644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16"/>
            <p:cNvGrpSpPr/>
            <p:nvPr/>
          </p:nvGrpSpPr>
          <p:grpSpPr>
            <a:xfrm>
              <a:off x="2718941" y="-106313"/>
              <a:ext cx="10461496" cy="1395216"/>
              <a:chOff x="0" y="-28575"/>
              <a:chExt cx="2811873" cy="375010"/>
            </a:xfrm>
          </p:grpSpPr>
          <p:sp>
            <p:nvSpPr>
              <p:cNvPr id="275" name="Google Shape;275;p16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FFAB6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6"/>
              <p:cNvSpPr txBox="1"/>
              <p:nvPr/>
            </p:nvSpPr>
            <p:spPr>
              <a:xfrm>
                <a:off x="0" y="-28575"/>
                <a:ext cx="281187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16"/>
            <p:cNvSpPr txBox="1"/>
            <p:nvPr/>
          </p:nvSpPr>
          <p:spPr>
            <a:xfrm>
              <a:off x="205492" y="309600"/>
              <a:ext cx="19941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45" u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WHY 4?</a:t>
              </a:r>
              <a:endParaRPr/>
            </a:p>
          </p:txBody>
        </p:sp>
        <p:sp>
          <p:nvSpPr>
            <p:cNvPr id="278" name="Google Shape;278;p16"/>
            <p:cNvSpPr txBox="1"/>
            <p:nvPr/>
          </p:nvSpPr>
          <p:spPr>
            <a:xfrm>
              <a:off x="3129793" y="276154"/>
              <a:ext cx="96399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dolor do nisi officia laboris voluptate in elit deserunt nulla cupidatat ex excepteur deserunt fugiat sint consectetur aliquip adipisicing et</a:t>
              </a:r>
              <a:endParaRPr/>
            </a:p>
          </p:txBody>
        </p:sp>
      </p:grpSp>
      <p:sp>
        <p:nvSpPr>
          <p:cNvPr id="279" name="Google Shape;279;p16"/>
          <p:cNvSpPr txBox="1"/>
          <p:nvPr/>
        </p:nvSpPr>
        <p:spPr>
          <a:xfrm>
            <a:off x="157246" y="70457"/>
            <a:ext cx="3402974" cy="290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1" u="none" strike="noStrike">
                <a:solidFill>
                  <a:srgbClr val="2E2F31"/>
                </a:solidFill>
                <a:latin typeface="Exo 2"/>
                <a:ea typeface="Exo 2"/>
                <a:cs typeface="Exo 2"/>
                <a:sym typeface="Exo 2"/>
              </a:rPr>
              <a:t>5 WHYS: ROOT CAUSE ANALYSIS</a:t>
            </a: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>
            <a:off x="396177" y="6288446"/>
            <a:ext cx="9885327" cy="1046411"/>
            <a:chOff x="0" y="-106313"/>
            <a:chExt cx="13180437" cy="1395216"/>
          </a:xfrm>
        </p:grpSpPr>
        <p:grpSp>
          <p:nvGrpSpPr>
            <p:cNvPr id="281" name="Google Shape;281;p16"/>
            <p:cNvGrpSpPr/>
            <p:nvPr/>
          </p:nvGrpSpPr>
          <p:grpSpPr>
            <a:xfrm>
              <a:off x="0" y="-106313"/>
              <a:ext cx="2405074" cy="1395216"/>
              <a:chOff x="0" y="-28575"/>
              <a:chExt cx="646443" cy="375010"/>
            </a:xfrm>
          </p:grpSpPr>
          <p:sp>
            <p:nvSpPr>
              <p:cNvPr id="282" name="Google Shape;282;p16"/>
              <p:cNvSpPr/>
              <p:nvPr/>
            </p:nvSpPr>
            <p:spPr>
              <a:xfrm>
                <a:off x="0" y="0"/>
                <a:ext cx="646443" cy="346435"/>
              </a:xfrm>
              <a:custGeom>
                <a:rect b="b" l="l" r="r" t="t"/>
                <a:pathLst>
                  <a:path extrusionOk="0" h="346435" w="646443">
                    <a:moveTo>
                      <a:pt x="158804" y="0"/>
                    </a:moveTo>
                    <a:lnTo>
                      <a:pt x="487640" y="0"/>
                    </a:lnTo>
                    <a:cubicBezTo>
                      <a:pt x="575344" y="0"/>
                      <a:pt x="646443" y="71099"/>
                      <a:pt x="646443" y="158804"/>
                    </a:cubicBezTo>
                    <a:lnTo>
                      <a:pt x="646443" y="187632"/>
                    </a:lnTo>
                    <a:cubicBezTo>
                      <a:pt x="646443" y="229749"/>
                      <a:pt x="629712" y="270141"/>
                      <a:pt x="599931" y="299923"/>
                    </a:cubicBezTo>
                    <a:cubicBezTo>
                      <a:pt x="570149" y="329704"/>
                      <a:pt x="529757" y="346435"/>
                      <a:pt x="487640" y="346435"/>
                    </a:cubicBezTo>
                    <a:lnTo>
                      <a:pt x="158804" y="346435"/>
                    </a:lnTo>
                    <a:cubicBezTo>
                      <a:pt x="116686" y="346435"/>
                      <a:pt x="76294" y="329704"/>
                      <a:pt x="46513" y="299923"/>
                    </a:cubicBezTo>
                    <a:cubicBezTo>
                      <a:pt x="16731" y="270141"/>
                      <a:pt x="0" y="229749"/>
                      <a:pt x="0" y="187632"/>
                    </a:cubicBezTo>
                    <a:lnTo>
                      <a:pt x="0" y="158804"/>
                    </a:lnTo>
                    <a:cubicBezTo>
                      <a:pt x="0" y="116686"/>
                      <a:pt x="16731" y="76294"/>
                      <a:pt x="46513" y="46513"/>
                    </a:cubicBezTo>
                    <a:cubicBezTo>
                      <a:pt x="76294" y="16731"/>
                      <a:pt x="116686" y="0"/>
                      <a:pt x="158804" y="0"/>
                    </a:cubicBezTo>
                    <a:close/>
                  </a:path>
                </a:pathLst>
              </a:custGeom>
              <a:solidFill>
                <a:srgbClr val="ED8A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6"/>
              <p:cNvSpPr txBox="1"/>
              <p:nvPr/>
            </p:nvSpPr>
            <p:spPr>
              <a:xfrm>
                <a:off x="0" y="-28575"/>
                <a:ext cx="64644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6"/>
            <p:cNvGrpSpPr/>
            <p:nvPr/>
          </p:nvGrpSpPr>
          <p:grpSpPr>
            <a:xfrm>
              <a:off x="2718941" y="-106313"/>
              <a:ext cx="10461496" cy="1395216"/>
              <a:chOff x="0" y="-28575"/>
              <a:chExt cx="2811873" cy="375010"/>
            </a:xfrm>
          </p:grpSpPr>
          <p:sp>
            <p:nvSpPr>
              <p:cNvPr id="285" name="Google Shape;285;p16"/>
              <p:cNvSpPr/>
              <p:nvPr/>
            </p:nvSpPr>
            <p:spPr>
              <a:xfrm>
                <a:off x="0" y="0"/>
                <a:ext cx="2811873" cy="346435"/>
              </a:xfrm>
              <a:custGeom>
                <a:rect b="b" l="l" r="r" t="t"/>
                <a:pathLst>
                  <a:path extrusionOk="0" h="346435" w="2811873">
                    <a:moveTo>
                      <a:pt x="36509" y="0"/>
                    </a:moveTo>
                    <a:lnTo>
                      <a:pt x="2775364" y="0"/>
                    </a:lnTo>
                    <a:cubicBezTo>
                      <a:pt x="2785047" y="0"/>
                      <a:pt x="2794333" y="3846"/>
                      <a:pt x="2801180" y="10693"/>
                    </a:cubicBezTo>
                    <a:cubicBezTo>
                      <a:pt x="2808026" y="17540"/>
                      <a:pt x="2811873" y="26826"/>
                      <a:pt x="2811873" y="36509"/>
                    </a:cubicBezTo>
                    <a:lnTo>
                      <a:pt x="2811873" y="309927"/>
                    </a:lnTo>
                    <a:cubicBezTo>
                      <a:pt x="2811873" y="319609"/>
                      <a:pt x="2808026" y="328896"/>
                      <a:pt x="2801180" y="335742"/>
                    </a:cubicBezTo>
                    <a:cubicBezTo>
                      <a:pt x="2794333" y="342589"/>
                      <a:pt x="2785047" y="346435"/>
                      <a:pt x="2775364" y="346435"/>
                    </a:cubicBezTo>
                    <a:lnTo>
                      <a:pt x="36509" y="346435"/>
                    </a:lnTo>
                    <a:cubicBezTo>
                      <a:pt x="26826" y="346435"/>
                      <a:pt x="17540" y="342589"/>
                      <a:pt x="10693" y="335742"/>
                    </a:cubicBezTo>
                    <a:cubicBezTo>
                      <a:pt x="3846" y="328896"/>
                      <a:pt x="0" y="319609"/>
                      <a:pt x="0" y="309927"/>
                    </a:cubicBezTo>
                    <a:lnTo>
                      <a:pt x="0" y="36509"/>
                    </a:lnTo>
                    <a:cubicBezTo>
                      <a:pt x="0" y="26826"/>
                      <a:pt x="3846" y="17540"/>
                      <a:pt x="10693" y="10693"/>
                    </a:cubicBezTo>
                    <a:cubicBezTo>
                      <a:pt x="17540" y="3846"/>
                      <a:pt x="26826" y="0"/>
                      <a:pt x="36509" y="0"/>
                    </a:cubicBezTo>
                    <a:close/>
                  </a:path>
                </a:pathLst>
              </a:custGeom>
              <a:solidFill>
                <a:srgbClr val="ED8A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6"/>
              <p:cNvSpPr txBox="1"/>
              <p:nvPr/>
            </p:nvSpPr>
            <p:spPr>
              <a:xfrm>
                <a:off x="0" y="-28575"/>
                <a:ext cx="2811873" cy="375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6"/>
            <p:cNvSpPr txBox="1"/>
            <p:nvPr/>
          </p:nvSpPr>
          <p:spPr>
            <a:xfrm>
              <a:off x="209542" y="325350"/>
              <a:ext cx="19860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45" u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WHY 5?</a:t>
              </a:r>
              <a:endParaRPr/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3129793" y="276154"/>
              <a:ext cx="96399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dolor do nisi officia laboris voluptate in elit deserunt nulla cupidatat ex excepteur deserunt fugiat sint consectetur aliquip adipisicing et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DF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7"/>
          <p:cNvGrpSpPr/>
          <p:nvPr/>
        </p:nvGrpSpPr>
        <p:grpSpPr>
          <a:xfrm>
            <a:off x="452643" y="2067026"/>
            <a:ext cx="2980314" cy="4605718"/>
            <a:chOff x="0" y="-19050"/>
            <a:chExt cx="1342589" cy="2074810"/>
          </a:xfrm>
        </p:grpSpPr>
        <p:sp>
          <p:nvSpPr>
            <p:cNvPr id="294" name="Google Shape;294;p17"/>
            <p:cNvSpPr/>
            <p:nvPr/>
          </p:nvSpPr>
          <p:spPr>
            <a:xfrm>
              <a:off x="0" y="0"/>
              <a:ext cx="1342589" cy="2055760"/>
            </a:xfrm>
            <a:custGeom>
              <a:rect b="b" l="l" r="r" t="t"/>
              <a:pathLst>
                <a:path extrusionOk="0" h="2055760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019392"/>
                  </a:lnTo>
                  <a:cubicBezTo>
                    <a:pt x="1342589" y="2029038"/>
                    <a:pt x="1338757" y="2038288"/>
                    <a:pt x="1331937" y="2045108"/>
                  </a:cubicBezTo>
                  <a:cubicBezTo>
                    <a:pt x="1325117" y="2051928"/>
                    <a:pt x="1315866" y="2055760"/>
                    <a:pt x="1306221" y="2055760"/>
                  </a:cubicBezTo>
                  <a:lnTo>
                    <a:pt x="36368" y="2055760"/>
                  </a:lnTo>
                  <a:cubicBezTo>
                    <a:pt x="26722" y="2055760"/>
                    <a:pt x="17472" y="2051928"/>
                    <a:pt x="10652" y="2045108"/>
                  </a:cubicBezTo>
                  <a:cubicBezTo>
                    <a:pt x="3832" y="2038288"/>
                    <a:pt x="0" y="2029038"/>
                    <a:pt x="0" y="2019392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7"/>
            <p:cNvSpPr txBox="1"/>
            <p:nvPr/>
          </p:nvSpPr>
          <p:spPr>
            <a:xfrm>
              <a:off x="0" y="-19050"/>
              <a:ext cx="1342589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7"/>
          <p:cNvGrpSpPr/>
          <p:nvPr/>
        </p:nvGrpSpPr>
        <p:grpSpPr>
          <a:xfrm>
            <a:off x="3572176" y="2067026"/>
            <a:ext cx="6731014" cy="4605718"/>
            <a:chOff x="0" y="-19050"/>
            <a:chExt cx="3032225" cy="2074810"/>
          </a:xfrm>
        </p:grpSpPr>
        <p:sp>
          <p:nvSpPr>
            <p:cNvPr id="297" name="Google Shape;297;p17"/>
            <p:cNvSpPr/>
            <p:nvPr/>
          </p:nvSpPr>
          <p:spPr>
            <a:xfrm>
              <a:off x="0" y="0"/>
              <a:ext cx="3032225" cy="2055760"/>
            </a:xfrm>
            <a:custGeom>
              <a:rect b="b" l="l" r="r" t="t"/>
              <a:pathLst>
                <a:path extrusionOk="0" h="2055760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039657"/>
                  </a:lnTo>
                  <a:cubicBezTo>
                    <a:pt x="3032225" y="2043928"/>
                    <a:pt x="3030528" y="2048024"/>
                    <a:pt x="3027509" y="2051044"/>
                  </a:cubicBezTo>
                  <a:cubicBezTo>
                    <a:pt x="3024489" y="2054063"/>
                    <a:pt x="3020393" y="2055760"/>
                    <a:pt x="3016122" y="2055760"/>
                  </a:cubicBezTo>
                  <a:lnTo>
                    <a:pt x="16103" y="2055760"/>
                  </a:lnTo>
                  <a:cubicBezTo>
                    <a:pt x="11832" y="2055760"/>
                    <a:pt x="7736" y="2054063"/>
                    <a:pt x="4716" y="2051044"/>
                  </a:cubicBezTo>
                  <a:cubicBezTo>
                    <a:pt x="1697" y="2048024"/>
                    <a:pt x="0" y="2043928"/>
                    <a:pt x="0" y="2039657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E2F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 txBox="1"/>
            <p:nvPr/>
          </p:nvSpPr>
          <p:spPr>
            <a:xfrm>
              <a:off x="0" y="-19050"/>
              <a:ext cx="3032225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7"/>
          <p:cNvGrpSpPr/>
          <p:nvPr/>
        </p:nvGrpSpPr>
        <p:grpSpPr>
          <a:xfrm>
            <a:off x="665914" y="2231147"/>
            <a:ext cx="2553771" cy="420692"/>
            <a:chOff x="0" y="-19050"/>
            <a:chExt cx="1150437" cy="189516"/>
          </a:xfrm>
        </p:grpSpPr>
        <p:sp>
          <p:nvSpPr>
            <p:cNvPr id="300" name="Google Shape;30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7"/>
          <p:cNvGrpSpPr/>
          <p:nvPr/>
        </p:nvGrpSpPr>
        <p:grpSpPr>
          <a:xfrm>
            <a:off x="5660797" y="2231147"/>
            <a:ext cx="2553771" cy="420692"/>
            <a:chOff x="0" y="-19050"/>
            <a:chExt cx="1150437" cy="189516"/>
          </a:xfrm>
        </p:grpSpPr>
        <p:sp>
          <p:nvSpPr>
            <p:cNvPr id="303" name="Google Shape;30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7"/>
          <p:cNvGrpSpPr/>
          <p:nvPr/>
        </p:nvGrpSpPr>
        <p:grpSpPr>
          <a:xfrm>
            <a:off x="684049" y="4795046"/>
            <a:ext cx="2553771" cy="420692"/>
            <a:chOff x="0" y="-19050"/>
            <a:chExt cx="1150437" cy="189516"/>
          </a:xfrm>
        </p:grpSpPr>
        <p:sp>
          <p:nvSpPr>
            <p:cNvPr id="306" name="Google Shape;306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7"/>
          <p:cNvGrpSpPr/>
          <p:nvPr/>
        </p:nvGrpSpPr>
        <p:grpSpPr>
          <a:xfrm>
            <a:off x="614870" y="5329228"/>
            <a:ext cx="440942" cy="451277"/>
            <a:chOff x="0" y="-19050"/>
            <a:chExt cx="812800" cy="831850"/>
          </a:xfrm>
        </p:grpSpPr>
        <p:sp>
          <p:nvSpPr>
            <p:cNvPr id="309" name="Google Shape;30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E2F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1160674" y="5329228"/>
            <a:ext cx="440942" cy="451277"/>
            <a:chOff x="0" y="-19050"/>
            <a:chExt cx="812800" cy="831850"/>
          </a:xfrm>
        </p:grpSpPr>
        <p:sp>
          <p:nvSpPr>
            <p:cNvPr id="312" name="Google Shape;31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0DD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7"/>
          <p:cNvGrpSpPr/>
          <p:nvPr/>
        </p:nvGrpSpPr>
        <p:grpSpPr>
          <a:xfrm>
            <a:off x="1706477" y="5329228"/>
            <a:ext cx="440942" cy="451277"/>
            <a:chOff x="0" y="-19050"/>
            <a:chExt cx="812800" cy="831850"/>
          </a:xfrm>
        </p:grpSpPr>
        <p:sp>
          <p:nvSpPr>
            <p:cNvPr id="315" name="Google Shape;31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BE2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2252281" y="5329228"/>
            <a:ext cx="440942" cy="451277"/>
            <a:chOff x="0" y="-19050"/>
            <a:chExt cx="812800" cy="831850"/>
          </a:xfrm>
        </p:grpSpPr>
        <p:sp>
          <p:nvSpPr>
            <p:cNvPr id="318" name="Google Shape;31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D8A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7"/>
          <p:cNvSpPr txBox="1"/>
          <p:nvPr/>
        </p:nvSpPr>
        <p:spPr>
          <a:xfrm>
            <a:off x="720515" y="2779386"/>
            <a:ext cx="2444570" cy="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 u="none" strike="noStrike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 u="none" strike="noStrike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uses the following free fonts: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684049" y="4602015"/>
            <a:ext cx="2553771" cy="157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1039936" y="3170110"/>
            <a:ext cx="18420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EXO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3">
              <a:solidFill>
                <a:srgbClr val="2E2F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EXO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3">
              <a:solidFill>
                <a:srgbClr val="2E2F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478306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#2E2F31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1024110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#C0DDAD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1569913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#EBE2BA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2115716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#ED8A53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2461361" y="1608771"/>
            <a:ext cx="5769277" cy="201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6843983" y="6570126"/>
            <a:ext cx="3459207" cy="1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F7FDF2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329" name="Google Shape;329;p17"/>
          <p:cNvSpPr txBox="1"/>
          <p:nvPr/>
        </p:nvSpPr>
        <p:spPr>
          <a:xfrm>
            <a:off x="3197996" y="978025"/>
            <a:ext cx="4296008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 strike="noStrike">
                <a:solidFill>
                  <a:srgbClr val="2E2F31"/>
                </a:solidFill>
                <a:latin typeface="Exo 2"/>
                <a:ea typeface="Exo 2"/>
                <a:cs typeface="Exo 2"/>
                <a:sym typeface="Exo 2"/>
              </a:rPr>
              <a:t>RESOURCE PAGE</a:t>
            </a:r>
            <a:endParaRPr/>
          </a:p>
        </p:txBody>
      </p:sp>
      <p:sp>
        <p:nvSpPr>
          <p:cNvPr id="330" name="Google Shape;330;p17"/>
          <p:cNvSpPr txBox="1"/>
          <p:nvPr/>
        </p:nvSpPr>
        <p:spPr>
          <a:xfrm>
            <a:off x="1021826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Fonts</a:t>
            </a:r>
            <a:endParaRPr/>
          </a:p>
        </p:txBody>
      </p:sp>
      <p:sp>
        <p:nvSpPr>
          <p:cNvPr id="331" name="Google Shape;331;p17"/>
          <p:cNvSpPr txBox="1"/>
          <p:nvPr/>
        </p:nvSpPr>
        <p:spPr>
          <a:xfrm>
            <a:off x="6016709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Design Elements</a:t>
            </a:r>
            <a:endParaRPr/>
          </a:p>
        </p:txBody>
      </p:sp>
      <p:sp>
        <p:nvSpPr>
          <p:cNvPr id="332" name="Google Shape;332;p17"/>
          <p:cNvSpPr txBox="1"/>
          <p:nvPr/>
        </p:nvSpPr>
        <p:spPr>
          <a:xfrm>
            <a:off x="1039961" y="4898742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2E2F31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  <p:grpSp>
        <p:nvGrpSpPr>
          <p:cNvPr id="333" name="Google Shape;333;p17"/>
          <p:cNvGrpSpPr/>
          <p:nvPr/>
        </p:nvGrpSpPr>
        <p:grpSpPr>
          <a:xfrm>
            <a:off x="3813957" y="3194764"/>
            <a:ext cx="6260266" cy="2867001"/>
            <a:chOff x="0" y="0"/>
            <a:chExt cx="8347022" cy="3822668"/>
          </a:xfrm>
        </p:grpSpPr>
        <p:sp>
          <p:nvSpPr>
            <p:cNvPr id="334" name="Google Shape;334;p17"/>
            <p:cNvSpPr/>
            <p:nvPr/>
          </p:nvSpPr>
          <p:spPr>
            <a:xfrm>
              <a:off x="6810789" y="1111680"/>
              <a:ext cx="586904" cy="504737"/>
            </a:xfrm>
            <a:custGeom>
              <a:rect b="b" l="l" r="r" t="t"/>
              <a:pathLst>
                <a:path extrusionOk="0" h="504737" w="586904">
                  <a:moveTo>
                    <a:pt x="0" y="0"/>
                  </a:moveTo>
                  <a:lnTo>
                    <a:pt x="586904" y="0"/>
                  </a:lnTo>
                  <a:lnTo>
                    <a:pt x="586904" y="504737"/>
                  </a:lnTo>
                  <a:lnTo>
                    <a:pt x="0" y="5047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7883921" y="2087047"/>
              <a:ext cx="417137" cy="576445"/>
            </a:xfrm>
            <a:custGeom>
              <a:rect b="b" l="l" r="r" t="t"/>
              <a:pathLst>
                <a:path extrusionOk="0" h="576445" w="417137">
                  <a:moveTo>
                    <a:pt x="0" y="0"/>
                  </a:moveTo>
                  <a:lnTo>
                    <a:pt x="417137" y="0"/>
                  </a:lnTo>
                  <a:lnTo>
                    <a:pt x="417137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6932677" y="2148461"/>
              <a:ext cx="343666" cy="515031"/>
            </a:xfrm>
            <a:custGeom>
              <a:rect b="b" l="l" r="r" t="t"/>
              <a:pathLst>
                <a:path extrusionOk="0" h="515031" w="343666">
                  <a:moveTo>
                    <a:pt x="0" y="0"/>
                  </a:moveTo>
                  <a:lnTo>
                    <a:pt x="343666" y="0"/>
                  </a:lnTo>
                  <a:lnTo>
                    <a:pt x="343666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7777068" y="3182750"/>
              <a:ext cx="569954" cy="515031"/>
            </a:xfrm>
            <a:custGeom>
              <a:rect b="b" l="l" r="r" t="t"/>
              <a:pathLst>
                <a:path extrusionOk="0" h="515031" w="569954">
                  <a:moveTo>
                    <a:pt x="0" y="0"/>
                  </a:moveTo>
                  <a:lnTo>
                    <a:pt x="569954" y="0"/>
                  </a:lnTo>
                  <a:lnTo>
                    <a:pt x="569954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7777068" y="30707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6745514" y="35854"/>
              <a:ext cx="704634" cy="433030"/>
            </a:xfrm>
            <a:custGeom>
              <a:rect b="b" l="l" r="r" t="t"/>
              <a:pathLst>
                <a:path extrusionOk="0" h="433030" w="704634">
                  <a:moveTo>
                    <a:pt x="0" y="0"/>
                  </a:moveTo>
                  <a:lnTo>
                    <a:pt x="704634" y="0"/>
                  </a:lnTo>
                  <a:lnTo>
                    <a:pt x="704634" y="433030"/>
                  </a:lnTo>
                  <a:lnTo>
                    <a:pt x="0" y="4330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7724613" y="1111680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6874928" y="3195535"/>
              <a:ext cx="401415" cy="576445"/>
            </a:xfrm>
            <a:custGeom>
              <a:rect b="b" l="l" r="r" t="t"/>
              <a:pathLst>
                <a:path extrusionOk="0" h="576445" w="401415">
                  <a:moveTo>
                    <a:pt x="0" y="0"/>
                  </a:moveTo>
                  <a:lnTo>
                    <a:pt x="401415" y="0"/>
                  </a:lnTo>
                  <a:lnTo>
                    <a:pt x="40141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125151" y="5664"/>
              <a:ext cx="506224" cy="576445"/>
            </a:xfrm>
            <a:custGeom>
              <a:rect b="b" l="l" r="r" t="t"/>
              <a:pathLst>
                <a:path extrusionOk="0" h="576445" w="506224">
                  <a:moveTo>
                    <a:pt x="0" y="0"/>
                  </a:moveTo>
                  <a:lnTo>
                    <a:pt x="506224" y="0"/>
                  </a:lnTo>
                  <a:lnTo>
                    <a:pt x="506224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5797448" y="110250"/>
              <a:ext cx="668349" cy="397364"/>
            </a:xfrm>
            <a:custGeom>
              <a:rect b="b" l="l" r="r" t="t"/>
              <a:pathLst>
                <a:path extrusionOk="0" h="397364" w="668349">
                  <a:moveTo>
                    <a:pt x="0" y="0"/>
                  </a:moveTo>
                  <a:lnTo>
                    <a:pt x="668349" y="0"/>
                  </a:lnTo>
                  <a:lnTo>
                    <a:pt x="668349" y="397363"/>
                  </a:lnTo>
                  <a:lnTo>
                    <a:pt x="0" y="397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801805" y="36371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4184" y="36371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246040" y="21097"/>
              <a:ext cx="571557" cy="545577"/>
            </a:xfrm>
            <a:custGeom>
              <a:rect b="b" l="l" r="r" t="t"/>
              <a:pathLst>
                <a:path extrusionOk="0" h="545577" w="571557">
                  <a:moveTo>
                    <a:pt x="0" y="0"/>
                  </a:moveTo>
                  <a:lnTo>
                    <a:pt x="571558" y="0"/>
                  </a:lnTo>
                  <a:lnTo>
                    <a:pt x="571558" y="545578"/>
                  </a:lnTo>
                  <a:lnTo>
                    <a:pt x="0" y="5455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611075" y="5664"/>
              <a:ext cx="572253" cy="576445"/>
            </a:xfrm>
            <a:custGeom>
              <a:rect b="b" l="l" r="r" t="t"/>
              <a:pathLst>
                <a:path extrusionOk="0" h="576445" w="572253">
                  <a:moveTo>
                    <a:pt x="0" y="0"/>
                  </a:moveTo>
                  <a:lnTo>
                    <a:pt x="572252" y="0"/>
                  </a:lnTo>
                  <a:lnTo>
                    <a:pt x="572252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71742" y="0"/>
              <a:ext cx="477329" cy="582109"/>
            </a:xfrm>
            <a:custGeom>
              <a:rect b="b" l="l" r="r" t="t"/>
              <a:pathLst>
                <a:path extrusionOk="0" h="582109" w="477329">
                  <a:moveTo>
                    <a:pt x="0" y="0"/>
                  </a:moveTo>
                  <a:lnTo>
                    <a:pt x="477329" y="0"/>
                  </a:lnTo>
                  <a:lnTo>
                    <a:pt x="477329" y="582109"/>
                  </a:lnTo>
                  <a:lnTo>
                    <a:pt x="0" y="5821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952485" y="36371"/>
              <a:ext cx="542148" cy="545122"/>
            </a:xfrm>
            <a:custGeom>
              <a:rect b="b" l="l" r="r" t="t"/>
              <a:pathLst>
                <a:path extrusionOk="0" h="545122" w="542148">
                  <a:moveTo>
                    <a:pt x="0" y="0"/>
                  </a:moveTo>
                  <a:lnTo>
                    <a:pt x="542148" y="0"/>
                  </a:lnTo>
                  <a:lnTo>
                    <a:pt x="542148" y="545121"/>
                  </a:lnTo>
                  <a:lnTo>
                    <a:pt x="0" y="5451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894536" y="1065042"/>
              <a:ext cx="465348" cy="576445"/>
            </a:xfrm>
            <a:custGeom>
              <a:rect b="b" l="l" r="r" t="t"/>
              <a:pathLst>
                <a:path extrusionOk="0" h="576445" w="465348">
                  <a:moveTo>
                    <a:pt x="0" y="0"/>
                  </a:moveTo>
                  <a:lnTo>
                    <a:pt x="465349" y="0"/>
                  </a:lnTo>
                  <a:lnTo>
                    <a:pt x="465349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891804" y="1065042"/>
              <a:ext cx="626571" cy="576445"/>
            </a:xfrm>
            <a:custGeom>
              <a:rect b="b" l="l" r="r" t="t"/>
              <a:pathLst>
                <a:path extrusionOk="0" h="576445" w="626571">
                  <a:moveTo>
                    <a:pt x="0" y="0"/>
                  </a:moveTo>
                  <a:lnTo>
                    <a:pt x="626571" y="0"/>
                  </a:lnTo>
                  <a:lnTo>
                    <a:pt x="626571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5774745" y="1195766"/>
              <a:ext cx="658751" cy="378483"/>
            </a:xfrm>
            <a:custGeom>
              <a:rect b="b" l="l" r="r" t="t"/>
              <a:pathLst>
                <a:path extrusionOk="0" h="378483" w="658751">
                  <a:moveTo>
                    <a:pt x="0" y="0"/>
                  </a:moveTo>
                  <a:lnTo>
                    <a:pt x="658751" y="0"/>
                  </a:lnTo>
                  <a:lnTo>
                    <a:pt x="658751" y="378482"/>
                  </a:lnTo>
                  <a:lnTo>
                    <a:pt x="0" y="3784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1999258" y="1065042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184" y="1065042"/>
              <a:ext cx="670285" cy="576445"/>
            </a:xfrm>
            <a:custGeom>
              <a:rect b="b" l="l" r="r" t="t"/>
              <a:pathLst>
                <a:path extrusionOk="0" h="576445" w="670285">
                  <a:moveTo>
                    <a:pt x="0" y="0"/>
                  </a:moveTo>
                  <a:lnTo>
                    <a:pt x="670285" y="0"/>
                  </a:lnTo>
                  <a:lnTo>
                    <a:pt x="67028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883719" y="1065042"/>
              <a:ext cx="575397" cy="576445"/>
            </a:xfrm>
            <a:custGeom>
              <a:rect b="b" l="l" r="r" t="t"/>
              <a:pathLst>
                <a:path extrusionOk="0" h="576445" w="575397">
                  <a:moveTo>
                    <a:pt x="0" y="0"/>
                  </a:moveTo>
                  <a:lnTo>
                    <a:pt x="575397" y="0"/>
                  </a:lnTo>
                  <a:lnTo>
                    <a:pt x="575397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1048641" y="1065042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204844" y="2140266"/>
              <a:ext cx="631754" cy="498512"/>
            </a:xfrm>
            <a:custGeom>
              <a:rect b="b" l="l" r="r" t="t"/>
              <a:pathLst>
                <a:path extrusionOk="0" h="498512" w="631754">
                  <a:moveTo>
                    <a:pt x="0" y="0"/>
                  </a:moveTo>
                  <a:lnTo>
                    <a:pt x="631754" y="0"/>
                  </a:lnTo>
                  <a:lnTo>
                    <a:pt x="631754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236539" y="2163694"/>
              <a:ext cx="651538" cy="392107"/>
            </a:xfrm>
            <a:custGeom>
              <a:rect b="b" l="l" r="r" t="t"/>
              <a:pathLst>
                <a:path extrusionOk="0" h="392107" w="651538">
                  <a:moveTo>
                    <a:pt x="0" y="0"/>
                  </a:moveTo>
                  <a:lnTo>
                    <a:pt x="651538" y="0"/>
                  </a:lnTo>
                  <a:lnTo>
                    <a:pt x="651538" y="392108"/>
                  </a:lnTo>
                  <a:lnTo>
                    <a:pt x="0" y="392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1702516" y="2103798"/>
              <a:ext cx="536122" cy="571448"/>
            </a:xfrm>
            <a:custGeom>
              <a:rect b="b" l="l" r="r" t="t"/>
              <a:pathLst>
                <a:path extrusionOk="0" h="571448" w="536122">
                  <a:moveTo>
                    <a:pt x="0" y="0"/>
                  </a:moveTo>
                  <a:lnTo>
                    <a:pt x="536122" y="0"/>
                  </a:lnTo>
                  <a:lnTo>
                    <a:pt x="536122" y="571448"/>
                  </a:lnTo>
                  <a:lnTo>
                    <a:pt x="0" y="571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555406" y="2110492"/>
              <a:ext cx="364367" cy="498512"/>
            </a:xfrm>
            <a:custGeom>
              <a:rect b="b" l="l" r="r" t="t"/>
              <a:pathLst>
                <a:path extrusionOk="0" h="498512" w="364367">
                  <a:moveTo>
                    <a:pt x="0" y="0"/>
                  </a:moveTo>
                  <a:lnTo>
                    <a:pt x="364366" y="0"/>
                  </a:lnTo>
                  <a:lnTo>
                    <a:pt x="364366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967479" y="2103798"/>
              <a:ext cx="416638" cy="571448"/>
            </a:xfrm>
            <a:custGeom>
              <a:rect b="b" l="l" r="r" t="t"/>
              <a:pathLst>
                <a:path extrusionOk="0" h="571448" w="416638">
                  <a:moveTo>
                    <a:pt x="0" y="0"/>
                  </a:moveTo>
                  <a:lnTo>
                    <a:pt x="416638" y="0"/>
                  </a:lnTo>
                  <a:lnTo>
                    <a:pt x="416638" y="571448"/>
                  </a:lnTo>
                  <a:lnTo>
                    <a:pt x="0" y="571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971908" y="2140266"/>
              <a:ext cx="498512" cy="498512"/>
            </a:xfrm>
            <a:custGeom>
              <a:rect b="b" l="l" r="r" t="t"/>
              <a:pathLst>
                <a:path extrusionOk="0" h="498512" w="498512">
                  <a:moveTo>
                    <a:pt x="0" y="0"/>
                  </a:moveTo>
                  <a:lnTo>
                    <a:pt x="498512" y="0"/>
                  </a:lnTo>
                  <a:lnTo>
                    <a:pt x="498512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5155814" y="2140266"/>
              <a:ext cx="498512" cy="498512"/>
            </a:xfrm>
            <a:custGeom>
              <a:rect b="b" l="l" r="r" t="t"/>
              <a:pathLst>
                <a:path extrusionOk="0" h="498512" w="498512">
                  <a:moveTo>
                    <a:pt x="0" y="0"/>
                  </a:moveTo>
                  <a:lnTo>
                    <a:pt x="498511" y="0"/>
                  </a:lnTo>
                  <a:lnTo>
                    <a:pt x="498511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184" y="2071525"/>
              <a:ext cx="645712" cy="576445"/>
            </a:xfrm>
            <a:custGeom>
              <a:rect b="b" l="l" r="r" t="t"/>
              <a:pathLst>
                <a:path extrusionOk="0" h="576445" w="645712">
                  <a:moveTo>
                    <a:pt x="0" y="0"/>
                  </a:moveTo>
                  <a:lnTo>
                    <a:pt x="645712" y="0"/>
                  </a:lnTo>
                  <a:lnTo>
                    <a:pt x="645712" y="576446"/>
                  </a:lnTo>
                  <a:lnTo>
                    <a:pt x="0" y="5764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849333" y="3207684"/>
              <a:ext cx="493503" cy="564297"/>
            </a:xfrm>
            <a:custGeom>
              <a:rect b="b" l="l" r="r" t="t"/>
              <a:pathLst>
                <a:path extrusionOk="0" h="564297" w="493503">
                  <a:moveTo>
                    <a:pt x="0" y="0"/>
                  </a:moveTo>
                  <a:lnTo>
                    <a:pt x="493503" y="0"/>
                  </a:lnTo>
                  <a:lnTo>
                    <a:pt x="493503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872432" y="3281883"/>
              <a:ext cx="594140" cy="415898"/>
            </a:xfrm>
            <a:custGeom>
              <a:rect b="b" l="l" r="r" t="t"/>
              <a:pathLst>
                <a:path extrusionOk="0" h="415898" w="594140">
                  <a:moveTo>
                    <a:pt x="0" y="0"/>
                  </a:moveTo>
                  <a:lnTo>
                    <a:pt x="594140" y="0"/>
                  </a:lnTo>
                  <a:lnTo>
                    <a:pt x="594140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976136" y="3281883"/>
              <a:ext cx="508320" cy="415898"/>
            </a:xfrm>
            <a:custGeom>
              <a:rect b="b" l="l" r="r" t="t"/>
              <a:pathLst>
                <a:path extrusionOk="0" h="415898" w="508320">
                  <a:moveTo>
                    <a:pt x="0" y="0"/>
                  </a:moveTo>
                  <a:lnTo>
                    <a:pt x="508320" y="0"/>
                  </a:lnTo>
                  <a:lnTo>
                    <a:pt x="508320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2510517" y="3207684"/>
              <a:ext cx="284200" cy="564297"/>
            </a:xfrm>
            <a:custGeom>
              <a:rect b="b" l="l" r="r" t="t"/>
              <a:pathLst>
                <a:path extrusionOk="0" h="564297" w="284200">
                  <a:moveTo>
                    <a:pt x="0" y="0"/>
                  </a:moveTo>
                  <a:lnTo>
                    <a:pt x="284201" y="0"/>
                  </a:lnTo>
                  <a:lnTo>
                    <a:pt x="284201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3177478" y="3281883"/>
              <a:ext cx="415898" cy="415898"/>
            </a:xfrm>
            <a:custGeom>
              <a:rect b="b" l="l" r="r" t="t"/>
              <a:pathLst>
                <a:path extrusionOk="0" h="415898" w="415898">
                  <a:moveTo>
                    <a:pt x="0" y="0"/>
                  </a:moveTo>
                  <a:lnTo>
                    <a:pt x="415898" y="0"/>
                  </a:lnTo>
                  <a:lnTo>
                    <a:pt x="415898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0" y="3156996"/>
              <a:ext cx="358253" cy="665672"/>
            </a:xfrm>
            <a:custGeom>
              <a:rect b="b" l="l" r="r" t="t"/>
              <a:pathLst>
                <a:path extrusionOk="0" h="665672" w="358253">
                  <a:moveTo>
                    <a:pt x="0" y="0"/>
                  </a:moveTo>
                  <a:lnTo>
                    <a:pt x="358253" y="0"/>
                  </a:lnTo>
                  <a:lnTo>
                    <a:pt x="358253" y="665672"/>
                  </a:lnTo>
                  <a:lnTo>
                    <a:pt x="0" y="6656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742056" y="3156996"/>
              <a:ext cx="515593" cy="665672"/>
            </a:xfrm>
            <a:custGeom>
              <a:rect b="b" l="l" r="r" t="t"/>
              <a:pathLst>
                <a:path extrusionOk="0" h="665672" w="515593">
                  <a:moveTo>
                    <a:pt x="0" y="0"/>
                  </a:moveTo>
                  <a:lnTo>
                    <a:pt x="515594" y="0"/>
                  </a:lnTo>
                  <a:lnTo>
                    <a:pt x="515594" y="665672"/>
                  </a:lnTo>
                  <a:lnTo>
                    <a:pt x="0" y="6656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640410" y="3207684"/>
              <a:ext cx="487347" cy="564297"/>
            </a:xfrm>
            <a:custGeom>
              <a:rect b="b" l="l" r="r" t="t"/>
              <a:pathLst>
                <a:path extrusionOk="0" h="564297" w="487347">
                  <a:moveTo>
                    <a:pt x="0" y="0"/>
                  </a:moveTo>
                  <a:lnTo>
                    <a:pt x="487347" y="0"/>
                  </a:lnTo>
                  <a:lnTo>
                    <a:pt x="487347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7"/>
          <p:cNvGrpSpPr/>
          <p:nvPr/>
        </p:nvGrpSpPr>
        <p:grpSpPr>
          <a:xfrm>
            <a:off x="2829787" y="5329228"/>
            <a:ext cx="440942" cy="451277"/>
            <a:chOff x="0" y="-19050"/>
            <a:chExt cx="812800" cy="831850"/>
          </a:xfrm>
        </p:grpSpPr>
        <p:sp>
          <p:nvSpPr>
            <p:cNvPr id="374" name="Google Shape;37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9EC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7"/>
          <p:cNvSpPr txBox="1"/>
          <p:nvPr/>
        </p:nvSpPr>
        <p:spPr>
          <a:xfrm>
            <a:off x="2693223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#F9ECB1</a:t>
            </a:r>
            <a:endParaRPr/>
          </a:p>
        </p:txBody>
      </p:sp>
      <p:grpSp>
        <p:nvGrpSpPr>
          <p:cNvPr id="377" name="Google Shape;377;p17"/>
          <p:cNvGrpSpPr/>
          <p:nvPr/>
        </p:nvGrpSpPr>
        <p:grpSpPr>
          <a:xfrm>
            <a:off x="1176525" y="5992476"/>
            <a:ext cx="440942" cy="451277"/>
            <a:chOff x="0" y="-19050"/>
            <a:chExt cx="812800" cy="831850"/>
          </a:xfrm>
        </p:grpSpPr>
        <p:sp>
          <p:nvSpPr>
            <p:cNvPr id="378" name="Google Shape;37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E0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7"/>
          <p:cNvGrpSpPr/>
          <p:nvPr/>
        </p:nvGrpSpPr>
        <p:grpSpPr>
          <a:xfrm>
            <a:off x="1722329" y="5992476"/>
            <a:ext cx="440942" cy="451277"/>
            <a:chOff x="0" y="-19050"/>
            <a:chExt cx="812800" cy="831850"/>
          </a:xfrm>
        </p:grpSpPr>
        <p:sp>
          <p:nvSpPr>
            <p:cNvPr id="381" name="Google Shape;38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7FDF2"/>
            </a:solidFill>
            <a:ln cap="rnd" cmpd="sng" w="9525">
              <a:solidFill>
                <a:srgbClr val="2E2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17"/>
          <p:cNvGrpSpPr/>
          <p:nvPr/>
        </p:nvGrpSpPr>
        <p:grpSpPr>
          <a:xfrm>
            <a:off x="2268132" y="5992476"/>
            <a:ext cx="440942" cy="451277"/>
            <a:chOff x="0" y="-19050"/>
            <a:chExt cx="812800" cy="831850"/>
          </a:xfrm>
        </p:grpSpPr>
        <p:sp>
          <p:nvSpPr>
            <p:cNvPr id="384" name="Google Shape;38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AB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17"/>
          <p:cNvSpPr txBox="1"/>
          <p:nvPr/>
        </p:nvSpPr>
        <p:spPr>
          <a:xfrm>
            <a:off x="1039961" y="651988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#FFE0A1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1585765" y="651988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#F7FDF2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2131568" y="651988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#FFAB6F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DF2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8"/>
          <p:cNvGrpSpPr/>
          <p:nvPr/>
        </p:nvGrpSpPr>
        <p:grpSpPr>
          <a:xfrm>
            <a:off x="1980493" y="1455997"/>
            <a:ext cx="6731014" cy="4605718"/>
            <a:chOff x="0" y="-19050"/>
            <a:chExt cx="3032225" cy="2074810"/>
          </a:xfrm>
        </p:grpSpPr>
        <p:sp>
          <p:nvSpPr>
            <p:cNvPr id="394" name="Google Shape;394;p18"/>
            <p:cNvSpPr/>
            <p:nvPr/>
          </p:nvSpPr>
          <p:spPr>
            <a:xfrm>
              <a:off x="0" y="0"/>
              <a:ext cx="3032225" cy="2055760"/>
            </a:xfrm>
            <a:custGeom>
              <a:rect b="b" l="l" r="r" t="t"/>
              <a:pathLst>
                <a:path extrusionOk="0" h="2055760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039657"/>
                  </a:lnTo>
                  <a:cubicBezTo>
                    <a:pt x="3032225" y="2043928"/>
                    <a:pt x="3030528" y="2048024"/>
                    <a:pt x="3027509" y="2051044"/>
                  </a:cubicBezTo>
                  <a:cubicBezTo>
                    <a:pt x="3024489" y="2054063"/>
                    <a:pt x="3020393" y="2055760"/>
                    <a:pt x="3016122" y="2055760"/>
                  </a:cubicBezTo>
                  <a:lnTo>
                    <a:pt x="16103" y="2055760"/>
                  </a:lnTo>
                  <a:cubicBezTo>
                    <a:pt x="11832" y="2055760"/>
                    <a:pt x="7736" y="2054063"/>
                    <a:pt x="4716" y="2051044"/>
                  </a:cubicBezTo>
                  <a:cubicBezTo>
                    <a:pt x="1697" y="2048024"/>
                    <a:pt x="0" y="2043928"/>
                    <a:pt x="0" y="2039657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E2F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 txBox="1"/>
            <p:nvPr/>
          </p:nvSpPr>
          <p:spPr>
            <a:xfrm>
              <a:off x="0" y="-19050"/>
              <a:ext cx="3032225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8"/>
          <p:cNvSpPr txBox="1"/>
          <p:nvPr/>
        </p:nvSpPr>
        <p:spPr>
          <a:xfrm>
            <a:off x="3197996" y="2456311"/>
            <a:ext cx="3987801" cy="396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97" name="Google Shape;397;p18"/>
          <p:cNvSpPr txBox="1"/>
          <p:nvPr/>
        </p:nvSpPr>
        <p:spPr>
          <a:xfrm>
            <a:off x="4156090" y="5411204"/>
            <a:ext cx="2379821" cy="2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36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2461361" y="3855563"/>
            <a:ext cx="5769277" cy="184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399" name="Google Shape;399;p18"/>
          <p:cNvSpPr txBox="1"/>
          <p:nvPr/>
        </p:nvSpPr>
        <p:spPr>
          <a:xfrm>
            <a:off x="2461361" y="4870049"/>
            <a:ext cx="5769277" cy="184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400" name="Google Shape;400;p18"/>
          <p:cNvSpPr txBox="1"/>
          <p:nvPr/>
        </p:nvSpPr>
        <p:spPr>
          <a:xfrm>
            <a:off x="3197996" y="1780311"/>
            <a:ext cx="4296008" cy="548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 strike="noStrike">
                <a:solidFill>
                  <a:srgbClr val="2E2F31"/>
                </a:solidFill>
                <a:latin typeface="Exo 2"/>
                <a:ea typeface="Exo 2"/>
                <a:cs typeface="Exo 2"/>
                <a:sym typeface="Exo 2"/>
              </a:rPr>
              <a:t>CREDITS</a:t>
            </a:r>
            <a:endParaRPr/>
          </a:p>
        </p:txBody>
      </p:sp>
      <p:sp>
        <p:nvSpPr>
          <p:cNvPr id="401" name="Google Shape;401;p18"/>
          <p:cNvSpPr txBox="1"/>
          <p:nvPr/>
        </p:nvSpPr>
        <p:spPr>
          <a:xfrm>
            <a:off x="3572201" y="4443278"/>
            <a:ext cx="3547598" cy="367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Pexels, Pixabay</a:t>
            </a:r>
            <a:endParaRPr/>
          </a:p>
        </p:txBody>
      </p:sp>
      <p:sp>
        <p:nvSpPr>
          <p:cNvPr id="402" name="Google Shape;402;p18"/>
          <p:cNvSpPr/>
          <p:nvPr/>
        </p:nvSpPr>
        <p:spPr>
          <a:xfrm>
            <a:off x="3935705" y="3037114"/>
            <a:ext cx="2820590" cy="705147"/>
          </a:xfrm>
          <a:custGeom>
            <a:rect b="b" l="l" r="r" t="t"/>
            <a:pathLst>
              <a:path extrusionOk="0" h="705147" w="2820590">
                <a:moveTo>
                  <a:pt x="0" y="0"/>
                </a:moveTo>
                <a:lnTo>
                  <a:pt x="2820590" y="0"/>
                </a:lnTo>
                <a:lnTo>
                  <a:pt x="2820590" y="705147"/>
                </a:lnTo>
                <a:lnTo>
                  <a:pt x="0" y="705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 5 Whys Root Cause Analysis Infographic">
  <a:themeElements>
    <a:clrScheme name="Office">
      <a:dk1>
        <a:srgbClr val="2E2F31"/>
      </a:dk1>
      <a:lt1>
        <a:srgbClr val="F7FDF2"/>
      </a:lt1>
      <a:dk2>
        <a:srgbClr val="F9ECB1"/>
      </a:dk2>
      <a:lt2>
        <a:srgbClr val="EBE2BA"/>
      </a:lt2>
      <a:accent1>
        <a:srgbClr val="ED8A53"/>
      </a:accent1>
      <a:accent2>
        <a:srgbClr val="FFAB6F"/>
      </a:accent2>
      <a:accent3>
        <a:srgbClr val="C0DDAD"/>
      </a:accent3>
      <a:accent4>
        <a:srgbClr val="7F9E6A"/>
      </a:accent4>
      <a:accent5>
        <a:srgbClr val="FFE0A1"/>
      </a:accent5>
      <a:accent6>
        <a:srgbClr val="FFFFFF"/>
      </a:accent6>
      <a:hlink>
        <a:srgbClr val="2E2F3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