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10287000" cx="18288000"/>
  <p:notesSz cx="6858000" cy="9144000"/>
  <p:embeddedFontLst>
    <p:embeddedFont>
      <p:font typeface="Assistant"/>
      <p:regular r:id="rId12"/>
      <p:bold r:id="rId13"/>
    </p:embeddedFont>
    <p:embeddedFont>
      <p:font typeface="Arvo"/>
      <p:regular r:id="rId14"/>
      <p:bold r:id="rId15"/>
      <p:italic r:id="rId16"/>
      <p:boldItalic r:id="rId17"/>
    </p:embeddedFont>
    <p:embeddedFont>
      <p:font typeface="Barlow"/>
      <p:bold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Assistant-bold.fntdata"/><Relationship Id="rId12" Type="http://schemas.openxmlformats.org/officeDocument/2006/relationships/font" Target="fonts/Assistant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Arvo-bold.fntdata"/><Relationship Id="rId14" Type="http://schemas.openxmlformats.org/officeDocument/2006/relationships/font" Target="fonts/Arvo-regular.fntdata"/><Relationship Id="rId17" Type="http://schemas.openxmlformats.org/officeDocument/2006/relationships/font" Target="fonts/Arvo-boldItalic.fntdata"/><Relationship Id="rId16" Type="http://schemas.openxmlformats.org/officeDocument/2006/relationships/font" Target="fonts/Arvo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Barlow-boldItalic.fntdata"/><Relationship Id="rId6" Type="http://schemas.openxmlformats.org/officeDocument/2006/relationships/slide" Target="slides/slide1.xml"/><Relationship Id="rId18" Type="http://schemas.openxmlformats.org/officeDocument/2006/relationships/font" Target="fonts/Barlow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3.png"/><Relationship Id="rId5" Type="http://schemas.openxmlformats.org/officeDocument/2006/relationships/image" Target="../media/image2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21.png"/><Relationship Id="rId5" Type="http://schemas.openxmlformats.org/officeDocument/2006/relationships/image" Target="../media/image10.png"/><Relationship Id="rId6" Type="http://schemas.openxmlformats.org/officeDocument/2006/relationships/image" Target="../media/image13.png"/><Relationship Id="rId7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5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Relationship Id="rId4" Type="http://schemas.openxmlformats.org/officeDocument/2006/relationships/image" Target="../media/image5.jpg"/><Relationship Id="rId5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26.png"/><Relationship Id="rId10" Type="http://schemas.openxmlformats.org/officeDocument/2006/relationships/image" Target="../media/image17.png"/><Relationship Id="rId13" Type="http://schemas.openxmlformats.org/officeDocument/2006/relationships/image" Target="../media/image9.png"/><Relationship Id="rId1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9" Type="http://schemas.openxmlformats.org/officeDocument/2006/relationships/image" Target="../media/image18.png"/><Relationship Id="rId5" Type="http://schemas.openxmlformats.org/officeDocument/2006/relationships/image" Target="../media/image15.png"/><Relationship Id="rId6" Type="http://schemas.openxmlformats.org/officeDocument/2006/relationships/image" Target="../media/image25.png"/><Relationship Id="rId7" Type="http://schemas.openxmlformats.org/officeDocument/2006/relationships/image" Target="../media/image20.png"/><Relationship Id="rId8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29.png"/><Relationship Id="rId6" Type="http://schemas.openxmlformats.org/officeDocument/2006/relationships/image" Target="../media/image23.png"/><Relationship Id="rId7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7C6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710915" y="1282488"/>
            <a:ext cx="8990946" cy="8121211"/>
          </a:xfrm>
          <a:custGeom>
            <a:rect b="b" l="l" r="r" t="t"/>
            <a:pathLst>
              <a:path extrusionOk="0" h="8121211" w="8990946">
                <a:moveTo>
                  <a:pt x="0" y="0"/>
                </a:moveTo>
                <a:lnTo>
                  <a:pt x="8990946" y="0"/>
                </a:lnTo>
                <a:lnTo>
                  <a:pt x="8990946" y="8121211"/>
                </a:lnTo>
                <a:lnTo>
                  <a:pt x="0" y="81212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0570" l="0" r="0" t="0"/>
            </a:stretch>
          </a:blipFill>
          <a:ln>
            <a:noFill/>
          </a:ln>
        </p:spPr>
      </p:sp>
      <p:grpSp>
        <p:nvGrpSpPr>
          <p:cNvPr id="85" name="Google Shape;85;p13"/>
          <p:cNvGrpSpPr/>
          <p:nvPr/>
        </p:nvGrpSpPr>
        <p:grpSpPr>
          <a:xfrm>
            <a:off x="0" y="9258300"/>
            <a:ext cx="18288000" cy="1028700"/>
            <a:chOff x="0" y="0"/>
            <a:chExt cx="4816593" cy="270933"/>
          </a:xfrm>
        </p:grpSpPr>
        <p:sp>
          <p:nvSpPr>
            <p:cNvPr id="86" name="Google Shape;86;p13"/>
            <p:cNvSpPr/>
            <p:nvPr/>
          </p:nvSpPr>
          <p:spPr>
            <a:xfrm>
              <a:off x="0" y="0"/>
              <a:ext cx="4816592" cy="270933"/>
            </a:xfrm>
            <a:custGeom>
              <a:rect b="b" l="l" r="r" t="t"/>
              <a:pathLst>
                <a:path extrusionOk="0" h="2709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87" name="Google Shape;87;p13"/>
            <p:cNvSpPr txBox="1"/>
            <p:nvPr/>
          </p:nvSpPr>
          <p:spPr>
            <a:xfrm>
              <a:off x="0" y="38100"/>
              <a:ext cx="4816593" cy="2328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" name="Google Shape;88;p13"/>
          <p:cNvSpPr/>
          <p:nvPr/>
        </p:nvSpPr>
        <p:spPr>
          <a:xfrm flipH="1">
            <a:off x="9467070" y="1282488"/>
            <a:ext cx="10218404" cy="6744147"/>
          </a:xfrm>
          <a:custGeom>
            <a:rect b="b" l="l" r="r" t="t"/>
            <a:pathLst>
              <a:path extrusionOk="0" h="6744147" w="10218404">
                <a:moveTo>
                  <a:pt x="10218404" y="0"/>
                </a:moveTo>
                <a:lnTo>
                  <a:pt x="0" y="0"/>
                </a:lnTo>
                <a:lnTo>
                  <a:pt x="0" y="6744147"/>
                </a:lnTo>
                <a:lnTo>
                  <a:pt x="10218404" y="6744147"/>
                </a:lnTo>
                <a:lnTo>
                  <a:pt x="10218404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9" name="Google Shape;89;p13"/>
          <p:cNvSpPr/>
          <p:nvPr/>
        </p:nvSpPr>
        <p:spPr>
          <a:xfrm>
            <a:off x="821765" y="907130"/>
            <a:ext cx="1329534" cy="1239113"/>
          </a:xfrm>
          <a:custGeom>
            <a:rect b="b" l="l" r="r" t="t"/>
            <a:pathLst>
              <a:path extrusionOk="0" h="1239113" w="1329534">
                <a:moveTo>
                  <a:pt x="0" y="0"/>
                </a:moveTo>
                <a:lnTo>
                  <a:pt x="1329533" y="0"/>
                </a:lnTo>
                <a:lnTo>
                  <a:pt x="1329533" y="1239113"/>
                </a:lnTo>
                <a:lnTo>
                  <a:pt x="0" y="12391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188016" l="0" r="-235638" t="-27093"/>
            </a:stretch>
          </a:blipFill>
          <a:ln>
            <a:noFill/>
          </a:ln>
        </p:spPr>
      </p:sp>
      <p:sp>
        <p:nvSpPr>
          <p:cNvPr id="90" name="Google Shape;90;p13"/>
          <p:cNvSpPr/>
          <p:nvPr/>
        </p:nvSpPr>
        <p:spPr>
          <a:xfrm>
            <a:off x="13473936" y="8111600"/>
            <a:ext cx="715822" cy="718961"/>
          </a:xfrm>
          <a:custGeom>
            <a:rect b="b" l="l" r="r" t="t"/>
            <a:pathLst>
              <a:path extrusionOk="0" h="718961" w="715822">
                <a:moveTo>
                  <a:pt x="0" y="0"/>
                </a:moveTo>
                <a:lnTo>
                  <a:pt x="715821" y="0"/>
                </a:lnTo>
                <a:lnTo>
                  <a:pt x="715821" y="718961"/>
                </a:lnTo>
                <a:lnTo>
                  <a:pt x="0" y="7189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316007" l="-138105" r="-239404" t="0"/>
            </a:stretch>
          </a:blipFill>
          <a:ln>
            <a:noFill/>
          </a:ln>
        </p:spPr>
      </p:sp>
      <p:sp>
        <p:nvSpPr>
          <p:cNvPr id="91" name="Google Shape;91;p13"/>
          <p:cNvSpPr txBox="1"/>
          <p:nvPr/>
        </p:nvSpPr>
        <p:spPr>
          <a:xfrm>
            <a:off x="1486532" y="6073218"/>
            <a:ext cx="74034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Use the following infographics to lay out and visualize complex ideas into three distinct categories.</a:t>
            </a:r>
            <a:endParaRPr/>
          </a:p>
        </p:txBody>
      </p:sp>
      <p:sp>
        <p:nvSpPr>
          <p:cNvPr id="92" name="Google Shape;92;p13"/>
          <p:cNvSpPr txBox="1"/>
          <p:nvPr/>
        </p:nvSpPr>
        <p:spPr>
          <a:xfrm>
            <a:off x="1486532" y="3097072"/>
            <a:ext cx="7593900" cy="24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rPr>
              <a:t>Pillars of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rPr>
              <a:t>Sustainability</a:t>
            </a:r>
            <a:endParaRPr/>
          </a:p>
        </p:txBody>
      </p:sp>
      <p:sp>
        <p:nvSpPr>
          <p:cNvPr id="93" name="Google Shape;93;p13"/>
          <p:cNvSpPr/>
          <p:nvPr/>
        </p:nvSpPr>
        <p:spPr>
          <a:xfrm rot="982742">
            <a:off x="9538180" y="1210724"/>
            <a:ext cx="586128" cy="588698"/>
          </a:xfrm>
          <a:custGeom>
            <a:rect b="b" l="l" r="r" t="t"/>
            <a:pathLst>
              <a:path extrusionOk="0" h="588698" w="586128">
                <a:moveTo>
                  <a:pt x="0" y="0"/>
                </a:moveTo>
                <a:lnTo>
                  <a:pt x="586128" y="0"/>
                </a:lnTo>
                <a:lnTo>
                  <a:pt x="586128" y="588698"/>
                </a:lnTo>
                <a:lnTo>
                  <a:pt x="0" y="5886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316007" l="-138105" r="-239404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7C6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14"/>
          <p:cNvGrpSpPr/>
          <p:nvPr/>
        </p:nvGrpSpPr>
        <p:grpSpPr>
          <a:xfrm>
            <a:off x="-97257" y="5447775"/>
            <a:ext cx="18482515" cy="4953276"/>
            <a:chOff x="0" y="0"/>
            <a:chExt cx="4867823" cy="1304566"/>
          </a:xfrm>
        </p:grpSpPr>
        <p:sp>
          <p:nvSpPr>
            <p:cNvPr id="99" name="Google Shape;99;p14"/>
            <p:cNvSpPr/>
            <p:nvPr/>
          </p:nvSpPr>
          <p:spPr>
            <a:xfrm>
              <a:off x="0" y="0"/>
              <a:ext cx="4867823" cy="1304566"/>
            </a:xfrm>
            <a:custGeom>
              <a:rect b="b" l="l" r="r" t="t"/>
              <a:pathLst>
                <a:path extrusionOk="0" h="1304566" w="4867823">
                  <a:moveTo>
                    <a:pt x="0" y="0"/>
                  </a:moveTo>
                  <a:lnTo>
                    <a:pt x="4867823" y="0"/>
                  </a:lnTo>
                  <a:lnTo>
                    <a:pt x="4867823" y="1304566"/>
                  </a:lnTo>
                  <a:lnTo>
                    <a:pt x="0" y="13045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00" name="Google Shape;100;p14"/>
            <p:cNvSpPr txBox="1"/>
            <p:nvPr/>
          </p:nvSpPr>
          <p:spPr>
            <a:xfrm>
              <a:off x="0" y="38100"/>
              <a:ext cx="4867823" cy="1266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1" name="Google Shape;101;p14"/>
          <p:cNvSpPr/>
          <p:nvPr/>
        </p:nvSpPr>
        <p:spPr>
          <a:xfrm rot="-5400000">
            <a:off x="1258968" y="4321450"/>
            <a:ext cx="6540779" cy="4128867"/>
          </a:xfrm>
          <a:custGeom>
            <a:rect b="b" l="l" r="r" t="t"/>
            <a:pathLst>
              <a:path extrusionOk="0" h="4128867" w="6540779">
                <a:moveTo>
                  <a:pt x="0" y="0"/>
                </a:moveTo>
                <a:lnTo>
                  <a:pt x="6540780" y="0"/>
                </a:lnTo>
                <a:lnTo>
                  <a:pt x="6540780" y="4128867"/>
                </a:lnTo>
                <a:lnTo>
                  <a:pt x="0" y="41288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2" name="Google Shape;102;p14"/>
          <p:cNvSpPr/>
          <p:nvPr/>
        </p:nvSpPr>
        <p:spPr>
          <a:xfrm>
            <a:off x="3524554" y="3726280"/>
            <a:ext cx="2009609" cy="2082496"/>
          </a:xfrm>
          <a:custGeom>
            <a:rect b="b" l="l" r="r" t="t"/>
            <a:pathLst>
              <a:path extrusionOk="0" h="2082496" w="2009609">
                <a:moveTo>
                  <a:pt x="0" y="0"/>
                </a:moveTo>
                <a:lnTo>
                  <a:pt x="2009608" y="0"/>
                </a:lnTo>
                <a:lnTo>
                  <a:pt x="2009608" y="2082496"/>
                </a:lnTo>
                <a:lnTo>
                  <a:pt x="0" y="20824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3" name="Google Shape;103;p14"/>
          <p:cNvSpPr/>
          <p:nvPr/>
        </p:nvSpPr>
        <p:spPr>
          <a:xfrm rot="-5400000">
            <a:off x="5873610" y="4321450"/>
            <a:ext cx="6540779" cy="4128867"/>
          </a:xfrm>
          <a:custGeom>
            <a:rect b="b" l="l" r="r" t="t"/>
            <a:pathLst>
              <a:path extrusionOk="0" h="4128867" w="6540779">
                <a:moveTo>
                  <a:pt x="0" y="0"/>
                </a:moveTo>
                <a:lnTo>
                  <a:pt x="6540780" y="0"/>
                </a:lnTo>
                <a:lnTo>
                  <a:pt x="6540780" y="4128867"/>
                </a:lnTo>
                <a:lnTo>
                  <a:pt x="0" y="41288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4" name="Google Shape;104;p14"/>
          <p:cNvSpPr/>
          <p:nvPr/>
        </p:nvSpPr>
        <p:spPr>
          <a:xfrm>
            <a:off x="8159557" y="3598286"/>
            <a:ext cx="1968887" cy="2484246"/>
          </a:xfrm>
          <a:custGeom>
            <a:rect b="b" l="l" r="r" t="t"/>
            <a:pathLst>
              <a:path extrusionOk="0" h="2484246" w="1968887">
                <a:moveTo>
                  <a:pt x="0" y="0"/>
                </a:moveTo>
                <a:lnTo>
                  <a:pt x="1968886" y="0"/>
                </a:lnTo>
                <a:lnTo>
                  <a:pt x="1968886" y="2484247"/>
                </a:lnTo>
                <a:lnTo>
                  <a:pt x="0" y="24842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-7720" t="0"/>
            </a:stretch>
          </a:blipFill>
          <a:ln>
            <a:noFill/>
          </a:ln>
        </p:spPr>
      </p:sp>
      <p:sp>
        <p:nvSpPr>
          <p:cNvPr id="105" name="Google Shape;105;p14"/>
          <p:cNvSpPr/>
          <p:nvPr/>
        </p:nvSpPr>
        <p:spPr>
          <a:xfrm rot="-5400000">
            <a:off x="10487382" y="4321450"/>
            <a:ext cx="6540779" cy="4128867"/>
          </a:xfrm>
          <a:custGeom>
            <a:rect b="b" l="l" r="r" t="t"/>
            <a:pathLst>
              <a:path extrusionOk="0" h="4128867" w="6540779">
                <a:moveTo>
                  <a:pt x="0" y="0"/>
                </a:moveTo>
                <a:lnTo>
                  <a:pt x="6540780" y="0"/>
                </a:lnTo>
                <a:lnTo>
                  <a:pt x="6540780" y="4128867"/>
                </a:lnTo>
                <a:lnTo>
                  <a:pt x="0" y="41288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6" name="Google Shape;106;p14"/>
          <p:cNvSpPr/>
          <p:nvPr/>
        </p:nvSpPr>
        <p:spPr>
          <a:xfrm rot="228534">
            <a:off x="12389208" y="3353287"/>
            <a:ext cx="2893586" cy="2828481"/>
          </a:xfrm>
          <a:custGeom>
            <a:rect b="b" l="l" r="r" t="t"/>
            <a:pathLst>
              <a:path extrusionOk="0" h="2828481" w="2893586">
                <a:moveTo>
                  <a:pt x="0" y="0"/>
                </a:moveTo>
                <a:lnTo>
                  <a:pt x="2893586" y="0"/>
                </a:lnTo>
                <a:lnTo>
                  <a:pt x="2893586" y="2828481"/>
                </a:lnTo>
                <a:lnTo>
                  <a:pt x="0" y="28284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7" name="Google Shape;107;p14"/>
          <p:cNvSpPr/>
          <p:nvPr/>
        </p:nvSpPr>
        <p:spPr>
          <a:xfrm>
            <a:off x="4598175" y="579197"/>
            <a:ext cx="9090781" cy="2125019"/>
          </a:xfrm>
          <a:custGeom>
            <a:rect b="b" l="l" r="r" t="t"/>
            <a:pathLst>
              <a:path extrusionOk="0" h="2125019" w="9090781">
                <a:moveTo>
                  <a:pt x="0" y="0"/>
                </a:moveTo>
                <a:lnTo>
                  <a:pt x="9090780" y="0"/>
                </a:lnTo>
                <a:lnTo>
                  <a:pt x="9090780" y="2125019"/>
                </a:lnTo>
                <a:lnTo>
                  <a:pt x="0" y="21250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22187" l="0" r="0" t="-22189"/>
            </a:stretch>
          </a:blipFill>
          <a:ln>
            <a:noFill/>
          </a:ln>
        </p:spPr>
      </p:sp>
      <p:sp>
        <p:nvSpPr>
          <p:cNvPr id="108" name="Google Shape;108;p14"/>
          <p:cNvSpPr txBox="1"/>
          <p:nvPr/>
        </p:nvSpPr>
        <p:spPr>
          <a:xfrm>
            <a:off x="2985357" y="6410458"/>
            <a:ext cx="3087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rPr>
              <a:t>Environmental</a:t>
            </a:r>
            <a:endParaRPr/>
          </a:p>
        </p:txBody>
      </p:sp>
      <p:sp>
        <p:nvSpPr>
          <p:cNvPr id="109" name="Google Shape;109;p14"/>
          <p:cNvSpPr txBox="1"/>
          <p:nvPr/>
        </p:nvSpPr>
        <p:spPr>
          <a:xfrm>
            <a:off x="2891821" y="7092645"/>
            <a:ext cx="3275100" cy="18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Renewable energy initiatives have been increasing worldwide, reducing reliance on fossil fuels.</a:t>
            </a:r>
            <a:endParaRPr/>
          </a:p>
        </p:txBody>
      </p:sp>
      <p:sp>
        <p:nvSpPr>
          <p:cNvPr id="110" name="Google Shape;110;p14"/>
          <p:cNvSpPr txBox="1"/>
          <p:nvPr/>
        </p:nvSpPr>
        <p:spPr>
          <a:xfrm>
            <a:off x="7599999" y="6410458"/>
            <a:ext cx="3087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rPr>
              <a:t>Social</a:t>
            </a:r>
            <a:endParaRPr/>
          </a:p>
        </p:txBody>
      </p:sp>
      <p:sp>
        <p:nvSpPr>
          <p:cNvPr id="111" name="Google Shape;111;p14"/>
          <p:cNvSpPr txBox="1"/>
          <p:nvPr/>
        </p:nvSpPr>
        <p:spPr>
          <a:xfrm>
            <a:off x="7431250" y="7092645"/>
            <a:ext cx="3424500" cy="18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Use this section to briefly explain this pillar. Highlight relevant facts and data to support your pillar’s main point.</a:t>
            </a:r>
            <a:endParaRPr/>
          </a:p>
        </p:txBody>
      </p:sp>
      <p:sp>
        <p:nvSpPr>
          <p:cNvPr id="112" name="Google Shape;112;p14"/>
          <p:cNvSpPr txBox="1"/>
          <p:nvPr/>
        </p:nvSpPr>
        <p:spPr>
          <a:xfrm>
            <a:off x="12213771" y="6410458"/>
            <a:ext cx="3087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rPr>
              <a:t>Economic</a:t>
            </a:r>
            <a:endParaRPr/>
          </a:p>
        </p:txBody>
      </p:sp>
      <p:sp>
        <p:nvSpPr>
          <p:cNvPr id="113" name="Google Shape;113;p14"/>
          <p:cNvSpPr txBox="1"/>
          <p:nvPr/>
        </p:nvSpPr>
        <p:spPr>
          <a:xfrm>
            <a:off x="12120275" y="7092650"/>
            <a:ext cx="3275100" cy="18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Use this section to briefly explain this pillar. Highlight relevant facts and data to support your pillar’s main point.</a:t>
            </a:r>
            <a:endParaRPr/>
          </a:p>
        </p:txBody>
      </p:sp>
      <p:sp>
        <p:nvSpPr>
          <p:cNvPr id="114" name="Google Shape;114;p14"/>
          <p:cNvSpPr txBox="1"/>
          <p:nvPr/>
        </p:nvSpPr>
        <p:spPr>
          <a:xfrm>
            <a:off x="5297630" y="925341"/>
            <a:ext cx="7692741" cy="14160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rPr>
              <a:t>Three Pillars of </a:t>
            </a:r>
            <a:r>
              <a:rPr b="1" i="0" lang="en-US" sz="5000" u="none" cap="none" strike="noStrik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rPr>
              <a:t>Sustainability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AF4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15"/>
          <p:cNvGrpSpPr/>
          <p:nvPr/>
        </p:nvGrpSpPr>
        <p:grpSpPr>
          <a:xfrm>
            <a:off x="7906177" y="2808610"/>
            <a:ext cx="9353123" cy="1946697"/>
            <a:chOff x="0" y="0"/>
            <a:chExt cx="2463374" cy="512710"/>
          </a:xfrm>
        </p:grpSpPr>
        <p:sp>
          <p:nvSpPr>
            <p:cNvPr id="120" name="Google Shape;120;p15"/>
            <p:cNvSpPr/>
            <p:nvPr/>
          </p:nvSpPr>
          <p:spPr>
            <a:xfrm>
              <a:off x="0" y="0"/>
              <a:ext cx="2463374" cy="512710"/>
            </a:xfrm>
            <a:custGeom>
              <a:rect b="b" l="l" r="r" t="t"/>
              <a:pathLst>
                <a:path extrusionOk="0" h="512710" w="2463374">
                  <a:moveTo>
                    <a:pt x="42215" y="0"/>
                  </a:moveTo>
                  <a:lnTo>
                    <a:pt x="2421160" y="0"/>
                  </a:lnTo>
                  <a:cubicBezTo>
                    <a:pt x="2444474" y="0"/>
                    <a:pt x="2463374" y="18900"/>
                    <a:pt x="2463374" y="42215"/>
                  </a:cubicBezTo>
                  <a:lnTo>
                    <a:pt x="2463374" y="470496"/>
                  </a:lnTo>
                  <a:cubicBezTo>
                    <a:pt x="2463374" y="493810"/>
                    <a:pt x="2444474" y="512710"/>
                    <a:pt x="2421160" y="512710"/>
                  </a:cubicBezTo>
                  <a:lnTo>
                    <a:pt x="42215" y="512710"/>
                  </a:lnTo>
                  <a:cubicBezTo>
                    <a:pt x="31019" y="512710"/>
                    <a:pt x="20281" y="508263"/>
                    <a:pt x="12364" y="500346"/>
                  </a:cubicBezTo>
                  <a:cubicBezTo>
                    <a:pt x="4448" y="492429"/>
                    <a:pt x="0" y="481692"/>
                    <a:pt x="0" y="470496"/>
                  </a:cubicBezTo>
                  <a:lnTo>
                    <a:pt x="0" y="42215"/>
                  </a:lnTo>
                  <a:cubicBezTo>
                    <a:pt x="0" y="18900"/>
                    <a:pt x="18900" y="0"/>
                    <a:pt x="42215" y="0"/>
                  </a:cubicBezTo>
                  <a:close/>
                </a:path>
              </a:pathLst>
            </a:custGeom>
            <a:solidFill>
              <a:srgbClr val="CCD7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5"/>
            <p:cNvSpPr txBox="1"/>
            <p:nvPr/>
          </p:nvSpPr>
          <p:spPr>
            <a:xfrm>
              <a:off x="0" y="38100"/>
              <a:ext cx="2463374" cy="4746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" name="Google Shape;122;p15"/>
          <p:cNvGrpSpPr/>
          <p:nvPr/>
        </p:nvGrpSpPr>
        <p:grpSpPr>
          <a:xfrm>
            <a:off x="1028700" y="2808610"/>
            <a:ext cx="9170597" cy="1946697"/>
            <a:chOff x="0" y="0"/>
            <a:chExt cx="2415301" cy="512710"/>
          </a:xfrm>
        </p:grpSpPr>
        <p:sp>
          <p:nvSpPr>
            <p:cNvPr id="123" name="Google Shape;123;p15"/>
            <p:cNvSpPr/>
            <p:nvPr/>
          </p:nvSpPr>
          <p:spPr>
            <a:xfrm>
              <a:off x="0" y="0"/>
              <a:ext cx="2415301" cy="512710"/>
            </a:xfrm>
            <a:custGeom>
              <a:rect b="b" l="l" r="r" t="t"/>
              <a:pathLst>
                <a:path extrusionOk="0" h="512710" w="2415301">
                  <a:moveTo>
                    <a:pt x="43055" y="0"/>
                  </a:moveTo>
                  <a:lnTo>
                    <a:pt x="2372247" y="0"/>
                  </a:lnTo>
                  <a:cubicBezTo>
                    <a:pt x="2383666" y="0"/>
                    <a:pt x="2394617" y="4536"/>
                    <a:pt x="2402691" y="12610"/>
                  </a:cubicBezTo>
                  <a:cubicBezTo>
                    <a:pt x="2410765" y="20685"/>
                    <a:pt x="2415301" y="31636"/>
                    <a:pt x="2415301" y="43055"/>
                  </a:cubicBezTo>
                  <a:lnTo>
                    <a:pt x="2415301" y="469655"/>
                  </a:lnTo>
                  <a:cubicBezTo>
                    <a:pt x="2415301" y="481074"/>
                    <a:pt x="2410765" y="492025"/>
                    <a:pt x="2402691" y="500100"/>
                  </a:cubicBezTo>
                  <a:cubicBezTo>
                    <a:pt x="2394617" y="508174"/>
                    <a:pt x="2383666" y="512710"/>
                    <a:pt x="2372247" y="512710"/>
                  </a:cubicBezTo>
                  <a:lnTo>
                    <a:pt x="43055" y="512710"/>
                  </a:lnTo>
                  <a:cubicBezTo>
                    <a:pt x="31636" y="512710"/>
                    <a:pt x="20685" y="508174"/>
                    <a:pt x="12610" y="500100"/>
                  </a:cubicBezTo>
                  <a:cubicBezTo>
                    <a:pt x="4536" y="492025"/>
                    <a:pt x="0" y="481074"/>
                    <a:pt x="0" y="469655"/>
                  </a:cubicBezTo>
                  <a:lnTo>
                    <a:pt x="0" y="43055"/>
                  </a:lnTo>
                  <a:cubicBezTo>
                    <a:pt x="0" y="31636"/>
                    <a:pt x="4536" y="20685"/>
                    <a:pt x="12610" y="12610"/>
                  </a:cubicBezTo>
                  <a:cubicBezTo>
                    <a:pt x="20685" y="4536"/>
                    <a:pt x="31636" y="0"/>
                    <a:pt x="43055" y="0"/>
                  </a:cubicBezTo>
                  <a:close/>
                </a:path>
              </a:pathLst>
            </a:custGeom>
            <a:solidFill>
              <a:srgbClr val="7DA0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5"/>
            <p:cNvSpPr txBox="1"/>
            <p:nvPr/>
          </p:nvSpPr>
          <p:spPr>
            <a:xfrm>
              <a:off x="0" y="38100"/>
              <a:ext cx="2415301" cy="4746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" name="Google Shape;125;p15"/>
          <p:cNvGrpSpPr/>
          <p:nvPr/>
        </p:nvGrpSpPr>
        <p:grpSpPr>
          <a:xfrm>
            <a:off x="7906177" y="5060107"/>
            <a:ext cx="9353123" cy="1946697"/>
            <a:chOff x="0" y="0"/>
            <a:chExt cx="2463374" cy="512710"/>
          </a:xfrm>
        </p:grpSpPr>
        <p:sp>
          <p:nvSpPr>
            <p:cNvPr id="126" name="Google Shape;126;p15"/>
            <p:cNvSpPr/>
            <p:nvPr/>
          </p:nvSpPr>
          <p:spPr>
            <a:xfrm>
              <a:off x="0" y="0"/>
              <a:ext cx="2463374" cy="512710"/>
            </a:xfrm>
            <a:custGeom>
              <a:rect b="b" l="l" r="r" t="t"/>
              <a:pathLst>
                <a:path extrusionOk="0" h="512710" w="2463374">
                  <a:moveTo>
                    <a:pt x="42215" y="0"/>
                  </a:moveTo>
                  <a:lnTo>
                    <a:pt x="2421160" y="0"/>
                  </a:lnTo>
                  <a:cubicBezTo>
                    <a:pt x="2444474" y="0"/>
                    <a:pt x="2463374" y="18900"/>
                    <a:pt x="2463374" y="42215"/>
                  </a:cubicBezTo>
                  <a:lnTo>
                    <a:pt x="2463374" y="470496"/>
                  </a:lnTo>
                  <a:cubicBezTo>
                    <a:pt x="2463374" y="493810"/>
                    <a:pt x="2444474" y="512710"/>
                    <a:pt x="2421160" y="512710"/>
                  </a:cubicBezTo>
                  <a:lnTo>
                    <a:pt x="42215" y="512710"/>
                  </a:lnTo>
                  <a:cubicBezTo>
                    <a:pt x="31019" y="512710"/>
                    <a:pt x="20281" y="508263"/>
                    <a:pt x="12364" y="500346"/>
                  </a:cubicBezTo>
                  <a:cubicBezTo>
                    <a:pt x="4448" y="492429"/>
                    <a:pt x="0" y="481692"/>
                    <a:pt x="0" y="470496"/>
                  </a:cubicBezTo>
                  <a:lnTo>
                    <a:pt x="0" y="42215"/>
                  </a:lnTo>
                  <a:cubicBezTo>
                    <a:pt x="0" y="18900"/>
                    <a:pt x="18900" y="0"/>
                    <a:pt x="42215" y="0"/>
                  </a:cubicBezTo>
                  <a:close/>
                </a:path>
              </a:pathLst>
            </a:custGeom>
            <a:solidFill>
              <a:srgbClr val="FCE3A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5"/>
            <p:cNvSpPr txBox="1"/>
            <p:nvPr/>
          </p:nvSpPr>
          <p:spPr>
            <a:xfrm>
              <a:off x="0" y="38100"/>
              <a:ext cx="2463374" cy="4746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" name="Google Shape;128;p15"/>
          <p:cNvGrpSpPr/>
          <p:nvPr/>
        </p:nvGrpSpPr>
        <p:grpSpPr>
          <a:xfrm>
            <a:off x="1028700" y="5060107"/>
            <a:ext cx="9170597" cy="1946697"/>
            <a:chOff x="0" y="0"/>
            <a:chExt cx="2415301" cy="512710"/>
          </a:xfrm>
        </p:grpSpPr>
        <p:sp>
          <p:nvSpPr>
            <p:cNvPr id="129" name="Google Shape;129;p15"/>
            <p:cNvSpPr/>
            <p:nvPr/>
          </p:nvSpPr>
          <p:spPr>
            <a:xfrm>
              <a:off x="0" y="0"/>
              <a:ext cx="2415301" cy="512710"/>
            </a:xfrm>
            <a:custGeom>
              <a:rect b="b" l="l" r="r" t="t"/>
              <a:pathLst>
                <a:path extrusionOk="0" h="512710" w="2415301">
                  <a:moveTo>
                    <a:pt x="43055" y="0"/>
                  </a:moveTo>
                  <a:lnTo>
                    <a:pt x="2372247" y="0"/>
                  </a:lnTo>
                  <a:cubicBezTo>
                    <a:pt x="2383666" y="0"/>
                    <a:pt x="2394617" y="4536"/>
                    <a:pt x="2402691" y="12610"/>
                  </a:cubicBezTo>
                  <a:cubicBezTo>
                    <a:pt x="2410765" y="20685"/>
                    <a:pt x="2415301" y="31636"/>
                    <a:pt x="2415301" y="43055"/>
                  </a:cubicBezTo>
                  <a:lnTo>
                    <a:pt x="2415301" y="469655"/>
                  </a:lnTo>
                  <a:cubicBezTo>
                    <a:pt x="2415301" y="481074"/>
                    <a:pt x="2410765" y="492025"/>
                    <a:pt x="2402691" y="500100"/>
                  </a:cubicBezTo>
                  <a:cubicBezTo>
                    <a:pt x="2394617" y="508174"/>
                    <a:pt x="2383666" y="512710"/>
                    <a:pt x="2372247" y="512710"/>
                  </a:cubicBezTo>
                  <a:lnTo>
                    <a:pt x="43055" y="512710"/>
                  </a:lnTo>
                  <a:cubicBezTo>
                    <a:pt x="31636" y="512710"/>
                    <a:pt x="20685" y="508174"/>
                    <a:pt x="12610" y="500100"/>
                  </a:cubicBezTo>
                  <a:cubicBezTo>
                    <a:pt x="4536" y="492025"/>
                    <a:pt x="0" y="481074"/>
                    <a:pt x="0" y="469655"/>
                  </a:cubicBezTo>
                  <a:lnTo>
                    <a:pt x="0" y="43055"/>
                  </a:lnTo>
                  <a:cubicBezTo>
                    <a:pt x="0" y="31636"/>
                    <a:pt x="4536" y="20685"/>
                    <a:pt x="12610" y="12610"/>
                  </a:cubicBezTo>
                  <a:cubicBezTo>
                    <a:pt x="20685" y="4536"/>
                    <a:pt x="31636" y="0"/>
                    <a:pt x="43055" y="0"/>
                  </a:cubicBezTo>
                  <a:close/>
                </a:path>
              </a:pathLst>
            </a:custGeom>
            <a:solidFill>
              <a:srgbClr val="FAB8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5"/>
            <p:cNvSpPr txBox="1"/>
            <p:nvPr/>
          </p:nvSpPr>
          <p:spPr>
            <a:xfrm>
              <a:off x="0" y="38100"/>
              <a:ext cx="2415301" cy="4746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" name="Google Shape;131;p15"/>
          <p:cNvGrpSpPr/>
          <p:nvPr/>
        </p:nvGrpSpPr>
        <p:grpSpPr>
          <a:xfrm>
            <a:off x="8163503" y="7311562"/>
            <a:ext cx="9095797" cy="1946725"/>
            <a:chOff x="0" y="0"/>
            <a:chExt cx="2395601" cy="512718"/>
          </a:xfrm>
        </p:grpSpPr>
        <p:sp>
          <p:nvSpPr>
            <p:cNvPr id="132" name="Google Shape;132;p15"/>
            <p:cNvSpPr/>
            <p:nvPr/>
          </p:nvSpPr>
          <p:spPr>
            <a:xfrm>
              <a:off x="0" y="0"/>
              <a:ext cx="2395601" cy="512718"/>
            </a:xfrm>
            <a:custGeom>
              <a:rect b="b" l="l" r="r" t="t"/>
              <a:pathLst>
                <a:path extrusionOk="0" h="512718" w="2395601">
                  <a:moveTo>
                    <a:pt x="43409" y="0"/>
                  </a:moveTo>
                  <a:lnTo>
                    <a:pt x="2352192" y="0"/>
                  </a:lnTo>
                  <a:cubicBezTo>
                    <a:pt x="2363705" y="0"/>
                    <a:pt x="2374746" y="4573"/>
                    <a:pt x="2382887" y="12714"/>
                  </a:cubicBezTo>
                  <a:cubicBezTo>
                    <a:pt x="2391027" y="20855"/>
                    <a:pt x="2395601" y="31896"/>
                    <a:pt x="2395601" y="43409"/>
                  </a:cubicBezTo>
                  <a:lnTo>
                    <a:pt x="2395601" y="469309"/>
                  </a:lnTo>
                  <a:cubicBezTo>
                    <a:pt x="2395601" y="480821"/>
                    <a:pt x="2391027" y="491863"/>
                    <a:pt x="2382887" y="500003"/>
                  </a:cubicBezTo>
                  <a:cubicBezTo>
                    <a:pt x="2374746" y="508144"/>
                    <a:pt x="2363705" y="512718"/>
                    <a:pt x="2352192" y="512718"/>
                  </a:cubicBezTo>
                  <a:lnTo>
                    <a:pt x="43409" y="512718"/>
                  </a:lnTo>
                  <a:cubicBezTo>
                    <a:pt x="31896" y="512718"/>
                    <a:pt x="20855" y="508144"/>
                    <a:pt x="12714" y="500003"/>
                  </a:cubicBezTo>
                  <a:cubicBezTo>
                    <a:pt x="4573" y="491863"/>
                    <a:pt x="0" y="480821"/>
                    <a:pt x="0" y="469309"/>
                  </a:cubicBezTo>
                  <a:lnTo>
                    <a:pt x="0" y="43409"/>
                  </a:lnTo>
                  <a:cubicBezTo>
                    <a:pt x="0" y="31896"/>
                    <a:pt x="4573" y="20855"/>
                    <a:pt x="12714" y="12714"/>
                  </a:cubicBezTo>
                  <a:cubicBezTo>
                    <a:pt x="20855" y="4573"/>
                    <a:pt x="31896" y="0"/>
                    <a:pt x="43409" y="0"/>
                  </a:cubicBezTo>
                  <a:close/>
                </a:path>
              </a:pathLst>
            </a:custGeom>
            <a:solidFill>
              <a:srgbClr val="D7D8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5"/>
            <p:cNvSpPr txBox="1"/>
            <p:nvPr/>
          </p:nvSpPr>
          <p:spPr>
            <a:xfrm>
              <a:off x="0" y="38100"/>
              <a:ext cx="2395601" cy="4746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" name="Google Shape;134;p15"/>
          <p:cNvGrpSpPr/>
          <p:nvPr/>
        </p:nvGrpSpPr>
        <p:grpSpPr>
          <a:xfrm>
            <a:off x="1028700" y="7311603"/>
            <a:ext cx="9170597" cy="1946697"/>
            <a:chOff x="0" y="0"/>
            <a:chExt cx="2415301" cy="512710"/>
          </a:xfrm>
        </p:grpSpPr>
        <p:sp>
          <p:nvSpPr>
            <p:cNvPr id="135" name="Google Shape;135;p15"/>
            <p:cNvSpPr/>
            <p:nvPr/>
          </p:nvSpPr>
          <p:spPr>
            <a:xfrm>
              <a:off x="0" y="0"/>
              <a:ext cx="2415301" cy="512710"/>
            </a:xfrm>
            <a:custGeom>
              <a:rect b="b" l="l" r="r" t="t"/>
              <a:pathLst>
                <a:path extrusionOk="0" h="512710" w="2415301">
                  <a:moveTo>
                    <a:pt x="43055" y="0"/>
                  </a:moveTo>
                  <a:lnTo>
                    <a:pt x="2372247" y="0"/>
                  </a:lnTo>
                  <a:cubicBezTo>
                    <a:pt x="2383666" y="0"/>
                    <a:pt x="2394617" y="4536"/>
                    <a:pt x="2402691" y="12610"/>
                  </a:cubicBezTo>
                  <a:cubicBezTo>
                    <a:pt x="2410765" y="20685"/>
                    <a:pt x="2415301" y="31636"/>
                    <a:pt x="2415301" y="43055"/>
                  </a:cubicBezTo>
                  <a:lnTo>
                    <a:pt x="2415301" y="469655"/>
                  </a:lnTo>
                  <a:cubicBezTo>
                    <a:pt x="2415301" y="481074"/>
                    <a:pt x="2410765" y="492025"/>
                    <a:pt x="2402691" y="500100"/>
                  </a:cubicBezTo>
                  <a:cubicBezTo>
                    <a:pt x="2394617" y="508174"/>
                    <a:pt x="2383666" y="512710"/>
                    <a:pt x="2372247" y="512710"/>
                  </a:cubicBezTo>
                  <a:lnTo>
                    <a:pt x="43055" y="512710"/>
                  </a:lnTo>
                  <a:cubicBezTo>
                    <a:pt x="31636" y="512710"/>
                    <a:pt x="20685" y="508174"/>
                    <a:pt x="12610" y="500100"/>
                  </a:cubicBezTo>
                  <a:cubicBezTo>
                    <a:pt x="4536" y="492025"/>
                    <a:pt x="0" y="481074"/>
                    <a:pt x="0" y="469655"/>
                  </a:cubicBezTo>
                  <a:lnTo>
                    <a:pt x="0" y="43055"/>
                  </a:lnTo>
                  <a:cubicBezTo>
                    <a:pt x="0" y="31636"/>
                    <a:pt x="4536" y="20685"/>
                    <a:pt x="12610" y="12610"/>
                  </a:cubicBezTo>
                  <a:cubicBezTo>
                    <a:pt x="20685" y="4536"/>
                    <a:pt x="31636" y="0"/>
                    <a:pt x="43055" y="0"/>
                  </a:cubicBezTo>
                  <a:close/>
                </a:path>
              </a:pathLst>
            </a:custGeom>
            <a:solidFill>
              <a:srgbClr val="A0A1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5"/>
            <p:cNvSpPr txBox="1"/>
            <p:nvPr/>
          </p:nvSpPr>
          <p:spPr>
            <a:xfrm>
              <a:off x="0" y="38100"/>
              <a:ext cx="2415301" cy="4746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7" name="Google Shape;137;p15"/>
          <p:cNvSpPr/>
          <p:nvPr/>
        </p:nvSpPr>
        <p:spPr>
          <a:xfrm>
            <a:off x="2015460" y="3052036"/>
            <a:ext cx="944836" cy="1051943"/>
          </a:xfrm>
          <a:custGeom>
            <a:rect b="b" l="l" r="r" t="t"/>
            <a:pathLst>
              <a:path extrusionOk="0" h="1051943" w="944836">
                <a:moveTo>
                  <a:pt x="0" y="0"/>
                </a:moveTo>
                <a:lnTo>
                  <a:pt x="944836" y="0"/>
                </a:lnTo>
                <a:lnTo>
                  <a:pt x="944836" y="1051943"/>
                </a:lnTo>
                <a:lnTo>
                  <a:pt x="0" y="10519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8" name="Google Shape;138;p15"/>
          <p:cNvSpPr/>
          <p:nvPr/>
        </p:nvSpPr>
        <p:spPr>
          <a:xfrm>
            <a:off x="1954143" y="5393919"/>
            <a:ext cx="1067469" cy="1051943"/>
          </a:xfrm>
          <a:custGeom>
            <a:rect b="b" l="l" r="r" t="t"/>
            <a:pathLst>
              <a:path extrusionOk="0" h="1051943" w="1067469">
                <a:moveTo>
                  <a:pt x="0" y="0"/>
                </a:moveTo>
                <a:lnTo>
                  <a:pt x="1067469" y="0"/>
                </a:lnTo>
                <a:lnTo>
                  <a:pt x="1067469" y="1051943"/>
                </a:lnTo>
                <a:lnTo>
                  <a:pt x="0" y="10519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9" name="Google Shape;139;p15"/>
          <p:cNvSpPr/>
          <p:nvPr/>
        </p:nvSpPr>
        <p:spPr>
          <a:xfrm>
            <a:off x="1852411" y="7540203"/>
            <a:ext cx="1107885" cy="1079684"/>
          </a:xfrm>
          <a:custGeom>
            <a:rect b="b" l="l" r="r" t="t"/>
            <a:pathLst>
              <a:path extrusionOk="0" h="1079684" w="1107885">
                <a:moveTo>
                  <a:pt x="0" y="0"/>
                </a:moveTo>
                <a:lnTo>
                  <a:pt x="1107885" y="0"/>
                </a:lnTo>
                <a:lnTo>
                  <a:pt x="1107885" y="1079684"/>
                </a:lnTo>
                <a:lnTo>
                  <a:pt x="0" y="10796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0" name="Google Shape;140;p15"/>
          <p:cNvSpPr txBox="1"/>
          <p:nvPr/>
        </p:nvSpPr>
        <p:spPr>
          <a:xfrm>
            <a:off x="1375019" y="4246854"/>
            <a:ext cx="2225717" cy="2813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Environmental</a:t>
            </a:r>
            <a:endParaRPr/>
          </a:p>
        </p:txBody>
      </p:sp>
      <p:sp>
        <p:nvSpPr>
          <p:cNvPr id="141" name="Google Shape;141;p15"/>
          <p:cNvSpPr txBox="1"/>
          <p:nvPr/>
        </p:nvSpPr>
        <p:spPr>
          <a:xfrm>
            <a:off x="1375019" y="6585613"/>
            <a:ext cx="2225717" cy="2813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Social</a:t>
            </a:r>
            <a:endParaRPr/>
          </a:p>
        </p:txBody>
      </p:sp>
      <p:sp>
        <p:nvSpPr>
          <p:cNvPr id="142" name="Google Shape;142;p15"/>
          <p:cNvSpPr txBox="1"/>
          <p:nvPr/>
        </p:nvSpPr>
        <p:spPr>
          <a:xfrm>
            <a:off x="1314585" y="8726778"/>
            <a:ext cx="2225717" cy="2813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Economic</a:t>
            </a:r>
            <a:endParaRPr/>
          </a:p>
        </p:txBody>
      </p:sp>
      <p:sp>
        <p:nvSpPr>
          <p:cNvPr id="143" name="Google Shape;143;p15"/>
          <p:cNvSpPr txBox="1"/>
          <p:nvPr/>
        </p:nvSpPr>
        <p:spPr>
          <a:xfrm>
            <a:off x="4177725" y="3321008"/>
            <a:ext cx="4973400" cy="10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99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Renewable energy initiatives have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99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been increasing worldwide, reducing reliance on fossil fuels.</a:t>
            </a:r>
            <a:endParaRPr/>
          </a:p>
        </p:txBody>
      </p:sp>
      <p:sp>
        <p:nvSpPr>
          <p:cNvPr id="144" name="Google Shape;144;p15"/>
          <p:cNvSpPr txBox="1"/>
          <p:nvPr/>
        </p:nvSpPr>
        <p:spPr>
          <a:xfrm>
            <a:off x="4177725" y="5639198"/>
            <a:ext cx="4973400" cy="10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99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Use this section to briefly explain this pillar. Highlight relevant facts and data to support your pillar’s main point.</a:t>
            </a:r>
            <a:endParaRPr/>
          </a:p>
        </p:txBody>
      </p:sp>
      <p:sp>
        <p:nvSpPr>
          <p:cNvPr id="145" name="Google Shape;145;p15"/>
          <p:cNvSpPr txBox="1"/>
          <p:nvPr/>
        </p:nvSpPr>
        <p:spPr>
          <a:xfrm>
            <a:off x="4177725" y="7864053"/>
            <a:ext cx="4973400" cy="10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99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Use this section to briefly explain this pillar. Highlight relevant facts and data to support your pillar’s main point.</a:t>
            </a:r>
            <a:endParaRPr/>
          </a:p>
        </p:txBody>
      </p:sp>
      <p:sp>
        <p:nvSpPr>
          <p:cNvPr id="146" name="Google Shape;146;p15"/>
          <p:cNvSpPr txBox="1"/>
          <p:nvPr/>
        </p:nvSpPr>
        <p:spPr>
          <a:xfrm>
            <a:off x="10498798" y="3375414"/>
            <a:ext cx="6340800" cy="9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27823" lvl="1" marL="45564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10"/>
              <a:buFont typeface="Arial"/>
              <a:buChar char="•"/>
            </a:pPr>
            <a:r>
              <a:rPr b="0" i="0" lang="en-US" sz="211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Sourcing materials from eco-friendly suppliers</a:t>
            </a:r>
            <a:endParaRPr/>
          </a:p>
          <a:p>
            <a:pPr indent="-227823" lvl="1" marL="45564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10"/>
              <a:buFont typeface="Arial"/>
              <a:buChar char="•"/>
            </a:pPr>
            <a:r>
              <a:rPr b="0" i="0" lang="en-US" sz="211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Recycling and composting initiatives</a:t>
            </a:r>
            <a:endParaRPr/>
          </a:p>
          <a:p>
            <a:pPr indent="-227823" lvl="1" marL="45564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10"/>
              <a:buFont typeface="Arial"/>
              <a:buChar char="•"/>
            </a:pPr>
            <a:r>
              <a:rPr b="0" i="0" lang="en-US" sz="211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Instilling eco-friendly practices</a:t>
            </a:r>
            <a:endParaRPr/>
          </a:p>
        </p:txBody>
      </p:sp>
      <p:sp>
        <p:nvSpPr>
          <p:cNvPr id="147" name="Google Shape;147;p15"/>
          <p:cNvSpPr txBox="1"/>
          <p:nvPr/>
        </p:nvSpPr>
        <p:spPr>
          <a:xfrm>
            <a:off x="10498798" y="5648723"/>
            <a:ext cx="6340800" cy="9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27823" lvl="1" marL="45564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10"/>
              <a:buFont typeface="Arial"/>
              <a:buChar char="•"/>
            </a:pPr>
            <a:r>
              <a:rPr b="0" i="0" lang="en-US" sz="211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Example goes here</a:t>
            </a:r>
            <a:endParaRPr/>
          </a:p>
          <a:p>
            <a:pPr indent="-227823" lvl="1" marL="45564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10"/>
              <a:buFont typeface="Arial"/>
              <a:buChar char="•"/>
            </a:pPr>
            <a:r>
              <a:rPr b="0" i="0" lang="en-US" sz="211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Example goes here</a:t>
            </a:r>
            <a:endParaRPr/>
          </a:p>
          <a:p>
            <a:pPr indent="-227823" lvl="1" marL="45564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10"/>
              <a:buFont typeface="Arial"/>
              <a:buChar char="•"/>
            </a:pPr>
            <a:r>
              <a:rPr b="0" i="0" lang="en-US" sz="211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Example goes here</a:t>
            </a:r>
            <a:endParaRPr/>
          </a:p>
        </p:txBody>
      </p:sp>
      <p:sp>
        <p:nvSpPr>
          <p:cNvPr id="148" name="Google Shape;148;p15"/>
          <p:cNvSpPr txBox="1"/>
          <p:nvPr/>
        </p:nvSpPr>
        <p:spPr>
          <a:xfrm>
            <a:off x="10498798" y="7921203"/>
            <a:ext cx="6340800" cy="9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27823" lvl="1" marL="45564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10"/>
              <a:buFont typeface="Arial"/>
              <a:buChar char="•"/>
            </a:pPr>
            <a:r>
              <a:rPr b="0" i="0" lang="en-US" sz="211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Example goes here</a:t>
            </a:r>
            <a:endParaRPr/>
          </a:p>
          <a:p>
            <a:pPr indent="-227823" lvl="1" marL="45564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10"/>
              <a:buFont typeface="Arial"/>
              <a:buChar char="•"/>
            </a:pPr>
            <a:r>
              <a:rPr b="0" i="0" lang="en-US" sz="211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Example goes here</a:t>
            </a:r>
            <a:endParaRPr/>
          </a:p>
          <a:p>
            <a:pPr indent="-227823" lvl="1" marL="45564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10"/>
              <a:buFont typeface="Arial"/>
              <a:buChar char="•"/>
            </a:pPr>
            <a:r>
              <a:rPr b="0" i="0" lang="en-US" sz="211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Example goes here</a:t>
            </a:r>
            <a:endParaRPr/>
          </a:p>
        </p:txBody>
      </p:sp>
      <p:sp>
        <p:nvSpPr>
          <p:cNvPr id="149" name="Google Shape;149;p15"/>
          <p:cNvSpPr txBox="1"/>
          <p:nvPr/>
        </p:nvSpPr>
        <p:spPr>
          <a:xfrm>
            <a:off x="1028700" y="1131757"/>
            <a:ext cx="16230600" cy="8481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197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Three Pillars of Sustainability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13B00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6"/>
          <p:cNvSpPr/>
          <p:nvPr/>
        </p:nvSpPr>
        <p:spPr>
          <a:xfrm>
            <a:off x="3722011" y="2949104"/>
            <a:ext cx="2490183" cy="5294840"/>
          </a:xfrm>
          <a:custGeom>
            <a:rect b="b" l="l" r="r" t="t"/>
            <a:pathLst>
              <a:path extrusionOk="0" h="5294840" w="2490183">
                <a:moveTo>
                  <a:pt x="0" y="0"/>
                </a:moveTo>
                <a:lnTo>
                  <a:pt x="2490183" y="0"/>
                </a:lnTo>
                <a:lnTo>
                  <a:pt x="2490183" y="5294840"/>
                </a:lnTo>
                <a:lnTo>
                  <a:pt x="0" y="52948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56063" r="-63660" t="0"/>
            </a:stretch>
          </a:blipFill>
          <a:ln cap="rnd" cmpd="sng" w="19050">
            <a:solidFill>
              <a:srgbClr val="C8F3AA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p16"/>
          <p:cNvSpPr/>
          <p:nvPr/>
        </p:nvSpPr>
        <p:spPr>
          <a:xfrm>
            <a:off x="6415770" y="2949104"/>
            <a:ext cx="2490183" cy="5294840"/>
          </a:xfrm>
          <a:custGeom>
            <a:rect b="b" l="l" r="r" t="t"/>
            <a:pathLst>
              <a:path extrusionOk="0" h="5294840" w="2490183">
                <a:moveTo>
                  <a:pt x="0" y="0"/>
                </a:moveTo>
                <a:lnTo>
                  <a:pt x="2490184" y="0"/>
                </a:lnTo>
                <a:lnTo>
                  <a:pt x="2490184" y="5294840"/>
                </a:lnTo>
                <a:lnTo>
                  <a:pt x="0" y="52948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20829" r="-20829" t="0"/>
            </a:stretch>
          </a:blipFill>
          <a:ln cap="rnd" cmpd="sng" w="19050">
            <a:solidFill>
              <a:srgbClr val="C8F3AA"/>
            </a:solidFill>
            <a:prstDash val="solid"/>
            <a:round/>
            <a:headEnd len="sm" w="sm" type="none"/>
            <a:tailEnd len="sm" w="sm" type="none"/>
          </a:ln>
        </p:spPr>
      </p:sp>
      <p:grpSp>
        <p:nvGrpSpPr>
          <p:cNvPr id="156" name="Google Shape;156;p16"/>
          <p:cNvGrpSpPr/>
          <p:nvPr/>
        </p:nvGrpSpPr>
        <p:grpSpPr>
          <a:xfrm>
            <a:off x="6415321" y="7411503"/>
            <a:ext cx="2490183" cy="1853794"/>
            <a:chOff x="0" y="0"/>
            <a:chExt cx="655851" cy="488242"/>
          </a:xfrm>
        </p:grpSpPr>
        <p:sp>
          <p:nvSpPr>
            <p:cNvPr id="157" name="Google Shape;157;p16"/>
            <p:cNvSpPr/>
            <p:nvPr/>
          </p:nvSpPr>
          <p:spPr>
            <a:xfrm>
              <a:off x="0" y="0"/>
              <a:ext cx="655851" cy="488242"/>
            </a:xfrm>
            <a:custGeom>
              <a:rect b="b" l="l" r="r" t="t"/>
              <a:pathLst>
                <a:path extrusionOk="0" h="488242" w="655851">
                  <a:moveTo>
                    <a:pt x="158558" y="0"/>
                  </a:moveTo>
                  <a:lnTo>
                    <a:pt x="497293" y="0"/>
                  </a:lnTo>
                  <a:cubicBezTo>
                    <a:pt x="584862" y="0"/>
                    <a:pt x="655851" y="70989"/>
                    <a:pt x="655851" y="158558"/>
                  </a:cubicBezTo>
                  <a:lnTo>
                    <a:pt x="655851" y="329684"/>
                  </a:lnTo>
                  <a:cubicBezTo>
                    <a:pt x="655851" y="417253"/>
                    <a:pt x="584862" y="488242"/>
                    <a:pt x="497293" y="488242"/>
                  </a:cubicBezTo>
                  <a:lnTo>
                    <a:pt x="158558" y="488242"/>
                  </a:lnTo>
                  <a:cubicBezTo>
                    <a:pt x="70989" y="488242"/>
                    <a:pt x="0" y="417253"/>
                    <a:pt x="0" y="329684"/>
                  </a:cubicBezTo>
                  <a:lnTo>
                    <a:pt x="0" y="158558"/>
                  </a:lnTo>
                  <a:cubicBezTo>
                    <a:pt x="0" y="70989"/>
                    <a:pt x="70989" y="0"/>
                    <a:pt x="158558" y="0"/>
                  </a:cubicBezTo>
                  <a:close/>
                </a:path>
              </a:pathLst>
            </a:custGeom>
            <a:solidFill>
              <a:srgbClr val="C8F3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16"/>
            <p:cNvSpPr txBox="1"/>
            <p:nvPr/>
          </p:nvSpPr>
          <p:spPr>
            <a:xfrm>
              <a:off x="0" y="28575"/>
              <a:ext cx="655851" cy="4596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9" name="Google Shape;159;p16"/>
          <p:cNvSpPr/>
          <p:nvPr/>
        </p:nvSpPr>
        <p:spPr>
          <a:xfrm>
            <a:off x="1028700" y="2949104"/>
            <a:ext cx="2490183" cy="5294840"/>
          </a:xfrm>
          <a:custGeom>
            <a:rect b="b" l="l" r="r" t="t"/>
            <a:pathLst>
              <a:path extrusionOk="0" h="5294840" w="2490183">
                <a:moveTo>
                  <a:pt x="0" y="0"/>
                </a:moveTo>
                <a:lnTo>
                  <a:pt x="2490183" y="0"/>
                </a:lnTo>
                <a:lnTo>
                  <a:pt x="2490183" y="5294840"/>
                </a:lnTo>
                <a:lnTo>
                  <a:pt x="0" y="52948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7632" l="-74152" r="-232698" t="0"/>
            </a:stretch>
          </a:blipFill>
          <a:ln cap="rnd" cmpd="sng" w="19050">
            <a:solidFill>
              <a:srgbClr val="C8F3AA"/>
            </a:solidFill>
            <a:prstDash val="solid"/>
            <a:round/>
            <a:headEnd len="sm" w="sm" type="none"/>
            <a:tailEnd len="sm" w="sm" type="none"/>
          </a:ln>
        </p:spPr>
      </p:sp>
      <p:grpSp>
        <p:nvGrpSpPr>
          <p:cNvPr id="160" name="Google Shape;160;p16"/>
          <p:cNvGrpSpPr/>
          <p:nvPr/>
        </p:nvGrpSpPr>
        <p:grpSpPr>
          <a:xfrm>
            <a:off x="1028700" y="7411503"/>
            <a:ext cx="2490183" cy="1853794"/>
            <a:chOff x="0" y="0"/>
            <a:chExt cx="655851" cy="488242"/>
          </a:xfrm>
        </p:grpSpPr>
        <p:sp>
          <p:nvSpPr>
            <p:cNvPr id="161" name="Google Shape;161;p16"/>
            <p:cNvSpPr/>
            <p:nvPr/>
          </p:nvSpPr>
          <p:spPr>
            <a:xfrm>
              <a:off x="0" y="0"/>
              <a:ext cx="655851" cy="488242"/>
            </a:xfrm>
            <a:custGeom>
              <a:rect b="b" l="l" r="r" t="t"/>
              <a:pathLst>
                <a:path extrusionOk="0" h="488242" w="655851">
                  <a:moveTo>
                    <a:pt x="158558" y="0"/>
                  </a:moveTo>
                  <a:lnTo>
                    <a:pt x="497293" y="0"/>
                  </a:lnTo>
                  <a:cubicBezTo>
                    <a:pt x="584862" y="0"/>
                    <a:pt x="655851" y="70989"/>
                    <a:pt x="655851" y="158558"/>
                  </a:cubicBezTo>
                  <a:lnTo>
                    <a:pt x="655851" y="329684"/>
                  </a:lnTo>
                  <a:cubicBezTo>
                    <a:pt x="655851" y="417253"/>
                    <a:pt x="584862" y="488242"/>
                    <a:pt x="497293" y="488242"/>
                  </a:cubicBezTo>
                  <a:lnTo>
                    <a:pt x="158558" y="488242"/>
                  </a:lnTo>
                  <a:cubicBezTo>
                    <a:pt x="70989" y="488242"/>
                    <a:pt x="0" y="417253"/>
                    <a:pt x="0" y="329684"/>
                  </a:cubicBezTo>
                  <a:lnTo>
                    <a:pt x="0" y="158558"/>
                  </a:lnTo>
                  <a:cubicBezTo>
                    <a:pt x="0" y="70989"/>
                    <a:pt x="70989" y="0"/>
                    <a:pt x="158558" y="0"/>
                  </a:cubicBezTo>
                  <a:close/>
                </a:path>
              </a:pathLst>
            </a:custGeom>
            <a:solidFill>
              <a:srgbClr val="C8F3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6"/>
            <p:cNvSpPr txBox="1"/>
            <p:nvPr/>
          </p:nvSpPr>
          <p:spPr>
            <a:xfrm>
              <a:off x="0" y="28575"/>
              <a:ext cx="655851" cy="4596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3" name="Google Shape;163;p16"/>
          <p:cNvSpPr txBox="1"/>
          <p:nvPr/>
        </p:nvSpPr>
        <p:spPr>
          <a:xfrm>
            <a:off x="6552736" y="8216837"/>
            <a:ext cx="2215354" cy="2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95" u="none" cap="none" strike="noStrike">
                <a:solidFill>
                  <a:srgbClr val="213B00"/>
                </a:solidFill>
                <a:latin typeface="Arial"/>
                <a:ea typeface="Arial"/>
                <a:cs typeface="Arial"/>
                <a:sym typeface="Arial"/>
              </a:rPr>
              <a:t>ECONOMIC</a:t>
            </a:r>
            <a:endParaRPr/>
          </a:p>
        </p:txBody>
      </p:sp>
      <p:sp>
        <p:nvSpPr>
          <p:cNvPr id="164" name="Google Shape;164;p16"/>
          <p:cNvSpPr txBox="1"/>
          <p:nvPr/>
        </p:nvSpPr>
        <p:spPr>
          <a:xfrm>
            <a:off x="1142919" y="8216837"/>
            <a:ext cx="2261745" cy="2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95" u="none" cap="none" strike="noStrike">
                <a:solidFill>
                  <a:srgbClr val="213B00"/>
                </a:solidFill>
                <a:latin typeface="Arial"/>
                <a:ea typeface="Arial"/>
                <a:cs typeface="Arial"/>
                <a:sym typeface="Arial"/>
              </a:rPr>
              <a:t>ENVIRONMENTAL</a:t>
            </a:r>
            <a:endParaRPr/>
          </a:p>
        </p:txBody>
      </p:sp>
      <p:grpSp>
        <p:nvGrpSpPr>
          <p:cNvPr id="165" name="Google Shape;165;p16"/>
          <p:cNvGrpSpPr/>
          <p:nvPr/>
        </p:nvGrpSpPr>
        <p:grpSpPr>
          <a:xfrm>
            <a:off x="9874442" y="2949104"/>
            <a:ext cx="7384858" cy="1868949"/>
            <a:chOff x="0" y="0"/>
            <a:chExt cx="1944983" cy="492233"/>
          </a:xfrm>
        </p:grpSpPr>
        <p:sp>
          <p:nvSpPr>
            <p:cNvPr id="166" name="Google Shape;166;p16"/>
            <p:cNvSpPr/>
            <p:nvPr/>
          </p:nvSpPr>
          <p:spPr>
            <a:xfrm>
              <a:off x="0" y="0"/>
              <a:ext cx="1944983" cy="492233"/>
            </a:xfrm>
            <a:custGeom>
              <a:rect b="b" l="l" r="r" t="t"/>
              <a:pathLst>
                <a:path extrusionOk="0" h="492233" w="1944983">
                  <a:moveTo>
                    <a:pt x="53466" y="0"/>
                  </a:moveTo>
                  <a:lnTo>
                    <a:pt x="1891517" y="0"/>
                  </a:lnTo>
                  <a:cubicBezTo>
                    <a:pt x="1921046" y="0"/>
                    <a:pt x="1944983" y="23937"/>
                    <a:pt x="1944983" y="53466"/>
                  </a:cubicBezTo>
                  <a:lnTo>
                    <a:pt x="1944983" y="438768"/>
                  </a:lnTo>
                  <a:cubicBezTo>
                    <a:pt x="1944983" y="452948"/>
                    <a:pt x="1939350" y="466547"/>
                    <a:pt x="1929324" y="476574"/>
                  </a:cubicBezTo>
                  <a:cubicBezTo>
                    <a:pt x="1919297" y="486600"/>
                    <a:pt x="1905697" y="492233"/>
                    <a:pt x="1891517" y="492233"/>
                  </a:cubicBezTo>
                  <a:lnTo>
                    <a:pt x="53466" y="492233"/>
                  </a:lnTo>
                  <a:cubicBezTo>
                    <a:pt x="23937" y="492233"/>
                    <a:pt x="0" y="468296"/>
                    <a:pt x="0" y="438768"/>
                  </a:cubicBezTo>
                  <a:lnTo>
                    <a:pt x="0" y="53466"/>
                  </a:lnTo>
                  <a:cubicBezTo>
                    <a:pt x="0" y="23937"/>
                    <a:pt x="23937" y="0"/>
                    <a:pt x="53466" y="0"/>
                  </a:cubicBezTo>
                  <a:close/>
                </a:path>
              </a:pathLst>
            </a:custGeom>
            <a:solidFill>
              <a:srgbClr val="C8F3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16"/>
            <p:cNvSpPr txBox="1"/>
            <p:nvPr/>
          </p:nvSpPr>
          <p:spPr>
            <a:xfrm>
              <a:off x="0" y="28575"/>
              <a:ext cx="1944983" cy="4636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8" name="Google Shape;168;p16"/>
          <p:cNvSpPr txBox="1"/>
          <p:nvPr/>
        </p:nvSpPr>
        <p:spPr>
          <a:xfrm>
            <a:off x="10321999" y="3232887"/>
            <a:ext cx="4380714" cy="339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3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213B00"/>
                </a:solidFill>
                <a:latin typeface="Arial"/>
                <a:ea typeface="Arial"/>
                <a:cs typeface="Arial"/>
                <a:sym typeface="Arial"/>
              </a:rPr>
              <a:t>ENVIRONMENTAL</a:t>
            </a:r>
            <a:endParaRPr/>
          </a:p>
        </p:txBody>
      </p:sp>
      <p:sp>
        <p:nvSpPr>
          <p:cNvPr id="169" name="Google Shape;169;p16"/>
          <p:cNvSpPr txBox="1"/>
          <p:nvPr/>
        </p:nvSpPr>
        <p:spPr>
          <a:xfrm>
            <a:off x="10129525" y="3753624"/>
            <a:ext cx="6706800" cy="7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26695" lvl="1" marL="45339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13B00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213B00"/>
                </a:solidFill>
                <a:latin typeface="Arial"/>
                <a:ea typeface="Arial"/>
                <a:cs typeface="Arial"/>
                <a:sym typeface="Arial"/>
              </a:rPr>
              <a:t>Renewable energy use</a:t>
            </a:r>
            <a:endParaRPr/>
          </a:p>
          <a:p>
            <a:pPr indent="-226695" lvl="1" marL="45339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13B00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213B00"/>
                </a:solidFill>
                <a:latin typeface="Arial"/>
                <a:ea typeface="Arial"/>
                <a:cs typeface="Arial"/>
                <a:sym typeface="Arial"/>
              </a:rPr>
              <a:t>Recycling and composting initiatives</a:t>
            </a:r>
            <a:endParaRPr/>
          </a:p>
          <a:p>
            <a:pPr indent="-226695" lvl="1" marL="45339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13B00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213B00"/>
                </a:solidFill>
                <a:latin typeface="Arial"/>
                <a:ea typeface="Arial"/>
                <a:cs typeface="Arial"/>
                <a:sym typeface="Arial"/>
              </a:rPr>
              <a:t>Instilling eco-friendly practices</a:t>
            </a:r>
            <a:endParaRPr/>
          </a:p>
        </p:txBody>
      </p:sp>
      <p:grpSp>
        <p:nvGrpSpPr>
          <p:cNvPr id="170" name="Google Shape;170;p16"/>
          <p:cNvGrpSpPr/>
          <p:nvPr/>
        </p:nvGrpSpPr>
        <p:grpSpPr>
          <a:xfrm>
            <a:off x="9874442" y="5172212"/>
            <a:ext cx="7384858" cy="1868805"/>
            <a:chOff x="0" y="0"/>
            <a:chExt cx="1944983" cy="492196"/>
          </a:xfrm>
        </p:grpSpPr>
        <p:sp>
          <p:nvSpPr>
            <p:cNvPr id="171" name="Google Shape;171;p16"/>
            <p:cNvSpPr/>
            <p:nvPr/>
          </p:nvSpPr>
          <p:spPr>
            <a:xfrm>
              <a:off x="0" y="0"/>
              <a:ext cx="1944983" cy="492196"/>
            </a:xfrm>
            <a:custGeom>
              <a:rect b="b" l="l" r="r" t="t"/>
              <a:pathLst>
                <a:path extrusionOk="0" h="492196" w="1944983">
                  <a:moveTo>
                    <a:pt x="53466" y="0"/>
                  </a:moveTo>
                  <a:lnTo>
                    <a:pt x="1891517" y="0"/>
                  </a:lnTo>
                  <a:cubicBezTo>
                    <a:pt x="1921046" y="0"/>
                    <a:pt x="1944983" y="23937"/>
                    <a:pt x="1944983" y="53466"/>
                  </a:cubicBezTo>
                  <a:lnTo>
                    <a:pt x="1944983" y="438730"/>
                  </a:lnTo>
                  <a:cubicBezTo>
                    <a:pt x="1944983" y="452910"/>
                    <a:pt x="1939350" y="466509"/>
                    <a:pt x="1929324" y="476536"/>
                  </a:cubicBezTo>
                  <a:cubicBezTo>
                    <a:pt x="1919297" y="486563"/>
                    <a:pt x="1905697" y="492196"/>
                    <a:pt x="1891517" y="492196"/>
                  </a:cubicBezTo>
                  <a:lnTo>
                    <a:pt x="53466" y="492196"/>
                  </a:lnTo>
                  <a:cubicBezTo>
                    <a:pt x="23937" y="492196"/>
                    <a:pt x="0" y="468258"/>
                    <a:pt x="0" y="438730"/>
                  </a:cubicBezTo>
                  <a:lnTo>
                    <a:pt x="0" y="53466"/>
                  </a:lnTo>
                  <a:cubicBezTo>
                    <a:pt x="0" y="23937"/>
                    <a:pt x="23937" y="0"/>
                    <a:pt x="53466" y="0"/>
                  </a:cubicBezTo>
                  <a:close/>
                </a:path>
              </a:pathLst>
            </a:custGeom>
            <a:solidFill>
              <a:srgbClr val="C8F3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16"/>
            <p:cNvSpPr txBox="1"/>
            <p:nvPr/>
          </p:nvSpPr>
          <p:spPr>
            <a:xfrm>
              <a:off x="0" y="28575"/>
              <a:ext cx="1944983" cy="4636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3" name="Google Shape;173;p16"/>
          <p:cNvSpPr txBox="1"/>
          <p:nvPr/>
        </p:nvSpPr>
        <p:spPr>
          <a:xfrm>
            <a:off x="10321999" y="5456779"/>
            <a:ext cx="2627915" cy="339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3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213B00"/>
                </a:solidFill>
                <a:latin typeface="Arial"/>
                <a:ea typeface="Arial"/>
                <a:cs typeface="Arial"/>
                <a:sym typeface="Arial"/>
              </a:rPr>
              <a:t>SOCIAL</a:t>
            </a:r>
            <a:endParaRPr/>
          </a:p>
        </p:txBody>
      </p:sp>
      <p:sp>
        <p:nvSpPr>
          <p:cNvPr id="174" name="Google Shape;174;p16"/>
          <p:cNvSpPr txBox="1"/>
          <p:nvPr/>
        </p:nvSpPr>
        <p:spPr>
          <a:xfrm>
            <a:off x="10129525" y="5977516"/>
            <a:ext cx="6706800" cy="7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26695" lvl="1" marL="45339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13B00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213B00"/>
                </a:solidFill>
                <a:latin typeface="Arial"/>
                <a:ea typeface="Arial"/>
                <a:cs typeface="Arial"/>
                <a:sym typeface="Arial"/>
              </a:rPr>
              <a:t>Example goes here</a:t>
            </a:r>
            <a:endParaRPr/>
          </a:p>
          <a:p>
            <a:pPr indent="-226695" lvl="1" marL="45339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13B00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213B00"/>
                </a:solidFill>
                <a:latin typeface="Arial"/>
                <a:ea typeface="Arial"/>
                <a:cs typeface="Arial"/>
                <a:sym typeface="Arial"/>
              </a:rPr>
              <a:t>Example goes here</a:t>
            </a:r>
            <a:endParaRPr/>
          </a:p>
          <a:p>
            <a:pPr indent="-226695" lvl="1" marL="45339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13B00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213B00"/>
                </a:solidFill>
                <a:latin typeface="Arial"/>
                <a:ea typeface="Arial"/>
                <a:cs typeface="Arial"/>
                <a:sym typeface="Arial"/>
              </a:rPr>
              <a:t>Example goes here</a:t>
            </a:r>
            <a:endParaRPr/>
          </a:p>
        </p:txBody>
      </p:sp>
      <p:grpSp>
        <p:nvGrpSpPr>
          <p:cNvPr id="175" name="Google Shape;175;p16"/>
          <p:cNvGrpSpPr/>
          <p:nvPr/>
        </p:nvGrpSpPr>
        <p:grpSpPr>
          <a:xfrm>
            <a:off x="9874442" y="7395176"/>
            <a:ext cx="7384858" cy="1868805"/>
            <a:chOff x="0" y="0"/>
            <a:chExt cx="1944983" cy="492196"/>
          </a:xfrm>
        </p:grpSpPr>
        <p:sp>
          <p:nvSpPr>
            <p:cNvPr id="176" name="Google Shape;176;p16"/>
            <p:cNvSpPr/>
            <p:nvPr/>
          </p:nvSpPr>
          <p:spPr>
            <a:xfrm>
              <a:off x="0" y="0"/>
              <a:ext cx="1944983" cy="492196"/>
            </a:xfrm>
            <a:custGeom>
              <a:rect b="b" l="l" r="r" t="t"/>
              <a:pathLst>
                <a:path extrusionOk="0" h="492196" w="1944983">
                  <a:moveTo>
                    <a:pt x="53466" y="0"/>
                  </a:moveTo>
                  <a:lnTo>
                    <a:pt x="1891517" y="0"/>
                  </a:lnTo>
                  <a:cubicBezTo>
                    <a:pt x="1921046" y="0"/>
                    <a:pt x="1944983" y="23937"/>
                    <a:pt x="1944983" y="53466"/>
                  </a:cubicBezTo>
                  <a:lnTo>
                    <a:pt x="1944983" y="438730"/>
                  </a:lnTo>
                  <a:cubicBezTo>
                    <a:pt x="1944983" y="452910"/>
                    <a:pt x="1939350" y="466509"/>
                    <a:pt x="1929324" y="476536"/>
                  </a:cubicBezTo>
                  <a:cubicBezTo>
                    <a:pt x="1919297" y="486563"/>
                    <a:pt x="1905697" y="492196"/>
                    <a:pt x="1891517" y="492196"/>
                  </a:cubicBezTo>
                  <a:lnTo>
                    <a:pt x="53466" y="492196"/>
                  </a:lnTo>
                  <a:cubicBezTo>
                    <a:pt x="23937" y="492196"/>
                    <a:pt x="0" y="468258"/>
                    <a:pt x="0" y="438730"/>
                  </a:cubicBezTo>
                  <a:lnTo>
                    <a:pt x="0" y="53466"/>
                  </a:lnTo>
                  <a:cubicBezTo>
                    <a:pt x="0" y="23937"/>
                    <a:pt x="23937" y="0"/>
                    <a:pt x="53466" y="0"/>
                  </a:cubicBezTo>
                  <a:close/>
                </a:path>
              </a:pathLst>
            </a:custGeom>
            <a:solidFill>
              <a:srgbClr val="C8F3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6"/>
            <p:cNvSpPr txBox="1"/>
            <p:nvPr/>
          </p:nvSpPr>
          <p:spPr>
            <a:xfrm>
              <a:off x="0" y="28575"/>
              <a:ext cx="1944983" cy="4636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8" name="Google Shape;178;p16"/>
          <p:cNvSpPr txBox="1"/>
          <p:nvPr/>
        </p:nvSpPr>
        <p:spPr>
          <a:xfrm>
            <a:off x="10321999" y="7708643"/>
            <a:ext cx="2627915" cy="339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3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213B00"/>
                </a:solidFill>
                <a:latin typeface="Arial"/>
                <a:ea typeface="Arial"/>
                <a:cs typeface="Arial"/>
                <a:sym typeface="Arial"/>
              </a:rPr>
              <a:t>ECONOMIC</a:t>
            </a:r>
            <a:endParaRPr/>
          </a:p>
        </p:txBody>
      </p:sp>
      <p:sp>
        <p:nvSpPr>
          <p:cNvPr id="179" name="Google Shape;179;p16"/>
          <p:cNvSpPr txBox="1"/>
          <p:nvPr/>
        </p:nvSpPr>
        <p:spPr>
          <a:xfrm>
            <a:off x="10129525" y="8189223"/>
            <a:ext cx="6706800" cy="7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26695" lvl="1" marL="45339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13B00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213B00"/>
                </a:solidFill>
                <a:latin typeface="Arial"/>
                <a:ea typeface="Arial"/>
                <a:cs typeface="Arial"/>
                <a:sym typeface="Arial"/>
              </a:rPr>
              <a:t>Example goes here</a:t>
            </a:r>
            <a:endParaRPr/>
          </a:p>
          <a:p>
            <a:pPr indent="-226695" lvl="1" marL="45339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13B00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213B00"/>
                </a:solidFill>
                <a:latin typeface="Arial"/>
                <a:ea typeface="Arial"/>
                <a:cs typeface="Arial"/>
                <a:sym typeface="Arial"/>
              </a:rPr>
              <a:t>Example goes here</a:t>
            </a:r>
            <a:endParaRPr/>
          </a:p>
          <a:p>
            <a:pPr indent="-226695" lvl="1" marL="45339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13B00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213B00"/>
                </a:solidFill>
                <a:latin typeface="Arial"/>
                <a:ea typeface="Arial"/>
                <a:cs typeface="Arial"/>
                <a:sym typeface="Arial"/>
              </a:rPr>
              <a:t>Example goes here</a:t>
            </a:r>
            <a:endParaRPr/>
          </a:p>
        </p:txBody>
      </p:sp>
      <p:grpSp>
        <p:nvGrpSpPr>
          <p:cNvPr id="180" name="Google Shape;180;p16"/>
          <p:cNvGrpSpPr/>
          <p:nvPr/>
        </p:nvGrpSpPr>
        <p:grpSpPr>
          <a:xfrm>
            <a:off x="3722011" y="7411503"/>
            <a:ext cx="2490183" cy="1853794"/>
            <a:chOff x="0" y="0"/>
            <a:chExt cx="655851" cy="488242"/>
          </a:xfrm>
        </p:grpSpPr>
        <p:sp>
          <p:nvSpPr>
            <p:cNvPr id="181" name="Google Shape;181;p16"/>
            <p:cNvSpPr/>
            <p:nvPr/>
          </p:nvSpPr>
          <p:spPr>
            <a:xfrm>
              <a:off x="0" y="0"/>
              <a:ext cx="655851" cy="488242"/>
            </a:xfrm>
            <a:custGeom>
              <a:rect b="b" l="l" r="r" t="t"/>
              <a:pathLst>
                <a:path extrusionOk="0" h="488242" w="655851">
                  <a:moveTo>
                    <a:pt x="158558" y="0"/>
                  </a:moveTo>
                  <a:lnTo>
                    <a:pt x="497293" y="0"/>
                  </a:lnTo>
                  <a:cubicBezTo>
                    <a:pt x="584862" y="0"/>
                    <a:pt x="655851" y="70989"/>
                    <a:pt x="655851" y="158558"/>
                  </a:cubicBezTo>
                  <a:lnTo>
                    <a:pt x="655851" y="329684"/>
                  </a:lnTo>
                  <a:cubicBezTo>
                    <a:pt x="655851" y="417253"/>
                    <a:pt x="584862" y="488242"/>
                    <a:pt x="497293" y="488242"/>
                  </a:cubicBezTo>
                  <a:lnTo>
                    <a:pt x="158558" y="488242"/>
                  </a:lnTo>
                  <a:cubicBezTo>
                    <a:pt x="70989" y="488242"/>
                    <a:pt x="0" y="417253"/>
                    <a:pt x="0" y="329684"/>
                  </a:cubicBezTo>
                  <a:lnTo>
                    <a:pt x="0" y="158558"/>
                  </a:lnTo>
                  <a:cubicBezTo>
                    <a:pt x="0" y="70989"/>
                    <a:pt x="70989" y="0"/>
                    <a:pt x="158558" y="0"/>
                  </a:cubicBezTo>
                  <a:close/>
                </a:path>
              </a:pathLst>
            </a:custGeom>
            <a:solidFill>
              <a:srgbClr val="C8F3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6"/>
            <p:cNvSpPr txBox="1"/>
            <p:nvPr/>
          </p:nvSpPr>
          <p:spPr>
            <a:xfrm>
              <a:off x="0" y="28575"/>
              <a:ext cx="655851" cy="4596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3" name="Google Shape;183;p16"/>
          <p:cNvSpPr txBox="1"/>
          <p:nvPr/>
        </p:nvSpPr>
        <p:spPr>
          <a:xfrm>
            <a:off x="4021465" y="8216837"/>
            <a:ext cx="1891276" cy="2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95" u="none" cap="none" strike="noStrike">
                <a:solidFill>
                  <a:srgbClr val="213B00"/>
                </a:solidFill>
                <a:latin typeface="Arial"/>
                <a:ea typeface="Arial"/>
                <a:cs typeface="Arial"/>
                <a:sym typeface="Arial"/>
              </a:rPr>
              <a:t>SOCIAL</a:t>
            </a:r>
            <a:endParaRPr/>
          </a:p>
        </p:txBody>
      </p:sp>
      <p:sp>
        <p:nvSpPr>
          <p:cNvPr id="184" name="Google Shape;184;p16"/>
          <p:cNvSpPr txBox="1"/>
          <p:nvPr/>
        </p:nvSpPr>
        <p:spPr>
          <a:xfrm>
            <a:off x="1028700" y="1421947"/>
            <a:ext cx="16230600" cy="7123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199" u="none" cap="none" strike="noStrike">
                <a:solidFill>
                  <a:srgbClr val="C8F3AA"/>
                </a:solidFill>
                <a:latin typeface="Arial"/>
                <a:ea typeface="Arial"/>
                <a:cs typeface="Arial"/>
                <a:sym typeface="Arial"/>
              </a:rPr>
              <a:t>THREE PILLARS OF SUSTAINABILITY</a:t>
            </a:r>
            <a:endParaRPr/>
          </a:p>
        </p:txBody>
      </p:sp>
      <p:cxnSp>
        <p:nvCxnSpPr>
          <p:cNvPr id="185" name="Google Shape;185;p16"/>
          <p:cNvCxnSpPr/>
          <p:nvPr/>
        </p:nvCxnSpPr>
        <p:spPr>
          <a:xfrm>
            <a:off x="1028700" y="1009650"/>
            <a:ext cx="16230600" cy="19050"/>
          </a:xfrm>
          <a:prstGeom prst="straightConnector1">
            <a:avLst/>
          </a:prstGeom>
          <a:noFill/>
          <a:ln cap="flat" cmpd="sng" w="19050">
            <a:solidFill>
              <a:srgbClr val="C8F3AA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7C6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Google Shape;190;p17"/>
          <p:cNvGrpSpPr/>
          <p:nvPr/>
        </p:nvGrpSpPr>
        <p:grpSpPr>
          <a:xfrm>
            <a:off x="-102519" y="5172952"/>
            <a:ext cx="18491616" cy="5738967"/>
            <a:chOff x="0" y="0"/>
            <a:chExt cx="4870220" cy="1511498"/>
          </a:xfrm>
        </p:grpSpPr>
        <p:sp>
          <p:nvSpPr>
            <p:cNvPr id="191" name="Google Shape;191;p17"/>
            <p:cNvSpPr/>
            <p:nvPr/>
          </p:nvSpPr>
          <p:spPr>
            <a:xfrm>
              <a:off x="0" y="0"/>
              <a:ext cx="4870220" cy="1511498"/>
            </a:xfrm>
            <a:custGeom>
              <a:rect b="b" l="l" r="r" t="t"/>
              <a:pathLst>
                <a:path extrusionOk="0" h="1511498" w="4870220">
                  <a:moveTo>
                    <a:pt x="0" y="0"/>
                  </a:moveTo>
                  <a:lnTo>
                    <a:pt x="4870220" y="0"/>
                  </a:lnTo>
                  <a:lnTo>
                    <a:pt x="4870220" y="1511498"/>
                  </a:lnTo>
                  <a:lnTo>
                    <a:pt x="0" y="15114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92" name="Google Shape;192;p17"/>
            <p:cNvSpPr txBox="1"/>
            <p:nvPr/>
          </p:nvSpPr>
          <p:spPr>
            <a:xfrm>
              <a:off x="0" y="28575"/>
              <a:ext cx="4870220" cy="14829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3" name="Google Shape;193;p17"/>
          <p:cNvSpPr/>
          <p:nvPr/>
        </p:nvSpPr>
        <p:spPr>
          <a:xfrm>
            <a:off x="5903238" y="2561288"/>
            <a:ext cx="11512980" cy="7267568"/>
          </a:xfrm>
          <a:custGeom>
            <a:rect b="b" l="l" r="r" t="t"/>
            <a:pathLst>
              <a:path extrusionOk="0" h="7267568" w="11512980">
                <a:moveTo>
                  <a:pt x="0" y="0"/>
                </a:moveTo>
                <a:lnTo>
                  <a:pt x="11512980" y="0"/>
                </a:lnTo>
                <a:lnTo>
                  <a:pt x="11512980" y="7267569"/>
                </a:lnTo>
                <a:lnTo>
                  <a:pt x="0" y="72675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4" name="Google Shape;194;p17"/>
          <p:cNvSpPr/>
          <p:nvPr/>
        </p:nvSpPr>
        <p:spPr>
          <a:xfrm rot="-5400000">
            <a:off x="-468176" y="3901246"/>
            <a:ext cx="7267568" cy="4587653"/>
          </a:xfrm>
          <a:custGeom>
            <a:rect b="b" l="l" r="r" t="t"/>
            <a:pathLst>
              <a:path extrusionOk="0" h="4587653" w="7267568">
                <a:moveTo>
                  <a:pt x="0" y="0"/>
                </a:moveTo>
                <a:lnTo>
                  <a:pt x="7267569" y="0"/>
                </a:lnTo>
                <a:lnTo>
                  <a:pt x="7267569" y="4587653"/>
                </a:lnTo>
                <a:lnTo>
                  <a:pt x="0" y="45876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95" name="Google Shape;195;p17"/>
          <p:cNvGrpSpPr/>
          <p:nvPr/>
        </p:nvGrpSpPr>
        <p:grpSpPr>
          <a:xfrm>
            <a:off x="1092438" y="8455454"/>
            <a:ext cx="725897" cy="725897"/>
            <a:chOff x="0" y="0"/>
            <a:chExt cx="812800" cy="812800"/>
          </a:xfrm>
        </p:grpSpPr>
        <p:sp>
          <p:nvSpPr>
            <p:cNvPr id="196" name="Google Shape;196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7C6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1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8" name="Google Shape;198;p17"/>
          <p:cNvGrpSpPr/>
          <p:nvPr/>
        </p:nvGrpSpPr>
        <p:grpSpPr>
          <a:xfrm>
            <a:off x="1907796" y="8455454"/>
            <a:ext cx="725897" cy="725897"/>
            <a:chOff x="0" y="0"/>
            <a:chExt cx="812800" cy="812800"/>
          </a:xfrm>
        </p:grpSpPr>
        <p:sp>
          <p:nvSpPr>
            <p:cNvPr id="199" name="Google Shape;199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4E8AF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1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1" name="Google Shape;201;p17"/>
          <p:cNvGrpSpPr/>
          <p:nvPr/>
        </p:nvGrpSpPr>
        <p:grpSpPr>
          <a:xfrm>
            <a:off x="2786093" y="8455454"/>
            <a:ext cx="725897" cy="725897"/>
            <a:chOff x="0" y="0"/>
            <a:chExt cx="812800" cy="812800"/>
          </a:xfrm>
        </p:grpSpPr>
        <p:sp>
          <p:nvSpPr>
            <p:cNvPr id="202" name="Google Shape;202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7D2FF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1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4" name="Google Shape;204;p17"/>
          <p:cNvGrpSpPr/>
          <p:nvPr/>
        </p:nvGrpSpPr>
        <p:grpSpPr>
          <a:xfrm>
            <a:off x="3662597" y="8455454"/>
            <a:ext cx="725897" cy="725897"/>
            <a:chOff x="0" y="0"/>
            <a:chExt cx="812800" cy="812800"/>
          </a:xfrm>
        </p:grpSpPr>
        <p:sp>
          <p:nvSpPr>
            <p:cNvPr id="205" name="Google Shape;205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68EFF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1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7" name="Google Shape;207;p17"/>
          <p:cNvGrpSpPr/>
          <p:nvPr/>
        </p:nvGrpSpPr>
        <p:grpSpPr>
          <a:xfrm>
            <a:off x="4539998" y="8455454"/>
            <a:ext cx="725897" cy="725897"/>
            <a:chOff x="0" y="0"/>
            <a:chExt cx="812800" cy="812800"/>
          </a:xfrm>
        </p:grpSpPr>
        <p:sp>
          <p:nvSpPr>
            <p:cNvPr id="208" name="Google Shape;208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F72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1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0" name="Google Shape;210;p17"/>
          <p:cNvSpPr/>
          <p:nvPr/>
        </p:nvSpPr>
        <p:spPr>
          <a:xfrm>
            <a:off x="6585513" y="4130118"/>
            <a:ext cx="2269283" cy="1767204"/>
          </a:xfrm>
          <a:custGeom>
            <a:rect b="b" l="l" r="r" t="t"/>
            <a:pathLst>
              <a:path extrusionOk="0" h="1767204" w="2269283">
                <a:moveTo>
                  <a:pt x="0" y="0"/>
                </a:moveTo>
                <a:lnTo>
                  <a:pt x="2269283" y="0"/>
                </a:lnTo>
                <a:lnTo>
                  <a:pt x="2269283" y="1767205"/>
                </a:lnTo>
                <a:lnTo>
                  <a:pt x="0" y="17672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1" name="Google Shape;211;p17"/>
          <p:cNvSpPr/>
          <p:nvPr/>
        </p:nvSpPr>
        <p:spPr>
          <a:xfrm>
            <a:off x="9152033" y="3980697"/>
            <a:ext cx="2106941" cy="2014762"/>
          </a:xfrm>
          <a:custGeom>
            <a:rect b="b" l="l" r="r" t="t"/>
            <a:pathLst>
              <a:path extrusionOk="0" h="2014762" w="2106941">
                <a:moveTo>
                  <a:pt x="0" y="0"/>
                </a:moveTo>
                <a:lnTo>
                  <a:pt x="2106941" y="0"/>
                </a:lnTo>
                <a:lnTo>
                  <a:pt x="2106941" y="2014762"/>
                </a:lnTo>
                <a:lnTo>
                  <a:pt x="0" y="2014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2" name="Google Shape;212;p17"/>
          <p:cNvSpPr/>
          <p:nvPr/>
        </p:nvSpPr>
        <p:spPr>
          <a:xfrm>
            <a:off x="6430985" y="6786289"/>
            <a:ext cx="2310434" cy="2036070"/>
          </a:xfrm>
          <a:custGeom>
            <a:rect b="b" l="l" r="r" t="t"/>
            <a:pathLst>
              <a:path extrusionOk="0" h="2036070" w="2310434">
                <a:moveTo>
                  <a:pt x="0" y="0"/>
                </a:moveTo>
                <a:lnTo>
                  <a:pt x="2310434" y="0"/>
                </a:lnTo>
                <a:lnTo>
                  <a:pt x="2310434" y="2036071"/>
                </a:lnTo>
                <a:lnTo>
                  <a:pt x="0" y="20360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3" name="Google Shape;213;p17"/>
          <p:cNvSpPr/>
          <p:nvPr/>
        </p:nvSpPr>
        <p:spPr>
          <a:xfrm>
            <a:off x="8884294" y="6478066"/>
            <a:ext cx="2814342" cy="2652518"/>
          </a:xfrm>
          <a:custGeom>
            <a:rect b="b" l="l" r="r" t="t"/>
            <a:pathLst>
              <a:path extrusionOk="0" h="2652518" w="2814342">
                <a:moveTo>
                  <a:pt x="0" y="0"/>
                </a:moveTo>
                <a:lnTo>
                  <a:pt x="2814343" y="0"/>
                </a:lnTo>
                <a:lnTo>
                  <a:pt x="2814343" y="2652517"/>
                </a:lnTo>
                <a:lnTo>
                  <a:pt x="0" y="26525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4" name="Google Shape;214;p17"/>
          <p:cNvSpPr/>
          <p:nvPr/>
        </p:nvSpPr>
        <p:spPr>
          <a:xfrm>
            <a:off x="11644736" y="4130118"/>
            <a:ext cx="2294077" cy="2030258"/>
          </a:xfrm>
          <a:custGeom>
            <a:rect b="b" l="l" r="r" t="t"/>
            <a:pathLst>
              <a:path extrusionOk="0" h="2030258" w="2294077">
                <a:moveTo>
                  <a:pt x="0" y="0"/>
                </a:moveTo>
                <a:lnTo>
                  <a:pt x="2294077" y="0"/>
                </a:lnTo>
                <a:lnTo>
                  <a:pt x="2294077" y="2030259"/>
                </a:lnTo>
                <a:lnTo>
                  <a:pt x="0" y="20302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5" name="Google Shape;215;p17"/>
          <p:cNvSpPr/>
          <p:nvPr/>
        </p:nvSpPr>
        <p:spPr>
          <a:xfrm>
            <a:off x="12246264" y="7055727"/>
            <a:ext cx="1908519" cy="2038472"/>
          </a:xfrm>
          <a:custGeom>
            <a:rect b="b" l="l" r="r" t="t"/>
            <a:pathLst>
              <a:path extrusionOk="0" h="2038472" w="1908519">
                <a:moveTo>
                  <a:pt x="0" y="0"/>
                </a:moveTo>
                <a:lnTo>
                  <a:pt x="1908520" y="0"/>
                </a:lnTo>
                <a:lnTo>
                  <a:pt x="1908520" y="2038471"/>
                </a:lnTo>
                <a:lnTo>
                  <a:pt x="0" y="20384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6" name="Google Shape;216;p17"/>
          <p:cNvSpPr/>
          <p:nvPr/>
        </p:nvSpPr>
        <p:spPr>
          <a:xfrm>
            <a:off x="14487067" y="4055413"/>
            <a:ext cx="2093302" cy="2235079"/>
          </a:xfrm>
          <a:custGeom>
            <a:rect b="b" l="l" r="r" t="t"/>
            <a:pathLst>
              <a:path extrusionOk="0" h="2235079" w="2093302">
                <a:moveTo>
                  <a:pt x="0" y="0"/>
                </a:moveTo>
                <a:lnTo>
                  <a:pt x="2093301" y="0"/>
                </a:lnTo>
                <a:lnTo>
                  <a:pt x="2093301" y="2235079"/>
                </a:lnTo>
                <a:lnTo>
                  <a:pt x="0" y="22350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7" name="Google Shape;217;p17"/>
          <p:cNvSpPr/>
          <p:nvPr/>
        </p:nvSpPr>
        <p:spPr>
          <a:xfrm>
            <a:off x="14599623" y="7070585"/>
            <a:ext cx="2129198" cy="2059999"/>
          </a:xfrm>
          <a:custGeom>
            <a:rect b="b" l="l" r="r" t="t"/>
            <a:pathLst>
              <a:path extrusionOk="0" h="2059999" w="2129198">
                <a:moveTo>
                  <a:pt x="0" y="0"/>
                </a:moveTo>
                <a:lnTo>
                  <a:pt x="2129198" y="0"/>
                </a:lnTo>
                <a:lnTo>
                  <a:pt x="2129198" y="2059998"/>
                </a:lnTo>
                <a:lnTo>
                  <a:pt x="0" y="20599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8" name="Google Shape;218;p17"/>
          <p:cNvSpPr/>
          <p:nvPr/>
        </p:nvSpPr>
        <p:spPr>
          <a:xfrm>
            <a:off x="9380643" y="2825638"/>
            <a:ext cx="4558170" cy="854811"/>
          </a:xfrm>
          <a:custGeom>
            <a:rect b="b" l="l" r="r" t="t"/>
            <a:pathLst>
              <a:path extrusionOk="0" h="854811" w="4558170">
                <a:moveTo>
                  <a:pt x="0" y="0"/>
                </a:moveTo>
                <a:lnTo>
                  <a:pt x="4558170" y="0"/>
                </a:lnTo>
                <a:lnTo>
                  <a:pt x="4558170" y="854811"/>
                </a:lnTo>
                <a:lnTo>
                  <a:pt x="0" y="8548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-39977" l="0" r="0" t="-39979"/>
            </a:stretch>
          </a:blipFill>
          <a:ln>
            <a:noFill/>
          </a:ln>
        </p:spPr>
      </p:sp>
      <p:sp>
        <p:nvSpPr>
          <p:cNvPr id="219" name="Google Shape;219;p17"/>
          <p:cNvSpPr txBox="1"/>
          <p:nvPr/>
        </p:nvSpPr>
        <p:spPr>
          <a:xfrm>
            <a:off x="1016125" y="3871890"/>
            <a:ext cx="4181285" cy="5100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uses the following free fonts:</a:t>
            </a:r>
            <a:endParaRPr/>
          </a:p>
        </p:txBody>
      </p:sp>
      <p:sp>
        <p:nvSpPr>
          <p:cNvPr id="220" name="Google Shape;220;p17"/>
          <p:cNvSpPr txBox="1"/>
          <p:nvPr/>
        </p:nvSpPr>
        <p:spPr>
          <a:xfrm>
            <a:off x="922734" y="6875863"/>
            <a:ext cx="4368067" cy="2528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You can find these fonts online too.</a:t>
            </a:r>
            <a:endParaRPr/>
          </a:p>
        </p:txBody>
      </p:sp>
      <p:sp>
        <p:nvSpPr>
          <p:cNvPr id="221" name="Google Shape;221;p17"/>
          <p:cNvSpPr txBox="1"/>
          <p:nvPr/>
        </p:nvSpPr>
        <p:spPr>
          <a:xfrm>
            <a:off x="1531500" y="5101445"/>
            <a:ext cx="3150536" cy="3725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97" u="none" cap="none" strike="noStrik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rPr>
              <a:t>Arvo</a:t>
            </a:r>
            <a:endParaRPr/>
          </a:p>
        </p:txBody>
      </p:sp>
      <p:sp>
        <p:nvSpPr>
          <p:cNvPr id="222" name="Google Shape;222;p17"/>
          <p:cNvSpPr txBox="1"/>
          <p:nvPr/>
        </p:nvSpPr>
        <p:spPr>
          <a:xfrm>
            <a:off x="1367053" y="6109337"/>
            <a:ext cx="3479429" cy="3630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97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Assistant</a:t>
            </a:r>
            <a:endParaRPr/>
          </a:p>
        </p:txBody>
      </p:sp>
      <p:sp>
        <p:nvSpPr>
          <p:cNvPr id="223" name="Google Shape;223;p17"/>
          <p:cNvSpPr txBox="1"/>
          <p:nvPr/>
        </p:nvSpPr>
        <p:spPr>
          <a:xfrm>
            <a:off x="2162237" y="4807488"/>
            <a:ext cx="1889061" cy="2059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7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TITLES:</a:t>
            </a:r>
            <a:endParaRPr/>
          </a:p>
        </p:txBody>
      </p:sp>
      <p:sp>
        <p:nvSpPr>
          <p:cNvPr id="224" name="Google Shape;224;p17"/>
          <p:cNvSpPr txBox="1"/>
          <p:nvPr/>
        </p:nvSpPr>
        <p:spPr>
          <a:xfrm>
            <a:off x="2162237" y="5808181"/>
            <a:ext cx="1889061" cy="2059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7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BODY TEXT:</a:t>
            </a:r>
            <a:endParaRPr/>
          </a:p>
        </p:txBody>
      </p:sp>
      <p:sp>
        <p:nvSpPr>
          <p:cNvPr id="225" name="Google Shape;225;p17"/>
          <p:cNvSpPr txBox="1"/>
          <p:nvPr/>
        </p:nvSpPr>
        <p:spPr>
          <a:xfrm>
            <a:off x="1092438" y="9296506"/>
            <a:ext cx="725897" cy="1810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#FFE7C6</a:t>
            </a:r>
            <a:endParaRPr/>
          </a:p>
        </p:txBody>
      </p:sp>
      <p:sp>
        <p:nvSpPr>
          <p:cNvPr id="226" name="Google Shape;226;p17"/>
          <p:cNvSpPr txBox="1"/>
          <p:nvPr/>
        </p:nvSpPr>
        <p:spPr>
          <a:xfrm>
            <a:off x="1907796" y="9296506"/>
            <a:ext cx="725897" cy="1810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#C4E8AF</a:t>
            </a:r>
            <a:endParaRPr/>
          </a:p>
        </p:txBody>
      </p:sp>
      <p:sp>
        <p:nvSpPr>
          <p:cNvPr id="227" name="Google Shape;227;p17"/>
          <p:cNvSpPr txBox="1"/>
          <p:nvPr/>
        </p:nvSpPr>
        <p:spPr>
          <a:xfrm>
            <a:off x="2786093" y="9296506"/>
            <a:ext cx="725897" cy="1810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#D7D2FF</a:t>
            </a:r>
            <a:endParaRPr/>
          </a:p>
        </p:txBody>
      </p:sp>
      <p:sp>
        <p:nvSpPr>
          <p:cNvPr id="228" name="Google Shape;228;p17"/>
          <p:cNvSpPr txBox="1"/>
          <p:nvPr/>
        </p:nvSpPr>
        <p:spPr>
          <a:xfrm>
            <a:off x="3662597" y="9296506"/>
            <a:ext cx="725897" cy="1810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#968EFF</a:t>
            </a:r>
            <a:endParaRPr/>
          </a:p>
        </p:txBody>
      </p:sp>
      <p:sp>
        <p:nvSpPr>
          <p:cNvPr id="229" name="Google Shape;229;p17"/>
          <p:cNvSpPr txBox="1"/>
          <p:nvPr/>
        </p:nvSpPr>
        <p:spPr>
          <a:xfrm>
            <a:off x="4539998" y="9296506"/>
            <a:ext cx="725897" cy="1810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#FF6F72</a:t>
            </a:r>
            <a:endParaRPr/>
          </a:p>
        </p:txBody>
      </p:sp>
      <p:sp>
        <p:nvSpPr>
          <p:cNvPr id="230" name="Google Shape;230;p17"/>
          <p:cNvSpPr/>
          <p:nvPr/>
        </p:nvSpPr>
        <p:spPr>
          <a:xfrm>
            <a:off x="2881722" y="593837"/>
            <a:ext cx="12524556" cy="1589108"/>
          </a:xfrm>
          <a:custGeom>
            <a:rect b="b" l="l" r="r" t="t"/>
            <a:pathLst>
              <a:path extrusionOk="0" h="1589108" w="12524556">
                <a:moveTo>
                  <a:pt x="0" y="0"/>
                </a:moveTo>
                <a:lnTo>
                  <a:pt x="12524556" y="0"/>
                </a:lnTo>
                <a:lnTo>
                  <a:pt x="12524556" y="1589109"/>
                </a:lnTo>
                <a:lnTo>
                  <a:pt x="0" y="15891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-80233" l="-1079" r="0" t="-88627"/>
            </a:stretch>
          </a:blipFill>
          <a:ln>
            <a:noFill/>
          </a:ln>
        </p:spPr>
      </p:sp>
      <p:sp>
        <p:nvSpPr>
          <p:cNvPr id="231" name="Google Shape;231;p17"/>
          <p:cNvSpPr txBox="1"/>
          <p:nvPr/>
        </p:nvSpPr>
        <p:spPr>
          <a:xfrm>
            <a:off x="3800933" y="1665957"/>
            <a:ext cx="10686133" cy="3143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Use these in your presentation. Delete or hide this page before presenting. </a:t>
            </a:r>
            <a:endParaRPr/>
          </a:p>
        </p:txBody>
      </p:sp>
      <p:sp>
        <p:nvSpPr>
          <p:cNvPr id="232" name="Google Shape;232;p17"/>
          <p:cNvSpPr txBox="1"/>
          <p:nvPr/>
        </p:nvSpPr>
        <p:spPr>
          <a:xfrm>
            <a:off x="5469973" y="849736"/>
            <a:ext cx="7348055" cy="715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300" u="none" cap="none" strike="noStrik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rPr>
              <a:t>Resource Page</a:t>
            </a:r>
            <a:endParaRPr/>
          </a:p>
        </p:txBody>
      </p:sp>
      <p:sp>
        <p:nvSpPr>
          <p:cNvPr id="233" name="Google Shape;233;p17"/>
          <p:cNvSpPr txBox="1"/>
          <p:nvPr/>
        </p:nvSpPr>
        <p:spPr>
          <a:xfrm>
            <a:off x="9871511" y="3112826"/>
            <a:ext cx="3576433" cy="3185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rPr>
              <a:t>Design Elements / Icons</a:t>
            </a:r>
            <a:endParaRPr/>
          </a:p>
        </p:txBody>
      </p:sp>
      <p:sp>
        <p:nvSpPr>
          <p:cNvPr id="234" name="Google Shape;234;p17"/>
          <p:cNvSpPr/>
          <p:nvPr/>
        </p:nvSpPr>
        <p:spPr>
          <a:xfrm>
            <a:off x="1549540" y="2852972"/>
            <a:ext cx="3232138" cy="755530"/>
          </a:xfrm>
          <a:custGeom>
            <a:rect b="b" l="l" r="r" t="t"/>
            <a:pathLst>
              <a:path extrusionOk="0" h="755530" w="3232138">
                <a:moveTo>
                  <a:pt x="0" y="0"/>
                </a:moveTo>
                <a:lnTo>
                  <a:pt x="3232137" y="0"/>
                </a:lnTo>
                <a:lnTo>
                  <a:pt x="3232137" y="755529"/>
                </a:lnTo>
                <a:lnTo>
                  <a:pt x="0" y="7555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-22187" l="0" r="0" t="-22189"/>
            </a:stretch>
          </a:blipFill>
          <a:ln>
            <a:noFill/>
          </a:ln>
        </p:spPr>
      </p:sp>
      <p:sp>
        <p:nvSpPr>
          <p:cNvPr id="235" name="Google Shape;235;p17"/>
          <p:cNvSpPr txBox="1"/>
          <p:nvPr/>
        </p:nvSpPr>
        <p:spPr>
          <a:xfrm>
            <a:off x="2430150" y="3063468"/>
            <a:ext cx="1470918" cy="3726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99" u="none" cap="none" strike="noStrik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rPr>
              <a:t>Fonts</a:t>
            </a:r>
            <a:endParaRPr/>
          </a:p>
        </p:txBody>
      </p:sp>
      <p:sp>
        <p:nvSpPr>
          <p:cNvPr id="236" name="Google Shape;236;p17"/>
          <p:cNvSpPr/>
          <p:nvPr/>
        </p:nvSpPr>
        <p:spPr>
          <a:xfrm>
            <a:off x="1549540" y="7506687"/>
            <a:ext cx="3232138" cy="755530"/>
          </a:xfrm>
          <a:custGeom>
            <a:rect b="b" l="l" r="r" t="t"/>
            <a:pathLst>
              <a:path extrusionOk="0" h="755530" w="3232138">
                <a:moveTo>
                  <a:pt x="0" y="0"/>
                </a:moveTo>
                <a:lnTo>
                  <a:pt x="3232137" y="0"/>
                </a:lnTo>
                <a:lnTo>
                  <a:pt x="3232137" y="755530"/>
                </a:lnTo>
                <a:lnTo>
                  <a:pt x="0" y="7555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-22187" l="0" r="0" t="-22189"/>
            </a:stretch>
          </a:blipFill>
          <a:ln>
            <a:noFill/>
          </a:ln>
        </p:spPr>
      </p:sp>
      <p:sp>
        <p:nvSpPr>
          <p:cNvPr id="237" name="Google Shape;237;p17"/>
          <p:cNvSpPr txBox="1"/>
          <p:nvPr/>
        </p:nvSpPr>
        <p:spPr>
          <a:xfrm>
            <a:off x="2430150" y="7717184"/>
            <a:ext cx="1470918" cy="3726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99" u="none" cap="none" strike="noStrik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rPr>
              <a:t>Colors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7C6"/>
        </a:soli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8"/>
          <p:cNvSpPr/>
          <p:nvPr/>
        </p:nvSpPr>
        <p:spPr>
          <a:xfrm>
            <a:off x="2785524" y="720656"/>
            <a:ext cx="12716952" cy="2125019"/>
          </a:xfrm>
          <a:custGeom>
            <a:rect b="b" l="l" r="r" t="t"/>
            <a:pathLst>
              <a:path extrusionOk="0" h="2125019" w="12716952">
                <a:moveTo>
                  <a:pt x="0" y="0"/>
                </a:moveTo>
                <a:lnTo>
                  <a:pt x="12716952" y="0"/>
                </a:lnTo>
                <a:lnTo>
                  <a:pt x="12716952" y="2125019"/>
                </a:lnTo>
                <a:lnTo>
                  <a:pt x="0" y="21250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52071" l="-1079" r="0" t="-52073"/>
            </a:stretch>
          </a:blipFill>
          <a:ln>
            <a:noFill/>
          </a:ln>
        </p:spPr>
      </p:sp>
      <p:sp>
        <p:nvSpPr>
          <p:cNvPr id="243" name="Google Shape;243;p18"/>
          <p:cNvSpPr txBox="1"/>
          <p:nvPr/>
        </p:nvSpPr>
        <p:spPr>
          <a:xfrm>
            <a:off x="8180244" y="1411653"/>
            <a:ext cx="6632835" cy="7430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 is free for everyone to use, thanks to the following:</a:t>
            </a:r>
            <a:endParaRPr/>
          </a:p>
        </p:txBody>
      </p:sp>
      <p:grpSp>
        <p:nvGrpSpPr>
          <p:cNvPr id="244" name="Google Shape;244;p18"/>
          <p:cNvGrpSpPr/>
          <p:nvPr/>
        </p:nvGrpSpPr>
        <p:grpSpPr>
          <a:xfrm>
            <a:off x="0" y="8366784"/>
            <a:ext cx="18288000" cy="1920216"/>
            <a:chOff x="0" y="0"/>
            <a:chExt cx="4816593" cy="505736"/>
          </a:xfrm>
        </p:grpSpPr>
        <p:sp>
          <p:nvSpPr>
            <p:cNvPr id="245" name="Google Shape;245;p18"/>
            <p:cNvSpPr/>
            <p:nvPr/>
          </p:nvSpPr>
          <p:spPr>
            <a:xfrm>
              <a:off x="0" y="0"/>
              <a:ext cx="4816592" cy="505736"/>
            </a:xfrm>
            <a:custGeom>
              <a:rect b="b" l="l" r="r" t="t"/>
              <a:pathLst>
                <a:path extrusionOk="0" h="505736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505736"/>
                  </a:lnTo>
                  <a:lnTo>
                    <a:pt x="0" y="5057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46" name="Google Shape;246;p18"/>
            <p:cNvSpPr txBox="1"/>
            <p:nvPr/>
          </p:nvSpPr>
          <p:spPr>
            <a:xfrm>
              <a:off x="0" y="38100"/>
              <a:ext cx="4816593" cy="4676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7" name="Google Shape;247;p18"/>
          <p:cNvSpPr txBox="1"/>
          <p:nvPr/>
        </p:nvSpPr>
        <p:spPr>
          <a:xfrm>
            <a:off x="4728475" y="9044326"/>
            <a:ext cx="8831051" cy="5841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rPr>
              <a:t>Happy designing!</a:t>
            </a:r>
            <a:endParaRPr/>
          </a:p>
        </p:txBody>
      </p:sp>
      <p:sp>
        <p:nvSpPr>
          <p:cNvPr id="248" name="Google Shape;248;p18"/>
          <p:cNvSpPr/>
          <p:nvPr/>
        </p:nvSpPr>
        <p:spPr>
          <a:xfrm>
            <a:off x="2785524" y="3721186"/>
            <a:ext cx="5725449" cy="3614190"/>
          </a:xfrm>
          <a:custGeom>
            <a:rect b="b" l="l" r="r" t="t"/>
            <a:pathLst>
              <a:path extrusionOk="0" h="3614190" w="5725449">
                <a:moveTo>
                  <a:pt x="0" y="0"/>
                </a:moveTo>
                <a:lnTo>
                  <a:pt x="5725450" y="0"/>
                </a:lnTo>
                <a:lnTo>
                  <a:pt x="5725450" y="3614189"/>
                </a:lnTo>
                <a:lnTo>
                  <a:pt x="0" y="36141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9" name="Google Shape;249;p18"/>
          <p:cNvSpPr txBox="1"/>
          <p:nvPr/>
        </p:nvSpPr>
        <p:spPr>
          <a:xfrm>
            <a:off x="3116253" y="6277290"/>
            <a:ext cx="5063991" cy="3143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this presentation template</a:t>
            </a:r>
            <a:endParaRPr/>
          </a:p>
        </p:txBody>
      </p:sp>
      <p:sp>
        <p:nvSpPr>
          <p:cNvPr id="250" name="Google Shape;250;p18"/>
          <p:cNvSpPr/>
          <p:nvPr/>
        </p:nvSpPr>
        <p:spPr>
          <a:xfrm>
            <a:off x="9777026" y="3721186"/>
            <a:ext cx="5725449" cy="3614190"/>
          </a:xfrm>
          <a:custGeom>
            <a:rect b="b" l="l" r="r" t="t"/>
            <a:pathLst>
              <a:path extrusionOk="0" h="3614190" w="5725449">
                <a:moveTo>
                  <a:pt x="0" y="0"/>
                </a:moveTo>
                <a:lnTo>
                  <a:pt x="5725450" y="0"/>
                </a:lnTo>
                <a:lnTo>
                  <a:pt x="5725450" y="3614189"/>
                </a:lnTo>
                <a:lnTo>
                  <a:pt x="0" y="36141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1" name="Google Shape;251;p18"/>
          <p:cNvSpPr txBox="1"/>
          <p:nvPr/>
        </p:nvSpPr>
        <p:spPr>
          <a:xfrm>
            <a:off x="9992912" y="4657157"/>
            <a:ext cx="5293678" cy="1171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Pexels, Pixabay, Sketchify</a:t>
            </a:r>
            <a:endParaRPr/>
          </a:p>
        </p:txBody>
      </p:sp>
      <p:sp>
        <p:nvSpPr>
          <p:cNvPr id="252" name="Google Shape;252;p18"/>
          <p:cNvSpPr txBox="1"/>
          <p:nvPr/>
        </p:nvSpPr>
        <p:spPr>
          <a:xfrm>
            <a:off x="10107756" y="6277290"/>
            <a:ext cx="5063991" cy="3143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the photos, graphics, and elements</a:t>
            </a:r>
            <a:endParaRPr/>
          </a:p>
        </p:txBody>
      </p:sp>
      <p:sp>
        <p:nvSpPr>
          <p:cNvPr id="253" name="Google Shape;253;p18"/>
          <p:cNvSpPr txBox="1"/>
          <p:nvPr/>
        </p:nvSpPr>
        <p:spPr>
          <a:xfrm>
            <a:off x="3762788" y="1337078"/>
            <a:ext cx="3247392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499" u="none" cap="none" strike="noStrik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rPr>
              <a:t>Credits</a:t>
            </a:r>
            <a:endParaRPr/>
          </a:p>
        </p:txBody>
      </p:sp>
      <p:sp>
        <p:nvSpPr>
          <p:cNvPr id="254" name="Google Shape;254;p18"/>
          <p:cNvSpPr/>
          <p:nvPr/>
        </p:nvSpPr>
        <p:spPr>
          <a:xfrm rot="-829222">
            <a:off x="17133079" y="2313583"/>
            <a:ext cx="1499838" cy="1397835"/>
          </a:xfrm>
          <a:custGeom>
            <a:rect b="b" l="l" r="r" t="t"/>
            <a:pathLst>
              <a:path extrusionOk="0" h="1397835" w="1499838">
                <a:moveTo>
                  <a:pt x="0" y="0"/>
                </a:moveTo>
                <a:lnTo>
                  <a:pt x="1499838" y="0"/>
                </a:lnTo>
                <a:lnTo>
                  <a:pt x="1499838" y="1397836"/>
                </a:lnTo>
                <a:lnTo>
                  <a:pt x="0" y="13978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188016" l="0" r="-235638" t="-27093"/>
            </a:stretch>
          </a:blipFill>
          <a:ln>
            <a:noFill/>
          </a:ln>
        </p:spPr>
      </p:sp>
      <p:sp>
        <p:nvSpPr>
          <p:cNvPr id="255" name="Google Shape;255;p18"/>
          <p:cNvSpPr/>
          <p:nvPr/>
        </p:nvSpPr>
        <p:spPr>
          <a:xfrm flipH="1">
            <a:off x="248041" y="5996496"/>
            <a:ext cx="1561317" cy="1190275"/>
          </a:xfrm>
          <a:custGeom>
            <a:rect b="b" l="l" r="r" t="t"/>
            <a:pathLst>
              <a:path extrusionOk="0" h="1190275" w="1561317">
                <a:moveTo>
                  <a:pt x="1561318" y="0"/>
                </a:moveTo>
                <a:lnTo>
                  <a:pt x="0" y="0"/>
                </a:lnTo>
                <a:lnTo>
                  <a:pt x="0" y="1190275"/>
                </a:lnTo>
                <a:lnTo>
                  <a:pt x="1561318" y="1190275"/>
                </a:lnTo>
                <a:lnTo>
                  <a:pt x="1561318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917811" l="-641624" r="-433878" t="0"/>
            </a:stretch>
          </a:blipFill>
          <a:ln>
            <a:noFill/>
          </a:ln>
        </p:spPr>
      </p:sp>
      <p:sp>
        <p:nvSpPr>
          <p:cNvPr id="256" name="Google Shape;256;p18"/>
          <p:cNvSpPr/>
          <p:nvPr/>
        </p:nvSpPr>
        <p:spPr>
          <a:xfrm flipH="1">
            <a:off x="15890468" y="6883293"/>
            <a:ext cx="1087633" cy="1054866"/>
          </a:xfrm>
          <a:custGeom>
            <a:rect b="b" l="l" r="r" t="t"/>
            <a:pathLst>
              <a:path extrusionOk="0" h="1054866" w="1087633">
                <a:moveTo>
                  <a:pt x="1087633" y="0"/>
                </a:moveTo>
                <a:lnTo>
                  <a:pt x="0" y="0"/>
                </a:lnTo>
                <a:lnTo>
                  <a:pt x="0" y="1054866"/>
                </a:lnTo>
                <a:lnTo>
                  <a:pt x="1087633" y="1054866"/>
                </a:lnTo>
                <a:lnTo>
                  <a:pt x="1087633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534296" l="-1173490" r="-221725" t="-383411"/>
            </a:stretch>
          </a:blipFill>
          <a:ln>
            <a:noFill/>
          </a:ln>
        </p:spPr>
      </p:sp>
      <p:sp>
        <p:nvSpPr>
          <p:cNvPr id="257" name="Google Shape;257;p18"/>
          <p:cNvSpPr/>
          <p:nvPr/>
        </p:nvSpPr>
        <p:spPr>
          <a:xfrm rot="-367263">
            <a:off x="1065152" y="1422083"/>
            <a:ext cx="719012" cy="722165"/>
          </a:xfrm>
          <a:custGeom>
            <a:rect b="b" l="l" r="r" t="t"/>
            <a:pathLst>
              <a:path extrusionOk="0" h="722165" w="719012">
                <a:moveTo>
                  <a:pt x="0" y="0"/>
                </a:moveTo>
                <a:lnTo>
                  <a:pt x="719012" y="0"/>
                </a:lnTo>
                <a:lnTo>
                  <a:pt x="719012" y="722165"/>
                </a:lnTo>
                <a:lnTo>
                  <a:pt x="0" y="7221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316007" l="-138105" r="-239404" t="0"/>
            </a:stretch>
          </a:blipFill>
          <a:ln>
            <a:noFill/>
          </a:ln>
        </p:spPr>
      </p:sp>
      <p:pic>
        <p:nvPicPr>
          <p:cNvPr id="258" name="Google Shape;258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38550" y="4657149"/>
            <a:ext cx="4219400" cy="105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