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Heebo"/>
      <p:regular r:id="rId12"/>
      <p:bold r:id="rId13"/>
    </p:embeddedFont>
    <p:embeddedFont>
      <p:font typeface="Heebo Black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ebo-bold.fntdata"/><Relationship Id="rId12" Type="http://schemas.openxmlformats.org/officeDocument/2006/relationships/font" Target="fonts/Heeb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eboBlac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Relationship Id="rId3" Type="http://schemas.openxmlformats.org/officeDocument/2006/relationships/image" Target="../media/image1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9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9.png"/><Relationship Id="rId7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bg>
      <p:bgPr>
        <a:solidFill>
          <a:srgbClr val="C06D17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71200" y="1612275"/>
            <a:ext cx="8332751" cy="70624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Google Shape;17;p3"/>
          <p:cNvGrpSpPr/>
          <p:nvPr/>
        </p:nvGrpSpPr>
        <p:grpSpPr>
          <a:xfrm>
            <a:off x="-222362" y="214137"/>
            <a:ext cx="18732725" cy="814563"/>
            <a:chOff x="0" y="0"/>
            <a:chExt cx="24976966" cy="1086084"/>
          </a:xfrm>
        </p:grpSpPr>
        <p:sp>
          <p:nvSpPr>
            <p:cNvPr id="18" name="Google Shape;18;p3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" name="Google Shape;20;p3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1" name="Google Shape;21;p3"/>
          <p:cNvGrpSpPr/>
          <p:nvPr/>
        </p:nvGrpSpPr>
        <p:grpSpPr>
          <a:xfrm>
            <a:off x="-222362" y="9258300"/>
            <a:ext cx="18732725" cy="814563"/>
            <a:chOff x="0" y="0"/>
            <a:chExt cx="24976966" cy="1086084"/>
          </a:xfrm>
        </p:grpSpPr>
        <p:sp>
          <p:nvSpPr>
            <p:cNvPr id="22" name="Google Shape;22;p3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" name="Google Shape;23;p3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" name="Google Shape;24;p3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222362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5" y="0"/>
                </a:lnTo>
                <a:lnTo>
                  <a:pt x="6492895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" name="Google Shape;27;p4"/>
          <p:cNvSpPr/>
          <p:nvPr/>
        </p:nvSpPr>
        <p:spPr>
          <a:xfrm>
            <a:off x="5897552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6" y="0"/>
                </a:lnTo>
                <a:lnTo>
                  <a:pt x="6492896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" name="Google Shape;28;p4"/>
          <p:cNvSpPr/>
          <p:nvPr/>
        </p:nvSpPr>
        <p:spPr>
          <a:xfrm>
            <a:off x="12017467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5" y="0"/>
                </a:lnTo>
                <a:lnTo>
                  <a:pt x="6492895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9" name="Google Shape;29;p4"/>
          <p:cNvGrpSpPr/>
          <p:nvPr/>
        </p:nvGrpSpPr>
        <p:grpSpPr>
          <a:xfrm>
            <a:off x="1028700" y="6315678"/>
            <a:ext cx="3348635" cy="3971369"/>
            <a:chOff x="0" y="-38100"/>
            <a:chExt cx="954000" cy="1131412"/>
          </a:xfrm>
        </p:grpSpPr>
        <p:sp>
          <p:nvSpPr>
            <p:cNvPr id="30" name="Google Shape;30;p4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31" name="Google Shape;31;p4"/>
            <p:cNvSpPr txBox="1"/>
            <p:nvPr/>
          </p:nvSpPr>
          <p:spPr>
            <a:xfrm>
              <a:off x="0" y="-38100"/>
              <a:ext cx="954000" cy="11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4"/>
          <p:cNvSpPr/>
          <p:nvPr/>
        </p:nvSpPr>
        <p:spPr>
          <a:xfrm>
            <a:off x="1028700" y="3320125"/>
            <a:ext cx="3348460" cy="3129288"/>
          </a:xfrm>
          <a:custGeom>
            <a:rect b="b" l="l" r="r" t="t"/>
            <a:pathLst>
              <a:path extrusionOk="0" h="3129288" w="3348460">
                <a:moveTo>
                  <a:pt x="0" y="0"/>
                </a:moveTo>
                <a:lnTo>
                  <a:pt x="3348460" y="0"/>
                </a:lnTo>
                <a:lnTo>
                  <a:pt x="3348460" y="3129288"/>
                </a:lnTo>
                <a:lnTo>
                  <a:pt x="0" y="3129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3" name="Google Shape;33;p4"/>
          <p:cNvGrpSpPr/>
          <p:nvPr/>
        </p:nvGrpSpPr>
        <p:grpSpPr>
          <a:xfrm>
            <a:off x="1028700" y="6315678"/>
            <a:ext cx="3348635" cy="481235"/>
            <a:chOff x="0" y="-38100"/>
            <a:chExt cx="954000" cy="137100"/>
          </a:xfrm>
        </p:grpSpPr>
        <p:sp>
          <p:nvSpPr>
            <p:cNvPr id="34" name="Google Shape;34;p4"/>
            <p:cNvSpPr/>
            <p:nvPr/>
          </p:nvSpPr>
          <p:spPr>
            <a:xfrm>
              <a:off x="0" y="0"/>
              <a:ext cx="953962" cy="98946"/>
            </a:xfrm>
            <a:custGeom>
              <a:rect b="b" l="l" r="r" t="t"/>
              <a:pathLst>
                <a:path extrusionOk="0" h="98946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35" name="Google Shape;35;p4"/>
            <p:cNvSpPr txBox="1"/>
            <p:nvPr/>
          </p:nvSpPr>
          <p:spPr>
            <a:xfrm>
              <a:off x="0" y="-38100"/>
              <a:ext cx="954000" cy="13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" name="Google Shape;36;p4"/>
          <p:cNvGrpSpPr/>
          <p:nvPr/>
        </p:nvGrpSpPr>
        <p:grpSpPr>
          <a:xfrm>
            <a:off x="5383780" y="5663665"/>
            <a:ext cx="3348635" cy="3971369"/>
            <a:chOff x="0" y="-38100"/>
            <a:chExt cx="954000" cy="1131412"/>
          </a:xfrm>
        </p:grpSpPr>
        <p:sp>
          <p:nvSpPr>
            <p:cNvPr id="37" name="Google Shape;37;p4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38" name="Google Shape;38;p4"/>
            <p:cNvSpPr txBox="1"/>
            <p:nvPr/>
          </p:nvSpPr>
          <p:spPr>
            <a:xfrm>
              <a:off x="0" y="-38100"/>
              <a:ext cx="954000" cy="11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" name="Google Shape;39;p4"/>
          <p:cNvGrpSpPr/>
          <p:nvPr/>
        </p:nvGrpSpPr>
        <p:grpSpPr>
          <a:xfrm>
            <a:off x="5383780" y="5663665"/>
            <a:ext cx="3348635" cy="481235"/>
            <a:chOff x="0" y="-38100"/>
            <a:chExt cx="954000" cy="137100"/>
          </a:xfrm>
        </p:grpSpPr>
        <p:sp>
          <p:nvSpPr>
            <p:cNvPr id="40" name="Google Shape;40;p4"/>
            <p:cNvSpPr/>
            <p:nvPr/>
          </p:nvSpPr>
          <p:spPr>
            <a:xfrm>
              <a:off x="0" y="0"/>
              <a:ext cx="953962" cy="98946"/>
            </a:xfrm>
            <a:custGeom>
              <a:rect b="b" l="l" r="r" t="t"/>
              <a:pathLst>
                <a:path extrusionOk="0" h="98946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41" name="Google Shape;41;p4"/>
            <p:cNvSpPr txBox="1"/>
            <p:nvPr/>
          </p:nvSpPr>
          <p:spPr>
            <a:xfrm>
              <a:off x="0" y="-38100"/>
              <a:ext cx="954000" cy="13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" name="Google Shape;42;p4"/>
          <p:cNvGrpSpPr/>
          <p:nvPr/>
        </p:nvGrpSpPr>
        <p:grpSpPr>
          <a:xfrm>
            <a:off x="9732365" y="4844483"/>
            <a:ext cx="3348635" cy="3971369"/>
            <a:chOff x="0" y="-38100"/>
            <a:chExt cx="954000" cy="1131412"/>
          </a:xfrm>
        </p:grpSpPr>
        <p:sp>
          <p:nvSpPr>
            <p:cNvPr id="43" name="Google Shape;43;p4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44" name="Google Shape;44;p4"/>
            <p:cNvSpPr txBox="1"/>
            <p:nvPr/>
          </p:nvSpPr>
          <p:spPr>
            <a:xfrm>
              <a:off x="0" y="-38100"/>
              <a:ext cx="954000" cy="11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" name="Google Shape;45;p4"/>
          <p:cNvGrpSpPr/>
          <p:nvPr/>
        </p:nvGrpSpPr>
        <p:grpSpPr>
          <a:xfrm>
            <a:off x="9738643" y="4844483"/>
            <a:ext cx="3342317" cy="481235"/>
            <a:chOff x="0" y="-38100"/>
            <a:chExt cx="952200" cy="137100"/>
          </a:xfrm>
        </p:grpSpPr>
        <p:sp>
          <p:nvSpPr>
            <p:cNvPr id="46" name="Google Shape;46;p4"/>
            <p:cNvSpPr/>
            <p:nvPr/>
          </p:nvSpPr>
          <p:spPr>
            <a:xfrm>
              <a:off x="0" y="0"/>
              <a:ext cx="952173" cy="98946"/>
            </a:xfrm>
            <a:custGeom>
              <a:rect b="b" l="l" r="r" t="t"/>
              <a:pathLst>
                <a:path extrusionOk="0" h="98946" w="952173">
                  <a:moveTo>
                    <a:pt x="0" y="0"/>
                  </a:moveTo>
                  <a:lnTo>
                    <a:pt x="952173" y="0"/>
                  </a:lnTo>
                  <a:lnTo>
                    <a:pt x="952173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47" name="Google Shape;47;p4"/>
            <p:cNvSpPr txBox="1"/>
            <p:nvPr/>
          </p:nvSpPr>
          <p:spPr>
            <a:xfrm>
              <a:off x="0" y="-38100"/>
              <a:ext cx="952200" cy="13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" name="Google Shape;48;p4"/>
          <p:cNvGrpSpPr/>
          <p:nvPr/>
        </p:nvGrpSpPr>
        <p:grpSpPr>
          <a:xfrm>
            <a:off x="14084198" y="3622346"/>
            <a:ext cx="3348635" cy="3971369"/>
            <a:chOff x="0" y="-38100"/>
            <a:chExt cx="954000" cy="1131412"/>
          </a:xfrm>
        </p:grpSpPr>
        <p:sp>
          <p:nvSpPr>
            <p:cNvPr id="49" name="Google Shape;49;p4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</p:sp>
        <p:sp>
          <p:nvSpPr>
            <p:cNvPr id="50" name="Google Shape;50;p4"/>
            <p:cNvSpPr txBox="1"/>
            <p:nvPr/>
          </p:nvSpPr>
          <p:spPr>
            <a:xfrm>
              <a:off x="0" y="-38100"/>
              <a:ext cx="954000" cy="11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" name="Google Shape;51;p4"/>
          <p:cNvGrpSpPr/>
          <p:nvPr/>
        </p:nvGrpSpPr>
        <p:grpSpPr>
          <a:xfrm>
            <a:off x="14080950" y="3603447"/>
            <a:ext cx="3351794" cy="465426"/>
            <a:chOff x="0" y="-38100"/>
            <a:chExt cx="954900" cy="132600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954887" cy="94495"/>
            </a:xfrm>
            <a:custGeom>
              <a:rect b="b" l="l" r="r" t="t"/>
              <a:pathLst>
                <a:path extrusionOk="0" h="94495" w="954887">
                  <a:moveTo>
                    <a:pt x="0" y="0"/>
                  </a:moveTo>
                  <a:lnTo>
                    <a:pt x="954887" y="0"/>
                  </a:lnTo>
                  <a:lnTo>
                    <a:pt x="954887" y="94495"/>
                  </a:lnTo>
                  <a:lnTo>
                    <a:pt x="0" y="94495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53" name="Google Shape;53;p4"/>
            <p:cNvSpPr txBox="1"/>
            <p:nvPr/>
          </p:nvSpPr>
          <p:spPr>
            <a:xfrm>
              <a:off x="0" y="-38100"/>
              <a:ext cx="954900" cy="13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" name="Google Shape;54;p4"/>
          <p:cNvSpPr/>
          <p:nvPr/>
        </p:nvSpPr>
        <p:spPr>
          <a:xfrm>
            <a:off x="5387333" y="2835636"/>
            <a:ext cx="3344908" cy="2961764"/>
          </a:xfrm>
          <a:custGeom>
            <a:rect b="b" l="l" r="r" t="t"/>
            <a:pathLst>
              <a:path extrusionOk="0" h="2961764" w="3344908">
                <a:moveTo>
                  <a:pt x="0" y="0"/>
                </a:moveTo>
                <a:lnTo>
                  <a:pt x="3344907" y="0"/>
                </a:lnTo>
                <a:lnTo>
                  <a:pt x="3344907" y="2961764"/>
                </a:lnTo>
                <a:lnTo>
                  <a:pt x="0" y="2961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" name="Google Shape;55;p4"/>
          <p:cNvSpPr/>
          <p:nvPr/>
        </p:nvSpPr>
        <p:spPr>
          <a:xfrm>
            <a:off x="9732365" y="1812401"/>
            <a:ext cx="3348460" cy="3165817"/>
          </a:xfrm>
          <a:custGeom>
            <a:rect b="b" l="l" r="r" t="t"/>
            <a:pathLst>
              <a:path extrusionOk="0" h="3165817" w="3348460">
                <a:moveTo>
                  <a:pt x="0" y="0"/>
                </a:moveTo>
                <a:lnTo>
                  <a:pt x="3348460" y="0"/>
                </a:lnTo>
                <a:lnTo>
                  <a:pt x="3348460" y="3165817"/>
                </a:lnTo>
                <a:lnTo>
                  <a:pt x="0" y="31658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" name="Google Shape;56;p4"/>
          <p:cNvSpPr/>
          <p:nvPr/>
        </p:nvSpPr>
        <p:spPr>
          <a:xfrm>
            <a:off x="14090475" y="735964"/>
            <a:ext cx="3342183" cy="3020118"/>
          </a:xfrm>
          <a:custGeom>
            <a:rect b="b" l="l" r="r" t="t"/>
            <a:pathLst>
              <a:path extrusionOk="0" h="3020118" w="3342183">
                <a:moveTo>
                  <a:pt x="0" y="0"/>
                </a:moveTo>
                <a:lnTo>
                  <a:pt x="3342183" y="0"/>
                </a:lnTo>
                <a:lnTo>
                  <a:pt x="3342183" y="3020117"/>
                </a:lnTo>
                <a:lnTo>
                  <a:pt x="0" y="30201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3">
  <p:cSld name="CUSTOM_2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5"/>
          <p:cNvGrpSpPr/>
          <p:nvPr/>
        </p:nvGrpSpPr>
        <p:grpSpPr>
          <a:xfrm>
            <a:off x="-222362" y="4736218"/>
            <a:ext cx="18732725" cy="814563"/>
            <a:chOff x="0" y="0"/>
            <a:chExt cx="24976966" cy="1086084"/>
          </a:xfrm>
        </p:grpSpPr>
        <p:sp>
          <p:nvSpPr>
            <p:cNvPr id="59" name="Google Shape;59;p5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0" name="Google Shape;60;p5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61" name="Google Shape;61;p5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62" name="Google Shape;62;p5"/>
          <p:cNvGrpSpPr/>
          <p:nvPr/>
        </p:nvGrpSpPr>
        <p:grpSpPr>
          <a:xfrm>
            <a:off x="2640472" y="4822295"/>
            <a:ext cx="728513" cy="728513"/>
            <a:chOff x="0" y="0"/>
            <a:chExt cx="812800" cy="812800"/>
          </a:xfrm>
        </p:grpSpPr>
        <p:sp>
          <p:nvSpPr>
            <p:cNvPr id="63" name="Google Shape;63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5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" name="Google Shape;65;p5"/>
          <p:cNvGrpSpPr/>
          <p:nvPr/>
        </p:nvGrpSpPr>
        <p:grpSpPr>
          <a:xfrm>
            <a:off x="946003" y="282374"/>
            <a:ext cx="4117474" cy="3741416"/>
            <a:chOff x="0" y="-38100"/>
            <a:chExt cx="1173036" cy="1065900"/>
          </a:xfrm>
        </p:grpSpPr>
        <p:sp>
          <p:nvSpPr>
            <p:cNvPr id="66" name="Google Shape;66;p5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67" name="Google Shape;67;p5"/>
            <p:cNvSpPr txBox="1"/>
            <p:nvPr/>
          </p:nvSpPr>
          <p:spPr>
            <a:xfrm>
              <a:off x="0" y="-38100"/>
              <a:ext cx="1173000" cy="10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" name="Google Shape;68;p5"/>
          <p:cNvGrpSpPr/>
          <p:nvPr/>
        </p:nvGrpSpPr>
        <p:grpSpPr>
          <a:xfrm>
            <a:off x="1461665" y="2846628"/>
            <a:ext cx="3086120" cy="1975679"/>
            <a:chOff x="0" y="-1005"/>
            <a:chExt cx="812800" cy="520340"/>
          </a:xfrm>
        </p:grpSpPr>
        <p:sp>
          <p:nvSpPr>
            <p:cNvPr id="69" name="Google Shape;69;p5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70" name="Google Shape;70;p5"/>
            <p:cNvSpPr txBox="1"/>
            <p:nvPr/>
          </p:nvSpPr>
          <p:spPr>
            <a:xfrm>
              <a:off x="127000" y="-1005"/>
              <a:ext cx="5589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" name="Google Shape;71;p5"/>
          <p:cNvGrpSpPr/>
          <p:nvPr/>
        </p:nvGrpSpPr>
        <p:grpSpPr>
          <a:xfrm>
            <a:off x="8779757" y="4822295"/>
            <a:ext cx="728513" cy="728513"/>
            <a:chOff x="0" y="0"/>
            <a:chExt cx="812800" cy="812800"/>
          </a:xfrm>
        </p:grpSpPr>
        <p:sp>
          <p:nvSpPr>
            <p:cNvPr id="72" name="Google Shape;72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5"/>
          <p:cNvGrpSpPr/>
          <p:nvPr/>
        </p:nvGrpSpPr>
        <p:grpSpPr>
          <a:xfrm>
            <a:off x="7158050" y="282374"/>
            <a:ext cx="4117474" cy="3741416"/>
            <a:chOff x="0" y="-38100"/>
            <a:chExt cx="1173036" cy="1065900"/>
          </a:xfrm>
        </p:grpSpPr>
        <p:sp>
          <p:nvSpPr>
            <p:cNvPr id="75" name="Google Shape;75;p5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76" name="Google Shape;76;p5"/>
            <p:cNvSpPr txBox="1"/>
            <p:nvPr/>
          </p:nvSpPr>
          <p:spPr>
            <a:xfrm>
              <a:off x="0" y="-38100"/>
              <a:ext cx="1173000" cy="10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5"/>
          <p:cNvGrpSpPr/>
          <p:nvPr/>
        </p:nvGrpSpPr>
        <p:grpSpPr>
          <a:xfrm>
            <a:off x="7600950" y="2846628"/>
            <a:ext cx="3086120" cy="1975679"/>
            <a:chOff x="0" y="-1005"/>
            <a:chExt cx="812800" cy="520340"/>
          </a:xfrm>
        </p:grpSpPr>
        <p:sp>
          <p:nvSpPr>
            <p:cNvPr id="78" name="Google Shape;78;p5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79" name="Google Shape;79;p5"/>
            <p:cNvSpPr txBox="1"/>
            <p:nvPr/>
          </p:nvSpPr>
          <p:spPr>
            <a:xfrm>
              <a:off x="127000" y="-1005"/>
              <a:ext cx="5589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" name="Google Shape;80;p5"/>
          <p:cNvGrpSpPr/>
          <p:nvPr/>
        </p:nvGrpSpPr>
        <p:grpSpPr>
          <a:xfrm>
            <a:off x="14923078" y="4822295"/>
            <a:ext cx="728513" cy="728513"/>
            <a:chOff x="0" y="0"/>
            <a:chExt cx="812800" cy="812800"/>
          </a:xfrm>
        </p:grpSpPr>
        <p:sp>
          <p:nvSpPr>
            <p:cNvPr id="81" name="Google Shape;81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5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5"/>
          <p:cNvGrpSpPr/>
          <p:nvPr/>
        </p:nvGrpSpPr>
        <p:grpSpPr>
          <a:xfrm>
            <a:off x="13228609" y="282374"/>
            <a:ext cx="4117474" cy="3741416"/>
            <a:chOff x="0" y="-38100"/>
            <a:chExt cx="1173036" cy="1065900"/>
          </a:xfrm>
        </p:grpSpPr>
        <p:sp>
          <p:nvSpPr>
            <p:cNvPr id="84" name="Google Shape;84;p5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85" name="Google Shape;85;p5"/>
            <p:cNvSpPr txBox="1"/>
            <p:nvPr/>
          </p:nvSpPr>
          <p:spPr>
            <a:xfrm>
              <a:off x="0" y="-38100"/>
              <a:ext cx="1173000" cy="10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5"/>
          <p:cNvGrpSpPr/>
          <p:nvPr/>
        </p:nvGrpSpPr>
        <p:grpSpPr>
          <a:xfrm>
            <a:off x="13744271" y="2846628"/>
            <a:ext cx="3086120" cy="1975679"/>
            <a:chOff x="0" y="-1005"/>
            <a:chExt cx="812800" cy="520340"/>
          </a:xfrm>
        </p:grpSpPr>
        <p:sp>
          <p:nvSpPr>
            <p:cNvPr id="87" name="Google Shape;87;p5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88" name="Google Shape;88;p5"/>
            <p:cNvSpPr txBox="1"/>
            <p:nvPr/>
          </p:nvSpPr>
          <p:spPr>
            <a:xfrm>
              <a:off x="127000" y="-1005"/>
              <a:ext cx="5589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5"/>
          <p:cNvGrpSpPr/>
          <p:nvPr/>
        </p:nvGrpSpPr>
        <p:grpSpPr>
          <a:xfrm rot="10800000">
            <a:off x="5705433" y="4913824"/>
            <a:ext cx="728513" cy="728513"/>
            <a:chOff x="0" y="0"/>
            <a:chExt cx="812800" cy="812800"/>
          </a:xfrm>
        </p:grpSpPr>
        <p:sp>
          <p:nvSpPr>
            <p:cNvPr id="90" name="Google Shape;90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5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5"/>
          <p:cNvGrpSpPr/>
          <p:nvPr/>
        </p:nvGrpSpPr>
        <p:grpSpPr>
          <a:xfrm rot="10800000">
            <a:off x="4010940" y="6440842"/>
            <a:ext cx="4117474" cy="3741416"/>
            <a:chOff x="0" y="-38100"/>
            <a:chExt cx="1173036" cy="1065900"/>
          </a:xfrm>
        </p:grpSpPr>
        <p:sp>
          <p:nvSpPr>
            <p:cNvPr id="93" name="Google Shape;93;p5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94" name="Google Shape;94;p5"/>
            <p:cNvSpPr txBox="1"/>
            <p:nvPr/>
          </p:nvSpPr>
          <p:spPr>
            <a:xfrm>
              <a:off x="0" y="-38100"/>
              <a:ext cx="1173000" cy="10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5"/>
          <p:cNvGrpSpPr/>
          <p:nvPr/>
        </p:nvGrpSpPr>
        <p:grpSpPr>
          <a:xfrm rot="10800000">
            <a:off x="4526632" y="5642325"/>
            <a:ext cx="3086120" cy="1975679"/>
            <a:chOff x="0" y="-1005"/>
            <a:chExt cx="812800" cy="520340"/>
          </a:xfrm>
        </p:grpSpPr>
        <p:sp>
          <p:nvSpPr>
            <p:cNvPr id="96" name="Google Shape;96;p5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97" name="Google Shape;97;p5"/>
            <p:cNvSpPr txBox="1"/>
            <p:nvPr/>
          </p:nvSpPr>
          <p:spPr>
            <a:xfrm>
              <a:off x="127000" y="-1005"/>
              <a:ext cx="5589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5"/>
          <p:cNvGrpSpPr/>
          <p:nvPr/>
        </p:nvGrpSpPr>
        <p:grpSpPr>
          <a:xfrm rot="10800000">
            <a:off x="11834969" y="4913824"/>
            <a:ext cx="728513" cy="728513"/>
            <a:chOff x="0" y="0"/>
            <a:chExt cx="812800" cy="812800"/>
          </a:xfrm>
        </p:grpSpPr>
        <p:sp>
          <p:nvSpPr>
            <p:cNvPr id="99" name="Google Shape;99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5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5"/>
          <p:cNvGrpSpPr/>
          <p:nvPr/>
        </p:nvGrpSpPr>
        <p:grpSpPr>
          <a:xfrm rot="10800000">
            <a:off x="10140476" y="6440842"/>
            <a:ext cx="4117474" cy="3741416"/>
            <a:chOff x="0" y="-38100"/>
            <a:chExt cx="1173036" cy="1065900"/>
          </a:xfrm>
        </p:grpSpPr>
        <p:sp>
          <p:nvSpPr>
            <p:cNvPr id="102" name="Google Shape;102;p5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103" name="Google Shape;103;p5"/>
            <p:cNvSpPr txBox="1"/>
            <p:nvPr/>
          </p:nvSpPr>
          <p:spPr>
            <a:xfrm>
              <a:off x="0" y="-38100"/>
              <a:ext cx="1173000" cy="106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5"/>
          <p:cNvGrpSpPr/>
          <p:nvPr/>
        </p:nvGrpSpPr>
        <p:grpSpPr>
          <a:xfrm rot="10800000">
            <a:off x="10656168" y="5642325"/>
            <a:ext cx="3086120" cy="1975679"/>
            <a:chOff x="0" y="-1005"/>
            <a:chExt cx="812800" cy="520340"/>
          </a:xfrm>
        </p:grpSpPr>
        <p:sp>
          <p:nvSpPr>
            <p:cNvPr id="105" name="Google Shape;105;p5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106" name="Google Shape;106;p5"/>
            <p:cNvSpPr txBox="1"/>
            <p:nvPr/>
          </p:nvSpPr>
          <p:spPr>
            <a:xfrm>
              <a:off x="127000" y="-1005"/>
              <a:ext cx="5589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4">
  <p:cSld name="CUSTOM_3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6"/>
          <p:cNvGrpSpPr/>
          <p:nvPr/>
        </p:nvGrpSpPr>
        <p:grpSpPr>
          <a:xfrm>
            <a:off x="1028700" y="8004125"/>
            <a:ext cx="3164355" cy="700265"/>
            <a:chOff x="0" y="-38100"/>
            <a:chExt cx="901500" cy="199500"/>
          </a:xfrm>
        </p:grpSpPr>
        <p:sp>
          <p:nvSpPr>
            <p:cNvPr id="109" name="Google Shape;109;p6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110" name="Google Shape;110;p6"/>
            <p:cNvSpPr txBox="1"/>
            <p:nvPr/>
          </p:nvSpPr>
          <p:spPr>
            <a:xfrm>
              <a:off x="0" y="-38100"/>
              <a:ext cx="90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6"/>
          <p:cNvGrpSpPr/>
          <p:nvPr/>
        </p:nvGrpSpPr>
        <p:grpSpPr>
          <a:xfrm>
            <a:off x="4295392" y="8004125"/>
            <a:ext cx="3164355" cy="700265"/>
            <a:chOff x="0" y="-38100"/>
            <a:chExt cx="901500" cy="199500"/>
          </a:xfrm>
        </p:grpSpPr>
        <p:sp>
          <p:nvSpPr>
            <p:cNvPr id="112" name="Google Shape;112;p6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113" name="Google Shape;113;p6"/>
            <p:cNvSpPr txBox="1"/>
            <p:nvPr/>
          </p:nvSpPr>
          <p:spPr>
            <a:xfrm>
              <a:off x="0" y="-38100"/>
              <a:ext cx="90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6"/>
          <p:cNvGrpSpPr/>
          <p:nvPr/>
        </p:nvGrpSpPr>
        <p:grpSpPr>
          <a:xfrm>
            <a:off x="7562083" y="8004125"/>
            <a:ext cx="3164355" cy="700265"/>
            <a:chOff x="0" y="-38100"/>
            <a:chExt cx="901500" cy="199500"/>
          </a:xfrm>
        </p:grpSpPr>
        <p:sp>
          <p:nvSpPr>
            <p:cNvPr id="115" name="Google Shape;115;p6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116" name="Google Shape;116;p6"/>
            <p:cNvSpPr txBox="1"/>
            <p:nvPr/>
          </p:nvSpPr>
          <p:spPr>
            <a:xfrm>
              <a:off x="0" y="-38100"/>
              <a:ext cx="90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6"/>
          <p:cNvGrpSpPr/>
          <p:nvPr/>
        </p:nvGrpSpPr>
        <p:grpSpPr>
          <a:xfrm>
            <a:off x="10828775" y="8004125"/>
            <a:ext cx="3164355" cy="700265"/>
            <a:chOff x="0" y="-38100"/>
            <a:chExt cx="901500" cy="199500"/>
          </a:xfrm>
        </p:grpSpPr>
        <p:sp>
          <p:nvSpPr>
            <p:cNvPr id="118" name="Google Shape;118;p6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119" name="Google Shape;119;p6"/>
            <p:cNvSpPr txBox="1"/>
            <p:nvPr/>
          </p:nvSpPr>
          <p:spPr>
            <a:xfrm>
              <a:off x="0" y="-38100"/>
              <a:ext cx="90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6"/>
          <p:cNvGrpSpPr/>
          <p:nvPr/>
        </p:nvGrpSpPr>
        <p:grpSpPr>
          <a:xfrm>
            <a:off x="14095467" y="8004125"/>
            <a:ext cx="3164355" cy="700265"/>
            <a:chOff x="0" y="-38100"/>
            <a:chExt cx="901500" cy="199500"/>
          </a:xfrm>
        </p:grpSpPr>
        <p:sp>
          <p:nvSpPr>
            <p:cNvPr id="121" name="Google Shape;121;p6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122" name="Google Shape;122;p6"/>
            <p:cNvSpPr txBox="1"/>
            <p:nvPr/>
          </p:nvSpPr>
          <p:spPr>
            <a:xfrm>
              <a:off x="0" y="-38100"/>
              <a:ext cx="90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3" name="Google Shape;123;p6"/>
          <p:cNvCxnSpPr/>
          <p:nvPr/>
        </p:nvCxnSpPr>
        <p:spPr>
          <a:xfrm rot="10800000">
            <a:off x="1259543" y="6290460"/>
            <a:ext cx="0" cy="1847400"/>
          </a:xfrm>
          <a:prstGeom prst="straightConnector1">
            <a:avLst/>
          </a:prstGeom>
          <a:noFill/>
          <a:ln cap="flat" cmpd="sng" w="95250">
            <a:solidFill>
              <a:srgbClr val="C24C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4" name="Google Shape;124;p6"/>
          <p:cNvGrpSpPr/>
          <p:nvPr/>
        </p:nvGrpSpPr>
        <p:grpSpPr>
          <a:xfrm>
            <a:off x="1098941" y="6041469"/>
            <a:ext cx="321219" cy="321219"/>
            <a:chOff x="0" y="0"/>
            <a:chExt cx="812800" cy="812800"/>
          </a:xfrm>
        </p:grpSpPr>
        <p:sp>
          <p:nvSpPr>
            <p:cNvPr id="125" name="Google Shape;125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oogle Shape;127;p6"/>
          <p:cNvSpPr/>
          <p:nvPr/>
        </p:nvSpPr>
        <p:spPr>
          <a:xfrm>
            <a:off x="1757712" y="3931359"/>
            <a:ext cx="1972281" cy="1843186"/>
          </a:xfrm>
          <a:custGeom>
            <a:rect b="b" l="l" r="r" t="t"/>
            <a:pathLst>
              <a:path extrusionOk="0" h="1843186" w="1972281">
                <a:moveTo>
                  <a:pt x="0" y="0"/>
                </a:moveTo>
                <a:lnTo>
                  <a:pt x="1972281" y="0"/>
                </a:lnTo>
                <a:lnTo>
                  <a:pt x="1972281" y="1843187"/>
                </a:lnTo>
                <a:lnTo>
                  <a:pt x="0" y="18431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28" name="Google Shape;128;p6"/>
          <p:cNvCxnSpPr/>
          <p:nvPr/>
        </p:nvCxnSpPr>
        <p:spPr>
          <a:xfrm rot="10800000">
            <a:off x="4558973" y="4092081"/>
            <a:ext cx="0" cy="4220100"/>
          </a:xfrm>
          <a:prstGeom prst="straightConnector1">
            <a:avLst/>
          </a:prstGeom>
          <a:noFill/>
          <a:ln cap="flat" cmpd="sng" w="95250">
            <a:solidFill>
              <a:srgbClr val="8E3D47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9" name="Google Shape;129;p6"/>
          <p:cNvGrpSpPr/>
          <p:nvPr/>
        </p:nvGrpSpPr>
        <p:grpSpPr>
          <a:xfrm>
            <a:off x="4394506" y="3770757"/>
            <a:ext cx="321219" cy="321219"/>
            <a:chOff x="0" y="0"/>
            <a:chExt cx="812800" cy="812800"/>
          </a:xfrm>
        </p:grpSpPr>
        <p:sp>
          <p:nvSpPr>
            <p:cNvPr id="130" name="Google Shape;130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6"/>
          <p:cNvSpPr/>
          <p:nvPr/>
        </p:nvSpPr>
        <p:spPr>
          <a:xfrm>
            <a:off x="4947905" y="1820211"/>
            <a:ext cx="1985002" cy="1757629"/>
          </a:xfrm>
          <a:custGeom>
            <a:rect b="b" l="l" r="r" t="t"/>
            <a:pathLst>
              <a:path extrusionOk="0" h="1757629" w="1985002">
                <a:moveTo>
                  <a:pt x="0" y="0"/>
                </a:moveTo>
                <a:lnTo>
                  <a:pt x="1985002" y="0"/>
                </a:lnTo>
                <a:lnTo>
                  <a:pt x="1985002" y="1757629"/>
                </a:lnTo>
                <a:lnTo>
                  <a:pt x="0" y="17576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33" name="Google Shape;133;p6"/>
          <p:cNvCxnSpPr/>
          <p:nvPr/>
        </p:nvCxnSpPr>
        <p:spPr>
          <a:xfrm rot="10800000">
            <a:off x="8067503" y="4920360"/>
            <a:ext cx="0" cy="3217500"/>
          </a:xfrm>
          <a:prstGeom prst="straightConnector1">
            <a:avLst/>
          </a:prstGeom>
          <a:noFill/>
          <a:ln cap="flat" cmpd="sng" w="95250">
            <a:solidFill>
              <a:srgbClr val="EC9A1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34" name="Google Shape;134;p6"/>
          <p:cNvGrpSpPr/>
          <p:nvPr/>
        </p:nvGrpSpPr>
        <p:grpSpPr>
          <a:xfrm>
            <a:off x="7906900" y="4725957"/>
            <a:ext cx="321219" cy="321219"/>
            <a:chOff x="0" y="0"/>
            <a:chExt cx="812800" cy="812800"/>
          </a:xfrm>
        </p:grpSpPr>
        <p:sp>
          <p:nvSpPr>
            <p:cNvPr id="135" name="Google Shape;135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6"/>
          <p:cNvSpPr/>
          <p:nvPr/>
        </p:nvSpPr>
        <p:spPr>
          <a:xfrm>
            <a:off x="8385324" y="2752255"/>
            <a:ext cx="2003247" cy="1893979"/>
          </a:xfrm>
          <a:custGeom>
            <a:rect b="b" l="l" r="r" t="t"/>
            <a:pathLst>
              <a:path extrusionOk="0" h="1893979" w="2003247">
                <a:moveTo>
                  <a:pt x="0" y="0"/>
                </a:moveTo>
                <a:lnTo>
                  <a:pt x="2003247" y="0"/>
                </a:lnTo>
                <a:lnTo>
                  <a:pt x="2003247" y="1893979"/>
                </a:lnTo>
                <a:lnTo>
                  <a:pt x="0" y="1893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38" name="Google Shape;138;p6"/>
          <p:cNvCxnSpPr/>
          <p:nvPr/>
        </p:nvCxnSpPr>
        <p:spPr>
          <a:xfrm rot="10800000">
            <a:off x="11448098" y="2851860"/>
            <a:ext cx="0" cy="5286000"/>
          </a:xfrm>
          <a:prstGeom prst="straightConnector1">
            <a:avLst/>
          </a:prstGeom>
          <a:noFill/>
          <a:ln cap="flat" cmpd="sng" w="95250">
            <a:solidFill>
              <a:srgbClr val="EA753B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39" name="Google Shape;139;p6"/>
          <p:cNvGrpSpPr/>
          <p:nvPr/>
        </p:nvGrpSpPr>
        <p:grpSpPr>
          <a:xfrm>
            <a:off x="11287495" y="2640029"/>
            <a:ext cx="321219" cy="321219"/>
            <a:chOff x="0" y="0"/>
            <a:chExt cx="812800" cy="812800"/>
          </a:xfrm>
        </p:grpSpPr>
        <p:sp>
          <p:nvSpPr>
            <p:cNvPr id="140" name="Google Shape;140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6"/>
          <p:cNvGrpSpPr/>
          <p:nvPr/>
        </p:nvGrpSpPr>
        <p:grpSpPr>
          <a:xfrm>
            <a:off x="-222362" y="483440"/>
            <a:ext cx="18732725" cy="814563"/>
            <a:chOff x="0" y="0"/>
            <a:chExt cx="24976966" cy="1086084"/>
          </a:xfrm>
        </p:grpSpPr>
        <p:sp>
          <p:nvSpPr>
            <p:cNvPr id="143" name="Google Shape;143;p6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4" name="Google Shape;144;p6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5" name="Google Shape;145;p6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 amt="45000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46" name="Google Shape;146;p6"/>
          <p:cNvSpPr/>
          <p:nvPr/>
        </p:nvSpPr>
        <p:spPr>
          <a:xfrm>
            <a:off x="11724323" y="679267"/>
            <a:ext cx="1959042" cy="1770261"/>
          </a:xfrm>
          <a:custGeom>
            <a:rect b="b" l="l" r="r" t="t"/>
            <a:pathLst>
              <a:path extrusionOk="0" h="1770261" w="1959042">
                <a:moveTo>
                  <a:pt x="0" y="0"/>
                </a:moveTo>
                <a:lnTo>
                  <a:pt x="1959042" y="0"/>
                </a:lnTo>
                <a:lnTo>
                  <a:pt x="1959042" y="1770262"/>
                </a:lnTo>
                <a:lnTo>
                  <a:pt x="0" y="17702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6"/>
          <p:cNvSpPr/>
          <p:nvPr/>
        </p:nvSpPr>
        <p:spPr>
          <a:xfrm>
            <a:off x="15159894" y="2415532"/>
            <a:ext cx="2099406" cy="1778769"/>
          </a:xfrm>
          <a:custGeom>
            <a:rect b="b" l="l" r="r" t="t"/>
            <a:pathLst>
              <a:path extrusionOk="0" h="1778769" w="2099406">
                <a:moveTo>
                  <a:pt x="0" y="0"/>
                </a:moveTo>
                <a:lnTo>
                  <a:pt x="2099406" y="0"/>
                </a:lnTo>
                <a:lnTo>
                  <a:pt x="2099406" y="1778770"/>
                </a:lnTo>
                <a:lnTo>
                  <a:pt x="0" y="1778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48" name="Google Shape;148;p6"/>
          <p:cNvCxnSpPr/>
          <p:nvPr/>
        </p:nvCxnSpPr>
        <p:spPr>
          <a:xfrm rot="10800000">
            <a:off x="14796622" y="4515762"/>
            <a:ext cx="0" cy="3782700"/>
          </a:xfrm>
          <a:prstGeom prst="straightConnector1">
            <a:avLst/>
          </a:prstGeom>
          <a:noFill/>
          <a:ln cap="flat" cmpd="sng" w="95250">
            <a:solidFill>
              <a:srgbClr val="393A3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9" name="Google Shape;149;p6"/>
          <p:cNvGrpSpPr/>
          <p:nvPr/>
        </p:nvGrpSpPr>
        <p:grpSpPr>
          <a:xfrm>
            <a:off x="14636019" y="4325029"/>
            <a:ext cx="321219" cy="321219"/>
            <a:chOff x="0" y="0"/>
            <a:chExt cx="812800" cy="812800"/>
          </a:xfrm>
        </p:grpSpPr>
        <p:sp>
          <p:nvSpPr>
            <p:cNvPr id="150" name="Google Shape;150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16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11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6D17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200" y="1612275"/>
            <a:ext cx="8332751" cy="70624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7" name="Google Shape;157;p7"/>
          <p:cNvGrpSpPr/>
          <p:nvPr/>
        </p:nvGrpSpPr>
        <p:grpSpPr>
          <a:xfrm>
            <a:off x="-222362" y="214137"/>
            <a:ext cx="18732724" cy="814563"/>
            <a:chOff x="0" y="0"/>
            <a:chExt cx="24976966" cy="1086084"/>
          </a:xfrm>
        </p:grpSpPr>
        <p:sp>
          <p:nvSpPr>
            <p:cNvPr id="158" name="Google Shape;158;p7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9" name="Google Shape;159;p7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0" name="Google Shape;160;p7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61" name="Google Shape;161;p7"/>
          <p:cNvGrpSpPr/>
          <p:nvPr/>
        </p:nvGrpSpPr>
        <p:grpSpPr>
          <a:xfrm>
            <a:off x="-222362" y="9258300"/>
            <a:ext cx="18732724" cy="814563"/>
            <a:chOff x="0" y="0"/>
            <a:chExt cx="24976966" cy="1086084"/>
          </a:xfrm>
        </p:grpSpPr>
        <p:sp>
          <p:nvSpPr>
            <p:cNvPr id="162" name="Google Shape;162;p7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3" name="Google Shape;163;p7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4" name="Google Shape;164;p7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65" name="Google Shape;165;p7"/>
          <p:cNvSpPr txBox="1"/>
          <p:nvPr/>
        </p:nvSpPr>
        <p:spPr>
          <a:xfrm>
            <a:off x="9479036" y="2308117"/>
            <a:ext cx="8585400" cy="40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99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PROJECT MANAGEMENT WORKFLOW</a:t>
            </a:r>
            <a:endParaRPr/>
          </a:p>
        </p:txBody>
      </p:sp>
      <p:sp>
        <p:nvSpPr>
          <p:cNvPr id="166" name="Google Shape;166;p7"/>
          <p:cNvSpPr txBox="1"/>
          <p:nvPr/>
        </p:nvSpPr>
        <p:spPr>
          <a:xfrm>
            <a:off x="9479036" y="1564061"/>
            <a:ext cx="790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EB9C"/>
                </a:solidFill>
                <a:latin typeface="Heebo"/>
                <a:ea typeface="Heebo"/>
                <a:cs typeface="Heebo"/>
                <a:sym typeface="Heebo"/>
              </a:rPr>
              <a:t>INFOGRAPHIC PRESENTATION</a:t>
            </a:r>
            <a:endParaRPr/>
          </a:p>
        </p:txBody>
      </p:sp>
      <p:sp>
        <p:nvSpPr>
          <p:cNvPr id="167" name="Google Shape;167;p7"/>
          <p:cNvSpPr txBox="1"/>
          <p:nvPr/>
        </p:nvSpPr>
        <p:spPr>
          <a:xfrm>
            <a:off x="9479036" y="6700769"/>
            <a:ext cx="58311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 maecenas phasellus mattis nascetur.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160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/>
          <p:nvPr/>
        </p:nvSpPr>
        <p:spPr>
          <a:xfrm>
            <a:off x="-222362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5" y="0"/>
                </a:lnTo>
                <a:lnTo>
                  <a:pt x="6492895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8"/>
          <p:cNvSpPr/>
          <p:nvPr/>
        </p:nvSpPr>
        <p:spPr>
          <a:xfrm>
            <a:off x="5897552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6" y="0"/>
                </a:lnTo>
                <a:lnTo>
                  <a:pt x="6492896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8"/>
          <p:cNvSpPr/>
          <p:nvPr/>
        </p:nvSpPr>
        <p:spPr>
          <a:xfrm>
            <a:off x="12017467" y="9703928"/>
            <a:ext cx="6492896" cy="814563"/>
          </a:xfrm>
          <a:custGeom>
            <a:rect b="b" l="l" r="r" t="t"/>
            <a:pathLst>
              <a:path extrusionOk="0" h="814563" w="6492896">
                <a:moveTo>
                  <a:pt x="0" y="0"/>
                </a:moveTo>
                <a:lnTo>
                  <a:pt x="6492895" y="0"/>
                </a:lnTo>
                <a:lnTo>
                  <a:pt x="6492895" y="814564"/>
                </a:lnTo>
                <a:lnTo>
                  <a:pt x="0" y="8145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5" name="Google Shape;175;p8"/>
          <p:cNvGrpSpPr/>
          <p:nvPr/>
        </p:nvGrpSpPr>
        <p:grpSpPr>
          <a:xfrm>
            <a:off x="1028700" y="6315680"/>
            <a:ext cx="3348460" cy="3971320"/>
            <a:chOff x="0" y="-38100"/>
            <a:chExt cx="953962" cy="1131412"/>
          </a:xfrm>
        </p:grpSpPr>
        <p:sp>
          <p:nvSpPr>
            <p:cNvPr id="176" name="Google Shape;176;p8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77" name="Google Shape;177;p8"/>
            <p:cNvSpPr txBox="1"/>
            <p:nvPr/>
          </p:nvSpPr>
          <p:spPr>
            <a:xfrm>
              <a:off x="0" y="-38100"/>
              <a:ext cx="953962" cy="11314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Google Shape;178;p8"/>
          <p:cNvSpPr/>
          <p:nvPr/>
        </p:nvSpPr>
        <p:spPr>
          <a:xfrm>
            <a:off x="1028700" y="3320125"/>
            <a:ext cx="3348460" cy="3129288"/>
          </a:xfrm>
          <a:custGeom>
            <a:rect b="b" l="l" r="r" t="t"/>
            <a:pathLst>
              <a:path extrusionOk="0" h="3129288" w="3348460">
                <a:moveTo>
                  <a:pt x="0" y="0"/>
                </a:moveTo>
                <a:lnTo>
                  <a:pt x="3348460" y="0"/>
                </a:lnTo>
                <a:lnTo>
                  <a:pt x="3348460" y="3129288"/>
                </a:lnTo>
                <a:lnTo>
                  <a:pt x="0" y="3129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9" name="Google Shape;179;p8"/>
          <p:cNvGrpSpPr/>
          <p:nvPr/>
        </p:nvGrpSpPr>
        <p:grpSpPr>
          <a:xfrm>
            <a:off x="1028700" y="6315679"/>
            <a:ext cx="3348460" cy="481041"/>
            <a:chOff x="0" y="-38100"/>
            <a:chExt cx="953962" cy="137046"/>
          </a:xfrm>
        </p:grpSpPr>
        <p:sp>
          <p:nvSpPr>
            <p:cNvPr id="180" name="Google Shape;180;p8"/>
            <p:cNvSpPr/>
            <p:nvPr/>
          </p:nvSpPr>
          <p:spPr>
            <a:xfrm>
              <a:off x="0" y="0"/>
              <a:ext cx="953962" cy="98946"/>
            </a:xfrm>
            <a:custGeom>
              <a:rect b="b" l="l" r="r" t="t"/>
              <a:pathLst>
                <a:path extrusionOk="0" h="98946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181" name="Google Shape;181;p8"/>
            <p:cNvSpPr txBox="1"/>
            <p:nvPr/>
          </p:nvSpPr>
          <p:spPr>
            <a:xfrm>
              <a:off x="0" y="-38100"/>
              <a:ext cx="953962" cy="137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8"/>
          <p:cNvGrpSpPr/>
          <p:nvPr/>
        </p:nvGrpSpPr>
        <p:grpSpPr>
          <a:xfrm>
            <a:off x="5383780" y="5663667"/>
            <a:ext cx="3348460" cy="3971320"/>
            <a:chOff x="0" y="-38100"/>
            <a:chExt cx="953962" cy="1131412"/>
          </a:xfrm>
        </p:grpSpPr>
        <p:sp>
          <p:nvSpPr>
            <p:cNvPr id="183" name="Google Shape;183;p8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84" name="Google Shape;184;p8"/>
            <p:cNvSpPr txBox="1"/>
            <p:nvPr/>
          </p:nvSpPr>
          <p:spPr>
            <a:xfrm>
              <a:off x="0" y="-38100"/>
              <a:ext cx="953962" cy="11314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8"/>
          <p:cNvGrpSpPr/>
          <p:nvPr/>
        </p:nvGrpSpPr>
        <p:grpSpPr>
          <a:xfrm>
            <a:off x="5383780" y="5663666"/>
            <a:ext cx="3348460" cy="481041"/>
            <a:chOff x="0" y="-38100"/>
            <a:chExt cx="953962" cy="137046"/>
          </a:xfrm>
        </p:grpSpPr>
        <p:sp>
          <p:nvSpPr>
            <p:cNvPr id="186" name="Google Shape;186;p8"/>
            <p:cNvSpPr/>
            <p:nvPr/>
          </p:nvSpPr>
          <p:spPr>
            <a:xfrm>
              <a:off x="0" y="0"/>
              <a:ext cx="953962" cy="98946"/>
            </a:xfrm>
            <a:custGeom>
              <a:rect b="b" l="l" r="r" t="t"/>
              <a:pathLst>
                <a:path extrusionOk="0" h="98946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187" name="Google Shape;187;p8"/>
            <p:cNvSpPr txBox="1"/>
            <p:nvPr/>
          </p:nvSpPr>
          <p:spPr>
            <a:xfrm>
              <a:off x="0" y="-38100"/>
              <a:ext cx="953962" cy="137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8"/>
          <p:cNvGrpSpPr/>
          <p:nvPr/>
        </p:nvGrpSpPr>
        <p:grpSpPr>
          <a:xfrm>
            <a:off x="9732365" y="4844485"/>
            <a:ext cx="3348460" cy="3971320"/>
            <a:chOff x="0" y="-38100"/>
            <a:chExt cx="953962" cy="1131412"/>
          </a:xfrm>
        </p:grpSpPr>
        <p:sp>
          <p:nvSpPr>
            <p:cNvPr id="189" name="Google Shape;189;p8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90" name="Google Shape;190;p8"/>
            <p:cNvSpPr txBox="1"/>
            <p:nvPr/>
          </p:nvSpPr>
          <p:spPr>
            <a:xfrm>
              <a:off x="0" y="-38100"/>
              <a:ext cx="953962" cy="11314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8"/>
          <p:cNvGrpSpPr/>
          <p:nvPr/>
        </p:nvGrpSpPr>
        <p:grpSpPr>
          <a:xfrm>
            <a:off x="9738643" y="4844484"/>
            <a:ext cx="3342183" cy="481041"/>
            <a:chOff x="0" y="-38100"/>
            <a:chExt cx="952173" cy="137046"/>
          </a:xfrm>
        </p:grpSpPr>
        <p:sp>
          <p:nvSpPr>
            <p:cNvPr id="192" name="Google Shape;192;p8"/>
            <p:cNvSpPr/>
            <p:nvPr/>
          </p:nvSpPr>
          <p:spPr>
            <a:xfrm>
              <a:off x="0" y="0"/>
              <a:ext cx="952173" cy="98946"/>
            </a:xfrm>
            <a:custGeom>
              <a:rect b="b" l="l" r="r" t="t"/>
              <a:pathLst>
                <a:path extrusionOk="0" h="98946" w="952173">
                  <a:moveTo>
                    <a:pt x="0" y="0"/>
                  </a:moveTo>
                  <a:lnTo>
                    <a:pt x="952173" y="0"/>
                  </a:lnTo>
                  <a:lnTo>
                    <a:pt x="952173" y="98946"/>
                  </a:lnTo>
                  <a:lnTo>
                    <a:pt x="0" y="9894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193" name="Google Shape;193;p8"/>
            <p:cNvSpPr txBox="1"/>
            <p:nvPr/>
          </p:nvSpPr>
          <p:spPr>
            <a:xfrm>
              <a:off x="0" y="-38100"/>
              <a:ext cx="952173" cy="137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8"/>
          <p:cNvGrpSpPr/>
          <p:nvPr/>
        </p:nvGrpSpPr>
        <p:grpSpPr>
          <a:xfrm>
            <a:off x="14084198" y="3622348"/>
            <a:ext cx="3348460" cy="3971320"/>
            <a:chOff x="0" y="-38100"/>
            <a:chExt cx="953962" cy="1131412"/>
          </a:xfrm>
        </p:grpSpPr>
        <p:sp>
          <p:nvSpPr>
            <p:cNvPr id="195" name="Google Shape;195;p8"/>
            <p:cNvSpPr/>
            <p:nvPr/>
          </p:nvSpPr>
          <p:spPr>
            <a:xfrm>
              <a:off x="0" y="0"/>
              <a:ext cx="953962" cy="1093312"/>
            </a:xfrm>
            <a:custGeom>
              <a:rect b="b" l="l" r="r" t="t"/>
              <a:pathLst>
                <a:path extrusionOk="0" h="1093312" w="953962">
                  <a:moveTo>
                    <a:pt x="0" y="0"/>
                  </a:moveTo>
                  <a:lnTo>
                    <a:pt x="953962" y="0"/>
                  </a:lnTo>
                  <a:lnTo>
                    <a:pt x="953962" y="1093312"/>
                  </a:lnTo>
                  <a:lnTo>
                    <a:pt x="0" y="1093312"/>
                  </a:lnTo>
                  <a:close/>
                </a:path>
              </a:pathLst>
            </a:custGeom>
            <a:gradFill>
              <a:gsLst>
                <a:gs pos="0">
                  <a:srgbClr val="F8D195"/>
                </a:gs>
                <a:gs pos="50000">
                  <a:srgbClr val="F8D295">
                    <a:alpha val="6431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96" name="Google Shape;196;p8"/>
            <p:cNvSpPr txBox="1"/>
            <p:nvPr/>
          </p:nvSpPr>
          <p:spPr>
            <a:xfrm>
              <a:off x="0" y="-38100"/>
              <a:ext cx="953962" cy="11314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8"/>
          <p:cNvGrpSpPr/>
          <p:nvPr/>
        </p:nvGrpSpPr>
        <p:grpSpPr>
          <a:xfrm>
            <a:off x="14080950" y="3603446"/>
            <a:ext cx="3351708" cy="465413"/>
            <a:chOff x="0" y="-38100"/>
            <a:chExt cx="954887" cy="132595"/>
          </a:xfrm>
        </p:grpSpPr>
        <p:sp>
          <p:nvSpPr>
            <p:cNvPr id="198" name="Google Shape;198;p8"/>
            <p:cNvSpPr/>
            <p:nvPr/>
          </p:nvSpPr>
          <p:spPr>
            <a:xfrm>
              <a:off x="0" y="0"/>
              <a:ext cx="954887" cy="94495"/>
            </a:xfrm>
            <a:custGeom>
              <a:rect b="b" l="l" r="r" t="t"/>
              <a:pathLst>
                <a:path extrusionOk="0" h="94495" w="954887">
                  <a:moveTo>
                    <a:pt x="0" y="0"/>
                  </a:moveTo>
                  <a:lnTo>
                    <a:pt x="954887" y="0"/>
                  </a:lnTo>
                  <a:lnTo>
                    <a:pt x="954887" y="94495"/>
                  </a:lnTo>
                  <a:lnTo>
                    <a:pt x="0" y="94495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199" name="Google Shape;199;p8"/>
            <p:cNvSpPr txBox="1"/>
            <p:nvPr/>
          </p:nvSpPr>
          <p:spPr>
            <a:xfrm>
              <a:off x="0" y="-38100"/>
              <a:ext cx="954887" cy="1325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0" name="Google Shape;200;p8"/>
          <p:cNvSpPr/>
          <p:nvPr/>
        </p:nvSpPr>
        <p:spPr>
          <a:xfrm>
            <a:off x="5387333" y="2835636"/>
            <a:ext cx="3344908" cy="2961764"/>
          </a:xfrm>
          <a:custGeom>
            <a:rect b="b" l="l" r="r" t="t"/>
            <a:pathLst>
              <a:path extrusionOk="0" h="2961764" w="3344908">
                <a:moveTo>
                  <a:pt x="0" y="0"/>
                </a:moveTo>
                <a:lnTo>
                  <a:pt x="3344907" y="0"/>
                </a:lnTo>
                <a:lnTo>
                  <a:pt x="3344907" y="2961764"/>
                </a:lnTo>
                <a:lnTo>
                  <a:pt x="0" y="2961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1" name="Google Shape;201;p8"/>
          <p:cNvSpPr/>
          <p:nvPr/>
        </p:nvSpPr>
        <p:spPr>
          <a:xfrm>
            <a:off x="9732365" y="1812401"/>
            <a:ext cx="3348460" cy="3165817"/>
          </a:xfrm>
          <a:custGeom>
            <a:rect b="b" l="l" r="r" t="t"/>
            <a:pathLst>
              <a:path extrusionOk="0" h="3165817" w="3348460">
                <a:moveTo>
                  <a:pt x="0" y="0"/>
                </a:moveTo>
                <a:lnTo>
                  <a:pt x="3348460" y="0"/>
                </a:lnTo>
                <a:lnTo>
                  <a:pt x="3348460" y="3165817"/>
                </a:lnTo>
                <a:lnTo>
                  <a:pt x="0" y="31658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8"/>
          <p:cNvSpPr/>
          <p:nvPr/>
        </p:nvSpPr>
        <p:spPr>
          <a:xfrm>
            <a:off x="14090475" y="735964"/>
            <a:ext cx="3342183" cy="3020118"/>
          </a:xfrm>
          <a:custGeom>
            <a:rect b="b" l="l" r="r" t="t"/>
            <a:pathLst>
              <a:path extrusionOk="0" h="3020118" w="3342183">
                <a:moveTo>
                  <a:pt x="0" y="0"/>
                </a:moveTo>
                <a:lnTo>
                  <a:pt x="3342183" y="0"/>
                </a:lnTo>
                <a:lnTo>
                  <a:pt x="3342183" y="3020117"/>
                </a:lnTo>
                <a:lnTo>
                  <a:pt x="0" y="30201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8"/>
          <p:cNvSpPr txBox="1"/>
          <p:nvPr/>
        </p:nvSpPr>
        <p:spPr>
          <a:xfrm>
            <a:off x="1028692" y="865526"/>
            <a:ext cx="103809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400" u="none" cap="none" strike="noStrike">
                <a:solidFill>
                  <a:srgbClr val="393A3F"/>
                </a:solidFill>
                <a:latin typeface="Heebo Black"/>
                <a:ea typeface="Heebo Black"/>
                <a:cs typeface="Heebo Black"/>
                <a:sym typeface="Heebo Black"/>
              </a:rPr>
              <a:t>PROJECT MANAGEMENT WORKFLOW</a:t>
            </a:r>
            <a:endParaRPr/>
          </a:p>
        </p:txBody>
      </p:sp>
      <p:grpSp>
        <p:nvGrpSpPr>
          <p:cNvPr id="204" name="Google Shape;204;p8"/>
          <p:cNvGrpSpPr/>
          <p:nvPr/>
        </p:nvGrpSpPr>
        <p:grpSpPr>
          <a:xfrm>
            <a:off x="1304232" y="7185040"/>
            <a:ext cx="2797426" cy="2043671"/>
            <a:chOff x="0" y="66675"/>
            <a:chExt cx="3729900" cy="2724895"/>
          </a:xfrm>
        </p:grpSpPr>
        <p:sp>
          <p:nvSpPr>
            <p:cNvPr id="205" name="Google Shape;205;p8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C06D17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01</a:t>
              </a:r>
              <a:endParaRPr/>
            </a:p>
          </p:txBody>
        </p:sp>
        <p:sp>
          <p:nvSpPr>
            <p:cNvPr id="206" name="Google Shape;206;p8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207" name="Google Shape;207;p8"/>
          <p:cNvGrpSpPr/>
          <p:nvPr/>
        </p:nvGrpSpPr>
        <p:grpSpPr>
          <a:xfrm>
            <a:off x="5661088" y="6473551"/>
            <a:ext cx="2797426" cy="2043671"/>
            <a:chOff x="0" y="66675"/>
            <a:chExt cx="3729900" cy="2724895"/>
          </a:xfrm>
        </p:grpSpPr>
        <p:sp>
          <p:nvSpPr>
            <p:cNvPr id="208" name="Google Shape;208;p8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C06D17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02</a:t>
              </a:r>
              <a:endParaRPr/>
            </a:p>
          </p:txBody>
        </p:sp>
        <p:sp>
          <p:nvSpPr>
            <p:cNvPr id="209" name="Google Shape;209;p8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210" name="Google Shape;210;p8"/>
          <p:cNvGrpSpPr/>
          <p:nvPr/>
        </p:nvGrpSpPr>
        <p:grpSpPr>
          <a:xfrm>
            <a:off x="10005343" y="5648505"/>
            <a:ext cx="2797426" cy="2043671"/>
            <a:chOff x="0" y="66675"/>
            <a:chExt cx="3729900" cy="2724895"/>
          </a:xfrm>
        </p:grpSpPr>
        <p:sp>
          <p:nvSpPr>
            <p:cNvPr id="211" name="Google Shape;211;p8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C06D17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03</a:t>
              </a:r>
              <a:endParaRPr/>
            </a:p>
          </p:txBody>
        </p:sp>
        <p:sp>
          <p:nvSpPr>
            <p:cNvPr id="212" name="Google Shape;212;p8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213" name="Google Shape;213;p8"/>
          <p:cNvGrpSpPr/>
          <p:nvPr/>
        </p:nvGrpSpPr>
        <p:grpSpPr>
          <a:xfrm>
            <a:off x="14362868" y="4372081"/>
            <a:ext cx="2797426" cy="2043671"/>
            <a:chOff x="0" y="66675"/>
            <a:chExt cx="3729900" cy="2724895"/>
          </a:xfrm>
        </p:grpSpPr>
        <p:sp>
          <p:nvSpPr>
            <p:cNvPr id="214" name="Google Shape;214;p8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C06D17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04</a:t>
              </a:r>
              <a:endParaRPr/>
            </a:p>
          </p:txBody>
        </p:sp>
        <p:sp>
          <p:nvSpPr>
            <p:cNvPr id="215" name="Google Shape;215;p8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000000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160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oogle Shape;220;p9"/>
          <p:cNvGrpSpPr/>
          <p:nvPr/>
        </p:nvGrpSpPr>
        <p:grpSpPr>
          <a:xfrm>
            <a:off x="1028700" y="8004127"/>
            <a:ext cx="3163833" cy="700043"/>
            <a:chOff x="0" y="-38100"/>
            <a:chExt cx="901362" cy="199439"/>
          </a:xfrm>
        </p:grpSpPr>
        <p:sp>
          <p:nvSpPr>
            <p:cNvPr id="221" name="Google Shape;221;p9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222" name="Google Shape;222;p9"/>
            <p:cNvSpPr txBox="1"/>
            <p:nvPr/>
          </p:nvSpPr>
          <p:spPr>
            <a:xfrm>
              <a:off x="0" y="-38100"/>
              <a:ext cx="901362" cy="199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9"/>
          <p:cNvGrpSpPr/>
          <p:nvPr/>
        </p:nvGrpSpPr>
        <p:grpSpPr>
          <a:xfrm>
            <a:off x="4295392" y="8004127"/>
            <a:ext cx="3163833" cy="700043"/>
            <a:chOff x="0" y="-38100"/>
            <a:chExt cx="901362" cy="199439"/>
          </a:xfrm>
        </p:grpSpPr>
        <p:sp>
          <p:nvSpPr>
            <p:cNvPr id="224" name="Google Shape;224;p9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225" name="Google Shape;225;p9"/>
            <p:cNvSpPr txBox="1"/>
            <p:nvPr/>
          </p:nvSpPr>
          <p:spPr>
            <a:xfrm>
              <a:off x="0" y="-38100"/>
              <a:ext cx="901362" cy="199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9"/>
          <p:cNvGrpSpPr/>
          <p:nvPr/>
        </p:nvGrpSpPr>
        <p:grpSpPr>
          <a:xfrm>
            <a:off x="7562083" y="8004127"/>
            <a:ext cx="3163833" cy="700043"/>
            <a:chOff x="0" y="-38100"/>
            <a:chExt cx="901362" cy="199439"/>
          </a:xfrm>
        </p:grpSpPr>
        <p:sp>
          <p:nvSpPr>
            <p:cNvPr id="227" name="Google Shape;227;p9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228" name="Google Shape;228;p9"/>
            <p:cNvSpPr txBox="1"/>
            <p:nvPr/>
          </p:nvSpPr>
          <p:spPr>
            <a:xfrm>
              <a:off x="0" y="-38100"/>
              <a:ext cx="901362" cy="199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9"/>
          <p:cNvGrpSpPr/>
          <p:nvPr/>
        </p:nvGrpSpPr>
        <p:grpSpPr>
          <a:xfrm>
            <a:off x="10828775" y="8004127"/>
            <a:ext cx="3163833" cy="700043"/>
            <a:chOff x="0" y="-38100"/>
            <a:chExt cx="901362" cy="199439"/>
          </a:xfrm>
        </p:grpSpPr>
        <p:sp>
          <p:nvSpPr>
            <p:cNvPr id="230" name="Google Shape;230;p9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231" name="Google Shape;231;p9"/>
            <p:cNvSpPr txBox="1"/>
            <p:nvPr/>
          </p:nvSpPr>
          <p:spPr>
            <a:xfrm>
              <a:off x="0" y="-38100"/>
              <a:ext cx="901362" cy="199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9"/>
          <p:cNvGrpSpPr/>
          <p:nvPr/>
        </p:nvGrpSpPr>
        <p:grpSpPr>
          <a:xfrm>
            <a:off x="14095467" y="8004127"/>
            <a:ext cx="3163833" cy="700043"/>
            <a:chOff x="0" y="-38100"/>
            <a:chExt cx="901362" cy="199439"/>
          </a:xfrm>
        </p:grpSpPr>
        <p:sp>
          <p:nvSpPr>
            <p:cNvPr id="233" name="Google Shape;233;p9"/>
            <p:cNvSpPr/>
            <p:nvPr/>
          </p:nvSpPr>
          <p:spPr>
            <a:xfrm>
              <a:off x="0" y="0"/>
              <a:ext cx="901362" cy="161339"/>
            </a:xfrm>
            <a:custGeom>
              <a:rect b="b" l="l" r="r" t="t"/>
              <a:pathLst>
                <a:path extrusionOk="0" h="161339" w="901362">
                  <a:moveTo>
                    <a:pt x="0" y="0"/>
                  </a:moveTo>
                  <a:lnTo>
                    <a:pt x="901362" y="0"/>
                  </a:lnTo>
                  <a:lnTo>
                    <a:pt x="901362" y="161339"/>
                  </a:lnTo>
                  <a:lnTo>
                    <a:pt x="0" y="161339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234" name="Google Shape;234;p9"/>
            <p:cNvSpPr txBox="1"/>
            <p:nvPr/>
          </p:nvSpPr>
          <p:spPr>
            <a:xfrm>
              <a:off x="0" y="-38100"/>
              <a:ext cx="901362" cy="199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5" name="Google Shape;235;p9"/>
          <p:cNvCxnSpPr/>
          <p:nvPr/>
        </p:nvCxnSpPr>
        <p:spPr>
          <a:xfrm rot="10800000">
            <a:off x="1259543" y="6290438"/>
            <a:ext cx="0" cy="1847422"/>
          </a:xfrm>
          <a:prstGeom prst="straightConnector1">
            <a:avLst/>
          </a:prstGeom>
          <a:noFill/>
          <a:ln cap="flat" cmpd="sng" w="95250">
            <a:solidFill>
              <a:srgbClr val="C24C5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36" name="Google Shape;236;p9"/>
          <p:cNvGrpSpPr/>
          <p:nvPr/>
        </p:nvGrpSpPr>
        <p:grpSpPr>
          <a:xfrm>
            <a:off x="1098941" y="6041469"/>
            <a:ext cx="321205" cy="321205"/>
            <a:chOff x="0" y="0"/>
            <a:chExt cx="812800" cy="812800"/>
          </a:xfrm>
        </p:grpSpPr>
        <p:sp>
          <p:nvSpPr>
            <p:cNvPr id="237" name="Google Shape;237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9"/>
          <p:cNvSpPr/>
          <p:nvPr/>
        </p:nvSpPr>
        <p:spPr>
          <a:xfrm>
            <a:off x="1757712" y="3931359"/>
            <a:ext cx="1972281" cy="1843186"/>
          </a:xfrm>
          <a:custGeom>
            <a:rect b="b" l="l" r="r" t="t"/>
            <a:pathLst>
              <a:path extrusionOk="0" h="1843186" w="1972281">
                <a:moveTo>
                  <a:pt x="0" y="0"/>
                </a:moveTo>
                <a:lnTo>
                  <a:pt x="1972281" y="0"/>
                </a:lnTo>
                <a:lnTo>
                  <a:pt x="1972281" y="1843187"/>
                </a:lnTo>
                <a:lnTo>
                  <a:pt x="0" y="18431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0" name="Google Shape;240;p9"/>
          <p:cNvSpPr txBox="1"/>
          <p:nvPr/>
        </p:nvSpPr>
        <p:spPr>
          <a:xfrm>
            <a:off x="1757712" y="6098619"/>
            <a:ext cx="2797397" cy="366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C24C5A"/>
                </a:solidFill>
                <a:latin typeface="Heebo Black"/>
                <a:ea typeface="Heebo Black"/>
                <a:cs typeface="Heebo Black"/>
                <a:sym typeface="Heebo Black"/>
              </a:rPr>
              <a:t>TITLE HERE</a:t>
            </a:r>
            <a:endParaRPr/>
          </a:p>
        </p:txBody>
      </p:sp>
      <p:cxnSp>
        <p:nvCxnSpPr>
          <p:cNvPr id="241" name="Google Shape;241;p9"/>
          <p:cNvCxnSpPr/>
          <p:nvPr/>
        </p:nvCxnSpPr>
        <p:spPr>
          <a:xfrm rot="10800000">
            <a:off x="4558973" y="4091962"/>
            <a:ext cx="0" cy="4220219"/>
          </a:xfrm>
          <a:prstGeom prst="straightConnector1">
            <a:avLst/>
          </a:prstGeom>
          <a:noFill/>
          <a:ln cap="flat" cmpd="sng" w="95250">
            <a:solidFill>
              <a:srgbClr val="8E3D47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42" name="Google Shape;242;p9"/>
          <p:cNvGrpSpPr/>
          <p:nvPr/>
        </p:nvGrpSpPr>
        <p:grpSpPr>
          <a:xfrm>
            <a:off x="4394506" y="3770757"/>
            <a:ext cx="321205" cy="321205"/>
            <a:chOff x="0" y="0"/>
            <a:chExt cx="812800" cy="812800"/>
          </a:xfrm>
        </p:grpSpPr>
        <p:sp>
          <p:nvSpPr>
            <p:cNvPr id="243" name="Google Shape;243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5" name="Google Shape;245;p9"/>
          <p:cNvSpPr/>
          <p:nvPr/>
        </p:nvSpPr>
        <p:spPr>
          <a:xfrm>
            <a:off x="4947905" y="1820211"/>
            <a:ext cx="1985002" cy="1757629"/>
          </a:xfrm>
          <a:custGeom>
            <a:rect b="b" l="l" r="r" t="t"/>
            <a:pathLst>
              <a:path extrusionOk="0" h="1757629" w="1985002">
                <a:moveTo>
                  <a:pt x="0" y="0"/>
                </a:moveTo>
                <a:lnTo>
                  <a:pt x="1985002" y="0"/>
                </a:lnTo>
                <a:lnTo>
                  <a:pt x="1985002" y="1757629"/>
                </a:lnTo>
                <a:lnTo>
                  <a:pt x="0" y="17576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46" name="Google Shape;246;p9"/>
          <p:cNvCxnSpPr/>
          <p:nvPr/>
        </p:nvCxnSpPr>
        <p:spPr>
          <a:xfrm rot="10800000">
            <a:off x="8067503" y="4920215"/>
            <a:ext cx="0" cy="3217645"/>
          </a:xfrm>
          <a:prstGeom prst="straightConnector1">
            <a:avLst/>
          </a:prstGeom>
          <a:noFill/>
          <a:ln cap="flat" cmpd="sng" w="95250">
            <a:solidFill>
              <a:srgbClr val="EC9A1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47" name="Google Shape;247;p9"/>
          <p:cNvGrpSpPr/>
          <p:nvPr/>
        </p:nvGrpSpPr>
        <p:grpSpPr>
          <a:xfrm>
            <a:off x="7906900" y="4725957"/>
            <a:ext cx="321205" cy="321205"/>
            <a:chOff x="0" y="0"/>
            <a:chExt cx="812800" cy="812800"/>
          </a:xfrm>
        </p:grpSpPr>
        <p:sp>
          <p:nvSpPr>
            <p:cNvPr id="248" name="Google Shape;248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0" name="Google Shape;250;p9"/>
          <p:cNvSpPr/>
          <p:nvPr/>
        </p:nvSpPr>
        <p:spPr>
          <a:xfrm>
            <a:off x="8385324" y="2752255"/>
            <a:ext cx="2003247" cy="1893979"/>
          </a:xfrm>
          <a:custGeom>
            <a:rect b="b" l="l" r="r" t="t"/>
            <a:pathLst>
              <a:path extrusionOk="0" h="1893979" w="2003247">
                <a:moveTo>
                  <a:pt x="0" y="0"/>
                </a:moveTo>
                <a:lnTo>
                  <a:pt x="2003247" y="0"/>
                </a:lnTo>
                <a:lnTo>
                  <a:pt x="2003247" y="1893979"/>
                </a:lnTo>
                <a:lnTo>
                  <a:pt x="0" y="1893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51" name="Google Shape;251;p9"/>
          <p:cNvCxnSpPr/>
          <p:nvPr/>
        </p:nvCxnSpPr>
        <p:spPr>
          <a:xfrm rot="10800000">
            <a:off x="11448098" y="2851801"/>
            <a:ext cx="0" cy="5286059"/>
          </a:xfrm>
          <a:prstGeom prst="straightConnector1">
            <a:avLst/>
          </a:prstGeom>
          <a:noFill/>
          <a:ln cap="flat" cmpd="sng" w="95250">
            <a:solidFill>
              <a:srgbClr val="EA753B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52" name="Google Shape;252;p9"/>
          <p:cNvGrpSpPr/>
          <p:nvPr/>
        </p:nvGrpSpPr>
        <p:grpSpPr>
          <a:xfrm>
            <a:off x="11287495" y="2640029"/>
            <a:ext cx="321205" cy="321205"/>
            <a:chOff x="0" y="0"/>
            <a:chExt cx="812800" cy="812800"/>
          </a:xfrm>
        </p:grpSpPr>
        <p:sp>
          <p:nvSpPr>
            <p:cNvPr id="253" name="Google Shape;253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5" name="Google Shape;255;p9"/>
          <p:cNvGrpSpPr/>
          <p:nvPr/>
        </p:nvGrpSpPr>
        <p:grpSpPr>
          <a:xfrm>
            <a:off x="-222362" y="483440"/>
            <a:ext cx="18732724" cy="814563"/>
            <a:chOff x="0" y="0"/>
            <a:chExt cx="24976966" cy="1086084"/>
          </a:xfrm>
        </p:grpSpPr>
        <p:sp>
          <p:nvSpPr>
            <p:cNvPr id="256" name="Google Shape;256;p9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7" name="Google Shape;257;p9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8" name="Google Shape;258;p9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 amt="44999"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59" name="Google Shape;259;p9"/>
          <p:cNvSpPr/>
          <p:nvPr/>
        </p:nvSpPr>
        <p:spPr>
          <a:xfrm>
            <a:off x="11724323" y="679267"/>
            <a:ext cx="1959042" cy="1770261"/>
          </a:xfrm>
          <a:custGeom>
            <a:rect b="b" l="l" r="r" t="t"/>
            <a:pathLst>
              <a:path extrusionOk="0" h="1770261" w="1959042">
                <a:moveTo>
                  <a:pt x="0" y="0"/>
                </a:moveTo>
                <a:lnTo>
                  <a:pt x="1959042" y="0"/>
                </a:lnTo>
                <a:lnTo>
                  <a:pt x="1959042" y="1770262"/>
                </a:lnTo>
                <a:lnTo>
                  <a:pt x="0" y="17702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0" name="Google Shape;260;p9"/>
          <p:cNvSpPr/>
          <p:nvPr/>
        </p:nvSpPr>
        <p:spPr>
          <a:xfrm>
            <a:off x="15159894" y="2415532"/>
            <a:ext cx="2099406" cy="1778769"/>
          </a:xfrm>
          <a:custGeom>
            <a:rect b="b" l="l" r="r" t="t"/>
            <a:pathLst>
              <a:path extrusionOk="0" h="1778769" w="2099406">
                <a:moveTo>
                  <a:pt x="0" y="0"/>
                </a:moveTo>
                <a:lnTo>
                  <a:pt x="2099406" y="0"/>
                </a:lnTo>
                <a:lnTo>
                  <a:pt x="2099406" y="1778770"/>
                </a:lnTo>
                <a:lnTo>
                  <a:pt x="0" y="1778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1" name="Google Shape;261;p9"/>
          <p:cNvSpPr txBox="1"/>
          <p:nvPr/>
        </p:nvSpPr>
        <p:spPr>
          <a:xfrm>
            <a:off x="1211918" y="8973368"/>
            <a:ext cx="279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STEP 01</a:t>
            </a:r>
            <a:endParaRPr/>
          </a:p>
        </p:txBody>
      </p:sp>
      <p:sp>
        <p:nvSpPr>
          <p:cNvPr id="262" name="Google Shape;262;p9"/>
          <p:cNvSpPr txBox="1"/>
          <p:nvPr/>
        </p:nvSpPr>
        <p:spPr>
          <a:xfrm>
            <a:off x="1757712" y="6518770"/>
            <a:ext cx="2434800" cy="1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mi. </a:t>
            </a:r>
            <a:endParaRPr/>
          </a:p>
        </p:txBody>
      </p:sp>
      <p:sp>
        <p:nvSpPr>
          <p:cNvPr id="263" name="Google Shape;263;p9"/>
          <p:cNvSpPr txBox="1"/>
          <p:nvPr/>
        </p:nvSpPr>
        <p:spPr>
          <a:xfrm>
            <a:off x="4558973" y="8973368"/>
            <a:ext cx="279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STEP 02</a:t>
            </a:r>
            <a:endParaRPr/>
          </a:p>
        </p:txBody>
      </p:sp>
      <p:sp>
        <p:nvSpPr>
          <p:cNvPr id="264" name="Google Shape;264;p9"/>
          <p:cNvSpPr txBox="1"/>
          <p:nvPr/>
        </p:nvSpPr>
        <p:spPr>
          <a:xfrm>
            <a:off x="7745302" y="8973368"/>
            <a:ext cx="279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STEP 03</a:t>
            </a:r>
            <a:endParaRPr/>
          </a:p>
        </p:txBody>
      </p:sp>
      <p:sp>
        <p:nvSpPr>
          <p:cNvPr id="265" name="Google Shape;265;p9"/>
          <p:cNvSpPr txBox="1"/>
          <p:nvPr/>
        </p:nvSpPr>
        <p:spPr>
          <a:xfrm>
            <a:off x="11011993" y="8973368"/>
            <a:ext cx="279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STEP 04</a:t>
            </a:r>
            <a:endParaRPr/>
          </a:p>
        </p:txBody>
      </p:sp>
      <p:sp>
        <p:nvSpPr>
          <p:cNvPr id="266" name="Google Shape;266;p9"/>
          <p:cNvSpPr txBox="1"/>
          <p:nvPr/>
        </p:nvSpPr>
        <p:spPr>
          <a:xfrm>
            <a:off x="14278685" y="8973368"/>
            <a:ext cx="2797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Heebo Black"/>
                <a:ea typeface="Heebo Black"/>
                <a:cs typeface="Heebo Black"/>
                <a:sym typeface="Heebo Black"/>
              </a:rPr>
              <a:t>STEP 05</a:t>
            </a:r>
            <a:endParaRPr/>
          </a:p>
        </p:txBody>
      </p:sp>
      <p:sp>
        <p:nvSpPr>
          <p:cNvPr id="267" name="Google Shape;267;p9"/>
          <p:cNvSpPr txBox="1"/>
          <p:nvPr/>
        </p:nvSpPr>
        <p:spPr>
          <a:xfrm>
            <a:off x="4947905" y="4268387"/>
            <a:ext cx="2434800" cy="1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mi. </a:t>
            </a:r>
            <a:endParaRPr/>
          </a:p>
        </p:txBody>
      </p:sp>
      <p:sp>
        <p:nvSpPr>
          <p:cNvPr id="268" name="Google Shape;268;p9"/>
          <p:cNvSpPr txBox="1"/>
          <p:nvPr/>
        </p:nvSpPr>
        <p:spPr>
          <a:xfrm>
            <a:off x="4947905" y="3827907"/>
            <a:ext cx="2797397" cy="366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8E3D47"/>
                </a:solidFill>
                <a:latin typeface="Heebo Black"/>
                <a:ea typeface="Heebo Black"/>
                <a:cs typeface="Heebo Black"/>
                <a:sym typeface="Heebo Black"/>
              </a:rPr>
              <a:t>TITLE HERE</a:t>
            </a:r>
            <a:endParaRPr/>
          </a:p>
        </p:txBody>
      </p:sp>
      <p:sp>
        <p:nvSpPr>
          <p:cNvPr id="269" name="Google Shape;269;p9"/>
          <p:cNvSpPr txBox="1"/>
          <p:nvPr/>
        </p:nvSpPr>
        <p:spPr>
          <a:xfrm>
            <a:off x="8385324" y="5427752"/>
            <a:ext cx="2434800" cy="1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mi. </a:t>
            </a:r>
            <a:endParaRPr/>
          </a:p>
        </p:txBody>
      </p:sp>
      <p:sp>
        <p:nvSpPr>
          <p:cNvPr id="270" name="Google Shape;270;p9"/>
          <p:cNvSpPr txBox="1"/>
          <p:nvPr/>
        </p:nvSpPr>
        <p:spPr>
          <a:xfrm>
            <a:off x="8385324" y="4893884"/>
            <a:ext cx="2797397" cy="366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EC9A10"/>
                </a:solidFill>
                <a:latin typeface="Heebo Black"/>
                <a:ea typeface="Heebo Black"/>
                <a:cs typeface="Heebo Black"/>
                <a:sym typeface="Heebo Black"/>
              </a:rPr>
              <a:t>TITLE HERE</a:t>
            </a:r>
            <a:endParaRPr/>
          </a:p>
        </p:txBody>
      </p:sp>
      <p:sp>
        <p:nvSpPr>
          <p:cNvPr id="271" name="Google Shape;271;p9"/>
          <p:cNvSpPr txBox="1"/>
          <p:nvPr/>
        </p:nvSpPr>
        <p:spPr>
          <a:xfrm>
            <a:off x="11724323" y="3231047"/>
            <a:ext cx="2434800" cy="1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mi. </a:t>
            </a:r>
            <a:endParaRPr/>
          </a:p>
        </p:txBody>
      </p:sp>
      <p:sp>
        <p:nvSpPr>
          <p:cNvPr id="272" name="Google Shape;272;p9"/>
          <p:cNvSpPr txBox="1"/>
          <p:nvPr/>
        </p:nvSpPr>
        <p:spPr>
          <a:xfrm>
            <a:off x="11724323" y="2697179"/>
            <a:ext cx="2797397" cy="366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EA753B"/>
                </a:solidFill>
                <a:latin typeface="Heebo Black"/>
                <a:ea typeface="Heebo Black"/>
                <a:cs typeface="Heebo Black"/>
                <a:sym typeface="Heebo Black"/>
              </a:rPr>
              <a:t>TITLE HERE</a:t>
            </a:r>
            <a:endParaRPr/>
          </a:p>
        </p:txBody>
      </p:sp>
      <p:cxnSp>
        <p:nvCxnSpPr>
          <p:cNvPr id="273" name="Google Shape;273;p9"/>
          <p:cNvCxnSpPr/>
          <p:nvPr/>
        </p:nvCxnSpPr>
        <p:spPr>
          <a:xfrm rot="10800000">
            <a:off x="14796622" y="4515652"/>
            <a:ext cx="0" cy="3782810"/>
          </a:xfrm>
          <a:prstGeom prst="straightConnector1">
            <a:avLst/>
          </a:prstGeom>
          <a:noFill/>
          <a:ln cap="flat" cmpd="sng" w="95250">
            <a:solidFill>
              <a:srgbClr val="393A3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74" name="Google Shape;274;p9"/>
          <p:cNvGrpSpPr/>
          <p:nvPr/>
        </p:nvGrpSpPr>
        <p:grpSpPr>
          <a:xfrm>
            <a:off x="14636019" y="4325029"/>
            <a:ext cx="321205" cy="321205"/>
            <a:chOff x="0" y="0"/>
            <a:chExt cx="812800" cy="812800"/>
          </a:xfrm>
        </p:grpSpPr>
        <p:sp>
          <p:nvSpPr>
            <p:cNvPr id="275" name="Google Shape;275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7" name="Google Shape;277;p9"/>
          <p:cNvSpPr txBox="1"/>
          <p:nvPr/>
        </p:nvSpPr>
        <p:spPr>
          <a:xfrm>
            <a:off x="15176299" y="5005833"/>
            <a:ext cx="2434800" cy="1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Heebo"/>
                <a:ea typeface="Heebo"/>
                <a:cs typeface="Heebo"/>
                <a:sym typeface="Heebo"/>
              </a:rPr>
              <a:t>Lorem ipsum odor amet, consectetuer adipiscing elit. Ad netus natoque ut ornare tincidunt non. Lacinia aliquet dictum mi. </a:t>
            </a:r>
            <a:endParaRPr/>
          </a:p>
        </p:txBody>
      </p:sp>
      <p:sp>
        <p:nvSpPr>
          <p:cNvPr id="278" name="Google Shape;278;p9"/>
          <p:cNvSpPr txBox="1"/>
          <p:nvPr/>
        </p:nvSpPr>
        <p:spPr>
          <a:xfrm>
            <a:off x="15176299" y="4471964"/>
            <a:ext cx="2797397" cy="366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393A3F"/>
                </a:solidFill>
                <a:latin typeface="Heebo Black"/>
                <a:ea typeface="Heebo Black"/>
                <a:cs typeface="Heebo Black"/>
                <a:sym typeface="Heebo Black"/>
              </a:rPr>
              <a:t>TITLE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160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10"/>
          <p:cNvGrpSpPr/>
          <p:nvPr/>
        </p:nvGrpSpPr>
        <p:grpSpPr>
          <a:xfrm>
            <a:off x="-222362" y="4736218"/>
            <a:ext cx="18732724" cy="814563"/>
            <a:chOff x="0" y="0"/>
            <a:chExt cx="24976966" cy="1086084"/>
          </a:xfrm>
        </p:grpSpPr>
        <p:sp>
          <p:nvSpPr>
            <p:cNvPr id="284" name="Google Shape;284;p10"/>
            <p:cNvSpPr/>
            <p:nvPr/>
          </p:nvSpPr>
          <p:spPr>
            <a:xfrm>
              <a:off x="0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5" name="Google Shape;285;p10"/>
            <p:cNvSpPr/>
            <p:nvPr/>
          </p:nvSpPr>
          <p:spPr>
            <a:xfrm>
              <a:off x="8159886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6" name="Google Shape;286;p10"/>
            <p:cNvSpPr/>
            <p:nvPr/>
          </p:nvSpPr>
          <p:spPr>
            <a:xfrm>
              <a:off x="16319772" y="0"/>
              <a:ext cx="8657194" cy="1086084"/>
            </a:xfrm>
            <a:custGeom>
              <a:rect b="b" l="l" r="r" t="t"/>
              <a:pathLst>
                <a:path extrusionOk="0" h="1086084" w="8657194">
                  <a:moveTo>
                    <a:pt x="0" y="0"/>
                  </a:moveTo>
                  <a:lnTo>
                    <a:pt x="8657194" y="0"/>
                  </a:lnTo>
                  <a:lnTo>
                    <a:pt x="8657194" y="1086084"/>
                  </a:lnTo>
                  <a:lnTo>
                    <a:pt x="0" y="1086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87" name="Google Shape;287;p10"/>
          <p:cNvGrpSpPr/>
          <p:nvPr/>
        </p:nvGrpSpPr>
        <p:grpSpPr>
          <a:xfrm>
            <a:off x="2640472" y="4822295"/>
            <a:ext cx="728487" cy="728487"/>
            <a:chOff x="0" y="0"/>
            <a:chExt cx="812800" cy="812800"/>
          </a:xfrm>
        </p:grpSpPr>
        <p:sp>
          <p:nvSpPr>
            <p:cNvPr id="288" name="Google Shape;288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0"/>
          <p:cNvGrpSpPr/>
          <p:nvPr/>
        </p:nvGrpSpPr>
        <p:grpSpPr>
          <a:xfrm>
            <a:off x="946003" y="282376"/>
            <a:ext cx="4117424" cy="3741354"/>
            <a:chOff x="0" y="-38100"/>
            <a:chExt cx="1173036" cy="1065896"/>
          </a:xfrm>
        </p:grpSpPr>
        <p:sp>
          <p:nvSpPr>
            <p:cNvPr id="291" name="Google Shape;291;p10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292" name="Google Shape;292;p10"/>
            <p:cNvSpPr txBox="1"/>
            <p:nvPr/>
          </p:nvSpPr>
          <p:spPr>
            <a:xfrm>
              <a:off x="0" y="-38100"/>
              <a:ext cx="1173036" cy="1065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0"/>
          <p:cNvGrpSpPr/>
          <p:nvPr/>
        </p:nvGrpSpPr>
        <p:grpSpPr>
          <a:xfrm>
            <a:off x="1461665" y="2846628"/>
            <a:ext cx="3086100" cy="1975667"/>
            <a:chOff x="0" y="-1005"/>
            <a:chExt cx="812800" cy="520340"/>
          </a:xfrm>
        </p:grpSpPr>
        <p:sp>
          <p:nvSpPr>
            <p:cNvPr id="294" name="Google Shape;294;p10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</p:sp>
        <p:sp>
          <p:nvSpPr>
            <p:cNvPr id="295" name="Google Shape;295;p10"/>
            <p:cNvSpPr txBox="1"/>
            <p:nvPr/>
          </p:nvSpPr>
          <p:spPr>
            <a:xfrm>
              <a:off x="127000" y="-1005"/>
              <a:ext cx="558800" cy="27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6" name="Google Shape;296;p10"/>
          <p:cNvGrpSpPr/>
          <p:nvPr/>
        </p:nvGrpSpPr>
        <p:grpSpPr>
          <a:xfrm>
            <a:off x="8779757" y="4822295"/>
            <a:ext cx="728487" cy="728487"/>
            <a:chOff x="0" y="0"/>
            <a:chExt cx="812800" cy="812800"/>
          </a:xfrm>
        </p:grpSpPr>
        <p:sp>
          <p:nvSpPr>
            <p:cNvPr id="297" name="Google Shape;297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10"/>
          <p:cNvGrpSpPr/>
          <p:nvPr/>
        </p:nvGrpSpPr>
        <p:grpSpPr>
          <a:xfrm>
            <a:off x="7158050" y="282376"/>
            <a:ext cx="4117424" cy="3741354"/>
            <a:chOff x="0" y="-38100"/>
            <a:chExt cx="1173036" cy="1065896"/>
          </a:xfrm>
        </p:grpSpPr>
        <p:sp>
          <p:nvSpPr>
            <p:cNvPr id="300" name="Google Shape;300;p10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301" name="Google Shape;301;p10"/>
            <p:cNvSpPr txBox="1"/>
            <p:nvPr/>
          </p:nvSpPr>
          <p:spPr>
            <a:xfrm>
              <a:off x="0" y="-38100"/>
              <a:ext cx="1173036" cy="1065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2" name="Google Shape;302;p10"/>
          <p:cNvGrpSpPr/>
          <p:nvPr/>
        </p:nvGrpSpPr>
        <p:grpSpPr>
          <a:xfrm>
            <a:off x="7600950" y="2846628"/>
            <a:ext cx="3086100" cy="1975667"/>
            <a:chOff x="0" y="-1005"/>
            <a:chExt cx="812800" cy="520340"/>
          </a:xfrm>
        </p:grpSpPr>
        <p:sp>
          <p:nvSpPr>
            <p:cNvPr id="303" name="Google Shape;303;p10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</p:sp>
        <p:sp>
          <p:nvSpPr>
            <p:cNvPr id="304" name="Google Shape;304;p10"/>
            <p:cNvSpPr txBox="1"/>
            <p:nvPr/>
          </p:nvSpPr>
          <p:spPr>
            <a:xfrm>
              <a:off x="127000" y="-1005"/>
              <a:ext cx="558800" cy="27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0"/>
          <p:cNvGrpSpPr/>
          <p:nvPr/>
        </p:nvGrpSpPr>
        <p:grpSpPr>
          <a:xfrm>
            <a:off x="14923078" y="4822295"/>
            <a:ext cx="728487" cy="728487"/>
            <a:chOff x="0" y="0"/>
            <a:chExt cx="812800" cy="812800"/>
          </a:xfrm>
        </p:grpSpPr>
        <p:sp>
          <p:nvSpPr>
            <p:cNvPr id="306" name="Google Shape;306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0"/>
          <p:cNvGrpSpPr/>
          <p:nvPr/>
        </p:nvGrpSpPr>
        <p:grpSpPr>
          <a:xfrm>
            <a:off x="13228609" y="282376"/>
            <a:ext cx="4117424" cy="3741354"/>
            <a:chOff x="0" y="-38100"/>
            <a:chExt cx="1173036" cy="1065896"/>
          </a:xfrm>
        </p:grpSpPr>
        <p:sp>
          <p:nvSpPr>
            <p:cNvPr id="309" name="Google Shape;309;p10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310" name="Google Shape;310;p10"/>
            <p:cNvSpPr txBox="1"/>
            <p:nvPr/>
          </p:nvSpPr>
          <p:spPr>
            <a:xfrm>
              <a:off x="0" y="-38100"/>
              <a:ext cx="1173036" cy="1065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1" name="Google Shape;311;p10"/>
          <p:cNvGrpSpPr/>
          <p:nvPr/>
        </p:nvGrpSpPr>
        <p:grpSpPr>
          <a:xfrm>
            <a:off x="13744271" y="2846628"/>
            <a:ext cx="3086100" cy="1975667"/>
            <a:chOff x="0" y="-1005"/>
            <a:chExt cx="812800" cy="520340"/>
          </a:xfrm>
        </p:grpSpPr>
        <p:sp>
          <p:nvSpPr>
            <p:cNvPr id="312" name="Google Shape;312;p10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</p:sp>
        <p:sp>
          <p:nvSpPr>
            <p:cNvPr id="313" name="Google Shape;313;p10"/>
            <p:cNvSpPr txBox="1"/>
            <p:nvPr/>
          </p:nvSpPr>
          <p:spPr>
            <a:xfrm>
              <a:off x="127000" y="-1005"/>
              <a:ext cx="558800" cy="27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4" name="Google Shape;314;p10"/>
          <p:cNvGrpSpPr/>
          <p:nvPr/>
        </p:nvGrpSpPr>
        <p:grpSpPr>
          <a:xfrm rot="10800000">
            <a:off x="5705459" y="4913850"/>
            <a:ext cx="728487" cy="728487"/>
            <a:chOff x="0" y="0"/>
            <a:chExt cx="812800" cy="812800"/>
          </a:xfrm>
        </p:grpSpPr>
        <p:sp>
          <p:nvSpPr>
            <p:cNvPr id="315" name="Google Shape;315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0"/>
          <p:cNvGrpSpPr/>
          <p:nvPr/>
        </p:nvGrpSpPr>
        <p:grpSpPr>
          <a:xfrm rot="10800000">
            <a:off x="4010990" y="6440902"/>
            <a:ext cx="4117424" cy="3741354"/>
            <a:chOff x="0" y="-38100"/>
            <a:chExt cx="1173036" cy="1065896"/>
          </a:xfrm>
        </p:grpSpPr>
        <p:sp>
          <p:nvSpPr>
            <p:cNvPr id="318" name="Google Shape;318;p10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319" name="Google Shape;319;p10"/>
            <p:cNvSpPr txBox="1"/>
            <p:nvPr/>
          </p:nvSpPr>
          <p:spPr>
            <a:xfrm>
              <a:off x="0" y="-38100"/>
              <a:ext cx="1173036" cy="1065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10"/>
          <p:cNvGrpSpPr/>
          <p:nvPr/>
        </p:nvGrpSpPr>
        <p:grpSpPr>
          <a:xfrm rot="10800000">
            <a:off x="4526652" y="5642337"/>
            <a:ext cx="3086100" cy="1975667"/>
            <a:chOff x="0" y="-1005"/>
            <a:chExt cx="812800" cy="520340"/>
          </a:xfrm>
        </p:grpSpPr>
        <p:sp>
          <p:nvSpPr>
            <p:cNvPr id="321" name="Google Shape;321;p10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</p:sp>
        <p:sp>
          <p:nvSpPr>
            <p:cNvPr id="322" name="Google Shape;322;p10"/>
            <p:cNvSpPr txBox="1"/>
            <p:nvPr/>
          </p:nvSpPr>
          <p:spPr>
            <a:xfrm>
              <a:off x="127000" y="-1005"/>
              <a:ext cx="558800" cy="27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3" name="Google Shape;323;p10"/>
          <p:cNvGrpSpPr/>
          <p:nvPr/>
        </p:nvGrpSpPr>
        <p:grpSpPr>
          <a:xfrm rot="10800000">
            <a:off x="11834995" y="4913850"/>
            <a:ext cx="728487" cy="728487"/>
            <a:chOff x="0" y="0"/>
            <a:chExt cx="812800" cy="812800"/>
          </a:xfrm>
        </p:grpSpPr>
        <p:sp>
          <p:nvSpPr>
            <p:cNvPr id="324" name="Google Shape;324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6" name="Google Shape;326;p10"/>
          <p:cNvGrpSpPr/>
          <p:nvPr/>
        </p:nvGrpSpPr>
        <p:grpSpPr>
          <a:xfrm rot="10800000">
            <a:off x="10140526" y="6440902"/>
            <a:ext cx="4117424" cy="3741354"/>
            <a:chOff x="0" y="-38100"/>
            <a:chExt cx="1173036" cy="1065896"/>
          </a:xfrm>
        </p:grpSpPr>
        <p:sp>
          <p:nvSpPr>
            <p:cNvPr id="327" name="Google Shape;327;p10"/>
            <p:cNvSpPr/>
            <p:nvPr/>
          </p:nvSpPr>
          <p:spPr>
            <a:xfrm>
              <a:off x="0" y="0"/>
              <a:ext cx="1173036" cy="1027796"/>
            </a:xfrm>
            <a:custGeom>
              <a:rect b="b" l="l" r="r" t="t"/>
              <a:pathLst>
                <a:path extrusionOk="0" h="1027796" w="1173036">
                  <a:moveTo>
                    <a:pt x="0" y="0"/>
                  </a:moveTo>
                  <a:lnTo>
                    <a:pt x="1173036" y="0"/>
                  </a:lnTo>
                  <a:lnTo>
                    <a:pt x="1173036" y="1027796"/>
                  </a:lnTo>
                  <a:lnTo>
                    <a:pt x="0" y="1027796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328" name="Google Shape;328;p10"/>
            <p:cNvSpPr txBox="1"/>
            <p:nvPr/>
          </p:nvSpPr>
          <p:spPr>
            <a:xfrm>
              <a:off x="0" y="-38100"/>
              <a:ext cx="1173036" cy="1065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9" name="Google Shape;329;p10"/>
          <p:cNvGrpSpPr/>
          <p:nvPr/>
        </p:nvGrpSpPr>
        <p:grpSpPr>
          <a:xfrm rot="10800000">
            <a:off x="10656188" y="5642337"/>
            <a:ext cx="3086100" cy="1975667"/>
            <a:chOff x="0" y="-1005"/>
            <a:chExt cx="812800" cy="520340"/>
          </a:xfrm>
        </p:grpSpPr>
        <p:sp>
          <p:nvSpPr>
            <p:cNvPr id="330" name="Google Shape;330;p10"/>
            <p:cNvSpPr/>
            <p:nvPr/>
          </p:nvSpPr>
          <p:spPr>
            <a:xfrm>
              <a:off x="0" y="0"/>
              <a:ext cx="812800" cy="519335"/>
            </a:xfrm>
            <a:custGeom>
              <a:rect b="b" l="l" r="r" t="t"/>
              <a:pathLst>
                <a:path extrusionOk="0" h="519335" w="812800">
                  <a:moveTo>
                    <a:pt x="406400" y="519335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519335"/>
                  </a:ln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</p:sp>
        <p:sp>
          <p:nvSpPr>
            <p:cNvPr id="331" name="Google Shape;331;p10"/>
            <p:cNvSpPr txBox="1"/>
            <p:nvPr/>
          </p:nvSpPr>
          <p:spPr>
            <a:xfrm>
              <a:off x="127000" y="-1005"/>
              <a:ext cx="558800" cy="27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2" name="Google Shape;332;p10"/>
          <p:cNvGrpSpPr/>
          <p:nvPr/>
        </p:nvGrpSpPr>
        <p:grpSpPr>
          <a:xfrm>
            <a:off x="1606017" y="1272340"/>
            <a:ext cx="2797426" cy="2043671"/>
            <a:chOff x="0" y="66675"/>
            <a:chExt cx="3729900" cy="2724895"/>
          </a:xfrm>
        </p:grpSpPr>
        <p:sp>
          <p:nvSpPr>
            <p:cNvPr id="333" name="Google Shape;333;p10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FFFFFF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01</a:t>
              </a:r>
              <a:endParaRPr/>
            </a:p>
          </p:txBody>
        </p:sp>
        <p:sp>
          <p:nvSpPr>
            <p:cNvPr id="334" name="Google Shape;334;p10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FFFFFF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335" name="Google Shape;335;p10"/>
          <p:cNvGrpSpPr/>
          <p:nvPr/>
        </p:nvGrpSpPr>
        <p:grpSpPr>
          <a:xfrm>
            <a:off x="4671004" y="7313136"/>
            <a:ext cx="2797426" cy="2043671"/>
            <a:chOff x="0" y="66675"/>
            <a:chExt cx="3729900" cy="2724895"/>
          </a:xfrm>
        </p:grpSpPr>
        <p:sp>
          <p:nvSpPr>
            <p:cNvPr id="336" name="Google Shape;336;p10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FFFFFF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02</a:t>
              </a:r>
              <a:endParaRPr/>
            </a:p>
          </p:txBody>
        </p:sp>
        <p:sp>
          <p:nvSpPr>
            <p:cNvPr id="337" name="Google Shape;337;p10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FFFFFF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338" name="Google Shape;338;p10"/>
          <p:cNvGrpSpPr/>
          <p:nvPr/>
        </p:nvGrpSpPr>
        <p:grpSpPr>
          <a:xfrm>
            <a:off x="7745302" y="1272340"/>
            <a:ext cx="2797426" cy="2043671"/>
            <a:chOff x="0" y="66675"/>
            <a:chExt cx="3729900" cy="2724895"/>
          </a:xfrm>
        </p:grpSpPr>
        <p:sp>
          <p:nvSpPr>
            <p:cNvPr id="339" name="Google Shape;339;p10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FFFFFF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03</a:t>
              </a:r>
              <a:endParaRPr/>
            </a:p>
          </p:txBody>
        </p:sp>
        <p:sp>
          <p:nvSpPr>
            <p:cNvPr id="340" name="Google Shape;340;p10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FFFFFF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341" name="Google Shape;341;p10"/>
          <p:cNvGrpSpPr/>
          <p:nvPr/>
        </p:nvGrpSpPr>
        <p:grpSpPr>
          <a:xfrm>
            <a:off x="10800540" y="7313136"/>
            <a:ext cx="2797426" cy="2043671"/>
            <a:chOff x="0" y="66675"/>
            <a:chExt cx="3729900" cy="2724895"/>
          </a:xfrm>
        </p:grpSpPr>
        <p:sp>
          <p:nvSpPr>
            <p:cNvPr id="342" name="Google Shape;342;p10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FFFFFF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04</a:t>
              </a:r>
              <a:endParaRPr/>
            </a:p>
          </p:txBody>
        </p:sp>
        <p:sp>
          <p:nvSpPr>
            <p:cNvPr id="343" name="Google Shape;343;p10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FFFFFF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  <p:grpSp>
        <p:nvGrpSpPr>
          <p:cNvPr id="344" name="Google Shape;344;p10"/>
          <p:cNvGrpSpPr/>
          <p:nvPr/>
        </p:nvGrpSpPr>
        <p:grpSpPr>
          <a:xfrm>
            <a:off x="13888623" y="1272340"/>
            <a:ext cx="2797426" cy="2043671"/>
            <a:chOff x="0" y="66675"/>
            <a:chExt cx="3729900" cy="2724895"/>
          </a:xfrm>
        </p:grpSpPr>
        <p:sp>
          <p:nvSpPr>
            <p:cNvPr id="345" name="Google Shape;345;p10"/>
            <p:cNvSpPr txBox="1"/>
            <p:nvPr/>
          </p:nvSpPr>
          <p:spPr>
            <a:xfrm>
              <a:off x="0" y="66675"/>
              <a:ext cx="37299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rgbClr val="FFFFFF"/>
                  </a:solidFill>
                  <a:latin typeface="Heebo Black"/>
                  <a:ea typeface="Heebo Black"/>
                  <a:cs typeface="Heebo Black"/>
                  <a:sym typeface="Heebo Black"/>
                </a:rPr>
                <a:t>STEP 05</a:t>
              </a:r>
              <a:endParaRPr/>
            </a:p>
          </p:txBody>
        </p:sp>
        <p:sp>
          <p:nvSpPr>
            <p:cNvPr id="346" name="Google Shape;346;p10"/>
            <p:cNvSpPr txBox="1"/>
            <p:nvPr/>
          </p:nvSpPr>
          <p:spPr>
            <a:xfrm>
              <a:off x="241717" y="953770"/>
              <a:ext cx="3246300" cy="183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599" u="none" cap="none" strike="noStrike">
                  <a:solidFill>
                    <a:srgbClr val="FFFFFF"/>
                  </a:solidFill>
                  <a:latin typeface="Heebo"/>
                  <a:ea typeface="Heebo"/>
                  <a:cs typeface="Heebo"/>
                  <a:sym typeface="Heebo"/>
                </a:rPr>
                <a:t>Lorem ipsum odor amet, consectetuer adipiscing elit. Ad netus natoque ut ornare tincidunt non. Lacinia aliquet dictum mi. 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6D17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Google Shape;351;p11"/>
          <p:cNvGrpSpPr/>
          <p:nvPr/>
        </p:nvGrpSpPr>
        <p:grpSpPr>
          <a:xfrm>
            <a:off x="719627" y="2075021"/>
            <a:ext cx="5097641" cy="7472652"/>
            <a:chOff x="0" y="-19050"/>
            <a:chExt cx="1342589" cy="1968106"/>
          </a:xfrm>
        </p:grpSpPr>
        <p:sp>
          <p:nvSpPr>
            <p:cNvPr id="352" name="Google Shape;352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4" name="Google Shape;354;p11"/>
          <p:cNvGrpSpPr/>
          <p:nvPr/>
        </p:nvGrpSpPr>
        <p:grpSpPr>
          <a:xfrm>
            <a:off x="6055393" y="2075021"/>
            <a:ext cx="11512980" cy="7472652"/>
            <a:chOff x="0" y="-19050"/>
            <a:chExt cx="3032225" cy="1968106"/>
          </a:xfrm>
        </p:grpSpPr>
        <p:sp>
          <p:nvSpPr>
            <p:cNvPr id="355" name="Google Shape;355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" name="Google Shape;357;p11"/>
          <p:cNvGrpSpPr/>
          <p:nvPr/>
        </p:nvGrpSpPr>
        <p:grpSpPr>
          <a:xfrm>
            <a:off x="1084414" y="2355739"/>
            <a:ext cx="4368067" cy="719567"/>
            <a:chOff x="0" y="-19050"/>
            <a:chExt cx="1150437" cy="189516"/>
          </a:xfrm>
        </p:grpSpPr>
        <p:sp>
          <p:nvSpPr>
            <p:cNvPr id="358" name="Google Shape;358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" name="Google Shape;360;p11"/>
          <p:cNvGrpSpPr/>
          <p:nvPr/>
        </p:nvGrpSpPr>
        <p:grpSpPr>
          <a:xfrm>
            <a:off x="9627850" y="2355739"/>
            <a:ext cx="4368067" cy="719567"/>
            <a:chOff x="0" y="-19050"/>
            <a:chExt cx="1150437" cy="189516"/>
          </a:xfrm>
        </p:grpSpPr>
        <p:sp>
          <p:nvSpPr>
            <p:cNvPr id="361" name="Google Shape;361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3" name="Google Shape;363;p11"/>
          <p:cNvGrpSpPr/>
          <p:nvPr/>
        </p:nvGrpSpPr>
        <p:grpSpPr>
          <a:xfrm>
            <a:off x="1084414" y="6990138"/>
            <a:ext cx="4368067" cy="719567"/>
            <a:chOff x="0" y="-19050"/>
            <a:chExt cx="1150437" cy="189516"/>
          </a:xfrm>
        </p:grpSpPr>
        <p:sp>
          <p:nvSpPr>
            <p:cNvPr id="364" name="Google Shape;364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6" name="Google Shape;366;p11"/>
          <p:cNvGrpSpPr/>
          <p:nvPr/>
        </p:nvGrpSpPr>
        <p:grpSpPr>
          <a:xfrm>
            <a:off x="2060809" y="7832346"/>
            <a:ext cx="544595" cy="557359"/>
            <a:chOff x="0" y="-19050"/>
            <a:chExt cx="812800" cy="831850"/>
          </a:xfrm>
        </p:grpSpPr>
        <p:sp>
          <p:nvSpPr>
            <p:cNvPr id="367" name="Google Shape;367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06D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9" name="Google Shape;369;p11"/>
          <p:cNvGrpSpPr/>
          <p:nvPr/>
        </p:nvGrpSpPr>
        <p:grpSpPr>
          <a:xfrm>
            <a:off x="2687971" y="7832346"/>
            <a:ext cx="544595" cy="557359"/>
            <a:chOff x="0" y="-19050"/>
            <a:chExt cx="812800" cy="831850"/>
          </a:xfrm>
        </p:grpSpPr>
        <p:sp>
          <p:nvSpPr>
            <p:cNvPr id="370" name="Google Shape;370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B1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" name="Google Shape;372;p11"/>
          <p:cNvGrpSpPr/>
          <p:nvPr/>
        </p:nvGrpSpPr>
        <p:grpSpPr>
          <a:xfrm>
            <a:off x="3315133" y="7832346"/>
            <a:ext cx="544595" cy="557359"/>
            <a:chOff x="0" y="-19050"/>
            <a:chExt cx="812800" cy="831850"/>
          </a:xfrm>
        </p:grpSpPr>
        <p:sp>
          <p:nvSpPr>
            <p:cNvPr id="373" name="Google Shape;373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24C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5" name="Google Shape;375;p11"/>
          <p:cNvSpPr txBox="1"/>
          <p:nvPr/>
        </p:nvSpPr>
        <p:spPr>
          <a:xfrm>
            <a:off x="1177805" y="3323100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76" name="Google Shape;376;p11"/>
          <p:cNvSpPr txBox="1"/>
          <p:nvPr/>
        </p:nvSpPr>
        <p:spPr>
          <a:xfrm>
            <a:off x="1120864" y="6412736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77" name="Google Shape;377;p11"/>
          <p:cNvSpPr txBox="1"/>
          <p:nvPr/>
        </p:nvSpPr>
        <p:spPr>
          <a:xfrm>
            <a:off x="1693180" y="4071488"/>
            <a:ext cx="3150600" cy="23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HEEBO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1E1C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HEEBO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1E1C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HEEBO</a:t>
            </a:r>
            <a:endParaRPr/>
          </a:p>
        </p:txBody>
      </p:sp>
      <p:sp>
        <p:nvSpPr>
          <p:cNvPr id="378" name="Google Shape;378;p11"/>
          <p:cNvSpPr txBox="1"/>
          <p:nvPr/>
        </p:nvSpPr>
        <p:spPr>
          <a:xfrm>
            <a:off x="1892142" y="8484138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#C06D17</a:t>
            </a:r>
            <a:endParaRPr/>
          </a:p>
        </p:txBody>
      </p:sp>
      <p:sp>
        <p:nvSpPr>
          <p:cNvPr id="379" name="Google Shape;379;p11"/>
          <p:cNvSpPr txBox="1"/>
          <p:nvPr/>
        </p:nvSpPr>
        <p:spPr>
          <a:xfrm>
            <a:off x="2519305" y="8484138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#FFB160</a:t>
            </a:r>
            <a:endParaRPr/>
          </a:p>
        </p:txBody>
      </p:sp>
      <p:sp>
        <p:nvSpPr>
          <p:cNvPr id="380" name="Google Shape;380;p11"/>
          <p:cNvSpPr txBox="1"/>
          <p:nvPr/>
        </p:nvSpPr>
        <p:spPr>
          <a:xfrm>
            <a:off x="3146467" y="8484138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#C24C5A</a:t>
            </a:r>
            <a:endParaRPr/>
          </a:p>
        </p:txBody>
      </p:sp>
      <p:sp>
        <p:nvSpPr>
          <p:cNvPr id="381" name="Google Shape;381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82" name="Google Shape;382;p11"/>
          <p:cNvSpPr txBox="1"/>
          <p:nvPr/>
        </p:nvSpPr>
        <p:spPr>
          <a:xfrm>
            <a:off x="11651615" y="9777291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383" name="Google Shape;383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84" name="Google Shape;384;p11"/>
          <p:cNvSpPr txBox="1"/>
          <p:nvPr/>
        </p:nvSpPr>
        <p:spPr>
          <a:xfrm>
            <a:off x="1693180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85" name="Google Shape;385;p11"/>
          <p:cNvSpPr txBox="1"/>
          <p:nvPr/>
        </p:nvSpPr>
        <p:spPr>
          <a:xfrm>
            <a:off x="10236615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86" name="Google Shape;386;p11"/>
          <p:cNvSpPr txBox="1"/>
          <p:nvPr/>
        </p:nvSpPr>
        <p:spPr>
          <a:xfrm>
            <a:off x="1693180" y="715797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87" name="Google Shape;387;p11"/>
          <p:cNvGrpSpPr/>
          <p:nvPr/>
        </p:nvGrpSpPr>
        <p:grpSpPr>
          <a:xfrm>
            <a:off x="3931492" y="7832346"/>
            <a:ext cx="544595" cy="557359"/>
            <a:chOff x="0" y="-19050"/>
            <a:chExt cx="812800" cy="831850"/>
          </a:xfrm>
        </p:grpSpPr>
        <p:sp>
          <p:nvSpPr>
            <p:cNvPr id="388" name="Google Shape;388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E3D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0" name="Google Shape;390;p11"/>
          <p:cNvSpPr txBox="1"/>
          <p:nvPr/>
        </p:nvSpPr>
        <p:spPr>
          <a:xfrm>
            <a:off x="3762825" y="8484138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#8E3D47</a:t>
            </a:r>
            <a:endParaRPr/>
          </a:p>
        </p:txBody>
      </p:sp>
      <p:grpSp>
        <p:nvGrpSpPr>
          <p:cNvPr id="391" name="Google Shape;391;p11"/>
          <p:cNvGrpSpPr/>
          <p:nvPr/>
        </p:nvGrpSpPr>
        <p:grpSpPr>
          <a:xfrm>
            <a:off x="2329575" y="8665497"/>
            <a:ext cx="544595" cy="557359"/>
            <a:chOff x="0" y="-19050"/>
            <a:chExt cx="812800" cy="831850"/>
          </a:xfrm>
        </p:grpSpPr>
        <p:sp>
          <p:nvSpPr>
            <p:cNvPr id="392" name="Google Shape;392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C9A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4" name="Google Shape;394;p11"/>
          <p:cNvSpPr txBox="1"/>
          <p:nvPr/>
        </p:nvSpPr>
        <p:spPr>
          <a:xfrm>
            <a:off x="2160908" y="9317289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#EC9A10</a:t>
            </a:r>
            <a:endParaRPr/>
          </a:p>
        </p:txBody>
      </p:sp>
      <p:grpSp>
        <p:nvGrpSpPr>
          <p:cNvPr id="395" name="Google Shape;395;p11"/>
          <p:cNvGrpSpPr/>
          <p:nvPr/>
        </p:nvGrpSpPr>
        <p:grpSpPr>
          <a:xfrm>
            <a:off x="3042836" y="8665497"/>
            <a:ext cx="544595" cy="557359"/>
            <a:chOff x="0" y="-19050"/>
            <a:chExt cx="812800" cy="831850"/>
          </a:xfrm>
        </p:grpSpPr>
        <p:sp>
          <p:nvSpPr>
            <p:cNvPr id="396" name="Google Shape;396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A75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8" name="Google Shape;398;p11"/>
          <p:cNvSpPr txBox="1"/>
          <p:nvPr/>
        </p:nvSpPr>
        <p:spPr>
          <a:xfrm>
            <a:off x="2874170" y="9317289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#EA753B</a:t>
            </a:r>
            <a:endParaRPr/>
          </a:p>
        </p:txBody>
      </p:sp>
      <p:grpSp>
        <p:nvGrpSpPr>
          <p:cNvPr id="399" name="Google Shape;399;p11"/>
          <p:cNvGrpSpPr/>
          <p:nvPr/>
        </p:nvGrpSpPr>
        <p:grpSpPr>
          <a:xfrm>
            <a:off x="3756097" y="8665497"/>
            <a:ext cx="544595" cy="557359"/>
            <a:chOff x="0" y="-19050"/>
            <a:chExt cx="812800" cy="831850"/>
          </a:xfrm>
        </p:grpSpPr>
        <p:sp>
          <p:nvSpPr>
            <p:cNvPr id="400" name="Google Shape;400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93A3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2" name="Google Shape;402;p11"/>
          <p:cNvSpPr txBox="1"/>
          <p:nvPr/>
        </p:nvSpPr>
        <p:spPr>
          <a:xfrm>
            <a:off x="3587431" y="9317289"/>
            <a:ext cx="881928" cy="118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38" u="none" cap="none" strike="noStrike">
                <a:solidFill>
                  <a:srgbClr val="1E1C1A"/>
                </a:solidFill>
                <a:latin typeface="Arial"/>
                <a:ea typeface="Arial"/>
                <a:cs typeface="Arial"/>
                <a:sym typeface="Arial"/>
              </a:rPr>
              <a:t>#393A3F</a:t>
            </a:r>
            <a:endParaRPr/>
          </a:p>
        </p:txBody>
      </p:sp>
      <p:sp>
        <p:nvSpPr>
          <p:cNvPr id="403" name="Google Shape;403;p11"/>
          <p:cNvSpPr/>
          <p:nvPr/>
        </p:nvSpPr>
        <p:spPr>
          <a:xfrm>
            <a:off x="12216355" y="7126055"/>
            <a:ext cx="4652280" cy="583650"/>
          </a:xfrm>
          <a:custGeom>
            <a:rect b="b" l="l" r="r" t="t"/>
            <a:pathLst>
              <a:path extrusionOk="0" h="583650" w="4652280">
                <a:moveTo>
                  <a:pt x="0" y="0"/>
                </a:moveTo>
                <a:lnTo>
                  <a:pt x="4652280" y="0"/>
                </a:lnTo>
                <a:lnTo>
                  <a:pt x="4652280" y="583650"/>
                </a:lnTo>
                <a:lnTo>
                  <a:pt x="0" y="5836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4" name="Google Shape;404;p11"/>
          <p:cNvSpPr/>
          <p:nvPr/>
        </p:nvSpPr>
        <p:spPr>
          <a:xfrm>
            <a:off x="7042587" y="6412736"/>
            <a:ext cx="2151748" cy="2010907"/>
          </a:xfrm>
          <a:custGeom>
            <a:rect b="b" l="l" r="r" t="t"/>
            <a:pathLst>
              <a:path extrusionOk="0" h="2010907" w="2151748">
                <a:moveTo>
                  <a:pt x="0" y="0"/>
                </a:moveTo>
                <a:lnTo>
                  <a:pt x="2151749" y="0"/>
                </a:lnTo>
                <a:lnTo>
                  <a:pt x="2151749" y="2010907"/>
                </a:lnTo>
                <a:lnTo>
                  <a:pt x="0" y="2010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5" name="Google Shape;405;p11"/>
          <p:cNvSpPr/>
          <p:nvPr/>
        </p:nvSpPr>
        <p:spPr>
          <a:xfrm>
            <a:off x="9627850" y="6454182"/>
            <a:ext cx="2271044" cy="2010907"/>
          </a:xfrm>
          <a:custGeom>
            <a:rect b="b" l="l" r="r" t="t"/>
            <a:pathLst>
              <a:path extrusionOk="0" h="2010907" w="2271044">
                <a:moveTo>
                  <a:pt x="0" y="0"/>
                </a:moveTo>
                <a:lnTo>
                  <a:pt x="2271044" y="0"/>
                </a:lnTo>
                <a:lnTo>
                  <a:pt x="2271044" y="2010906"/>
                </a:lnTo>
                <a:lnTo>
                  <a:pt x="0" y="20109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6" name="Google Shape;406;p11"/>
          <p:cNvSpPr/>
          <p:nvPr/>
        </p:nvSpPr>
        <p:spPr>
          <a:xfrm>
            <a:off x="10650176" y="3605453"/>
            <a:ext cx="2323414" cy="2196682"/>
          </a:xfrm>
          <a:custGeom>
            <a:rect b="b" l="l" r="r" t="t"/>
            <a:pathLst>
              <a:path extrusionOk="0" h="2196682" w="2323414">
                <a:moveTo>
                  <a:pt x="0" y="0"/>
                </a:moveTo>
                <a:lnTo>
                  <a:pt x="2323414" y="0"/>
                </a:lnTo>
                <a:lnTo>
                  <a:pt x="2323414" y="2196682"/>
                </a:lnTo>
                <a:lnTo>
                  <a:pt x="0" y="21966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7" name="Google Shape;407;p11"/>
          <p:cNvSpPr/>
          <p:nvPr/>
        </p:nvSpPr>
        <p:spPr>
          <a:xfrm>
            <a:off x="13886435" y="3586583"/>
            <a:ext cx="2472700" cy="2234422"/>
          </a:xfrm>
          <a:custGeom>
            <a:rect b="b" l="l" r="r" t="t"/>
            <a:pathLst>
              <a:path extrusionOk="0" h="2234422" w="2472700">
                <a:moveTo>
                  <a:pt x="0" y="0"/>
                </a:moveTo>
                <a:lnTo>
                  <a:pt x="2472700" y="0"/>
                </a:lnTo>
                <a:lnTo>
                  <a:pt x="2472700" y="2234422"/>
                </a:lnTo>
                <a:lnTo>
                  <a:pt x="0" y="22344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8" name="Google Shape;408;p11"/>
          <p:cNvSpPr/>
          <p:nvPr/>
        </p:nvSpPr>
        <p:spPr>
          <a:xfrm>
            <a:off x="7264631" y="3560075"/>
            <a:ext cx="2699764" cy="2287437"/>
          </a:xfrm>
          <a:custGeom>
            <a:rect b="b" l="l" r="r" t="t"/>
            <a:pathLst>
              <a:path extrusionOk="0" h="2287437" w="2699764">
                <a:moveTo>
                  <a:pt x="0" y="0"/>
                </a:moveTo>
                <a:lnTo>
                  <a:pt x="2699764" y="0"/>
                </a:lnTo>
                <a:lnTo>
                  <a:pt x="2699764" y="2287437"/>
                </a:lnTo>
                <a:lnTo>
                  <a:pt x="0" y="22874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06D17"/>
        </a:solidFill>
      </p:bgPr>
    </p:bg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" name="Google Shape;413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50"/>
            <a:ext cx="4824400" cy="12061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415" name="Google Shape;415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416" name="Google Shape;416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417" name="Google Shape;417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418" name="Google Shape;418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419" name="Google Shape;419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