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embeddedFontLst>
    <p:embeddedFont>
      <p:font typeface="Montserrat Black"/>
      <p:bold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Black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Black-bold.fntdata"/><Relationship Id="rId14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10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11" Type="http://schemas.openxmlformats.org/officeDocument/2006/relationships/image" Target="../media/image21.png"/><Relationship Id="rId10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A3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5" y="-317504"/>
            <a:ext cx="10693400" cy="81915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499047" y="1947881"/>
            <a:ext cx="9712238" cy="9712238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228600">
            <a:solidFill>
              <a:srgbClr val="FFFFFF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284290" y="3272802"/>
            <a:ext cx="2379135" cy="2387818"/>
          </a:xfrm>
          <a:custGeom>
            <a:rect b="b" l="l" r="r" t="t"/>
            <a:pathLst>
              <a:path extrusionOk="0" h="2387818" w="2379135">
                <a:moveTo>
                  <a:pt x="0" y="0"/>
                </a:moveTo>
                <a:lnTo>
                  <a:pt x="2379134" y="0"/>
                </a:lnTo>
                <a:lnTo>
                  <a:pt x="2379134" y="2387818"/>
                </a:lnTo>
                <a:lnTo>
                  <a:pt x="0" y="2387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2459379" y="1155718"/>
            <a:ext cx="2379135" cy="2387818"/>
          </a:xfrm>
          <a:custGeom>
            <a:rect b="b" l="l" r="r" t="t"/>
            <a:pathLst>
              <a:path extrusionOk="0" h="2387818" w="2379135">
                <a:moveTo>
                  <a:pt x="0" y="0"/>
                </a:moveTo>
                <a:lnTo>
                  <a:pt x="2379134" y="0"/>
                </a:lnTo>
                <a:lnTo>
                  <a:pt x="2379134" y="2387818"/>
                </a:lnTo>
                <a:lnTo>
                  <a:pt x="0" y="2387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5890863" y="1155718"/>
            <a:ext cx="2379135" cy="2387818"/>
          </a:xfrm>
          <a:custGeom>
            <a:rect b="b" l="l" r="r" t="t"/>
            <a:pathLst>
              <a:path extrusionOk="0" h="2387818" w="2379135">
                <a:moveTo>
                  <a:pt x="0" y="0"/>
                </a:moveTo>
                <a:lnTo>
                  <a:pt x="2379134" y="0"/>
                </a:lnTo>
                <a:lnTo>
                  <a:pt x="2379134" y="2387818"/>
                </a:lnTo>
                <a:lnTo>
                  <a:pt x="0" y="2387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8046909" y="3272802"/>
            <a:ext cx="2379135" cy="2387818"/>
          </a:xfrm>
          <a:custGeom>
            <a:rect b="b" l="l" r="r" t="t"/>
            <a:pathLst>
              <a:path extrusionOk="0" h="2387818" w="2379135">
                <a:moveTo>
                  <a:pt x="0" y="0"/>
                </a:moveTo>
                <a:lnTo>
                  <a:pt x="2379135" y="0"/>
                </a:lnTo>
                <a:lnTo>
                  <a:pt x="2379135" y="2387818"/>
                </a:lnTo>
                <a:lnTo>
                  <a:pt x="0" y="2387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flipH="1" rot="10800000">
            <a:off x="1875888" y="4194795"/>
            <a:ext cx="6838283" cy="3468875"/>
          </a:xfrm>
          <a:custGeom>
            <a:rect b="b" l="l" r="r" t="t"/>
            <a:pathLst>
              <a:path extrusionOk="0" h="3468875" w="6838283">
                <a:moveTo>
                  <a:pt x="0" y="3468874"/>
                </a:moveTo>
                <a:lnTo>
                  <a:pt x="6838283" y="3468874"/>
                </a:lnTo>
                <a:lnTo>
                  <a:pt x="6838283" y="0"/>
                </a:lnTo>
                <a:lnTo>
                  <a:pt x="0" y="0"/>
                </a:lnTo>
                <a:lnTo>
                  <a:pt x="0" y="346887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" name="Google Shape;91;p13"/>
          <p:cNvGrpSpPr/>
          <p:nvPr/>
        </p:nvGrpSpPr>
        <p:grpSpPr>
          <a:xfrm>
            <a:off x="979762" y="2759664"/>
            <a:ext cx="1026276" cy="1026276"/>
            <a:chOff x="0" y="0"/>
            <a:chExt cx="812800" cy="812800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3135808" y="642580"/>
            <a:ext cx="1026276" cy="1026276"/>
            <a:chOff x="0" y="0"/>
            <a:chExt cx="812800" cy="812800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6567292" y="642580"/>
            <a:ext cx="1026276" cy="1026276"/>
            <a:chOff x="0" y="0"/>
            <a:chExt cx="812800" cy="812800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8723338" y="2759664"/>
            <a:ext cx="1026276" cy="1026276"/>
            <a:chOff x="0" y="0"/>
            <a:chExt cx="812800" cy="812800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3"/>
          <p:cNvSpPr/>
          <p:nvPr/>
        </p:nvSpPr>
        <p:spPr>
          <a:xfrm>
            <a:off x="4436960" y="3171326"/>
            <a:ext cx="1836413" cy="1746262"/>
          </a:xfrm>
          <a:custGeom>
            <a:rect b="b" l="l" r="r" t="t"/>
            <a:pathLst>
              <a:path extrusionOk="0" h="1746262" w="1836413">
                <a:moveTo>
                  <a:pt x="0" y="0"/>
                </a:moveTo>
                <a:lnTo>
                  <a:pt x="1836413" y="0"/>
                </a:lnTo>
                <a:lnTo>
                  <a:pt x="1836413" y="1746262"/>
                </a:lnTo>
                <a:lnTo>
                  <a:pt x="0" y="1746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3"/>
          <p:cNvSpPr/>
          <p:nvPr/>
        </p:nvSpPr>
        <p:spPr>
          <a:xfrm>
            <a:off x="284290" y="282587"/>
            <a:ext cx="1533789" cy="1458494"/>
          </a:xfrm>
          <a:custGeom>
            <a:rect b="b" l="l" r="r" t="t"/>
            <a:pathLst>
              <a:path extrusionOk="0" h="1458494" w="1533789">
                <a:moveTo>
                  <a:pt x="0" y="0"/>
                </a:moveTo>
                <a:lnTo>
                  <a:pt x="1533789" y="0"/>
                </a:lnTo>
                <a:lnTo>
                  <a:pt x="1533789" y="1458494"/>
                </a:lnTo>
                <a:lnTo>
                  <a:pt x="0" y="1458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/>
          <p:nvPr/>
        </p:nvSpPr>
        <p:spPr>
          <a:xfrm>
            <a:off x="8714171" y="210362"/>
            <a:ext cx="1533789" cy="1458494"/>
          </a:xfrm>
          <a:custGeom>
            <a:rect b="b" l="l" r="r" t="t"/>
            <a:pathLst>
              <a:path extrusionOk="0" h="1458494" w="1533789">
                <a:moveTo>
                  <a:pt x="0" y="0"/>
                </a:moveTo>
                <a:lnTo>
                  <a:pt x="1533790" y="0"/>
                </a:lnTo>
                <a:lnTo>
                  <a:pt x="1533790" y="1458494"/>
                </a:lnTo>
                <a:lnTo>
                  <a:pt x="0" y="1458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3"/>
          <p:cNvSpPr/>
          <p:nvPr/>
        </p:nvSpPr>
        <p:spPr>
          <a:xfrm>
            <a:off x="1261485" y="2938739"/>
            <a:ext cx="462829" cy="668126"/>
          </a:xfrm>
          <a:custGeom>
            <a:rect b="b" l="l" r="r" t="t"/>
            <a:pathLst>
              <a:path extrusionOk="0" h="668126" w="462829">
                <a:moveTo>
                  <a:pt x="0" y="0"/>
                </a:moveTo>
                <a:lnTo>
                  <a:pt x="462829" y="0"/>
                </a:lnTo>
                <a:lnTo>
                  <a:pt x="462829" y="668126"/>
                </a:lnTo>
                <a:lnTo>
                  <a:pt x="0" y="668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3"/>
          <p:cNvSpPr/>
          <p:nvPr/>
        </p:nvSpPr>
        <p:spPr>
          <a:xfrm>
            <a:off x="3353932" y="831202"/>
            <a:ext cx="590028" cy="649031"/>
          </a:xfrm>
          <a:custGeom>
            <a:rect b="b" l="l" r="r" t="t"/>
            <a:pathLst>
              <a:path extrusionOk="0" h="649031" w="590028">
                <a:moveTo>
                  <a:pt x="0" y="0"/>
                </a:moveTo>
                <a:lnTo>
                  <a:pt x="590028" y="0"/>
                </a:lnTo>
                <a:lnTo>
                  <a:pt x="590028" y="649032"/>
                </a:lnTo>
                <a:lnTo>
                  <a:pt x="0" y="649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3"/>
          <p:cNvSpPr/>
          <p:nvPr/>
        </p:nvSpPr>
        <p:spPr>
          <a:xfrm>
            <a:off x="6779839" y="817630"/>
            <a:ext cx="601182" cy="676176"/>
          </a:xfrm>
          <a:custGeom>
            <a:rect b="b" l="l" r="r" t="t"/>
            <a:pathLst>
              <a:path extrusionOk="0" h="676176" w="601182">
                <a:moveTo>
                  <a:pt x="0" y="0"/>
                </a:moveTo>
                <a:lnTo>
                  <a:pt x="601182" y="0"/>
                </a:lnTo>
                <a:lnTo>
                  <a:pt x="601182" y="676176"/>
                </a:lnTo>
                <a:lnTo>
                  <a:pt x="0" y="676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3"/>
          <p:cNvSpPr/>
          <p:nvPr/>
        </p:nvSpPr>
        <p:spPr>
          <a:xfrm>
            <a:off x="8961719" y="2951277"/>
            <a:ext cx="549515" cy="643049"/>
          </a:xfrm>
          <a:custGeom>
            <a:rect b="b" l="l" r="r" t="t"/>
            <a:pathLst>
              <a:path extrusionOk="0" h="643049" w="549515">
                <a:moveTo>
                  <a:pt x="0" y="0"/>
                </a:moveTo>
                <a:lnTo>
                  <a:pt x="549515" y="0"/>
                </a:lnTo>
                <a:lnTo>
                  <a:pt x="549515" y="643049"/>
                </a:lnTo>
                <a:lnTo>
                  <a:pt x="0" y="643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0" name="Google Shape;110;p13"/>
          <p:cNvGrpSpPr/>
          <p:nvPr/>
        </p:nvGrpSpPr>
        <p:grpSpPr>
          <a:xfrm>
            <a:off x="331751" y="3921774"/>
            <a:ext cx="2281950" cy="1398205"/>
            <a:chOff x="0" y="-19050"/>
            <a:chExt cx="3042600" cy="1864273"/>
          </a:xfrm>
        </p:grpSpPr>
        <p:sp>
          <p:nvSpPr>
            <p:cNvPr id="111" name="Google Shape;111;p13"/>
            <p:cNvSpPr txBox="1"/>
            <p:nvPr/>
          </p:nvSpPr>
          <p:spPr>
            <a:xfrm>
              <a:off x="0" y="226617"/>
              <a:ext cx="3042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8C52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IDEAS</a:t>
              </a: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0" y="-19050"/>
              <a:ext cx="3042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STEP 01</a:t>
              </a:r>
              <a:endParaRPr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579430" y="737023"/>
              <a:ext cx="18837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odor amet, consectetuer adipiscing elit. Natoque fusce varius vel a dolor iaculis sapien. Congue duis metus elit facilisis nisl mollis aptent. </a:t>
              </a:r>
              <a:endParaRPr/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2507998" y="1797500"/>
            <a:ext cx="2281950" cy="1398205"/>
            <a:chOff x="0" y="-19050"/>
            <a:chExt cx="3042600" cy="1864273"/>
          </a:xfrm>
        </p:grpSpPr>
        <p:sp>
          <p:nvSpPr>
            <p:cNvPr id="115" name="Google Shape;115;p13"/>
            <p:cNvSpPr txBox="1"/>
            <p:nvPr/>
          </p:nvSpPr>
          <p:spPr>
            <a:xfrm>
              <a:off x="0" y="226617"/>
              <a:ext cx="3042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8C52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EXECUTION</a:t>
              </a:r>
              <a:endParaRPr/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0" y="-19050"/>
              <a:ext cx="3042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STEP 02</a:t>
              </a:r>
              <a:endParaRPr/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579430" y="737023"/>
              <a:ext cx="18837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odor amet, consectetuer adipiscing elit. Natoque fusce varius vel a dolor iaculis sapien. Congue duis metus elit facilisis nisl mollis aptent. </a:t>
              </a:r>
              <a:endParaRPr/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5939482" y="1797500"/>
            <a:ext cx="2281950" cy="1398205"/>
            <a:chOff x="0" y="-19050"/>
            <a:chExt cx="3042600" cy="1864273"/>
          </a:xfrm>
        </p:grpSpPr>
        <p:sp>
          <p:nvSpPr>
            <p:cNvPr id="119" name="Google Shape;119;p13"/>
            <p:cNvSpPr txBox="1"/>
            <p:nvPr/>
          </p:nvSpPr>
          <p:spPr>
            <a:xfrm>
              <a:off x="0" y="226617"/>
              <a:ext cx="3042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8C52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TARGET</a:t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0" y="-19050"/>
              <a:ext cx="3042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STEP 03</a:t>
              </a: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579430" y="737023"/>
              <a:ext cx="18837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odor amet, consectetuer adipiscing elit. Natoque fusce varius vel a dolor iaculis sapien. Congue duis metus elit facilisis nisl mollis aptent. </a:t>
              </a: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95528" y="3921774"/>
            <a:ext cx="2281950" cy="1398205"/>
            <a:chOff x="0" y="-19050"/>
            <a:chExt cx="3042600" cy="1864273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0" y="226617"/>
              <a:ext cx="3042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8C52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RESULT</a:t>
              </a:r>
              <a:endParaRPr/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0" y="-19050"/>
              <a:ext cx="3042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STEP 04</a:t>
              </a:r>
              <a:endParaRPr/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579430" y="737023"/>
              <a:ext cx="18837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odor amet, consectetuer adipiscing elit. Natoque fusce varius vel a dolor iaculis sapien. Congue duis metus elit facilisis nisl mollis aptent. </a:t>
              </a:r>
              <a:endParaRPr/>
            </a:p>
          </p:txBody>
        </p:sp>
      </p:grpSp>
      <p:sp>
        <p:nvSpPr>
          <p:cNvPr id="126" name="Google Shape;126;p13"/>
          <p:cNvSpPr txBox="1"/>
          <p:nvPr/>
        </p:nvSpPr>
        <p:spPr>
          <a:xfrm>
            <a:off x="2269092" y="5660620"/>
            <a:ext cx="6172200" cy="14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27" u="none" cap="none" strike="noStrike">
                <a:solidFill>
                  <a:srgbClr val="8C52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PROJECT WORKFLOW 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2148818" y="5270095"/>
            <a:ext cx="61721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INFOGRAPHIC POSTER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5020667" y="3756645"/>
            <a:ext cx="65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A3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5" y="-317504"/>
            <a:ext cx="10693400" cy="8191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14"/>
          <p:cNvGrpSpPr/>
          <p:nvPr/>
        </p:nvGrpSpPr>
        <p:grpSpPr>
          <a:xfrm>
            <a:off x="282607" y="1743507"/>
            <a:ext cx="3063891" cy="4885236"/>
            <a:chOff x="0" y="-38100"/>
            <a:chExt cx="1342589" cy="2140697"/>
          </a:xfrm>
        </p:grpSpPr>
        <p:sp>
          <p:nvSpPr>
            <p:cNvPr id="135" name="Google Shape;135;p14"/>
            <p:cNvSpPr/>
            <p:nvPr/>
          </p:nvSpPr>
          <p:spPr>
            <a:xfrm>
              <a:off x="0" y="0"/>
              <a:ext cx="1342589" cy="2102597"/>
            </a:xfrm>
            <a:custGeom>
              <a:rect b="b" l="l" r="r" t="t"/>
              <a:pathLst>
                <a:path extrusionOk="0" h="2102597" w="1342589">
                  <a:moveTo>
                    <a:pt x="37902" y="0"/>
                  </a:moveTo>
                  <a:lnTo>
                    <a:pt x="1304686" y="0"/>
                  </a:lnTo>
                  <a:cubicBezTo>
                    <a:pt x="1325619" y="0"/>
                    <a:pt x="1342589" y="16969"/>
                    <a:pt x="1342589" y="37902"/>
                  </a:cubicBezTo>
                  <a:lnTo>
                    <a:pt x="1342589" y="2064695"/>
                  </a:lnTo>
                  <a:cubicBezTo>
                    <a:pt x="1342589" y="2085628"/>
                    <a:pt x="1325619" y="2102597"/>
                    <a:pt x="1304686" y="2102597"/>
                  </a:cubicBezTo>
                  <a:lnTo>
                    <a:pt x="37902" y="2102597"/>
                  </a:lnTo>
                  <a:cubicBezTo>
                    <a:pt x="16969" y="2102597"/>
                    <a:pt x="0" y="2085628"/>
                    <a:pt x="0" y="2064695"/>
                  </a:cubicBezTo>
                  <a:lnTo>
                    <a:pt x="0" y="37902"/>
                  </a:lnTo>
                  <a:cubicBezTo>
                    <a:pt x="0" y="16969"/>
                    <a:pt x="16969" y="0"/>
                    <a:pt x="37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0" y="-38100"/>
              <a:ext cx="1342589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3489621" y="1743507"/>
            <a:ext cx="6919772" cy="4885236"/>
            <a:chOff x="0" y="-38100"/>
            <a:chExt cx="3032225" cy="2140697"/>
          </a:xfrm>
        </p:grpSpPr>
        <p:sp>
          <p:nvSpPr>
            <p:cNvPr id="138" name="Google Shape;138;p14"/>
            <p:cNvSpPr/>
            <p:nvPr/>
          </p:nvSpPr>
          <p:spPr>
            <a:xfrm>
              <a:off x="0" y="0"/>
              <a:ext cx="3032225" cy="2102597"/>
            </a:xfrm>
            <a:custGeom>
              <a:rect b="b" l="l" r="r" t="t"/>
              <a:pathLst>
                <a:path extrusionOk="0" h="2102597" w="3032225">
                  <a:moveTo>
                    <a:pt x="16782" y="0"/>
                  </a:moveTo>
                  <a:lnTo>
                    <a:pt x="3015443" y="0"/>
                  </a:lnTo>
                  <a:cubicBezTo>
                    <a:pt x="3019894" y="0"/>
                    <a:pt x="3024162" y="1768"/>
                    <a:pt x="3027310" y="4915"/>
                  </a:cubicBezTo>
                  <a:cubicBezTo>
                    <a:pt x="3030457" y="8063"/>
                    <a:pt x="3032225" y="12331"/>
                    <a:pt x="3032225" y="16782"/>
                  </a:cubicBezTo>
                  <a:lnTo>
                    <a:pt x="3032225" y="2085815"/>
                  </a:lnTo>
                  <a:cubicBezTo>
                    <a:pt x="3032225" y="2090266"/>
                    <a:pt x="3030457" y="2094535"/>
                    <a:pt x="3027310" y="2097682"/>
                  </a:cubicBezTo>
                  <a:cubicBezTo>
                    <a:pt x="3024162" y="2100829"/>
                    <a:pt x="3019894" y="2102597"/>
                    <a:pt x="3015443" y="2102597"/>
                  </a:cubicBezTo>
                  <a:lnTo>
                    <a:pt x="16782" y="2102597"/>
                  </a:lnTo>
                  <a:cubicBezTo>
                    <a:pt x="12331" y="2102597"/>
                    <a:pt x="8063" y="2100829"/>
                    <a:pt x="4915" y="2097682"/>
                  </a:cubicBezTo>
                  <a:cubicBezTo>
                    <a:pt x="1768" y="2094535"/>
                    <a:pt x="0" y="2090266"/>
                    <a:pt x="0" y="2085815"/>
                  </a:cubicBezTo>
                  <a:lnTo>
                    <a:pt x="0" y="16782"/>
                  </a:lnTo>
                  <a:cubicBezTo>
                    <a:pt x="0" y="12331"/>
                    <a:pt x="1768" y="8063"/>
                    <a:pt x="4915" y="4915"/>
                  </a:cubicBezTo>
                  <a:cubicBezTo>
                    <a:pt x="8063" y="1768"/>
                    <a:pt x="12331" y="0"/>
                    <a:pt x="16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0" y="-38100"/>
              <a:ext cx="3032225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501859" y="1912229"/>
            <a:ext cx="2625387" cy="475963"/>
            <a:chOff x="0" y="-38100"/>
            <a:chExt cx="1150437" cy="208566"/>
          </a:xfrm>
        </p:grpSpPr>
        <p:sp>
          <p:nvSpPr>
            <p:cNvPr id="141" name="Google Shape;141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5636813" y="1912229"/>
            <a:ext cx="2625387" cy="475963"/>
            <a:chOff x="0" y="-38100"/>
            <a:chExt cx="1150437" cy="208566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501859" y="4697693"/>
            <a:ext cx="2625387" cy="475963"/>
            <a:chOff x="0" y="-38100"/>
            <a:chExt cx="1150437" cy="208566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642465" y="5542900"/>
            <a:ext cx="453993" cy="475274"/>
            <a:chOff x="0" y="-38100"/>
            <a:chExt cx="812800" cy="850900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1282820" y="5553340"/>
            <a:ext cx="453993" cy="475274"/>
            <a:chOff x="0" y="-38100"/>
            <a:chExt cx="812800" cy="850900"/>
          </a:xfrm>
        </p:grpSpPr>
        <p:sp>
          <p:nvSpPr>
            <p:cNvPr id="153" name="Google Shape;15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1934353" y="5542900"/>
            <a:ext cx="453993" cy="475274"/>
            <a:chOff x="0" y="-38100"/>
            <a:chExt cx="812800" cy="850900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AD4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4"/>
          <p:cNvSpPr txBox="1"/>
          <p:nvPr/>
        </p:nvSpPr>
        <p:spPr>
          <a:xfrm>
            <a:off x="557991" y="2528131"/>
            <a:ext cx="2513123" cy="3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523767" y="4384864"/>
            <a:ext cx="2625387" cy="1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867752" y="2916671"/>
            <a:ext cx="20553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501859" y="6088629"/>
            <a:ext cx="735206" cy="1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#8C52FF</a:t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1142214" y="6088629"/>
            <a:ext cx="735206" cy="1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#FFA8DC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1793747" y="6088629"/>
            <a:ext cx="735206" cy="1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#DAD4FE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2380467" y="1399412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3375493" y="6804000"/>
            <a:ext cx="7062895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3137759" y="876139"/>
            <a:ext cx="4416481" cy="449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867752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6002706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867752" y="4848166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170" name="Google Shape;170;p14"/>
          <p:cNvGrpSpPr/>
          <p:nvPr/>
        </p:nvGrpSpPr>
        <p:grpSpPr>
          <a:xfrm>
            <a:off x="2634989" y="5542900"/>
            <a:ext cx="453993" cy="475274"/>
            <a:chOff x="0" y="-38100"/>
            <a:chExt cx="812800" cy="850900"/>
          </a:xfrm>
        </p:grpSpPr>
        <p:sp>
          <p:nvSpPr>
            <p:cNvPr id="171" name="Google Shape;17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3CF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4"/>
          <p:cNvSpPr txBox="1"/>
          <p:nvPr/>
        </p:nvSpPr>
        <p:spPr>
          <a:xfrm>
            <a:off x="2494383" y="6088629"/>
            <a:ext cx="735206" cy="1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#F3CF93</a:t>
            </a: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4991012" y="3140667"/>
            <a:ext cx="1106900" cy="1110940"/>
          </a:xfrm>
          <a:custGeom>
            <a:rect b="b" l="l" r="r" t="t"/>
            <a:pathLst>
              <a:path extrusionOk="0" h="1110940" w="1106900">
                <a:moveTo>
                  <a:pt x="0" y="0"/>
                </a:moveTo>
                <a:lnTo>
                  <a:pt x="1106900" y="0"/>
                </a:lnTo>
                <a:lnTo>
                  <a:pt x="1106900" y="1110940"/>
                </a:lnTo>
                <a:lnTo>
                  <a:pt x="0" y="11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4"/>
          <p:cNvSpPr/>
          <p:nvPr/>
        </p:nvSpPr>
        <p:spPr>
          <a:xfrm flipH="1" rot="10800000">
            <a:off x="6402712" y="3140667"/>
            <a:ext cx="2100930" cy="1065744"/>
          </a:xfrm>
          <a:custGeom>
            <a:rect b="b" l="l" r="r" t="t"/>
            <a:pathLst>
              <a:path extrusionOk="0" h="1065744" w="2100930">
                <a:moveTo>
                  <a:pt x="0" y="1065745"/>
                </a:moveTo>
                <a:lnTo>
                  <a:pt x="2100930" y="1065745"/>
                </a:lnTo>
                <a:lnTo>
                  <a:pt x="2100930" y="0"/>
                </a:lnTo>
                <a:lnTo>
                  <a:pt x="0" y="0"/>
                </a:lnTo>
                <a:lnTo>
                  <a:pt x="0" y="106574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4"/>
          <p:cNvSpPr/>
          <p:nvPr/>
        </p:nvSpPr>
        <p:spPr>
          <a:xfrm>
            <a:off x="3791318" y="3160855"/>
            <a:ext cx="891149" cy="847402"/>
          </a:xfrm>
          <a:custGeom>
            <a:rect b="b" l="l" r="r" t="t"/>
            <a:pathLst>
              <a:path extrusionOk="0" h="847402" w="891149">
                <a:moveTo>
                  <a:pt x="0" y="0"/>
                </a:moveTo>
                <a:lnTo>
                  <a:pt x="891149" y="0"/>
                </a:lnTo>
                <a:lnTo>
                  <a:pt x="891149" y="847402"/>
                </a:lnTo>
                <a:lnTo>
                  <a:pt x="0" y="847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>
            <a:off x="4889548" y="4991203"/>
            <a:ext cx="632215" cy="912646"/>
          </a:xfrm>
          <a:custGeom>
            <a:rect b="b" l="l" r="r" t="t"/>
            <a:pathLst>
              <a:path extrusionOk="0" h="912646" w="632215">
                <a:moveTo>
                  <a:pt x="0" y="0"/>
                </a:moveTo>
                <a:lnTo>
                  <a:pt x="632215" y="0"/>
                </a:lnTo>
                <a:lnTo>
                  <a:pt x="632215" y="912646"/>
                </a:lnTo>
                <a:lnTo>
                  <a:pt x="0" y="912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4"/>
          <p:cNvSpPr/>
          <p:nvPr/>
        </p:nvSpPr>
        <p:spPr>
          <a:xfrm>
            <a:off x="6164019" y="4927882"/>
            <a:ext cx="805967" cy="886563"/>
          </a:xfrm>
          <a:custGeom>
            <a:rect b="b" l="l" r="r" t="t"/>
            <a:pathLst>
              <a:path extrusionOk="0" h="886563" w="805967">
                <a:moveTo>
                  <a:pt x="0" y="0"/>
                </a:moveTo>
                <a:lnTo>
                  <a:pt x="805966" y="0"/>
                </a:lnTo>
                <a:lnTo>
                  <a:pt x="805966" y="886563"/>
                </a:lnTo>
                <a:lnTo>
                  <a:pt x="0" y="886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4"/>
          <p:cNvSpPr/>
          <p:nvPr/>
        </p:nvSpPr>
        <p:spPr>
          <a:xfrm>
            <a:off x="7613188" y="4968548"/>
            <a:ext cx="821202" cy="923642"/>
          </a:xfrm>
          <a:custGeom>
            <a:rect b="b" l="l" r="r" t="t"/>
            <a:pathLst>
              <a:path extrusionOk="0" h="923642" w="821202">
                <a:moveTo>
                  <a:pt x="0" y="0"/>
                </a:moveTo>
                <a:lnTo>
                  <a:pt x="821202" y="0"/>
                </a:lnTo>
                <a:lnTo>
                  <a:pt x="821202" y="923643"/>
                </a:lnTo>
                <a:lnTo>
                  <a:pt x="0" y="923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9003719" y="4968548"/>
            <a:ext cx="750626" cy="878392"/>
          </a:xfrm>
          <a:custGeom>
            <a:rect b="b" l="l" r="r" t="t"/>
            <a:pathLst>
              <a:path extrusionOk="0" h="878392" w="750626">
                <a:moveTo>
                  <a:pt x="0" y="0"/>
                </a:moveTo>
                <a:lnTo>
                  <a:pt x="750626" y="0"/>
                </a:lnTo>
                <a:lnTo>
                  <a:pt x="750626" y="878392"/>
                </a:lnTo>
                <a:lnTo>
                  <a:pt x="0" y="878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8755641" y="3178669"/>
            <a:ext cx="1352054" cy="1034936"/>
          </a:xfrm>
          <a:custGeom>
            <a:rect b="b" l="l" r="r" t="t"/>
            <a:pathLst>
              <a:path extrusionOk="0" h="1034936" w="1352054">
                <a:moveTo>
                  <a:pt x="0" y="0"/>
                </a:moveTo>
                <a:lnTo>
                  <a:pt x="1352054" y="0"/>
                </a:lnTo>
                <a:lnTo>
                  <a:pt x="1352054" y="1034936"/>
                </a:lnTo>
                <a:lnTo>
                  <a:pt x="0" y="1034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65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A3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5" y="-317504"/>
            <a:ext cx="10693400" cy="819150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 txBox="1"/>
          <p:nvPr/>
        </p:nvSpPr>
        <p:spPr>
          <a:xfrm>
            <a:off x="2856530" y="1514664"/>
            <a:ext cx="4978940" cy="50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1438686" y="2104758"/>
            <a:ext cx="7814627" cy="2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3966931" y="5832854"/>
            <a:ext cx="2758138" cy="29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2002794" y="3815062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2002794" y="4990821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3290222" y="4506171"/>
            <a:ext cx="4111555" cy="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193" name="Google Shape;1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1100" y="2857459"/>
            <a:ext cx="3229781" cy="81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