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556500" cx="10693400"/>
  <p:notesSz cx="6858000" cy="9144000"/>
  <p:embeddedFontLst>
    <p:embeddedFont>
      <p:font typeface="Arimo"/>
      <p:bold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Arimo-boldItalic.fntdata"/><Relationship Id="rId10" Type="http://schemas.openxmlformats.org/officeDocument/2006/relationships/font" Target="fonts/Arimo-bold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11.png"/><Relationship Id="rId7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F5F5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Google Shape;84;p13"/>
          <p:cNvCxnSpPr/>
          <p:nvPr/>
        </p:nvCxnSpPr>
        <p:spPr>
          <a:xfrm flipH="1" rot="10800000">
            <a:off x="1694577" y="3651106"/>
            <a:ext cx="1641007" cy="1248318"/>
          </a:xfrm>
          <a:prstGeom prst="straightConnector1">
            <a:avLst/>
          </a:prstGeom>
          <a:noFill/>
          <a:ln cap="flat" cmpd="sng" w="76200">
            <a:solidFill>
              <a:srgbClr val="CE9595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85" name="Google Shape;85;p13"/>
          <p:cNvCxnSpPr/>
          <p:nvPr/>
        </p:nvCxnSpPr>
        <p:spPr>
          <a:xfrm flipH="1" rot="10800000">
            <a:off x="5302894" y="3651106"/>
            <a:ext cx="1641007" cy="1248318"/>
          </a:xfrm>
          <a:prstGeom prst="straightConnector1">
            <a:avLst/>
          </a:prstGeom>
          <a:noFill/>
          <a:ln cap="flat" cmpd="sng" w="76200">
            <a:solidFill>
              <a:srgbClr val="CE9595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86" name="Google Shape;86;p13"/>
          <p:cNvCxnSpPr/>
          <p:nvPr/>
        </p:nvCxnSpPr>
        <p:spPr>
          <a:xfrm rot="10800000">
            <a:off x="3818010" y="3546294"/>
            <a:ext cx="1457944" cy="1457944"/>
          </a:xfrm>
          <a:prstGeom prst="straightConnector1">
            <a:avLst/>
          </a:prstGeom>
          <a:noFill/>
          <a:ln cap="flat" cmpd="sng" w="76200">
            <a:solidFill>
              <a:srgbClr val="CE9595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87" name="Google Shape;87;p13"/>
          <p:cNvCxnSpPr/>
          <p:nvPr/>
        </p:nvCxnSpPr>
        <p:spPr>
          <a:xfrm rot="10800000">
            <a:off x="7647706" y="3546294"/>
            <a:ext cx="1457944" cy="1457944"/>
          </a:xfrm>
          <a:prstGeom prst="straightConnector1">
            <a:avLst/>
          </a:prstGeom>
          <a:noFill/>
          <a:ln cap="flat" cmpd="sng" w="76200">
            <a:solidFill>
              <a:srgbClr val="CE9595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88" name="Google Shape;88;p13"/>
          <p:cNvGrpSpPr/>
          <p:nvPr/>
        </p:nvGrpSpPr>
        <p:grpSpPr>
          <a:xfrm>
            <a:off x="756129" y="4240439"/>
            <a:ext cx="1554539" cy="1554539"/>
            <a:chOff x="0" y="0"/>
            <a:chExt cx="812800" cy="812800"/>
          </a:xfrm>
        </p:grpSpPr>
        <p:sp>
          <p:nvSpPr>
            <p:cNvPr id="89" name="Google Shape;89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2662494" y="2685900"/>
            <a:ext cx="1554539" cy="1554539"/>
            <a:chOff x="0" y="0"/>
            <a:chExt cx="812800" cy="812800"/>
          </a:xfrm>
        </p:grpSpPr>
        <p:sp>
          <p:nvSpPr>
            <p:cNvPr id="92" name="Google Shape;92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4568859" y="4240439"/>
            <a:ext cx="1554539" cy="1554539"/>
            <a:chOff x="0" y="0"/>
            <a:chExt cx="812800" cy="812800"/>
          </a:xfrm>
        </p:grpSpPr>
        <p:sp>
          <p:nvSpPr>
            <p:cNvPr id="95" name="Google Shape;9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6475823" y="2685900"/>
            <a:ext cx="1554539" cy="1554539"/>
            <a:chOff x="0" y="0"/>
            <a:chExt cx="812800" cy="812800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8381590" y="4240439"/>
            <a:ext cx="1554539" cy="1554539"/>
            <a:chOff x="0" y="0"/>
            <a:chExt cx="812800" cy="812800"/>
          </a:xfrm>
        </p:grpSpPr>
        <p:sp>
          <p:nvSpPr>
            <p:cNvPr id="101" name="Google Shape;101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709957" y="2367200"/>
            <a:ext cx="1646881" cy="1695106"/>
            <a:chOff x="0" y="-38100"/>
            <a:chExt cx="590205" cy="607488"/>
          </a:xfrm>
        </p:grpSpPr>
        <p:sp>
          <p:nvSpPr>
            <p:cNvPr id="104" name="Google Shape;104;p13"/>
            <p:cNvSpPr/>
            <p:nvPr/>
          </p:nvSpPr>
          <p:spPr>
            <a:xfrm>
              <a:off x="0" y="0"/>
              <a:ext cx="590205" cy="569388"/>
            </a:xfrm>
            <a:custGeom>
              <a:rect b="b" l="l" r="r" t="t"/>
              <a:pathLst>
                <a:path extrusionOk="0" h="569388" w="590205">
                  <a:moveTo>
                    <a:pt x="173935" y="0"/>
                  </a:moveTo>
                  <a:lnTo>
                    <a:pt x="416270" y="0"/>
                  </a:lnTo>
                  <a:cubicBezTo>
                    <a:pt x="512332" y="0"/>
                    <a:pt x="590205" y="77874"/>
                    <a:pt x="590205" y="173935"/>
                  </a:cubicBezTo>
                  <a:lnTo>
                    <a:pt x="590205" y="395453"/>
                  </a:lnTo>
                  <a:cubicBezTo>
                    <a:pt x="590205" y="491515"/>
                    <a:pt x="512332" y="569388"/>
                    <a:pt x="416270" y="569388"/>
                  </a:cubicBezTo>
                  <a:lnTo>
                    <a:pt x="173935" y="569388"/>
                  </a:lnTo>
                  <a:cubicBezTo>
                    <a:pt x="77874" y="569388"/>
                    <a:pt x="0" y="491515"/>
                    <a:pt x="0" y="395453"/>
                  </a:cubicBezTo>
                  <a:lnTo>
                    <a:pt x="0" y="173935"/>
                  </a:lnTo>
                  <a:cubicBezTo>
                    <a:pt x="0" y="77874"/>
                    <a:pt x="77874" y="0"/>
                    <a:pt x="17393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38100">
              <a:solidFill>
                <a:srgbClr val="B10A0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0" y="-38100"/>
              <a:ext cx="590205" cy="607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6" name="Google Shape;106;p13"/>
          <p:cNvCxnSpPr/>
          <p:nvPr/>
        </p:nvCxnSpPr>
        <p:spPr>
          <a:xfrm rot="10800000">
            <a:off x="1552448" y="4062306"/>
            <a:ext cx="0" cy="317214"/>
          </a:xfrm>
          <a:prstGeom prst="straightConnector1">
            <a:avLst/>
          </a:prstGeom>
          <a:noFill/>
          <a:ln cap="flat" cmpd="sng" w="38100">
            <a:solidFill>
              <a:srgbClr val="B10A09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07" name="Google Shape;107;p13"/>
          <p:cNvGrpSpPr/>
          <p:nvPr/>
        </p:nvGrpSpPr>
        <p:grpSpPr>
          <a:xfrm>
            <a:off x="1455109" y="3916125"/>
            <a:ext cx="194678" cy="194678"/>
            <a:chOff x="0" y="0"/>
            <a:chExt cx="812800" cy="812800"/>
          </a:xfrm>
        </p:grpSpPr>
        <p:sp>
          <p:nvSpPr>
            <p:cNvPr id="108" name="Google Shape;108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" name="Google Shape;110;p13"/>
          <p:cNvGrpSpPr/>
          <p:nvPr/>
        </p:nvGrpSpPr>
        <p:grpSpPr>
          <a:xfrm>
            <a:off x="4452513" y="2403853"/>
            <a:ext cx="1646881" cy="1695106"/>
            <a:chOff x="0" y="-38100"/>
            <a:chExt cx="590205" cy="607488"/>
          </a:xfrm>
        </p:grpSpPr>
        <p:sp>
          <p:nvSpPr>
            <p:cNvPr id="111" name="Google Shape;111;p13"/>
            <p:cNvSpPr/>
            <p:nvPr/>
          </p:nvSpPr>
          <p:spPr>
            <a:xfrm>
              <a:off x="0" y="0"/>
              <a:ext cx="590205" cy="569388"/>
            </a:xfrm>
            <a:custGeom>
              <a:rect b="b" l="l" r="r" t="t"/>
              <a:pathLst>
                <a:path extrusionOk="0" h="569388" w="590205">
                  <a:moveTo>
                    <a:pt x="173935" y="0"/>
                  </a:moveTo>
                  <a:lnTo>
                    <a:pt x="416270" y="0"/>
                  </a:lnTo>
                  <a:cubicBezTo>
                    <a:pt x="512332" y="0"/>
                    <a:pt x="590205" y="77874"/>
                    <a:pt x="590205" y="173935"/>
                  </a:cubicBezTo>
                  <a:lnTo>
                    <a:pt x="590205" y="395453"/>
                  </a:lnTo>
                  <a:cubicBezTo>
                    <a:pt x="590205" y="491515"/>
                    <a:pt x="512332" y="569388"/>
                    <a:pt x="416270" y="569388"/>
                  </a:cubicBezTo>
                  <a:lnTo>
                    <a:pt x="173935" y="569388"/>
                  </a:lnTo>
                  <a:cubicBezTo>
                    <a:pt x="77874" y="569388"/>
                    <a:pt x="0" y="491515"/>
                    <a:pt x="0" y="395453"/>
                  </a:cubicBezTo>
                  <a:lnTo>
                    <a:pt x="0" y="173935"/>
                  </a:lnTo>
                  <a:cubicBezTo>
                    <a:pt x="0" y="77874"/>
                    <a:pt x="77874" y="0"/>
                    <a:pt x="17393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38100">
              <a:solidFill>
                <a:srgbClr val="B10A0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0" y="-38100"/>
              <a:ext cx="590205" cy="607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3" name="Google Shape;113;p13"/>
          <p:cNvCxnSpPr/>
          <p:nvPr/>
        </p:nvCxnSpPr>
        <p:spPr>
          <a:xfrm rot="10800000">
            <a:off x="5295004" y="4098960"/>
            <a:ext cx="0" cy="317214"/>
          </a:xfrm>
          <a:prstGeom prst="straightConnector1">
            <a:avLst/>
          </a:prstGeom>
          <a:noFill/>
          <a:ln cap="flat" cmpd="sng" w="38100">
            <a:solidFill>
              <a:srgbClr val="B10A09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14" name="Google Shape;114;p13"/>
          <p:cNvGrpSpPr/>
          <p:nvPr/>
        </p:nvGrpSpPr>
        <p:grpSpPr>
          <a:xfrm>
            <a:off x="5197665" y="3952778"/>
            <a:ext cx="194678" cy="194678"/>
            <a:chOff x="0" y="0"/>
            <a:chExt cx="812800" cy="812800"/>
          </a:xfrm>
        </p:grpSpPr>
        <p:sp>
          <p:nvSpPr>
            <p:cNvPr id="115" name="Google Shape;11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8335161" y="2367200"/>
            <a:ext cx="1646881" cy="1695106"/>
            <a:chOff x="0" y="-38100"/>
            <a:chExt cx="590205" cy="607488"/>
          </a:xfrm>
        </p:grpSpPr>
        <p:sp>
          <p:nvSpPr>
            <p:cNvPr id="118" name="Google Shape;118;p13"/>
            <p:cNvSpPr/>
            <p:nvPr/>
          </p:nvSpPr>
          <p:spPr>
            <a:xfrm>
              <a:off x="0" y="0"/>
              <a:ext cx="590205" cy="569388"/>
            </a:xfrm>
            <a:custGeom>
              <a:rect b="b" l="l" r="r" t="t"/>
              <a:pathLst>
                <a:path extrusionOk="0" h="569388" w="590205">
                  <a:moveTo>
                    <a:pt x="173935" y="0"/>
                  </a:moveTo>
                  <a:lnTo>
                    <a:pt x="416270" y="0"/>
                  </a:lnTo>
                  <a:cubicBezTo>
                    <a:pt x="512332" y="0"/>
                    <a:pt x="590205" y="77874"/>
                    <a:pt x="590205" y="173935"/>
                  </a:cubicBezTo>
                  <a:lnTo>
                    <a:pt x="590205" y="395453"/>
                  </a:lnTo>
                  <a:cubicBezTo>
                    <a:pt x="590205" y="491515"/>
                    <a:pt x="512332" y="569388"/>
                    <a:pt x="416270" y="569388"/>
                  </a:cubicBezTo>
                  <a:lnTo>
                    <a:pt x="173935" y="569388"/>
                  </a:lnTo>
                  <a:cubicBezTo>
                    <a:pt x="77874" y="569388"/>
                    <a:pt x="0" y="491515"/>
                    <a:pt x="0" y="395453"/>
                  </a:cubicBezTo>
                  <a:lnTo>
                    <a:pt x="0" y="173935"/>
                  </a:lnTo>
                  <a:cubicBezTo>
                    <a:pt x="0" y="77874"/>
                    <a:pt x="77874" y="0"/>
                    <a:pt x="17393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38100">
              <a:solidFill>
                <a:srgbClr val="B10A0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0" y="-38100"/>
              <a:ext cx="590205" cy="607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20" name="Google Shape;120;p13"/>
          <p:cNvCxnSpPr/>
          <p:nvPr/>
        </p:nvCxnSpPr>
        <p:spPr>
          <a:xfrm rot="10800000">
            <a:off x="9177652" y="4062306"/>
            <a:ext cx="0" cy="317214"/>
          </a:xfrm>
          <a:prstGeom prst="straightConnector1">
            <a:avLst/>
          </a:prstGeom>
          <a:noFill/>
          <a:ln cap="flat" cmpd="sng" w="38100">
            <a:solidFill>
              <a:srgbClr val="B10A09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1" name="Google Shape;121;p13"/>
          <p:cNvGrpSpPr/>
          <p:nvPr/>
        </p:nvGrpSpPr>
        <p:grpSpPr>
          <a:xfrm>
            <a:off x="9080313" y="3916125"/>
            <a:ext cx="194678" cy="194678"/>
            <a:chOff x="0" y="0"/>
            <a:chExt cx="812800" cy="812800"/>
          </a:xfrm>
        </p:grpSpPr>
        <p:sp>
          <p:nvSpPr>
            <p:cNvPr id="122" name="Google Shape;122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" name="Google Shape;124;p13"/>
          <p:cNvGrpSpPr/>
          <p:nvPr/>
        </p:nvGrpSpPr>
        <p:grpSpPr>
          <a:xfrm>
            <a:off x="2616322" y="4378996"/>
            <a:ext cx="1646881" cy="1695106"/>
            <a:chOff x="0" y="-38100"/>
            <a:chExt cx="590205" cy="607488"/>
          </a:xfrm>
        </p:grpSpPr>
        <p:sp>
          <p:nvSpPr>
            <p:cNvPr id="125" name="Google Shape;125;p13"/>
            <p:cNvSpPr/>
            <p:nvPr/>
          </p:nvSpPr>
          <p:spPr>
            <a:xfrm>
              <a:off x="0" y="0"/>
              <a:ext cx="590205" cy="569388"/>
            </a:xfrm>
            <a:custGeom>
              <a:rect b="b" l="l" r="r" t="t"/>
              <a:pathLst>
                <a:path extrusionOk="0" h="569388" w="590205">
                  <a:moveTo>
                    <a:pt x="173935" y="0"/>
                  </a:moveTo>
                  <a:lnTo>
                    <a:pt x="416270" y="0"/>
                  </a:lnTo>
                  <a:cubicBezTo>
                    <a:pt x="512332" y="0"/>
                    <a:pt x="590205" y="77874"/>
                    <a:pt x="590205" y="173935"/>
                  </a:cubicBezTo>
                  <a:lnTo>
                    <a:pt x="590205" y="395453"/>
                  </a:lnTo>
                  <a:cubicBezTo>
                    <a:pt x="590205" y="491515"/>
                    <a:pt x="512332" y="569388"/>
                    <a:pt x="416270" y="569388"/>
                  </a:cubicBezTo>
                  <a:lnTo>
                    <a:pt x="173935" y="569388"/>
                  </a:lnTo>
                  <a:cubicBezTo>
                    <a:pt x="77874" y="569388"/>
                    <a:pt x="0" y="491515"/>
                    <a:pt x="0" y="395453"/>
                  </a:cubicBezTo>
                  <a:lnTo>
                    <a:pt x="0" y="173935"/>
                  </a:lnTo>
                  <a:cubicBezTo>
                    <a:pt x="0" y="77874"/>
                    <a:pt x="77874" y="0"/>
                    <a:pt x="17393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38100">
              <a:solidFill>
                <a:srgbClr val="B10A0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0" y="-38100"/>
              <a:ext cx="590205" cy="607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27" name="Google Shape;127;p13"/>
          <p:cNvCxnSpPr/>
          <p:nvPr/>
        </p:nvCxnSpPr>
        <p:spPr>
          <a:xfrm rot="10800000">
            <a:off x="3439763" y="4110802"/>
            <a:ext cx="0" cy="317214"/>
          </a:xfrm>
          <a:prstGeom prst="straightConnector1">
            <a:avLst/>
          </a:prstGeom>
          <a:noFill/>
          <a:ln cap="flat" cmpd="sng" w="38100">
            <a:solidFill>
              <a:srgbClr val="B10A09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8" name="Google Shape;128;p13"/>
          <p:cNvGrpSpPr/>
          <p:nvPr/>
        </p:nvGrpSpPr>
        <p:grpSpPr>
          <a:xfrm>
            <a:off x="3342424" y="4387969"/>
            <a:ext cx="194678" cy="194678"/>
            <a:chOff x="0" y="0"/>
            <a:chExt cx="812800" cy="812800"/>
          </a:xfrm>
        </p:grpSpPr>
        <p:sp>
          <p:nvSpPr>
            <p:cNvPr id="129" name="Google Shape;129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1" name="Google Shape;131;p13"/>
          <p:cNvGrpSpPr/>
          <p:nvPr/>
        </p:nvGrpSpPr>
        <p:grpSpPr>
          <a:xfrm>
            <a:off x="6429651" y="4378996"/>
            <a:ext cx="1646881" cy="1695106"/>
            <a:chOff x="0" y="-38100"/>
            <a:chExt cx="590205" cy="607488"/>
          </a:xfrm>
        </p:grpSpPr>
        <p:sp>
          <p:nvSpPr>
            <p:cNvPr id="132" name="Google Shape;132;p13"/>
            <p:cNvSpPr/>
            <p:nvPr/>
          </p:nvSpPr>
          <p:spPr>
            <a:xfrm>
              <a:off x="0" y="0"/>
              <a:ext cx="590205" cy="569388"/>
            </a:xfrm>
            <a:custGeom>
              <a:rect b="b" l="l" r="r" t="t"/>
              <a:pathLst>
                <a:path extrusionOk="0" h="569388" w="590205">
                  <a:moveTo>
                    <a:pt x="173935" y="0"/>
                  </a:moveTo>
                  <a:lnTo>
                    <a:pt x="416270" y="0"/>
                  </a:lnTo>
                  <a:cubicBezTo>
                    <a:pt x="512332" y="0"/>
                    <a:pt x="590205" y="77874"/>
                    <a:pt x="590205" y="173935"/>
                  </a:cubicBezTo>
                  <a:lnTo>
                    <a:pt x="590205" y="395453"/>
                  </a:lnTo>
                  <a:cubicBezTo>
                    <a:pt x="590205" y="491515"/>
                    <a:pt x="512332" y="569388"/>
                    <a:pt x="416270" y="569388"/>
                  </a:cubicBezTo>
                  <a:lnTo>
                    <a:pt x="173935" y="569388"/>
                  </a:lnTo>
                  <a:cubicBezTo>
                    <a:pt x="77874" y="569388"/>
                    <a:pt x="0" y="491515"/>
                    <a:pt x="0" y="395453"/>
                  </a:cubicBezTo>
                  <a:lnTo>
                    <a:pt x="0" y="173935"/>
                  </a:lnTo>
                  <a:cubicBezTo>
                    <a:pt x="0" y="77874"/>
                    <a:pt x="77874" y="0"/>
                    <a:pt x="17393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38100">
              <a:solidFill>
                <a:srgbClr val="B10A0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0" y="-38100"/>
              <a:ext cx="590205" cy="607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4" name="Google Shape;134;p13"/>
          <p:cNvCxnSpPr/>
          <p:nvPr/>
        </p:nvCxnSpPr>
        <p:spPr>
          <a:xfrm rot="10800000">
            <a:off x="7253092" y="4110802"/>
            <a:ext cx="0" cy="317214"/>
          </a:xfrm>
          <a:prstGeom prst="straightConnector1">
            <a:avLst/>
          </a:prstGeom>
          <a:noFill/>
          <a:ln cap="flat" cmpd="sng" w="38100">
            <a:solidFill>
              <a:srgbClr val="B10A09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35" name="Google Shape;135;p13"/>
          <p:cNvGrpSpPr/>
          <p:nvPr/>
        </p:nvGrpSpPr>
        <p:grpSpPr>
          <a:xfrm>
            <a:off x="7155753" y="4387969"/>
            <a:ext cx="194678" cy="194678"/>
            <a:chOff x="0" y="0"/>
            <a:chExt cx="812800" cy="812800"/>
          </a:xfrm>
        </p:grpSpPr>
        <p:sp>
          <p:nvSpPr>
            <p:cNvPr id="136" name="Google Shape;136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8" name="Google Shape;138;p13"/>
          <p:cNvCxnSpPr/>
          <p:nvPr/>
        </p:nvCxnSpPr>
        <p:spPr>
          <a:xfrm>
            <a:off x="-70079" y="95250"/>
            <a:ext cx="10762079" cy="0"/>
          </a:xfrm>
          <a:prstGeom prst="straightConnector1">
            <a:avLst/>
          </a:prstGeom>
          <a:noFill/>
          <a:ln cap="flat" cmpd="sng" w="190500">
            <a:solidFill>
              <a:srgbClr val="31313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9" name="Google Shape;139;p13"/>
          <p:cNvCxnSpPr/>
          <p:nvPr/>
        </p:nvCxnSpPr>
        <p:spPr>
          <a:xfrm>
            <a:off x="0" y="7464750"/>
            <a:ext cx="10762079" cy="0"/>
          </a:xfrm>
          <a:prstGeom prst="straightConnector1">
            <a:avLst/>
          </a:prstGeom>
          <a:noFill/>
          <a:ln cap="flat" cmpd="sng" w="190500">
            <a:solidFill>
              <a:srgbClr val="31313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0" name="Google Shape;140;p13"/>
          <p:cNvSpPr txBox="1"/>
          <p:nvPr/>
        </p:nvSpPr>
        <p:spPr>
          <a:xfrm>
            <a:off x="728357" y="660750"/>
            <a:ext cx="9149076" cy="6419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B10A09"/>
                </a:solidFill>
                <a:latin typeface="Arimo"/>
                <a:ea typeface="Arimo"/>
                <a:cs typeface="Arimo"/>
                <a:sym typeface="Arimo"/>
              </a:rPr>
              <a:t>ROOT CAUSE ANALYSIS PROTOCOL</a:t>
            </a:r>
            <a:endParaRPr/>
          </a:p>
        </p:txBody>
      </p:sp>
      <p:sp>
        <p:nvSpPr>
          <p:cNvPr id="141" name="Google Shape;141;p13"/>
          <p:cNvSpPr txBox="1"/>
          <p:nvPr/>
        </p:nvSpPr>
        <p:spPr>
          <a:xfrm>
            <a:off x="2272345" y="1403209"/>
            <a:ext cx="60612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9" u="none" cap="none" strike="noStrike">
                <a:solidFill>
                  <a:srgbClr val="120638"/>
                </a:solidFill>
                <a:latin typeface="Arimo"/>
                <a:ea typeface="Arimo"/>
                <a:cs typeface="Arimo"/>
                <a:sym typeface="Arimo"/>
              </a:rPr>
              <a:t>Lorem ipsum odor amet, consectetuer adipiscing elit. In nec facilisi eget augue dolor proin tellus. Eros quam mattis tellus aenean maximus conubia habitasse convallis litora? </a:t>
            </a:r>
            <a:endParaRPr/>
          </a:p>
        </p:txBody>
      </p:sp>
      <p:sp>
        <p:nvSpPr>
          <p:cNvPr id="142" name="Google Shape;142;p13"/>
          <p:cNvSpPr txBox="1"/>
          <p:nvPr/>
        </p:nvSpPr>
        <p:spPr>
          <a:xfrm>
            <a:off x="1228709" y="2701704"/>
            <a:ext cx="609377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B10A09"/>
                </a:solidFill>
                <a:latin typeface="Arimo"/>
                <a:ea typeface="Arimo"/>
                <a:cs typeface="Arimo"/>
                <a:sym typeface="Arimo"/>
              </a:rPr>
              <a:t>WHAT</a:t>
            </a:r>
            <a:endParaRPr/>
          </a:p>
        </p:txBody>
      </p:sp>
      <p:sp>
        <p:nvSpPr>
          <p:cNvPr id="143" name="Google Shape;143;p13"/>
          <p:cNvSpPr txBox="1"/>
          <p:nvPr/>
        </p:nvSpPr>
        <p:spPr>
          <a:xfrm>
            <a:off x="891406" y="2995913"/>
            <a:ext cx="1284000" cy="7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Lorem ipsum odor amet, consectetuer adipiscing elit. In nec facilisi eget augue dolor proin tellus. </a:t>
            </a:r>
            <a:endParaRPr/>
          </a:p>
        </p:txBody>
      </p:sp>
      <p:sp>
        <p:nvSpPr>
          <p:cNvPr id="144" name="Google Shape;144;p13"/>
          <p:cNvSpPr txBox="1"/>
          <p:nvPr/>
        </p:nvSpPr>
        <p:spPr>
          <a:xfrm>
            <a:off x="4971265" y="2738358"/>
            <a:ext cx="609377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B10A09"/>
                </a:solidFill>
                <a:latin typeface="Arimo"/>
                <a:ea typeface="Arimo"/>
                <a:cs typeface="Arimo"/>
                <a:sym typeface="Arimo"/>
              </a:rPr>
              <a:t>WHO</a:t>
            </a:r>
            <a:endParaRPr/>
          </a:p>
        </p:txBody>
      </p:sp>
      <p:sp>
        <p:nvSpPr>
          <p:cNvPr id="145" name="Google Shape;145;p13"/>
          <p:cNvSpPr txBox="1"/>
          <p:nvPr/>
        </p:nvSpPr>
        <p:spPr>
          <a:xfrm>
            <a:off x="4633962" y="3032567"/>
            <a:ext cx="1284000" cy="7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Lorem ipsum odor amet, consectetuer adipiscing elit. In nec facilisi eget augue dolor proin tellus. </a:t>
            </a:r>
            <a:endParaRPr/>
          </a:p>
        </p:txBody>
      </p:sp>
      <p:sp>
        <p:nvSpPr>
          <p:cNvPr id="146" name="Google Shape;146;p13"/>
          <p:cNvSpPr txBox="1"/>
          <p:nvPr/>
        </p:nvSpPr>
        <p:spPr>
          <a:xfrm>
            <a:off x="8759514" y="2701704"/>
            <a:ext cx="836277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B10A09"/>
                </a:solidFill>
                <a:latin typeface="Arimo"/>
                <a:ea typeface="Arimo"/>
                <a:cs typeface="Arimo"/>
                <a:sym typeface="Arimo"/>
              </a:rPr>
              <a:t>STATUS</a:t>
            </a:r>
            <a:endParaRPr/>
          </a:p>
        </p:txBody>
      </p:sp>
      <p:sp>
        <p:nvSpPr>
          <p:cNvPr id="147" name="Google Shape;147;p13"/>
          <p:cNvSpPr txBox="1"/>
          <p:nvPr/>
        </p:nvSpPr>
        <p:spPr>
          <a:xfrm>
            <a:off x="8516611" y="2995913"/>
            <a:ext cx="1284000" cy="7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Lorem ipsum odor amet, consectetuer adipiscing elit. In nec facilisi eget augue dolor proin tellus. </a:t>
            </a:r>
            <a:endParaRPr/>
          </a:p>
        </p:txBody>
      </p:sp>
      <p:sp>
        <p:nvSpPr>
          <p:cNvPr id="148" name="Google Shape;148;p13"/>
          <p:cNvSpPr txBox="1"/>
          <p:nvPr/>
        </p:nvSpPr>
        <p:spPr>
          <a:xfrm>
            <a:off x="3135075" y="4713501"/>
            <a:ext cx="609377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B10A09"/>
                </a:solidFill>
                <a:latin typeface="Arimo"/>
                <a:ea typeface="Arimo"/>
                <a:cs typeface="Arimo"/>
                <a:sym typeface="Arimo"/>
              </a:rPr>
              <a:t>HOW</a:t>
            </a:r>
            <a:endParaRPr/>
          </a:p>
        </p:txBody>
      </p:sp>
      <p:sp>
        <p:nvSpPr>
          <p:cNvPr id="149" name="Google Shape;149;p13"/>
          <p:cNvSpPr txBox="1"/>
          <p:nvPr/>
        </p:nvSpPr>
        <p:spPr>
          <a:xfrm>
            <a:off x="2797772" y="5007710"/>
            <a:ext cx="1284000" cy="7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Lorem ipsum odor amet, consectetuer adipiscing elit. In nec facilisi eget augue dolor proin tellus. </a:t>
            </a:r>
            <a:endParaRPr/>
          </a:p>
        </p:txBody>
      </p:sp>
      <p:sp>
        <p:nvSpPr>
          <p:cNvPr id="150" name="Google Shape;150;p13"/>
          <p:cNvSpPr txBox="1"/>
          <p:nvPr/>
        </p:nvSpPr>
        <p:spPr>
          <a:xfrm>
            <a:off x="6902843" y="4713501"/>
            <a:ext cx="699302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B10A09"/>
                </a:solidFill>
                <a:latin typeface="Arimo"/>
                <a:ea typeface="Arimo"/>
                <a:cs typeface="Arimo"/>
                <a:sym typeface="Arimo"/>
              </a:rPr>
              <a:t>WHEN</a:t>
            </a:r>
            <a:endParaRPr/>
          </a:p>
        </p:txBody>
      </p:sp>
      <p:sp>
        <p:nvSpPr>
          <p:cNvPr id="151" name="Google Shape;151;p13"/>
          <p:cNvSpPr txBox="1"/>
          <p:nvPr/>
        </p:nvSpPr>
        <p:spPr>
          <a:xfrm>
            <a:off x="6611101" y="5007710"/>
            <a:ext cx="1284000" cy="7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Lorem ipsum odor amet, consectetuer adipiscing elit. In nec facilisi eget augue dolor proin tellus. </a:t>
            </a:r>
            <a:endParaRPr/>
          </a:p>
        </p:txBody>
      </p:sp>
      <p:sp>
        <p:nvSpPr>
          <p:cNvPr id="152" name="Google Shape;152;p13"/>
          <p:cNvSpPr txBox="1"/>
          <p:nvPr/>
        </p:nvSpPr>
        <p:spPr>
          <a:xfrm>
            <a:off x="1020914" y="5847365"/>
            <a:ext cx="1024969" cy="415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73535"/>
                </a:solidFill>
                <a:latin typeface="Arimo"/>
                <a:ea typeface="Arimo"/>
                <a:cs typeface="Arimo"/>
                <a:sym typeface="Arimo"/>
              </a:rPr>
              <a:t>70%</a:t>
            </a:r>
            <a:endParaRPr/>
          </a:p>
        </p:txBody>
      </p:sp>
      <p:sp>
        <p:nvSpPr>
          <p:cNvPr id="153" name="Google Shape;153;p13"/>
          <p:cNvSpPr txBox="1"/>
          <p:nvPr/>
        </p:nvSpPr>
        <p:spPr>
          <a:xfrm>
            <a:off x="2927279" y="2184885"/>
            <a:ext cx="1024969" cy="415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73535"/>
                </a:solidFill>
                <a:latin typeface="Arimo"/>
                <a:ea typeface="Arimo"/>
                <a:cs typeface="Arimo"/>
                <a:sym typeface="Arimo"/>
              </a:rPr>
              <a:t>43%</a:t>
            </a:r>
            <a:endParaRPr/>
          </a:p>
        </p:txBody>
      </p:sp>
      <p:sp>
        <p:nvSpPr>
          <p:cNvPr id="154" name="Google Shape;154;p13"/>
          <p:cNvSpPr txBox="1"/>
          <p:nvPr/>
        </p:nvSpPr>
        <p:spPr>
          <a:xfrm>
            <a:off x="4834704" y="5847365"/>
            <a:ext cx="1024969" cy="415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73535"/>
                </a:solidFill>
                <a:latin typeface="Arimo"/>
                <a:ea typeface="Arimo"/>
                <a:cs typeface="Arimo"/>
                <a:sym typeface="Arimo"/>
              </a:rPr>
              <a:t>67%</a:t>
            </a:r>
            <a:endParaRPr/>
          </a:p>
        </p:txBody>
      </p:sp>
      <p:sp>
        <p:nvSpPr>
          <p:cNvPr id="155" name="Google Shape;155;p13"/>
          <p:cNvSpPr txBox="1"/>
          <p:nvPr/>
        </p:nvSpPr>
        <p:spPr>
          <a:xfrm>
            <a:off x="8593165" y="5847365"/>
            <a:ext cx="1024969" cy="415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73535"/>
                </a:solidFill>
                <a:latin typeface="Arimo"/>
                <a:ea typeface="Arimo"/>
                <a:cs typeface="Arimo"/>
                <a:sym typeface="Arimo"/>
              </a:rPr>
              <a:t>82%</a:t>
            </a:r>
            <a:endParaRPr/>
          </a:p>
        </p:txBody>
      </p:sp>
      <p:sp>
        <p:nvSpPr>
          <p:cNvPr id="156" name="Google Shape;156;p13"/>
          <p:cNvSpPr txBox="1"/>
          <p:nvPr/>
        </p:nvSpPr>
        <p:spPr>
          <a:xfrm>
            <a:off x="6837947" y="2184885"/>
            <a:ext cx="1024969" cy="415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73535"/>
                </a:solidFill>
                <a:latin typeface="Arimo"/>
                <a:ea typeface="Arimo"/>
                <a:cs typeface="Arimo"/>
                <a:sym typeface="Arimo"/>
              </a:rPr>
              <a:t>96%</a:t>
            </a:r>
            <a:endParaRPr/>
          </a:p>
        </p:txBody>
      </p:sp>
      <p:pic>
        <p:nvPicPr>
          <p:cNvPr id="157" name="Google Shape;1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5263" y="4488350"/>
            <a:ext cx="994375" cy="9814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42596" y="2938638"/>
            <a:ext cx="994350" cy="9807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94062" y="4519182"/>
            <a:ext cx="904750" cy="9564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61921" y="2909696"/>
            <a:ext cx="948814" cy="1106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665187" y="4512024"/>
            <a:ext cx="1024950" cy="9341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F5F5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oogle Shape;166;p14"/>
          <p:cNvGrpSpPr/>
          <p:nvPr/>
        </p:nvGrpSpPr>
        <p:grpSpPr>
          <a:xfrm>
            <a:off x="1493614" y="3973956"/>
            <a:ext cx="8152170" cy="590515"/>
            <a:chOff x="0" y="-28575"/>
            <a:chExt cx="3095267" cy="224211"/>
          </a:xfrm>
        </p:grpSpPr>
        <p:sp>
          <p:nvSpPr>
            <p:cNvPr id="167" name="Google Shape;167;p14"/>
            <p:cNvSpPr/>
            <p:nvPr/>
          </p:nvSpPr>
          <p:spPr>
            <a:xfrm>
              <a:off x="0" y="0"/>
              <a:ext cx="3095267" cy="195636"/>
            </a:xfrm>
            <a:custGeom>
              <a:rect b="b" l="l" r="r" t="t"/>
              <a:pathLst>
                <a:path extrusionOk="0" h="195636" w="3095267">
                  <a:moveTo>
                    <a:pt x="0" y="0"/>
                  </a:moveTo>
                  <a:lnTo>
                    <a:pt x="3095267" y="0"/>
                  </a:lnTo>
                  <a:lnTo>
                    <a:pt x="3095267" y="195636"/>
                  </a:lnTo>
                  <a:lnTo>
                    <a:pt x="0" y="195636"/>
                  </a:lnTo>
                  <a:close/>
                </a:path>
              </a:pathLst>
            </a:custGeom>
            <a:gradFill>
              <a:gsLst>
                <a:gs pos="0">
                  <a:srgbClr val="CE9595"/>
                </a:gs>
                <a:gs pos="50000">
                  <a:srgbClr val="F73535"/>
                </a:gs>
                <a:gs pos="100000">
                  <a:srgbClr val="B00808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68" name="Google Shape;168;p14"/>
            <p:cNvSpPr txBox="1"/>
            <p:nvPr/>
          </p:nvSpPr>
          <p:spPr>
            <a:xfrm>
              <a:off x="0" y="-28575"/>
              <a:ext cx="3095267" cy="2242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7925" lIns="47925" spcFirstLastPara="1" rIns="47925" wrap="square" tIns="47925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9" name="Google Shape;169;p14"/>
          <p:cNvGrpSpPr/>
          <p:nvPr/>
        </p:nvGrpSpPr>
        <p:grpSpPr>
          <a:xfrm rot="5400000">
            <a:off x="9247201" y="3976726"/>
            <a:ext cx="1237548" cy="660235"/>
            <a:chOff x="0" y="0"/>
            <a:chExt cx="812800" cy="433631"/>
          </a:xfrm>
        </p:grpSpPr>
        <p:sp>
          <p:nvSpPr>
            <p:cNvPr id="170" name="Google Shape;170;p14"/>
            <p:cNvSpPr/>
            <p:nvPr/>
          </p:nvSpPr>
          <p:spPr>
            <a:xfrm>
              <a:off x="0" y="0"/>
              <a:ext cx="812800" cy="433631"/>
            </a:xfrm>
            <a:custGeom>
              <a:rect b="b" l="l" r="r" t="t"/>
              <a:pathLst>
                <a:path extrusionOk="0" h="433631" w="812800">
                  <a:moveTo>
                    <a:pt x="406400" y="0"/>
                  </a:moveTo>
                  <a:lnTo>
                    <a:pt x="812800" y="433631"/>
                  </a:lnTo>
                  <a:lnTo>
                    <a:pt x="0" y="433631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</p:sp>
        <p:sp>
          <p:nvSpPr>
            <p:cNvPr id="171" name="Google Shape;171;p14"/>
            <p:cNvSpPr txBox="1"/>
            <p:nvPr/>
          </p:nvSpPr>
          <p:spPr>
            <a:xfrm>
              <a:off x="127000" y="172754"/>
              <a:ext cx="558800" cy="2299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7925" lIns="47925" spcFirstLastPara="1" rIns="47925" wrap="square" tIns="47925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2" name="Google Shape;172;p14"/>
          <p:cNvGrpSpPr/>
          <p:nvPr/>
        </p:nvGrpSpPr>
        <p:grpSpPr>
          <a:xfrm>
            <a:off x="1307756" y="1571003"/>
            <a:ext cx="2596340" cy="2117066"/>
            <a:chOff x="10659" y="-28575"/>
            <a:chExt cx="1042105" cy="849736"/>
          </a:xfrm>
        </p:grpSpPr>
        <p:sp>
          <p:nvSpPr>
            <p:cNvPr id="173" name="Google Shape;173;p14"/>
            <p:cNvSpPr/>
            <p:nvPr/>
          </p:nvSpPr>
          <p:spPr>
            <a:xfrm>
              <a:off x="10659" y="0"/>
              <a:ext cx="1042105" cy="821161"/>
            </a:xfrm>
            <a:custGeom>
              <a:rect b="b" l="l" r="r" t="t"/>
              <a:pathLst>
                <a:path extrusionOk="0" h="821161" w="1042105">
                  <a:moveTo>
                    <a:pt x="791123" y="0"/>
                  </a:moveTo>
                  <a:lnTo>
                    <a:pt x="47783" y="0"/>
                  </a:lnTo>
                  <a:cubicBezTo>
                    <a:pt x="33716" y="0"/>
                    <a:pt x="20432" y="6472"/>
                    <a:pt x="11762" y="17549"/>
                  </a:cubicBezTo>
                  <a:cubicBezTo>
                    <a:pt x="3092" y="28626"/>
                    <a:pt x="0" y="43076"/>
                    <a:pt x="3379" y="56730"/>
                  </a:cubicBezTo>
                  <a:lnTo>
                    <a:pt x="178503" y="764431"/>
                  </a:lnTo>
                  <a:cubicBezTo>
                    <a:pt x="186749" y="797754"/>
                    <a:pt x="216654" y="821161"/>
                    <a:pt x="250983" y="821161"/>
                  </a:cubicBezTo>
                  <a:lnTo>
                    <a:pt x="994323" y="821161"/>
                  </a:lnTo>
                  <a:cubicBezTo>
                    <a:pt x="1008390" y="821161"/>
                    <a:pt x="1021674" y="814689"/>
                    <a:pt x="1030344" y="803612"/>
                  </a:cubicBezTo>
                  <a:cubicBezTo>
                    <a:pt x="1039014" y="792535"/>
                    <a:pt x="1042106" y="778086"/>
                    <a:pt x="1038727" y="764431"/>
                  </a:cubicBezTo>
                  <a:lnTo>
                    <a:pt x="863603" y="56730"/>
                  </a:lnTo>
                  <a:cubicBezTo>
                    <a:pt x="855357" y="23407"/>
                    <a:pt x="825452" y="0"/>
                    <a:pt x="791123" y="0"/>
                  </a:cubicBezTo>
                  <a:close/>
                </a:path>
              </a:pathLst>
            </a:custGeom>
            <a:solidFill>
              <a:srgbClr val="CE959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4"/>
            <p:cNvSpPr txBox="1"/>
            <p:nvPr/>
          </p:nvSpPr>
          <p:spPr>
            <a:xfrm>
              <a:off x="101600" y="-28575"/>
              <a:ext cx="860224" cy="8497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5" name="Google Shape;175;p14"/>
          <p:cNvGrpSpPr/>
          <p:nvPr/>
        </p:nvGrpSpPr>
        <p:grpSpPr>
          <a:xfrm>
            <a:off x="3786495" y="1571003"/>
            <a:ext cx="2596340" cy="2117066"/>
            <a:chOff x="10659" y="-28575"/>
            <a:chExt cx="1042105" cy="849736"/>
          </a:xfrm>
        </p:grpSpPr>
        <p:sp>
          <p:nvSpPr>
            <p:cNvPr id="176" name="Google Shape;176;p14"/>
            <p:cNvSpPr/>
            <p:nvPr/>
          </p:nvSpPr>
          <p:spPr>
            <a:xfrm>
              <a:off x="10659" y="0"/>
              <a:ext cx="1042105" cy="821161"/>
            </a:xfrm>
            <a:custGeom>
              <a:rect b="b" l="l" r="r" t="t"/>
              <a:pathLst>
                <a:path extrusionOk="0" h="821161" w="1042105">
                  <a:moveTo>
                    <a:pt x="791123" y="0"/>
                  </a:moveTo>
                  <a:lnTo>
                    <a:pt x="47783" y="0"/>
                  </a:lnTo>
                  <a:cubicBezTo>
                    <a:pt x="33716" y="0"/>
                    <a:pt x="20432" y="6472"/>
                    <a:pt x="11762" y="17549"/>
                  </a:cubicBezTo>
                  <a:cubicBezTo>
                    <a:pt x="3092" y="28626"/>
                    <a:pt x="0" y="43076"/>
                    <a:pt x="3379" y="56730"/>
                  </a:cubicBezTo>
                  <a:lnTo>
                    <a:pt x="178503" y="764431"/>
                  </a:lnTo>
                  <a:cubicBezTo>
                    <a:pt x="186749" y="797754"/>
                    <a:pt x="216654" y="821161"/>
                    <a:pt x="250983" y="821161"/>
                  </a:cubicBezTo>
                  <a:lnTo>
                    <a:pt x="994323" y="821161"/>
                  </a:lnTo>
                  <a:cubicBezTo>
                    <a:pt x="1008390" y="821161"/>
                    <a:pt x="1021674" y="814689"/>
                    <a:pt x="1030344" y="803612"/>
                  </a:cubicBezTo>
                  <a:cubicBezTo>
                    <a:pt x="1039014" y="792535"/>
                    <a:pt x="1042106" y="778086"/>
                    <a:pt x="1038727" y="764431"/>
                  </a:cubicBezTo>
                  <a:lnTo>
                    <a:pt x="863603" y="56730"/>
                  </a:lnTo>
                  <a:cubicBezTo>
                    <a:pt x="855357" y="23407"/>
                    <a:pt x="825452" y="0"/>
                    <a:pt x="791123" y="0"/>
                  </a:cubicBezTo>
                  <a:close/>
                </a:path>
              </a:pathLst>
            </a:custGeom>
            <a:solidFill>
              <a:srgbClr val="F7353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4"/>
            <p:cNvSpPr txBox="1"/>
            <p:nvPr/>
          </p:nvSpPr>
          <p:spPr>
            <a:xfrm>
              <a:off x="101600" y="-28575"/>
              <a:ext cx="860224" cy="8497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8" name="Google Shape;178;p14"/>
          <p:cNvGrpSpPr/>
          <p:nvPr/>
        </p:nvGrpSpPr>
        <p:grpSpPr>
          <a:xfrm>
            <a:off x="6308114" y="1571003"/>
            <a:ext cx="2596340" cy="2117066"/>
            <a:chOff x="10659" y="-28575"/>
            <a:chExt cx="1042105" cy="849736"/>
          </a:xfrm>
        </p:grpSpPr>
        <p:sp>
          <p:nvSpPr>
            <p:cNvPr id="179" name="Google Shape;179;p14"/>
            <p:cNvSpPr/>
            <p:nvPr/>
          </p:nvSpPr>
          <p:spPr>
            <a:xfrm>
              <a:off x="10659" y="0"/>
              <a:ext cx="1042105" cy="821161"/>
            </a:xfrm>
            <a:custGeom>
              <a:rect b="b" l="l" r="r" t="t"/>
              <a:pathLst>
                <a:path extrusionOk="0" h="821161" w="1042105">
                  <a:moveTo>
                    <a:pt x="791123" y="0"/>
                  </a:moveTo>
                  <a:lnTo>
                    <a:pt x="47783" y="0"/>
                  </a:lnTo>
                  <a:cubicBezTo>
                    <a:pt x="33716" y="0"/>
                    <a:pt x="20432" y="6472"/>
                    <a:pt x="11762" y="17549"/>
                  </a:cubicBezTo>
                  <a:cubicBezTo>
                    <a:pt x="3092" y="28626"/>
                    <a:pt x="0" y="43076"/>
                    <a:pt x="3379" y="56730"/>
                  </a:cubicBezTo>
                  <a:lnTo>
                    <a:pt x="178503" y="764431"/>
                  </a:lnTo>
                  <a:cubicBezTo>
                    <a:pt x="186749" y="797754"/>
                    <a:pt x="216654" y="821161"/>
                    <a:pt x="250983" y="821161"/>
                  </a:cubicBezTo>
                  <a:lnTo>
                    <a:pt x="994323" y="821161"/>
                  </a:lnTo>
                  <a:cubicBezTo>
                    <a:pt x="1008390" y="821161"/>
                    <a:pt x="1021674" y="814689"/>
                    <a:pt x="1030344" y="803612"/>
                  </a:cubicBezTo>
                  <a:cubicBezTo>
                    <a:pt x="1039014" y="792535"/>
                    <a:pt x="1042106" y="778086"/>
                    <a:pt x="1038727" y="764431"/>
                  </a:cubicBezTo>
                  <a:lnTo>
                    <a:pt x="863603" y="56730"/>
                  </a:lnTo>
                  <a:cubicBezTo>
                    <a:pt x="855357" y="23407"/>
                    <a:pt x="825452" y="0"/>
                    <a:pt x="791123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4"/>
            <p:cNvSpPr txBox="1"/>
            <p:nvPr/>
          </p:nvSpPr>
          <p:spPr>
            <a:xfrm>
              <a:off x="101600" y="-28575"/>
              <a:ext cx="860224" cy="8497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1" name="Google Shape;181;p14"/>
          <p:cNvGrpSpPr/>
          <p:nvPr/>
        </p:nvGrpSpPr>
        <p:grpSpPr>
          <a:xfrm>
            <a:off x="1133131" y="4829717"/>
            <a:ext cx="2789036" cy="2141773"/>
            <a:chOff x="13077" y="-28575"/>
            <a:chExt cx="831037" cy="638175"/>
          </a:xfrm>
        </p:grpSpPr>
        <p:sp>
          <p:nvSpPr>
            <p:cNvPr id="182" name="Google Shape;182;p14"/>
            <p:cNvSpPr/>
            <p:nvPr/>
          </p:nvSpPr>
          <p:spPr>
            <a:xfrm>
              <a:off x="13077" y="0"/>
              <a:ext cx="831037" cy="609600"/>
            </a:xfrm>
            <a:custGeom>
              <a:rect b="b" l="l" r="r" t="t"/>
              <a:pathLst>
                <a:path extrusionOk="0" h="609600" w="831037">
                  <a:moveTo>
                    <a:pt x="243946" y="0"/>
                  </a:moveTo>
                  <a:lnTo>
                    <a:pt x="790291" y="0"/>
                  </a:lnTo>
                  <a:cubicBezTo>
                    <a:pt x="802761" y="0"/>
                    <a:pt x="814471" y="5994"/>
                    <a:pt x="821762" y="16110"/>
                  </a:cubicBezTo>
                  <a:cubicBezTo>
                    <a:pt x="829053" y="26227"/>
                    <a:pt x="831037" y="39231"/>
                    <a:pt x="827094" y="51061"/>
                  </a:cubicBezTo>
                  <a:lnTo>
                    <a:pt x="657934" y="558539"/>
                  </a:lnTo>
                  <a:cubicBezTo>
                    <a:pt x="647770" y="589032"/>
                    <a:pt x="619234" y="609600"/>
                    <a:pt x="587091" y="609600"/>
                  </a:cubicBezTo>
                  <a:lnTo>
                    <a:pt x="40746" y="609600"/>
                  </a:lnTo>
                  <a:cubicBezTo>
                    <a:pt x="28276" y="609600"/>
                    <a:pt x="16566" y="603606"/>
                    <a:pt x="9275" y="593490"/>
                  </a:cubicBezTo>
                  <a:cubicBezTo>
                    <a:pt x="1984" y="583373"/>
                    <a:pt x="0" y="570369"/>
                    <a:pt x="3943" y="558539"/>
                  </a:cubicBezTo>
                  <a:lnTo>
                    <a:pt x="173103" y="51061"/>
                  </a:lnTo>
                  <a:cubicBezTo>
                    <a:pt x="183267" y="20568"/>
                    <a:pt x="211803" y="0"/>
                    <a:pt x="243946" y="0"/>
                  </a:cubicBezTo>
                  <a:close/>
                </a:path>
              </a:pathLst>
            </a:custGeom>
            <a:solidFill>
              <a:srgbClr val="CE959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4"/>
            <p:cNvSpPr txBox="1"/>
            <p:nvPr/>
          </p:nvSpPr>
          <p:spPr>
            <a:xfrm>
              <a:off x="101600" y="-28575"/>
              <a:ext cx="653991" cy="6381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4" name="Google Shape;184;p14"/>
          <p:cNvGrpSpPr/>
          <p:nvPr/>
        </p:nvGrpSpPr>
        <p:grpSpPr>
          <a:xfrm>
            <a:off x="3690149" y="4829717"/>
            <a:ext cx="2789036" cy="2141773"/>
            <a:chOff x="13077" y="-28575"/>
            <a:chExt cx="831037" cy="638175"/>
          </a:xfrm>
        </p:grpSpPr>
        <p:sp>
          <p:nvSpPr>
            <p:cNvPr id="185" name="Google Shape;185;p14"/>
            <p:cNvSpPr/>
            <p:nvPr/>
          </p:nvSpPr>
          <p:spPr>
            <a:xfrm>
              <a:off x="13077" y="0"/>
              <a:ext cx="831037" cy="609600"/>
            </a:xfrm>
            <a:custGeom>
              <a:rect b="b" l="l" r="r" t="t"/>
              <a:pathLst>
                <a:path extrusionOk="0" h="609600" w="831037">
                  <a:moveTo>
                    <a:pt x="243946" y="0"/>
                  </a:moveTo>
                  <a:lnTo>
                    <a:pt x="790291" y="0"/>
                  </a:lnTo>
                  <a:cubicBezTo>
                    <a:pt x="802761" y="0"/>
                    <a:pt x="814471" y="5994"/>
                    <a:pt x="821762" y="16110"/>
                  </a:cubicBezTo>
                  <a:cubicBezTo>
                    <a:pt x="829053" y="26227"/>
                    <a:pt x="831037" y="39231"/>
                    <a:pt x="827094" y="51061"/>
                  </a:cubicBezTo>
                  <a:lnTo>
                    <a:pt x="657934" y="558539"/>
                  </a:lnTo>
                  <a:cubicBezTo>
                    <a:pt x="647770" y="589032"/>
                    <a:pt x="619234" y="609600"/>
                    <a:pt x="587091" y="609600"/>
                  </a:cubicBezTo>
                  <a:lnTo>
                    <a:pt x="40746" y="609600"/>
                  </a:lnTo>
                  <a:cubicBezTo>
                    <a:pt x="28276" y="609600"/>
                    <a:pt x="16566" y="603606"/>
                    <a:pt x="9275" y="593490"/>
                  </a:cubicBezTo>
                  <a:cubicBezTo>
                    <a:pt x="1984" y="583373"/>
                    <a:pt x="0" y="570369"/>
                    <a:pt x="3943" y="558539"/>
                  </a:cubicBezTo>
                  <a:lnTo>
                    <a:pt x="173103" y="51061"/>
                  </a:lnTo>
                  <a:cubicBezTo>
                    <a:pt x="183267" y="20568"/>
                    <a:pt x="211803" y="0"/>
                    <a:pt x="243946" y="0"/>
                  </a:cubicBezTo>
                  <a:close/>
                </a:path>
              </a:pathLst>
            </a:custGeom>
            <a:solidFill>
              <a:srgbClr val="F7353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4"/>
            <p:cNvSpPr txBox="1"/>
            <p:nvPr/>
          </p:nvSpPr>
          <p:spPr>
            <a:xfrm>
              <a:off x="101600" y="-28575"/>
              <a:ext cx="653991" cy="6381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14"/>
          <p:cNvGrpSpPr/>
          <p:nvPr/>
        </p:nvGrpSpPr>
        <p:grpSpPr>
          <a:xfrm>
            <a:off x="6247167" y="4829717"/>
            <a:ext cx="2789036" cy="2141773"/>
            <a:chOff x="13077" y="-28575"/>
            <a:chExt cx="831037" cy="638175"/>
          </a:xfrm>
        </p:grpSpPr>
        <p:sp>
          <p:nvSpPr>
            <p:cNvPr id="188" name="Google Shape;188;p14"/>
            <p:cNvSpPr/>
            <p:nvPr/>
          </p:nvSpPr>
          <p:spPr>
            <a:xfrm>
              <a:off x="13077" y="0"/>
              <a:ext cx="831037" cy="609600"/>
            </a:xfrm>
            <a:custGeom>
              <a:rect b="b" l="l" r="r" t="t"/>
              <a:pathLst>
                <a:path extrusionOk="0" h="609600" w="831037">
                  <a:moveTo>
                    <a:pt x="243946" y="0"/>
                  </a:moveTo>
                  <a:lnTo>
                    <a:pt x="790291" y="0"/>
                  </a:lnTo>
                  <a:cubicBezTo>
                    <a:pt x="802761" y="0"/>
                    <a:pt x="814471" y="5994"/>
                    <a:pt x="821762" y="16110"/>
                  </a:cubicBezTo>
                  <a:cubicBezTo>
                    <a:pt x="829053" y="26227"/>
                    <a:pt x="831037" y="39231"/>
                    <a:pt x="827094" y="51061"/>
                  </a:cubicBezTo>
                  <a:lnTo>
                    <a:pt x="657934" y="558539"/>
                  </a:lnTo>
                  <a:cubicBezTo>
                    <a:pt x="647770" y="589032"/>
                    <a:pt x="619234" y="609600"/>
                    <a:pt x="587091" y="609600"/>
                  </a:cubicBezTo>
                  <a:lnTo>
                    <a:pt x="40746" y="609600"/>
                  </a:lnTo>
                  <a:cubicBezTo>
                    <a:pt x="28276" y="609600"/>
                    <a:pt x="16566" y="603606"/>
                    <a:pt x="9275" y="593490"/>
                  </a:cubicBezTo>
                  <a:cubicBezTo>
                    <a:pt x="1984" y="583373"/>
                    <a:pt x="0" y="570369"/>
                    <a:pt x="3943" y="558539"/>
                  </a:cubicBezTo>
                  <a:lnTo>
                    <a:pt x="173103" y="51061"/>
                  </a:lnTo>
                  <a:cubicBezTo>
                    <a:pt x="183267" y="20568"/>
                    <a:pt x="211803" y="0"/>
                    <a:pt x="243946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4"/>
            <p:cNvSpPr txBox="1"/>
            <p:nvPr/>
          </p:nvSpPr>
          <p:spPr>
            <a:xfrm>
              <a:off x="101600" y="-28575"/>
              <a:ext cx="653991" cy="6381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0" name="Google Shape;190;p14"/>
          <p:cNvGrpSpPr/>
          <p:nvPr/>
        </p:nvGrpSpPr>
        <p:grpSpPr>
          <a:xfrm>
            <a:off x="2026014" y="3398125"/>
            <a:ext cx="1733926" cy="500154"/>
            <a:chOff x="0" y="-28575"/>
            <a:chExt cx="621400" cy="179244"/>
          </a:xfrm>
        </p:grpSpPr>
        <p:sp>
          <p:nvSpPr>
            <p:cNvPr id="191" name="Google Shape;191;p14"/>
            <p:cNvSpPr/>
            <p:nvPr/>
          </p:nvSpPr>
          <p:spPr>
            <a:xfrm>
              <a:off x="0" y="0"/>
              <a:ext cx="621400" cy="150669"/>
            </a:xfrm>
            <a:custGeom>
              <a:rect b="b" l="l" r="r" t="t"/>
              <a:pathLst>
                <a:path extrusionOk="0" h="150669" w="621400">
                  <a:moveTo>
                    <a:pt x="75335" y="0"/>
                  </a:moveTo>
                  <a:lnTo>
                    <a:pt x="546065" y="0"/>
                  </a:lnTo>
                  <a:cubicBezTo>
                    <a:pt x="566045" y="0"/>
                    <a:pt x="585207" y="7937"/>
                    <a:pt x="599335" y="22065"/>
                  </a:cubicBezTo>
                  <a:cubicBezTo>
                    <a:pt x="613463" y="36193"/>
                    <a:pt x="621400" y="55355"/>
                    <a:pt x="621400" y="75335"/>
                  </a:cubicBezTo>
                  <a:lnTo>
                    <a:pt x="621400" y="75335"/>
                  </a:lnTo>
                  <a:cubicBezTo>
                    <a:pt x="621400" y="95315"/>
                    <a:pt x="613463" y="114476"/>
                    <a:pt x="599335" y="128604"/>
                  </a:cubicBezTo>
                  <a:cubicBezTo>
                    <a:pt x="585207" y="142732"/>
                    <a:pt x="566045" y="150669"/>
                    <a:pt x="546065" y="150669"/>
                  </a:cubicBezTo>
                  <a:lnTo>
                    <a:pt x="75335" y="150669"/>
                  </a:lnTo>
                  <a:cubicBezTo>
                    <a:pt x="55355" y="150669"/>
                    <a:pt x="36193" y="142732"/>
                    <a:pt x="22065" y="128604"/>
                  </a:cubicBezTo>
                  <a:cubicBezTo>
                    <a:pt x="7937" y="114476"/>
                    <a:pt x="0" y="95315"/>
                    <a:pt x="0" y="75335"/>
                  </a:cubicBezTo>
                  <a:lnTo>
                    <a:pt x="0" y="75335"/>
                  </a:lnTo>
                  <a:cubicBezTo>
                    <a:pt x="0" y="55355"/>
                    <a:pt x="7937" y="36193"/>
                    <a:pt x="22065" y="22065"/>
                  </a:cubicBezTo>
                  <a:cubicBezTo>
                    <a:pt x="36193" y="7937"/>
                    <a:pt x="55355" y="0"/>
                    <a:pt x="75335" y="0"/>
                  </a:cubicBez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4"/>
            <p:cNvSpPr txBox="1"/>
            <p:nvPr/>
          </p:nvSpPr>
          <p:spPr>
            <a:xfrm>
              <a:off x="0" y="-28575"/>
              <a:ext cx="621400" cy="179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3" name="Google Shape;193;p14"/>
          <p:cNvGrpSpPr/>
          <p:nvPr/>
        </p:nvGrpSpPr>
        <p:grpSpPr>
          <a:xfrm>
            <a:off x="2026014" y="4637137"/>
            <a:ext cx="1733926" cy="500154"/>
            <a:chOff x="0" y="-28575"/>
            <a:chExt cx="621400" cy="179244"/>
          </a:xfrm>
        </p:grpSpPr>
        <p:sp>
          <p:nvSpPr>
            <p:cNvPr id="194" name="Google Shape;194;p14"/>
            <p:cNvSpPr/>
            <p:nvPr/>
          </p:nvSpPr>
          <p:spPr>
            <a:xfrm>
              <a:off x="0" y="0"/>
              <a:ext cx="621400" cy="150669"/>
            </a:xfrm>
            <a:custGeom>
              <a:rect b="b" l="l" r="r" t="t"/>
              <a:pathLst>
                <a:path extrusionOk="0" h="150669" w="621400">
                  <a:moveTo>
                    <a:pt x="75335" y="0"/>
                  </a:moveTo>
                  <a:lnTo>
                    <a:pt x="546065" y="0"/>
                  </a:lnTo>
                  <a:cubicBezTo>
                    <a:pt x="566045" y="0"/>
                    <a:pt x="585207" y="7937"/>
                    <a:pt x="599335" y="22065"/>
                  </a:cubicBezTo>
                  <a:cubicBezTo>
                    <a:pt x="613463" y="36193"/>
                    <a:pt x="621400" y="55355"/>
                    <a:pt x="621400" y="75335"/>
                  </a:cubicBezTo>
                  <a:lnTo>
                    <a:pt x="621400" y="75335"/>
                  </a:lnTo>
                  <a:cubicBezTo>
                    <a:pt x="621400" y="95315"/>
                    <a:pt x="613463" y="114476"/>
                    <a:pt x="599335" y="128604"/>
                  </a:cubicBezTo>
                  <a:cubicBezTo>
                    <a:pt x="585207" y="142732"/>
                    <a:pt x="566045" y="150669"/>
                    <a:pt x="546065" y="150669"/>
                  </a:cubicBezTo>
                  <a:lnTo>
                    <a:pt x="75335" y="150669"/>
                  </a:lnTo>
                  <a:cubicBezTo>
                    <a:pt x="55355" y="150669"/>
                    <a:pt x="36193" y="142732"/>
                    <a:pt x="22065" y="128604"/>
                  </a:cubicBezTo>
                  <a:cubicBezTo>
                    <a:pt x="7937" y="114476"/>
                    <a:pt x="0" y="95315"/>
                    <a:pt x="0" y="75335"/>
                  </a:cubicBezTo>
                  <a:lnTo>
                    <a:pt x="0" y="75335"/>
                  </a:lnTo>
                  <a:cubicBezTo>
                    <a:pt x="0" y="55355"/>
                    <a:pt x="7937" y="36193"/>
                    <a:pt x="22065" y="22065"/>
                  </a:cubicBezTo>
                  <a:cubicBezTo>
                    <a:pt x="36193" y="7937"/>
                    <a:pt x="55355" y="0"/>
                    <a:pt x="75335" y="0"/>
                  </a:cubicBez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4"/>
            <p:cNvSpPr txBox="1"/>
            <p:nvPr/>
          </p:nvSpPr>
          <p:spPr>
            <a:xfrm>
              <a:off x="0" y="-28575"/>
              <a:ext cx="621400" cy="179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6" name="Google Shape;196;p14"/>
          <p:cNvGrpSpPr/>
          <p:nvPr/>
        </p:nvGrpSpPr>
        <p:grpSpPr>
          <a:xfrm>
            <a:off x="4469354" y="3398125"/>
            <a:ext cx="1733926" cy="500154"/>
            <a:chOff x="0" y="-28575"/>
            <a:chExt cx="621400" cy="179244"/>
          </a:xfrm>
        </p:grpSpPr>
        <p:sp>
          <p:nvSpPr>
            <p:cNvPr id="197" name="Google Shape;197;p14"/>
            <p:cNvSpPr/>
            <p:nvPr/>
          </p:nvSpPr>
          <p:spPr>
            <a:xfrm>
              <a:off x="0" y="0"/>
              <a:ext cx="621400" cy="150669"/>
            </a:xfrm>
            <a:custGeom>
              <a:rect b="b" l="l" r="r" t="t"/>
              <a:pathLst>
                <a:path extrusionOk="0" h="150669" w="621400">
                  <a:moveTo>
                    <a:pt x="75335" y="0"/>
                  </a:moveTo>
                  <a:lnTo>
                    <a:pt x="546065" y="0"/>
                  </a:lnTo>
                  <a:cubicBezTo>
                    <a:pt x="566045" y="0"/>
                    <a:pt x="585207" y="7937"/>
                    <a:pt x="599335" y="22065"/>
                  </a:cubicBezTo>
                  <a:cubicBezTo>
                    <a:pt x="613463" y="36193"/>
                    <a:pt x="621400" y="55355"/>
                    <a:pt x="621400" y="75335"/>
                  </a:cubicBezTo>
                  <a:lnTo>
                    <a:pt x="621400" y="75335"/>
                  </a:lnTo>
                  <a:cubicBezTo>
                    <a:pt x="621400" y="95315"/>
                    <a:pt x="613463" y="114476"/>
                    <a:pt x="599335" y="128604"/>
                  </a:cubicBezTo>
                  <a:cubicBezTo>
                    <a:pt x="585207" y="142732"/>
                    <a:pt x="566045" y="150669"/>
                    <a:pt x="546065" y="150669"/>
                  </a:cubicBezTo>
                  <a:lnTo>
                    <a:pt x="75335" y="150669"/>
                  </a:lnTo>
                  <a:cubicBezTo>
                    <a:pt x="55355" y="150669"/>
                    <a:pt x="36193" y="142732"/>
                    <a:pt x="22065" y="128604"/>
                  </a:cubicBezTo>
                  <a:cubicBezTo>
                    <a:pt x="7937" y="114476"/>
                    <a:pt x="0" y="95315"/>
                    <a:pt x="0" y="75335"/>
                  </a:cubicBezTo>
                  <a:lnTo>
                    <a:pt x="0" y="75335"/>
                  </a:lnTo>
                  <a:cubicBezTo>
                    <a:pt x="0" y="55355"/>
                    <a:pt x="7937" y="36193"/>
                    <a:pt x="22065" y="22065"/>
                  </a:cubicBezTo>
                  <a:cubicBezTo>
                    <a:pt x="36193" y="7937"/>
                    <a:pt x="55355" y="0"/>
                    <a:pt x="75335" y="0"/>
                  </a:cubicBez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4"/>
            <p:cNvSpPr txBox="1"/>
            <p:nvPr/>
          </p:nvSpPr>
          <p:spPr>
            <a:xfrm>
              <a:off x="0" y="-28575"/>
              <a:ext cx="621400" cy="179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9" name="Google Shape;199;p14"/>
          <p:cNvGrpSpPr/>
          <p:nvPr/>
        </p:nvGrpSpPr>
        <p:grpSpPr>
          <a:xfrm>
            <a:off x="4469354" y="4637137"/>
            <a:ext cx="1733926" cy="500154"/>
            <a:chOff x="0" y="-28575"/>
            <a:chExt cx="621400" cy="179244"/>
          </a:xfrm>
        </p:grpSpPr>
        <p:sp>
          <p:nvSpPr>
            <p:cNvPr id="200" name="Google Shape;200;p14"/>
            <p:cNvSpPr/>
            <p:nvPr/>
          </p:nvSpPr>
          <p:spPr>
            <a:xfrm>
              <a:off x="0" y="0"/>
              <a:ext cx="621400" cy="150669"/>
            </a:xfrm>
            <a:custGeom>
              <a:rect b="b" l="l" r="r" t="t"/>
              <a:pathLst>
                <a:path extrusionOk="0" h="150669" w="621400">
                  <a:moveTo>
                    <a:pt x="75335" y="0"/>
                  </a:moveTo>
                  <a:lnTo>
                    <a:pt x="546065" y="0"/>
                  </a:lnTo>
                  <a:cubicBezTo>
                    <a:pt x="566045" y="0"/>
                    <a:pt x="585207" y="7937"/>
                    <a:pt x="599335" y="22065"/>
                  </a:cubicBezTo>
                  <a:cubicBezTo>
                    <a:pt x="613463" y="36193"/>
                    <a:pt x="621400" y="55355"/>
                    <a:pt x="621400" y="75335"/>
                  </a:cubicBezTo>
                  <a:lnTo>
                    <a:pt x="621400" y="75335"/>
                  </a:lnTo>
                  <a:cubicBezTo>
                    <a:pt x="621400" y="95315"/>
                    <a:pt x="613463" y="114476"/>
                    <a:pt x="599335" y="128604"/>
                  </a:cubicBezTo>
                  <a:cubicBezTo>
                    <a:pt x="585207" y="142732"/>
                    <a:pt x="566045" y="150669"/>
                    <a:pt x="546065" y="150669"/>
                  </a:cubicBezTo>
                  <a:lnTo>
                    <a:pt x="75335" y="150669"/>
                  </a:lnTo>
                  <a:cubicBezTo>
                    <a:pt x="55355" y="150669"/>
                    <a:pt x="36193" y="142732"/>
                    <a:pt x="22065" y="128604"/>
                  </a:cubicBezTo>
                  <a:cubicBezTo>
                    <a:pt x="7937" y="114476"/>
                    <a:pt x="0" y="95315"/>
                    <a:pt x="0" y="75335"/>
                  </a:cubicBezTo>
                  <a:lnTo>
                    <a:pt x="0" y="75335"/>
                  </a:lnTo>
                  <a:cubicBezTo>
                    <a:pt x="0" y="55355"/>
                    <a:pt x="7937" y="36193"/>
                    <a:pt x="22065" y="22065"/>
                  </a:cubicBezTo>
                  <a:cubicBezTo>
                    <a:pt x="36193" y="7937"/>
                    <a:pt x="55355" y="0"/>
                    <a:pt x="75335" y="0"/>
                  </a:cubicBez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4"/>
            <p:cNvSpPr txBox="1"/>
            <p:nvPr/>
          </p:nvSpPr>
          <p:spPr>
            <a:xfrm>
              <a:off x="0" y="-28575"/>
              <a:ext cx="621400" cy="179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2" name="Google Shape;202;p14"/>
          <p:cNvGrpSpPr/>
          <p:nvPr/>
        </p:nvGrpSpPr>
        <p:grpSpPr>
          <a:xfrm>
            <a:off x="7002606" y="3398125"/>
            <a:ext cx="1733926" cy="500154"/>
            <a:chOff x="0" y="-28575"/>
            <a:chExt cx="621400" cy="179244"/>
          </a:xfrm>
        </p:grpSpPr>
        <p:sp>
          <p:nvSpPr>
            <p:cNvPr id="203" name="Google Shape;203;p14"/>
            <p:cNvSpPr/>
            <p:nvPr/>
          </p:nvSpPr>
          <p:spPr>
            <a:xfrm>
              <a:off x="0" y="0"/>
              <a:ext cx="621400" cy="150669"/>
            </a:xfrm>
            <a:custGeom>
              <a:rect b="b" l="l" r="r" t="t"/>
              <a:pathLst>
                <a:path extrusionOk="0" h="150669" w="621400">
                  <a:moveTo>
                    <a:pt x="75335" y="0"/>
                  </a:moveTo>
                  <a:lnTo>
                    <a:pt x="546065" y="0"/>
                  </a:lnTo>
                  <a:cubicBezTo>
                    <a:pt x="566045" y="0"/>
                    <a:pt x="585207" y="7937"/>
                    <a:pt x="599335" y="22065"/>
                  </a:cubicBezTo>
                  <a:cubicBezTo>
                    <a:pt x="613463" y="36193"/>
                    <a:pt x="621400" y="55355"/>
                    <a:pt x="621400" y="75335"/>
                  </a:cubicBezTo>
                  <a:lnTo>
                    <a:pt x="621400" y="75335"/>
                  </a:lnTo>
                  <a:cubicBezTo>
                    <a:pt x="621400" y="95315"/>
                    <a:pt x="613463" y="114476"/>
                    <a:pt x="599335" y="128604"/>
                  </a:cubicBezTo>
                  <a:cubicBezTo>
                    <a:pt x="585207" y="142732"/>
                    <a:pt x="566045" y="150669"/>
                    <a:pt x="546065" y="150669"/>
                  </a:cubicBezTo>
                  <a:lnTo>
                    <a:pt x="75335" y="150669"/>
                  </a:lnTo>
                  <a:cubicBezTo>
                    <a:pt x="55355" y="150669"/>
                    <a:pt x="36193" y="142732"/>
                    <a:pt x="22065" y="128604"/>
                  </a:cubicBezTo>
                  <a:cubicBezTo>
                    <a:pt x="7937" y="114476"/>
                    <a:pt x="0" y="95315"/>
                    <a:pt x="0" y="75335"/>
                  </a:cubicBezTo>
                  <a:lnTo>
                    <a:pt x="0" y="75335"/>
                  </a:lnTo>
                  <a:cubicBezTo>
                    <a:pt x="0" y="55355"/>
                    <a:pt x="7937" y="36193"/>
                    <a:pt x="22065" y="22065"/>
                  </a:cubicBezTo>
                  <a:cubicBezTo>
                    <a:pt x="36193" y="7937"/>
                    <a:pt x="55355" y="0"/>
                    <a:pt x="75335" y="0"/>
                  </a:cubicBez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4"/>
            <p:cNvSpPr txBox="1"/>
            <p:nvPr/>
          </p:nvSpPr>
          <p:spPr>
            <a:xfrm>
              <a:off x="0" y="-28575"/>
              <a:ext cx="621400" cy="179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5" name="Google Shape;205;p14"/>
          <p:cNvGrpSpPr/>
          <p:nvPr/>
        </p:nvGrpSpPr>
        <p:grpSpPr>
          <a:xfrm>
            <a:off x="7002606" y="4637137"/>
            <a:ext cx="1733926" cy="500154"/>
            <a:chOff x="0" y="-28575"/>
            <a:chExt cx="621400" cy="179244"/>
          </a:xfrm>
        </p:grpSpPr>
        <p:sp>
          <p:nvSpPr>
            <p:cNvPr id="206" name="Google Shape;206;p14"/>
            <p:cNvSpPr/>
            <p:nvPr/>
          </p:nvSpPr>
          <p:spPr>
            <a:xfrm>
              <a:off x="0" y="0"/>
              <a:ext cx="621400" cy="150669"/>
            </a:xfrm>
            <a:custGeom>
              <a:rect b="b" l="l" r="r" t="t"/>
              <a:pathLst>
                <a:path extrusionOk="0" h="150669" w="621400">
                  <a:moveTo>
                    <a:pt x="75335" y="0"/>
                  </a:moveTo>
                  <a:lnTo>
                    <a:pt x="546065" y="0"/>
                  </a:lnTo>
                  <a:cubicBezTo>
                    <a:pt x="566045" y="0"/>
                    <a:pt x="585207" y="7937"/>
                    <a:pt x="599335" y="22065"/>
                  </a:cubicBezTo>
                  <a:cubicBezTo>
                    <a:pt x="613463" y="36193"/>
                    <a:pt x="621400" y="55355"/>
                    <a:pt x="621400" y="75335"/>
                  </a:cubicBezTo>
                  <a:lnTo>
                    <a:pt x="621400" y="75335"/>
                  </a:lnTo>
                  <a:cubicBezTo>
                    <a:pt x="621400" y="95315"/>
                    <a:pt x="613463" y="114476"/>
                    <a:pt x="599335" y="128604"/>
                  </a:cubicBezTo>
                  <a:cubicBezTo>
                    <a:pt x="585207" y="142732"/>
                    <a:pt x="566045" y="150669"/>
                    <a:pt x="546065" y="150669"/>
                  </a:cubicBezTo>
                  <a:lnTo>
                    <a:pt x="75335" y="150669"/>
                  </a:lnTo>
                  <a:cubicBezTo>
                    <a:pt x="55355" y="150669"/>
                    <a:pt x="36193" y="142732"/>
                    <a:pt x="22065" y="128604"/>
                  </a:cubicBezTo>
                  <a:cubicBezTo>
                    <a:pt x="7937" y="114476"/>
                    <a:pt x="0" y="95315"/>
                    <a:pt x="0" y="75335"/>
                  </a:cubicBezTo>
                  <a:lnTo>
                    <a:pt x="0" y="75335"/>
                  </a:lnTo>
                  <a:cubicBezTo>
                    <a:pt x="0" y="55355"/>
                    <a:pt x="7937" y="36193"/>
                    <a:pt x="22065" y="22065"/>
                  </a:cubicBezTo>
                  <a:cubicBezTo>
                    <a:pt x="36193" y="7937"/>
                    <a:pt x="55355" y="0"/>
                    <a:pt x="75335" y="0"/>
                  </a:cubicBez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14"/>
            <p:cNvSpPr txBox="1"/>
            <p:nvPr/>
          </p:nvSpPr>
          <p:spPr>
            <a:xfrm>
              <a:off x="0" y="-28575"/>
              <a:ext cx="621400" cy="179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8" name="Google Shape;208;p14"/>
          <p:cNvSpPr txBox="1"/>
          <p:nvPr/>
        </p:nvSpPr>
        <p:spPr>
          <a:xfrm>
            <a:off x="2396151" y="3522652"/>
            <a:ext cx="9936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CAUSE 01</a:t>
            </a:r>
            <a:endParaRPr/>
          </a:p>
        </p:txBody>
      </p:sp>
      <p:sp>
        <p:nvSpPr>
          <p:cNvPr id="209" name="Google Shape;209;p14"/>
          <p:cNvSpPr txBox="1"/>
          <p:nvPr/>
        </p:nvSpPr>
        <p:spPr>
          <a:xfrm>
            <a:off x="2396151" y="4760199"/>
            <a:ext cx="993651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CAUSE 02</a:t>
            </a:r>
            <a:endParaRPr/>
          </a:p>
        </p:txBody>
      </p:sp>
      <p:sp>
        <p:nvSpPr>
          <p:cNvPr id="210" name="Google Shape;210;p14"/>
          <p:cNvSpPr txBox="1"/>
          <p:nvPr/>
        </p:nvSpPr>
        <p:spPr>
          <a:xfrm>
            <a:off x="4839491" y="3522652"/>
            <a:ext cx="9936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CAUSE 03</a:t>
            </a:r>
            <a:endParaRPr/>
          </a:p>
        </p:txBody>
      </p:sp>
      <p:sp>
        <p:nvSpPr>
          <p:cNvPr id="211" name="Google Shape;211;p14"/>
          <p:cNvSpPr txBox="1"/>
          <p:nvPr/>
        </p:nvSpPr>
        <p:spPr>
          <a:xfrm>
            <a:off x="4839491" y="4764496"/>
            <a:ext cx="993651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CAUSE 04</a:t>
            </a:r>
            <a:endParaRPr/>
          </a:p>
        </p:txBody>
      </p:sp>
      <p:sp>
        <p:nvSpPr>
          <p:cNvPr id="212" name="Google Shape;212;p14"/>
          <p:cNvSpPr txBox="1"/>
          <p:nvPr/>
        </p:nvSpPr>
        <p:spPr>
          <a:xfrm>
            <a:off x="7372743" y="3522652"/>
            <a:ext cx="9936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CAUSE 05</a:t>
            </a:r>
            <a:endParaRPr/>
          </a:p>
        </p:txBody>
      </p:sp>
      <p:sp>
        <p:nvSpPr>
          <p:cNvPr id="213" name="Google Shape;213;p14"/>
          <p:cNvSpPr txBox="1"/>
          <p:nvPr/>
        </p:nvSpPr>
        <p:spPr>
          <a:xfrm>
            <a:off x="7372743" y="4760199"/>
            <a:ext cx="993651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CAUSE 06</a:t>
            </a:r>
            <a:endParaRPr/>
          </a:p>
        </p:txBody>
      </p:sp>
      <p:sp>
        <p:nvSpPr>
          <p:cNvPr id="214" name="Google Shape;214;p14"/>
          <p:cNvSpPr txBox="1"/>
          <p:nvPr/>
        </p:nvSpPr>
        <p:spPr>
          <a:xfrm>
            <a:off x="1904475" y="1908450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01</a:t>
            </a:r>
            <a:endParaRPr/>
          </a:p>
        </p:txBody>
      </p:sp>
      <p:sp>
        <p:nvSpPr>
          <p:cNvPr id="215" name="Google Shape;215;p14"/>
          <p:cNvSpPr txBox="1"/>
          <p:nvPr/>
        </p:nvSpPr>
        <p:spPr>
          <a:xfrm>
            <a:off x="2064669" y="2308394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02</a:t>
            </a:r>
            <a:endParaRPr/>
          </a:p>
        </p:txBody>
      </p:sp>
      <p:sp>
        <p:nvSpPr>
          <p:cNvPr id="216" name="Google Shape;216;p14"/>
          <p:cNvSpPr txBox="1"/>
          <p:nvPr/>
        </p:nvSpPr>
        <p:spPr>
          <a:xfrm>
            <a:off x="2247829" y="2708337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03</a:t>
            </a:r>
            <a:endParaRPr/>
          </a:p>
        </p:txBody>
      </p:sp>
      <p:sp>
        <p:nvSpPr>
          <p:cNvPr id="217" name="Google Shape;217;p14"/>
          <p:cNvSpPr txBox="1"/>
          <p:nvPr/>
        </p:nvSpPr>
        <p:spPr>
          <a:xfrm>
            <a:off x="2408022" y="3108280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04</a:t>
            </a:r>
            <a:endParaRPr/>
          </a:p>
        </p:txBody>
      </p:sp>
      <p:cxnSp>
        <p:nvCxnSpPr>
          <p:cNvPr id="218" name="Google Shape;218;p14"/>
          <p:cNvCxnSpPr/>
          <p:nvPr/>
        </p:nvCxnSpPr>
        <p:spPr>
          <a:xfrm>
            <a:off x="1281200" y="2236063"/>
            <a:ext cx="7798891" cy="0"/>
          </a:xfrm>
          <a:prstGeom prst="straightConnector1">
            <a:avLst/>
          </a:prstGeom>
          <a:noFill/>
          <a:ln cap="flat" cmpd="sng" w="38100">
            <a:solidFill>
              <a:srgbClr val="F5F5F5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9" name="Google Shape;219;p14"/>
          <p:cNvCxnSpPr/>
          <p:nvPr/>
        </p:nvCxnSpPr>
        <p:spPr>
          <a:xfrm>
            <a:off x="1281200" y="2636008"/>
            <a:ext cx="7798891" cy="0"/>
          </a:xfrm>
          <a:prstGeom prst="straightConnector1">
            <a:avLst/>
          </a:prstGeom>
          <a:noFill/>
          <a:ln cap="flat" cmpd="sng" w="38100">
            <a:solidFill>
              <a:srgbClr val="F5F5F5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0" name="Google Shape;220;p14"/>
          <p:cNvCxnSpPr/>
          <p:nvPr/>
        </p:nvCxnSpPr>
        <p:spPr>
          <a:xfrm>
            <a:off x="1281200" y="3035952"/>
            <a:ext cx="7798891" cy="0"/>
          </a:xfrm>
          <a:prstGeom prst="straightConnector1">
            <a:avLst/>
          </a:prstGeom>
          <a:noFill/>
          <a:ln cap="flat" cmpd="sng" w="38100">
            <a:solidFill>
              <a:srgbClr val="F5F5F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1" name="Google Shape;221;p14"/>
          <p:cNvSpPr txBox="1"/>
          <p:nvPr/>
        </p:nvSpPr>
        <p:spPr>
          <a:xfrm>
            <a:off x="4429045" y="1908450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01</a:t>
            </a:r>
            <a:endParaRPr/>
          </a:p>
        </p:txBody>
      </p:sp>
      <p:sp>
        <p:nvSpPr>
          <p:cNvPr id="222" name="Google Shape;222;p14"/>
          <p:cNvSpPr txBox="1"/>
          <p:nvPr/>
        </p:nvSpPr>
        <p:spPr>
          <a:xfrm>
            <a:off x="4589240" y="2308394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02</a:t>
            </a:r>
            <a:endParaRPr/>
          </a:p>
        </p:txBody>
      </p:sp>
      <p:sp>
        <p:nvSpPr>
          <p:cNvPr id="223" name="Google Shape;223;p14"/>
          <p:cNvSpPr txBox="1"/>
          <p:nvPr/>
        </p:nvSpPr>
        <p:spPr>
          <a:xfrm>
            <a:off x="4772399" y="2708337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03</a:t>
            </a:r>
            <a:endParaRPr/>
          </a:p>
        </p:txBody>
      </p:sp>
      <p:sp>
        <p:nvSpPr>
          <p:cNvPr id="224" name="Google Shape;224;p14"/>
          <p:cNvSpPr txBox="1"/>
          <p:nvPr/>
        </p:nvSpPr>
        <p:spPr>
          <a:xfrm>
            <a:off x="4932593" y="3108280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04</a:t>
            </a:r>
            <a:endParaRPr/>
          </a:p>
        </p:txBody>
      </p:sp>
      <p:sp>
        <p:nvSpPr>
          <p:cNvPr id="225" name="Google Shape;225;p14"/>
          <p:cNvSpPr txBox="1"/>
          <p:nvPr/>
        </p:nvSpPr>
        <p:spPr>
          <a:xfrm>
            <a:off x="7124194" y="1908450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01</a:t>
            </a:r>
            <a:endParaRPr/>
          </a:p>
        </p:txBody>
      </p:sp>
      <p:sp>
        <p:nvSpPr>
          <p:cNvPr id="226" name="Google Shape;226;p14"/>
          <p:cNvSpPr txBox="1"/>
          <p:nvPr/>
        </p:nvSpPr>
        <p:spPr>
          <a:xfrm>
            <a:off x="7284389" y="2308394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02</a:t>
            </a:r>
            <a:endParaRPr/>
          </a:p>
        </p:txBody>
      </p:sp>
      <p:sp>
        <p:nvSpPr>
          <p:cNvPr id="227" name="Google Shape;227;p14"/>
          <p:cNvSpPr txBox="1"/>
          <p:nvPr/>
        </p:nvSpPr>
        <p:spPr>
          <a:xfrm>
            <a:off x="7467548" y="2708337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03</a:t>
            </a:r>
            <a:endParaRPr/>
          </a:p>
        </p:txBody>
      </p:sp>
      <p:sp>
        <p:nvSpPr>
          <p:cNvPr id="228" name="Google Shape;228;p14"/>
          <p:cNvSpPr txBox="1"/>
          <p:nvPr/>
        </p:nvSpPr>
        <p:spPr>
          <a:xfrm>
            <a:off x="7627743" y="3108280"/>
            <a:ext cx="68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04</a:t>
            </a:r>
            <a:endParaRPr/>
          </a:p>
        </p:txBody>
      </p:sp>
      <p:cxnSp>
        <p:nvCxnSpPr>
          <p:cNvPr id="229" name="Google Shape;229;p14"/>
          <p:cNvCxnSpPr/>
          <p:nvPr/>
        </p:nvCxnSpPr>
        <p:spPr>
          <a:xfrm>
            <a:off x="1281200" y="5575441"/>
            <a:ext cx="7798891" cy="0"/>
          </a:xfrm>
          <a:prstGeom prst="straightConnector1">
            <a:avLst/>
          </a:prstGeom>
          <a:noFill/>
          <a:ln cap="flat" cmpd="sng" w="38100">
            <a:solidFill>
              <a:srgbClr val="F5F5F5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0" name="Google Shape;230;p14"/>
          <p:cNvCxnSpPr/>
          <p:nvPr/>
        </p:nvCxnSpPr>
        <p:spPr>
          <a:xfrm>
            <a:off x="1281200" y="5975386"/>
            <a:ext cx="7798891" cy="0"/>
          </a:xfrm>
          <a:prstGeom prst="straightConnector1">
            <a:avLst/>
          </a:prstGeom>
          <a:noFill/>
          <a:ln cap="flat" cmpd="sng" w="38100">
            <a:solidFill>
              <a:srgbClr val="F5F5F5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1" name="Google Shape;231;p14"/>
          <p:cNvCxnSpPr/>
          <p:nvPr/>
        </p:nvCxnSpPr>
        <p:spPr>
          <a:xfrm>
            <a:off x="1281200" y="6375330"/>
            <a:ext cx="7798891" cy="0"/>
          </a:xfrm>
          <a:prstGeom prst="straightConnector1">
            <a:avLst/>
          </a:prstGeom>
          <a:noFill/>
          <a:ln cap="flat" cmpd="sng" w="38100">
            <a:solidFill>
              <a:srgbClr val="F5F5F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2" name="Google Shape;232;p14"/>
          <p:cNvSpPr txBox="1"/>
          <p:nvPr/>
        </p:nvSpPr>
        <p:spPr>
          <a:xfrm>
            <a:off x="2597474" y="5234450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01</a:t>
            </a:r>
            <a:endParaRPr/>
          </a:p>
        </p:txBody>
      </p:sp>
      <p:sp>
        <p:nvSpPr>
          <p:cNvPr id="233" name="Google Shape;233;p14"/>
          <p:cNvSpPr txBox="1"/>
          <p:nvPr/>
        </p:nvSpPr>
        <p:spPr>
          <a:xfrm>
            <a:off x="2277184" y="5662969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02</a:t>
            </a:r>
            <a:endParaRPr/>
          </a:p>
        </p:txBody>
      </p:sp>
      <p:sp>
        <p:nvSpPr>
          <p:cNvPr id="234" name="Google Shape;234;p14"/>
          <p:cNvSpPr txBox="1"/>
          <p:nvPr/>
        </p:nvSpPr>
        <p:spPr>
          <a:xfrm>
            <a:off x="2069012" y="6061113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03</a:t>
            </a:r>
            <a:endParaRPr/>
          </a:p>
        </p:txBody>
      </p:sp>
      <p:sp>
        <p:nvSpPr>
          <p:cNvPr id="235" name="Google Shape;235;p14"/>
          <p:cNvSpPr txBox="1"/>
          <p:nvPr/>
        </p:nvSpPr>
        <p:spPr>
          <a:xfrm>
            <a:off x="1687250" y="6461056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04</a:t>
            </a:r>
            <a:endParaRPr/>
          </a:p>
        </p:txBody>
      </p:sp>
      <p:sp>
        <p:nvSpPr>
          <p:cNvPr id="236" name="Google Shape;236;p14"/>
          <p:cNvSpPr txBox="1"/>
          <p:nvPr/>
        </p:nvSpPr>
        <p:spPr>
          <a:xfrm>
            <a:off x="5138524" y="5234450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01</a:t>
            </a:r>
            <a:endParaRPr/>
          </a:p>
        </p:txBody>
      </p:sp>
      <p:sp>
        <p:nvSpPr>
          <p:cNvPr id="237" name="Google Shape;237;p14"/>
          <p:cNvSpPr txBox="1"/>
          <p:nvPr/>
        </p:nvSpPr>
        <p:spPr>
          <a:xfrm>
            <a:off x="4818234" y="5662969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02</a:t>
            </a:r>
            <a:endParaRPr/>
          </a:p>
        </p:txBody>
      </p:sp>
      <p:sp>
        <p:nvSpPr>
          <p:cNvPr id="238" name="Google Shape;238;p14"/>
          <p:cNvSpPr txBox="1"/>
          <p:nvPr/>
        </p:nvSpPr>
        <p:spPr>
          <a:xfrm>
            <a:off x="4610062" y="6061113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03</a:t>
            </a:r>
            <a:endParaRPr/>
          </a:p>
        </p:txBody>
      </p:sp>
      <p:sp>
        <p:nvSpPr>
          <p:cNvPr id="239" name="Google Shape;239;p14"/>
          <p:cNvSpPr txBox="1"/>
          <p:nvPr/>
        </p:nvSpPr>
        <p:spPr>
          <a:xfrm>
            <a:off x="4228299" y="6461056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04</a:t>
            </a:r>
            <a:endParaRPr/>
          </a:p>
        </p:txBody>
      </p:sp>
      <p:sp>
        <p:nvSpPr>
          <p:cNvPr id="240" name="Google Shape;240;p14"/>
          <p:cNvSpPr txBox="1"/>
          <p:nvPr/>
        </p:nvSpPr>
        <p:spPr>
          <a:xfrm>
            <a:off x="7739727" y="5234450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01</a:t>
            </a:r>
            <a:endParaRPr/>
          </a:p>
        </p:txBody>
      </p:sp>
      <p:sp>
        <p:nvSpPr>
          <p:cNvPr id="241" name="Google Shape;241;p14"/>
          <p:cNvSpPr txBox="1"/>
          <p:nvPr/>
        </p:nvSpPr>
        <p:spPr>
          <a:xfrm>
            <a:off x="7419437" y="5662969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02</a:t>
            </a:r>
            <a:endParaRPr/>
          </a:p>
        </p:txBody>
      </p:sp>
      <p:sp>
        <p:nvSpPr>
          <p:cNvPr id="242" name="Google Shape;242;p14"/>
          <p:cNvSpPr txBox="1"/>
          <p:nvPr/>
        </p:nvSpPr>
        <p:spPr>
          <a:xfrm>
            <a:off x="7211265" y="6061113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03</a:t>
            </a:r>
            <a:endParaRPr/>
          </a:p>
        </p:txBody>
      </p:sp>
      <p:sp>
        <p:nvSpPr>
          <p:cNvPr id="243" name="Google Shape;243;p14"/>
          <p:cNvSpPr txBox="1"/>
          <p:nvPr/>
        </p:nvSpPr>
        <p:spPr>
          <a:xfrm>
            <a:off x="6829502" y="6461056"/>
            <a:ext cx="6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rPr>
              <a:t>POINT 04</a:t>
            </a:r>
            <a:endParaRPr/>
          </a:p>
        </p:txBody>
      </p:sp>
      <p:sp>
        <p:nvSpPr>
          <p:cNvPr id="244" name="Google Shape;244;p14"/>
          <p:cNvSpPr txBox="1"/>
          <p:nvPr/>
        </p:nvSpPr>
        <p:spPr>
          <a:xfrm>
            <a:off x="771462" y="406342"/>
            <a:ext cx="9149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B10A09"/>
                </a:solidFill>
                <a:latin typeface="Arimo"/>
                <a:ea typeface="Arimo"/>
                <a:cs typeface="Arimo"/>
                <a:sym typeface="Arimo"/>
              </a:rPr>
              <a:t>ROOT CAUSE ANALYSIS PROTOCOL</a:t>
            </a:r>
            <a:endParaRPr/>
          </a:p>
        </p:txBody>
      </p:sp>
      <p:sp>
        <p:nvSpPr>
          <p:cNvPr id="245" name="Google Shape;245;p14"/>
          <p:cNvSpPr txBox="1"/>
          <p:nvPr/>
        </p:nvSpPr>
        <p:spPr>
          <a:xfrm>
            <a:off x="2315451" y="1072601"/>
            <a:ext cx="60612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9" u="none" cap="none" strike="noStrike">
                <a:solidFill>
                  <a:srgbClr val="120638"/>
                </a:solidFill>
                <a:latin typeface="Arimo"/>
                <a:ea typeface="Arimo"/>
                <a:cs typeface="Arimo"/>
                <a:sym typeface="Arimo"/>
              </a:rPr>
              <a:t>Lorem ipsum odor amet, consectetuer adipiscing elit. In nec facilisi eget augue dolor proin tellus. Eros quam mattis tellus aenean maximus conubia habitasse convallis litora? </a:t>
            </a:r>
            <a:endParaRPr/>
          </a:p>
        </p:txBody>
      </p:sp>
      <p:cxnSp>
        <p:nvCxnSpPr>
          <p:cNvPr id="246" name="Google Shape;246;p14"/>
          <p:cNvCxnSpPr/>
          <p:nvPr/>
        </p:nvCxnSpPr>
        <p:spPr>
          <a:xfrm>
            <a:off x="-70079" y="95250"/>
            <a:ext cx="10762079" cy="0"/>
          </a:xfrm>
          <a:prstGeom prst="straightConnector1">
            <a:avLst/>
          </a:prstGeom>
          <a:noFill/>
          <a:ln cap="flat" cmpd="sng" w="190500">
            <a:solidFill>
              <a:srgbClr val="31313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7" name="Google Shape;247;p14"/>
          <p:cNvCxnSpPr/>
          <p:nvPr/>
        </p:nvCxnSpPr>
        <p:spPr>
          <a:xfrm>
            <a:off x="0" y="7464750"/>
            <a:ext cx="10762079" cy="0"/>
          </a:xfrm>
          <a:prstGeom prst="straightConnector1">
            <a:avLst/>
          </a:prstGeom>
          <a:noFill/>
          <a:ln cap="flat" cmpd="sng" w="190500">
            <a:solidFill>
              <a:srgbClr val="31313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F5F5"/>
        </a:solidFill>
      </p:bgPr>
    </p:bg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2" name="Google Shape;252;p15"/>
          <p:cNvCxnSpPr/>
          <p:nvPr/>
        </p:nvCxnSpPr>
        <p:spPr>
          <a:xfrm>
            <a:off x="-70079" y="95250"/>
            <a:ext cx="10762079" cy="0"/>
          </a:xfrm>
          <a:prstGeom prst="straightConnector1">
            <a:avLst/>
          </a:prstGeom>
          <a:noFill/>
          <a:ln cap="flat" cmpd="sng" w="190500">
            <a:solidFill>
              <a:srgbClr val="31313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3" name="Google Shape;253;p15"/>
          <p:cNvCxnSpPr/>
          <p:nvPr/>
        </p:nvCxnSpPr>
        <p:spPr>
          <a:xfrm>
            <a:off x="0" y="7464750"/>
            <a:ext cx="10762079" cy="0"/>
          </a:xfrm>
          <a:prstGeom prst="straightConnector1">
            <a:avLst/>
          </a:prstGeom>
          <a:noFill/>
          <a:ln cap="flat" cmpd="sng" w="190500">
            <a:solidFill>
              <a:srgbClr val="313131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54" name="Google Shape;254;p15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255" name="Google Shape;255;p15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5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7" name="Google Shape;257;p15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258" name="Google Shape;258;p15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5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0" name="Google Shape;260;p15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261" name="Google Shape;261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3" name="Google Shape;263;p15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264" name="Google Shape;264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6" name="Google Shape;266;p15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267" name="Google Shape;267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9" name="Google Shape;269;p15"/>
          <p:cNvGrpSpPr/>
          <p:nvPr/>
        </p:nvGrpSpPr>
        <p:grpSpPr>
          <a:xfrm>
            <a:off x="792038" y="5452746"/>
            <a:ext cx="548472" cy="574182"/>
            <a:chOff x="0" y="-38100"/>
            <a:chExt cx="812800" cy="850900"/>
          </a:xfrm>
        </p:grpSpPr>
        <p:sp>
          <p:nvSpPr>
            <p:cNvPr id="270" name="Google Shape;270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B10A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2" name="Google Shape;272;p15"/>
          <p:cNvGrpSpPr/>
          <p:nvPr/>
        </p:nvGrpSpPr>
        <p:grpSpPr>
          <a:xfrm>
            <a:off x="1565654" y="5465359"/>
            <a:ext cx="548472" cy="574182"/>
            <a:chOff x="0" y="-38100"/>
            <a:chExt cx="812800" cy="850900"/>
          </a:xfrm>
        </p:grpSpPr>
        <p:sp>
          <p:nvSpPr>
            <p:cNvPr id="273" name="Google Shape;273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7353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5" name="Google Shape;275;p15"/>
          <p:cNvGrpSpPr/>
          <p:nvPr/>
        </p:nvGrpSpPr>
        <p:grpSpPr>
          <a:xfrm>
            <a:off x="2352775" y="5452746"/>
            <a:ext cx="548472" cy="574182"/>
            <a:chOff x="0" y="-38100"/>
            <a:chExt cx="812800" cy="850900"/>
          </a:xfrm>
        </p:grpSpPr>
        <p:sp>
          <p:nvSpPr>
            <p:cNvPr id="276" name="Google Shape;276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CE959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8" name="Google Shape;278;p15"/>
          <p:cNvSpPr/>
          <p:nvPr/>
        </p:nvSpPr>
        <p:spPr>
          <a:xfrm>
            <a:off x="4499412" y="2888273"/>
            <a:ext cx="1386306" cy="1265319"/>
          </a:xfrm>
          <a:custGeom>
            <a:rect b="b" l="l" r="r" t="t"/>
            <a:pathLst>
              <a:path extrusionOk="0" h="1265319" w="1386306">
                <a:moveTo>
                  <a:pt x="0" y="0"/>
                </a:moveTo>
                <a:lnTo>
                  <a:pt x="1386305" y="0"/>
                </a:lnTo>
                <a:lnTo>
                  <a:pt x="1386305" y="1265319"/>
                </a:lnTo>
                <a:lnTo>
                  <a:pt x="0" y="12653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9" name="Google Shape;279;p15"/>
          <p:cNvSpPr/>
          <p:nvPr/>
        </p:nvSpPr>
        <p:spPr>
          <a:xfrm>
            <a:off x="7280901" y="4720369"/>
            <a:ext cx="1261366" cy="1482375"/>
          </a:xfrm>
          <a:custGeom>
            <a:rect b="b" l="l" r="r" t="t"/>
            <a:pathLst>
              <a:path extrusionOk="0" h="1482375" w="1261366">
                <a:moveTo>
                  <a:pt x="0" y="0"/>
                </a:moveTo>
                <a:lnTo>
                  <a:pt x="1261367" y="0"/>
                </a:lnTo>
                <a:lnTo>
                  <a:pt x="1261367" y="1482375"/>
                </a:lnTo>
                <a:lnTo>
                  <a:pt x="0" y="14823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0" name="Google Shape;280;p15"/>
          <p:cNvSpPr/>
          <p:nvPr/>
        </p:nvSpPr>
        <p:spPr>
          <a:xfrm>
            <a:off x="5558867" y="4815695"/>
            <a:ext cx="1242403" cy="1291724"/>
          </a:xfrm>
          <a:custGeom>
            <a:rect b="b" l="l" r="r" t="t"/>
            <a:pathLst>
              <a:path extrusionOk="0" h="1291724" w="1242403">
                <a:moveTo>
                  <a:pt x="0" y="0"/>
                </a:moveTo>
                <a:lnTo>
                  <a:pt x="1242403" y="0"/>
                </a:lnTo>
                <a:lnTo>
                  <a:pt x="1242403" y="1291724"/>
                </a:lnTo>
                <a:lnTo>
                  <a:pt x="0" y="12917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1" name="Google Shape;281;p15"/>
          <p:cNvSpPr/>
          <p:nvPr/>
        </p:nvSpPr>
        <p:spPr>
          <a:xfrm>
            <a:off x="8121261" y="2885643"/>
            <a:ext cx="1278341" cy="1259747"/>
          </a:xfrm>
          <a:custGeom>
            <a:rect b="b" l="l" r="r" t="t"/>
            <a:pathLst>
              <a:path extrusionOk="0" h="1259747" w="1278341">
                <a:moveTo>
                  <a:pt x="0" y="0"/>
                </a:moveTo>
                <a:lnTo>
                  <a:pt x="1278341" y="0"/>
                </a:lnTo>
                <a:lnTo>
                  <a:pt x="1278341" y="1259747"/>
                </a:lnTo>
                <a:lnTo>
                  <a:pt x="0" y="12597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2" name="Google Shape;282;p15"/>
          <p:cNvSpPr/>
          <p:nvPr/>
        </p:nvSpPr>
        <p:spPr>
          <a:xfrm>
            <a:off x="6313012" y="2888273"/>
            <a:ext cx="1360240" cy="1342928"/>
          </a:xfrm>
          <a:custGeom>
            <a:rect b="b" l="l" r="r" t="t"/>
            <a:pathLst>
              <a:path extrusionOk="0" h="1342928" w="1360240">
                <a:moveTo>
                  <a:pt x="0" y="0"/>
                </a:moveTo>
                <a:lnTo>
                  <a:pt x="1360240" y="0"/>
                </a:lnTo>
                <a:lnTo>
                  <a:pt x="1360240" y="1342927"/>
                </a:lnTo>
                <a:lnTo>
                  <a:pt x="0" y="13429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3" name="Google Shape;283;p15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84" name="Google Shape;284;p15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85" name="Google Shape;285;p15"/>
          <p:cNvSpPr txBox="1"/>
          <p:nvPr/>
        </p:nvSpPr>
        <p:spPr>
          <a:xfrm>
            <a:off x="867752" y="2916671"/>
            <a:ext cx="2055300" cy="14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ARIMO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ARIMO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ARIMO</a:t>
            </a:r>
            <a:endParaRPr/>
          </a:p>
        </p:txBody>
      </p:sp>
      <p:sp>
        <p:nvSpPr>
          <p:cNvPr id="286" name="Google Shape;286;p15"/>
          <p:cNvSpPr txBox="1"/>
          <p:nvPr/>
        </p:nvSpPr>
        <p:spPr>
          <a:xfrm>
            <a:off x="622170" y="6119588"/>
            <a:ext cx="888207" cy="121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#B10A09</a:t>
            </a:r>
            <a:endParaRPr/>
          </a:p>
        </p:txBody>
      </p:sp>
      <p:sp>
        <p:nvSpPr>
          <p:cNvPr id="287" name="Google Shape;287;p15"/>
          <p:cNvSpPr txBox="1"/>
          <p:nvPr/>
        </p:nvSpPr>
        <p:spPr>
          <a:xfrm>
            <a:off x="1395787" y="6119588"/>
            <a:ext cx="888207" cy="121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#F73535</a:t>
            </a:r>
            <a:endParaRPr/>
          </a:p>
        </p:txBody>
      </p:sp>
      <p:sp>
        <p:nvSpPr>
          <p:cNvPr id="288" name="Google Shape;288;p15"/>
          <p:cNvSpPr txBox="1"/>
          <p:nvPr/>
        </p:nvSpPr>
        <p:spPr>
          <a:xfrm>
            <a:off x="2182908" y="6119588"/>
            <a:ext cx="888207" cy="121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#CE9595</a:t>
            </a:r>
            <a:endParaRPr/>
          </a:p>
        </p:txBody>
      </p:sp>
      <p:sp>
        <p:nvSpPr>
          <p:cNvPr id="289" name="Google Shape;289;p15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90" name="Google Shape;290;p15"/>
          <p:cNvSpPr txBox="1"/>
          <p:nvPr/>
        </p:nvSpPr>
        <p:spPr>
          <a:xfrm>
            <a:off x="3375493" y="6804000"/>
            <a:ext cx="7062895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B10A09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91" name="Google Shape;291;p15"/>
          <p:cNvSpPr txBox="1"/>
          <p:nvPr/>
        </p:nvSpPr>
        <p:spPr>
          <a:xfrm>
            <a:off x="3137759" y="876139"/>
            <a:ext cx="4416481" cy="449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B10A09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92" name="Google Shape;292;p15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93" name="Google Shape;293;p15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94" name="Google Shape;294;p15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F5F5"/>
        </a:solidFill>
      </p:bgPr>
    </p:bg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9" name="Google Shape;299;p16"/>
          <p:cNvCxnSpPr/>
          <p:nvPr/>
        </p:nvCxnSpPr>
        <p:spPr>
          <a:xfrm>
            <a:off x="-70079" y="95250"/>
            <a:ext cx="10762079" cy="0"/>
          </a:xfrm>
          <a:prstGeom prst="straightConnector1">
            <a:avLst/>
          </a:prstGeom>
          <a:noFill/>
          <a:ln cap="flat" cmpd="sng" w="190500">
            <a:solidFill>
              <a:srgbClr val="31313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0" name="Google Shape;300;p16"/>
          <p:cNvCxnSpPr/>
          <p:nvPr/>
        </p:nvCxnSpPr>
        <p:spPr>
          <a:xfrm>
            <a:off x="0" y="7464750"/>
            <a:ext cx="10762079" cy="0"/>
          </a:xfrm>
          <a:prstGeom prst="straightConnector1">
            <a:avLst/>
          </a:prstGeom>
          <a:noFill/>
          <a:ln cap="flat" cmpd="sng" w="190500">
            <a:solidFill>
              <a:srgbClr val="31313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01" name="Google Shape;301;p16"/>
          <p:cNvSpPr txBox="1"/>
          <p:nvPr/>
        </p:nvSpPr>
        <p:spPr>
          <a:xfrm>
            <a:off x="2856530" y="1514664"/>
            <a:ext cx="4978940" cy="507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B10A09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02" name="Google Shape;302;p16"/>
          <p:cNvSpPr txBox="1"/>
          <p:nvPr/>
        </p:nvSpPr>
        <p:spPr>
          <a:xfrm>
            <a:off x="1438686" y="2104758"/>
            <a:ext cx="7814627" cy="234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03" name="Google Shape;303;p16"/>
          <p:cNvSpPr txBox="1"/>
          <p:nvPr/>
        </p:nvSpPr>
        <p:spPr>
          <a:xfrm>
            <a:off x="3966931" y="5832854"/>
            <a:ext cx="2758138" cy="2904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B10A09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04" name="Google Shape;304;p16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05" name="Google Shape;305;p16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06" name="Google Shape;306;p16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307" name="Google Shape;307;p16"/>
          <p:cNvSpPr/>
          <p:nvPr/>
        </p:nvSpPr>
        <p:spPr>
          <a:xfrm>
            <a:off x="3711512" y="2864991"/>
            <a:ext cx="3268976" cy="817244"/>
          </a:xfrm>
          <a:custGeom>
            <a:rect b="b" l="l" r="r" t="t"/>
            <a:pathLst>
              <a:path extrusionOk="0" h="817244" w="3268976">
                <a:moveTo>
                  <a:pt x="0" y="0"/>
                </a:moveTo>
                <a:lnTo>
                  <a:pt x="3268976" y="0"/>
                </a:lnTo>
                <a:lnTo>
                  <a:pt x="3268976" y="817244"/>
                </a:lnTo>
                <a:lnTo>
                  <a:pt x="0" y="8172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