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embeddedFontLst>
    <p:embeddedFont>
      <p:font typeface="Public Sans Black"/>
      <p:bold r:id="rId12"/>
      <p:boldItalic r:id="rId13"/>
    </p:embeddedFont>
    <p:embeddedFont>
      <p:font typeface="Public Sans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ublicSansBlack-boldItalic.fntdata"/><Relationship Id="rId12" Type="http://schemas.openxmlformats.org/officeDocument/2006/relationships/font" Target="fonts/PublicSansBlack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ublicSans-bold.fntdata"/><Relationship Id="rId14" Type="http://schemas.openxmlformats.org/officeDocument/2006/relationships/font" Target="fonts/PublicSans-regular.fntdata"/><Relationship Id="rId17" Type="http://schemas.openxmlformats.org/officeDocument/2006/relationships/font" Target="fonts/PublicSans-boldItalic.fntdata"/><Relationship Id="rId16" Type="http://schemas.openxmlformats.org/officeDocument/2006/relationships/font" Target="fonts/Public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8.png"/><Relationship Id="rId6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2DCD4"/>
            </a:gs>
            <a:gs pos="100000">
              <a:srgbClr val="0B9BC7"/>
            </a:gs>
          </a:gsLst>
          <a:lin ang="0" scaled="0"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982386" y="0"/>
            <a:ext cx="17571123" cy="102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661850" y="-1375733"/>
            <a:ext cx="12133225" cy="11605147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40425" y="408538"/>
            <a:ext cx="12133227" cy="10165988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3"/>
          <p:cNvSpPr txBox="1"/>
          <p:nvPr/>
        </p:nvSpPr>
        <p:spPr>
          <a:xfrm>
            <a:off x="2087637" y="1938879"/>
            <a:ext cx="6120000" cy="286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619" u="none" cap="none" strike="noStrike">
                <a:solidFill>
                  <a:srgbClr val="67C7C1"/>
                </a:solidFill>
                <a:latin typeface="Public Sans Black"/>
                <a:ea typeface="Public Sans Black"/>
                <a:cs typeface="Public Sans Black"/>
                <a:sym typeface="Public Sans Black"/>
              </a:rPr>
              <a:t>SaaS</a:t>
            </a: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1138625" y="4505914"/>
            <a:ext cx="8018100" cy="70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605" u="none" cap="none" strike="noStrike">
                <a:solidFill>
                  <a:srgbClr val="67C7C1"/>
                </a:solidFill>
                <a:latin typeface="Public Sans Black"/>
                <a:ea typeface="Public Sans Black"/>
                <a:cs typeface="Public Sans Black"/>
                <a:sym typeface="Public Sans Black"/>
              </a:rPr>
              <a:t>CUSTOMER JOURNEY MAP </a:t>
            </a:r>
            <a:endParaRPr/>
          </a:p>
        </p:txBody>
      </p:sp>
      <p:sp>
        <p:nvSpPr>
          <p:cNvPr id="89" name="Google Shape;89;p13"/>
          <p:cNvSpPr txBox="1"/>
          <p:nvPr/>
        </p:nvSpPr>
        <p:spPr>
          <a:xfrm>
            <a:off x="2720070" y="5677951"/>
            <a:ext cx="4635300" cy="16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1A1C1A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 ut labore et dolore magna aliqua.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2DCD4"/>
            </a:gs>
            <a:gs pos="100000">
              <a:srgbClr val="0B9BC7"/>
            </a:gs>
          </a:gsLst>
          <a:lin ang="0" scaled="0"/>
        </a:gra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9400" y="5600600"/>
            <a:ext cx="5986499" cy="673314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5" name="Google Shape;95;p14"/>
          <p:cNvCxnSpPr/>
          <p:nvPr/>
        </p:nvCxnSpPr>
        <p:spPr>
          <a:xfrm>
            <a:off x="-370492" y="1978555"/>
            <a:ext cx="11008946" cy="0"/>
          </a:xfrm>
          <a:prstGeom prst="straightConnector1">
            <a:avLst/>
          </a:prstGeom>
          <a:noFill/>
          <a:ln cap="flat" cmpd="sng" w="66675">
            <a:solidFill>
              <a:srgbClr val="FFFFFF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96" name="Google Shape;96;p14"/>
          <p:cNvCxnSpPr/>
          <p:nvPr/>
        </p:nvCxnSpPr>
        <p:spPr>
          <a:xfrm rot="10800000">
            <a:off x="10671791" y="1978555"/>
            <a:ext cx="0" cy="4077226"/>
          </a:xfrm>
          <a:prstGeom prst="straightConnector1">
            <a:avLst/>
          </a:prstGeom>
          <a:noFill/>
          <a:ln cap="flat" cmpd="sng" w="66675">
            <a:solidFill>
              <a:srgbClr val="FFFFFF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97" name="Google Shape;97;p14"/>
          <p:cNvGrpSpPr/>
          <p:nvPr/>
        </p:nvGrpSpPr>
        <p:grpSpPr>
          <a:xfrm>
            <a:off x="1931586" y="1566230"/>
            <a:ext cx="824650" cy="824650"/>
            <a:chOff x="0" y="0"/>
            <a:chExt cx="812800" cy="812800"/>
          </a:xfrm>
        </p:grpSpPr>
        <p:sp>
          <p:nvSpPr>
            <p:cNvPr id="98" name="Google Shape;98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4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850" lIns="36850" spcFirstLastPara="1" rIns="36850" wrap="square" tIns="3685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0" name="Google Shape;100;p14"/>
          <p:cNvSpPr txBox="1"/>
          <p:nvPr/>
        </p:nvSpPr>
        <p:spPr>
          <a:xfrm>
            <a:off x="1315389" y="2818112"/>
            <a:ext cx="2057044" cy="4370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7FFFE"/>
                </a:solidFill>
                <a:latin typeface="Public Sans"/>
                <a:ea typeface="Public Sans"/>
                <a:cs typeface="Public Sans"/>
                <a:sym typeface="Public Sans"/>
              </a:rPr>
              <a:t>POINT 01</a:t>
            </a:r>
            <a:endParaRPr/>
          </a:p>
        </p:txBody>
      </p:sp>
      <p:sp>
        <p:nvSpPr>
          <p:cNvPr id="101" name="Google Shape;101;p14"/>
          <p:cNvSpPr txBox="1"/>
          <p:nvPr/>
        </p:nvSpPr>
        <p:spPr>
          <a:xfrm>
            <a:off x="1091723" y="3326824"/>
            <a:ext cx="2504400" cy="18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grpSp>
        <p:nvGrpSpPr>
          <p:cNvPr id="102" name="Google Shape;102;p14"/>
          <p:cNvGrpSpPr/>
          <p:nvPr/>
        </p:nvGrpSpPr>
        <p:grpSpPr>
          <a:xfrm>
            <a:off x="5066560" y="1566230"/>
            <a:ext cx="824650" cy="824650"/>
            <a:chOff x="0" y="0"/>
            <a:chExt cx="812800" cy="812800"/>
          </a:xfrm>
        </p:grpSpPr>
        <p:sp>
          <p:nvSpPr>
            <p:cNvPr id="103" name="Google Shape;103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4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850" lIns="36850" spcFirstLastPara="1" rIns="36850" wrap="square" tIns="3685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5" name="Google Shape;105;p14"/>
          <p:cNvSpPr txBox="1"/>
          <p:nvPr/>
        </p:nvSpPr>
        <p:spPr>
          <a:xfrm>
            <a:off x="4450363" y="2818112"/>
            <a:ext cx="2057044" cy="4370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7FFFE"/>
                </a:solidFill>
                <a:latin typeface="Public Sans"/>
                <a:ea typeface="Public Sans"/>
                <a:cs typeface="Public Sans"/>
                <a:sym typeface="Public Sans"/>
              </a:rPr>
              <a:t>POINT 02</a:t>
            </a:r>
            <a:endParaRPr/>
          </a:p>
        </p:txBody>
      </p:sp>
      <p:sp>
        <p:nvSpPr>
          <p:cNvPr id="106" name="Google Shape;106;p14"/>
          <p:cNvSpPr txBox="1"/>
          <p:nvPr/>
        </p:nvSpPr>
        <p:spPr>
          <a:xfrm>
            <a:off x="4226697" y="3326824"/>
            <a:ext cx="2504400" cy="18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grpSp>
        <p:nvGrpSpPr>
          <p:cNvPr id="107" name="Google Shape;107;p14"/>
          <p:cNvGrpSpPr/>
          <p:nvPr/>
        </p:nvGrpSpPr>
        <p:grpSpPr>
          <a:xfrm>
            <a:off x="8201696" y="1566230"/>
            <a:ext cx="824650" cy="824650"/>
            <a:chOff x="0" y="0"/>
            <a:chExt cx="812800" cy="812800"/>
          </a:xfrm>
        </p:grpSpPr>
        <p:sp>
          <p:nvSpPr>
            <p:cNvPr id="108" name="Google Shape;108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4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850" lIns="36850" spcFirstLastPara="1" rIns="36850" wrap="square" tIns="3685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0" name="Google Shape;110;p14"/>
          <p:cNvSpPr txBox="1"/>
          <p:nvPr/>
        </p:nvSpPr>
        <p:spPr>
          <a:xfrm>
            <a:off x="7585499" y="2818112"/>
            <a:ext cx="2057044" cy="4370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7FFFE"/>
                </a:solidFill>
                <a:latin typeface="Public Sans"/>
                <a:ea typeface="Public Sans"/>
                <a:cs typeface="Public Sans"/>
                <a:sym typeface="Public Sans"/>
              </a:rPr>
              <a:t>POINT 03</a:t>
            </a:r>
            <a:endParaRPr/>
          </a:p>
        </p:txBody>
      </p:sp>
      <p:sp>
        <p:nvSpPr>
          <p:cNvPr id="111" name="Google Shape;111;p14"/>
          <p:cNvSpPr txBox="1"/>
          <p:nvPr/>
        </p:nvSpPr>
        <p:spPr>
          <a:xfrm>
            <a:off x="7324123" y="3326824"/>
            <a:ext cx="2579700" cy="18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cxnSp>
        <p:nvCxnSpPr>
          <p:cNvPr id="112" name="Google Shape;112;p14"/>
          <p:cNvCxnSpPr/>
          <p:nvPr/>
        </p:nvCxnSpPr>
        <p:spPr>
          <a:xfrm>
            <a:off x="10638453" y="6089118"/>
            <a:ext cx="7649547" cy="0"/>
          </a:xfrm>
          <a:prstGeom prst="straightConnector1">
            <a:avLst/>
          </a:prstGeom>
          <a:noFill/>
          <a:ln cap="flat" cmpd="sng" w="66675">
            <a:solidFill>
              <a:srgbClr val="FFFFFF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113" name="Google Shape;113;p14"/>
          <p:cNvGrpSpPr/>
          <p:nvPr/>
        </p:nvGrpSpPr>
        <p:grpSpPr>
          <a:xfrm>
            <a:off x="12743817" y="5676793"/>
            <a:ext cx="824650" cy="824650"/>
            <a:chOff x="0" y="0"/>
            <a:chExt cx="812800" cy="812800"/>
          </a:xfrm>
        </p:grpSpPr>
        <p:sp>
          <p:nvSpPr>
            <p:cNvPr id="114" name="Google Shape;114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4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850" lIns="36850" spcFirstLastPara="1" rIns="36850" wrap="square" tIns="3685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" name="Google Shape;116;p14"/>
          <p:cNvGrpSpPr/>
          <p:nvPr/>
        </p:nvGrpSpPr>
        <p:grpSpPr>
          <a:xfrm>
            <a:off x="15878791" y="5676793"/>
            <a:ext cx="824650" cy="824650"/>
            <a:chOff x="0" y="0"/>
            <a:chExt cx="812800" cy="812800"/>
          </a:xfrm>
        </p:grpSpPr>
        <p:sp>
          <p:nvSpPr>
            <p:cNvPr id="117" name="Google Shape;117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4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850" lIns="36850" spcFirstLastPara="1" rIns="36850" wrap="square" tIns="3685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14"/>
          <p:cNvSpPr txBox="1"/>
          <p:nvPr/>
        </p:nvSpPr>
        <p:spPr>
          <a:xfrm>
            <a:off x="12127620" y="4763672"/>
            <a:ext cx="2057044" cy="4370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7FFFE"/>
                </a:solidFill>
                <a:latin typeface="Public Sans"/>
                <a:ea typeface="Public Sans"/>
                <a:cs typeface="Public Sans"/>
                <a:sym typeface="Public Sans"/>
              </a:rPr>
              <a:t>POINT 04</a:t>
            </a:r>
            <a:endParaRPr/>
          </a:p>
        </p:txBody>
      </p:sp>
      <p:sp>
        <p:nvSpPr>
          <p:cNvPr id="120" name="Google Shape;120;p14"/>
          <p:cNvSpPr txBox="1"/>
          <p:nvPr/>
        </p:nvSpPr>
        <p:spPr>
          <a:xfrm>
            <a:off x="12017085" y="2580542"/>
            <a:ext cx="2587200" cy="18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21" name="Google Shape;121;p14"/>
          <p:cNvSpPr txBox="1"/>
          <p:nvPr/>
        </p:nvSpPr>
        <p:spPr>
          <a:xfrm>
            <a:off x="15262594" y="4763672"/>
            <a:ext cx="2057044" cy="4370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7FFFE"/>
                </a:solidFill>
                <a:latin typeface="Public Sans"/>
                <a:ea typeface="Public Sans"/>
                <a:cs typeface="Public Sans"/>
                <a:sym typeface="Public Sans"/>
              </a:rPr>
              <a:t>POINT 05</a:t>
            </a:r>
            <a:endParaRPr/>
          </a:p>
        </p:txBody>
      </p:sp>
      <p:sp>
        <p:nvSpPr>
          <p:cNvPr id="122" name="Google Shape;122;p14"/>
          <p:cNvSpPr txBox="1"/>
          <p:nvPr/>
        </p:nvSpPr>
        <p:spPr>
          <a:xfrm>
            <a:off x="15020074" y="2580542"/>
            <a:ext cx="2542200" cy="18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23" name="Google Shape;123;p14"/>
          <p:cNvSpPr txBox="1"/>
          <p:nvPr/>
        </p:nvSpPr>
        <p:spPr>
          <a:xfrm>
            <a:off x="5891210" y="7236881"/>
            <a:ext cx="5986500" cy="18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600" u="none" cap="none" strike="noStrike">
                <a:solidFill>
                  <a:srgbClr val="FFFFFF"/>
                </a:solidFill>
                <a:latin typeface="Public Sans Black"/>
                <a:ea typeface="Public Sans Black"/>
                <a:cs typeface="Public Sans Black"/>
                <a:sym typeface="Public Sans Black"/>
              </a:rPr>
              <a:t>CUSTOMER JOURNEY MAP </a:t>
            </a:r>
            <a:endParaRPr/>
          </a:p>
        </p:txBody>
      </p:sp>
      <p:sp>
        <p:nvSpPr>
          <p:cNvPr id="124" name="Google Shape;124;p14"/>
          <p:cNvSpPr txBox="1"/>
          <p:nvPr/>
        </p:nvSpPr>
        <p:spPr>
          <a:xfrm>
            <a:off x="1315389" y="1717951"/>
            <a:ext cx="2057044" cy="5021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01</a:t>
            </a:r>
            <a:endParaRPr/>
          </a:p>
        </p:txBody>
      </p:sp>
      <p:sp>
        <p:nvSpPr>
          <p:cNvPr id="125" name="Google Shape;125;p14"/>
          <p:cNvSpPr txBox="1"/>
          <p:nvPr/>
        </p:nvSpPr>
        <p:spPr>
          <a:xfrm>
            <a:off x="4450363" y="1717951"/>
            <a:ext cx="2057044" cy="5021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02</a:t>
            </a:r>
            <a:endParaRPr/>
          </a:p>
        </p:txBody>
      </p:sp>
      <p:sp>
        <p:nvSpPr>
          <p:cNvPr id="126" name="Google Shape;126;p14"/>
          <p:cNvSpPr txBox="1"/>
          <p:nvPr/>
        </p:nvSpPr>
        <p:spPr>
          <a:xfrm>
            <a:off x="7585499" y="1717951"/>
            <a:ext cx="2057044" cy="5021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03</a:t>
            </a:r>
            <a:endParaRPr/>
          </a:p>
        </p:txBody>
      </p:sp>
      <p:sp>
        <p:nvSpPr>
          <p:cNvPr id="127" name="Google Shape;127;p14"/>
          <p:cNvSpPr txBox="1"/>
          <p:nvPr/>
        </p:nvSpPr>
        <p:spPr>
          <a:xfrm>
            <a:off x="12127458" y="5828514"/>
            <a:ext cx="2057044" cy="5021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04</a:t>
            </a:r>
            <a:endParaRPr/>
          </a:p>
        </p:txBody>
      </p:sp>
      <p:sp>
        <p:nvSpPr>
          <p:cNvPr id="128" name="Google Shape;128;p14"/>
          <p:cNvSpPr txBox="1"/>
          <p:nvPr/>
        </p:nvSpPr>
        <p:spPr>
          <a:xfrm>
            <a:off x="15262594" y="5828514"/>
            <a:ext cx="2057044" cy="5021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05</a:t>
            </a:r>
            <a:endParaRPr/>
          </a:p>
        </p:txBody>
      </p:sp>
      <p:sp>
        <p:nvSpPr>
          <p:cNvPr id="129" name="Google Shape;129;p14"/>
          <p:cNvSpPr txBox="1"/>
          <p:nvPr/>
        </p:nvSpPr>
        <p:spPr>
          <a:xfrm>
            <a:off x="11778171" y="7615341"/>
            <a:ext cx="56520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2DCD4"/>
            </a:gs>
            <a:gs pos="100000">
              <a:srgbClr val="0B9BC7"/>
            </a:gs>
          </a:gsLst>
          <a:lin ang="0" scaled="0"/>
        </a:gra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4" name="Google Shape;134;p15"/>
          <p:cNvCxnSpPr/>
          <p:nvPr/>
        </p:nvCxnSpPr>
        <p:spPr>
          <a:xfrm>
            <a:off x="3456528" y="2341257"/>
            <a:ext cx="2344220" cy="4060308"/>
          </a:xfrm>
          <a:prstGeom prst="straightConnector1">
            <a:avLst/>
          </a:prstGeom>
          <a:noFill/>
          <a:ln cap="flat" cmpd="sng" w="85725">
            <a:solidFill>
              <a:srgbClr val="D9D9D9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35" name="Google Shape;135;p15"/>
          <p:cNvCxnSpPr/>
          <p:nvPr/>
        </p:nvCxnSpPr>
        <p:spPr>
          <a:xfrm>
            <a:off x="12271985" y="2895436"/>
            <a:ext cx="3688964" cy="0"/>
          </a:xfrm>
          <a:prstGeom prst="straightConnector1">
            <a:avLst/>
          </a:prstGeom>
          <a:noFill/>
          <a:ln cap="flat" cmpd="sng" w="85725">
            <a:solidFill>
              <a:srgbClr val="D9D9D9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36" name="Google Shape;136;p15"/>
          <p:cNvCxnSpPr/>
          <p:nvPr/>
        </p:nvCxnSpPr>
        <p:spPr>
          <a:xfrm flipH="1">
            <a:off x="9652800" y="2809932"/>
            <a:ext cx="2689632" cy="3477673"/>
          </a:xfrm>
          <a:prstGeom prst="straightConnector1">
            <a:avLst/>
          </a:prstGeom>
          <a:noFill/>
          <a:ln cap="flat" cmpd="sng" w="85725">
            <a:solidFill>
              <a:srgbClr val="D9D9D9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37" name="Google Shape;137;p15"/>
          <p:cNvCxnSpPr/>
          <p:nvPr/>
        </p:nvCxnSpPr>
        <p:spPr>
          <a:xfrm>
            <a:off x="0" y="4595357"/>
            <a:ext cx="18288000" cy="0"/>
          </a:xfrm>
          <a:prstGeom prst="straightConnector1">
            <a:avLst/>
          </a:prstGeom>
          <a:noFill/>
          <a:ln cap="flat" cmpd="sng" w="85725">
            <a:solidFill>
              <a:srgbClr val="FFFFFF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138" name="Google Shape;138;p15"/>
          <p:cNvGrpSpPr/>
          <p:nvPr/>
        </p:nvGrpSpPr>
        <p:grpSpPr>
          <a:xfrm>
            <a:off x="1549020" y="8254126"/>
            <a:ext cx="3079617" cy="356558"/>
            <a:chOff x="0" y="0"/>
            <a:chExt cx="812800" cy="94106"/>
          </a:xfrm>
        </p:grpSpPr>
        <p:sp>
          <p:nvSpPr>
            <p:cNvPr id="139" name="Google Shape;139;p15"/>
            <p:cNvSpPr/>
            <p:nvPr/>
          </p:nvSpPr>
          <p:spPr>
            <a:xfrm>
              <a:off x="0" y="0"/>
              <a:ext cx="812800" cy="94106"/>
            </a:xfrm>
            <a:custGeom>
              <a:rect b="b" l="l" r="r" t="t"/>
              <a:pathLst>
                <a:path extrusionOk="0" h="9410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94106"/>
                  </a:lnTo>
                  <a:lnTo>
                    <a:pt x="0" y="94106"/>
                  </a:lnTo>
                  <a:close/>
                </a:path>
              </a:pathLst>
            </a:custGeom>
            <a:solidFill>
              <a:srgbClr val="2A7873"/>
            </a:solidFill>
            <a:ln>
              <a:noFill/>
            </a:ln>
          </p:spPr>
        </p:sp>
        <p:sp>
          <p:nvSpPr>
            <p:cNvPr id="140" name="Google Shape;140;p15"/>
            <p:cNvSpPr txBox="1"/>
            <p:nvPr/>
          </p:nvSpPr>
          <p:spPr>
            <a:xfrm>
              <a:off x="0" y="0"/>
              <a:ext cx="812800" cy="94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1" name="Google Shape;141;p15"/>
          <p:cNvGrpSpPr/>
          <p:nvPr/>
        </p:nvGrpSpPr>
        <p:grpSpPr>
          <a:xfrm>
            <a:off x="4758718" y="8254126"/>
            <a:ext cx="3079617" cy="356558"/>
            <a:chOff x="0" y="0"/>
            <a:chExt cx="812800" cy="94106"/>
          </a:xfrm>
        </p:grpSpPr>
        <p:sp>
          <p:nvSpPr>
            <p:cNvPr id="142" name="Google Shape;142;p15"/>
            <p:cNvSpPr/>
            <p:nvPr/>
          </p:nvSpPr>
          <p:spPr>
            <a:xfrm>
              <a:off x="0" y="0"/>
              <a:ext cx="812800" cy="94106"/>
            </a:xfrm>
            <a:custGeom>
              <a:rect b="b" l="l" r="r" t="t"/>
              <a:pathLst>
                <a:path extrusionOk="0" h="9410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94106"/>
                  </a:lnTo>
                  <a:lnTo>
                    <a:pt x="0" y="94106"/>
                  </a:lnTo>
                  <a:close/>
                </a:path>
              </a:pathLst>
            </a:custGeom>
            <a:solidFill>
              <a:srgbClr val="2F2E5F"/>
            </a:solidFill>
            <a:ln>
              <a:noFill/>
            </a:ln>
          </p:spPr>
        </p:sp>
        <p:sp>
          <p:nvSpPr>
            <p:cNvPr id="143" name="Google Shape;143;p15"/>
            <p:cNvSpPr txBox="1"/>
            <p:nvPr/>
          </p:nvSpPr>
          <p:spPr>
            <a:xfrm>
              <a:off x="0" y="0"/>
              <a:ext cx="812800" cy="94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4" name="Google Shape;144;p15"/>
          <p:cNvGrpSpPr/>
          <p:nvPr/>
        </p:nvGrpSpPr>
        <p:grpSpPr>
          <a:xfrm>
            <a:off x="7968416" y="8254126"/>
            <a:ext cx="3079617" cy="356558"/>
            <a:chOff x="0" y="0"/>
            <a:chExt cx="812800" cy="94106"/>
          </a:xfrm>
        </p:grpSpPr>
        <p:sp>
          <p:nvSpPr>
            <p:cNvPr id="145" name="Google Shape;145;p15"/>
            <p:cNvSpPr/>
            <p:nvPr/>
          </p:nvSpPr>
          <p:spPr>
            <a:xfrm>
              <a:off x="0" y="0"/>
              <a:ext cx="812800" cy="94106"/>
            </a:xfrm>
            <a:custGeom>
              <a:rect b="b" l="l" r="r" t="t"/>
              <a:pathLst>
                <a:path extrusionOk="0" h="9410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94106"/>
                  </a:lnTo>
                  <a:lnTo>
                    <a:pt x="0" y="94106"/>
                  </a:lnTo>
                  <a:close/>
                </a:path>
              </a:pathLst>
            </a:custGeom>
            <a:solidFill>
              <a:srgbClr val="0596FF"/>
            </a:solidFill>
            <a:ln>
              <a:noFill/>
            </a:ln>
          </p:spPr>
        </p:sp>
        <p:sp>
          <p:nvSpPr>
            <p:cNvPr id="146" name="Google Shape;146;p15"/>
            <p:cNvSpPr txBox="1"/>
            <p:nvPr/>
          </p:nvSpPr>
          <p:spPr>
            <a:xfrm>
              <a:off x="0" y="0"/>
              <a:ext cx="812800" cy="94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7" name="Google Shape;147;p15"/>
          <p:cNvGrpSpPr/>
          <p:nvPr/>
        </p:nvGrpSpPr>
        <p:grpSpPr>
          <a:xfrm>
            <a:off x="11178113" y="8254126"/>
            <a:ext cx="3079617" cy="356558"/>
            <a:chOff x="0" y="0"/>
            <a:chExt cx="812800" cy="94106"/>
          </a:xfrm>
        </p:grpSpPr>
        <p:sp>
          <p:nvSpPr>
            <p:cNvPr id="148" name="Google Shape;148;p15"/>
            <p:cNvSpPr/>
            <p:nvPr/>
          </p:nvSpPr>
          <p:spPr>
            <a:xfrm>
              <a:off x="0" y="0"/>
              <a:ext cx="812800" cy="94106"/>
            </a:xfrm>
            <a:custGeom>
              <a:rect b="b" l="l" r="r" t="t"/>
              <a:pathLst>
                <a:path extrusionOk="0" h="9410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94106"/>
                  </a:lnTo>
                  <a:lnTo>
                    <a:pt x="0" y="941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49" name="Google Shape;149;p15"/>
            <p:cNvSpPr txBox="1"/>
            <p:nvPr/>
          </p:nvSpPr>
          <p:spPr>
            <a:xfrm>
              <a:off x="0" y="0"/>
              <a:ext cx="812800" cy="94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0" name="Google Shape;150;p15"/>
          <p:cNvGrpSpPr/>
          <p:nvPr/>
        </p:nvGrpSpPr>
        <p:grpSpPr>
          <a:xfrm>
            <a:off x="14387811" y="8254126"/>
            <a:ext cx="3079617" cy="356558"/>
            <a:chOff x="0" y="0"/>
            <a:chExt cx="812800" cy="94106"/>
          </a:xfrm>
        </p:grpSpPr>
        <p:sp>
          <p:nvSpPr>
            <p:cNvPr id="151" name="Google Shape;151;p15"/>
            <p:cNvSpPr/>
            <p:nvPr/>
          </p:nvSpPr>
          <p:spPr>
            <a:xfrm>
              <a:off x="0" y="0"/>
              <a:ext cx="812800" cy="94106"/>
            </a:xfrm>
            <a:custGeom>
              <a:rect b="b" l="l" r="r" t="t"/>
              <a:pathLst>
                <a:path extrusionOk="0" h="9410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94106"/>
                  </a:lnTo>
                  <a:lnTo>
                    <a:pt x="0" y="94106"/>
                  </a:lnTo>
                  <a:close/>
                </a:path>
              </a:pathLst>
            </a:custGeom>
            <a:solidFill>
              <a:srgbClr val="67C7C1"/>
            </a:solidFill>
            <a:ln>
              <a:noFill/>
            </a:ln>
          </p:spPr>
        </p:sp>
        <p:sp>
          <p:nvSpPr>
            <p:cNvPr id="152" name="Google Shape;152;p15"/>
            <p:cNvSpPr txBox="1"/>
            <p:nvPr/>
          </p:nvSpPr>
          <p:spPr>
            <a:xfrm>
              <a:off x="0" y="0"/>
              <a:ext cx="812800" cy="94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3" name="Google Shape;153;p15"/>
          <p:cNvGrpSpPr/>
          <p:nvPr/>
        </p:nvGrpSpPr>
        <p:grpSpPr>
          <a:xfrm>
            <a:off x="2520587" y="1758951"/>
            <a:ext cx="1136485" cy="1136485"/>
            <a:chOff x="0" y="0"/>
            <a:chExt cx="812800" cy="812800"/>
          </a:xfrm>
        </p:grpSpPr>
        <p:sp>
          <p:nvSpPr>
            <p:cNvPr id="154" name="Google Shape;154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A787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5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6" name="Google Shape;156;p15"/>
          <p:cNvSpPr txBox="1"/>
          <p:nvPr/>
        </p:nvSpPr>
        <p:spPr>
          <a:xfrm>
            <a:off x="1744085" y="8787588"/>
            <a:ext cx="2689489" cy="3348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AWARENESS</a:t>
            </a:r>
            <a:endParaRPr/>
          </a:p>
        </p:txBody>
      </p:sp>
      <p:sp>
        <p:nvSpPr>
          <p:cNvPr id="157" name="Google Shape;157;p15"/>
          <p:cNvSpPr txBox="1"/>
          <p:nvPr/>
        </p:nvSpPr>
        <p:spPr>
          <a:xfrm>
            <a:off x="4953782" y="8787588"/>
            <a:ext cx="2689489" cy="3348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CONSIDERATION</a:t>
            </a:r>
            <a:endParaRPr/>
          </a:p>
        </p:txBody>
      </p:sp>
      <p:sp>
        <p:nvSpPr>
          <p:cNvPr id="158" name="Google Shape;158;p15"/>
          <p:cNvSpPr txBox="1"/>
          <p:nvPr/>
        </p:nvSpPr>
        <p:spPr>
          <a:xfrm>
            <a:off x="8167146" y="8787588"/>
            <a:ext cx="2689489" cy="3348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ACQUISITION</a:t>
            </a:r>
            <a:endParaRPr/>
          </a:p>
        </p:txBody>
      </p:sp>
      <p:sp>
        <p:nvSpPr>
          <p:cNvPr id="159" name="Google Shape;159;p15"/>
          <p:cNvSpPr txBox="1"/>
          <p:nvPr/>
        </p:nvSpPr>
        <p:spPr>
          <a:xfrm>
            <a:off x="11373178" y="8787588"/>
            <a:ext cx="2689489" cy="3348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SERVICE</a:t>
            </a:r>
            <a:endParaRPr/>
          </a:p>
        </p:txBody>
      </p:sp>
      <p:sp>
        <p:nvSpPr>
          <p:cNvPr id="160" name="Google Shape;160;p15"/>
          <p:cNvSpPr txBox="1"/>
          <p:nvPr/>
        </p:nvSpPr>
        <p:spPr>
          <a:xfrm>
            <a:off x="14586541" y="8787588"/>
            <a:ext cx="2689489" cy="3348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QUALITY</a:t>
            </a:r>
            <a:endParaRPr/>
          </a:p>
        </p:txBody>
      </p:sp>
      <p:sp>
        <p:nvSpPr>
          <p:cNvPr id="161" name="Google Shape;161;p15"/>
          <p:cNvSpPr txBox="1"/>
          <p:nvPr/>
        </p:nvSpPr>
        <p:spPr>
          <a:xfrm rot="-5400000">
            <a:off x="-836224" y="2565310"/>
            <a:ext cx="3286022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POSITIVE</a:t>
            </a:r>
            <a:endParaRPr/>
          </a:p>
        </p:txBody>
      </p:sp>
      <p:sp>
        <p:nvSpPr>
          <p:cNvPr id="162" name="Google Shape;162;p15"/>
          <p:cNvSpPr txBox="1"/>
          <p:nvPr/>
        </p:nvSpPr>
        <p:spPr>
          <a:xfrm rot="-5400000">
            <a:off x="-828624" y="6196778"/>
            <a:ext cx="3286022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NEGATIVE</a:t>
            </a:r>
            <a:endParaRPr/>
          </a:p>
        </p:txBody>
      </p:sp>
      <p:sp>
        <p:nvSpPr>
          <p:cNvPr id="163" name="Google Shape;163;p15"/>
          <p:cNvSpPr txBox="1"/>
          <p:nvPr/>
        </p:nvSpPr>
        <p:spPr>
          <a:xfrm>
            <a:off x="2299997" y="3152668"/>
            <a:ext cx="1577664" cy="3813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POINT 01</a:t>
            </a:r>
            <a:endParaRPr/>
          </a:p>
        </p:txBody>
      </p:sp>
      <p:cxnSp>
        <p:nvCxnSpPr>
          <p:cNvPr id="164" name="Google Shape;164;p15"/>
          <p:cNvCxnSpPr/>
          <p:nvPr/>
        </p:nvCxnSpPr>
        <p:spPr>
          <a:xfrm>
            <a:off x="5822926" y="6244742"/>
            <a:ext cx="3688964" cy="0"/>
          </a:xfrm>
          <a:prstGeom prst="straightConnector1">
            <a:avLst/>
          </a:prstGeom>
          <a:noFill/>
          <a:ln cap="flat" cmpd="sng" w="85725">
            <a:solidFill>
              <a:srgbClr val="D9D9D9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165" name="Google Shape;165;p15"/>
          <p:cNvGrpSpPr/>
          <p:nvPr/>
        </p:nvGrpSpPr>
        <p:grpSpPr>
          <a:xfrm>
            <a:off x="5537209" y="5719362"/>
            <a:ext cx="1136485" cy="1136485"/>
            <a:chOff x="0" y="0"/>
            <a:chExt cx="812800" cy="812800"/>
          </a:xfrm>
        </p:grpSpPr>
        <p:sp>
          <p:nvSpPr>
            <p:cNvPr id="166" name="Google Shape;166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F2E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15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8" name="Google Shape;168;p15"/>
          <p:cNvSpPr txBox="1"/>
          <p:nvPr/>
        </p:nvSpPr>
        <p:spPr>
          <a:xfrm>
            <a:off x="5316620" y="7108540"/>
            <a:ext cx="1577664" cy="3813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POINT 02</a:t>
            </a:r>
            <a:endParaRPr/>
          </a:p>
        </p:txBody>
      </p:sp>
      <p:grpSp>
        <p:nvGrpSpPr>
          <p:cNvPr id="169" name="Google Shape;169;p15"/>
          <p:cNvGrpSpPr/>
          <p:nvPr/>
        </p:nvGrpSpPr>
        <p:grpSpPr>
          <a:xfrm>
            <a:off x="8939982" y="5719362"/>
            <a:ext cx="1136485" cy="1136485"/>
            <a:chOff x="0" y="0"/>
            <a:chExt cx="812800" cy="812800"/>
          </a:xfrm>
        </p:grpSpPr>
        <p:sp>
          <p:nvSpPr>
            <p:cNvPr id="170" name="Google Shape;170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596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15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2" name="Google Shape;172;p15"/>
          <p:cNvSpPr txBox="1"/>
          <p:nvPr/>
        </p:nvSpPr>
        <p:spPr>
          <a:xfrm>
            <a:off x="8723058" y="7108540"/>
            <a:ext cx="1577664" cy="3813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POINT 03</a:t>
            </a:r>
            <a:endParaRPr/>
          </a:p>
        </p:txBody>
      </p:sp>
      <p:grpSp>
        <p:nvGrpSpPr>
          <p:cNvPr id="173" name="Google Shape;173;p15"/>
          <p:cNvGrpSpPr/>
          <p:nvPr/>
        </p:nvGrpSpPr>
        <p:grpSpPr>
          <a:xfrm>
            <a:off x="11986269" y="2216398"/>
            <a:ext cx="1136485" cy="1136485"/>
            <a:chOff x="0" y="0"/>
            <a:chExt cx="812800" cy="812800"/>
          </a:xfrm>
        </p:grpSpPr>
        <p:sp>
          <p:nvSpPr>
            <p:cNvPr id="174" name="Google Shape;174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5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6" name="Google Shape;176;p15"/>
          <p:cNvSpPr txBox="1"/>
          <p:nvPr/>
        </p:nvSpPr>
        <p:spPr>
          <a:xfrm>
            <a:off x="11765679" y="3716372"/>
            <a:ext cx="1577664" cy="3813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POINT 04</a:t>
            </a:r>
            <a:endParaRPr/>
          </a:p>
        </p:txBody>
      </p:sp>
      <p:grpSp>
        <p:nvGrpSpPr>
          <p:cNvPr id="177" name="Google Shape;177;p15"/>
          <p:cNvGrpSpPr/>
          <p:nvPr/>
        </p:nvGrpSpPr>
        <p:grpSpPr>
          <a:xfrm>
            <a:off x="15392707" y="2241689"/>
            <a:ext cx="1136485" cy="1136485"/>
            <a:chOff x="0" y="0"/>
            <a:chExt cx="812800" cy="812800"/>
          </a:xfrm>
        </p:grpSpPr>
        <p:sp>
          <p:nvSpPr>
            <p:cNvPr id="178" name="Google Shape;178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C7C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5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0" name="Google Shape;180;p15"/>
          <p:cNvSpPr txBox="1"/>
          <p:nvPr/>
        </p:nvSpPr>
        <p:spPr>
          <a:xfrm>
            <a:off x="15172118" y="3716372"/>
            <a:ext cx="1577664" cy="3813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POINT 05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2DCD4"/>
            </a:gs>
            <a:gs pos="100000">
              <a:srgbClr val="0B9BC7"/>
            </a:gs>
          </a:gsLst>
          <a:lin ang="0" scaled="0"/>
        </a:grad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oogle Shape;185;p16"/>
          <p:cNvGrpSpPr/>
          <p:nvPr/>
        </p:nvGrpSpPr>
        <p:grpSpPr>
          <a:xfrm>
            <a:off x="503191" y="956370"/>
            <a:ext cx="3390342" cy="1231876"/>
            <a:chOff x="0" y="-19050"/>
            <a:chExt cx="892930" cy="324445"/>
          </a:xfrm>
        </p:grpSpPr>
        <p:sp>
          <p:nvSpPr>
            <p:cNvPr id="186" name="Google Shape;186;p16"/>
            <p:cNvSpPr/>
            <p:nvPr/>
          </p:nvSpPr>
          <p:spPr>
            <a:xfrm>
              <a:off x="0" y="0"/>
              <a:ext cx="892930" cy="305395"/>
            </a:xfrm>
            <a:custGeom>
              <a:rect b="b" l="l" r="r" t="t"/>
              <a:pathLst>
                <a:path extrusionOk="0" h="305395" w="892930">
                  <a:moveTo>
                    <a:pt x="0" y="0"/>
                  </a:moveTo>
                  <a:lnTo>
                    <a:pt x="892930" y="0"/>
                  </a:lnTo>
                  <a:lnTo>
                    <a:pt x="892930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87" name="Google Shape;187;p16"/>
            <p:cNvSpPr txBox="1"/>
            <p:nvPr/>
          </p:nvSpPr>
          <p:spPr>
            <a:xfrm>
              <a:off x="0" y="-19050"/>
              <a:ext cx="892930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8" name="Google Shape;188;p16"/>
          <p:cNvGrpSpPr/>
          <p:nvPr/>
        </p:nvGrpSpPr>
        <p:grpSpPr>
          <a:xfrm>
            <a:off x="503191" y="2367578"/>
            <a:ext cx="3390342" cy="1231876"/>
            <a:chOff x="0" y="-19050"/>
            <a:chExt cx="892930" cy="324445"/>
          </a:xfrm>
        </p:grpSpPr>
        <p:sp>
          <p:nvSpPr>
            <p:cNvPr id="189" name="Google Shape;189;p16"/>
            <p:cNvSpPr/>
            <p:nvPr/>
          </p:nvSpPr>
          <p:spPr>
            <a:xfrm>
              <a:off x="0" y="0"/>
              <a:ext cx="892930" cy="305395"/>
            </a:xfrm>
            <a:custGeom>
              <a:rect b="b" l="l" r="r" t="t"/>
              <a:pathLst>
                <a:path extrusionOk="0" h="305395" w="892930">
                  <a:moveTo>
                    <a:pt x="0" y="0"/>
                  </a:moveTo>
                  <a:lnTo>
                    <a:pt x="892930" y="0"/>
                  </a:lnTo>
                  <a:lnTo>
                    <a:pt x="892930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90" name="Google Shape;190;p16"/>
            <p:cNvSpPr txBox="1"/>
            <p:nvPr/>
          </p:nvSpPr>
          <p:spPr>
            <a:xfrm>
              <a:off x="0" y="-19050"/>
              <a:ext cx="892930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1" name="Google Shape;191;p16"/>
          <p:cNvGrpSpPr/>
          <p:nvPr/>
        </p:nvGrpSpPr>
        <p:grpSpPr>
          <a:xfrm>
            <a:off x="503191" y="3782341"/>
            <a:ext cx="3390342" cy="1231876"/>
            <a:chOff x="0" y="-19050"/>
            <a:chExt cx="892930" cy="324445"/>
          </a:xfrm>
        </p:grpSpPr>
        <p:sp>
          <p:nvSpPr>
            <p:cNvPr id="192" name="Google Shape;192;p16"/>
            <p:cNvSpPr/>
            <p:nvPr/>
          </p:nvSpPr>
          <p:spPr>
            <a:xfrm>
              <a:off x="0" y="0"/>
              <a:ext cx="892930" cy="305395"/>
            </a:xfrm>
            <a:custGeom>
              <a:rect b="b" l="l" r="r" t="t"/>
              <a:pathLst>
                <a:path extrusionOk="0" h="305395" w="892930">
                  <a:moveTo>
                    <a:pt x="0" y="0"/>
                  </a:moveTo>
                  <a:lnTo>
                    <a:pt x="892930" y="0"/>
                  </a:lnTo>
                  <a:lnTo>
                    <a:pt x="892930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93" name="Google Shape;193;p16"/>
            <p:cNvSpPr txBox="1"/>
            <p:nvPr/>
          </p:nvSpPr>
          <p:spPr>
            <a:xfrm>
              <a:off x="0" y="-19050"/>
              <a:ext cx="892930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4" name="Google Shape;194;p16"/>
          <p:cNvGrpSpPr/>
          <p:nvPr/>
        </p:nvGrpSpPr>
        <p:grpSpPr>
          <a:xfrm>
            <a:off x="503191" y="5196897"/>
            <a:ext cx="3390342" cy="1841476"/>
            <a:chOff x="0" y="-19050"/>
            <a:chExt cx="892930" cy="484998"/>
          </a:xfrm>
        </p:grpSpPr>
        <p:sp>
          <p:nvSpPr>
            <p:cNvPr id="195" name="Google Shape;195;p16"/>
            <p:cNvSpPr/>
            <p:nvPr/>
          </p:nvSpPr>
          <p:spPr>
            <a:xfrm>
              <a:off x="0" y="0"/>
              <a:ext cx="892930" cy="465948"/>
            </a:xfrm>
            <a:custGeom>
              <a:rect b="b" l="l" r="r" t="t"/>
              <a:pathLst>
                <a:path extrusionOk="0" h="465948" w="892930">
                  <a:moveTo>
                    <a:pt x="0" y="0"/>
                  </a:moveTo>
                  <a:lnTo>
                    <a:pt x="892930" y="0"/>
                  </a:lnTo>
                  <a:lnTo>
                    <a:pt x="892930" y="465948"/>
                  </a:lnTo>
                  <a:lnTo>
                    <a:pt x="0" y="4659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96" name="Google Shape;196;p16"/>
            <p:cNvSpPr txBox="1"/>
            <p:nvPr/>
          </p:nvSpPr>
          <p:spPr>
            <a:xfrm>
              <a:off x="0" y="-19050"/>
              <a:ext cx="892930" cy="4849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7" name="Google Shape;197;p16"/>
          <p:cNvGrpSpPr/>
          <p:nvPr/>
        </p:nvGrpSpPr>
        <p:grpSpPr>
          <a:xfrm>
            <a:off x="503191" y="7223219"/>
            <a:ext cx="3390342" cy="1231876"/>
            <a:chOff x="0" y="-19050"/>
            <a:chExt cx="892930" cy="324445"/>
          </a:xfrm>
        </p:grpSpPr>
        <p:sp>
          <p:nvSpPr>
            <p:cNvPr id="198" name="Google Shape;198;p16"/>
            <p:cNvSpPr/>
            <p:nvPr/>
          </p:nvSpPr>
          <p:spPr>
            <a:xfrm>
              <a:off x="0" y="0"/>
              <a:ext cx="892930" cy="305395"/>
            </a:xfrm>
            <a:custGeom>
              <a:rect b="b" l="l" r="r" t="t"/>
              <a:pathLst>
                <a:path extrusionOk="0" h="305395" w="892930">
                  <a:moveTo>
                    <a:pt x="0" y="0"/>
                  </a:moveTo>
                  <a:lnTo>
                    <a:pt x="892930" y="0"/>
                  </a:lnTo>
                  <a:lnTo>
                    <a:pt x="892930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99" name="Google Shape;199;p16"/>
            <p:cNvSpPr txBox="1"/>
            <p:nvPr/>
          </p:nvSpPr>
          <p:spPr>
            <a:xfrm>
              <a:off x="0" y="-19050"/>
              <a:ext cx="892930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0" name="Google Shape;200;p16"/>
          <p:cNvGrpSpPr/>
          <p:nvPr/>
        </p:nvGrpSpPr>
        <p:grpSpPr>
          <a:xfrm>
            <a:off x="503191" y="8637982"/>
            <a:ext cx="3390342" cy="1231876"/>
            <a:chOff x="0" y="-19050"/>
            <a:chExt cx="892930" cy="324445"/>
          </a:xfrm>
        </p:grpSpPr>
        <p:sp>
          <p:nvSpPr>
            <p:cNvPr id="201" name="Google Shape;201;p16"/>
            <p:cNvSpPr/>
            <p:nvPr/>
          </p:nvSpPr>
          <p:spPr>
            <a:xfrm>
              <a:off x="0" y="0"/>
              <a:ext cx="892930" cy="305395"/>
            </a:xfrm>
            <a:custGeom>
              <a:rect b="b" l="l" r="r" t="t"/>
              <a:pathLst>
                <a:path extrusionOk="0" h="305395" w="892930">
                  <a:moveTo>
                    <a:pt x="0" y="0"/>
                  </a:moveTo>
                  <a:lnTo>
                    <a:pt x="892930" y="0"/>
                  </a:lnTo>
                  <a:lnTo>
                    <a:pt x="892930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02" name="Google Shape;202;p16"/>
            <p:cNvSpPr txBox="1"/>
            <p:nvPr/>
          </p:nvSpPr>
          <p:spPr>
            <a:xfrm>
              <a:off x="0" y="-19050"/>
              <a:ext cx="892930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3" name="Google Shape;203;p16"/>
          <p:cNvSpPr txBox="1"/>
          <p:nvPr/>
        </p:nvSpPr>
        <p:spPr>
          <a:xfrm>
            <a:off x="1169841" y="1390511"/>
            <a:ext cx="2057044" cy="3813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67C7C1"/>
                </a:solidFill>
                <a:latin typeface="Public Sans"/>
                <a:ea typeface="Public Sans"/>
                <a:cs typeface="Public Sans"/>
                <a:sym typeface="Public Sans"/>
              </a:rPr>
              <a:t>PROCESS</a:t>
            </a:r>
            <a:endParaRPr/>
          </a:p>
        </p:txBody>
      </p:sp>
      <p:sp>
        <p:nvSpPr>
          <p:cNvPr id="204" name="Google Shape;204;p16"/>
          <p:cNvSpPr txBox="1"/>
          <p:nvPr/>
        </p:nvSpPr>
        <p:spPr>
          <a:xfrm>
            <a:off x="836516" y="2819466"/>
            <a:ext cx="2723693" cy="3813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67C7C1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  <a:endParaRPr/>
          </a:p>
        </p:txBody>
      </p:sp>
      <p:sp>
        <p:nvSpPr>
          <p:cNvPr id="205" name="Google Shape;205;p16"/>
          <p:cNvSpPr txBox="1"/>
          <p:nvPr/>
        </p:nvSpPr>
        <p:spPr>
          <a:xfrm>
            <a:off x="836516" y="4048491"/>
            <a:ext cx="2723693" cy="7528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67C7C1"/>
                </a:solidFill>
                <a:latin typeface="Public Sans"/>
                <a:ea typeface="Public Sans"/>
                <a:cs typeface="Public Sans"/>
                <a:sym typeface="Public Sans"/>
              </a:rPr>
              <a:t>CUSTOMER THOUGHTS</a:t>
            </a:r>
            <a:endParaRPr/>
          </a:p>
        </p:txBody>
      </p:sp>
      <p:sp>
        <p:nvSpPr>
          <p:cNvPr id="206" name="Google Shape;206;p16"/>
          <p:cNvSpPr txBox="1"/>
          <p:nvPr/>
        </p:nvSpPr>
        <p:spPr>
          <a:xfrm>
            <a:off x="836516" y="5767848"/>
            <a:ext cx="2723693" cy="7528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67C7C1"/>
                </a:solidFill>
                <a:latin typeface="Public Sans"/>
                <a:ea typeface="Public Sans"/>
                <a:cs typeface="Public Sans"/>
                <a:sym typeface="Public Sans"/>
              </a:rPr>
              <a:t>CUSTOMER EXPERIENCE</a:t>
            </a:r>
            <a:endParaRPr/>
          </a:p>
        </p:txBody>
      </p:sp>
      <p:sp>
        <p:nvSpPr>
          <p:cNvPr id="207" name="Google Shape;207;p16"/>
          <p:cNvSpPr txBox="1"/>
          <p:nvPr/>
        </p:nvSpPr>
        <p:spPr>
          <a:xfrm>
            <a:off x="836516" y="7668982"/>
            <a:ext cx="2723693" cy="3813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67C7C1"/>
                </a:solidFill>
                <a:latin typeface="Public Sans"/>
                <a:ea typeface="Public Sans"/>
                <a:cs typeface="Public Sans"/>
                <a:sym typeface="Public Sans"/>
              </a:rPr>
              <a:t>PAIN POINTS</a:t>
            </a:r>
            <a:endParaRPr/>
          </a:p>
        </p:txBody>
      </p:sp>
      <p:sp>
        <p:nvSpPr>
          <p:cNvPr id="208" name="Google Shape;208;p16"/>
          <p:cNvSpPr txBox="1"/>
          <p:nvPr/>
        </p:nvSpPr>
        <p:spPr>
          <a:xfrm>
            <a:off x="836516" y="8904132"/>
            <a:ext cx="2723693" cy="7528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67C7C1"/>
                </a:solidFill>
                <a:latin typeface="Public Sans"/>
                <a:ea typeface="Public Sans"/>
                <a:cs typeface="Public Sans"/>
                <a:sym typeface="Public Sans"/>
              </a:rPr>
              <a:t>IDEAS TO IMPROVE</a:t>
            </a:r>
            <a:endParaRPr/>
          </a:p>
        </p:txBody>
      </p:sp>
      <p:grpSp>
        <p:nvGrpSpPr>
          <p:cNvPr id="209" name="Google Shape;209;p16"/>
          <p:cNvGrpSpPr/>
          <p:nvPr/>
        </p:nvGrpSpPr>
        <p:grpSpPr>
          <a:xfrm>
            <a:off x="4150412" y="956370"/>
            <a:ext cx="3174782" cy="1231876"/>
            <a:chOff x="0" y="-19050"/>
            <a:chExt cx="836157" cy="324445"/>
          </a:xfrm>
        </p:grpSpPr>
        <p:sp>
          <p:nvSpPr>
            <p:cNvPr id="210" name="Google Shape;210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11" name="Google Shape;211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2" name="Google Shape;212;p16"/>
          <p:cNvGrpSpPr/>
          <p:nvPr/>
        </p:nvGrpSpPr>
        <p:grpSpPr>
          <a:xfrm>
            <a:off x="7714167" y="956370"/>
            <a:ext cx="3174782" cy="1231876"/>
            <a:chOff x="0" y="-19050"/>
            <a:chExt cx="836157" cy="324445"/>
          </a:xfrm>
        </p:grpSpPr>
        <p:sp>
          <p:nvSpPr>
            <p:cNvPr id="213" name="Google Shape;213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14" name="Google Shape;214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5" name="Google Shape;215;p16"/>
          <p:cNvGrpSpPr/>
          <p:nvPr/>
        </p:nvGrpSpPr>
        <p:grpSpPr>
          <a:xfrm>
            <a:off x="11236806" y="915382"/>
            <a:ext cx="3174782" cy="1231876"/>
            <a:chOff x="0" y="-19050"/>
            <a:chExt cx="836157" cy="324445"/>
          </a:xfrm>
        </p:grpSpPr>
        <p:sp>
          <p:nvSpPr>
            <p:cNvPr id="216" name="Google Shape;216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17" name="Google Shape;217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8" name="Google Shape;218;p16"/>
          <p:cNvGrpSpPr/>
          <p:nvPr/>
        </p:nvGrpSpPr>
        <p:grpSpPr>
          <a:xfrm>
            <a:off x="14759444" y="915382"/>
            <a:ext cx="3174782" cy="1231876"/>
            <a:chOff x="0" y="-19050"/>
            <a:chExt cx="836157" cy="324445"/>
          </a:xfrm>
        </p:grpSpPr>
        <p:sp>
          <p:nvSpPr>
            <p:cNvPr id="219" name="Google Shape;219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20" name="Google Shape;220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1" name="Google Shape;221;p16"/>
          <p:cNvSpPr txBox="1"/>
          <p:nvPr/>
        </p:nvSpPr>
        <p:spPr>
          <a:xfrm>
            <a:off x="4393059" y="1390511"/>
            <a:ext cx="2689489" cy="3348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AWARENESS</a:t>
            </a:r>
            <a:endParaRPr/>
          </a:p>
        </p:txBody>
      </p:sp>
      <p:sp>
        <p:nvSpPr>
          <p:cNvPr id="222" name="Google Shape;222;p16"/>
          <p:cNvSpPr txBox="1"/>
          <p:nvPr/>
        </p:nvSpPr>
        <p:spPr>
          <a:xfrm>
            <a:off x="7956814" y="1390511"/>
            <a:ext cx="2689489" cy="3348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CONSIDERATION</a:t>
            </a:r>
            <a:endParaRPr/>
          </a:p>
        </p:txBody>
      </p:sp>
      <p:sp>
        <p:nvSpPr>
          <p:cNvPr id="223" name="Google Shape;223;p16"/>
          <p:cNvSpPr txBox="1"/>
          <p:nvPr/>
        </p:nvSpPr>
        <p:spPr>
          <a:xfrm>
            <a:off x="11479452" y="1390511"/>
            <a:ext cx="2689489" cy="3348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ACQUISITION</a:t>
            </a:r>
            <a:endParaRPr/>
          </a:p>
        </p:txBody>
      </p:sp>
      <p:sp>
        <p:nvSpPr>
          <p:cNvPr id="224" name="Google Shape;224;p16"/>
          <p:cNvSpPr txBox="1"/>
          <p:nvPr/>
        </p:nvSpPr>
        <p:spPr>
          <a:xfrm>
            <a:off x="15002138" y="1390511"/>
            <a:ext cx="2689489" cy="3348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SERVICE</a:t>
            </a:r>
            <a:endParaRPr/>
          </a:p>
        </p:txBody>
      </p:sp>
      <p:grpSp>
        <p:nvGrpSpPr>
          <p:cNvPr id="225" name="Google Shape;225;p16"/>
          <p:cNvGrpSpPr/>
          <p:nvPr/>
        </p:nvGrpSpPr>
        <p:grpSpPr>
          <a:xfrm>
            <a:off x="4150412" y="2367578"/>
            <a:ext cx="3174782" cy="1231876"/>
            <a:chOff x="0" y="-19050"/>
            <a:chExt cx="836157" cy="324445"/>
          </a:xfrm>
        </p:grpSpPr>
        <p:sp>
          <p:nvSpPr>
            <p:cNvPr id="226" name="Google Shape;226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27" name="Google Shape;227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8" name="Google Shape;228;p16"/>
          <p:cNvGrpSpPr/>
          <p:nvPr/>
        </p:nvGrpSpPr>
        <p:grpSpPr>
          <a:xfrm>
            <a:off x="4150412" y="3774774"/>
            <a:ext cx="3174782" cy="1231876"/>
            <a:chOff x="0" y="-19050"/>
            <a:chExt cx="836157" cy="324445"/>
          </a:xfrm>
        </p:grpSpPr>
        <p:sp>
          <p:nvSpPr>
            <p:cNvPr id="229" name="Google Shape;229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30" name="Google Shape;230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1" name="Google Shape;231;p16"/>
          <p:cNvGrpSpPr/>
          <p:nvPr/>
        </p:nvGrpSpPr>
        <p:grpSpPr>
          <a:xfrm>
            <a:off x="4191529" y="5181970"/>
            <a:ext cx="13742698" cy="1856404"/>
            <a:chOff x="0" y="-19050"/>
            <a:chExt cx="3619476" cy="488929"/>
          </a:xfrm>
        </p:grpSpPr>
        <p:sp>
          <p:nvSpPr>
            <p:cNvPr id="232" name="Google Shape;232;p16"/>
            <p:cNvSpPr/>
            <p:nvPr/>
          </p:nvSpPr>
          <p:spPr>
            <a:xfrm>
              <a:off x="0" y="0"/>
              <a:ext cx="3619476" cy="469879"/>
            </a:xfrm>
            <a:custGeom>
              <a:rect b="b" l="l" r="r" t="t"/>
              <a:pathLst>
                <a:path extrusionOk="0" h="469879" w="3619476">
                  <a:moveTo>
                    <a:pt x="0" y="0"/>
                  </a:moveTo>
                  <a:lnTo>
                    <a:pt x="3619476" y="0"/>
                  </a:lnTo>
                  <a:lnTo>
                    <a:pt x="3619476" y="469879"/>
                  </a:lnTo>
                  <a:lnTo>
                    <a:pt x="0" y="4698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33" name="Google Shape;233;p16"/>
            <p:cNvSpPr txBox="1"/>
            <p:nvPr/>
          </p:nvSpPr>
          <p:spPr>
            <a:xfrm>
              <a:off x="0" y="-19050"/>
              <a:ext cx="3619476" cy="4889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4" name="Google Shape;234;p16"/>
          <p:cNvGrpSpPr/>
          <p:nvPr/>
        </p:nvGrpSpPr>
        <p:grpSpPr>
          <a:xfrm>
            <a:off x="4150412" y="7213694"/>
            <a:ext cx="3174782" cy="1231876"/>
            <a:chOff x="0" y="-19050"/>
            <a:chExt cx="836157" cy="324445"/>
          </a:xfrm>
        </p:grpSpPr>
        <p:sp>
          <p:nvSpPr>
            <p:cNvPr id="235" name="Google Shape;235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36" name="Google Shape;236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7" name="Google Shape;237;p16"/>
          <p:cNvGrpSpPr/>
          <p:nvPr/>
        </p:nvGrpSpPr>
        <p:grpSpPr>
          <a:xfrm>
            <a:off x="4150412" y="8620890"/>
            <a:ext cx="3174782" cy="1231876"/>
            <a:chOff x="0" y="-19050"/>
            <a:chExt cx="836157" cy="324445"/>
          </a:xfrm>
        </p:grpSpPr>
        <p:sp>
          <p:nvSpPr>
            <p:cNvPr id="238" name="Google Shape;238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39" name="Google Shape;239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0" name="Google Shape;240;p16"/>
          <p:cNvSpPr txBox="1"/>
          <p:nvPr/>
        </p:nvSpPr>
        <p:spPr>
          <a:xfrm>
            <a:off x="4294063" y="2635405"/>
            <a:ext cx="28875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incididunt.</a:t>
            </a:r>
            <a:endParaRPr/>
          </a:p>
        </p:txBody>
      </p:sp>
      <p:sp>
        <p:nvSpPr>
          <p:cNvPr id="241" name="Google Shape;241;p16"/>
          <p:cNvSpPr txBox="1"/>
          <p:nvPr/>
        </p:nvSpPr>
        <p:spPr>
          <a:xfrm>
            <a:off x="4294063" y="4038966"/>
            <a:ext cx="28875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incididunt.</a:t>
            </a:r>
            <a:endParaRPr/>
          </a:p>
        </p:txBody>
      </p:sp>
      <p:sp>
        <p:nvSpPr>
          <p:cNvPr id="242" name="Google Shape;242;p16"/>
          <p:cNvSpPr txBox="1"/>
          <p:nvPr/>
        </p:nvSpPr>
        <p:spPr>
          <a:xfrm>
            <a:off x="4294063" y="7493052"/>
            <a:ext cx="28875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incididunt.</a:t>
            </a:r>
            <a:endParaRPr/>
          </a:p>
        </p:txBody>
      </p:sp>
      <p:sp>
        <p:nvSpPr>
          <p:cNvPr id="243" name="Google Shape;243;p16"/>
          <p:cNvSpPr txBox="1"/>
          <p:nvPr/>
        </p:nvSpPr>
        <p:spPr>
          <a:xfrm>
            <a:off x="4294063" y="8876030"/>
            <a:ext cx="28875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incididunt.</a:t>
            </a:r>
            <a:endParaRPr/>
          </a:p>
        </p:txBody>
      </p:sp>
      <p:grpSp>
        <p:nvGrpSpPr>
          <p:cNvPr id="244" name="Google Shape;244;p16"/>
          <p:cNvGrpSpPr/>
          <p:nvPr/>
        </p:nvGrpSpPr>
        <p:grpSpPr>
          <a:xfrm>
            <a:off x="7714167" y="2384670"/>
            <a:ext cx="3174782" cy="1231876"/>
            <a:chOff x="0" y="-19050"/>
            <a:chExt cx="836157" cy="324445"/>
          </a:xfrm>
        </p:grpSpPr>
        <p:sp>
          <p:nvSpPr>
            <p:cNvPr id="245" name="Google Shape;245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46" name="Google Shape;246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7" name="Google Shape;247;p16"/>
          <p:cNvGrpSpPr/>
          <p:nvPr/>
        </p:nvGrpSpPr>
        <p:grpSpPr>
          <a:xfrm>
            <a:off x="7714167" y="3791866"/>
            <a:ext cx="3174782" cy="1231876"/>
            <a:chOff x="0" y="-19050"/>
            <a:chExt cx="836157" cy="324445"/>
          </a:xfrm>
        </p:grpSpPr>
        <p:sp>
          <p:nvSpPr>
            <p:cNvPr id="248" name="Google Shape;248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49" name="Google Shape;249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0" name="Google Shape;250;p16"/>
          <p:cNvGrpSpPr/>
          <p:nvPr/>
        </p:nvGrpSpPr>
        <p:grpSpPr>
          <a:xfrm>
            <a:off x="7714167" y="7230786"/>
            <a:ext cx="3174782" cy="1231876"/>
            <a:chOff x="0" y="-19050"/>
            <a:chExt cx="836157" cy="324445"/>
          </a:xfrm>
        </p:grpSpPr>
        <p:sp>
          <p:nvSpPr>
            <p:cNvPr id="251" name="Google Shape;251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52" name="Google Shape;252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3" name="Google Shape;253;p16"/>
          <p:cNvGrpSpPr/>
          <p:nvPr/>
        </p:nvGrpSpPr>
        <p:grpSpPr>
          <a:xfrm>
            <a:off x="7714167" y="8637982"/>
            <a:ext cx="3174782" cy="1231876"/>
            <a:chOff x="0" y="-19050"/>
            <a:chExt cx="836157" cy="324445"/>
          </a:xfrm>
        </p:grpSpPr>
        <p:sp>
          <p:nvSpPr>
            <p:cNvPr id="254" name="Google Shape;254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55" name="Google Shape;255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6" name="Google Shape;256;p16"/>
          <p:cNvGrpSpPr/>
          <p:nvPr/>
        </p:nvGrpSpPr>
        <p:grpSpPr>
          <a:xfrm>
            <a:off x="11282015" y="2367578"/>
            <a:ext cx="3174782" cy="1231876"/>
            <a:chOff x="0" y="-19050"/>
            <a:chExt cx="836157" cy="324445"/>
          </a:xfrm>
        </p:grpSpPr>
        <p:sp>
          <p:nvSpPr>
            <p:cNvPr id="257" name="Google Shape;257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58" name="Google Shape;258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9" name="Google Shape;259;p16"/>
          <p:cNvGrpSpPr/>
          <p:nvPr/>
        </p:nvGrpSpPr>
        <p:grpSpPr>
          <a:xfrm>
            <a:off x="11282015" y="3774774"/>
            <a:ext cx="3174782" cy="1231876"/>
            <a:chOff x="0" y="-19050"/>
            <a:chExt cx="836157" cy="324445"/>
          </a:xfrm>
        </p:grpSpPr>
        <p:sp>
          <p:nvSpPr>
            <p:cNvPr id="260" name="Google Shape;260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61" name="Google Shape;261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2" name="Google Shape;262;p16"/>
          <p:cNvGrpSpPr/>
          <p:nvPr/>
        </p:nvGrpSpPr>
        <p:grpSpPr>
          <a:xfrm>
            <a:off x="11282015" y="7213694"/>
            <a:ext cx="3174782" cy="1231876"/>
            <a:chOff x="0" y="-19050"/>
            <a:chExt cx="836157" cy="324445"/>
          </a:xfrm>
        </p:grpSpPr>
        <p:sp>
          <p:nvSpPr>
            <p:cNvPr id="263" name="Google Shape;263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64" name="Google Shape;264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5" name="Google Shape;265;p16"/>
          <p:cNvGrpSpPr/>
          <p:nvPr/>
        </p:nvGrpSpPr>
        <p:grpSpPr>
          <a:xfrm>
            <a:off x="11282015" y="8620890"/>
            <a:ext cx="3174782" cy="1231876"/>
            <a:chOff x="0" y="-19050"/>
            <a:chExt cx="836157" cy="324445"/>
          </a:xfrm>
        </p:grpSpPr>
        <p:sp>
          <p:nvSpPr>
            <p:cNvPr id="266" name="Google Shape;266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67" name="Google Shape;267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8" name="Google Shape;268;p16"/>
          <p:cNvGrpSpPr/>
          <p:nvPr/>
        </p:nvGrpSpPr>
        <p:grpSpPr>
          <a:xfrm>
            <a:off x="14759491" y="2367578"/>
            <a:ext cx="3174782" cy="1231876"/>
            <a:chOff x="0" y="-19050"/>
            <a:chExt cx="836157" cy="324445"/>
          </a:xfrm>
        </p:grpSpPr>
        <p:sp>
          <p:nvSpPr>
            <p:cNvPr id="269" name="Google Shape;269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70" name="Google Shape;270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1" name="Google Shape;271;p16"/>
          <p:cNvGrpSpPr/>
          <p:nvPr/>
        </p:nvGrpSpPr>
        <p:grpSpPr>
          <a:xfrm>
            <a:off x="14759491" y="3774774"/>
            <a:ext cx="3174782" cy="1231876"/>
            <a:chOff x="0" y="-19050"/>
            <a:chExt cx="836157" cy="324445"/>
          </a:xfrm>
        </p:grpSpPr>
        <p:sp>
          <p:nvSpPr>
            <p:cNvPr id="272" name="Google Shape;272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73" name="Google Shape;273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4" name="Google Shape;274;p16"/>
          <p:cNvGrpSpPr/>
          <p:nvPr/>
        </p:nvGrpSpPr>
        <p:grpSpPr>
          <a:xfrm>
            <a:off x="14759491" y="7213694"/>
            <a:ext cx="3174782" cy="1231876"/>
            <a:chOff x="0" y="-19050"/>
            <a:chExt cx="836157" cy="324445"/>
          </a:xfrm>
        </p:grpSpPr>
        <p:sp>
          <p:nvSpPr>
            <p:cNvPr id="275" name="Google Shape;275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76" name="Google Shape;276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7" name="Google Shape;277;p16"/>
          <p:cNvGrpSpPr/>
          <p:nvPr/>
        </p:nvGrpSpPr>
        <p:grpSpPr>
          <a:xfrm>
            <a:off x="14759491" y="8620890"/>
            <a:ext cx="3174782" cy="1231876"/>
            <a:chOff x="0" y="-19050"/>
            <a:chExt cx="836157" cy="324445"/>
          </a:xfrm>
        </p:grpSpPr>
        <p:sp>
          <p:nvSpPr>
            <p:cNvPr id="278" name="Google Shape;278;p16"/>
            <p:cNvSpPr/>
            <p:nvPr/>
          </p:nvSpPr>
          <p:spPr>
            <a:xfrm>
              <a:off x="0" y="0"/>
              <a:ext cx="836157" cy="305395"/>
            </a:xfrm>
            <a:custGeom>
              <a:rect b="b" l="l" r="r" t="t"/>
              <a:pathLst>
                <a:path extrusionOk="0" h="305395" w="836157">
                  <a:moveTo>
                    <a:pt x="0" y="0"/>
                  </a:moveTo>
                  <a:lnTo>
                    <a:pt x="836157" y="0"/>
                  </a:lnTo>
                  <a:lnTo>
                    <a:pt x="836157" y="305395"/>
                  </a:lnTo>
                  <a:lnTo>
                    <a:pt x="0" y="30539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79" name="Google Shape;279;p16"/>
            <p:cNvSpPr txBox="1"/>
            <p:nvPr/>
          </p:nvSpPr>
          <p:spPr>
            <a:xfrm>
              <a:off x="0" y="-19050"/>
              <a:ext cx="836157" cy="324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80" name="Google Shape;280;p16"/>
          <p:cNvCxnSpPr/>
          <p:nvPr/>
        </p:nvCxnSpPr>
        <p:spPr>
          <a:xfrm>
            <a:off x="4191529" y="6179675"/>
            <a:ext cx="13742698" cy="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281" name="Google Shape;281;p16"/>
          <p:cNvCxnSpPr/>
          <p:nvPr/>
        </p:nvCxnSpPr>
        <p:spPr>
          <a:xfrm>
            <a:off x="5186635" y="5759690"/>
            <a:ext cx="1508164" cy="870739"/>
          </a:xfrm>
          <a:prstGeom prst="straightConnector1">
            <a:avLst/>
          </a:prstGeom>
          <a:noFill/>
          <a:ln cap="flat" cmpd="sng" w="38100">
            <a:solidFill>
              <a:srgbClr val="2F2E5F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282" name="Google Shape;282;p16"/>
          <p:cNvCxnSpPr/>
          <p:nvPr/>
        </p:nvCxnSpPr>
        <p:spPr>
          <a:xfrm flipH="1" rot="10800000">
            <a:off x="6787932" y="5898600"/>
            <a:ext cx="1238990" cy="715331"/>
          </a:xfrm>
          <a:prstGeom prst="straightConnector1">
            <a:avLst/>
          </a:prstGeom>
          <a:noFill/>
          <a:ln cap="flat" cmpd="sng" w="38100">
            <a:solidFill>
              <a:srgbClr val="2F2E5F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283" name="Google Shape;283;p16"/>
          <p:cNvGrpSpPr/>
          <p:nvPr/>
        </p:nvGrpSpPr>
        <p:grpSpPr>
          <a:xfrm>
            <a:off x="6604084" y="6446375"/>
            <a:ext cx="339565" cy="339565"/>
            <a:chOff x="0" y="0"/>
            <a:chExt cx="812800" cy="812800"/>
          </a:xfrm>
        </p:grpSpPr>
        <p:sp>
          <p:nvSpPr>
            <p:cNvPr id="284" name="Google Shape;284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F2E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16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86" name="Google Shape;286;p16"/>
          <p:cNvCxnSpPr/>
          <p:nvPr/>
        </p:nvCxnSpPr>
        <p:spPr>
          <a:xfrm>
            <a:off x="8273261" y="5879550"/>
            <a:ext cx="2373042" cy="0"/>
          </a:xfrm>
          <a:prstGeom prst="straightConnector1">
            <a:avLst/>
          </a:prstGeom>
          <a:noFill/>
          <a:ln cap="flat" cmpd="sng" w="38100">
            <a:solidFill>
              <a:srgbClr val="2F2E5F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287" name="Google Shape;287;p16"/>
          <p:cNvGrpSpPr/>
          <p:nvPr/>
        </p:nvGrpSpPr>
        <p:grpSpPr>
          <a:xfrm>
            <a:off x="5007327" y="5573410"/>
            <a:ext cx="339565" cy="339565"/>
            <a:chOff x="0" y="0"/>
            <a:chExt cx="812800" cy="812800"/>
          </a:xfrm>
        </p:grpSpPr>
        <p:sp>
          <p:nvSpPr>
            <p:cNvPr id="288" name="Google Shape;288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F2E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16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0" name="Google Shape;290;p16"/>
          <p:cNvGrpSpPr/>
          <p:nvPr/>
        </p:nvGrpSpPr>
        <p:grpSpPr>
          <a:xfrm>
            <a:off x="7956814" y="5728818"/>
            <a:ext cx="339565" cy="339565"/>
            <a:chOff x="0" y="0"/>
            <a:chExt cx="812800" cy="812800"/>
          </a:xfrm>
        </p:grpSpPr>
        <p:sp>
          <p:nvSpPr>
            <p:cNvPr id="291" name="Google Shape;291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F2E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16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3" name="Google Shape;293;p16"/>
          <p:cNvGrpSpPr/>
          <p:nvPr/>
        </p:nvGrpSpPr>
        <p:grpSpPr>
          <a:xfrm>
            <a:off x="10549384" y="5728818"/>
            <a:ext cx="339565" cy="339565"/>
            <a:chOff x="0" y="0"/>
            <a:chExt cx="812800" cy="812800"/>
          </a:xfrm>
        </p:grpSpPr>
        <p:sp>
          <p:nvSpPr>
            <p:cNvPr id="294" name="Google Shape;294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F2E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16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96" name="Google Shape;296;p16"/>
          <p:cNvCxnSpPr/>
          <p:nvPr/>
        </p:nvCxnSpPr>
        <p:spPr>
          <a:xfrm>
            <a:off x="10888949" y="5893925"/>
            <a:ext cx="761279" cy="439525"/>
          </a:xfrm>
          <a:prstGeom prst="straightConnector1">
            <a:avLst/>
          </a:prstGeom>
          <a:noFill/>
          <a:ln cap="flat" cmpd="sng" w="38100">
            <a:solidFill>
              <a:srgbClr val="2F2E5F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297" name="Google Shape;297;p16"/>
          <p:cNvGrpSpPr/>
          <p:nvPr/>
        </p:nvGrpSpPr>
        <p:grpSpPr>
          <a:xfrm>
            <a:off x="11650229" y="6181139"/>
            <a:ext cx="339565" cy="339565"/>
            <a:chOff x="0" y="0"/>
            <a:chExt cx="812800" cy="812800"/>
          </a:xfrm>
        </p:grpSpPr>
        <p:sp>
          <p:nvSpPr>
            <p:cNvPr id="298" name="Google Shape;298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F2E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16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00" name="Google Shape;300;p16"/>
          <p:cNvCxnSpPr/>
          <p:nvPr/>
        </p:nvCxnSpPr>
        <p:spPr>
          <a:xfrm flipH="1" rot="10800000">
            <a:off x="11999318" y="5601621"/>
            <a:ext cx="1238990" cy="715331"/>
          </a:xfrm>
          <a:prstGeom prst="straightConnector1">
            <a:avLst/>
          </a:prstGeom>
          <a:noFill/>
          <a:ln cap="flat" cmpd="sng" w="38100">
            <a:solidFill>
              <a:srgbClr val="2F2E5F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301" name="Google Shape;301;p16"/>
          <p:cNvGrpSpPr/>
          <p:nvPr/>
        </p:nvGrpSpPr>
        <p:grpSpPr>
          <a:xfrm>
            <a:off x="13238308" y="5389253"/>
            <a:ext cx="339565" cy="339565"/>
            <a:chOff x="0" y="0"/>
            <a:chExt cx="812800" cy="812800"/>
          </a:xfrm>
        </p:grpSpPr>
        <p:sp>
          <p:nvSpPr>
            <p:cNvPr id="302" name="Google Shape;302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F2E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16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04" name="Google Shape;304;p16"/>
          <p:cNvCxnSpPr/>
          <p:nvPr/>
        </p:nvCxnSpPr>
        <p:spPr>
          <a:xfrm>
            <a:off x="13587398" y="5633467"/>
            <a:ext cx="1702069" cy="982690"/>
          </a:xfrm>
          <a:prstGeom prst="straightConnector1">
            <a:avLst/>
          </a:prstGeom>
          <a:noFill/>
          <a:ln cap="flat" cmpd="sng" w="38100">
            <a:solidFill>
              <a:srgbClr val="2F2E5F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305" name="Google Shape;305;p16"/>
          <p:cNvGrpSpPr/>
          <p:nvPr/>
        </p:nvGrpSpPr>
        <p:grpSpPr>
          <a:xfrm>
            <a:off x="15289467" y="6446375"/>
            <a:ext cx="339565" cy="339565"/>
            <a:chOff x="0" y="0"/>
            <a:chExt cx="812800" cy="812800"/>
          </a:xfrm>
        </p:grpSpPr>
        <p:sp>
          <p:nvSpPr>
            <p:cNvPr id="306" name="Google Shape;306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F2E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16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08" name="Google Shape;308;p16"/>
          <p:cNvCxnSpPr/>
          <p:nvPr/>
        </p:nvCxnSpPr>
        <p:spPr>
          <a:xfrm>
            <a:off x="15629032" y="6616157"/>
            <a:ext cx="1197291" cy="0"/>
          </a:xfrm>
          <a:prstGeom prst="straightConnector1">
            <a:avLst/>
          </a:prstGeom>
          <a:noFill/>
          <a:ln cap="flat" cmpd="sng" w="38100">
            <a:solidFill>
              <a:srgbClr val="2F2E5F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309" name="Google Shape;309;p16"/>
          <p:cNvGrpSpPr/>
          <p:nvPr/>
        </p:nvGrpSpPr>
        <p:grpSpPr>
          <a:xfrm>
            <a:off x="16826323" y="6444149"/>
            <a:ext cx="339565" cy="339565"/>
            <a:chOff x="0" y="0"/>
            <a:chExt cx="812800" cy="812800"/>
          </a:xfrm>
        </p:grpSpPr>
        <p:sp>
          <p:nvSpPr>
            <p:cNvPr id="310" name="Google Shape;310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F2E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16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2" name="Google Shape;312;p16"/>
          <p:cNvSpPr txBox="1"/>
          <p:nvPr/>
        </p:nvSpPr>
        <p:spPr>
          <a:xfrm>
            <a:off x="7859865" y="2635405"/>
            <a:ext cx="28875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incididunt.</a:t>
            </a:r>
            <a:endParaRPr/>
          </a:p>
        </p:txBody>
      </p:sp>
      <p:sp>
        <p:nvSpPr>
          <p:cNvPr id="313" name="Google Shape;313;p16"/>
          <p:cNvSpPr txBox="1"/>
          <p:nvPr/>
        </p:nvSpPr>
        <p:spPr>
          <a:xfrm>
            <a:off x="7859865" y="4038966"/>
            <a:ext cx="28875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incididunt.</a:t>
            </a:r>
            <a:endParaRPr/>
          </a:p>
        </p:txBody>
      </p:sp>
      <p:sp>
        <p:nvSpPr>
          <p:cNvPr id="314" name="Google Shape;314;p16"/>
          <p:cNvSpPr txBox="1"/>
          <p:nvPr/>
        </p:nvSpPr>
        <p:spPr>
          <a:xfrm>
            <a:off x="7859865" y="7493052"/>
            <a:ext cx="28875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incididunt.</a:t>
            </a:r>
            <a:endParaRPr/>
          </a:p>
        </p:txBody>
      </p:sp>
      <p:sp>
        <p:nvSpPr>
          <p:cNvPr id="315" name="Google Shape;315;p16"/>
          <p:cNvSpPr txBox="1"/>
          <p:nvPr/>
        </p:nvSpPr>
        <p:spPr>
          <a:xfrm>
            <a:off x="7859865" y="8876030"/>
            <a:ext cx="28875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incididunt.</a:t>
            </a:r>
            <a:endParaRPr/>
          </a:p>
        </p:txBody>
      </p:sp>
      <p:sp>
        <p:nvSpPr>
          <p:cNvPr id="316" name="Google Shape;316;p16"/>
          <p:cNvSpPr txBox="1"/>
          <p:nvPr/>
        </p:nvSpPr>
        <p:spPr>
          <a:xfrm>
            <a:off x="11422349" y="2635405"/>
            <a:ext cx="28875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incididunt.</a:t>
            </a:r>
            <a:endParaRPr/>
          </a:p>
        </p:txBody>
      </p:sp>
      <p:sp>
        <p:nvSpPr>
          <p:cNvPr id="317" name="Google Shape;317;p16"/>
          <p:cNvSpPr txBox="1"/>
          <p:nvPr/>
        </p:nvSpPr>
        <p:spPr>
          <a:xfrm>
            <a:off x="11422349" y="4038966"/>
            <a:ext cx="28875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incididunt.</a:t>
            </a:r>
            <a:endParaRPr/>
          </a:p>
        </p:txBody>
      </p:sp>
      <p:sp>
        <p:nvSpPr>
          <p:cNvPr id="318" name="Google Shape;318;p16"/>
          <p:cNvSpPr txBox="1"/>
          <p:nvPr/>
        </p:nvSpPr>
        <p:spPr>
          <a:xfrm>
            <a:off x="11422349" y="7493052"/>
            <a:ext cx="28875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incididunt.</a:t>
            </a:r>
            <a:endParaRPr/>
          </a:p>
        </p:txBody>
      </p:sp>
      <p:sp>
        <p:nvSpPr>
          <p:cNvPr id="319" name="Google Shape;319;p16"/>
          <p:cNvSpPr txBox="1"/>
          <p:nvPr/>
        </p:nvSpPr>
        <p:spPr>
          <a:xfrm>
            <a:off x="11422349" y="8876030"/>
            <a:ext cx="28875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incididunt.</a:t>
            </a:r>
            <a:endParaRPr/>
          </a:p>
        </p:txBody>
      </p:sp>
      <p:sp>
        <p:nvSpPr>
          <p:cNvPr id="320" name="Google Shape;320;p16"/>
          <p:cNvSpPr txBox="1"/>
          <p:nvPr/>
        </p:nvSpPr>
        <p:spPr>
          <a:xfrm>
            <a:off x="14903095" y="2635405"/>
            <a:ext cx="28875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incididunt.</a:t>
            </a:r>
            <a:endParaRPr/>
          </a:p>
        </p:txBody>
      </p:sp>
      <p:sp>
        <p:nvSpPr>
          <p:cNvPr id="321" name="Google Shape;321;p16"/>
          <p:cNvSpPr txBox="1"/>
          <p:nvPr/>
        </p:nvSpPr>
        <p:spPr>
          <a:xfrm>
            <a:off x="14903095" y="4038966"/>
            <a:ext cx="28875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incididunt.</a:t>
            </a:r>
            <a:endParaRPr/>
          </a:p>
        </p:txBody>
      </p:sp>
      <p:sp>
        <p:nvSpPr>
          <p:cNvPr id="322" name="Google Shape;322;p16"/>
          <p:cNvSpPr txBox="1"/>
          <p:nvPr/>
        </p:nvSpPr>
        <p:spPr>
          <a:xfrm>
            <a:off x="14903095" y="7493052"/>
            <a:ext cx="28875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incididunt.</a:t>
            </a:r>
            <a:endParaRPr/>
          </a:p>
        </p:txBody>
      </p:sp>
      <p:sp>
        <p:nvSpPr>
          <p:cNvPr id="323" name="Google Shape;323;p16"/>
          <p:cNvSpPr txBox="1"/>
          <p:nvPr/>
        </p:nvSpPr>
        <p:spPr>
          <a:xfrm>
            <a:off x="14903095" y="8876030"/>
            <a:ext cx="28875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F2E5F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dolor sit amet, consectetur adipiscing elit, sed do eiusmod tempor incididunt.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2DCD4"/>
            </a:gs>
            <a:gs pos="100000">
              <a:srgbClr val="0B9BC7"/>
            </a:gs>
          </a:gsLst>
          <a:lin ang="0" scaled="0"/>
        </a:gradFill>
      </p:bgPr>
    </p:bg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8" name="Google Shape;328;p17"/>
          <p:cNvGrpSpPr/>
          <p:nvPr/>
        </p:nvGrpSpPr>
        <p:grpSpPr>
          <a:xfrm>
            <a:off x="719627" y="2075021"/>
            <a:ext cx="5097641" cy="7472652"/>
            <a:chOff x="0" y="-19050"/>
            <a:chExt cx="1342589" cy="1968106"/>
          </a:xfrm>
        </p:grpSpPr>
        <p:sp>
          <p:nvSpPr>
            <p:cNvPr id="329" name="Google Shape;329;p17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6449" y="0"/>
                  </a:moveTo>
                  <a:lnTo>
                    <a:pt x="1306139" y="0"/>
                  </a:lnTo>
                  <a:cubicBezTo>
                    <a:pt x="1315806" y="0"/>
                    <a:pt x="1325077" y="3840"/>
                    <a:pt x="1331913" y="10676"/>
                  </a:cubicBezTo>
                  <a:cubicBezTo>
                    <a:pt x="1338748" y="17511"/>
                    <a:pt x="1342589" y="26782"/>
                    <a:pt x="1342589" y="36449"/>
                  </a:cubicBezTo>
                  <a:lnTo>
                    <a:pt x="1342589" y="1912607"/>
                  </a:lnTo>
                  <a:cubicBezTo>
                    <a:pt x="1342589" y="1932737"/>
                    <a:pt x="1326270" y="1949056"/>
                    <a:pt x="1306139" y="1949056"/>
                  </a:cubicBezTo>
                  <a:lnTo>
                    <a:pt x="36449" y="1949056"/>
                  </a:lnTo>
                  <a:cubicBezTo>
                    <a:pt x="16319" y="1949056"/>
                    <a:pt x="0" y="1932737"/>
                    <a:pt x="0" y="1912607"/>
                  </a:cubicBezTo>
                  <a:lnTo>
                    <a:pt x="0" y="36449"/>
                  </a:lnTo>
                  <a:cubicBezTo>
                    <a:pt x="0" y="16319"/>
                    <a:pt x="16319" y="0"/>
                    <a:pt x="364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17"/>
            <p:cNvSpPr txBox="1"/>
            <p:nvPr/>
          </p:nvSpPr>
          <p:spPr>
            <a:xfrm>
              <a:off x="0" y="-19050"/>
              <a:ext cx="1342589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1" name="Google Shape;331;p17"/>
          <p:cNvGrpSpPr/>
          <p:nvPr/>
        </p:nvGrpSpPr>
        <p:grpSpPr>
          <a:xfrm>
            <a:off x="6055393" y="2075021"/>
            <a:ext cx="11512980" cy="7472652"/>
            <a:chOff x="0" y="-19050"/>
            <a:chExt cx="3032225" cy="1968106"/>
          </a:xfrm>
        </p:grpSpPr>
        <p:sp>
          <p:nvSpPr>
            <p:cNvPr id="332" name="Google Shape;332;p17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6139" y="0"/>
                  </a:moveTo>
                  <a:lnTo>
                    <a:pt x="3016086" y="0"/>
                  </a:lnTo>
                  <a:cubicBezTo>
                    <a:pt x="3020366" y="0"/>
                    <a:pt x="3024471" y="1700"/>
                    <a:pt x="3027498" y="4727"/>
                  </a:cubicBezTo>
                  <a:cubicBezTo>
                    <a:pt x="3030525" y="7754"/>
                    <a:pt x="3032225" y="11859"/>
                    <a:pt x="3032225" y="16139"/>
                  </a:cubicBezTo>
                  <a:lnTo>
                    <a:pt x="3032225" y="1932917"/>
                  </a:lnTo>
                  <a:cubicBezTo>
                    <a:pt x="3032225" y="1937197"/>
                    <a:pt x="3030525" y="1941302"/>
                    <a:pt x="3027498" y="1944329"/>
                  </a:cubicBezTo>
                  <a:cubicBezTo>
                    <a:pt x="3024471" y="1947356"/>
                    <a:pt x="3020366" y="1949056"/>
                    <a:pt x="3016086" y="1949056"/>
                  </a:cubicBezTo>
                  <a:lnTo>
                    <a:pt x="16139" y="1949056"/>
                  </a:lnTo>
                  <a:cubicBezTo>
                    <a:pt x="11859" y="1949056"/>
                    <a:pt x="7754" y="1947356"/>
                    <a:pt x="4727" y="1944329"/>
                  </a:cubicBezTo>
                  <a:cubicBezTo>
                    <a:pt x="1700" y="1941302"/>
                    <a:pt x="0" y="1937197"/>
                    <a:pt x="0" y="1932917"/>
                  </a:cubicBezTo>
                  <a:lnTo>
                    <a:pt x="0" y="16139"/>
                  </a:lnTo>
                  <a:cubicBezTo>
                    <a:pt x="0" y="11859"/>
                    <a:pt x="1700" y="7754"/>
                    <a:pt x="4727" y="4727"/>
                  </a:cubicBezTo>
                  <a:cubicBezTo>
                    <a:pt x="7754" y="1700"/>
                    <a:pt x="11859" y="0"/>
                    <a:pt x="161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17"/>
            <p:cNvSpPr txBox="1"/>
            <p:nvPr/>
          </p:nvSpPr>
          <p:spPr>
            <a:xfrm>
              <a:off x="0" y="-19050"/>
              <a:ext cx="3032225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4" name="Google Shape;334;p17"/>
          <p:cNvGrpSpPr/>
          <p:nvPr/>
        </p:nvGrpSpPr>
        <p:grpSpPr>
          <a:xfrm>
            <a:off x="1084414" y="2355739"/>
            <a:ext cx="4368067" cy="719567"/>
            <a:chOff x="0" y="-19050"/>
            <a:chExt cx="1150437" cy="189516"/>
          </a:xfrm>
        </p:grpSpPr>
        <p:sp>
          <p:nvSpPr>
            <p:cNvPr id="335" name="Google Shape;335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17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7" name="Google Shape;337;p17"/>
          <p:cNvGrpSpPr/>
          <p:nvPr/>
        </p:nvGrpSpPr>
        <p:grpSpPr>
          <a:xfrm>
            <a:off x="9627850" y="2355739"/>
            <a:ext cx="4368067" cy="719567"/>
            <a:chOff x="0" y="-19050"/>
            <a:chExt cx="1150437" cy="189516"/>
          </a:xfrm>
        </p:grpSpPr>
        <p:sp>
          <p:nvSpPr>
            <p:cNvPr id="338" name="Google Shape;338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17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0" name="Google Shape;340;p17"/>
          <p:cNvGrpSpPr/>
          <p:nvPr/>
        </p:nvGrpSpPr>
        <p:grpSpPr>
          <a:xfrm>
            <a:off x="1084414" y="6990138"/>
            <a:ext cx="4368067" cy="719567"/>
            <a:chOff x="0" y="-19050"/>
            <a:chExt cx="1150437" cy="189516"/>
          </a:xfrm>
        </p:grpSpPr>
        <p:sp>
          <p:nvSpPr>
            <p:cNvPr id="341" name="Google Shape;341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17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3" name="Google Shape;343;p17"/>
          <p:cNvGrpSpPr/>
          <p:nvPr/>
        </p:nvGrpSpPr>
        <p:grpSpPr>
          <a:xfrm>
            <a:off x="1373542" y="7958059"/>
            <a:ext cx="782772" cy="801118"/>
            <a:chOff x="0" y="-19050"/>
            <a:chExt cx="812800" cy="831850"/>
          </a:xfrm>
        </p:grpSpPr>
        <p:sp>
          <p:nvSpPr>
            <p:cNvPr id="344" name="Google Shape;344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67C7C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17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6" name="Google Shape;346;p17"/>
          <p:cNvGrpSpPr/>
          <p:nvPr/>
        </p:nvGrpSpPr>
        <p:grpSpPr>
          <a:xfrm>
            <a:off x="2375888" y="7958059"/>
            <a:ext cx="782772" cy="801118"/>
            <a:chOff x="0" y="-19050"/>
            <a:chExt cx="812800" cy="831850"/>
          </a:xfrm>
        </p:grpSpPr>
        <p:sp>
          <p:nvSpPr>
            <p:cNvPr id="347" name="Google Shape;347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0596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17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9" name="Google Shape;349;p17"/>
          <p:cNvGrpSpPr/>
          <p:nvPr/>
        </p:nvGrpSpPr>
        <p:grpSpPr>
          <a:xfrm>
            <a:off x="3378235" y="7958059"/>
            <a:ext cx="782772" cy="801118"/>
            <a:chOff x="0" y="-19050"/>
            <a:chExt cx="812800" cy="831850"/>
          </a:xfrm>
        </p:grpSpPr>
        <p:sp>
          <p:nvSpPr>
            <p:cNvPr id="350" name="Google Shape;350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2A787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17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2" name="Google Shape;352;p17"/>
          <p:cNvSpPr txBox="1"/>
          <p:nvPr/>
        </p:nvSpPr>
        <p:spPr>
          <a:xfrm>
            <a:off x="1177805" y="3323100"/>
            <a:ext cx="4181285" cy="503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353" name="Google Shape;353;p17"/>
          <p:cNvSpPr txBox="1"/>
          <p:nvPr/>
        </p:nvSpPr>
        <p:spPr>
          <a:xfrm>
            <a:off x="1120864" y="6412736"/>
            <a:ext cx="4368067" cy="249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354" name="Google Shape;354;p17"/>
          <p:cNvSpPr txBox="1"/>
          <p:nvPr/>
        </p:nvSpPr>
        <p:spPr>
          <a:xfrm>
            <a:off x="1693180" y="3995288"/>
            <a:ext cx="3419700" cy="237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PUBLIC SANS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1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PUBLIC SANS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1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PUBLIC SANS</a:t>
            </a:r>
            <a:endParaRPr/>
          </a:p>
        </p:txBody>
      </p:sp>
      <p:sp>
        <p:nvSpPr>
          <p:cNvPr id="355" name="Google Shape;355;p17"/>
          <p:cNvSpPr txBox="1"/>
          <p:nvPr/>
        </p:nvSpPr>
        <p:spPr>
          <a:xfrm>
            <a:off x="1131110" y="8886579"/>
            <a:ext cx="1267637" cy="1781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6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#67C7C1</a:t>
            </a:r>
            <a:endParaRPr/>
          </a:p>
        </p:txBody>
      </p:sp>
      <p:sp>
        <p:nvSpPr>
          <p:cNvPr id="356" name="Google Shape;356;p17"/>
          <p:cNvSpPr txBox="1"/>
          <p:nvPr/>
        </p:nvSpPr>
        <p:spPr>
          <a:xfrm>
            <a:off x="2133456" y="8886579"/>
            <a:ext cx="1267637" cy="1781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6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#0596FF</a:t>
            </a:r>
            <a:endParaRPr/>
          </a:p>
        </p:txBody>
      </p:sp>
      <p:sp>
        <p:nvSpPr>
          <p:cNvPr id="357" name="Google Shape;357;p17"/>
          <p:cNvSpPr txBox="1"/>
          <p:nvPr/>
        </p:nvSpPr>
        <p:spPr>
          <a:xfrm>
            <a:off x="3135803" y="8886579"/>
            <a:ext cx="1267637" cy="1781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6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#2A7873</a:t>
            </a:r>
            <a:endParaRPr/>
          </a:p>
        </p:txBody>
      </p:sp>
      <p:sp>
        <p:nvSpPr>
          <p:cNvPr id="358" name="Google Shape;358;p17"/>
          <p:cNvSpPr txBox="1"/>
          <p:nvPr/>
        </p:nvSpPr>
        <p:spPr>
          <a:xfrm>
            <a:off x="4210005" y="1446041"/>
            <a:ext cx="9867990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F7FFFE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359" name="Google Shape;359;p17"/>
          <p:cNvSpPr txBox="1"/>
          <p:nvPr/>
        </p:nvSpPr>
        <p:spPr>
          <a:xfrm>
            <a:off x="11651615" y="9777291"/>
            <a:ext cx="5916900" cy="18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F7FFFE"/>
                </a:solidFill>
              </a:rPr>
              <a:t>DON'T FORGET TO DELETE THIS PAGE BEFORE PRESENTING. </a:t>
            </a:r>
            <a:endParaRPr b="1"/>
          </a:p>
        </p:txBody>
      </p:sp>
      <p:sp>
        <p:nvSpPr>
          <p:cNvPr id="360" name="Google Shape;360;p17"/>
          <p:cNvSpPr txBox="1"/>
          <p:nvPr/>
        </p:nvSpPr>
        <p:spPr>
          <a:xfrm>
            <a:off x="5469973" y="543899"/>
            <a:ext cx="7348200" cy="87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F7FFFE"/>
                </a:solidFill>
              </a:rPr>
              <a:t>RESOURCE PAGE</a:t>
            </a:r>
            <a:endParaRPr b="1"/>
          </a:p>
        </p:txBody>
      </p:sp>
      <p:sp>
        <p:nvSpPr>
          <p:cNvPr id="361" name="Google Shape;361;p17"/>
          <p:cNvSpPr txBox="1"/>
          <p:nvPr/>
        </p:nvSpPr>
        <p:spPr>
          <a:xfrm>
            <a:off x="1693180" y="2554837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362" name="Google Shape;362;p17"/>
          <p:cNvSpPr txBox="1"/>
          <p:nvPr/>
        </p:nvSpPr>
        <p:spPr>
          <a:xfrm>
            <a:off x="10236615" y="2554837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363" name="Google Shape;363;p17"/>
          <p:cNvSpPr txBox="1"/>
          <p:nvPr/>
        </p:nvSpPr>
        <p:spPr>
          <a:xfrm>
            <a:off x="1693180" y="7157977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364" name="Google Shape;364;p17"/>
          <p:cNvGrpSpPr/>
          <p:nvPr/>
        </p:nvGrpSpPr>
        <p:grpSpPr>
          <a:xfrm>
            <a:off x="4380581" y="7958059"/>
            <a:ext cx="782772" cy="801118"/>
            <a:chOff x="0" y="-19050"/>
            <a:chExt cx="812800" cy="831850"/>
          </a:xfrm>
        </p:grpSpPr>
        <p:sp>
          <p:nvSpPr>
            <p:cNvPr id="365" name="Google Shape;365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2F2E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" name="Google Shape;366;p17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7" name="Google Shape;367;p17"/>
          <p:cNvSpPr txBox="1"/>
          <p:nvPr/>
        </p:nvSpPr>
        <p:spPr>
          <a:xfrm>
            <a:off x="4138149" y="8886579"/>
            <a:ext cx="1267637" cy="1781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6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#2F2E5F</a:t>
            </a:r>
            <a:endParaRPr/>
          </a:p>
        </p:txBody>
      </p:sp>
      <p:sp>
        <p:nvSpPr>
          <p:cNvPr id="368" name="Google Shape;368;p17"/>
          <p:cNvSpPr/>
          <p:nvPr/>
        </p:nvSpPr>
        <p:spPr>
          <a:xfrm>
            <a:off x="6625312" y="5254447"/>
            <a:ext cx="3760841" cy="2201801"/>
          </a:xfrm>
          <a:custGeom>
            <a:rect b="b" l="l" r="r" t="t"/>
            <a:pathLst>
              <a:path extrusionOk="0" h="2201801" w="3760841">
                <a:moveTo>
                  <a:pt x="0" y="0"/>
                </a:moveTo>
                <a:lnTo>
                  <a:pt x="3760841" y="0"/>
                </a:lnTo>
                <a:lnTo>
                  <a:pt x="3760841" y="2201801"/>
                </a:lnTo>
                <a:lnTo>
                  <a:pt x="0" y="220180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50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69" name="Google Shape;369;p17"/>
          <p:cNvSpPr/>
          <p:nvPr/>
        </p:nvSpPr>
        <p:spPr>
          <a:xfrm flipH="1">
            <a:off x="10797152" y="4860231"/>
            <a:ext cx="2760636" cy="3105010"/>
          </a:xfrm>
          <a:custGeom>
            <a:rect b="b" l="l" r="r" t="t"/>
            <a:pathLst>
              <a:path extrusionOk="0" h="3105010" w="2760636">
                <a:moveTo>
                  <a:pt x="2760636" y="0"/>
                </a:moveTo>
                <a:lnTo>
                  <a:pt x="0" y="0"/>
                </a:lnTo>
                <a:lnTo>
                  <a:pt x="0" y="3105010"/>
                </a:lnTo>
                <a:lnTo>
                  <a:pt x="2760636" y="3105010"/>
                </a:lnTo>
                <a:lnTo>
                  <a:pt x="2760636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70" name="Google Shape;370;p17"/>
          <p:cNvSpPr/>
          <p:nvPr/>
        </p:nvSpPr>
        <p:spPr>
          <a:xfrm>
            <a:off x="13867591" y="4952220"/>
            <a:ext cx="3130863" cy="2624233"/>
          </a:xfrm>
          <a:custGeom>
            <a:rect b="b" l="l" r="r" t="t"/>
            <a:pathLst>
              <a:path extrusionOk="0" h="2624233" w="3130863">
                <a:moveTo>
                  <a:pt x="0" y="0"/>
                </a:moveTo>
                <a:lnTo>
                  <a:pt x="3130863" y="0"/>
                </a:lnTo>
                <a:lnTo>
                  <a:pt x="3130863" y="2624232"/>
                </a:lnTo>
                <a:lnTo>
                  <a:pt x="0" y="26242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71" name="Google Shape;371;p17"/>
          <p:cNvSpPr/>
          <p:nvPr/>
        </p:nvSpPr>
        <p:spPr>
          <a:xfrm>
            <a:off x="12990037" y="4199195"/>
            <a:ext cx="2175915" cy="2065141"/>
          </a:xfrm>
          <a:custGeom>
            <a:rect b="b" l="l" r="r" t="t"/>
            <a:pathLst>
              <a:path extrusionOk="0" h="2065141" w="2175915">
                <a:moveTo>
                  <a:pt x="0" y="0"/>
                </a:moveTo>
                <a:lnTo>
                  <a:pt x="2175915" y="0"/>
                </a:lnTo>
                <a:lnTo>
                  <a:pt x="2175915" y="2065141"/>
                </a:lnTo>
                <a:lnTo>
                  <a:pt x="0" y="20651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2DCD4"/>
            </a:gs>
            <a:gs pos="100000">
              <a:srgbClr val="0B9BC7"/>
            </a:gs>
          </a:gsLst>
          <a:lin ang="0" scaled="0"/>
        </a:gradFill>
      </p:bgPr>
    </p:bg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18"/>
          <p:cNvSpPr txBox="1"/>
          <p:nvPr/>
        </p:nvSpPr>
        <p:spPr>
          <a:xfrm>
            <a:off x="5469973" y="1703314"/>
            <a:ext cx="7348200" cy="87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FFFFFF"/>
                </a:solidFill>
              </a:rPr>
              <a:t>CREDITS</a:t>
            </a:r>
            <a:endParaRPr b="1"/>
          </a:p>
        </p:txBody>
      </p:sp>
      <p:sp>
        <p:nvSpPr>
          <p:cNvPr id="377" name="Google Shape;377;p18"/>
          <p:cNvSpPr txBox="1"/>
          <p:nvPr/>
        </p:nvSpPr>
        <p:spPr>
          <a:xfrm>
            <a:off x="3377480" y="2605456"/>
            <a:ext cx="11533039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378" name="Google Shape;378;p18"/>
          <p:cNvSpPr txBox="1"/>
          <p:nvPr/>
        </p:nvSpPr>
        <p:spPr>
          <a:xfrm>
            <a:off x="7108732" y="8097956"/>
            <a:ext cx="40704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FFFFF"/>
                </a:solidFill>
              </a:rPr>
              <a:t>Happy designing!</a:t>
            </a:r>
            <a:endParaRPr b="1"/>
          </a:p>
        </p:txBody>
      </p:sp>
      <p:sp>
        <p:nvSpPr>
          <p:cNvPr id="379" name="Google Shape;379;p18"/>
          <p:cNvSpPr txBox="1"/>
          <p:nvPr/>
        </p:nvSpPr>
        <p:spPr>
          <a:xfrm>
            <a:off x="4210005" y="5120045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380" name="Google Shape;380;p18"/>
          <p:cNvSpPr txBox="1"/>
          <p:nvPr/>
        </p:nvSpPr>
        <p:spPr>
          <a:xfrm>
            <a:off x="4210005" y="6855261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381" name="Google Shape;381;p18"/>
          <p:cNvSpPr txBox="1"/>
          <p:nvPr/>
        </p:nvSpPr>
        <p:spPr>
          <a:xfrm>
            <a:off x="6110027" y="6122794"/>
            <a:ext cx="6067945" cy="6181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712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382" name="Google Shape;382;p18"/>
          <p:cNvSpPr/>
          <p:nvPr/>
        </p:nvSpPr>
        <p:spPr>
          <a:xfrm>
            <a:off x="6731779" y="3713372"/>
            <a:ext cx="4824443" cy="1206111"/>
          </a:xfrm>
          <a:custGeom>
            <a:rect b="b" l="l" r="r" t="t"/>
            <a:pathLst>
              <a:path extrusionOk="0" h="1206111" w="4824443">
                <a:moveTo>
                  <a:pt x="0" y="0"/>
                </a:moveTo>
                <a:lnTo>
                  <a:pt x="4824442" y="0"/>
                </a:lnTo>
                <a:lnTo>
                  <a:pt x="4824442" y="1206110"/>
                </a:lnTo>
                <a:lnTo>
                  <a:pt x="0" y="12061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