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10287000" cx="18288000"/>
  <p:notesSz cx="6858000" cy="9144000"/>
  <p:embeddedFontLst>
    <p:embeddedFont>
      <p:font typeface="Inter"/>
      <p:regular r:id="rId12"/>
      <p:bold r:id="rId13"/>
      <p:italic r:id="rId14"/>
      <p:boldItalic r:id="rId15"/>
    </p:embeddedFont>
    <p:embeddedFont>
      <p:font typeface="DM Sans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E737523-9063-428D-ABD2-C08E5B3733A5}">
  <a:tblStyle styleId="{6E737523-9063-428D-ABD2-C08E5B3733A5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Inter-bold.fntdata"/><Relationship Id="rId12" Type="http://schemas.openxmlformats.org/officeDocument/2006/relationships/font" Target="fonts/Inter-regular.fntdata"/><Relationship Id="rId15" Type="http://schemas.openxmlformats.org/officeDocument/2006/relationships/font" Target="fonts/Inter-boldItalic.fntdata"/><Relationship Id="rId14" Type="http://schemas.openxmlformats.org/officeDocument/2006/relationships/font" Target="fonts/Inter-italic.fntdata"/><Relationship Id="rId17" Type="http://schemas.openxmlformats.org/officeDocument/2006/relationships/font" Target="fonts/DMSans-bold.fntdata"/><Relationship Id="rId16" Type="http://schemas.openxmlformats.org/officeDocument/2006/relationships/font" Target="fonts/DMSans-regular.fntdata"/><Relationship Id="rId19" Type="http://schemas.openxmlformats.org/officeDocument/2006/relationships/font" Target="fonts/DMSans-boldItalic.fntdata"/><Relationship Id="rId18" Type="http://schemas.openxmlformats.org/officeDocument/2006/relationships/font" Target="fonts/DMSans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1"/>
          <p:cNvSpPr txBox="1"/>
          <p:nvPr>
            <p:ph type="title"/>
          </p:nvPr>
        </p:nvSpPr>
        <p:spPr>
          <a:xfrm>
            <a:off x="506425" y="7012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/>
        </p:txBody>
      </p:sp>
      <p:sp>
        <p:nvSpPr>
          <p:cNvPr id="212" name="Google Shape;212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/>
        </p:txBody>
      </p:sp>
      <p:sp>
        <p:nvSpPr>
          <p:cNvPr id="217" name="Google Shape;217;p12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18" name="Google Shape;218;p12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19" name="Google Shape;219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3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/>
        </p:txBody>
      </p:sp>
      <p:sp>
        <p:nvSpPr>
          <p:cNvPr id="224" name="Google Shape;224;p1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25" name="Google Shape;225;p13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26" name="Google Shape;226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4"/>
          <p:cNvSpPr txBox="1"/>
          <p:nvPr>
            <p:ph type="title"/>
          </p:nvPr>
        </p:nvSpPr>
        <p:spPr>
          <a:xfrm>
            <a:off x="506425" y="7012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/>
        </p:txBody>
      </p:sp>
      <p:sp>
        <p:nvSpPr>
          <p:cNvPr id="231" name="Google Shape;231;p14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" name="Google Shape;232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5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/>
        </p:txBody>
      </p:sp>
      <p:sp>
        <p:nvSpPr>
          <p:cNvPr id="237" name="Google Shape;237;p15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" name="Google Shape;238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">
  <p:cSld name="CUSTOM_2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3"/>
          <p:cNvGrpSpPr/>
          <p:nvPr/>
        </p:nvGrpSpPr>
        <p:grpSpPr>
          <a:xfrm>
            <a:off x="900409" y="2235449"/>
            <a:ext cx="3456558" cy="6970517"/>
            <a:chOff x="0" y="-47625"/>
            <a:chExt cx="710203" cy="1432200"/>
          </a:xfrm>
        </p:grpSpPr>
        <p:sp>
          <p:nvSpPr>
            <p:cNvPr id="18" name="Google Shape;18;p3"/>
            <p:cNvSpPr/>
            <p:nvPr/>
          </p:nvSpPr>
          <p:spPr>
            <a:xfrm>
              <a:off x="0" y="0"/>
              <a:ext cx="710203" cy="1384563"/>
            </a:xfrm>
            <a:custGeom>
              <a:rect b="b" l="l" r="r" t="t"/>
              <a:pathLst>
                <a:path extrusionOk="0" h="1384563" w="710203">
                  <a:moveTo>
                    <a:pt x="0" y="0"/>
                  </a:moveTo>
                  <a:lnTo>
                    <a:pt x="710203" y="0"/>
                  </a:lnTo>
                  <a:lnTo>
                    <a:pt x="710203" y="1384563"/>
                  </a:lnTo>
                  <a:lnTo>
                    <a:pt x="0" y="138456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5FE7C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3"/>
            <p:cNvSpPr txBox="1"/>
            <p:nvPr/>
          </p:nvSpPr>
          <p:spPr>
            <a:xfrm>
              <a:off x="0" y="-47625"/>
              <a:ext cx="710100" cy="143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" name="Google Shape;20;p3"/>
          <p:cNvGrpSpPr/>
          <p:nvPr/>
        </p:nvGrpSpPr>
        <p:grpSpPr>
          <a:xfrm>
            <a:off x="5192975" y="2235449"/>
            <a:ext cx="3456558" cy="6970517"/>
            <a:chOff x="0" y="-47625"/>
            <a:chExt cx="710203" cy="1432200"/>
          </a:xfrm>
        </p:grpSpPr>
        <p:sp>
          <p:nvSpPr>
            <p:cNvPr id="21" name="Google Shape;21;p3"/>
            <p:cNvSpPr/>
            <p:nvPr/>
          </p:nvSpPr>
          <p:spPr>
            <a:xfrm>
              <a:off x="0" y="0"/>
              <a:ext cx="710203" cy="1384563"/>
            </a:xfrm>
            <a:custGeom>
              <a:rect b="b" l="l" r="r" t="t"/>
              <a:pathLst>
                <a:path extrusionOk="0" h="1384563" w="710203">
                  <a:moveTo>
                    <a:pt x="0" y="0"/>
                  </a:moveTo>
                  <a:lnTo>
                    <a:pt x="710203" y="0"/>
                  </a:lnTo>
                  <a:lnTo>
                    <a:pt x="710203" y="1384563"/>
                  </a:lnTo>
                  <a:lnTo>
                    <a:pt x="0" y="138456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9218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3"/>
            <p:cNvSpPr txBox="1"/>
            <p:nvPr/>
          </p:nvSpPr>
          <p:spPr>
            <a:xfrm>
              <a:off x="0" y="-47625"/>
              <a:ext cx="710100" cy="143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" name="Google Shape;23;p3"/>
          <p:cNvGrpSpPr/>
          <p:nvPr/>
        </p:nvGrpSpPr>
        <p:grpSpPr>
          <a:xfrm>
            <a:off x="9485541" y="2235449"/>
            <a:ext cx="3456558" cy="6970517"/>
            <a:chOff x="0" y="-47625"/>
            <a:chExt cx="710203" cy="1432200"/>
          </a:xfrm>
        </p:grpSpPr>
        <p:sp>
          <p:nvSpPr>
            <p:cNvPr id="24" name="Google Shape;24;p3"/>
            <p:cNvSpPr/>
            <p:nvPr/>
          </p:nvSpPr>
          <p:spPr>
            <a:xfrm>
              <a:off x="0" y="0"/>
              <a:ext cx="710203" cy="1384563"/>
            </a:xfrm>
            <a:custGeom>
              <a:rect b="b" l="l" r="r" t="t"/>
              <a:pathLst>
                <a:path extrusionOk="0" h="1384563" w="710203">
                  <a:moveTo>
                    <a:pt x="0" y="0"/>
                  </a:moveTo>
                  <a:lnTo>
                    <a:pt x="710203" y="0"/>
                  </a:lnTo>
                  <a:lnTo>
                    <a:pt x="710203" y="1384563"/>
                  </a:lnTo>
                  <a:lnTo>
                    <a:pt x="0" y="138456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5FE7C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3"/>
            <p:cNvSpPr txBox="1"/>
            <p:nvPr/>
          </p:nvSpPr>
          <p:spPr>
            <a:xfrm>
              <a:off x="0" y="-47625"/>
              <a:ext cx="710100" cy="143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" name="Google Shape;26;p3"/>
          <p:cNvGrpSpPr/>
          <p:nvPr/>
        </p:nvGrpSpPr>
        <p:grpSpPr>
          <a:xfrm>
            <a:off x="13778106" y="2235449"/>
            <a:ext cx="3456558" cy="6970517"/>
            <a:chOff x="0" y="-47625"/>
            <a:chExt cx="710203" cy="1432200"/>
          </a:xfrm>
        </p:grpSpPr>
        <p:sp>
          <p:nvSpPr>
            <p:cNvPr id="27" name="Google Shape;27;p3"/>
            <p:cNvSpPr/>
            <p:nvPr/>
          </p:nvSpPr>
          <p:spPr>
            <a:xfrm>
              <a:off x="0" y="0"/>
              <a:ext cx="710203" cy="1384563"/>
            </a:xfrm>
            <a:custGeom>
              <a:rect b="b" l="l" r="r" t="t"/>
              <a:pathLst>
                <a:path extrusionOk="0" h="1384563" w="710203">
                  <a:moveTo>
                    <a:pt x="0" y="0"/>
                  </a:moveTo>
                  <a:lnTo>
                    <a:pt x="710203" y="0"/>
                  </a:lnTo>
                  <a:lnTo>
                    <a:pt x="710203" y="1384563"/>
                  </a:lnTo>
                  <a:lnTo>
                    <a:pt x="0" y="138456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9218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3"/>
            <p:cNvSpPr txBox="1"/>
            <p:nvPr/>
          </p:nvSpPr>
          <p:spPr>
            <a:xfrm>
              <a:off x="0" y="-47625"/>
              <a:ext cx="710100" cy="143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" name="Google Shape;29;p3"/>
          <p:cNvGrpSpPr/>
          <p:nvPr/>
        </p:nvGrpSpPr>
        <p:grpSpPr>
          <a:xfrm>
            <a:off x="1320824" y="2725999"/>
            <a:ext cx="2615753" cy="2615753"/>
            <a:chOff x="0" y="0"/>
            <a:chExt cx="812800" cy="812800"/>
          </a:xfrm>
        </p:grpSpPr>
        <p:sp>
          <p:nvSpPr>
            <p:cNvPr id="30" name="Google Shape;30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FE7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3"/>
            <p:cNvSpPr txBox="1"/>
            <p:nvPr/>
          </p:nvSpPr>
          <p:spPr>
            <a:xfrm>
              <a:off x="76200" y="95250"/>
              <a:ext cx="660300" cy="64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5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" name="Google Shape;32;p3"/>
          <p:cNvGrpSpPr/>
          <p:nvPr/>
        </p:nvGrpSpPr>
        <p:grpSpPr>
          <a:xfrm>
            <a:off x="5613390" y="2725999"/>
            <a:ext cx="2615753" cy="2615753"/>
            <a:chOff x="0" y="0"/>
            <a:chExt cx="812800" cy="812800"/>
          </a:xfrm>
        </p:grpSpPr>
        <p:sp>
          <p:nvSpPr>
            <p:cNvPr id="33" name="Google Shape;33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9218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3"/>
            <p:cNvSpPr txBox="1"/>
            <p:nvPr/>
          </p:nvSpPr>
          <p:spPr>
            <a:xfrm>
              <a:off x="76200" y="95250"/>
              <a:ext cx="660300" cy="64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5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" name="Google Shape;35;p3"/>
          <p:cNvGrpSpPr/>
          <p:nvPr/>
        </p:nvGrpSpPr>
        <p:grpSpPr>
          <a:xfrm>
            <a:off x="9906867" y="2725999"/>
            <a:ext cx="2615753" cy="2615753"/>
            <a:chOff x="0" y="0"/>
            <a:chExt cx="812800" cy="812800"/>
          </a:xfrm>
        </p:grpSpPr>
        <p:sp>
          <p:nvSpPr>
            <p:cNvPr id="36" name="Google Shape;36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FE7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3"/>
            <p:cNvSpPr txBox="1"/>
            <p:nvPr/>
          </p:nvSpPr>
          <p:spPr>
            <a:xfrm>
              <a:off x="76200" y="95250"/>
              <a:ext cx="660300" cy="64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5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" name="Google Shape;38;p3"/>
          <p:cNvGrpSpPr/>
          <p:nvPr/>
        </p:nvGrpSpPr>
        <p:grpSpPr>
          <a:xfrm>
            <a:off x="14237532" y="2725999"/>
            <a:ext cx="2615753" cy="2615753"/>
            <a:chOff x="0" y="0"/>
            <a:chExt cx="812800" cy="812800"/>
          </a:xfrm>
        </p:grpSpPr>
        <p:sp>
          <p:nvSpPr>
            <p:cNvPr id="39" name="Google Shape;39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9218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3"/>
            <p:cNvSpPr txBox="1"/>
            <p:nvPr/>
          </p:nvSpPr>
          <p:spPr>
            <a:xfrm>
              <a:off x="76200" y="95250"/>
              <a:ext cx="660300" cy="64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5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" name="Google Shape;41;p3"/>
          <p:cNvSpPr txBox="1"/>
          <p:nvPr>
            <p:ph idx="1" type="subTitle"/>
          </p:nvPr>
        </p:nvSpPr>
        <p:spPr>
          <a:xfrm>
            <a:off x="1086425" y="5781750"/>
            <a:ext cx="3084600" cy="4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2500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2" name="Google Shape;42;p3"/>
          <p:cNvSpPr txBox="1"/>
          <p:nvPr>
            <p:ph idx="2" type="body"/>
          </p:nvPr>
        </p:nvSpPr>
        <p:spPr>
          <a:xfrm>
            <a:off x="1086388" y="6548175"/>
            <a:ext cx="3084600" cy="242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Char char="•"/>
              <a:defRPr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30200" lvl="1" marL="914400">
              <a:spcBef>
                <a:spcPts val="560"/>
              </a:spcBef>
              <a:spcAft>
                <a:spcPts val="0"/>
              </a:spcAft>
              <a:buSzPts val="1600"/>
              <a:buChar char="–"/>
              <a:defRPr/>
            </a:lvl2pPr>
            <a:lvl3pPr indent="-330200" lvl="2" marL="1371600">
              <a:spcBef>
                <a:spcPts val="48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>
              <a:spcBef>
                <a:spcPts val="400"/>
              </a:spcBef>
              <a:spcAft>
                <a:spcPts val="0"/>
              </a:spcAft>
              <a:buSzPts val="1600"/>
              <a:buChar char="–"/>
              <a:defRPr/>
            </a:lvl4pPr>
            <a:lvl5pPr indent="-330200" lvl="4" marL="2286000">
              <a:spcBef>
                <a:spcPts val="400"/>
              </a:spcBef>
              <a:spcAft>
                <a:spcPts val="0"/>
              </a:spcAft>
              <a:buSzPts val="1600"/>
              <a:buChar char="»"/>
              <a:defRPr/>
            </a:lvl5pPr>
            <a:lvl6pPr indent="-330200" lvl="5" marL="274320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6pPr>
            <a:lvl7pPr indent="-330200" lvl="6" marL="320040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7pPr>
            <a:lvl8pPr indent="-330200" lvl="7" marL="365760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8pPr>
            <a:lvl9pPr indent="-330200" lvl="8" marL="411480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/>
        </p:txBody>
      </p:sp>
      <p:sp>
        <p:nvSpPr>
          <p:cNvPr id="43" name="Google Shape;43;p3"/>
          <p:cNvSpPr txBox="1"/>
          <p:nvPr>
            <p:ph type="title"/>
          </p:nvPr>
        </p:nvSpPr>
        <p:spPr>
          <a:xfrm>
            <a:off x="1657075" y="3337125"/>
            <a:ext cx="1903200" cy="135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/>
        </p:txBody>
      </p:sp>
      <p:sp>
        <p:nvSpPr>
          <p:cNvPr id="44" name="Google Shape;44;p3"/>
          <p:cNvSpPr txBox="1"/>
          <p:nvPr>
            <p:ph idx="3" type="subTitle"/>
          </p:nvPr>
        </p:nvSpPr>
        <p:spPr>
          <a:xfrm>
            <a:off x="9691050" y="5781750"/>
            <a:ext cx="3084600" cy="4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2500"/>
              <a:buNone/>
              <a:defRPr/>
            </a:lvl1pPr>
            <a:lvl2pPr lvl="1" rtl="0" algn="ctr">
              <a:spcBef>
                <a:spcPts val="56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48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5" name="Google Shape;45;p3"/>
          <p:cNvSpPr txBox="1"/>
          <p:nvPr>
            <p:ph idx="4" type="body"/>
          </p:nvPr>
        </p:nvSpPr>
        <p:spPr>
          <a:xfrm>
            <a:off x="9691013" y="6548175"/>
            <a:ext cx="3084600" cy="242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Char char="•"/>
              <a:defRPr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30200" lvl="1" marL="914400" rtl="0">
              <a:spcBef>
                <a:spcPts val="560"/>
              </a:spcBef>
              <a:spcAft>
                <a:spcPts val="0"/>
              </a:spcAft>
              <a:buSzPts val="1600"/>
              <a:buChar char="–"/>
              <a:defRPr/>
            </a:lvl2pPr>
            <a:lvl3pPr indent="-330200" lvl="2" marL="1371600" rtl="0">
              <a:spcBef>
                <a:spcPts val="48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rtl="0">
              <a:spcBef>
                <a:spcPts val="400"/>
              </a:spcBef>
              <a:spcAft>
                <a:spcPts val="0"/>
              </a:spcAft>
              <a:buSzPts val="1600"/>
              <a:buChar char="–"/>
              <a:defRPr/>
            </a:lvl4pPr>
            <a:lvl5pPr indent="-330200" lvl="4" marL="2286000" rtl="0">
              <a:spcBef>
                <a:spcPts val="400"/>
              </a:spcBef>
              <a:spcAft>
                <a:spcPts val="0"/>
              </a:spcAft>
              <a:buSzPts val="1600"/>
              <a:buChar char="»"/>
              <a:defRPr/>
            </a:lvl5pPr>
            <a:lvl6pPr indent="-330200" lvl="5" marL="27432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6pPr>
            <a:lvl7pPr indent="-330200" lvl="6" marL="32004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7pPr>
            <a:lvl8pPr indent="-330200" lvl="7" marL="36576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8pPr>
            <a:lvl9pPr indent="-330200" lvl="8" marL="41148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/>
        </p:txBody>
      </p:sp>
      <p:sp>
        <p:nvSpPr>
          <p:cNvPr id="46" name="Google Shape;46;p3"/>
          <p:cNvSpPr txBox="1"/>
          <p:nvPr>
            <p:ph idx="5" type="title"/>
          </p:nvPr>
        </p:nvSpPr>
        <p:spPr>
          <a:xfrm>
            <a:off x="10261700" y="3337125"/>
            <a:ext cx="1903200" cy="135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/>
        </p:txBody>
      </p:sp>
      <p:sp>
        <p:nvSpPr>
          <p:cNvPr id="47" name="Google Shape;47;p3"/>
          <p:cNvSpPr txBox="1"/>
          <p:nvPr>
            <p:ph idx="6" type="subTitle"/>
          </p:nvPr>
        </p:nvSpPr>
        <p:spPr>
          <a:xfrm>
            <a:off x="5378975" y="5781750"/>
            <a:ext cx="3084600" cy="4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2500"/>
              <a:buNone/>
              <a:defRPr/>
            </a:lvl1pPr>
            <a:lvl2pPr lvl="1" rtl="0" algn="ctr">
              <a:spcBef>
                <a:spcPts val="56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48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8" name="Google Shape;48;p3"/>
          <p:cNvSpPr txBox="1"/>
          <p:nvPr>
            <p:ph idx="7" type="body"/>
          </p:nvPr>
        </p:nvSpPr>
        <p:spPr>
          <a:xfrm>
            <a:off x="5378938" y="6548175"/>
            <a:ext cx="3084600" cy="242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Char char="•"/>
              <a:defRPr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30200" lvl="1" marL="914400" rtl="0">
              <a:spcBef>
                <a:spcPts val="560"/>
              </a:spcBef>
              <a:spcAft>
                <a:spcPts val="0"/>
              </a:spcAft>
              <a:buSzPts val="1600"/>
              <a:buChar char="–"/>
              <a:defRPr/>
            </a:lvl2pPr>
            <a:lvl3pPr indent="-330200" lvl="2" marL="1371600" rtl="0">
              <a:spcBef>
                <a:spcPts val="48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rtl="0">
              <a:spcBef>
                <a:spcPts val="400"/>
              </a:spcBef>
              <a:spcAft>
                <a:spcPts val="0"/>
              </a:spcAft>
              <a:buSzPts val="1600"/>
              <a:buChar char="–"/>
              <a:defRPr/>
            </a:lvl4pPr>
            <a:lvl5pPr indent="-330200" lvl="4" marL="2286000" rtl="0">
              <a:spcBef>
                <a:spcPts val="400"/>
              </a:spcBef>
              <a:spcAft>
                <a:spcPts val="0"/>
              </a:spcAft>
              <a:buSzPts val="1600"/>
              <a:buChar char="»"/>
              <a:defRPr/>
            </a:lvl5pPr>
            <a:lvl6pPr indent="-330200" lvl="5" marL="27432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6pPr>
            <a:lvl7pPr indent="-330200" lvl="6" marL="32004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7pPr>
            <a:lvl8pPr indent="-330200" lvl="7" marL="36576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8pPr>
            <a:lvl9pPr indent="-330200" lvl="8" marL="41148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/>
        </p:txBody>
      </p:sp>
      <p:sp>
        <p:nvSpPr>
          <p:cNvPr id="49" name="Google Shape;49;p3"/>
          <p:cNvSpPr txBox="1"/>
          <p:nvPr>
            <p:ph idx="8" type="title"/>
          </p:nvPr>
        </p:nvSpPr>
        <p:spPr>
          <a:xfrm>
            <a:off x="5949625" y="3337125"/>
            <a:ext cx="1903200" cy="135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6F6F6"/>
              </a:buClr>
              <a:buSzPts val="7000"/>
              <a:buNone/>
              <a:defRPr sz="7000">
                <a:solidFill>
                  <a:srgbClr val="F6F6F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/>
        </p:txBody>
      </p:sp>
      <p:sp>
        <p:nvSpPr>
          <p:cNvPr id="50" name="Google Shape;50;p3"/>
          <p:cNvSpPr txBox="1"/>
          <p:nvPr>
            <p:ph idx="9" type="subTitle"/>
          </p:nvPr>
        </p:nvSpPr>
        <p:spPr>
          <a:xfrm>
            <a:off x="13964100" y="5781750"/>
            <a:ext cx="3084600" cy="4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2500"/>
              <a:buNone/>
              <a:defRPr/>
            </a:lvl1pPr>
            <a:lvl2pPr lvl="1" rtl="0" algn="ctr">
              <a:spcBef>
                <a:spcPts val="56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48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1" name="Google Shape;51;p3"/>
          <p:cNvSpPr txBox="1"/>
          <p:nvPr>
            <p:ph idx="13" type="body"/>
          </p:nvPr>
        </p:nvSpPr>
        <p:spPr>
          <a:xfrm>
            <a:off x="13964063" y="6548175"/>
            <a:ext cx="3084600" cy="242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Char char="•"/>
              <a:defRPr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30200" lvl="1" marL="914400" rtl="0">
              <a:spcBef>
                <a:spcPts val="560"/>
              </a:spcBef>
              <a:spcAft>
                <a:spcPts val="0"/>
              </a:spcAft>
              <a:buSzPts val="1600"/>
              <a:buChar char="–"/>
              <a:defRPr/>
            </a:lvl2pPr>
            <a:lvl3pPr indent="-330200" lvl="2" marL="1371600" rtl="0">
              <a:spcBef>
                <a:spcPts val="48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rtl="0">
              <a:spcBef>
                <a:spcPts val="400"/>
              </a:spcBef>
              <a:spcAft>
                <a:spcPts val="0"/>
              </a:spcAft>
              <a:buSzPts val="1600"/>
              <a:buChar char="–"/>
              <a:defRPr/>
            </a:lvl4pPr>
            <a:lvl5pPr indent="-330200" lvl="4" marL="2286000" rtl="0">
              <a:spcBef>
                <a:spcPts val="400"/>
              </a:spcBef>
              <a:spcAft>
                <a:spcPts val="0"/>
              </a:spcAft>
              <a:buSzPts val="1600"/>
              <a:buChar char="»"/>
              <a:defRPr/>
            </a:lvl5pPr>
            <a:lvl6pPr indent="-330200" lvl="5" marL="27432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6pPr>
            <a:lvl7pPr indent="-330200" lvl="6" marL="32004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7pPr>
            <a:lvl8pPr indent="-330200" lvl="7" marL="36576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8pPr>
            <a:lvl9pPr indent="-330200" lvl="8" marL="4114800" rtl="0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/>
        </p:txBody>
      </p:sp>
      <p:sp>
        <p:nvSpPr>
          <p:cNvPr id="52" name="Google Shape;52;p3"/>
          <p:cNvSpPr txBox="1"/>
          <p:nvPr>
            <p:ph idx="14" type="title"/>
          </p:nvPr>
        </p:nvSpPr>
        <p:spPr>
          <a:xfrm>
            <a:off x="14534750" y="3337125"/>
            <a:ext cx="1903200" cy="135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6F6F6"/>
              </a:buClr>
              <a:buSzPts val="7000"/>
              <a:buNone/>
              <a:defRPr sz="7000">
                <a:solidFill>
                  <a:srgbClr val="F6F6F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/>
        </p:txBody>
      </p:sp>
      <p:sp>
        <p:nvSpPr>
          <p:cNvPr id="53" name="Google Shape;53;p3"/>
          <p:cNvSpPr txBox="1"/>
          <p:nvPr>
            <p:ph idx="15" type="body"/>
          </p:nvPr>
        </p:nvSpPr>
        <p:spPr>
          <a:xfrm>
            <a:off x="15331475" y="917475"/>
            <a:ext cx="1903200" cy="60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6550" lvl="0" marL="457200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Inter"/>
              <a:buChar char="•"/>
              <a:defRPr b="0" sz="1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36550" lvl="1" marL="914400" algn="r">
              <a:spcBef>
                <a:spcPts val="560"/>
              </a:spcBef>
              <a:spcAft>
                <a:spcPts val="0"/>
              </a:spcAft>
              <a:buSzPts val="1700"/>
              <a:buChar char="–"/>
              <a:defRPr sz="1700"/>
            </a:lvl2pPr>
            <a:lvl3pPr indent="-336550" lvl="2" marL="1371600" algn="r">
              <a:spcBef>
                <a:spcPts val="480"/>
              </a:spcBef>
              <a:spcAft>
                <a:spcPts val="0"/>
              </a:spcAft>
              <a:buSzPts val="1700"/>
              <a:buChar char="•"/>
              <a:defRPr sz="1700"/>
            </a:lvl3pPr>
            <a:lvl4pPr indent="-336550" lvl="3" marL="1828800" algn="r">
              <a:spcBef>
                <a:spcPts val="400"/>
              </a:spcBef>
              <a:spcAft>
                <a:spcPts val="0"/>
              </a:spcAft>
              <a:buSzPts val="1700"/>
              <a:buChar char="–"/>
              <a:defRPr sz="1700"/>
            </a:lvl4pPr>
            <a:lvl5pPr indent="-336550" lvl="4" marL="2286000" algn="r">
              <a:spcBef>
                <a:spcPts val="400"/>
              </a:spcBef>
              <a:spcAft>
                <a:spcPts val="0"/>
              </a:spcAft>
              <a:buSzPts val="1700"/>
              <a:buChar char="»"/>
              <a:defRPr sz="1700"/>
            </a:lvl5pPr>
            <a:lvl6pPr indent="-336550" lvl="5" marL="2743200" algn="r">
              <a:spcBef>
                <a:spcPts val="400"/>
              </a:spcBef>
              <a:spcAft>
                <a:spcPts val="0"/>
              </a:spcAft>
              <a:buSzPts val="1700"/>
              <a:buChar char="•"/>
              <a:defRPr sz="1700"/>
            </a:lvl6pPr>
            <a:lvl7pPr indent="-336550" lvl="6" marL="3200400" algn="r">
              <a:spcBef>
                <a:spcPts val="400"/>
              </a:spcBef>
              <a:spcAft>
                <a:spcPts val="0"/>
              </a:spcAft>
              <a:buSzPts val="1700"/>
              <a:buChar char="•"/>
              <a:defRPr sz="1700"/>
            </a:lvl7pPr>
            <a:lvl8pPr indent="-336550" lvl="7" marL="3657600" algn="r">
              <a:spcBef>
                <a:spcPts val="400"/>
              </a:spcBef>
              <a:spcAft>
                <a:spcPts val="0"/>
              </a:spcAft>
              <a:buSzPts val="1700"/>
              <a:buChar char="•"/>
              <a:defRPr sz="1700"/>
            </a:lvl8pPr>
            <a:lvl9pPr indent="-336550" lvl="8" marL="4114800" algn="r">
              <a:spcBef>
                <a:spcPts val="400"/>
              </a:spcBef>
              <a:spcAft>
                <a:spcPts val="0"/>
              </a:spcAft>
              <a:buSzPts val="1700"/>
              <a:buChar char="•"/>
              <a:defRPr sz="1700"/>
            </a:lvl9pPr>
          </a:lstStyle>
          <a:p/>
        </p:txBody>
      </p:sp>
      <p:sp>
        <p:nvSpPr>
          <p:cNvPr id="54" name="Google Shape;54;p3"/>
          <p:cNvSpPr txBox="1"/>
          <p:nvPr>
            <p:ph idx="16" type="subTitle"/>
          </p:nvPr>
        </p:nvSpPr>
        <p:spPr>
          <a:xfrm>
            <a:off x="900400" y="1319475"/>
            <a:ext cx="2904000" cy="60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Inter"/>
              <a:buNone/>
              <a:defRPr b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5" name="Google Shape;55;p3"/>
          <p:cNvSpPr txBox="1"/>
          <p:nvPr>
            <p:ph idx="17" type="title"/>
          </p:nvPr>
        </p:nvSpPr>
        <p:spPr>
          <a:xfrm>
            <a:off x="900400" y="515475"/>
            <a:ext cx="5299500" cy="80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4"/>
          <p:cNvGrpSpPr/>
          <p:nvPr/>
        </p:nvGrpSpPr>
        <p:grpSpPr>
          <a:xfrm>
            <a:off x="1470388" y="2055513"/>
            <a:ext cx="8683130" cy="2422292"/>
            <a:chOff x="0" y="-47625"/>
            <a:chExt cx="1554000" cy="433512"/>
          </a:xfrm>
        </p:grpSpPr>
        <p:sp>
          <p:nvSpPr>
            <p:cNvPr id="58" name="Google Shape;58;p4"/>
            <p:cNvSpPr/>
            <p:nvPr/>
          </p:nvSpPr>
          <p:spPr>
            <a:xfrm>
              <a:off x="0" y="0"/>
              <a:ext cx="1553989" cy="385887"/>
            </a:xfrm>
            <a:custGeom>
              <a:rect b="b" l="l" r="r" t="t"/>
              <a:pathLst>
                <a:path extrusionOk="0" h="385887" w="1553989">
                  <a:moveTo>
                    <a:pt x="0" y="0"/>
                  </a:moveTo>
                  <a:lnTo>
                    <a:pt x="1553989" y="0"/>
                  </a:lnTo>
                  <a:lnTo>
                    <a:pt x="1553989" y="385887"/>
                  </a:lnTo>
                  <a:lnTo>
                    <a:pt x="0" y="38588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9218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4"/>
            <p:cNvSpPr txBox="1"/>
            <p:nvPr/>
          </p:nvSpPr>
          <p:spPr>
            <a:xfrm>
              <a:off x="0" y="-47625"/>
              <a:ext cx="1554000" cy="43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" name="Google Shape;60;p4"/>
          <p:cNvGrpSpPr/>
          <p:nvPr/>
        </p:nvGrpSpPr>
        <p:grpSpPr>
          <a:xfrm>
            <a:off x="1470388" y="4492408"/>
            <a:ext cx="8683130" cy="2422292"/>
            <a:chOff x="0" y="-47625"/>
            <a:chExt cx="1554000" cy="433512"/>
          </a:xfrm>
        </p:grpSpPr>
        <p:sp>
          <p:nvSpPr>
            <p:cNvPr id="61" name="Google Shape;61;p4"/>
            <p:cNvSpPr/>
            <p:nvPr/>
          </p:nvSpPr>
          <p:spPr>
            <a:xfrm>
              <a:off x="0" y="0"/>
              <a:ext cx="1553989" cy="385887"/>
            </a:xfrm>
            <a:custGeom>
              <a:rect b="b" l="l" r="r" t="t"/>
              <a:pathLst>
                <a:path extrusionOk="0" h="385887" w="1553989">
                  <a:moveTo>
                    <a:pt x="0" y="0"/>
                  </a:moveTo>
                  <a:lnTo>
                    <a:pt x="1553989" y="0"/>
                  </a:lnTo>
                  <a:lnTo>
                    <a:pt x="1553989" y="385887"/>
                  </a:lnTo>
                  <a:lnTo>
                    <a:pt x="0" y="38588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9218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4"/>
            <p:cNvSpPr txBox="1"/>
            <p:nvPr/>
          </p:nvSpPr>
          <p:spPr>
            <a:xfrm>
              <a:off x="0" y="-47625"/>
              <a:ext cx="1554000" cy="43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" name="Google Shape;63;p4"/>
          <p:cNvGrpSpPr/>
          <p:nvPr/>
        </p:nvGrpSpPr>
        <p:grpSpPr>
          <a:xfrm>
            <a:off x="1470388" y="6929303"/>
            <a:ext cx="8683130" cy="2422292"/>
            <a:chOff x="0" y="-47625"/>
            <a:chExt cx="1554000" cy="433512"/>
          </a:xfrm>
        </p:grpSpPr>
        <p:sp>
          <p:nvSpPr>
            <p:cNvPr id="64" name="Google Shape;64;p4"/>
            <p:cNvSpPr/>
            <p:nvPr/>
          </p:nvSpPr>
          <p:spPr>
            <a:xfrm>
              <a:off x="0" y="0"/>
              <a:ext cx="1553989" cy="385887"/>
            </a:xfrm>
            <a:custGeom>
              <a:rect b="b" l="l" r="r" t="t"/>
              <a:pathLst>
                <a:path extrusionOk="0" h="385887" w="1553989">
                  <a:moveTo>
                    <a:pt x="0" y="0"/>
                  </a:moveTo>
                  <a:lnTo>
                    <a:pt x="1553989" y="0"/>
                  </a:lnTo>
                  <a:lnTo>
                    <a:pt x="1553989" y="385887"/>
                  </a:lnTo>
                  <a:lnTo>
                    <a:pt x="0" y="38588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9218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4"/>
            <p:cNvSpPr txBox="1"/>
            <p:nvPr/>
          </p:nvSpPr>
          <p:spPr>
            <a:xfrm>
              <a:off x="0" y="-47625"/>
              <a:ext cx="1554000" cy="43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" name="Google Shape;66;p4"/>
          <p:cNvGrpSpPr/>
          <p:nvPr/>
        </p:nvGrpSpPr>
        <p:grpSpPr>
          <a:xfrm>
            <a:off x="12750654" y="2055513"/>
            <a:ext cx="2140610" cy="2422292"/>
            <a:chOff x="0" y="-47625"/>
            <a:chExt cx="383100" cy="433512"/>
          </a:xfrm>
        </p:grpSpPr>
        <p:sp>
          <p:nvSpPr>
            <p:cNvPr id="67" name="Google Shape;67;p4"/>
            <p:cNvSpPr/>
            <p:nvPr/>
          </p:nvSpPr>
          <p:spPr>
            <a:xfrm>
              <a:off x="0" y="0"/>
              <a:ext cx="382996" cy="385887"/>
            </a:xfrm>
            <a:custGeom>
              <a:rect b="b" l="l" r="r" t="t"/>
              <a:pathLst>
                <a:path extrusionOk="0" h="385887" w="382996">
                  <a:moveTo>
                    <a:pt x="0" y="0"/>
                  </a:moveTo>
                  <a:lnTo>
                    <a:pt x="382996" y="0"/>
                  </a:lnTo>
                  <a:lnTo>
                    <a:pt x="382996" y="385887"/>
                  </a:lnTo>
                  <a:lnTo>
                    <a:pt x="0" y="385887"/>
                  </a:lnTo>
                  <a:close/>
                </a:path>
              </a:pathLst>
            </a:custGeom>
            <a:solidFill>
              <a:srgbClr val="09218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4"/>
            <p:cNvSpPr txBox="1"/>
            <p:nvPr/>
          </p:nvSpPr>
          <p:spPr>
            <a:xfrm>
              <a:off x="0" y="-47625"/>
              <a:ext cx="383100" cy="43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" name="Google Shape;69;p4"/>
          <p:cNvGrpSpPr/>
          <p:nvPr/>
        </p:nvGrpSpPr>
        <p:grpSpPr>
          <a:xfrm>
            <a:off x="15119277" y="2055513"/>
            <a:ext cx="2140610" cy="2422292"/>
            <a:chOff x="0" y="-47625"/>
            <a:chExt cx="383100" cy="433512"/>
          </a:xfrm>
        </p:grpSpPr>
        <p:sp>
          <p:nvSpPr>
            <p:cNvPr id="70" name="Google Shape;70;p4"/>
            <p:cNvSpPr/>
            <p:nvPr/>
          </p:nvSpPr>
          <p:spPr>
            <a:xfrm>
              <a:off x="0" y="0"/>
              <a:ext cx="382996" cy="385887"/>
            </a:xfrm>
            <a:custGeom>
              <a:rect b="b" l="l" r="r" t="t"/>
              <a:pathLst>
                <a:path extrusionOk="0" h="385887" w="382996">
                  <a:moveTo>
                    <a:pt x="0" y="0"/>
                  </a:moveTo>
                  <a:lnTo>
                    <a:pt x="382996" y="0"/>
                  </a:lnTo>
                  <a:lnTo>
                    <a:pt x="382996" y="385887"/>
                  </a:lnTo>
                  <a:lnTo>
                    <a:pt x="0" y="385887"/>
                  </a:lnTo>
                  <a:close/>
                </a:path>
              </a:pathLst>
            </a:custGeom>
            <a:solidFill>
              <a:srgbClr val="09218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4"/>
            <p:cNvSpPr txBox="1"/>
            <p:nvPr/>
          </p:nvSpPr>
          <p:spPr>
            <a:xfrm>
              <a:off x="0" y="-47625"/>
              <a:ext cx="383100" cy="43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" name="Google Shape;72;p4"/>
          <p:cNvGrpSpPr/>
          <p:nvPr/>
        </p:nvGrpSpPr>
        <p:grpSpPr>
          <a:xfrm>
            <a:off x="12750654" y="4492408"/>
            <a:ext cx="2140610" cy="2422292"/>
            <a:chOff x="0" y="-47625"/>
            <a:chExt cx="383100" cy="433512"/>
          </a:xfrm>
        </p:grpSpPr>
        <p:sp>
          <p:nvSpPr>
            <p:cNvPr id="73" name="Google Shape;73;p4"/>
            <p:cNvSpPr/>
            <p:nvPr/>
          </p:nvSpPr>
          <p:spPr>
            <a:xfrm>
              <a:off x="0" y="0"/>
              <a:ext cx="382996" cy="385887"/>
            </a:xfrm>
            <a:custGeom>
              <a:rect b="b" l="l" r="r" t="t"/>
              <a:pathLst>
                <a:path extrusionOk="0" h="385887" w="382996">
                  <a:moveTo>
                    <a:pt x="0" y="0"/>
                  </a:moveTo>
                  <a:lnTo>
                    <a:pt x="382996" y="0"/>
                  </a:lnTo>
                  <a:lnTo>
                    <a:pt x="382996" y="385887"/>
                  </a:lnTo>
                  <a:lnTo>
                    <a:pt x="0" y="385887"/>
                  </a:lnTo>
                  <a:close/>
                </a:path>
              </a:pathLst>
            </a:custGeom>
            <a:solidFill>
              <a:srgbClr val="09218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4"/>
            <p:cNvSpPr txBox="1"/>
            <p:nvPr/>
          </p:nvSpPr>
          <p:spPr>
            <a:xfrm>
              <a:off x="0" y="-47625"/>
              <a:ext cx="383100" cy="43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" name="Google Shape;75;p4"/>
          <p:cNvGrpSpPr/>
          <p:nvPr/>
        </p:nvGrpSpPr>
        <p:grpSpPr>
          <a:xfrm>
            <a:off x="15119277" y="4492408"/>
            <a:ext cx="2140610" cy="2422292"/>
            <a:chOff x="0" y="-47625"/>
            <a:chExt cx="383100" cy="433512"/>
          </a:xfrm>
        </p:grpSpPr>
        <p:sp>
          <p:nvSpPr>
            <p:cNvPr id="76" name="Google Shape;76;p4"/>
            <p:cNvSpPr/>
            <p:nvPr/>
          </p:nvSpPr>
          <p:spPr>
            <a:xfrm>
              <a:off x="0" y="0"/>
              <a:ext cx="382996" cy="385887"/>
            </a:xfrm>
            <a:custGeom>
              <a:rect b="b" l="l" r="r" t="t"/>
              <a:pathLst>
                <a:path extrusionOk="0" h="385887" w="382996">
                  <a:moveTo>
                    <a:pt x="0" y="0"/>
                  </a:moveTo>
                  <a:lnTo>
                    <a:pt x="382996" y="0"/>
                  </a:lnTo>
                  <a:lnTo>
                    <a:pt x="382996" y="385887"/>
                  </a:lnTo>
                  <a:lnTo>
                    <a:pt x="0" y="385887"/>
                  </a:lnTo>
                  <a:close/>
                </a:path>
              </a:pathLst>
            </a:custGeom>
            <a:solidFill>
              <a:srgbClr val="09218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4"/>
            <p:cNvSpPr txBox="1"/>
            <p:nvPr/>
          </p:nvSpPr>
          <p:spPr>
            <a:xfrm>
              <a:off x="0" y="-47625"/>
              <a:ext cx="383100" cy="43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" name="Google Shape;78;p4"/>
          <p:cNvGrpSpPr/>
          <p:nvPr/>
        </p:nvGrpSpPr>
        <p:grpSpPr>
          <a:xfrm>
            <a:off x="12750654" y="6929303"/>
            <a:ext cx="2140610" cy="2422292"/>
            <a:chOff x="0" y="-47625"/>
            <a:chExt cx="383100" cy="433512"/>
          </a:xfrm>
        </p:grpSpPr>
        <p:sp>
          <p:nvSpPr>
            <p:cNvPr id="79" name="Google Shape;79;p4"/>
            <p:cNvSpPr/>
            <p:nvPr/>
          </p:nvSpPr>
          <p:spPr>
            <a:xfrm>
              <a:off x="0" y="0"/>
              <a:ext cx="382996" cy="385887"/>
            </a:xfrm>
            <a:custGeom>
              <a:rect b="b" l="l" r="r" t="t"/>
              <a:pathLst>
                <a:path extrusionOk="0" h="385887" w="382996">
                  <a:moveTo>
                    <a:pt x="0" y="0"/>
                  </a:moveTo>
                  <a:lnTo>
                    <a:pt x="382996" y="0"/>
                  </a:lnTo>
                  <a:lnTo>
                    <a:pt x="382996" y="385887"/>
                  </a:lnTo>
                  <a:lnTo>
                    <a:pt x="0" y="385887"/>
                  </a:lnTo>
                  <a:close/>
                </a:path>
              </a:pathLst>
            </a:custGeom>
            <a:solidFill>
              <a:srgbClr val="09218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4"/>
            <p:cNvSpPr txBox="1"/>
            <p:nvPr/>
          </p:nvSpPr>
          <p:spPr>
            <a:xfrm>
              <a:off x="0" y="-47625"/>
              <a:ext cx="383100" cy="43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" name="Google Shape;81;p4"/>
          <p:cNvGrpSpPr/>
          <p:nvPr/>
        </p:nvGrpSpPr>
        <p:grpSpPr>
          <a:xfrm>
            <a:off x="15119277" y="6929303"/>
            <a:ext cx="2140610" cy="2422292"/>
            <a:chOff x="0" y="-47625"/>
            <a:chExt cx="383100" cy="433512"/>
          </a:xfrm>
        </p:grpSpPr>
        <p:sp>
          <p:nvSpPr>
            <p:cNvPr id="82" name="Google Shape;82;p4"/>
            <p:cNvSpPr/>
            <p:nvPr/>
          </p:nvSpPr>
          <p:spPr>
            <a:xfrm>
              <a:off x="0" y="0"/>
              <a:ext cx="382996" cy="385887"/>
            </a:xfrm>
            <a:custGeom>
              <a:rect b="b" l="l" r="r" t="t"/>
              <a:pathLst>
                <a:path extrusionOk="0" h="385887" w="382996">
                  <a:moveTo>
                    <a:pt x="0" y="0"/>
                  </a:moveTo>
                  <a:lnTo>
                    <a:pt x="382996" y="0"/>
                  </a:lnTo>
                  <a:lnTo>
                    <a:pt x="382996" y="385887"/>
                  </a:lnTo>
                  <a:lnTo>
                    <a:pt x="0" y="385887"/>
                  </a:lnTo>
                  <a:close/>
                </a:path>
              </a:pathLst>
            </a:custGeom>
            <a:solidFill>
              <a:srgbClr val="09218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4"/>
            <p:cNvSpPr txBox="1"/>
            <p:nvPr/>
          </p:nvSpPr>
          <p:spPr>
            <a:xfrm>
              <a:off x="0" y="-47625"/>
              <a:ext cx="383100" cy="43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" name="Google Shape;84;p4"/>
          <p:cNvGrpSpPr/>
          <p:nvPr/>
        </p:nvGrpSpPr>
        <p:grpSpPr>
          <a:xfrm>
            <a:off x="716832" y="2636411"/>
            <a:ext cx="1507094" cy="1507094"/>
            <a:chOff x="0" y="0"/>
            <a:chExt cx="812800" cy="812800"/>
          </a:xfrm>
        </p:grpSpPr>
        <p:sp>
          <p:nvSpPr>
            <p:cNvPr id="85" name="Google Shape;85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FE7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4"/>
            <p:cNvSpPr txBox="1"/>
            <p:nvPr/>
          </p:nvSpPr>
          <p:spPr>
            <a:xfrm>
              <a:off x="76200" y="95250"/>
              <a:ext cx="660300" cy="64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5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4"/>
          <p:cNvGrpSpPr/>
          <p:nvPr/>
        </p:nvGrpSpPr>
        <p:grpSpPr>
          <a:xfrm>
            <a:off x="716832" y="5083050"/>
            <a:ext cx="1507094" cy="1507094"/>
            <a:chOff x="0" y="0"/>
            <a:chExt cx="812800" cy="812800"/>
          </a:xfrm>
        </p:grpSpPr>
        <p:sp>
          <p:nvSpPr>
            <p:cNvPr id="88" name="Google Shape;88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FE7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4"/>
            <p:cNvSpPr txBox="1"/>
            <p:nvPr/>
          </p:nvSpPr>
          <p:spPr>
            <a:xfrm>
              <a:off x="76200" y="95250"/>
              <a:ext cx="660300" cy="64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5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" name="Google Shape;90;p4"/>
          <p:cNvGrpSpPr/>
          <p:nvPr/>
        </p:nvGrpSpPr>
        <p:grpSpPr>
          <a:xfrm>
            <a:off x="716832" y="7533819"/>
            <a:ext cx="1507094" cy="1507094"/>
            <a:chOff x="0" y="0"/>
            <a:chExt cx="812800" cy="812800"/>
          </a:xfrm>
        </p:grpSpPr>
        <p:sp>
          <p:nvSpPr>
            <p:cNvPr id="91" name="Google Shape;91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FE7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4"/>
            <p:cNvSpPr txBox="1"/>
            <p:nvPr/>
          </p:nvSpPr>
          <p:spPr>
            <a:xfrm>
              <a:off x="76200" y="95250"/>
              <a:ext cx="660300" cy="64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5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3" name="Google Shape;93;p4"/>
          <p:cNvSpPr/>
          <p:nvPr/>
        </p:nvSpPr>
        <p:spPr>
          <a:xfrm>
            <a:off x="15639998" y="2903409"/>
            <a:ext cx="1098580" cy="1096583"/>
          </a:xfrm>
          <a:custGeom>
            <a:rect b="b" l="l" r="r" t="t"/>
            <a:pathLst>
              <a:path extrusionOk="0" h="1096583" w="1098580">
                <a:moveTo>
                  <a:pt x="0" y="0"/>
                </a:moveTo>
                <a:lnTo>
                  <a:pt x="1098581" y="0"/>
                </a:lnTo>
                <a:lnTo>
                  <a:pt x="1098581" y="1096583"/>
                </a:lnTo>
                <a:lnTo>
                  <a:pt x="0" y="10965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4"/>
          <p:cNvSpPr/>
          <p:nvPr/>
        </p:nvSpPr>
        <p:spPr>
          <a:xfrm>
            <a:off x="12864874" y="2636411"/>
            <a:ext cx="1911582" cy="1385639"/>
          </a:xfrm>
          <a:custGeom>
            <a:rect b="b" l="l" r="r" t="t"/>
            <a:pathLst>
              <a:path extrusionOk="0" h="1385639" w="1911582">
                <a:moveTo>
                  <a:pt x="0" y="0"/>
                </a:moveTo>
                <a:lnTo>
                  <a:pt x="1911582" y="0"/>
                </a:lnTo>
                <a:lnTo>
                  <a:pt x="1911582" y="1385640"/>
                </a:lnTo>
                <a:lnTo>
                  <a:pt x="0" y="13856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0785" l="-16169" r="-14638" t="-5026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4"/>
          <p:cNvSpPr/>
          <p:nvPr/>
        </p:nvSpPr>
        <p:spPr>
          <a:xfrm>
            <a:off x="13271375" y="5288314"/>
            <a:ext cx="1098580" cy="1096583"/>
          </a:xfrm>
          <a:custGeom>
            <a:rect b="b" l="l" r="r" t="t"/>
            <a:pathLst>
              <a:path extrusionOk="0" h="1096583" w="1098580">
                <a:moveTo>
                  <a:pt x="0" y="0"/>
                </a:moveTo>
                <a:lnTo>
                  <a:pt x="1098580" y="0"/>
                </a:lnTo>
                <a:lnTo>
                  <a:pt x="1098580" y="1096583"/>
                </a:lnTo>
                <a:lnTo>
                  <a:pt x="0" y="10965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4"/>
          <p:cNvSpPr/>
          <p:nvPr/>
        </p:nvSpPr>
        <p:spPr>
          <a:xfrm>
            <a:off x="13271375" y="7739083"/>
            <a:ext cx="1098580" cy="1096583"/>
          </a:xfrm>
          <a:custGeom>
            <a:rect b="b" l="l" r="r" t="t"/>
            <a:pathLst>
              <a:path extrusionOk="0" h="1096583" w="1098580">
                <a:moveTo>
                  <a:pt x="0" y="0"/>
                </a:moveTo>
                <a:lnTo>
                  <a:pt x="1098580" y="0"/>
                </a:lnTo>
                <a:lnTo>
                  <a:pt x="1098580" y="1096583"/>
                </a:lnTo>
                <a:lnTo>
                  <a:pt x="0" y="10965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4"/>
          <p:cNvSpPr/>
          <p:nvPr/>
        </p:nvSpPr>
        <p:spPr>
          <a:xfrm>
            <a:off x="15233497" y="4999258"/>
            <a:ext cx="1911582" cy="1385639"/>
          </a:xfrm>
          <a:custGeom>
            <a:rect b="b" l="l" r="r" t="t"/>
            <a:pathLst>
              <a:path extrusionOk="0" h="1385639" w="1911582">
                <a:moveTo>
                  <a:pt x="0" y="0"/>
                </a:moveTo>
                <a:lnTo>
                  <a:pt x="1911583" y="0"/>
                </a:lnTo>
                <a:lnTo>
                  <a:pt x="1911583" y="1385639"/>
                </a:lnTo>
                <a:lnTo>
                  <a:pt x="0" y="13856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0785" l="-16169" r="-14638" t="-5026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4"/>
          <p:cNvSpPr/>
          <p:nvPr/>
        </p:nvSpPr>
        <p:spPr>
          <a:xfrm>
            <a:off x="15233497" y="7524294"/>
            <a:ext cx="1911582" cy="1385639"/>
          </a:xfrm>
          <a:custGeom>
            <a:rect b="b" l="l" r="r" t="t"/>
            <a:pathLst>
              <a:path extrusionOk="0" h="1385639" w="1911582">
                <a:moveTo>
                  <a:pt x="0" y="0"/>
                </a:moveTo>
                <a:lnTo>
                  <a:pt x="1911583" y="0"/>
                </a:lnTo>
                <a:lnTo>
                  <a:pt x="1911583" y="1385640"/>
                </a:lnTo>
                <a:lnTo>
                  <a:pt x="0" y="13856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0785" l="-16169" r="-14638" t="-5026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9" name="Google Shape;99;p4"/>
          <p:cNvGrpSpPr/>
          <p:nvPr/>
        </p:nvGrpSpPr>
        <p:grpSpPr>
          <a:xfrm>
            <a:off x="10382030" y="2066719"/>
            <a:ext cx="2140610" cy="2422292"/>
            <a:chOff x="0" y="-47625"/>
            <a:chExt cx="383100" cy="433512"/>
          </a:xfrm>
        </p:grpSpPr>
        <p:sp>
          <p:nvSpPr>
            <p:cNvPr id="100" name="Google Shape;100;p4"/>
            <p:cNvSpPr/>
            <p:nvPr/>
          </p:nvSpPr>
          <p:spPr>
            <a:xfrm>
              <a:off x="0" y="0"/>
              <a:ext cx="382996" cy="385887"/>
            </a:xfrm>
            <a:custGeom>
              <a:rect b="b" l="l" r="r" t="t"/>
              <a:pathLst>
                <a:path extrusionOk="0" h="385887" w="382996">
                  <a:moveTo>
                    <a:pt x="0" y="0"/>
                  </a:moveTo>
                  <a:lnTo>
                    <a:pt x="382996" y="0"/>
                  </a:lnTo>
                  <a:lnTo>
                    <a:pt x="382996" y="385887"/>
                  </a:lnTo>
                  <a:lnTo>
                    <a:pt x="0" y="385887"/>
                  </a:lnTo>
                  <a:close/>
                </a:path>
              </a:pathLst>
            </a:custGeom>
            <a:solidFill>
              <a:srgbClr val="09218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4"/>
            <p:cNvSpPr txBox="1"/>
            <p:nvPr/>
          </p:nvSpPr>
          <p:spPr>
            <a:xfrm>
              <a:off x="0" y="-47625"/>
              <a:ext cx="383100" cy="43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" name="Google Shape;102;p4"/>
          <p:cNvGrpSpPr/>
          <p:nvPr/>
        </p:nvGrpSpPr>
        <p:grpSpPr>
          <a:xfrm>
            <a:off x="10382030" y="4503614"/>
            <a:ext cx="2140610" cy="2422292"/>
            <a:chOff x="0" y="-47625"/>
            <a:chExt cx="383100" cy="433512"/>
          </a:xfrm>
        </p:grpSpPr>
        <p:sp>
          <p:nvSpPr>
            <p:cNvPr id="103" name="Google Shape;103;p4"/>
            <p:cNvSpPr/>
            <p:nvPr/>
          </p:nvSpPr>
          <p:spPr>
            <a:xfrm>
              <a:off x="0" y="0"/>
              <a:ext cx="382996" cy="385887"/>
            </a:xfrm>
            <a:custGeom>
              <a:rect b="b" l="l" r="r" t="t"/>
              <a:pathLst>
                <a:path extrusionOk="0" h="385887" w="382996">
                  <a:moveTo>
                    <a:pt x="0" y="0"/>
                  </a:moveTo>
                  <a:lnTo>
                    <a:pt x="382996" y="0"/>
                  </a:lnTo>
                  <a:lnTo>
                    <a:pt x="382996" y="385887"/>
                  </a:lnTo>
                  <a:lnTo>
                    <a:pt x="0" y="385887"/>
                  </a:lnTo>
                  <a:close/>
                </a:path>
              </a:pathLst>
            </a:custGeom>
            <a:solidFill>
              <a:srgbClr val="09218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4"/>
            <p:cNvSpPr txBox="1"/>
            <p:nvPr/>
          </p:nvSpPr>
          <p:spPr>
            <a:xfrm>
              <a:off x="0" y="-47625"/>
              <a:ext cx="383100" cy="43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" name="Google Shape;105;p4"/>
          <p:cNvGrpSpPr/>
          <p:nvPr/>
        </p:nvGrpSpPr>
        <p:grpSpPr>
          <a:xfrm>
            <a:off x="10382030" y="6940509"/>
            <a:ext cx="2140610" cy="2422292"/>
            <a:chOff x="0" y="-47625"/>
            <a:chExt cx="383100" cy="433512"/>
          </a:xfrm>
        </p:grpSpPr>
        <p:sp>
          <p:nvSpPr>
            <p:cNvPr id="106" name="Google Shape;106;p4"/>
            <p:cNvSpPr/>
            <p:nvPr/>
          </p:nvSpPr>
          <p:spPr>
            <a:xfrm>
              <a:off x="0" y="0"/>
              <a:ext cx="382996" cy="385887"/>
            </a:xfrm>
            <a:custGeom>
              <a:rect b="b" l="l" r="r" t="t"/>
              <a:pathLst>
                <a:path extrusionOk="0" h="385887" w="382996">
                  <a:moveTo>
                    <a:pt x="0" y="0"/>
                  </a:moveTo>
                  <a:lnTo>
                    <a:pt x="382996" y="0"/>
                  </a:lnTo>
                  <a:lnTo>
                    <a:pt x="382996" y="385887"/>
                  </a:lnTo>
                  <a:lnTo>
                    <a:pt x="0" y="385887"/>
                  </a:lnTo>
                  <a:close/>
                </a:path>
              </a:pathLst>
            </a:custGeom>
            <a:solidFill>
              <a:srgbClr val="09218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4"/>
            <p:cNvSpPr txBox="1"/>
            <p:nvPr/>
          </p:nvSpPr>
          <p:spPr>
            <a:xfrm>
              <a:off x="0" y="-47625"/>
              <a:ext cx="383100" cy="43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8" name="Google Shape;108;p4"/>
          <p:cNvSpPr/>
          <p:nvPr/>
        </p:nvSpPr>
        <p:spPr>
          <a:xfrm>
            <a:off x="10496251" y="2647617"/>
            <a:ext cx="1911582" cy="1385639"/>
          </a:xfrm>
          <a:custGeom>
            <a:rect b="b" l="l" r="r" t="t"/>
            <a:pathLst>
              <a:path extrusionOk="0" h="1385639" w="1911582">
                <a:moveTo>
                  <a:pt x="0" y="0"/>
                </a:moveTo>
                <a:lnTo>
                  <a:pt x="1911582" y="0"/>
                </a:lnTo>
                <a:lnTo>
                  <a:pt x="1911582" y="1385639"/>
                </a:lnTo>
                <a:lnTo>
                  <a:pt x="0" y="13856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0785" l="-16169" r="-14638" t="-5026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4"/>
          <p:cNvSpPr/>
          <p:nvPr/>
        </p:nvSpPr>
        <p:spPr>
          <a:xfrm>
            <a:off x="10902752" y="7750289"/>
            <a:ext cx="1098580" cy="1096583"/>
          </a:xfrm>
          <a:custGeom>
            <a:rect b="b" l="l" r="r" t="t"/>
            <a:pathLst>
              <a:path extrusionOk="0" h="1096583" w="1098580">
                <a:moveTo>
                  <a:pt x="0" y="0"/>
                </a:moveTo>
                <a:lnTo>
                  <a:pt x="1098580" y="0"/>
                </a:lnTo>
                <a:lnTo>
                  <a:pt x="1098580" y="1096583"/>
                </a:lnTo>
                <a:lnTo>
                  <a:pt x="0" y="10965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4"/>
          <p:cNvSpPr/>
          <p:nvPr/>
        </p:nvSpPr>
        <p:spPr>
          <a:xfrm>
            <a:off x="10496251" y="5083050"/>
            <a:ext cx="1911582" cy="1385639"/>
          </a:xfrm>
          <a:custGeom>
            <a:rect b="b" l="l" r="r" t="t"/>
            <a:pathLst>
              <a:path extrusionOk="0" h="1385639" w="1911582">
                <a:moveTo>
                  <a:pt x="0" y="0"/>
                </a:moveTo>
                <a:lnTo>
                  <a:pt x="1911582" y="0"/>
                </a:lnTo>
                <a:lnTo>
                  <a:pt x="1911582" y="1385640"/>
                </a:lnTo>
                <a:lnTo>
                  <a:pt x="0" y="13856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0785" l="-16169" r="-14638" t="-5026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4"/>
          <p:cNvSpPr txBox="1"/>
          <p:nvPr>
            <p:ph idx="1" type="subTitle"/>
          </p:nvPr>
        </p:nvSpPr>
        <p:spPr>
          <a:xfrm>
            <a:off x="900400" y="1319475"/>
            <a:ext cx="2904000" cy="60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Inter"/>
              <a:buNone/>
              <a:defRPr b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2" name="Google Shape;112;p4"/>
          <p:cNvSpPr txBox="1"/>
          <p:nvPr>
            <p:ph type="title"/>
          </p:nvPr>
        </p:nvSpPr>
        <p:spPr>
          <a:xfrm>
            <a:off x="900400" y="515475"/>
            <a:ext cx="5299500" cy="80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/>
        </p:txBody>
      </p:sp>
      <p:sp>
        <p:nvSpPr>
          <p:cNvPr id="113" name="Google Shape;113;p4"/>
          <p:cNvSpPr txBox="1"/>
          <p:nvPr>
            <p:ph idx="2" type="body"/>
          </p:nvPr>
        </p:nvSpPr>
        <p:spPr>
          <a:xfrm>
            <a:off x="15331475" y="917475"/>
            <a:ext cx="1903200" cy="60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6550" lvl="0" marL="457200" rtl="0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Inter"/>
              <a:buChar char="•"/>
              <a:defRPr b="0" sz="1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36550" lvl="1" marL="914400" rtl="0" algn="r">
              <a:spcBef>
                <a:spcPts val="560"/>
              </a:spcBef>
              <a:spcAft>
                <a:spcPts val="0"/>
              </a:spcAft>
              <a:buSzPts val="1700"/>
              <a:buChar char="–"/>
              <a:defRPr sz="1700"/>
            </a:lvl2pPr>
            <a:lvl3pPr indent="-336550" lvl="2" marL="1371600" rtl="0" algn="r">
              <a:spcBef>
                <a:spcPts val="480"/>
              </a:spcBef>
              <a:spcAft>
                <a:spcPts val="0"/>
              </a:spcAft>
              <a:buSzPts val="1700"/>
              <a:buChar char="•"/>
              <a:defRPr sz="1700"/>
            </a:lvl3pPr>
            <a:lvl4pPr indent="-336550" lvl="3" marL="1828800" rtl="0" algn="r">
              <a:spcBef>
                <a:spcPts val="400"/>
              </a:spcBef>
              <a:spcAft>
                <a:spcPts val="0"/>
              </a:spcAft>
              <a:buSzPts val="1700"/>
              <a:buChar char="–"/>
              <a:defRPr sz="1700"/>
            </a:lvl4pPr>
            <a:lvl5pPr indent="-336550" lvl="4" marL="2286000" rtl="0" algn="r">
              <a:spcBef>
                <a:spcPts val="400"/>
              </a:spcBef>
              <a:spcAft>
                <a:spcPts val="0"/>
              </a:spcAft>
              <a:buSzPts val="1700"/>
              <a:buChar char="»"/>
              <a:defRPr sz="1700"/>
            </a:lvl5pPr>
            <a:lvl6pPr indent="-336550" lvl="5" marL="2743200" rtl="0" algn="r">
              <a:spcBef>
                <a:spcPts val="400"/>
              </a:spcBef>
              <a:spcAft>
                <a:spcPts val="0"/>
              </a:spcAft>
              <a:buSzPts val="1700"/>
              <a:buChar char="•"/>
              <a:defRPr sz="1700"/>
            </a:lvl6pPr>
            <a:lvl7pPr indent="-336550" lvl="6" marL="3200400" rtl="0" algn="r">
              <a:spcBef>
                <a:spcPts val="400"/>
              </a:spcBef>
              <a:spcAft>
                <a:spcPts val="0"/>
              </a:spcAft>
              <a:buSzPts val="1700"/>
              <a:buChar char="•"/>
              <a:defRPr sz="1700"/>
            </a:lvl7pPr>
            <a:lvl8pPr indent="-336550" lvl="7" marL="3657600" rtl="0" algn="r">
              <a:spcBef>
                <a:spcPts val="400"/>
              </a:spcBef>
              <a:spcAft>
                <a:spcPts val="0"/>
              </a:spcAft>
              <a:buSzPts val="1700"/>
              <a:buChar char="•"/>
              <a:defRPr sz="1700"/>
            </a:lvl8pPr>
            <a:lvl9pPr indent="-336550" lvl="8" marL="4114800" rtl="0" algn="r">
              <a:spcBef>
                <a:spcPts val="400"/>
              </a:spcBef>
              <a:spcAft>
                <a:spcPts val="0"/>
              </a:spcAft>
              <a:buSzPts val="1700"/>
              <a:buChar char="•"/>
              <a:defRPr sz="1700"/>
            </a:lvl9pPr>
          </a:lstStyle>
          <a:p/>
        </p:txBody>
      </p:sp>
      <p:sp>
        <p:nvSpPr>
          <p:cNvPr id="114" name="Google Shape;114;p4"/>
          <p:cNvSpPr txBox="1"/>
          <p:nvPr>
            <p:ph idx="3" type="title"/>
          </p:nvPr>
        </p:nvSpPr>
        <p:spPr>
          <a:xfrm>
            <a:off x="968000" y="2877725"/>
            <a:ext cx="1098600" cy="99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/>
        </p:txBody>
      </p:sp>
      <p:sp>
        <p:nvSpPr>
          <p:cNvPr id="115" name="Google Shape;115;p4"/>
          <p:cNvSpPr txBox="1"/>
          <p:nvPr>
            <p:ph idx="4" type="subTitle"/>
          </p:nvPr>
        </p:nvSpPr>
        <p:spPr>
          <a:xfrm>
            <a:off x="2510225" y="2608675"/>
            <a:ext cx="4200000" cy="53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56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6" name="Google Shape;116;p4"/>
          <p:cNvSpPr txBox="1"/>
          <p:nvPr>
            <p:ph idx="5" type="body"/>
          </p:nvPr>
        </p:nvSpPr>
        <p:spPr>
          <a:xfrm>
            <a:off x="2526625" y="3363375"/>
            <a:ext cx="4839900" cy="99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6550" lvl="0" marL="4572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Inter"/>
              <a:buChar char="•"/>
              <a:defRPr b="0" sz="1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36550" lvl="1" marL="914400">
              <a:spcBef>
                <a:spcPts val="560"/>
              </a:spcBef>
              <a:spcAft>
                <a:spcPts val="0"/>
              </a:spcAft>
              <a:buSzPts val="1700"/>
              <a:buChar char="–"/>
              <a:defRPr sz="1700"/>
            </a:lvl2pPr>
            <a:lvl3pPr indent="-336550" lvl="2" marL="1371600">
              <a:spcBef>
                <a:spcPts val="480"/>
              </a:spcBef>
              <a:spcAft>
                <a:spcPts val="0"/>
              </a:spcAft>
              <a:buSzPts val="1700"/>
              <a:buChar char="•"/>
              <a:defRPr sz="1700"/>
            </a:lvl3pPr>
            <a:lvl4pPr indent="-336550" lvl="3" marL="1828800">
              <a:spcBef>
                <a:spcPts val="400"/>
              </a:spcBef>
              <a:spcAft>
                <a:spcPts val="0"/>
              </a:spcAft>
              <a:buSzPts val="1700"/>
              <a:buChar char="–"/>
              <a:defRPr sz="1700"/>
            </a:lvl4pPr>
            <a:lvl5pPr indent="-336550" lvl="4" marL="2286000">
              <a:spcBef>
                <a:spcPts val="400"/>
              </a:spcBef>
              <a:spcAft>
                <a:spcPts val="0"/>
              </a:spcAft>
              <a:buSzPts val="1700"/>
              <a:buChar char="»"/>
              <a:defRPr sz="1700"/>
            </a:lvl5pPr>
            <a:lvl6pPr indent="-336550" lvl="5" marL="2743200">
              <a:spcBef>
                <a:spcPts val="400"/>
              </a:spcBef>
              <a:spcAft>
                <a:spcPts val="0"/>
              </a:spcAft>
              <a:buSzPts val="1700"/>
              <a:buChar char="•"/>
              <a:defRPr sz="1700"/>
            </a:lvl6pPr>
            <a:lvl7pPr indent="-336550" lvl="6" marL="3200400">
              <a:spcBef>
                <a:spcPts val="400"/>
              </a:spcBef>
              <a:spcAft>
                <a:spcPts val="0"/>
              </a:spcAft>
              <a:buSzPts val="1700"/>
              <a:buChar char="•"/>
              <a:defRPr sz="1700"/>
            </a:lvl7pPr>
            <a:lvl8pPr indent="-336550" lvl="7" marL="3657600">
              <a:spcBef>
                <a:spcPts val="400"/>
              </a:spcBef>
              <a:spcAft>
                <a:spcPts val="0"/>
              </a:spcAft>
              <a:buSzPts val="1700"/>
              <a:buChar char="•"/>
              <a:defRPr sz="1700"/>
            </a:lvl8pPr>
            <a:lvl9pPr indent="-336550" lvl="8" marL="4114800">
              <a:spcBef>
                <a:spcPts val="400"/>
              </a:spcBef>
              <a:spcAft>
                <a:spcPts val="0"/>
              </a:spcAft>
              <a:buSzPts val="1700"/>
              <a:buChar char="•"/>
              <a:defRPr sz="1700"/>
            </a:lvl9pPr>
          </a:lstStyle>
          <a:p/>
        </p:txBody>
      </p:sp>
      <p:sp>
        <p:nvSpPr>
          <p:cNvPr id="117" name="Google Shape;117;p4"/>
          <p:cNvSpPr txBox="1"/>
          <p:nvPr>
            <p:ph idx="6" type="title"/>
          </p:nvPr>
        </p:nvSpPr>
        <p:spPr>
          <a:xfrm>
            <a:off x="968000" y="5232513"/>
            <a:ext cx="1098600" cy="99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/>
        </p:txBody>
      </p:sp>
      <p:sp>
        <p:nvSpPr>
          <p:cNvPr id="118" name="Google Shape;118;p4"/>
          <p:cNvSpPr txBox="1"/>
          <p:nvPr>
            <p:ph idx="7" type="subTitle"/>
          </p:nvPr>
        </p:nvSpPr>
        <p:spPr>
          <a:xfrm>
            <a:off x="2510225" y="4963463"/>
            <a:ext cx="4200000" cy="53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56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9" name="Google Shape;119;p4"/>
          <p:cNvSpPr txBox="1"/>
          <p:nvPr>
            <p:ph idx="8" type="body"/>
          </p:nvPr>
        </p:nvSpPr>
        <p:spPr>
          <a:xfrm>
            <a:off x="2526625" y="5718163"/>
            <a:ext cx="4839900" cy="99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6550" lvl="0" marL="45720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Inter"/>
              <a:buChar char="•"/>
              <a:defRPr b="0" sz="1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36550" lvl="1" marL="914400" rtl="0">
              <a:spcBef>
                <a:spcPts val="560"/>
              </a:spcBef>
              <a:spcAft>
                <a:spcPts val="0"/>
              </a:spcAft>
              <a:buSzPts val="1700"/>
              <a:buChar char="–"/>
              <a:defRPr sz="1700"/>
            </a:lvl2pPr>
            <a:lvl3pPr indent="-336550" lvl="2" marL="1371600" rtl="0">
              <a:spcBef>
                <a:spcPts val="480"/>
              </a:spcBef>
              <a:spcAft>
                <a:spcPts val="0"/>
              </a:spcAft>
              <a:buSzPts val="1700"/>
              <a:buChar char="•"/>
              <a:defRPr sz="1700"/>
            </a:lvl3pPr>
            <a:lvl4pPr indent="-336550" lvl="3" marL="1828800" rtl="0">
              <a:spcBef>
                <a:spcPts val="400"/>
              </a:spcBef>
              <a:spcAft>
                <a:spcPts val="0"/>
              </a:spcAft>
              <a:buSzPts val="1700"/>
              <a:buChar char="–"/>
              <a:defRPr sz="1700"/>
            </a:lvl4pPr>
            <a:lvl5pPr indent="-336550" lvl="4" marL="2286000" rtl="0">
              <a:spcBef>
                <a:spcPts val="400"/>
              </a:spcBef>
              <a:spcAft>
                <a:spcPts val="0"/>
              </a:spcAft>
              <a:buSzPts val="1700"/>
              <a:buChar char="»"/>
              <a:defRPr sz="1700"/>
            </a:lvl5pPr>
            <a:lvl6pPr indent="-336550" lvl="5" marL="2743200" rtl="0">
              <a:spcBef>
                <a:spcPts val="400"/>
              </a:spcBef>
              <a:spcAft>
                <a:spcPts val="0"/>
              </a:spcAft>
              <a:buSzPts val="1700"/>
              <a:buChar char="•"/>
              <a:defRPr sz="1700"/>
            </a:lvl6pPr>
            <a:lvl7pPr indent="-336550" lvl="6" marL="3200400" rtl="0">
              <a:spcBef>
                <a:spcPts val="400"/>
              </a:spcBef>
              <a:spcAft>
                <a:spcPts val="0"/>
              </a:spcAft>
              <a:buSzPts val="1700"/>
              <a:buChar char="•"/>
              <a:defRPr sz="1700"/>
            </a:lvl7pPr>
            <a:lvl8pPr indent="-336550" lvl="7" marL="3657600" rtl="0">
              <a:spcBef>
                <a:spcPts val="400"/>
              </a:spcBef>
              <a:spcAft>
                <a:spcPts val="0"/>
              </a:spcAft>
              <a:buSzPts val="1700"/>
              <a:buChar char="•"/>
              <a:defRPr sz="1700"/>
            </a:lvl8pPr>
            <a:lvl9pPr indent="-336550" lvl="8" marL="4114800" rtl="0">
              <a:spcBef>
                <a:spcPts val="400"/>
              </a:spcBef>
              <a:spcAft>
                <a:spcPts val="0"/>
              </a:spcAft>
              <a:buSzPts val="1700"/>
              <a:buChar char="•"/>
              <a:defRPr sz="1700"/>
            </a:lvl9pPr>
          </a:lstStyle>
          <a:p/>
        </p:txBody>
      </p:sp>
      <p:sp>
        <p:nvSpPr>
          <p:cNvPr id="120" name="Google Shape;120;p4"/>
          <p:cNvSpPr txBox="1"/>
          <p:nvPr>
            <p:ph idx="9" type="title"/>
          </p:nvPr>
        </p:nvSpPr>
        <p:spPr>
          <a:xfrm>
            <a:off x="1087575" y="7681213"/>
            <a:ext cx="1098600" cy="99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/>
        </p:txBody>
      </p:sp>
      <p:sp>
        <p:nvSpPr>
          <p:cNvPr id="121" name="Google Shape;121;p4"/>
          <p:cNvSpPr txBox="1"/>
          <p:nvPr>
            <p:ph idx="13" type="subTitle"/>
          </p:nvPr>
        </p:nvSpPr>
        <p:spPr>
          <a:xfrm>
            <a:off x="2629800" y="7412163"/>
            <a:ext cx="4200000" cy="53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56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2" name="Google Shape;122;p4"/>
          <p:cNvSpPr txBox="1"/>
          <p:nvPr>
            <p:ph idx="14" type="body"/>
          </p:nvPr>
        </p:nvSpPr>
        <p:spPr>
          <a:xfrm>
            <a:off x="2646200" y="8166863"/>
            <a:ext cx="4839900" cy="99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6550" lvl="0" marL="45720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Inter"/>
              <a:buChar char="•"/>
              <a:defRPr b="0" sz="1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36550" lvl="1" marL="914400" rtl="0">
              <a:spcBef>
                <a:spcPts val="560"/>
              </a:spcBef>
              <a:spcAft>
                <a:spcPts val="0"/>
              </a:spcAft>
              <a:buSzPts val="1700"/>
              <a:buChar char="–"/>
              <a:defRPr sz="1700"/>
            </a:lvl2pPr>
            <a:lvl3pPr indent="-336550" lvl="2" marL="1371600" rtl="0">
              <a:spcBef>
                <a:spcPts val="480"/>
              </a:spcBef>
              <a:spcAft>
                <a:spcPts val="0"/>
              </a:spcAft>
              <a:buSzPts val="1700"/>
              <a:buChar char="•"/>
              <a:defRPr sz="1700"/>
            </a:lvl3pPr>
            <a:lvl4pPr indent="-336550" lvl="3" marL="1828800" rtl="0">
              <a:spcBef>
                <a:spcPts val="400"/>
              </a:spcBef>
              <a:spcAft>
                <a:spcPts val="0"/>
              </a:spcAft>
              <a:buSzPts val="1700"/>
              <a:buChar char="–"/>
              <a:defRPr sz="1700"/>
            </a:lvl4pPr>
            <a:lvl5pPr indent="-336550" lvl="4" marL="2286000" rtl="0">
              <a:spcBef>
                <a:spcPts val="400"/>
              </a:spcBef>
              <a:spcAft>
                <a:spcPts val="0"/>
              </a:spcAft>
              <a:buSzPts val="1700"/>
              <a:buChar char="»"/>
              <a:defRPr sz="1700"/>
            </a:lvl5pPr>
            <a:lvl6pPr indent="-336550" lvl="5" marL="2743200" rtl="0">
              <a:spcBef>
                <a:spcPts val="400"/>
              </a:spcBef>
              <a:spcAft>
                <a:spcPts val="0"/>
              </a:spcAft>
              <a:buSzPts val="1700"/>
              <a:buChar char="•"/>
              <a:defRPr sz="1700"/>
            </a:lvl6pPr>
            <a:lvl7pPr indent="-336550" lvl="6" marL="3200400" rtl="0">
              <a:spcBef>
                <a:spcPts val="400"/>
              </a:spcBef>
              <a:spcAft>
                <a:spcPts val="0"/>
              </a:spcAft>
              <a:buSzPts val="1700"/>
              <a:buChar char="•"/>
              <a:defRPr sz="1700"/>
            </a:lvl7pPr>
            <a:lvl8pPr indent="-336550" lvl="7" marL="3657600" rtl="0">
              <a:spcBef>
                <a:spcPts val="400"/>
              </a:spcBef>
              <a:spcAft>
                <a:spcPts val="0"/>
              </a:spcAft>
              <a:buSzPts val="1700"/>
              <a:buChar char="•"/>
              <a:defRPr sz="1700"/>
            </a:lvl8pPr>
            <a:lvl9pPr indent="-336550" lvl="8" marL="4114800" rtl="0">
              <a:spcBef>
                <a:spcPts val="400"/>
              </a:spcBef>
              <a:spcAft>
                <a:spcPts val="0"/>
              </a:spcAft>
              <a:buSzPts val="1700"/>
              <a:buChar char="•"/>
              <a:defRPr sz="1700"/>
            </a:lvl9pPr>
          </a:lstStyle>
          <a:p/>
        </p:txBody>
      </p:sp>
      <p:sp>
        <p:nvSpPr>
          <p:cNvPr id="123" name="Google Shape;123;p4"/>
          <p:cNvSpPr txBox="1"/>
          <p:nvPr>
            <p:ph idx="15" type="subTitle"/>
          </p:nvPr>
        </p:nvSpPr>
        <p:spPr>
          <a:xfrm>
            <a:off x="10379638" y="1630850"/>
            <a:ext cx="2169900" cy="53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56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4" name="Google Shape;124;p4"/>
          <p:cNvSpPr txBox="1"/>
          <p:nvPr>
            <p:ph idx="16" type="subTitle"/>
          </p:nvPr>
        </p:nvSpPr>
        <p:spPr>
          <a:xfrm>
            <a:off x="12762725" y="1630850"/>
            <a:ext cx="2169900" cy="53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56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5" name="Google Shape;125;p4"/>
          <p:cNvSpPr txBox="1"/>
          <p:nvPr>
            <p:ph idx="17" type="subTitle"/>
          </p:nvPr>
        </p:nvSpPr>
        <p:spPr>
          <a:xfrm>
            <a:off x="15091775" y="1630850"/>
            <a:ext cx="2169900" cy="53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56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p5"/>
          <p:cNvGrpSpPr/>
          <p:nvPr/>
        </p:nvGrpSpPr>
        <p:grpSpPr>
          <a:xfrm>
            <a:off x="910400" y="2238074"/>
            <a:ext cx="3883248" cy="1280678"/>
            <a:chOff x="0" y="-47625"/>
            <a:chExt cx="675606" cy="229200"/>
          </a:xfrm>
        </p:grpSpPr>
        <p:sp>
          <p:nvSpPr>
            <p:cNvPr id="128" name="Google Shape;128;p5"/>
            <p:cNvSpPr/>
            <p:nvPr/>
          </p:nvSpPr>
          <p:spPr>
            <a:xfrm>
              <a:off x="0" y="0"/>
              <a:ext cx="675606" cy="181461"/>
            </a:xfrm>
            <a:custGeom>
              <a:rect b="b" l="l" r="r" t="t"/>
              <a:pathLst>
                <a:path extrusionOk="0" h="181461" w="675606">
                  <a:moveTo>
                    <a:pt x="0" y="0"/>
                  </a:moveTo>
                  <a:lnTo>
                    <a:pt x="675606" y="0"/>
                  </a:lnTo>
                  <a:lnTo>
                    <a:pt x="675606" y="181461"/>
                  </a:lnTo>
                  <a:lnTo>
                    <a:pt x="0" y="181461"/>
                  </a:lnTo>
                  <a:close/>
                </a:path>
              </a:pathLst>
            </a:custGeom>
            <a:solidFill>
              <a:srgbClr val="09218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5"/>
            <p:cNvSpPr txBox="1"/>
            <p:nvPr/>
          </p:nvSpPr>
          <p:spPr>
            <a:xfrm>
              <a:off x="0" y="-47625"/>
              <a:ext cx="675600" cy="22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130" name="Google Shape;130;p5"/>
          <p:cNvGraphicFramePr/>
          <p:nvPr/>
        </p:nvGraphicFramePr>
        <p:xfrm>
          <a:off x="900409" y="366922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{6E737523-9063-428D-ABD2-C08E5B3733A5}</a:tableStyleId>
              </a:tblPr>
              <a:tblGrid>
                <a:gridCol w="3893250"/>
                <a:gridCol w="3110250"/>
                <a:gridCol w="3110250"/>
                <a:gridCol w="3110250"/>
                <a:gridCol w="3110250"/>
              </a:tblGrid>
              <a:tr h="1061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2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251350" marB="251350" marR="251350" marL="251350" anchor="ctr">
                    <a:lnL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E7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20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251350" marB="251350" marR="251350" marL="251350" anchor="ctr">
                    <a:lnL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20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251350" marB="251350" marR="251350" marL="251350" anchor="ctr">
                    <a:lnL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20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251350" marB="251350" marR="251350" marL="251350" anchor="ctr">
                    <a:lnL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20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251350" marB="251350" marR="251350" marL="251350" anchor="ctr">
                    <a:lnL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061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2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251350" marB="251350" marR="251350" marL="251350" anchor="ctr">
                    <a:lnL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E7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20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251350" marB="251350" marR="251350" marL="251350" anchor="ctr">
                    <a:lnL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20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251350" marB="251350" marR="251350" marL="251350" anchor="ctr">
                    <a:lnL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20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251350" marB="251350" marR="251350" marL="251350" anchor="ctr">
                    <a:lnL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20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251350" marB="251350" marR="251350" marL="251350" anchor="ctr">
                    <a:lnL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061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2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251350" marB="251350" marR="251350" marL="251350" anchor="ctr">
                    <a:lnL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E7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20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251350" marB="251350" marR="251350" marL="251350" anchor="ctr">
                    <a:lnL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20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251350" marB="251350" marR="251350" marL="251350" anchor="ctr">
                    <a:lnL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20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251350" marB="251350" marR="251350" marL="251350" anchor="ctr">
                    <a:lnL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20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251350" marB="251350" marR="251350" marL="251350" anchor="ctr">
                    <a:lnL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061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2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251350" marB="251350" marR="251350" marL="251350" anchor="ctr">
                    <a:lnL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E7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20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251350" marB="251350" marR="251350" marL="251350" anchor="ctr">
                    <a:lnL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20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251350" marB="251350" marR="251350" marL="251350" anchor="ctr">
                    <a:lnL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20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251350" marB="251350" marR="251350" marL="251350" anchor="ctr">
                    <a:lnL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20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251350" marB="251350" marR="251350" marL="251350" anchor="ctr">
                    <a:lnL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061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2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251350" marB="251350" marR="251350" marL="251350" anchor="ctr">
                    <a:lnL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E7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20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251350" marB="251350" marR="251350" marL="251350" anchor="ctr">
                    <a:lnL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20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251350" marB="251350" marR="251350" marL="251350" anchor="ctr">
                    <a:lnL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20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251350" marB="251350" marR="251350" marL="251350" anchor="ctr">
                    <a:lnL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20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251350" marB="251350" marR="251350" marL="251350" anchor="ctr">
                    <a:lnL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131" name="Google Shape;131;p5"/>
          <p:cNvGrpSpPr/>
          <p:nvPr/>
        </p:nvGrpSpPr>
        <p:grpSpPr>
          <a:xfrm>
            <a:off x="4811650" y="2238074"/>
            <a:ext cx="3092248" cy="1280678"/>
            <a:chOff x="0" y="-47625"/>
            <a:chExt cx="535204" cy="229200"/>
          </a:xfrm>
        </p:grpSpPr>
        <p:sp>
          <p:nvSpPr>
            <p:cNvPr id="132" name="Google Shape;132;p5"/>
            <p:cNvSpPr/>
            <p:nvPr/>
          </p:nvSpPr>
          <p:spPr>
            <a:xfrm>
              <a:off x="0" y="0"/>
              <a:ext cx="535204" cy="181461"/>
            </a:xfrm>
            <a:custGeom>
              <a:rect b="b" l="l" r="r" t="t"/>
              <a:pathLst>
                <a:path extrusionOk="0" h="181461" w="535204">
                  <a:moveTo>
                    <a:pt x="0" y="0"/>
                  </a:moveTo>
                  <a:lnTo>
                    <a:pt x="535204" y="0"/>
                  </a:lnTo>
                  <a:lnTo>
                    <a:pt x="535204" y="181461"/>
                  </a:lnTo>
                  <a:lnTo>
                    <a:pt x="0" y="181461"/>
                  </a:lnTo>
                  <a:close/>
                </a:path>
              </a:pathLst>
            </a:custGeom>
            <a:solidFill>
              <a:srgbClr val="09218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5"/>
            <p:cNvSpPr txBox="1"/>
            <p:nvPr/>
          </p:nvSpPr>
          <p:spPr>
            <a:xfrm>
              <a:off x="0" y="-47625"/>
              <a:ext cx="535200" cy="22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4" name="Google Shape;134;p5"/>
          <p:cNvSpPr txBox="1"/>
          <p:nvPr>
            <p:ph idx="1" type="subTitle"/>
          </p:nvPr>
        </p:nvSpPr>
        <p:spPr>
          <a:xfrm>
            <a:off x="900400" y="1319475"/>
            <a:ext cx="2904000" cy="60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Inter"/>
              <a:buNone/>
              <a:defRPr b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5" name="Google Shape;135;p5"/>
          <p:cNvSpPr txBox="1"/>
          <p:nvPr>
            <p:ph type="title"/>
          </p:nvPr>
        </p:nvSpPr>
        <p:spPr>
          <a:xfrm>
            <a:off x="900400" y="515475"/>
            <a:ext cx="5299500" cy="80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/>
        </p:txBody>
      </p:sp>
      <p:sp>
        <p:nvSpPr>
          <p:cNvPr id="136" name="Google Shape;136;p5"/>
          <p:cNvSpPr txBox="1"/>
          <p:nvPr>
            <p:ph idx="2" type="body"/>
          </p:nvPr>
        </p:nvSpPr>
        <p:spPr>
          <a:xfrm>
            <a:off x="15331475" y="917475"/>
            <a:ext cx="1903200" cy="60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6550" lvl="0" marL="457200" rtl="0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Inter"/>
              <a:buChar char="•"/>
              <a:defRPr b="0" sz="1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36550" lvl="1" marL="914400" rtl="0" algn="r">
              <a:spcBef>
                <a:spcPts val="560"/>
              </a:spcBef>
              <a:spcAft>
                <a:spcPts val="0"/>
              </a:spcAft>
              <a:buSzPts val="1700"/>
              <a:buChar char="–"/>
              <a:defRPr sz="1700"/>
            </a:lvl2pPr>
            <a:lvl3pPr indent="-336550" lvl="2" marL="1371600" rtl="0" algn="r">
              <a:spcBef>
                <a:spcPts val="480"/>
              </a:spcBef>
              <a:spcAft>
                <a:spcPts val="0"/>
              </a:spcAft>
              <a:buSzPts val="1700"/>
              <a:buChar char="•"/>
              <a:defRPr sz="1700"/>
            </a:lvl3pPr>
            <a:lvl4pPr indent="-336550" lvl="3" marL="1828800" rtl="0" algn="r">
              <a:spcBef>
                <a:spcPts val="400"/>
              </a:spcBef>
              <a:spcAft>
                <a:spcPts val="0"/>
              </a:spcAft>
              <a:buSzPts val="1700"/>
              <a:buChar char="–"/>
              <a:defRPr sz="1700"/>
            </a:lvl4pPr>
            <a:lvl5pPr indent="-336550" lvl="4" marL="2286000" rtl="0" algn="r">
              <a:spcBef>
                <a:spcPts val="400"/>
              </a:spcBef>
              <a:spcAft>
                <a:spcPts val="0"/>
              </a:spcAft>
              <a:buSzPts val="1700"/>
              <a:buChar char="»"/>
              <a:defRPr sz="1700"/>
            </a:lvl5pPr>
            <a:lvl6pPr indent="-336550" lvl="5" marL="2743200" rtl="0" algn="r">
              <a:spcBef>
                <a:spcPts val="400"/>
              </a:spcBef>
              <a:spcAft>
                <a:spcPts val="0"/>
              </a:spcAft>
              <a:buSzPts val="1700"/>
              <a:buChar char="•"/>
              <a:defRPr sz="1700"/>
            </a:lvl6pPr>
            <a:lvl7pPr indent="-336550" lvl="6" marL="3200400" rtl="0" algn="r">
              <a:spcBef>
                <a:spcPts val="400"/>
              </a:spcBef>
              <a:spcAft>
                <a:spcPts val="0"/>
              </a:spcAft>
              <a:buSzPts val="1700"/>
              <a:buChar char="•"/>
              <a:defRPr sz="1700"/>
            </a:lvl7pPr>
            <a:lvl8pPr indent="-336550" lvl="7" marL="3657600" rtl="0" algn="r">
              <a:spcBef>
                <a:spcPts val="400"/>
              </a:spcBef>
              <a:spcAft>
                <a:spcPts val="0"/>
              </a:spcAft>
              <a:buSzPts val="1700"/>
              <a:buChar char="•"/>
              <a:defRPr sz="1700"/>
            </a:lvl8pPr>
            <a:lvl9pPr indent="-336550" lvl="8" marL="4114800" rtl="0" algn="r">
              <a:spcBef>
                <a:spcPts val="400"/>
              </a:spcBef>
              <a:spcAft>
                <a:spcPts val="0"/>
              </a:spcAft>
              <a:buSzPts val="1700"/>
              <a:buChar char="•"/>
              <a:defRPr sz="1700"/>
            </a:lvl9pPr>
          </a:lstStyle>
          <a:p/>
        </p:txBody>
      </p:sp>
      <p:sp>
        <p:nvSpPr>
          <p:cNvPr id="137" name="Google Shape;137;p5"/>
          <p:cNvSpPr txBox="1"/>
          <p:nvPr>
            <p:ph idx="3" type="subTitle"/>
          </p:nvPr>
        </p:nvSpPr>
        <p:spPr>
          <a:xfrm>
            <a:off x="1427950" y="2779275"/>
            <a:ext cx="2591700" cy="45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F6F6F6"/>
              </a:buClr>
              <a:buSzPts val="1700"/>
              <a:buNone/>
              <a:defRPr b="0" sz="1700">
                <a:solidFill>
                  <a:srgbClr val="F6F6F6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F6F6F6"/>
              </a:buClr>
              <a:buSzPts val="1700"/>
              <a:buFont typeface="DM Sans"/>
              <a:buNone/>
              <a:defRPr sz="1700">
                <a:solidFill>
                  <a:srgbClr val="F6F6F6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F6F6F6"/>
              </a:buClr>
              <a:buSzPts val="1700"/>
              <a:buFont typeface="DM Sans"/>
              <a:buNone/>
              <a:defRPr sz="1700">
                <a:solidFill>
                  <a:srgbClr val="F6F6F6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F6F6F6"/>
              </a:buClr>
              <a:buSzPts val="1700"/>
              <a:buFont typeface="DM Sans"/>
              <a:buNone/>
              <a:defRPr sz="1700">
                <a:solidFill>
                  <a:srgbClr val="F6F6F6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F6F6F6"/>
              </a:buClr>
              <a:buSzPts val="1700"/>
              <a:buFont typeface="DM Sans"/>
              <a:buNone/>
              <a:defRPr sz="1700">
                <a:solidFill>
                  <a:srgbClr val="F6F6F6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F6F6F6"/>
              </a:buClr>
              <a:buSzPts val="1700"/>
              <a:buFont typeface="DM Sans"/>
              <a:buNone/>
              <a:defRPr sz="1700">
                <a:solidFill>
                  <a:srgbClr val="F6F6F6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F6F6F6"/>
              </a:buClr>
              <a:buSzPts val="1700"/>
              <a:buFont typeface="DM Sans"/>
              <a:buNone/>
              <a:defRPr sz="1700">
                <a:solidFill>
                  <a:srgbClr val="F6F6F6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F6F6F6"/>
              </a:buClr>
              <a:buSzPts val="1700"/>
              <a:buFont typeface="DM Sans"/>
              <a:buNone/>
              <a:defRPr sz="1700">
                <a:solidFill>
                  <a:srgbClr val="F6F6F6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F6F6F6"/>
              </a:buClr>
              <a:buSzPts val="1700"/>
              <a:buFont typeface="DM Sans"/>
              <a:buNone/>
              <a:defRPr sz="1700">
                <a:solidFill>
                  <a:srgbClr val="F6F6F6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grpSp>
        <p:nvGrpSpPr>
          <p:cNvPr id="138" name="Google Shape;138;p5"/>
          <p:cNvGrpSpPr/>
          <p:nvPr/>
        </p:nvGrpSpPr>
        <p:grpSpPr>
          <a:xfrm>
            <a:off x="7915900" y="2238074"/>
            <a:ext cx="3092248" cy="1280678"/>
            <a:chOff x="0" y="-47625"/>
            <a:chExt cx="535204" cy="229200"/>
          </a:xfrm>
        </p:grpSpPr>
        <p:sp>
          <p:nvSpPr>
            <p:cNvPr id="139" name="Google Shape;139;p5"/>
            <p:cNvSpPr/>
            <p:nvPr/>
          </p:nvSpPr>
          <p:spPr>
            <a:xfrm>
              <a:off x="0" y="0"/>
              <a:ext cx="535204" cy="181461"/>
            </a:xfrm>
            <a:custGeom>
              <a:rect b="b" l="l" r="r" t="t"/>
              <a:pathLst>
                <a:path extrusionOk="0" h="181461" w="535204">
                  <a:moveTo>
                    <a:pt x="0" y="0"/>
                  </a:moveTo>
                  <a:lnTo>
                    <a:pt x="535204" y="0"/>
                  </a:lnTo>
                  <a:lnTo>
                    <a:pt x="535204" y="181461"/>
                  </a:lnTo>
                  <a:lnTo>
                    <a:pt x="0" y="181461"/>
                  </a:lnTo>
                  <a:close/>
                </a:path>
              </a:pathLst>
            </a:custGeom>
            <a:solidFill>
              <a:srgbClr val="09218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5"/>
            <p:cNvSpPr txBox="1"/>
            <p:nvPr/>
          </p:nvSpPr>
          <p:spPr>
            <a:xfrm>
              <a:off x="0" y="-47625"/>
              <a:ext cx="535200" cy="22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" name="Google Shape;141;p5"/>
          <p:cNvGrpSpPr/>
          <p:nvPr/>
        </p:nvGrpSpPr>
        <p:grpSpPr>
          <a:xfrm>
            <a:off x="11020150" y="2238074"/>
            <a:ext cx="3092248" cy="1280678"/>
            <a:chOff x="0" y="-47625"/>
            <a:chExt cx="535204" cy="229200"/>
          </a:xfrm>
        </p:grpSpPr>
        <p:sp>
          <p:nvSpPr>
            <p:cNvPr id="142" name="Google Shape;142;p5"/>
            <p:cNvSpPr/>
            <p:nvPr/>
          </p:nvSpPr>
          <p:spPr>
            <a:xfrm>
              <a:off x="0" y="0"/>
              <a:ext cx="535204" cy="181461"/>
            </a:xfrm>
            <a:custGeom>
              <a:rect b="b" l="l" r="r" t="t"/>
              <a:pathLst>
                <a:path extrusionOk="0" h="181461" w="535204">
                  <a:moveTo>
                    <a:pt x="0" y="0"/>
                  </a:moveTo>
                  <a:lnTo>
                    <a:pt x="535204" y="0"/>
                  </a:lnTo>
                  <a:lnTo>
                    <a:pt x="535204" y="181461"/>
                  </a:lnTo>
                  <a:lnTo>
                    <a:pt x="0" y="181461"/>
                  </a:lnTo>
                  <a:close/>
                </a:path>
              </a:pathLst>
            </a:custGeom>
            <a:solidFill>
              <a:srgbClr val="09218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5"/>
            <p:cNvSpPr txBox="1"/>
            <p:nvPr/>
          </p:nvSpPr>
          <p:spPr>
            <a:xfrm>
              <a:off x="0" y="-47625"/>
              <a:ext cx="535200" cy="22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" name="Google Shape;144;p5"/>
          <p:cNvGrpSpPr/>
          <p:nvPr/>
        </p:nvGrpSpPr>
        <p:grpSpPr>
          <a:xfrm>
            <a:off x="14124400" y="2238074"/>
            <a:ext cx="3092248" cy="1280678"/>
            <a:chOff x="0" y="-47625"/>
            <a:chExt cx="535204" cy="229200"/>
          </a:xfrm>
        </p:grpSpPr>
        <p:sp>
          <p:nvSpPr>
            <p:cNvPr id="145" name="Google Shape;145;p5"/>
            <p:cNvSpPr/>
            <p:nvPr/>
          </p:nvSpPr>
          <p:spPr>
            <a:xfrm>
              <a:off x="0" y="0"/>
              <a:ext cx="535204" cy="181461"/>
            </a:xfrm>
            <a:custGeom>
              <a:rect b="b" l="l" r="r" t="t"/>
              <a:pathLst>
                <a:path extrusionOk="0" h="181461" w="535204">
                  <a:moveTo>
                    <a:pt x="0" y="0"/>
                  </a:moveTo>
                  <a:lnTo>
                    <a:pt x="535204" y="0"/>
                  </a:lnTo>
                  <a:lnTo>
                    <a:pt x="535204" y="181461"/>
                  </a:lnTo>
                  <a:lnTo>
                    <a:pt x="0" y="181461"/>
                  </a:lnTo>
                  <a:close/>
                </a:path>
              </a:pathLst>
            </a:custGeom>
            <a:solidFill>
              <a:srgbClr val="09218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5"/>
            <p:cNvSpPr txBox="1"/>
            <p:nvPr/>
          </p:nvSpPr>
          <p:spPr>
            <a:xfrm>
              <a:off x="0" y="-47625"/>
              <a:ext cx="535200" cy="22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7" name="Google Shape;147;p5"/>
          <p:cNvSpPr txBox="1"/>
          <p:nvPr>
            <p:ph idx="4" type="subTitle"/>
          </p:nvPr>
        </p:nvSpPr>
        <p:spPr>
          <a:xfrm>
            <a:off x="5058925" y="2779275"/>
            <a:ext cx="2591700" cy="45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rgbClr val="F6F6F6"/>
              </a:buClr>
              <a:buSzPts val="1700"/>
              <a:buNone/>
              <a:defRPr b="0" sz="1700">
                <a:solidFill>
                  <a:srgbClr val="F6F6F6"/>
                </a:solidFill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Clr>
                <a:srgbClr val="F6F6F6"/>
              </a:buClr>
              <a:buSzPts val="1700"/>
              <a:buFont typeface="DM Sans"/>
              <a:buNone/>
              <a:defRPr sz="1700">
                <a:solidFill>
                  <a:srgbClr val="F6F6F6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 algn="ctr">
              <a:spcBef>
                <a:spcPts val="480"/>
              </a:spcBef>
              <a:spcAft>
                <a:spcPts val="0"/>
              </a:spcAft>
              <a:buClr>
                <a:srgbClr val="F6F6F6"/>
              </a:buClr>
              <a:buSzPts val="1700"/>
              <a:buFont typeface="DM Sans"/>
              <a:buNone/>
              <a:defRPr sz="1700">
                <a:solidFill>
                  <a:srgbClr val="F6F6F6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Clr>
                <a:srgbClr val="F6F6F6"/>
              </a:buClr>
              <a:buSzPts val="1700"/>
              <a:buFont typeface="DM Sans"/>
              <a:buNone/>
              <a:defRPr sz="1700">
                <a:solidFill>
                  <a:srgbClr val="F6F6F6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Clr>
                <a:srgbClr val="F6F6F6"/>
              </a:buClr>
              <a:buSzPts val="1700"/>
              <a:buFont typeface="DM Sans"/>
              <a:buNone/>
              <a:defRPr sz="1700">
                <a:solidFill>
                  <a:srgbClr val="F6F6F6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F6F6F6"/>
              </a:buClr>
              <a:buSzPts val="1700"/>
              <a:buFont typeface="DM Sans"/>
              <a:buNone/>
              <a:defRPr sz="1700">
                <a:solidFill>
                  <a:srgbClr val="F6F6F6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F6F6F6"/>
              </a:buClr>
              <a:buSzPts val="1700"/>
              <a:buFont typeface="DM Sans"/>
              <a:buNone/>
              <a:defRPr sz="1700">
                <a:solidFill>
                  <a:srgbClr val="F6F6F6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F6F6F6"/>
              </a:buClr>
              <a:buSzPts val="1700"/>
              <a:buFont typeface="DM Sans"/>
              <a:buNone/>
              <a:defRPr sz="1700">
                <a:solidFill>
                  <a:srgbClr val="F6F6F6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F6F6F6"/>
              </a:buClr>
              <a:buSzPts val="1700"/>
              <a:buFont typeface="DM Sans"/>
              <a:buNone/>
              <a:defRPr sz="1700">
                <a:solidFill>
                  <a:srgbClr val="F6F6F6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48" name="Google Shape;148;p5"/>
          <p:cNvSpPr txBox="1"/>
          <p:nvPr>
            <p:ph idx="5" type="subTitle"/>
          </p:nvPr>
        </p:nvSpPr>
        <p:spPr>
          <a:xfrm>
            <a:off x="8166175" y="2779275"/>
            <a:ext cx="2591700" cy="45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rgbClr val="F6F6F6"/>
              </a:buClr>
              <a:buSzPts val="1700"/>
              <a:buNone/>
              <a:defRPr b="0" sz="1700">
                <a:solidFill>
                  <a:srgbClr val="F6F6F6"/>
                </a:solidFill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Clr>
                <a:srgbClr val="F6F6F6"/>
              </a:buClr>
              <a:buSzPts val="1700"/>
              <a:buFont typeface="DM Sans"/>
              <a:buNone/>
              <a:defRPr sz="1700">
                <a:solidFill>
                  <a:srgbClr val="F6F6F6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 algn="ctr">
              <a:spcBef>
                <a:spcPts val="480"/>
              </a:spcBef>
              <a:spcAft>
                <a:spcPts val="0"/>
              </a:spcAft>
              <a:buClr>
                <a:srgbClr val="F6F6F6"/>
              </a:buClr>
              <a:buSzPts val="1700"/>
              <a:buFont typeface="DM Sans"/>
              <a:buNone/>
              <a:defRPr sz="1700">
                <a:solidFill>
                  <a:srgbClr val="F6F6F6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Clr>
                <a:srgbClr val="F6F6F6"/>
              </a:buClr>
              <a:buSzPts val="1700"/>
              <a:buFont typeface="DM Sans"/>
              <a:buNone/>
              <a:defRPr sz="1700">
                <a:solidFill>
                  <a:srgbClr val="F6F6F6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Clr>
                <a:srgbClr val="F6F6F6"/>
              </a:buClr>
              <a:buSzPts val="1700"/>
              <a:buFont typeface="DM Sans"/>
              <a:buNone/>
              <a:defRPr sz="1700">
                <a:solidFill>
                  <a:srgbClr val="F6F6F6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F6F6F6"/>
              </a:buClr>
              <a:buSzPts val="1700"/>
              <a:buFont typeface="DM Sans"/>
              <a:buNone/>
              <a:defRPr sz="1700">
                <a:solidFill>
                  <a:srgbClr val="F6F6F6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F6F6F6"/>
              </a:buClr>
              <a:buSzPts val="1700"/>
              <a:buFont typeface="DM Sans"/>
              <a:buNone/>
              <a:defRPr sz="1700">
                <a:solidFill>
                  <a:srgbClr val="F6F6F6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F6F6F6"/>
              </a:buClr>
              <a:buSzPts val="1700"/>
              <a:buFont typeface="DM Sans"/>
              <a:buNone/>
              <a:defRPr sz="1700">
                <a:solidFill>
                  <a:srgbClr val="F6F6F6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F6F6F6"/>
              </a:buClr>
              <a:buSzPts val="1700"/>
              <a:buFont typeface="DM Sans"/>
              <a:buNone/>
              <a:defRPr sz="1700">
                <a:solidFill>
                  <a:srgbClr val="F6F6F6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49" name="Google Shape;149;p5"/>
          <p:cNvSpPr txBox="1"/>
          <p:nvPr>
            <p:ph idx="6" type="subTitle"/>
          </p:nvPr>
        </p:nvSpPr>
        <p:spPr>
          <a:xfrm>
            <a:off x="11270425" y="2779275"/>
            <a:ext cx="2591700" cy="45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rgbClr val="F6F6F6"/>
              </a:buClr>
              <a:buSzPts val="1700"/>
              <a:buNone/>
              <a:defRPr b="0" sz="1700">
                <a:solidFill>
                  <a:srgbClr val="F6F6F6"/>
                </a:solidFill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Clr>
                <a:srgbClr val="F6F6F6"/>
              </a:buClr>
              <a:buSzPts val="1700"/>
              <a:buFont typeface="DM Sans"/>
              <a:buNone/>
              <a:defRPr sz="1700">
                <a:solidFill>
                  <a:srgbClr val="F6F6F6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 algn="ctr">
              <a:spcBef>
                <a:spcPts val="480"/>
              </a:spcBef>
              <a:spcAft>
                <a:spcPts val="0"/>
              </a:spcAft>
              <a:buClr>
                <a:srgbClr val="F6F6F6"/>
              </a:buClr>
              <a:buSzPts val="1700"/>
              <a:buFont typeface="DM Sans"/>
              <a:buNone/>
              <a:defRPr sz="1700">
                <a:solidFill>
                  <a:srgbClr val="F6F6F6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Clr>
                <a:srgbClr val="F6F6F6"/>
              </a:buClr>
              <a:buSzPts val="1700"/>
              <a:buFont typeface="DM Sans"/>
              <a:buNone/>
              <a:defRPr sz="1700">
                <a:solidFill>
                  <a:srgbClr val="F6F6F6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Clr>
                <a:srgbClr val="F6F6F6"/>
              </a:buClr>
              <a:buSzPts val="1700"/>
              <a:buFont typeface="DM Sans"/>
              <a:buNone/>
              <a:defRPr sz="1700">
                <a:solidFill>
                  <a:srgbClr val="F6F6F6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F6F6F6"/>
              </a:buClr>
              <a:buSzPts val="1700"/>
              <a:buFont typeface="DM Sans"/>
              <a:buNone/>
              <a:defRPr sz="1700">
                <a:solidFill>
                  <a:srgbClr val="F6F6F6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F6F6F6"/>
              </a:buClr>
              <a:buSzPts val="1700"/>
              <a:buFont typeface="DM Sans"/>
              <a:buNone/>
              <a:defRPr sz="1700">
                <a:solidFill>
                  <a:srgbClr val="F6F6F6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F6F6F6"/>
              </a:buClr>
              <a:buSzPts val="1700"/>
              <a:buFont typeface="DM Sans"/>
              <a:buNone/>
              <a:defRPr sz="1700">
                <a:solidFill>
                  <a:srgbClr val="F6F6F6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F6F6F6"/>
              </a:buClr>
              <a:buSzPts val="1700"/>
              <a:buFont typeface="DM Sans"/>
              <a:buNone/>
              <a:defRPr sz="1700">
                <a:solidFill>
                  <a:srgbClr val="F6F6F6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50" name="Google Shape;150;p5"/>
          <p:cNvSpPr txBox="1"/>
          <p:nvPr>
            <p:ph idx="7" type="subTitle"/>
          </p:nvPr>
        </p:nvSpPr>
        <p:spPr>
          <a:xfrm>
            <a:off x="14374675" y="2779275"/>
            <a:ext cx="2591700" cy="45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rgbClr val="F6F6F6"/>
              </a:buClr>
              <a:buSzPts val="1700"/>
              <a:buNone/>
              <a:defRPr b="0" sz="1700">
                <a:solidFill>
                  <a:srgbClr val="F6F6F6"/>
                </a:solidFill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Clr>
                <a:srgbClr val="F6F6F6"/>
              </a:buClr>
              <a:buSzPts val="1700"/>
              <a:buFont typeface="DM Sans"/>
              <a:buNone/>
              <a:defRPr sz="1700">
                <a:solidFill>
                  <a:srgbClr val="F6F6F6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 algn="ctr">
              <a:spcBef>
                <a:spcPts val="480"/>
              </a:spcBef>
              <a:spcAft>
                <a:spcPts val="0"/>
              </a:spcAft>
              <a:buClr>
                <a:srgbClr val="F6F6F6"/>
              </a:buClr>
              <a:buSzPts val="1700"/>
              <a:buFont typeface="DM Sans"/>
              <a:buNone/>
              <a:defRPr sz="1700">
                <a:solidFill>
                  <a:srgbClr val="F6F6F6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Clr>
                <a:srgbClr val="F6F6F6"/>
              </a:buClr>
              <a:buSzPts val="1700"/>
              <a:buFont typeface="DM Sans"/>
              <a:buNone/>
              <a:defRPr sz="1700">
                <a:solidFill>
                  <a:srgbClr val="F6F6F6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Clr>
                <a:srgbClr val="F6F6F6"/>
              </a:buClr>
              <a:buSzPts val="1700"/>
              <a:buFont typeface="DM Sans"/>
              <a:buNone/>
              <a:defRPr sz="1700">
                <a:solidFill>
                  <a:srgbClr val="F6F6F6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F6F6F6"/>
              </a:buClr>
              <a:buSzPts val="1700"/>
              <a:buFont typeface="DM Sans"/>
              <a:buNone/>
              <a:defRPr sz="1700">
                <a:solidFill>
                  <a:srgbClr val="F6F6F6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F6F6F6"/>
              </a:buClr>
              <a:buSzPts val="1700"/>
              <a:buFont typeface="DM Sans"/>
              <a:buNone/>
              <a:defRPr sz="1700">
                <a:solidFill>
                  <a:srgbClr val="F6F6F6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F6F6F6"/>
              </a:buClr>
              <a:buSzPts val="1700"/>
              <a:buFont typeface="DM Sans"/>
              <a:buNone/>
              <a:defRPr sz="1700">
                <a:solidFill>
                  <a:srgbClr val="F6F6F6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F6F6F6"/>
              </a:buClr>
              <a:buSzPts val="1700"/>
              <a:buFont typeface="DM Sans"/>
              <a:buNone/>
              <a:defRPr sz="1700">
                <a:solidFill>
                  <a:srgbClr val="F6F6F6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51" name="Google Shape;151;p5"/>
          <p:cNvSpPr txBox="1"/>
          <p:nvPr>
            <p:ph idx="8" type="body"/>
          </p:nvPr>
        </p:nvSpPr>
        <p:spPr>
          <a:xfrm>
            <a:off x="5061925" y="3894925"/>
            <a:ext cx="2591700" cy="60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Char char="•"/>
              <a:defRPr b="0"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30200" lvl="1" marL="914400" algn="ctr">
              <a:spcBef>
                <a:spcPts val="560"/>
              </a:spcBef>
              <a:spcAft>
                <a:spcPts val="0"/>
              </a:spcAft>
              <a:buSzPts val="1600"/>
              <a:buChar char="–"/>
              <a:defRPr/>
            </a:lvl2pPr>
            <a:lvl3pPr indent="-330200" lvl="2" marL="1371600" algn="ctr">
              <a:spcBef>
                <a:spcPts val="48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algn="ctr">
              <a:spcBef>
                <a:spcPts val="400"/>
              </a:spcBef>
              <a:spcAft>
                <a:spcPts val="0"/>
              </a:spcAft>
              <a:buSzPts val="1600"/>
              <a:buChar char="–"/>
              <a:defRPr/>
            </a:lvl4pPr>
            <a:lvl5pPr indent="-330200" lvl="4" marL="2286000" algn="ctr">
              <a:spcBef>
                <a:spcPts val="400"/>
              </a:spcBef>
              <a:spcAft>
                <a:spcPts val="0"/>
              </a:spcAft>
              <a:buSzPts val="1600"/>
              <a:buChar char="»"/>
              <a:defRPr/>
            </a:lvl5pPr>
            <a:lvl6pPr indent="-330200" lvl="5" marL="274320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6pPr>
            <a:lvl7pPr indent="-330200" lvl="6" marL="320040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7pPr>
            <a:lvl8pPr indent="-330200" lvl="7" marL="365760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8pPr>
            <a:lvl9pPr indent="-330200" lvl="8" marL="411480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/>
        </p:txBody>
      </p:sp>
      <p:sp>
        <p:nvSpPr>
          <p:cNvPr id="152" name="Google Shape;152;p5"/>
          <p:cNvSpPr txBox="1"/>
          <p:nvPr>
            <p:ph idx="9" type="subTitle"/>
          </p:nvPr>
        </p:nvSpPr>
        <p:spPr>
          <a:xfrm>
            <a:off x="1305825" y="3894925"/>
            <a:ext cx="3092400" cy="60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b="0" sz="1700">
                <a:solidFill>
                  <a:schemeClr val="dk1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SzPts val="1700"/>
              <a:buFont typeface="DM Sans"/>
              <a:buNone/>
              <a:defRPr sz="1700"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SzPts val="1700"/>
              <a:buFont typeface="DM Sans"/>
              <a:buNone/>
              <a:defRPr sz="1700"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SzPts val="1700"/>
              <a:buFont typeface="DM Sans"/>
              <a:buNone/>
              <a:defRPr sz="1700"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SzPts val="1700"/>
              <a:buFont typeface="DM Sans"/>
              <a:buNone/>
              <a:defRPr sz="1700"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SzPts val="1700"/>
              <a:buFont typeface="DM Sans"/>
              <a:buNone/>
              <a:defRPr sz="1700"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SzPts val="1700"/>
              <a:buFont typeface="DM Sans"/>
              <a:buNone/>
              <a:defRPr sz="1700"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SzPts val="1700"/>
              <a:buFont typeface="DM Sans"/>
              <a:buNone/>
              <a:defRPr sz="1700"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SzPts val="1700"/>
              <a:buFont typeface="DM Sans"/>
              <a:buNone/>
              <a:defRPr sz="17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53" name="Google Shape;153;p5"/>
          <p:cNvSpPr txBox="1"/>
          <p:nvPr>
            <p:ph idx="13" type="body"/>
          </p:nvPr>
        </p:nvSpPr>
        <p:spPr>
          <a:xfrm>
            <a:off x="8166175" y="3894925"/>
            <a:ext cx="2591700" cy="60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Char char="•"/>
              <a:defRPr b="0"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30200" lvl="1" marL="914400" rtl="0" algn="ctr">
              <a:spcBef>
                <a:spcPts val="560"/>
              </a:spcBef>
              <a:spcAft>
                <a:spcPts val="0"/>
              </a:spcAft>
              <a:buSzPts val="1600"/>
              <a:buChar char="–"/>
              <a:defRPr/>
            </a:lvl2pPr>
            <a:lvl3pPr indent="-330200" lvl="2" marL="1371600" rtl="0" algn="ctr">
              <a:spcBef>
                <a:spcPts val="48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rtl="0" algn="ctr">
              <a:spcBef>
                <a:spcPts val="400"/>
              </a:spcBef>
              <a:spcAft>
                <a:spcPts val="0"/>
              </a:spcAft>
              <a:buSzPts val="1600"/>
              <a:buChar char="–"/>
              <a:defRPr/>
            </a:lvl4pPr>
            <a:lvl5pPr indent="-330200" lvl="4" marL="2286000" rtl="0" algn="ctr">
              <a:spcBef>
                <a:spcPts val="400"/>
              </a:spcBef>
              <a:spcAft>
                <a:spcPts val="0"/>
              </a:spcAft>
              <a:buSzPts val="1600"/>
              <a:buChar char="»"/>
              <a:defRPr/>
            </a:lvl5pPr>
            <a:lvl6pPr indent="-330200" lvl="5" marL="27432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6pPr>
            <a:lvl7pPr indent="-330200" lvl="6" marL="32004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7pPr>
            <a:lvl8pPr indent="-330200" lvl="7" marL="36576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8pPr>
            <a:lvl9pPr indent="-330200" lvl="8" marL="41148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/>
        </p:txBody>
      </p:sp>
      <p:sp>
        <p:nvSpPr>
          <p:cNvPr id="154" name="Google Shape;154;p5"/>
          <p:cNvSpPr txBox="1"/>
          <p:nvPr>
            <p:ph idx="14" type="body"/>
          </p:nvPr>
        </p:nvSpPr>
        <p:spPr>
          <a:xfrm>
            <a:off x="11270425" y="3894925"/>
            <a:ext cx="2591700" cy="60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Char char="•"/>
              <a:defRPr b="0"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30200" lvl="1" marL="914400" rtl="0" algn="ctr">
              <a:spcBef>
                <a:spcPts val="560"/>
              </a:spcBef>
              <a:spcAft>
                <a:spcPts val="0"/>
              </a:spcAft>
              <a:buSzPts val="1600"/>
              <a:buChar char="–"/>
              <a:defRPr/>
            </a:lvl2pPr>
            <a:lvl3pPr indent="-330200" lvl="2" marL="1371600" rtl="0" algn="ctr">
              <a:spcBef>
                <a:spcPts val="48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rtl="0" algn="ctr">
              <a:spcBef>
                <a:spcPts val="400"/>
              </a:spcBef>
              <a:spcAft>
                <a:spcPts val="0"/>
              </a:spcAft>
              <a:buSzPts val="1600"/>
              <a:buChar char="–"/>
              <a:defRPr/>
            </a:lvl4pPr>
            <a:lvl5pPr indent="-330200" lvl="4" marL="2286000" rtl="0" algn="ctr">
              <a:spcBef>
                <a:spcPts val="400"/>
              </a:spcBef>
              <a:spcAft>
                <a:spcPts val="0"/>
              </a:spcAft>
              <a:buSzPts val="1600"/>
              <a:buChar char="»"/>
              <a:defRPr/>
            </a:lvl5pPr>
            <a:lvl6pPr indent="-330200" lvl="5" marL="27432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6pPr>
            <a:lvl7pPr indent="-330200" lvl="6" marL="32004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7pPr>
            <a:lvl8pPr indent="-330200" lvl="7" marL="36576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8pPr>
            <a:lvl9pPr indent="-330200" lvl="8" marL="41148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/>
        </p:txBody>
      </p:sp>
      <p:sp>
        <p:nvSpPr>
          <p:cNvPr id="155" name="Google Shape;155;p5"/>
          <p:cNvSpPr txBox="1"/>
          <p:nvPr>
            <p:ph idx="15" type="body"/>
          </p:nvPr>
        </p:nvSpPr>
        <p:spPr>
          <a:xfrm>
            <a:off x="14374675" y="3894925"/>
            <a:ext cx="2591700" cy="60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Char char="•"/>
              <a:defRPr b="0"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30200" lvl="1" marL="914400" rtl="0" algn="ctr">
              <a:spcBef>
                <a:spcPts val="560"/>
              </a:spcBef>
              <a:spcAft>
                <a:spcPts val="0"/>
              </a:spcAft>
              <a:buSzPts val="1600"/>
              <a:buChar char="–"/>
              <a:defRPr/>
            </a:lvl2pPr>
            <a:lvl3pPr indent="-330200" lvl="2" marL="1371600" rtl="0" algn="ctr">
              <a:spcBef>
                <a:spcPts val="48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rtl="0" algn="ctr">
              <a:spcBef>
                <a:spcPts val="400"/>
              </a:spcBef>
              <a:spcAft>
                <a:spcPts val="0"/>
              </a:spcAft>
              <a:buSzPts val="1600"/>
              <a:buChar char="–"/>
              <a:defRPr/>
            </a:lvl4pPr>
            <a:lvl5pPr indent="-330200" lvl="4" marL="2286000" rtl="0" algn="ctr">
              <a:spcBef>
                <a:spcPts val="400"/>
              </a:spcBef>
              <a:spcAft>
                <a:spcPts val="0"/>
              </a:spcAft>
              <a:buSzPts val="1600"/>
              <a:buChar char="»"/>
              <a:defRPr/>
            </a:lvl5pPr>
            <a:lvl6pPr indent="-330200" lvl="5" marL="27432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6pPr>
            <a:lvl7pPr indent="-330200" lvl="6" marL="32004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7pPr>
            <a:lvl8pPr indent="-330200" lvl="7" marL="36576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8pPr>
            <a:lvl9pPr indent="-330200" lvl="8" marL="41148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/>
        </p:txBody>
      </p:sp>
      <p:sp>
        <p:nvSpPr>
          <p:cNvPr id="156" name="Google Shape;156;p5"/>
          <p:cNvSpPr txBox="1"/>
          <p:nvPr>
            <p:ph idx="16" type="body"/>
          </p:nvPr>
        </p:nvSpPr>
        <p:spPr>
          <a:xfrm>
            <a:off x="5061925" y="4982500"/>
            <a:ext cx="2591700" cy="60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Char char="•"/>
              <a:defRPr b="0"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30200" lvl="1" marL="914400" rtl="0" algn="ctr">
              <a:spcBef>
                <a:spcPts val="560"/>
              </a:spcBef>
              <a:spcAft>
                <a:spcPts val="0"/>
              </a:spcAft>
              <a:buSzPts val="1600"/>
              <a:buChar char="–"/>
              <a:defRPr/>
            </a:lvl2pPr>
            <a:lvl3pPr indent="-330200" lvl="2" marL="1371600" rtl="0" algn="ctr">
              <a:spcBef>
                <a:spcPts val="48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rtl="0" algn="ctr">
              <a:spcBef>
                <a:spcPts val="400"/>
              </a:spcBef>
              <a:spcAft>
                <a:spcPts val="0"/>
              </a:spcAft>
              <a:buSzPts val="1600"/>
              <a:buChar char="–"/>
              <a:defRPr/>
            </a:lvl4pPr>
            <a:lvl5pPr indent="-330200" lvl="4" marL="2286000" rtl="0" algn="ctr">
              <a:spcBef>
                <a:spcPts val="400"/>
              </a:spcBef>
              <a:spcAft>
                <a:spcPts val="0"/>
              </a:spcAft>
              <a:buSzPts val="1600"/>
              <a:buChar char="»"/>
              <a:defRPr/>
            </a:lvl5pPr>
            <a:lvl6pPr indent="-330200" lvl="5" marL="27432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6pPr>
            <a:lvl7pPr indent="-330200" lvl="6" marL="32004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7pPr>
            <a:lvl8pPr indent="-330200" lvl="7" marL="36576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8pPr>
            <a:lvl9pPr indent="-330200" lvl="8" marL="41148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/>
        </p:txBody>
      </p:sp>
      <p:sp>
        <p:nvSpPr>
          <p:cNvPr id="157" name="Google Shape;157;p5"/>
          <p:cNvSpPr txBox="1"/>
          <p:nvPr>
            <p:ph idx="17" type="subTitle"/>
          </p:nvPr>
        </p:nvSpPr>
        <p:spPr>
          <a:xfrm>
            <a:off x="1305825" y="4982500"/>
            <a:ext cx="3092400" cy="60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b="0" sz="1700">
                <a:solidFill>
                  <a:schemeClr val="dk1"/>
                </a:solidFill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SzPts val="1700"/>
              <a:buFont typeface="DM Sans"/>
              <a:buNone/>
              <a:defRPr sz="1700">
                <a:latin typeface="DM Sans"/>
                <a:ea typeface="DM Sans"/>
                <a:cs typeface="DM Sans"/>
                <a:sym typeface="DM Sans"/>
              </a:defRPr>
            </a:lvl2pPr>
            <a:lvl3pPr lvl="2" rtl="0" algn="ctr">
              <a:spcBef>
                <a:spcPts val="480"/>
              </a:spcBef>
              <a:spcAft>
                <a:spcPts val="0"/>
              </a:spcAft>
              <a:buSzPts val="1700"/>
              <a:buFont typeface="DM Sans"/>
              <a:buNone/>
              <a:defRPr sz="1700">
                <a:latin typeface="DM Sans"/>
                <a:ea typeface="DM Sans"/>
                <a:cs typeface="DM Sans"/>
                <a:sym typeface="DM Sans"/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SzPts val="1700"/>
              <a:buFont typeface="DM Sans"/>
              <a:buNone/>
              <a:defRPr sz="1700">
                <a:latin typeface="DM Sans"/>
                <a:ea typeface="DM Sans"/>
                <a:cs typeface="DM Sans"/>
                <a:sym typeface="DM Sans"/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SzPts val="1700"/>
              <a:buFont typeface="DM Sans"/>
              <a:buNone/>
              <a:defRPr sz="1700">
                <a:latin typeface="DM Sans"/>
                <a:ea typeface="DM Sans"/>
                <a:cs typeface="DM Sans"/>
                <a:sym typeface="DM Sans"/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SzPts val="1700"/>
              <a:buFont typeface="DM Sans"/>
              <a:buNone/>
              <a:defRPr sz="1700">
                <a:latin typeface="DM Sans"/>
                <a:ea typeface="DM Sans"/>
                <a:cs typeface="DM Sans"/>
                <a:sym typeface="DM Sans"/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SzPts val="1700"/>
              <a:buFont typeface="DM Sans"/>
              <a:buNone/>
              <a:defRPr sz="1700">
                <a:latin typeface="DM Sans"/>
                <a:ea typeface="DM Sans"/>
                <a:cs typeface="DM Sans"/>
                <a:sym typeface="DM Sans"/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SzPts val="1700"/>
              <a:buFont typeface="DM Sans"/>
              <a:buNone/>
              <a:defRPr sz="1700">
                <a:latin typeface="DM Sans"/>
                <a:ea typeface="DM Sans"/>
                <a:cs typeface="DM Sans"/>
                <a:sym typeface="DM Sans"/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SzPts val="1700"/>
              <a:buFont typeface="DM Sans"/>
              <a:buNone/>
              <a:defRPr sz="17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58" name="Google Shape;158;p5"/>
          <p:cNvSpPr txBox="1"/>
          <p:nvPr>
            <p:ph idx="18" type="body"/>
          </p:nvPr>
        </p:nvSpPr>
        <p:spPr>
          <a:xfrm>
            <a:off x="8166175" y="4982500"/>
            <a:ext cx="2591700" cy="60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Char char="•"/>
              <a:defRPr b="0"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30200" lvl="1" marL="914400" rtl="0" algn="ctr">
              <a:spcBef>
                <a:spcPts val="560"/>
              </a:spcBef>
              <a:spcAft>
                <a:spcPts val="0"/>
              </a:spcAft>
              <a:buSzPts val="1600"/>
              <a:buChar char="–"/>
              <a:defRPr/>
            </a:lvl2pPr>
            <a:lvl3pPr indent="-330200" lvl="2" marL="1371600" rtl="0" algn="ctr">
              <a:spcBef>
                <a:spcPts val="48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rtl="0" algn="ctr">
              <a:spcBef>
                <a:spcPts val="400"/>
              </a:spcBef>
              <a:spcAft>
                <a:spcPts val="0"/>
              </a:spcAft>
              <a:buSzPts val="1600"/>
              <a:buChar char="–"/>
              <a:defRPr/>
            </a:lvl4pPr>
            <a:lvl5pPr indent="-330200" lvl="4" marL="2286000" rtl="0" algn="ctr">
              <a:spcBef>
                <a:spcPts val="400"/>
              </a:spcBef>
              <a:spcAft>
                <a:spcPts val="0"/>
              </a:spcAft>
              <a:buSzPts val="1600"/>
              <a:buChar char="»"/>
              <a:defRPr/>
            </a:lvl5pPr>
            <a:lvl6pPr indent="-330200" lvl="5" marL="27432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6pPr>
            <a:lvl7pPr indent="-330200" lvl="6" marL="32004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7pPr>
            <a:lvl8pPr indent="-330200" lvl="7" marL="36576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8pPr>
            <a:lvl9pPr indent="-330200" lvl="8" marL="41148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/>
        </p:txBody>
      </p:sp>
      <p:sp>
        <p:nvSpPr>
          <p:cNvPr id="159" name="Google Shape;159;p5"/>
          <p:cNvSpPr txBox="1"/>
          <p:nvPr>
            <p:ph idx="19" type="body"/>
          </p:nvPr>
        </p:nvSpPr>
        <p:spPr>
          <a:xfrm>
            <a:off x="11270425" y="4982500"/>
            <a:ext cx="2591700" cy="60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Char char="•"/>
              <a:defRPr b="0"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30200" lvl="1" marL="914400" rtl="0" algn="ctr">
              <a:spcBef>
                <a:spcPts val="560"/>
              </a:spcBef>
              <a:spcAft>
                <a:spcPts val="0"/>
              </a:spcAft>
              <a:buSzPts val="1600"/>
              <a:buChar char="–"/>
              <a:defRPr/>
            </a:lvl2pPr>
            <a:lvl3pPr indent="-330200" lvl="2" marL="1371600" rtl="0" algn="ctr">
              <a:spcBef>
                <a:spcPts val="48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rtl="0" algn="ctr">
              <a:spcBef>
                <a:spcPts val="400"/>
              </a:spcBef>
              <a:spcAft>
                <a:spcPts val="0"/>
              </a:spcAft>
              <a:buSzPts val="1600"/>
              <a:buChar char="–"/>
              <a:defRPr/>
            </a:lvl4pPr>
            <a:lvl5pPr indent="-330200" lvl="4" marL="2286000" rtl="0" algn="ctr">
              <a:spcBef>
                <a:spcPts val="400"/>
              </a:spcBef>
              <a:spcAft>
                <a:spcPts val="0"/>
              </a:spcAft>
              <a:buSzPts val="1600"/>
              <a:buChar char="»"/>
              <a:defRPr/>
            </a:lvl5pPr>
            <a:lvl6pPr indent="-330200" lvl="5" marL="27432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6pPr>
            <a:lvl7pPr indent="-330200" lvl="6" marL="32004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7pPr>
            <a:lvl8pPr indent="-330200" lvl="7" marL="36576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8pPr>
            <a:lvl9pPr indent="-330200" lvl="8" marL="41148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/>
        </p:txBody>
      </p:sp>
      <p:sp>
        <p:nvSpPr>
          <p:cNvPr id="160" name="Google Shape;160;p5"/>
          <p:cNvSpPr txBox="1"/>
          <p:nvPr>
            <p:ph idx="20" type="body"/>
          </p:nvPr>
        </p:nvSpPr>
        <p:spPr>
          <a:xfrm>
            <a:off x="14374675" y="4982500"/>
            <a:ext cx="2591700" cy="60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Char char="•"/>
              <a:defRPr b="0"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30200" lvl="1" marL="914400" rtl="0" algn="ctr">
              <a:spcBef>
                <a:spcPts val="560"/>
              </a:spcBef>
              <a:spcAft>
                <a:spcPts val="0"/>
              </a:spcAft>
              <a:buSzPts val="1600"/>
              <a:buChar char="–"/>
              <a:defRPr/>
            </a:lvl2pPr>
            <a:lvl3pPr indent="-330200" lvl="2" marL="1371600" rtl="0" algn="ctr">
              <a:spcBef>
                <a:spcPts val="48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rtl="0" algn="ctr">
              <a:spcBef>
                <a:spcPts val="400"/>
              </a:spcBef>
              <a:spcAft>
                <a:spcPts val="0"/>
              </a:spcAft>
              <a:buSzPts val="1600"/>
              <a:buChar char="–"/>
              <a:defRPr/>
            </a:lvl4pPr>
            <a:lvl5pPr indent="-330200" lvl="4" marL="2286000" rtl="0" algn="ctr">
              <a:spcBef>
                <a:spcPts val="400"/>
              </a:spcBef>
              <a:spcAft>
                <a:spcPts val="0"/>
              </a:spcAft>
              <a:buSzPts val="1600"/>
              <a:buChar char="»"/>
              <a:defRPr/>
            </a:lvl5pPr>
            <a:lvl6pPr indent="-330200" lvl="5" marL="27432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6pPr>
            <a:lvl7pPr indent="-330200" lvl="6" marL="32004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7pPr>
            <a:lvl8pPr indent="-330200" lvl="7" marL="36576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8pPr>
            <a:lvl9pPr indent="-330200" lvl="8" marL="41148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/>
        </p:txBody>
      </p:sp>
      <p:sp>
        <p:nvSpPr>
          <p:cNvPr id="161" name="Google Shape;161;p5"/>
          <p:cNvSpPr txBox="1"/>
          <p:nvPr>
            <p:ph idx="21" type="body"/>
          </p:nvPr>
        </p:nvSpPr>
        <p:spPr>
          <a:xfrm>
            <a:off x="5061925" y="6021925"/>
            <a:ext cx="2591700" cy="60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Char char="•"/>
              <a:defRPr b="0"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30200" lvl="1" marL="914400" rtl="0" algn="ctr">
              <a:spcBef>
                <a:spcPts val="560"/>
              </a:spcBef>
              <a:spcAft>
                <a:spcPts val="0"/>
              </a:spcAft>
              <a:buSzPts val="1600"/>
              <a:buChar char="–"/>
              <a:defRPr/>
            </a:lvl2pPr>
            <a:lvl3pPr indent="-330200" lvl="2" marL="1371600" rtl="0" algn="ctr">
              <a:spcBef>
                <a:spcPts val="48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rtl="0" algn="ctr">
              <a:spcBef>
                <a:spcPts val="400"/>
              </a:spcBef>
              <a:spcAft>
                <a:spcPts val="0"/>
              </a:spcAft>
              <a:buSzPts val="1600"/>
              <a:buChar char="–"/>
              <a:defRPr/>
            </a:lvl4pPr>
            <a:lvl5pPr indent="-330200" lvl="4" marL="2286000" rtl="0" algn="ctr">
              <a:spcBef>
                <a:spcPts val="400"/>
              </a:spcBef>
              <a:spcAft>
                <a:spcPts val="0"/>
              </a:spcAft>
              <a:buSzPts val="1600"/>
              <a:buChar char="»"/>
              <a:defRPr/>
            </a:lvl5pPr>
            <a:lvl6pPr indent="-330200" lvl="5" marL="27432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6pPr>
            <a:lvl7pPr indent="-330200" lvl="6" marL="32004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7pPr>
            <a:lvl8pPr indent="-330200" lvl="7" marL="36576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8pPr>
            <a:lvl9pPr indent="-330200" lvl="8" marL="41148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/>
        </p:txBody>
      </p:sp>
      <p:sp>
        <p:nvSpPr>
          <p:cNvPr id="162" name="Google Shape;162;p5"/>
          <p:cNvSpPr txBox="1"/>
          <p:nvPr>
            <p:ph idx="22" type="subTitle"/>
          </p:nvPr>
        </p:nvSpPr>
        <p:spPr>
          <a:xfrm>
            <a:off x="1305825" y="6021925"/>
            <a:ext cx="3092400" cy="60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b="0" sz="1700">
                <a:solidFill>
                  <a:schemeClr val="dk1"/>
                </a:solidFill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SzPts val="1700"/>
              <a:buFont typeface="DM Sans"/>
              <a:buNone/>
              <a:defRPr sz="1700">
                <a:latin typeface="DM Sans"/>
                <a:ea typeface="DM Sans"/>
                <a:cs typeface="DM Sans"/>
                <a:sym typeface="DM Sans"/>
              </a:defRPr>
            </a:lvl2pPr>
            <a:lvl3pPr lvl="2" rtl="0" algn="ctr">
              <a:spcBef>
                <a:spcPts val="480"/>
              </a:spcBef>
              <a:spcAft>
                <a:spcPts val="0"/>
              </a:spcAft>
              <a:buSzPts val="1700"/>
              <a:buFont typeface="DM Sans"/>
              <a:buNone/>
              <a:defRPr sz="1700">
                <a:latin typeface="DM Sans"/>
                <a:ea typeface="DM Sans"/>
                <a:cs typeface="DM Sans"/>
                <a:sym typeface="DM Sans"/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SzPts val="1700"/>
              <a:buFont typeface="DM Sans"/>
              <a:buNone/>
              <a:defRPr sz="1700">
                <a:latin typeface="DM Sans"/>
                <a:ea typeface="DM Sans"/>
                <a:cs typeface="DM Sans"/>
                <a:sym typeface="DM Sans"/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SzPts val="1700"/>
              <a:buFont typeface="DM Sans"/>
              <a:buNone/>
              <a:defRPr sz="1700">
                <a:latin typeface="DM Sans"/>
                <a:ea typeface="DM Sans"/>
                <a:cs typeface="DM Sans"/>
                <a:sym typeface="DM Sans"/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SzPts val="1700"/>
              <a:buFont typeface="DM Sans"/>
              <a:buNone/>
              <a:defRPr sz="1700">
                <a:latin typeface="DM Sans"/>
                <a:ea typeface="DM Sans"/>
                <a:cs typeface="DM Sans"/>
                <a:sym typeface="DM Sans"/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SzPts val="1700"/>
              <a:buFont typeface="DM Sans"/>
              <a:buNone/>
              <a:defRPr sz="1700">
                <a:latin typeface="DM Sans"/>
                <a:ea typeface="DM Sans"/>
                <a:cs typeface="DM Sans"/>
                <a:sym typeface="DM Sans"/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SzPts val="1700"/>
              <a:buFont typeface="DM Sans"/>
              <a:buNone/>
              <a:defRPr sz="1700">
                <a:latin typeface="DM Sans"/>
                <a:ea typeface="DM Sans"/>
                <a:cs typeface="DM Sans"/>
                <a:sym typeface="DM Sans"/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SzPts val="1700"/>
              <a:buFont typeface="DM Sans"/>
              <a:buNone/>
              <a:defRPr sz="17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63" name="Google Shape;163;p5"/>
          <p:cNvSpPr txBox="1"/>
          <p:nvPr>
            <p:ph idx="23" type="body"/>
          </p:nvPr>
        </p:nvSpPr>
        <p:spPr>
          <a:xfrm>
            <a:off x="8166175" y="6021925"/>
            <a:ext cx="2591700" cy="60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Char char="•"/>
              <a:defRPr b="0"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30200" lvl="1" marL="914400" rtl="0" algn="ctr">
              <a:spcBef>
                <a:spcPts val="560"/>
              </a:spcBef>
              <a:spcAft>
                <a:spcPts val="0"/>
              </a:spcAft>
              <a:buSzPts val="1600"/>
              <a:buChar char="–"/>
              <a:defRPr/>
            </a:lvl2pPr>
            <a:lvl3pPr indent="-330200" lvl="2" marL="1371600" rtl="0" algn="ctr">
              <a:spcBef>
                <a:spcPts val="48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rtl="0" algn="ctr">
              <a:spcBef>
                <a:spcPts val="400"/>
              </a:spcBef>
              <a:spcAft>
                <a:spcPts val="0"/>
              </a:spcAft>
              <a:buSzPts val="1600"/>
              <a:buChar char="–"/>
              <a:defRPr/>
            </a:lvl4pPr>
            <a:lvl5pPr indent="-330200" lvl="4" marL="2286000" rtl="0" algn="ctr">
              <a:spcBef>
                <a:spcPts val="400"/>
              </a:spcBef>
              <a:spcAft>
                <a:spcPts val="0"/>
              </a:spcAft>
              <a:buSzPts val="1600"/>
              <a:buChar char="»"/>
              <a:defRPr/>
            </a:lvl5pPr>
            <a:lvl6pPr indent="-330200" lvl="5" marL="27432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6pPr>
            <a:lvl7pPr indent="-330200" lvl="6" marL="32004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7pPr>
            <a:lvl8pPr indent="-330200" lvl="7" marL="36576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8pPr>
            <a:lvl9pPr indent="-330200" lvl="8" marL="41148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/>
        </p:txBody>
      </p:sp>
      <p:sp>
        <p:nvSpPr>
          <p:cNvPr id="164" name="Google Shape;164;p5"/>
          <p:cNvSpPr txBox="1"/>
          <p:nvPr>
            <p:ph idx="24" type="body"/>
          </p:nvPr>
        </p:nvSpPr>
        <p:spPr>
          <a:xfrm>
            <a:off x="11270425" y="6021925"/>
            <a:ext cx="2591700" cy="60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Char char="•"/>
              <a:defRPr b="0"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30200" lvl="1" marL="914400" rtl="0" algn="ctr">
              <a:spcBef>
                <a:spcPts val="560"/>
              </a:spcBef>
              <a:spcAft>
                <a:spcPts val="0"/>
              </a:spcAft>
              <a:buSzPts val="1600"/>
              <a:buChar char="–"/>
              <a:defRPr/>
            </a:lvl2pPr>
            <a:lvl3pPr indent="-330200" lvl="2" marL="1371600" rtl="0" algn="ctr">
              <a:spcBef>
                <a:spcPts val="48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rtl="0" algn="ctr">
              <a:spcBef>
                <a:spcPts val="400"/>
              </a:spcBef>
              <a:spcAft>
                <a:spcPts val="0"/>
              </a:spcAft>
              <a:buSzPts val="1600"/>
              <a:buChar char="–"/>
              <a:defRPr/>
            </a:lvl4pPr>
            <a:lvl5pPr indent="-330200" lvl="4" marL="2286000" rtl="0" algn="ctr">
              <a:spcBef>
                <a:spcPts val="400"/>
              </a:spcBef>
              <a:spcAft>
                <a:spcPts val="0"/>
              </a:spcAft>
              <a:buSzPts val="1600"/>
              <a:buChar char="»"/>
              <a:defRPr/>
            </a:lvl5pPr>
            <a:lvl6pPr indent="-330200" lvl="5" marL="27432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6pPr>
            <a:lvl7pPr indent="-330200" lvl="6" marL="32004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7pPr>
            <a:lvl8pPr indent="-330200" lvl="7" marL="36576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8pPr>
            <a:lvl9pPr indent="-330200" lvl="8" marL="41148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/>
        </p:txBody>
      </p:sp>
      <p:sp>
        <p:nvSpPr>
          <p:cNvPr id="165" name="Google Shape;165;p5"/>
          <p:cNvSpPr txBox="1"/>
          <p:nvPr>
            <p:ph idx="25" type="body"/>
          </p:nvPr>
        </p:nvSpPr>
        <p:spPr>
          <a:xfrm>
            <a:off x="14374675" y="6021925"/>
            <a:ext cx="2591700" cy="60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Char char="•"/>
              <a:defRPr b="0"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30200" lvl="1" marL="914400" rtl="0" algn="ctr">
              <a:spcBef>
                <a:spcPts val="560"/>
              </a:spcBef>
              <a:spcAft>
                <a:spcPts val="0"/>
              </a:spcAft>
              <a:buSzPts val="1600"/>
              <a:buChar char="–"/>
              <a:defRPr/>
            </a:lvl2pPr>
            <a:lvl3pPr indent="-330200" lvl="2" marL="1371600" rtl="0" algn="ctr">
              <a:spcBef>
                <a:spcPts val="48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rtl="0" algn="ctr">
              <a:spcBef>
                <a:spcPts val="400"/>
              </a:spcBef>
              <a:spcAft>
                <a:spcPts val="0"/>
              </a:spcAft>
              <a:buSzPts val="1600"/>
              <a:buChar char="–"/>
              <a:defRPr/>
            </a:lvl4pPr>
            <a:lvl5pPr indent="-330200" lvl="4" marL="2286000" rtl="0" algn="ctr">
              <a:spcBef>
                <a:spcPts val="400"/>
              </a:spcBef>
              <a:spcAft>
                <a:spcPts val="0"/>
              </a:spcAft>
              <a:buSzPts val="1600"/>
              <a:buChar char="»"/>
              <a:defRPr/>
            </a:lvl5pPr>
            <a:lvl6pPr indent="-330200" lvl="5" marL="27432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6pPr>
            <a:lvl7pPr indent="-330200" lvl="6" marL="32004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7pPr>
            <a:lvl8pPr indent="-330200" lvl="7" marL="36576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8pPr>
            <a:lvl9pPr indent="-330200" lvl="8" marL="41148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/>
        </p:txBody>
      </p:sp>
      <p:sp>
        <p:nvSpPr>
          <p:cNvPr id="166" name="Google Shape;166;p5"/>
          <p:cNvSpPr txBox="1"/>
          <p:nvPr>
            <p:ph idx="26" type="body"/>
          </p:nvPr>
        </p:nvSpPr>
        <p:spPr>
          <a:xfrm>
            <a:off x="5061925" y="7061350"/>
            <a:ext cx="2591700" cy="60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Char char="•"/>
              <a:defRPr b="0"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30200" lvl="1" marL="914400" rtl="0" algn="ctr">
              <a:spcBef>
                <a:spcPts val="560"/>
              </a:spcBef>
              <a:spcAft>
                <a:spcPts val="0"/>
              </a:spcAft>
              <a:buSzPts val="1600"/>
              <a:buChar char="–"/>
              <a:defRPr/>
            </a:lvl2pPr>
            <a:lvl3pPr indent="-330200" lvl="2" marL="1371600" rtl="0" algn="ctr">
              <a:spcBef>
                <a:spcPts val="48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rtl="0" algn="ctr">
              <a:spcBef>
                <a:spcPts val="400"/>
              </a:spcBef>
              <a:spcAft>
                <a:spcPts val="0"/>
              </a:spcAft>
              <a:buSzPts val="1600"/>
              <a:buChar char="–"/>
              <a:defRPr/>
            </a:lvl4pPr>
            <a:lvl5pPr indent="-330200" lvl="4" marL="2286000" rtl="0" algn="ctr">
              <a:spcBef>
                <a:spcPts val="400"/>
              </a:spcBef>
              <a:spcAft>
                <a:spcPts val="0"/>
              </a:spcAft>
              <a:buSzPts val="1600"/>
              <a:buChar char="»"/>
              <a:defRPr/>
            </a:lvl5pPr>
            <a:lvl6pPr indent="-330200" lvl="5" marL="27432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6pPr>
            <a:lvl7pPr indent="-330200" lvl="6" marL="32004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7pPr>
            <a:lvl8pPr indent="-330200" lvl="7" marL="36576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8pPr>
            <a:lvl9pPr indent="-330200" lvl="8" marL="41148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/>
        </p:txBody>
      </p:sp>
      <p:sp>
        <p:nvSpPr>
          <p:cNvPr id="167" name="Google Shape;167;p5"/>
          <p:cNvSpPr txBox="1"/>
          <p:nvPr>
            <p:ph idx="27" type="subTitle"/>
          </p:nvPr>
        </p:nvSpPr>
        <p:spPr>
          <a:xfrm>
            <a:off x="1305825" y="7061350"/>
            <a:ext cx="3092400" cy="60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b="0" sz="1700">
                <a:solidFill>
                  <a:schemeClr val="dk1"/>
                </a:solidFill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SzPts val="1700"/>
              <a:buFont typeface="DM Sans"/>
              <a:buNone/>
              <a:defRPr sz="1700">
                <a:latin typeface="DM Sans"/>
                <a:ea typeface="DM Sans"/>
                <a:cs typeface="DM Sans"/>
                <a:sym typeface="DM Sans"/>
              </a:defRPr>
            </a:lvl2pPr>
            <a:lvl3pPr lvl="2" rtl="0" algn="ctr">
              <a:spcBef>
                <a:spcPts val="480"/>
              </a:spcBef>
              <a:spcAft>
                <a:spcPts val="0"/>
              </a:spcAft>
              <a:buSzPts val="1700"/>
              <a:buFont typeface="DM Sans"/>
              <a:buNone/>
              <a:defRPr sz="1700">
                <a:latin typeface="DM Sans"/>
                <a:ea typeface="DM Sans"/>
                <a:cs typeface="DM Sans"/>
                <a:sym typeface="DM Sans"/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SzPts val="1700"/>
              <a:buFont typeface="DM Sans"/>
              <a:buNone/>
              <a:defRPr sz="1700">
                <a:latin typeface="DM Sans"/>
                <a:ea typeface="DM Sans"/>
                <a:cs typeface="DM Sans"/>
                <a:sym typeface="DM Sans"/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SzPts val="1700"/>
              <a:buFont typeface="DM Sans"/>
              <a:buNone/>
              <a:defRPr sz="1700">
                <a:latin typeface="DM Sans"/>
                <a:ea typeface="DM Sans"/>
                <a:cs typeface="DM Sans"/>
                <a:sym typeface="DM Sans"/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SzPts val="1700"/>
              <a:buFont typeface="DM Sans"/>
              <a:buNone/>
              <a:defRPr sz="1700">
                <a:latin typeface="DM Sans"/>
                <a:ea typeface="DM Sans"/>
                <a:cs typeface="DM Sans"/>
                <a:sym typeface="DM Sans"/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SzPts val="1700"/>
              <a:buFont typeface="DM Sans"/>
              <a:buNone/>
              <a:defRPr sz="1700">
                <a:latin typeface="DM Sans"/>
                <a:ea typeface="DM Sans"/>
                <a:cs typeface="DM Sans"/>
                <a:sym typeface="DM Sans"/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SzPts val="1700"/>
              <a:buFont typeface="DM Sans"/>
              <a:buNone/>
              <a:defRPr sz="1700">
                <a:latin typeface="DM Sans"/>
                <a:ea typeface="DM Sans"/>
                <a:cs typeface="DM Sans"/>
                <a:sym typeface="DM Sans"/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SzPts val="1700"/>
              <a:buFont typeface="DM Sans"/>
              <a:buNone/>
              <a:defRPr sz="17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68" name="Google Shape;168;p5"/>
          <p:cNvSpPr txBox="1"/>
          <p:nvPr>
            <p:ph idx="28" type="body"/>
          </p:nvPr>
        </p:nvSpPr>
        <p:spPr>
          <a:xfrm>
            <a:off x="8166175" y="7061350"/>
            <a:ext cx="2591700" cy="60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Char char="•"/>
              <a:defRPr b="0"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30200" lvl="1" marL="914400" rtl="0" algn="ctr">
              <a:spcBef>
                <a:spcPts val="560"/>
              </a:spcBef>
              <a:spcAft>
                <a:spcPts val="0"/>
              </a:spcAft>
              <a:buSzPts val="1600"/>
              <a:buChar char="–"/>
              <a:defRPr/>
            </a:lvl2pPr>
            <a:lvl3pPr indent="-330200" lvl="2" marL="1371600" rtl="0" algn="ctr">
              <a:spcBef>
                <a:spcPts val="48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rtl="0" algn="ctr">
              <a:spcBef>
                <a:spcPts val="400"/>
              </a:spcBef>
              <a:spcAft>
                <a:spcPts val="0"/>
              </a:spcAft>
              <a:buSzPts val="1600"/>
              <a:buChar char="–"/>
              <a:defRPr/>
            </a:lvl4pPr>
            <a:lvl5pPr indent="-330200" lvl="4" marL="2286000" rtl="0" algn="ctr">
              <a:spcBef>
                <a:spcPts val="400"/>
              </a:spcBef>
              <a:spcAft>
                <a:spcPts val="0"/>
              </a:spcAft>
              <a:buSzPts val="1600"/>
              <a:buChar char="»"/>
              <a:defRPr/>
            </a:lvl5pPr>
            <a:lvl6pPr indent="-330200" lvl="5" marL="27432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6pPr>
            <a:lvl7pPr indent="-330200" lvl="6" marL="32004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7pPr>
            <a:lvl8pPr indent="-330200" lvl="7" marL="36576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8pPr>
            <a:lvl9pPr indent="-330200" lvl="8" marL="41148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/>
        </p:txBody>
      </p:sp>
      <p:sp>
        <p:nvSpPr>
          <p:cNvPr id="169" name="Google Shape;169;p5"/>
          <p:cNvSpPr txBox="1"/>
          <p:nvPr>
            <p:ph idx="29" type="body"/>
          </p:nvPr>
        </p:nvSpPr>
        <p:spPr>
          <a:xfrm>
            <a:off x="11270425" y="7061350"/>
            <a:ext cx="2591700" cy="60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Char char="•"/>
              <a:defRPr b="0"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30200" lvl="1" marL="914400" rtl="0" algn="ctr">
              <a:spcBef>
                <a:spcPts val="560"/>
              </a:spcBef>
              <a:spcAft>
                <a:spcPts val="0"/>
              </a:spcAft>
              <a:buSzPts val="1600"/>
              <a:buChar char="–"/>
              <a:defRPr/>
            </a:lvl2pPr>
            <a:lvl3pPr indent="-330200" lvl="2" marL="1371600" rtl="0" algn="ctr">
              <a:spcBef>
                <a:spcPts val="48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rtl="0" algn="ctr">
              <a:spcBef>
                <a:spcPts val="400"/>
              </a:spcBef>
              <a:spcAft>
                <a:spcPts val="0"/>
              </a:spcAft>
              <a:buSzPts val="1600"/>
              <a:buChar char="–"/>
              <a:defRPr/>
            </a:lvl4pPr>
            <a:lvl5pPr indent="-330200" lvl="4" marL="2286000" rtl="0" algn="ctr">
              <a:spcBef>
                <a:spcPts val="400"/>
              </a:spcBef>
              <a:spcAft>
                <a:spcPts val="0"/>
              </a:spcAft>
              <a:buSzPts val="1600"/>
              <a:buChar char="»"/>
              <a:defRPr/>
            </a:lvl5pPr>
            <a:lvl6pPr indent="-330200" lvl="5" marL="27432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6pPr>
            <a:lvl7pPr indent="-330200" lvl="6" marL="32004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7pPr>
            <a:lvl8pPr indent="-330200" lvl="7" marL="36576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8pPr>
            <a:lvl9pPr indent="-330200" lvl="8" marL="41148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/>
        </p:txBody>
      </p:sp>
      <p:sp>
        <p:nvSpPr>
          <p:cNvPr id="170" name="Google Shape;170;p5"/>
          <p:cNvSpPr txBox="1"/>
          <p:nvPr>
            <p:ph idx="30" type="body"/>
          </p:nvPr>
        </p:nvSpPr>
        <p:spPr>
          <a:xfrm>
            <a:off x="14374675" y="7061350"/>
            <a:ext cx="2591700" cy="60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Char char="•"/>
              <a:defRPr b="0"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30200" lvl="1" marL="914400" rtl="0" algn="ctr">
              <a:spcBef>
                <a:spcPts val="560"/>
              </a:spcBef>
              <a:spcAft>
                <a:spcPts val="0"/>
              </a:spcAft>
              <a:buSzPts val="1600"/>
              <a:buChar char="–"/>
              <a:defRPr/>
            </a:lvl2pPr>
            <a:lvl3pPr indent="-330200" lvl="2" marL="1371600" rtl="0" algn="ctr">
              <a:spcBef>
                <a:spcPts val="48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rtl="0" algn="ctr">
              <a:spcBef>
                <a:spcPts val="400"/>
              </a:spcBef>
              <a:spcAft>
                <a:spcPts val="0"/>
              </a:spcAft>
              <a:buSzPts val="1600"/>
              <a:buChar char="–"/>
              <a:defRPr/>
            </a:lvl4pPr>
            <a:lvl5pPr indent="-330200" lvl="4" marL="2286000" rtl="0" algn="ctr">
              <a:spcBef>
                <a:spcPts val="400"/>
              </a:spcBef>
              <a:spcAft>
                <a:spcPts val="0"/>
              </a:spcAft>
              <a:buSzPts val="1600"/>
              <a:buChar char="»"/>
              <a:defRPr/>
            </a:lvl5pPr>
            <a:lvl6pPr indent="-330200" lvl="5" marL="27432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6pPr>
            <a:lvl7pPr indent="-330200" lvl="6" marL="32004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7pPr>
            <a:lvl8pPr indent="-330200" lvl="7" marL="36576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8pPr>
            <a:lvl9pPr indent="-330200" lvl="8" marL="41148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/>
        </p:txBody>
      </p:sp>
      <p:sp>
        <p:nvSpPr>
          <p:cNvPr id="171" name="Google Shape;171;p5"/>
          <p:cNvSpPr txBox="1"/>
          <p:nvPr>
            <p:ph idx="31" type="body"/>
          </p:nvPr>
        </p:nvSpPr>
        <p:spPr>
          <a:xfrm>
            <a:off x="5061925" y="8148925"/>
            <a:ext cx="2591700" cy="60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Char char="•"/>
              <a:defRPr b="0"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30200" lvl="1" marL="914400" rtl="0" algn="ctr">
              <a:spcBef>
                <a:spcPts val="560"/>
              </a:spcBef>
              <a:spcAft>
                <a:spcPts val="0"/>
              </a:spcAft>
              <a:buSzPts val="1600"/>
              <a:buChar char="–"/>
              <a:defRPr/>
            </a:lvl2pPr>
            <a:lvl3pPr indent="-330200" lvl="2" marL="1371600" rtl="0" algn="ctr">
              <a:spcBef>
                <a:spcPts val="48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rtl="0" algn="ctr">
              <a:spcBef>
                <a:spcPts val="400"/>
              </a:spcBef>
              <a:spcAft>
                <a:spcPts val="0"/>
              </a:spcAft>
              <a:buSzPts val="1600"/>
              <a:buChar char="–"/>
              <a:defRPr/>
            </a:lvl4pPr>
            <a:lvl5pPr indent="-330200" lvl="4" marL="2286000" rtl="0" algn="ctr">
              <a:spcBef>
                <a:spcPts val="400"/>
              </a:spcBef>
              <a:spcAft>
                <a:spcPts val="0"/>
              </a:spcAft>
              <a:buSzPts val="1600"/>
              <a:buChar char="»"/>
              <a:defRPr/>
            </a:lvl5pPr>
            <a:lvl6pPr indent="-330200" lvl="5" marL="27432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6pPr>
            <a:lvl7pPr indent="-330200" lvl="6" marL="32004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7pPr>
            <a:lvl8pPr indent="-330200" lvl="7" marL="36576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8pPr>
            <a:lvl9pPr indent="-330200" lvl="8" marL="41148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/>
        </p:txBody>
      </p:sp>
      <p:sp>
        <p:nvSpPr>
          <p:cNvPr id="172" name="Google Shape;172;p5"/>
          <p:cNvSpPr txBox="1"/>
          <p:nvPr>
            <p:ph idx="32" type="subTitle"/>
          </p:nvPr>
        </p:nvSpPr>
        <p:spPr>
          <a:xfrm>
            <a:off x="1305825" y="8148925"/>
            <a:ext cx="3092400" cy="60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b="0" sz="1700">
                <a:solidFill>
                  <a:schemeClr val="dk1"/>
                </a:solidFill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SzPts val="1700"/>
              <a:buFont typeface="DM Sans"/>
              <a:buNone/>
              <a:defRPr sz="1700">
                <a:latin typeface="DM Sans"/>
                <a:ea typeface="DM Sans"/>
                <a:cs typeface="DM Sans"/>
                <a:sym typeface="DM Sans"/>
              </a:defRPr>
            </a:lvl2pPr>
            <a:lvl3pPr lvl="2" rtl="0" algn="ctr">
              <a:spcBef>
                <a:spcPts val="480"/>
              </a:spcBef>
              <a:spcAft>
                <a:spcPts val="0"/>
              </a:spcAft>
              <a:buSzPts val="1700"/>
              <a:buFont typeface="DM Sans"/>
              <a:buNone/>
              <a:defRPr sz="1700">
                <a:latin typeface="DM Sans"/>
                <a:ea typeface="DM Sans"/>
                <a:cs typeface="DM Sans"/>
                <a:sym typeface="DM Sans"/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SzPts val="1700"/>
              <a:buFont typeface="DM Sans"/>
              <a:buNone/>
              <a:defRPr sz="1700">
                <a:latin typeface="DM Sans"/>
                <a:ea typeface="DM Sans"/>
                <a:cs typeface="DM Sans"/>
                <a:sym typeface="DM Sans"/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SzPts val="1700"/>
              <a:buFont typeface="DM Sans"/>
              <a:buNone/>
              <a:defRPr sz="1700">
                <a:latin typeface="DM Sans"/>
                <a:ea typeface="DM Sans"/>
                <a:cs typeface="DM Sans"/>
                <a:sym typeface="DM Sans"/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SzPts val="1700"/>
              <a:buFont typeface="DM Sans"/>
              <a:buNone/>
              <a:defRPr sz="1700">
                <a:latin typeface="DM Sans"/>
                <a:ea typeface="DM Sans"/>
                <a:cs typeface="DM Sans"/>
                <a:sym typeface="DM Sans"/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SzPts val="1700"/>
              <a:buFont typeface="DM Sans"/>
              <a:buNone/>
              <a:defRPr sz="1700">
                <a:latin typeface="DM Sans"/>
                <a:ea typeface="DM Sans"/>
                <a:cs typeface="DM Sans"/>
                <a:sym typeface="DM Sans"/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SzPts val="1700"/>
              <a:buFont typeface="DM Sans"/>
              <a:buNone/>
              <a:defRPr sz="1700">
                <a:latin typeface="DM Sans"/>
                <a:ea typeface="DM Sans"/>
                <a:cs typeface="DM Sans"/>
                <a:sym typeface="DM Sans"/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SzPts val="1700"/>
              <a:buFont typeface="DM Sans"/>
              <a:buNone/>
              <a:defRPr sz="17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73" name="Google Shape;173;p5"/>
          <p:cNvSpPr txBox="1"/>
          <p:nvPr>
            <p:ph idx="33" type="body"/>
          </p:nvPr>
        </p:nvSpPr>
        <p:spPr>
          <a:xfrm>
            <a:off x="8166175" y="8148925"/>
            <a:ext cx="2591700" cy="60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Char char="•"/>
              <a:defRPr b="0"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30200" lvl="1" marL="914400" rtl="0" algn="ctr">
              <a:spcBef>
                <a:spcPts val="560"/>
              </a:spcBef>
              <a:spcAft>
                <a:spcPts val="0"/>
              </a:spcAft>
              <a:buSzPts val="1600"/>
              <a:buChar char="–"/>
              <a:defRPr/>
            </a:lvl2pPr>
            <a:lvl3pPr indent="-330200" lvl="2" marL="1371600" rtl="0" algn="ctr">
              <a:spcBef>
                <a:spcPts val="48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rtl="0" algn="ctr">
              <a:spcBef>
                <a:spcPts val="400"/>
              </a:spcBef>
              <a:spcAft>
                <a:spcPts val="0"/>
              </a:spcAft>
              <a:buSzPts val="1600"/>
              <a:buChar char="–"/>
              <a:defRPr/>
            </a:lvl4pPr>
            <a:lvl5pPr indent="-330200" lvl="4" marL="2286000" rtl="0" algn="ctr">
              <a:spcBef>
                <a:spcPts val="400"/>
              </a:spcBef>
              <a:spcAft>
                <a:spcPts val="0"/>
              </a:spcAft>
              <a:buSzPts val="1600"/>
              <a:buChar char="»"/>
              <a:defRPr/>
            </a:lvl5pPr>
            <a:lvl6pPr indent="-330200" lvl="5" marL="27432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6pPr>
            <a:lvl7pPr indent="-330200" lvl="6" marL="32004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7pPr>
            <a:lvl8pPr indent="-330200" lvl="7" marL="36576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8pPr>
            <a:lvl9pPr indent="-330200" lvl="8" marL="41148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/>
        </p:txBody>
      </p:sp>
      <p:sp>
        <p:nvSpPr>
          <p:cNvPr id="174" name="Google Shape;174;p5"/>
          <p:cNvSpPr txBox="1"/>
          <p:nvPr>
            <p:ph idx="34" type="body"/>
          </p:nvPr>
        </p:nvSpPr>
        <p:spPr>
          <a:xfrm>
            <a:off x="11270425" y="8148925"/>
            <a:ext cx="2591700" cy="60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Char char="•"/>
              <a:defRPr b="0"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30200" lvl="1" marL="914400" rtl="0" algn="ctr">
              <a:spcBef>
                <a:spcPts val="560"/>
              </a:spcBef>
              <a:spcAft>
                <a:spcPts val="0"/>
              </a:spcAft>
              <a:buSzPts val="1600"/>
              <a:buChar char="–"/>
              <a:defRPr/>
            </a:lvl2pPr>
            <a:lvl3pPr indent="-330200" lvl="2" marL="1371600" rtl="0" algn="ctr">
              <a:spcBef>
                <a:spcPts val="48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rtl="0" algn="ctr">
              <a:spcBef>
                <a:spcPts val="400"/>
              </a:spcBef>
              <a:spcAft>
                <a:spcPts val="0"/>
              </a:spcAft>
              <a:buSzPts val="1600"/>
              <a:buChar char="–"/>
              <a:defRPr/>
            </a:lvl4pPr>
            <a:lvl5pPr indent="-330200" lvl="4" marL="2286000" rtl="0" algn="ctr">
              <a:spcBef>
                <a:spcPts val="400"/>
              </a:spcBef>
              <a:spcAft>
                <a:spcPts val="0"/>
              </a:spcAft>
              <a:buSzPts val="1600"/>
              <a:buChar char="»"/>
              <a:defRPr/>
            </a:lvl5pPr>
            <a:lvl6pPr indent="-330200" lvl="5" marL="27432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6pPr>
            <a:lvl7pPr indent="-330200" lvl="6" marL="32004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7pPr>
            <a:lvl8pPr indent="-330200" lvl="7" marL="36576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8pPr>
            <a:lvl9pPr indent="-330200" lvl="8" marL="41148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/>
        </p:txBody>
      </p:sp>
      <p:sp>
        <p:nvSpPr>
          <p:cNvPr id="175" name="Google Shape;175;p5"/>
          <p:cNvSpPr txBox="1"/>
          <p:nvPr>
            <p:ph idx="35" type="body"/>
          </p:nvPr>
        </p:nvSpPr>
        <p:spPr>
          <a:xfrm>
            <a:off x="14374675" y="8148925"/>
            <a:ext cx="2591700" cy="60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Char char="•"/>
              <a:defRPr b="0"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30200" lvl="1" marL="914400" rtl="0" algn="ctr">
              <a:spcBef>
                <a:spcPts val="560"/>
              </a:spcBef>
              <a:spcAft>
                <a:spcPts val="0"/>
              </a:spcAft>
              <a:buSzPts val="1600"/>
              <a:buChar char="–"/>
              <a:defRPr/>
            </a:lvl2pPr>
            <a:lvl3pPr indent="-330200" lvl="2" marL="1371600" rtl="0" algn="ctr">
              <a:spcBef>
                <a:spcPts val="48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rtl="0" algn="ctr">
              <a:spcBef>
                <a:spcPts val="400"/>
              </a:spcBef>
              <a:spcAft>
                <a:spcPts val="0"/>
              </a:spcAft>
              <a:buSzPts val="1600"/>
              <a:buChar char="–"/>
              <a:defRPr/>
            </a:lvl4pPr>
            <a:lvl5pPr indent="-330200" lvl="4" marL="2286000" rtl="0" algn="ctr">
              <a:spcBef>
                <a:spcPts val="400"/>
              </a:spcBef>
              <a:spcAft>
                <a:spcPts val="0"/>
              </a:spcAft>
              <a:buSzPts val="1600"/>
              <a:buChar char="»"/>
              <a:defRPr/>
            </a:lvl5pPr>
            <a:lvl6pPr indent="-330200" lvl="5" marL="27432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6pPr>
            <a:lvl7pPr indent="-330200" lvl="6" marL="32004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7pPr>
            <a:lvl8pPr indent="-330200" lvl="7" marL="36576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8pPr>
            <a:lvl9pPr indent="-330200" lvl="8" marL="4114800" rtl="0" algn="ctr">
              <a:spcBef>
                <a:spcPts val="4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/>
        </p:txBody>
      </p:sp>
      <p:sp>
        <p:nvSpPr>
          <p:cNvPr id="178" name="Google Shape;178;p6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79" name="Google Shape;179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"/>
          <p:cNvSpPr txBox="1"/>
          <p:nvPr>
            <p:ph type="title"/>
          </p:nvPr>
        </p:nvSpPr>
        <p:spPr>
          <a:xfrm>
            <a:off x="506425" y="7012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/>
        </p:txBody>
      </p:sp>
      <p:sp>
        <p:nvSpPr>
          <p:cNvPr id="184" name="Google Shape;184;p7"/>
          <p:cNvSpPr txBox="1"/>
          <p:nvPr>
            <p:ph idx="1" type="body"/>
          </p:nvPr>
        </p:nvSpPr>
        <p:spPr>
          <a:xfrm>
            <a:off x="506425" y="202677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" name="Google Shape;185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/>
        </p:txBody>
      </p:sp>
      <p:sp>
        <p:nvSpPr>
          <p:cNvPr id="190" name="Google Shape;190;p8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91" name="Google Shape;19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"/>
          <p:cNvSpPr txBox="1"/>
          <p:nvPr>
            <p:ph type="title"/>
          </p:nvPr>
        </p:nvSpPr>
        <p:spPr>
          <a:xfrm>
            <a:off x="506425" y="7012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/>
        </p:txBody>
      </p:sp>
      <p:sp>
        <p:nvSpPr>
          <p:cNvPr id="196" name="Google Shape;196;p9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97" name="Google Shape;197;p9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98" name="Google Shape;19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"/>
          <p:cNvSpPr txBox="1"/>
          <p:nvPr>
            <p:ph type="title"/>
          </p:nvPr>
        </p:nvSpPr>
        <p:spPr>
          <a:xfrm>
            <a:off x="506425" y="7012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/>
        </p:txBody>
      </p:sp>
      <p:sp>
        <p:nvSpPr>
          <p:cNvPr id="203" name="Google Shape;203;p1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04" name="Google Shape;204;p1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05" name="Google Shape;205;p1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06" name="Google Shape;206;p1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07" name="Google Shape;207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6F6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356599" y="274427"/>
            <a:ext cx="17620479" cy="9738479"/>
            <a:chOff x="0" y="0"/>
            <a:chExt cx="4640754" cy="2564850"/>
          </a:xfrm>
        </p:grpSpPr>
        <p:sp>
          <p:nvSpPr>
            <p:cNvPr id="7" name="Google Shape;7;p1"/>
            <p:cNvSpPr/>
            <p:nvPr/>
          </p:nvSpPr>
          <p:spPr>
            <a:xfrm>
              <a:off x="0" y="0"/>
              <a:ext cx="4640754" cy="2564779"/>
            </a:xfrm>
            <a:custGeom>
              <a:rect b="b" l="l" r="r" t="t"/>
              <a:pathLst>
                <a:path extrusionOk="0" h="2564779" w="4640754">
                  <a:moveTo>
                    <a:pt x="22408" y="0"/>
                  </a:moveTo>
                  <a:lnTo>
                    <a:pt x="4618346" y="0"/>
                  </a:lnTo>
                  <a:cubicBezTo>
                    <a:pt x="4630722" y="0"/>
                    <a:pt x="4640754" y="10032"/>
                    <a:pt x="4640754" y="22408"/>
                  </a:cubicBezTo>
                  <a:lnTo>
                    <a:pt x="4640754" y="2542371"/>
                  </a:lnTo>
                  <a:cubicBezTo>
                    <a:pt x="4640754" y="2554747"/>
                    <a:pt x="4630722" y="2564779"/>
                    <a:pt x="4618346" y="2564779"/>
                  </a:cubicBezTo>
                  <a:lnTo>
                    <a:pt x="22408" y="2564779"/>
                  </a:lnTo>
                  <a:cubicBezTo>
                    <a:pt x="10032" y="2564779"/>
                    <a:pt x="0" y="2554747"/>
                    <a:pt x="0" y="2542371"/>
                  </a:cubicBezTo>
                  <a:lnTo>
                    <a:pt x="0" y="22408"/>
                  </a:lnTo>
                  <a:cubicBezTo>
                    <a:pt x="0" y="10032"/>
                    <a:pt x="10032" y="0"/>
                    <a:pt x="224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8;p1"/>
            <p:cNvSpPr txBox="1"/>
            <p:nvPr/>
          </p:nvSpPr>
          <p:spPr>
            <a:xfrm>
              <a:off x="0" y="19050"/>
              <a:ext cx="4640700" cy="254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5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" name="Google Shape;9;p1"/>
          <p:cNvSpPr txBox="1"/>
          <p:nvPr>
            <p:ph type="title"/>
          </p:nvPr>
        </p:nvSpPr>
        <p:spPr>
          <a:xfrm>
            <a:off x="506425" y="7012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>
              <a:spcBef>
                <a:spcPts val="0"/>
              </a:spcBef>
              <a:spcAft>
                <a:spcPts val="0"/>
              </a:spcAft>
              <a:buClr>
                <a:srgbClr val="092185"/>
              </a:buClr>
              <a:buSzPts val="5000"/>
              <a:buFont typeface="Inter"/>
              <a:buNone/>
              <a:defRPr b="1" i="0" sz="5000" u="none" cap="none" strike="noStrike">
                <a:solidFill>
                  <a:srgbClr val="092185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Font typeface="Inter"/>
              <a:buNone/>
              <a:defRPr b="1" sz="5000"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Font typeface="Inter"/>
              <a:buNone/>
              <a:defRPr b="1" sz="5000"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Font typeface="Inter"/>
              <a:buNone/>
              <a:defRPr b="1" sz="5000"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Font typeface="Inter"/>
              <a:buNone/>
              <a:defRPr b="1" sz="5000"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Font typeface="Inter"/>
              <a:buNone/>
              <a:defRPr b="1" sz="5000"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Font typeface="Inter"/>
              <a:buNone/>
              <a:defRPr b="1" sz="5000"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Font typeface="Inter"/>
              <a:buNone/>
              <a:defRPr b="1" sz="5000"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Font typeface="Inter"/>
              <a:buNone/>
              <a:defRPr b="1" sz="50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" type="body"/>
          </p:nvPr>
        </p:nvSpPr>
        <p:spPr>
          <a:xfrm>
            <a:off x="506425" y="202677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735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092185"/>
              </a:buClr>
              <a:buSzPts val="2500"/>
              <a:buFont typeface="DM Sans"/>
              <a:buChar char="•"/>
              <a:defRPr b="1" i="0" sz="2500" u="none" cap="none" strike="noStrike">
                <a:solidFill>
                  <a:srgbClr val="092185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302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Char char="–"/>
              <a:defRPr i="0" sz="16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302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Char char="•"/>
              <a:defRPr i="0" sz="16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302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Char char="–"/>
              <a:defRPr i="0" sz="16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302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Char char="»"/>
              <a:defRPr i="0" sz="16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302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Char char="•"/>
              <a:defRPr i="0" sz="16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302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Char char="•"/>
              <a:defRPr i="0" sz="16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302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Char char="•"/>
              <a:defRPr i="0" sz="16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302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nter"/>
              <a:buChar char="•"/>
              <a:defRPr i="0" sz="16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cxnSp>
        <p:nvCxnSpPr>
          <p:cNvPr id="11" name="Google Shape;11;p1"/>
          <p:cNvCxnSpPr/>
          <p:nvPr/>
        </p:nvCxnSpPr>
        <p:spPr>
          <a:xfrm>
            <a:off x="7881192" y="9685133"/>
            <a:ext cx="2525700" cy="0"/>
          </a:xfrm>
          <a:prstGeom prst="straightConnector1">
            <a:avLst/>
          </a:prstGeom>
          <a:noFill/>
          <a:ln cap="rnd" cmpd="sng" w="66675">
            <a:solidFill>
              <a:srgbClr val="092185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40" Type="http://schemas.openxmlformats.org/officeDocument/2006/relationships/image" Target="../media/image44.png"/><Relationship Id="rId20" Type="http://schemas.openxmlformats.org/officeDocument/2006/relationships/image" Target="../media/image23.png"/><Relationship Id="rId41" Type="http://schemas.openxmlformats.org/officeDocument/2006/relationships/image" Target="../media/image34.png"/><Relationship Id="rId22" Type="http://schemas.openxmlformats.org/officeDocument/2006/relationships/image" Target="../media/image21.png"/><Relationship Id="rId21" Type="http://schemas.openxmlformats.org/officeDocument/2006/relationships/image" Target="../media/image31.png"/><Relationship Id="rId24" Type="http://schemas.openxmlformats.org/officeDocument/2006/relationships/image" Target="../media/image32.png"/><Relationship Id="rId23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6.png"/><Relationship Id="rId26" Type="http://schemas.openxmlformats.org/officeDocument/2006/relationships/image" Target="../media/image22.png"/><Relationship Id="rId25" Type="http://schemas.openxmlformats.org/officeDocument/2006/relationships/image" Target="../media/image33.png"/><Relationship Id="rId28" Type="http://schemas.openxmlformats.org/officeDocument/2006/relationships/image" Target="../media/image25.png"/><Relationship Id="rId27" Type="http://schemas.openxmlformats.org/officeDocument/2006/relationships/image" Target="../media/image29.png"/><Relationship Id="rId5" Type="http://schemas.openxmlformats.org/officeDocument/2006/relationships/image" Target="../media/image16.png"/><Relationship Id="rId6" Type="http://schemas.openxmlformats.org/officeDocument/2006/relationships/image" Target="../media/image9.png"/><Relationship Id="rId29" Type="http://schemas.openxmlformats.org/officeDocument/2006/relationships/image" Target="../media/image41.png"/><Relationship Id="rId7" Type="http://schemas.openxmlformats.org/officeDocument/2006/relationships/image" Target="../media/image8.png"/><Relationship Id="rId8" Type="http://schemas.openxmlformats.org/officeDocument/2006/relationships/image" Target="../media/image18.png"/><Relationship Id="rId31" Type="http://schemas.openxmlformats.org/officeDocument/2006/relationships/image" Target="../media/image35.png"/><Relationship Id="rId30" Type="http://schemas.openxmlformats.org/officeDocument/2006/relationships/image" Target="../media/image39.png"/><Relationship Id="rId11" Type="http://schemas.openxmlformats.org/officeDocument/2006/relationships/image" Target="../media/image5.png"/><Relationship Id="rId33" Type="http://schemas.openxmlformats.org/officeDocument/2006/relationships/image" Target="../media/image40.png"/><Relationship Id="rId10" Type="http://schemas.openxmlformats.org/officeDocument/2006/relationships/image" Target="../media/image13.png"/><Relationship Id="rId32" Type="http://schemas.openxmlformats.org/officeDocument/2006/relationships/image" Target="../media/image26.png"/><Relationship Id="rId13" Type="http://schemas.openxmlformats.org/officeDocument/2006/relationships/image" Target="../media/image12.png"/><Relationship Id="rId35" Type="http://schemas.openxmlformats.org/officeDocument/2006/relationships/image" Target="../media/image30.png"/><Relationship Id="rId12" Type="http://schemas.openxmlformats.org/officeDocument/2006/relationships/image" Target="../media/image19.png"/><Relationship Id="rId34" Type="http://schemas.openxmlformats.org/officeDocument/2006/relationships/image" Target="../media/image24.png"/><Relationship Id="rId15" Type="http://schemas.openxmlformats.org/officeDocument/2006/relationships/image" Target="../media/image20.png"/><Relationship Id="rId37" Type="http://schemas.openxmlformats.org/officeDocument/2006/relationships/image" Target="../media/image36.png"/><Relationship Id="rId14" Type="http://schemas.openxmlformats.org/officeDocument/2006/relationships/image" Target="../media/image11.png"/><Relationship Id="rId36" Type="http://schemas.openxmlformats.org/officeDocument/2006/relationships/image" Target="../media/image38.png"/><Relationship Id="rId17" Type="http://schemas.openxmlformats.org/officeDocument/2006/relationships/image" Target="../media/image27.png"/><Relationship Id="rId39" Type="http://schemas.openxmlformats.org/officeDocument/2006/relationships/image" Target="../media/image37.png"/><Relationship Id="rId16" Type="http://schemas.openxmlformats.org/officeDocument/2006/relationships/image" Target="../media/image17.png"/><Relationship Id="rId38" Type="http://schemas.openxmlformats.org/officeDocument/2006/relationships/image" Target="../media/image42.png"/><Relationship Id="rId19" Type="http://schemas.openxmlformats.org/officeDocument/2006/relationships/image" Target="../media/image15.png"/><Relationship Id="rId18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6F6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Google Shape;245;p16"/>
          <p:cNvGrpSpPr/>
          <p:nvPr/>
        </p:nvGrpSpPr>
        <p:grpSpPr>
          <a:xfrm>
            <a:off x="356599" y="274427"/>
            <a:ext cx="17620364" cy="9738146"/>
            <a:chOff x="0" y="0"/>
            <a:chExt cx="4640754" cy="2564779"/>
          </a:xfrm>
        </p:grpSpPr>
        <p:sp>
          <p:nvSpPr>
            <p:cNvPr id="246" name="Google Shape;246;p16"/>
            <p:cNvSpPr/>
            <p:nvPr/>
          </p:nvSpPr>
          <p:spPr>
            <a:xfrm>
              <a:off x="0" y="0"/>
              <a:ext cx="4640754" cy="2564779"/>
            </a:xfrm>
            <a:custGeom>
              <a:rect b="b" l="l" r="r" t="t"/>
              <a:pathLst>
                <a:path extrusionOk="0" h="2564779" w="4640754">
                  <a:moveTo>
                    <a:pt x="22408" y="0"/>
                  </a:moveTo>
                  <a:lnTo>
                    <a:pt x="4618346" y="0"/>
                  </a:lnTo>
                  <a:cubicBezTo>
                    <a:pt x="4630722" y="0"/>
                    <a:pt x="4640754" y="10032"/>
                    <a:pt x="4640754" y="22408"/>
                  </a:cubicBezTo>
                  <a:lnTo>
                    <a:pt x="4640754" y="2542371"/>
                  </a:lnTo>
                  <a:cubicBezTo>
                    <a:pt x="4640754" y="2554747"/>
                    <a:pt x="4630722" y="2564779"/>
                    <a:pt x="4618346" y="2564779"/>
                  </a:cubicBezTo>
                  <a:lnTo>
                    <a:pt x="22408" y="2564779"/>
                  </a:lnTo>
                  <a:cubicBezTo>
                    <a:pt x="10032" y="2564779"/>
                    <a:pt x="0" y="2554747"/>
                    <a:pt x="0" y="2542371"/>
                  </a:cubicBezTo>
                  <a:lnTo>
                    <a:pt x="0" y="22408"/>
                  </a:lnTo>
                  <a:cubicBezTo>
                    <a:pt x="0" y="10032"/>
                    <a:pt x="10032" y="0"/>
                    <a:pt x="224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16"/>
            <p:cNvSpPr txBox="1"/>
            <p:nvPr/>
          </p:nvSpPr>
          <p:spPr>
            <a:xfrm>
              <a:off x="0" y="19050"/>
              <a:ext cx="4640754" cy="25457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5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" name="Google Shape;248;p16"/>
          <p:cNvGrpSpPr/>
          <p:nvPr/>
        </p:nvGrpSpPr>
        <p:grpSpPr>
          <a:xfrm>
            <a:off x="910391" y="2238063"/>
            <a:ext cx="3775005" cy="1280038"/>
            <a:chOff x="0" y="-47625"/>
            <a:chExt cx="675606" cy="229086"/>
          </a:xfrm>
        </p:grpSpPr>
        <p:sp>
          <p:nvSpPr>
            <p:cNvPr id="249" name="Google Shape;249;p16"/>
            <p:cNvSpPr/>
            <p:nvPr/>
          </p:nvSpPr>
          <p:spPr>
            <a:xfrm>
              <a:off x="0" y="0"/>
              <a:ext cx="675606" cy="181461"/>
            </a:xfrm>
            <a:custGeom>
              <a:rect b="b" l="l" r="r" t="t"/>
              <a:pathLst>
                <a:path extrusionOk="0" h="181461" w="675606">
                  <a:moveTo>
                    <a:pt x="0" y="0"/>
                  </a:moveTo>
                  <a:lnTo>
                    <a:pt x="675606" y="0"/>
                  </a:lnTo>
                  <a:lnTo>
                    <a:pt x="675606" y="181461"/>
                  </a:lnTo>
                  <a:lnTo>
                    <a:pt x="0" y="181461"/>
                  </a:lnTo>
                  <a:close/>
                </a:path>
              </a:pathLst>
            </a:custGeom>
            <a:solidFill>
              <a:srgbClr val="09218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16"/>
            <p:cNvSpPr txBox="1"/>
            <p:nvPr/>
          </p:nvSpPr>
          <p:spPr>
            <a:xfrm>
              <a:off x="0" y="-47625"/>
              <a:ext cx="675606" cy="2290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251" name="Google Shape;251;p16"/>
          <p:cNvGraphicFramePr/>
          <p:nvPr/>
        </p:nvGraphicFramePr>
        <p:xfrm>
          <a:off x="900409" y="366922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{6E737523-9063-428D-ABD2-C08E5B3733A5}</a:tableStyleId>
              </a:tblPr>
              <a:tblGrid>
                <a:gridCol w="3893250"/>
                <a:gridCol w="3110250"/>
                <a:gridCol w="3110250"/>
                <a:gridCol w="3110250"/>
                <a:gridCol w="3110250"/>
              </a:tblGrid>
              <a:tr h="1061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2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29" u="none" cap="none" strike="noStrike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ADD A MAIN POINT</a:t>
                      </a:r>
                      <a:endParaRPr sz="1100" u="none" cap="none" strike="noStrike"/>
                    </a:p>
                  </a:txBody>
                  <a:tcPr marT="251350" marB="251350" marR="251350" marL="251350" anchor="ctr">
                    <a:lnL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E7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20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251350" marB="251350" marR="251350" marL="251350" anchor="ctr">
                    <a:lnL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20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251350" marB="251350" marR="251350" marL="251350" anchor="ctr">
                    <a:lnL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20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251350" marB="251350" marR="251350" marL="251350" anchor="ctr">
                    <a:lnL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20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251350" marB="251350" marR="251350" marL="251350" anchor="ctr">
                    <a:lnL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061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2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29" u="none" cap="none" strike="noStrike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ADD A MAIN POINT</a:t>
                      </a:r>
                      <a:endParaRPr sz="1100" u="none" cap="none" strike="noStrike"/>
                    </a:p>
                  </a:txBody>
                  <a:tcPr marT="251350" marB="251350" marR="251350" marL="251350" anchor="ctr">
                    <a:lnL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E7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20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251350" marB="251350" marR="251350" marL="251350" anchor="ctr">
                    <a:lnL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20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251350" marB="251350" marR="251350" marL="251350" anchor="ctr">
                    <a:lnL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20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251350" marB="251350" marR="251350" marL="251350" anchor="ctr">
                    <a:lnL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20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251350" marB="251350" marR="251350" marL="251350" anchor="ctr">
                    <a:lnL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061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2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29" u="none" cap="none" strike="noStrike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ADD A MAIN POINT</a:t>
                      </a:r>
                      <a:endParaRPr sz="1100" u="none" cap="none" strike="noStrike"/>
                    </a:p>
                  </a:txBody>
                  <a:tcPr marT="251350" marB="251350" marR="251350" marL="251350" anchor="ctr">
                    <a:lnL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E7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20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251350" marB="251350" marR="251350" marL="251350" anchor="ctr">
                    <a:lnL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20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251350" marB="251350" marR="251350" marL="251350" anchor="ctr">
                    <a:lnL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20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251350" marB="251350" marR="251350" marL="251350" anchor="ctr">
                    <a:lnL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20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251350" marB="251350" marR="251350" marL="251350" anchor="ctr">
                    <a:lnL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061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2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29" u="none" cap="none" strike="noStrike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ADD A MAIN POINT</a:t>
                      </a:r>
                      <a:endParaRPr sz="1100" u="none" cap="none" strike="noStrike"/>
                    </a:p>
                  </a:txBody>
                  <a:tcPr marT="251350" marB="251350" marR="251350" marL="251350" anchor="ctr">
                    <a:lnL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E7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20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251350" marB="251350" marR="251350" marL="251350" anchor="ctr">
                    <a:lnL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20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251350" marB="251350" marR="251350" marL="251350" anchor="ctr">
                    <a:lnL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20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251350" marB="251350" marR="251350" marL="251350" anchor="ctr">
                    <a:lnL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20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251350" marB="251350" marR="251350" marL="251350" anchor="ctr">
                    <a:lnL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061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2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29" u="none" cap="none" strike="noStrike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ADD A MAIN POINT</a:t>
                      </a:r>
                      <a:endParaRPr sz="1100" u="none" cap="none" strike="noStrike"/>
                    </a:p>
                  </a:txBody>
                  <a:tcPr marT="251350" marB="251350" marR="251350" marL="251350" anchor="ctr">
                    <a:lnL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E7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20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251350" marB="251350" marR="251350" marL="251350" anchor="ctr">
                    <a:lnL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20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251350" marB="251350" marR="251350" marL="251350" anchor="ctr">
                    <a:lnL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20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251350" marB="251350" marR="251350" marL="251350" anchor="ctr">
                    <a:lnL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20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251350" marB="251350" marR="251350" marL="251350" anchor="ctr">
                    <a:lnL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3225">
                      <a:solidFill>
                        <a:srgbClr val="09218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252" name="Google Shape;252;p16"/>
          <p:cNvGrpSpPr/>
          <p:nvPr/>
        </p:nvGrpSpPr>
        <p:grpSpPr>
          <a:xfrm>
            <a:off x="4811645" y="2238063"/>
            <a:ext cx="2990497" cy="1280038"/>
            <a:chOff x="0" y="-47625"/>
            <a:chExt cx="535204" cy="229086"/>
          </a:xfrm>
        </p:grpSpPr>
        <p:sp>
          <p:nvSpPr>
            <p:cNvPr id="253" name="Google Shape;253;p16"/>
            <p:cNvSpPr/>
            <p:nvPr/>
          </p:nvSpPr>
          <p:spPr>
            <a:xfrm>
              <a:off x="0" y="0"/>
              <a:ext cx="535204" cy="181461"/>
            </a:xfrm>
            <a:custGeom>
              <a:rect b="b" l="l" r="r" t="t"/>
              <a:pathLst>
                <a:path extrusionOk="0" h="181461" w="535204">
                  <a:moveTo>
                    <a:pt x="0" y="0"/>
                  </a:moveTo>
                  <a:lnTo>
                    <a:pt x="535204" y="0"/>
                  </a:lnTo>
                  <a:lnTo>
                    <a:pt x="535204" y="181461"/>
                  </a:lnTo>
                  <a:lnTo>
                    <a:pt x="0" y="181461"/>
                  </a:lnTo>
                  <a:close/>
                </a:path>
              </a:pathLst>
            </a:custGeom>
            <a:solidFill>
              <a:srgbClr val="09218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6"/>
            <p:cNvSpPr txBox="1"/>
            <p:nvPr/>
          </p:nvSpPr>
          <p:spPr>
            <a:xfrm>
              <a:off x="0" y="-47625"/>
              <a:ext cx="535204" cy="2290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55" name="Google Shape;255;p16"/>
          <p:cNvCxnSpPr/>
          <p:nvPr/>
        </p:nvCxnSpPr>
        <p:spPr>
          <a:xfrm>
            <a:off x="7881192" y="9685133"/>
            <a:ext cx="2525616" cy="0"/>
          </a:xfrm>
          <a:prstGeom prst="straightConnector1">
            <a:avLst/>
          </a:prstGeom>
          <a:noFill/>
          <a:ln cap="rnd" cmpd="sng" w="66675">
            <a:solidFill>
              <a:srgbClr val="092185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56" name="Google Shape;256;p16"/>
          <p:cNvGrpSpPr/>
          <p:nvPr/>
        </p:nvGrpSpPr>
        <p:grpSpPr>
          <a:xfrm>
            <a:off x="7965356" y="2238063"/>
            <a:ext cx="2990497" cy="1280038"/>
            <a:chOff x="0" y="-47625"/>
            <a:chExt cx="535204" cy="229086"/>
          </a:xfrm>
        </p:grpSpPr>
        <p:sp>
          <p:nvSpPr>
            <p:cNvPr id="257" name="Google Shape;257;p16"/>
            <p:cNvSpPr/>
            <p:nvPr/>
          </p:nvSpPr>
          <p:spPr>
            <a:xfrm>
              <a:off x="0" y="0"/>
              <a:ext cx="535204" cy="181461"/>
            </a:xfrm>
            <a:custGeom>
              <a:rect b="b" l="l" r="r" t="t"/>
              <a:pathLst>
                <a:path extrusionOk="0" h="181461" w="535204">
                  <a:moveTo>
                    <a:pt x="0" y="0"/>
                  </a:moveTo>
                  <a:lnTo>
                    <a:pt x="535204" y="0"/>
                  </a:lnTo>
                  <a:lnTo>
                    <a:pt x="535204" y="181461"/>
                  </a:lnTo>
                  <a:lnTo>
                    <a:pt x="0" y="181461"/>
                  </a:lnTo>
                  <a:close/>
                </a:path>
              </a:pathLst>
            </a:custGeom>
            <a:solidFill>
              <a:srgbClr val="09218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6"/>
            <p:cNvSpPr txBox="1"/>
            <p:nvPr/>
          </p:nvSpPr>
          <p:spPr>
            <a:xfrm>
              <a:off x="0" y="-47625"/>
              <a:ext cx="535204" cy="2290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9" name="Google Shape;259;p16"/>
          <p:cNvGrpSpPr/>
          <p:nvPr/>
        </p:nvGrpSpPr>
        <p:grpSpPr>
          <a:xfrm>
            <a:off x="11104779" y="2238063"/>
            <a:ext cx="2990497" cy="1280038"/>
            <a:chOff x="0" y="-47625"/>
            <a:chExt cx="535204" cy="229086"/>
          </a:xfrm>
        </p:grpSpPr>
        <p:sp>
          <p:nvSpPr>
            <p:cNvPr id="260" name="Google Shape;260;p16"/>
            <p:cNvSpPr/>
            <p:nvPr/>
          </p:nvSpPr>
          <p:spPr>
            <a:xfrm>
              <a:off x="0" y="0"/>
              <a:ext cx="535204" cy="181461"/>
            </a:xfrm>
            <a:custGeom>
              <a:rect b="b" l="l" r="r" t="t"/>
              <a:pathLst>
                <a:path extrusionOk="0" h="181461" w="535204">
                  <a:moveTo>
                    <a:pt x="0" y="0"/>
                  </a:moveTo>
                  <a:lnTo>
                    <a:pt x="535204" y="0"/>
                  </a:lnTo>
                  <a:lnTo>
                    <a:pt x="535204" y="181461"/>
                  </a:lnTo>
                  <a:lnTo>
                    <a:pt x="0" y="181461"/>
                  </a:lnTo>
                  <a:close/>
                </a:path>
              </a:pathLst>
            </a:custGeom>
            <a:solidFill>
              <a:srgbClr val="09218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6"/>
            <p:cNvSpPr txBox="1"/>
            <p:nvPr/>
          </p:nvSpPr>
          <p:spPr>
            <a:xfrm>
              <a:off x="0" y="-47625"/>
              <a:ext cx="535204" cy="2290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2" name="Google Shape;262;p16"/>
          <p:cNvGrpSpPr/>
          <p:nvPr/>
        </p:nvGrpSpPr>
        <p:grpSpPr>
          <a:xfrm>
            <a:off x="14244202" y="2238063"/>
            <a:ext cx="2990497" cy="1280038"/>
            <a:chOff x="0" y="-47625"/>
            <a:chExt cx="535204" cy="229086"/>
          </a:xfrm>
        </p:grpSpPr>
        <p:sp>
          <p:nvSpPr>
            <p:cNvPr id="263" name="Google Shape;263;p16"/>
            <p:cNvSpPr/>
            <p:nvPr/>
          </p:nvSpPr>
          <p:spPr>
            <a:xfrm>
              <a:off x="0" y="0"/>
              <a:ext cx="535204" cy="181461"/>
            </a:xfrm>
            <a:custGeom>
              <a:rect b="b" l="l" r="r" t="t"/>
              <a:pathLst>
                <a:path extrusionOk="0" h="181461" w="535204">
                  <a:moveTo>
                    <a:pt x="0" y="0"/>
                  </a:moveTo>
                  <a:lnTo>
                    <a:pt x="535204" y="0"/>
                  </a:lnTo>
                  <a:lnTo>
                    <a:pt x="535204" y="181461"/>
                  </a:lnTo>
                  <a:lnTo>
                    <a:pt x="0" y="181461"/>
                  </a:lnTo>
                  <a:close/>
                </a:path>
              </a:pathLst>
            </a:custGeom>
            <a:solidFill>
              <a:srgbClr val="09218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6"/>
            <p:cNvSpPr txBox="1"/>
            <p:nvPr/>
          </p:nvSpPr>
          <p:spPr>
            <a:xfrm>
              <a:off x="0" y="-47625"/>
              <a:ext cx="535204" cy="2290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5" name="Google Shape;265;p16"/>
          <p:cNvSpPr txBox="1"/>
          <p:nvPr/>
        </p:nvSpPr>
        <p:spPr>
          <a:xfrm>
            <a:off x="1800179" y="2917817"/>
            <a:ext cx="1995430" cy="2247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35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ADD A  MAIN POINT</a:t>
            </a:r>
            <a:endParaRPr/>
          </a:p>
        </p:txBody>
      </p:sp>
      <p:sp>
        <p:nvSpPr>
          <p:cNvPr id="266" name="Google Shape;266;p16"/>
          <p:cNvSpPr txBox="1"/>
          <p:nvPr/>
        </p:nvSpPr>
        <p:spPr>
          <a:xfrm>
            <a:off x="5087044" y="3963478"/>
            <a:ext cx="2528094" cy="4375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64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Briefly elaborate on what you want to discuss.</a:t>
            </a:r>
            <a:endParaRPr/>
          </a:p>
        </p:txBody>
      </p:sp>
      <p:sp>
        <p:nvSpPr>
          <p:cNvPr id="267" name="Google Shape;267;p16"/>
          <p:cNvSpPr txBox="1"/>
          <p:nvPr/>
        </p:nvSpPr>
        <p:spPr>
          <a:xfrm>
            <a:off x="8199910" y="3984984"/>
            <a:ext cx="2528094" cy="4375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64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Briefly elaborate on what you want to discuss.</a:t>
            </a:r>
            <a:endParaRPr/>
          </a:p>
        </p:txBody>
      </p:sp>
      <p:sp>
        <p:nvSpPr>
          <p:cNvPr id="268" name="Google Shape;268;p16"/>
          <p:cNvSpPr txBox="1"/>
          <p:nvPr/>
        </p:nvSpPr>
        <p:spPr>
          <a:xfrm>
            <a:off x="11312775" y="3984984"/>
            <a:ext cx="2528094" cy="4375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64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Briefly elaborate on what you want to discuss.</a:t>
            </a:r>
            <a:endParaRPr/>
          </a:p>
        </p:txBody>
      </p:sp>
      <p:sp>
        <p:nvSpPr>
          <p:cNvPr id="269" name="Google Shape;269;p16"/>
          <p:cNvSpPr txBox="1"/>
          <p:nvPr/>
        </p:nvSpPr>
        <p:spPr>
          <a:xfrm>
            <a:off x="5087044" y="5001637"/>
            <a:ext cx="2528100" cy="5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64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Briefly elaborate on what you want to discuss.</a:t>
            </a:r>
            <a:endParaRPr/>
          </a:p>
        </p:txBody>
      </p:sp>
      <p:sp>
        <p:nvSpPr>
          <p:cNvPr id="270" name="Google Shape;270;p16"/>
          <p:cNvSpPr txBox="1"/>
          <p:nvPr/>
        </p:nvSpPr>
        <p:spPr>
          <a:xfrm>
            <a:off x="8199910" y="5001637"/>
            <a:ext cx="2528100" cy="5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64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Briefly elaborate on what you want to discuss.</a:t>
            </a:r>
            <a:endParaRPr/>
          </a:p>
        </p:txBody>
      </p:sp>
      <p:sp>
        <p:nvSpPr>
          <p:cNvPr id="271" name="Google Shape;271;p16"/>
          <p:cNvSpPr txBox="1"/>
          <p:nvPr/>
        </p:nvSpPr>
        <p:spPr>
          <a:xfrm>
            <a:off x="11312775" y="5001637"/>
            <a:ext cx="2528100" cy="5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64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Briefly elaborate on what you want to discuss.</a:t>
            </a:r>
            <a:endParaRPr/>
          </a:p>
        </p:txBody>
      </p:sp>
      <p:sp>
        <p:nvSpPr>
          <p:cNvPr id="272" name="Google Shape;272;p16"/>
          <p:cNvSpPr txBox="1"/>
          <p:nvPr/>
        </p:nvSpPr>
        <p:spPr>
          <a:xfrm>
            <a:off x="5087044" y="6061302"/>
            <a:ext cx="2528100" cy="5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64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Briefly elaborate on what you want to discuss.</a:t>
            </a:r>
            <a:endParaRPr/>
          </a:p>
        </p:txBody>
      </p:sp>
      <p:sp>
        <p:nvSpPr>
          <p:cNvPr id="273" name="Google Shape;273;p16"/>
          <p:cNvSpPr txBox="1"/>
          <p:nvPr/>
        </p:nvSpPr>
        <p:spPr>
          <a:xfrm>
            <a:off x="8199910" y="6061302"/>
            <a:ext cx="2528100" cy="5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64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Briefly elaborate on what you want to discuss.</a:t>
            </a:r>
            <a:endParaRPr/>
          </a:p>
        </p:txBody>
      </p:sp>
      <p:sp>
        <p:nvSpPr>
          <p:cNvPr id="274" name="Google Shape;274;p16"/>
          <p:cNvSpPr txBox="1"/>
          <p:nvPr/>
        </p:nvSpPr>
        <p:spPr>
          <a:xfrm>
            <a:off x="11312775" y="6061302"/>
            <a:ext cx="2528100" cy="5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64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Briefly elaborate on what you want to discuss.</a:t>
            </a:r>
            <a:endParaRPr/>
          </a:p>
        </p:txBody>
      </p:sp>
      <p:sp>
        <p:nvSpPr>
          <p:cNvPr id="275" name="Google Shape;275;p16"/>
          <p:cNvSpPr txBox="1"/>
          <p:nvPr/>
        </p:nvSpPr>
        <p:spPr>
          <a:xfrm>
            <a:off x="5087044" y="7120968"/>
            <a:ext cx="2528100" cy="5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64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Briefly elaborate on what you want to discuss.</a:t>
            </a:r>
            <a:endParaRPr/>
          </a:p>
        </p:txBody>
      </p:sp>
      <p:sp>
        <p:nvSpPr>
          <p:cNvPr id="276" name="Google Shape;276;p16"/>
          <p:cNvSpPr txBox="1"/>
          <p:nvPr/>
        </p:nvSpPr>
        <p:spPr>
          <a:xfrm>
            <a:off x="8199910" y="7142474"/>
            <a:ext cx="2528100" cy="5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64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Briefly elaborate on what you want to discuss.</a:t>
            </a:r>
            <a:endParaRPr/>
          </a:p>
        </p:txBody>
      </p:sp>
      <p:sp>
        <p:nvSpPr>
          <p:cNvPr id="277" name="Google Shape;277;p16"/>
          <p:cNvSpPr txBox="1"/>
          <p:nvPr/>
        </p:nvSpPr>
        <p:spPr>
          <a:xfrm>
            <a:off x="11312775" y="7142474"/>
            <a:ext cx="2528100" cy="5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64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Briefly elaborate on what you want to discuss.</a:t>
            </a:r>
            <a:endParaRPr/>
          </a:p>
        </p:txBody>
      </p:sp>
      <p:sp>
        <p:nvSpPr>
          <p:cNvPr id="278" name="Google Shape;278;p16"/>
          <p:cNvSpPr txBox="1"/>
          <p:nvPr/>
        </p:nvSpPr>
        <p:spPr>
          <a:xfrm>
            <a:off x="5083156" y="8267700"/>
            <a:ext cx="2528094" cy="4375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64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Briefly elaborate on what you want to discuss.</a:t>
            </a:r>
            <a:endParaRPr/>
          </a:p>
        </p:txBody>
      </p:sp>
      <p:sp>
        <p:nvSpPr>
          <p:cNvPr id="279" name="Google Shape;279;p16"/>
          <p:cNvSpPr txBox="1"/>
          <p:nvPr/>
        </p:nvSpPr>
        <p:spPr>
          <a:xfrm>
            <a:off x="8196022" y="8289207"/>
            <a:ext cx="2528094" cy="4375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64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Briefly elaborate on what you want to discuss.</a:t>
            </a:r>
            <a:endParaRPr/>
          </a:p>
        </p:txBody>
      </p:sp>
      <p:sp>
        <p:nvSpPr>
          <p:cNvPr id="280" name="Google Shape;280;p16"/>
          <p:cNvSpPr txBox="1"/>
          <p:nvPr/>
        </p:nvSpPr>
        <p:spPr>
          <a:xfrm>
            <a:off x="11308888" y="8289207"/>
            <a:ext cx="2528094" cy="4375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64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Briefly elaborate on what you want to discuss.</a:t>
            </a:r>
            <a:endParaRPr/>
          </a:p>
        </p:txBody>
      </p:sp>
      <p:sp>
        <p:nvSpPr>
          <p:cNvPr id="281" name="Google Shape;281;p16"/>
          <p:cNvSpPr txBox="1"/>
          <p:nvPr/>
        </p:nvSpPr>
        <p:spPr>
          <a:xfrm>
            <a:off x="14466142" y="3995668"/>
            <a:ext cx="2528094" cy="4375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64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Briefly elaborate on what you want to discuss.</a:t>
            </a:r>
            <a:endParaRPr/>
          </a:p>
        </p:txBody>
      </p:sp>
      <p:sp>
        <p:nvSpPr>
          <p:cNvPr id="282" name="Google Shape;282;p16"/>
          <p:cNvSpPr txBox="1"/>
          <p:nvPr/>
        </p:nvSpPr>
        <p:spPr>
          <a:xfrm>
            <a:off x="14466142" y="5001637"/>
            <a:ext cx="2528100" cy="5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64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Briefly elaborate on what you want to discuss.</a:t>
            </a:r>
            <a:endParaRPr/>
          </a:p>
        </p:txBody>
      </p:sp>
      <p:sp>
        <p:nvSpPr>
          <p:cNvPr id="283" name="Google Shape;283;p16"/>
          <p:cNvSpPr txBox="1"/>
          <p:nvPr/>
        </p:nvSpPr>
        <p:spPr>
          <a:xfrm>
            <a:off x="14466142" y="6061302"/>
            <a:ext cx="2528100" cy="5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64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Briefly elaborate on what you want to discuss.</a:t>
            </a:r>
            <a:endParaRPr/>
          </a:p>
        </p:txBody>
      </p:sp>
      <p:sp>
        <p:nvSpPr>
          <p:cNvPr id="284" name="Google Shape;284;p16"/>
          <p:cNvSpPr txBox="1"/>
          <p:nvPr/>
        </p:nvSpPr>
        <p:spPr>
          <a:xfrm>
            <a:off x="14466142" y="7153158"/>
            <a:ext cx="2528100" cy="5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64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Briefly elaborate on what you want to discuss.</a:t>
            </a:r>
            <a:endParaRPr/>
          </a:p>
        </p:txBody>
      </p:sp>
      <p:sp>
        <p:nvSpPr>
          <p:cNvPr id="285" name="Google Shape;285;p16"/>
          <p:cNvSpPr txBox="1"/>
          <p:nvPr/>
        </p:nvSpPr>
        <p:spPr>
          <a:xfrm>
            <a:off x="14462255" y="8299891"/>
            <a:ext cx="2528094" cy="4375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64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Briefly elaborate on what you want to discuss.</a:t>
            </a:r>
            <a:endParaRPr/>
          </a:p>
        </p:txBody>
      </p:sp>
      <p:sp>
        <p:nvSpPr>
          <p:cNvPr id="286" name="Google Shape;286;p16"/>
          <p:cNvSpPr txBox="1"/>
          <p:nvPr/>
        </p:nvSpPr>
        <p:spPr>
          <a:xfrm>
            <a:off x="5290042" y="2917817"/>
            <a:ext cx="2114324" cy="2247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35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ADD A  MAIN POINT</a:t>
            </a:r>
            <a:endParaRPr/>
          </a:p>
        </p:txBody>
      </p:sp>
      <p:sp>
        <p:nvSpPr>
          <p:cNvPr id="287" name="Google Shape;287;p16"/>
          <p:cNvSpPr txBox="1"/>
          <p:nvPr/>
        </p:nvSpPr>
        <p:spPr>
          <a:xfrm>
            <a:off x="910391" y="1511003"/>
            <a:ext cx="1119993" cy="5104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slides</a:t>
            </a:r>
            <a:endParaRPr/>
          </a:p>
        </p:txBody>
      </p:sp>
      <p:sp>
        <p:nvSpPr>
          <p:cNvPr id="288" name="Google Shape;288;p16"/>
          <p:cNvSpPr txBox="1"/>
          <p:nvPr/>
        </p:nvSpPr>
        <p:spPr>
          <a:xfrm>
            <a:off x="16037842" y="869606"/>
            <a:ext cx="1196856" cy="4359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3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64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Company Name</a:t>
            </a:r>
            <a:endParaRPr/>
          </a:p>
        </p:txBody>
      </p:sp>
      <p:sp>
        <p:nvSpPr>
          <p:cNvPr id="289" name="Google Shape;289;p16"/>
          <p:cNvSpPr txBox="1"/>
          <p:nvPr/>
        </p:nvSpPr>
        <p:spPr>
          <a:xfrm>
            <a:off x="8443752" y="2917817"/>
            <a:ext cx="2114324" cy="2247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35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ADD A  MAIN POINT</a:t>
            </a:r>
            <a:endParaRPr/>
          </a:p>
        </p:txBody>
      </p:sp>
      <p:sp>
        <p:nvSpPr>
          <p:cNvPr id="290" name="Google Shape;290;p16"/>
          <p:cNvSpPr txBox="1"/>
          <p:nvPr/>
        </p:nvSpPr>
        <p:spPr>
          <a:xfrm>
            <a:off x="11583175" y="2917817"/>
            <a:ext cx="2114324" cy="2247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35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ADD A  MAIN POINT</a:t>
            </a:r>
            <a:endParaRPr/>
          </a:p>
        </p:txBody>
      </p:sp>
      <p:sp>
        <p:nvSpPr>
          <p:cNvPr id="291" name="Google Shape;291;p16"/>
          <p:cNvSpPr txBox="1"/>
          <p:nvPr/>
        </p:nvSpPr>
        <p:spPr>
          <a:xfrm>
            <a:off x="14722598" y="2917817"/>
            <a:ext cx="2114324" cy="2247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35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ADD A  MAIN POINT</a:t>
            </a:r>
            <a:endParaRPr/>
          </a:p>
        </p:txBody>
      </p:sp>
      <p:sp>
        <p:nvSpPr>
          <p:cNvPr id="292" name="Google Shape;292;p16"/>
          <p:cNvSpPr txBox="1"/>
          <p:nvPr/>
        </p:nvSpPr>
        <p:spPr>
          <a:xfrm>
            <a:off x="900409" y="651037"/>
            <a:ext cx="4672868" cy="806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0">
                <a:solidFill>
                  <a:srgbClr val="092185"/>
                </a:solidFill>
                <a:latin typeface="Inter"/>
                <a:ea typeface="Inter"/>
                <a:cs typeface="Inter"/>
                <a:sym typeface="Inter"/>
              </a:rPr>
              <a:t>DATA TABLE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6F6"/>
        </a:solid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oogle Shape;297;p17"/>
          <p:cNvGrpSpPr/>
          <p:nvPr/>
        </p:nvGrpSpPr>
        <p:grpSpPr>
          <a:xfrm>
            <a:off x="356599" y="274427"/>
            <a:ext cx="17620364" cy="9738146"/>
            <a:chOff x="0" y="0"/>
            <a:chExt cx="4640754" cy="2564779"/>
          </a:xfrm>
        </p:grpSpPr>
        <p:sp>
          <p:nvSpPr>
            <p:cNvPr id="298" name="Google Shape;298;p17"/>
            <p:cNvSpPr/>
            <p:nvPr/>
          </p:nvSpPr>
          <p:spPr>
            <a:xfrm>
              <a:off x="0" y="0"/>
              <a:ext cx="4640754" cy="2564779"/>
            </a:xfrm>
            <a:custGeom>
              <a:rect b="b" l="l" r="r" t="t"/>
              <a:pathLst>
                <a:path extrusionOk="0" h="2564779" w="4640754">
                  <a:moveTo>
                    <a:pt x="22408" y="0"/>
                  </a:moveTo>
                  <a:lnTo>
                    <a:pt x="4618346" y="0"/>
                  </a:lnTo>
                  <a:cubicBezTo>
                    <a:pt x="4630722" y="0"/>
                    <a:pt x="4640754" y="10032"/>
                    <a:pt x="4640754" y="22408"/>
                  </a:cubicBezTo>
                  <a:lnTo>
                    <a:pt x="4640754" y="2542371"/>
                  </a:lnTo>
                  <a:cubicBezTo>
                    <a:pt x="4640754" y="2554747"/>
                    <a:pt x="4630722" y="2564779"/>
                    <a:pt x="4618346" y="2564779"/>
                  </a:cubicBezTo>
                  <a:lnTo>
                    <a:pt x="22408" y="2564779"/>
                  </a:lnTo>
                  <a:cubicBezTo>
                    <a:pt x="10032" y="2564779"/>
                    <a:pt x="0" y="2554747"/>
                    <a:pt x="0" y="2542371"/>
                  </a:cubicBezTo>
                  <a:lnTo>
                    <a:pt x="0" y="22408"/>
                  </a:lnTo>
                  <a:cubicBezTo>
                    <a:pt x="0" y="10032"/>
                    <a:pt x="10032" y="0"/>
                    <a:pt x="224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17"/>
            <p:cNvSpPr txBox="1"/>
            <p:nvPr/>
          </p:nvSpPr>
          <p:spPr>
            <a:xfrm>
              <a:off x="0" y="19050"/>
              <a:ext cx="4640754" cy="25457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5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0" name="Google Shape;300;p17"/>
          <p:cNvGrpSpPr/>
          <p:nvPr/>
        </p:nvGrpSpPr>
        <p:grpSpPr>
          <a:xfrm>
            <a:off x="1470388" y="2055513"/>
            <a:ext cx="8683043" cy="2422286"/>
            <a:chOff x="0" y="-47625"/>
            <a:chExt cx="1553989" cy="433512"/>
          </a:xfrm>
        </p:grpSpPr>
        <p:sp>
          <p:nvSpPr>
            <p:cNvPr id="301" name="Google Shape;301;p17"/>
            <p:cNvSpPr/>
            <p:nvPr/>
          </p:nvSpPr>
          <p:spPr>
            <a:xfrm>
              <a:off x="0" y="0"/>
              <a:ext cx="1553989" cy="385887"/>
            </a:xfrm>
            <a:custGeom>
              <a:rect b="b" l="l" r="r" t="t"/>
              <a:pathLst>
                <a:path extrusionOk="0" h="385887" w="1553989">
                  <a:moveTo>
                    <a:pt x="0" y="0"/>
                  </a:moveTo>
                  <a:lnTo>
                    <a:pt x="1553989" y="0"/>
                  </a:lnTo>
                  <a:lnTo>
                    <a:pt x="1553989" y="385887"/>
                  </a:lnTo>
                  <a:lnTo>
                    <a:pt x="0" y="38588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9218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17"/>
            <p:cNvSpPr txBox="1"/>
            <p:nvPr/>
          </p:nvSpPr>
          <p:spPr>
            <a:xfrm>
              <a:off x="0" y="-47625"/>
              <a:ext cx="1553989" cy="4335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03" name="Google Shape;303;p17"/>
          <p:cNvCxnSpPr/>
          <p:nvPr/>
        </p:nvCxnSpPr>
        <p:spPr>
          <a:xfrm>
            <a:off x="7881192" y="9685133"/>
            <a:ext cx="2525616" cy="0"/>
          </a:xfrm>
          <a:prstGeom prst="straightConnector1">
            <a:avLst/>
          </a:prstGeom>
          <a:noFill/>
          <a:ln cap="rnd" cmpd="sng" w="66675">
            <a:solidFill>
              <a:srgbClr val="092185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04" name="Google Shape;304;p17"/>
          <p:cNvGrpSpPr/>
          <p:nvPr/>
        </p:nvGrpSpPr>
        <p:grpSpPr>
          <a:xfrm>
            <a:off x="1470388" y="4492408"/>
            <a:ext cx="8683043" cy="2422286"/>
            <a:chOff x="0" y="-47625"/>
            <a:chExt cx="1553989" cy="433512"/>
          </a:xfrm>
        </p:grpSpPr>
        <p:sp>
          <p:nvSpPr>
            <p:cNvPr id="305" name="Google Shape;305;p17"/>
            <p:cNvSpPr/>
            <p:nvPr/>
          </p:nvSpPr>
          <p:spPr>
            <a:xfrm>
              <a:off x="0" y="0"/>
              <a:ext cx="1553989" cy="385887"/>
            </a:xfrm>
            <a:custGeom>
              <a:rect b="b" l="l" r="r" t="t"/>
              <a:pathLst>
                <a:path extrusionOk="0" h="385887" w="1553989">
                  <a:moveTo>
                    <a:pt x="0" y="0"/>
                  </a:moveTo>
                  <a:lnTo>
                    <a:pt x="1553989" y="0"/>
                  </a:lnTo>
                  <a:lnTo>
                    <a:pt x="1553989" y="385887"/>
                  </a:lnTo>
                  <a:lnTo>
                    <a:pt x="0" y="38588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9218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17"/>
            <p:cNvSpPr txBox="1"/>
            <p:nvPr/>
          </p:nvSpPr>
          <p:spPr>
            <a:xfrm>
              <a:off x="0" y="-47625"/>
              <a:ext cx="1553989" cy="4335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7" name="Google Shape;307;p17"/>
          <p:cNvGrpSpPr/>
          <p:nvPr/>
        </p:nvGrpSpPr>
        <p:grpSpPr>
          <a:xfrm>
            <a:off x="1470388" y="6929303"/>
            <a:ext cx="8683043" cy="2422286"/>
            <a:chOff x="0" y="-47625"/>
            <a:chExt cx="1553989" cy="433512"/>
          </a:xfrm>
        </p:grpSpPr>
        <p:sp>
          <p:nvSpPr>
            <p:cNvPr id="308" name="Google Shape;308;p17"/>
            <p:cNvSpPr/>
            <p:nvPr/>
          </p:nvSpPr>
          <p:spPr>
            <a:xfrm>
              <a:off x="0" y="0"/>
              <a:ext cx="1553989" cy="385887"/>
            </a:xfrm>
            <a:custGeom>
              <a:rect b="b" l="l" r="r" t="t"/>
              <a:pathLst>
                <a:path extrusionOk="0" h="385887" w="1553989">
                  <a:moveTo>
                    <a:pt x="0" y="0"/>
                  </a:moveTo>
                  <a:lnTo>
                    <a:pt x="1553989" y="0"/>
                  </a:lnTo>
                  <a:lnTo>
                    <a:pt x="1553989" y="385887"/>
                  </a:lnTo>
                  <a:lnTo>
                    <a:pt x="0" y="38588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9218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17"/>
            <p:cNvSpPr txBox="1"/>
            <p:nvPr/>
          </p:nvSpPr>
          <p:spPr>
            <a:xfrm>
              <a:off x="0" y="-47625"/>
              <a:ext cx="1553989" cy="4335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0" name="Google Shape;310;p17"/>
          <p:cNvGrpSpPr/>
          <p:nvPr/>
        </p:nvGrpSpPr>
        <p:grpSpPr>
          <a:xfrm>
            <a:off x="12750654" y="2055513"/>
            <a:ext cx="2140023" cy="2422286"/>
            <a:chOff x="0" y="-47625"/>
            <a:chExt cx="382996" cy="433512"/>
          </a:xfrm>
        </p:grpSpPr>
        <p:sp>
          <p:nvSpPr>
            <p:cNvPr id="311" name="Google Shape;311;p17"/>
            <p:cNvSpPr/>
            <p:nvPr/>
          </p:nvSpPr>
          <p:spPr>
            <a:xfrm>
              <a:off x="0" y="0"/>
              <a:ext cx="382996" cy="385887"/>
            </a:xfrm>
            <a:custGeom>
              <a:rect b="b" l="l" r="r" t="t"/>
              <a:pathLst>
                <a:path extrusionOk="0" h="385887" w="382996">
                  <a:moveTo>
                    <a:pt x="0" y="0"/>
                  </a:moveTo>
                  <a:lnTo>
                    <a:pt x="382996" y="0"/>
                  </a:lnTo>
                  <a:lnTo>
                    <a:pt x="382996" y="385887"/>
                  </a:lnTo>
                  <a:lnTo>
                    <a:pt x="0" y="385887"/>
                  </a:lnTo>
                  <a:close/>
                </a:path>
              </a:pathLst>
            </a:custGeom>
            <a:solidFill>
              <a:srgbClr val="09218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17"/>
            <p:cNvSpPr txBox="1"/>
            <p:nvPr/>
          </p:nvSpPr>
          <p:spPr>
            <a:xfrm>
              <a:off x="0" y="-47625"/>
              <a:ext cx="382996" cy="4335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3" name="Google Shape;313;p17"/>
          <p:cNvGrpSpPr/>
          <p:nvPr/>
        </p:nvGrpSpPr>
        <p:grpSpPr>
          <a:xfrm>
            <a:off x="15119277" y="2055513"/>
            <a:ext cx="2140023" cy="2422286"/>
            <a:chOff x="0" y="-47625"/>
            <a:chExt cx="382996" cy="433512"/>
          </a:xfrm>
        </p:grpSpPr>
        <p:sp>
          <p:nvSpPr>
            <p:cNvPr id="314" name="Google Shape;314;p17"/>
            <p:cNvSpPr/>
            <p:nvPr/>
          </p:nvSpPr>
          <p:spPr>
            <a:xfrm>
              <a:off x="0" y="0"/>
              <a:ext cx="382996" cy="385887"/>
            </a:xfrm>
            <a:custGeom>
              <a:rect b="b" l="l" r="r" t="t"/>
              <a:pathLst>
                <a:path extrusionOk="0" h="385887" w="382996">
                  <a:moveTo>
                    <a:pt x="0" y="0"/>
                  </a:moveTo>
                  <a:lnTo>
                    <a:pt x="382996" y="0"/>
                  </a:lnTo>
                  <a:lnTo>
                    <a:pt x="382996" y="385887"/>
                  </a:lnTo>
                  <a:lnTo>
                    <a:pt x="0" y="385887"/>
                  </a:lnTo>
                  <a:close/>
                </a:path>
              </a:pathLst>
            </a:custGeom>
            <a:solidFill>
              <a:srgbClr val="09218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17"/>
            <p:cNvSpPr txBox="1"/>
            <p:nvPr/>
          </p:nvSpPr>
          <p:spPr>
            <a:xfrm>
              <a:off x="0" y="-47625"/>
              <a:ext cx="382996" cy="4335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6" name="Google Shape;316;p17"/>
          <p:cNvGrpSpPr/>
          <p:nvPr/>
        </p:nvGrpSpPr>
        <p:grpSpPr>
          <a:xfrm>
            <a:off x="12750654" y="4492408"/>
            <a:ext cx="2140023" cy="2422286"/>
            <a:chOff x="0" y="-47625"/>
            <a:chExt cx="382996" cy="433512"/>
          </a:xfrm>
        </p:grpSpPr>
        <p:sp>
          <p:nvSpPr>
            <p:cNvPr id="317" name="Google Shape;317;p17"/>
            <p:cNvSpPr/>
            <p:nvPr/>
          </p:nvSpPr>
          <p:spPr>
            <a:xfrm>
              <a:off x="0" y="0"/>
              <a:ext cx="382996" cy="385887"/>
            </a:xfrm>
            <a:custGeom>
              <a:rect b="b" l="l" r="r" t="t"/>
              <a:pathLst>
                <a:path extrusionOk="0" h="385887" w="382996">
                  <a:moveTo>
                    <a:pt x="0" y="0"/>
                  </a:moveTo>
                  <a:lnTo>
                    <a:pt x="382996" y="0"/>
                  </a:lnTo>
                  <a:lnTo>
                    <a:pt x="382996" y="385887"/>
                  </a:lnTo>
                  <a:lnTo>
                    <a:pt x="0" y="385887"/>
                  </a:lnTo>
                  <a:close/>
                </a:path>
              </a:pathLst>
            </a:custGeom>
            <a:solidFill>
              <a:srgbClr val="09218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17"/>
            <p:cNvSpPr txBox="1"/>
            <p:nvPr/>
          </p:nvSpPr>
          <p:spPr>
            <a:xfrm>
              <a:off x="0" y="-47625"/>
              <a:ext cx="382996" cy="4335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9" name="Google Shape;319;p17"/>
          <p:cNvGrpSpPr/>
          <p:nvPr/>
        </p:nvGrpSpPr>
        <p:grpSpPr>
          <a:xfrm>
            <a:off x="15119277" y="4492408"/>
            <a:ext cx="2140023" cy="2422286"/>
            <a:chOff x="0" y="-47625"/>
            <a:chExt cx="382996" cy="433512"/>
          </a:xfrm>
        </p:grpSpPr>
        <p:sp>
          <p:nvSpPr>
            <p:cNvPr id="320" name="Google Shape;320;p17"/>
            <p:cNvSpPr/>
            <p:nvPr/>
          </p:nvSpPr>
          <p:spPr>
            <a:xfrm>
              <a:off x="0" y="0"/>
              <a:ext cx="382996" cy="385887"/>
            </a:xfrm>
            <a:custGeom>
              <a:rect b="b" l="l" r="r" t="t"/>
              <a:pathLst>
                <a:path extrusionOk="0" h="385887" w="382996">
                  <a:moveTo>
                    <a:pt x="0" y="0"/>
                  </a:moveTo>
                  <a:lnTo>
                    <a:pt x="382996" y="0"/>
                  </a:lnTo>
                  <a:lnTo>
                    <a:pt x="382996" y="385887"/>
                  </a:lnTo>
                  <a:lnTo>
                    <a:pt x="0" y="385887"/>
                  </a:lnTo>
                  <a:close/>
                </a:path>
              </a:pathLst>
            </a:custGeom>
            <a:solidFill>
              <a:srgbClr val="09218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7"/>
            <p:cNvSpPr txBox="1"/>
            <p:nvPr/>
          </p:nvSpPr>
          <p:spPr>
            <a:xfrm>
              <a:off x="0" y="-47625"/>
              <a:ext cx="382996" cy="4335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2" name="Google Shape;322;p17"/>
          <p:cNvGrpSpPr/>
          <p:nvPr/>
        </p:nvGrpSpPr>
        <p:grpSpPr>
          <a:xfrm>
            <a:off x="12750654" y="6929303"/>
            <a:ext cx="2140023" cy="2422286"/>
            <a:chOff x="0" y="-47625"/>
            <a:chExt cx="382996" cy="433512"/>
          </a:xfrm>
        </p:grpSpPr>
        <p:sp>
          <p:nvSpPr>
            <p:cNvPr id="323" name="Google Shape;323;p17"/>
            <p:cNvSpPr/>
            <p:nvPr/>
          </p:nvSpPr>
          <p:spPr>
            <a:xfrm>
              <a:off x="0" y="0"/>
              <a:ext cx="382996" cy="385887"/>
            </a:xfrm>
            <a:custGeom>
              <a:rect b="b" l="l" r="r" t="t"/>
              <a:pathLst>
                <a:path extrusionOk="0" h="385887" w="382996">
                  <a:moveTo>
                    <a:pt x="0" y="0"/>
                  </a:moveTo>
                  <a:lnTo>
                    <a:pt x="382996" y="0"/>
                  </a:lnTo>
                  <a:lnTo>
                    <a:pt x="382996" y="385887"/>
                  </a:lnTo>
                  <a:lnTo>
                    <a:pt x="0" y="385887"/>
                  </a:lnTo>
                  <a:close/>
                </a:path>
              </a:pathLst>
            </a:custGeom>
            <a:solidFill>
              <a:srgbClr val="09218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17"/>
            <p:cNvSpPr txBox="1"/>
            <p:nvPr/>
          </p:nvSpPr>
          <p:spPr>
            <a:xfrm>
              <a:off x="0" y="-47625"/>
              <a:ext cx="382996" cy="4335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5" name="Google Shape;325;p17"/>
          <p:cNvGrpSpPr/>
          <p:nvPr/>
        </p:nvGrpSpPr>
        <p:grpSpPr>
          <a:xfrm>
            <a:off x="15119277" y="6929303"/>
            <a:ext cx="2140023" cy="2422286"/>
            <a:chOff x="0" y="-47625"/>
            <a:chExt cx="382996" cy="433512"/>
          </a:xfrm>
        </p:grpSpPr>
        <p:sp>
          <p:nvSpPr>
            <p:cNvPr id="326" name="Google Shape;326;p17"/>
            <p:cNvSpPr/>
            <p:nvPr/>
          </p:nvSpPr>
          <p:spPr>
            <a:xfrm>
              <a:off x="0" y="0"/>
              <a:ext cx="382996" cy="385887"/>
            </a:xfrm>
            <a:custGeom>
              <a:rect b="b" l="l" r="r" t="t"/>
              <a:pathLst>
                <a:path extrusionOk="0" h="385887" w="382996">
                  <a:moveTo>
                    <a:pt x="0" y="0"/>
                  </a:moveTo>
                  <a:lnTo>
                    <a:pt x="382996" y="0"/>
                  </a:lnTo>
                  <a:lnTo>
                    <a:pt x="382996" y="385887"/>
                  </a:lnTo>
                  <a:lnTo>
                    <a:pt x="0" y="385887"/>
                  </a:lnTo>
                  <a:close/>
                </a:path>
              </a:pathLst>
            </a:custGeom>
            <a:solidFill>
              <a:srgbClr val="09218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7"/>
            <p:cNvSpPr txBox="1"/>
            <p:nvPr/>
          </p:nvSpPr>
          <p:spPr>
            <a:xfrm>
              <a:off x="0" y="-47625"/>
              <a:ext cx="382996" cy="4335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8" name="Google Shape;328;p17"/>
          <p:cNvGrpSpPr/>
          <p:nvPr/>
        </p:nvGrpSpPr>
        <p:grpSpPr>
          <a:xfrm>
            <a:off x="716832" y="2636411"/>
            <a:ext cx="1507111" cy="1507111"/>
            <a:chOff x="0" y="0"/>
            <a:chExt cx="812800" cy="812800"/>
          </a:xfrm>
        </p:grpSpPr>
        <p:sp>
          <p:nvSpPr>
            <p:cNvPr id="329" name="Google Shape;329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FE7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7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5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1" name="Google Shape;331;p17"/>
          <p:cNvGrpSpPr/>
          <p:nvPr/>
        </p:nvGrpSpPr>
        <p:grpSpPr>
          <a:xfrm>
            <a:off x="716832" y="5083050"/>
            <a:ext cx="1507111" cy="1507111"/>
            <a:chOff x="0" y="0"/>
            <a:chExt cx="812800" cy="812800"/>
          </a:xfrm>
        </p:grpSpPr>
        <p:sp>
          <p:nvSpPr>
            <p:cNvPr id="332" name="Google Shape;332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FE7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17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5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4" name="Google Shape;334;p17"/>
          <p:cNvGrpSpPr/>
          <p:nvPr/>
        </p:nvGrpSpPr>
        <p:grpSpPr>
          <a:xfrm>
            <a:off x="716832" y="7533819"/>
            <a:ext cx="1507111" cy="1507111"/>
            <a:chOff x="0" y="0"/>
            <a:chExt cx="812800" cy="812800"/>
          </a:xfrm>
        </p:grpSpPr>
        <p:sp>
          <p:nvSpPr>
            <p:cNvPr id="335" name="Google Shape;335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FE7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17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5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7" name="Google Shape;337;p17"/>
          <p:cNvSpPr/>
          <p:nvPr/>
        </p:nvSpPr>
        <p:spPr>
          <a:xfrm>
            <a:off x="15639998" y="2903409"/>
            <a:ext cx="1098580" cy="1096583"/>
          </a:xfrm>
          <a:custGeom>
            <a:rect b="b" l="l" r="r" t="t"/>
            <a:pathLst>
              <a:path extrusionOk="0" h="1096583" w="1098580">
                <a:moveTo>
                  <a:pt x="0" y="0"/>
                </a:moveTo>
                <a:lnTo>
                  <a:pt x="1098581" y="0"/>
                </a:lnTo>
                <a:lnTo>
                  <a:pt x="1098581" y="1096583"/>
                </a:lnTo>
                <a:lnTo>
                  <a:pt x="0" y="10965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17"/>
          <p:cNvSpPr/>
          <p:nvPr/>
        </p:nvSpPr>
        <p:spPr>
          <a:xfrm>
            <a:off x="12864874" y="2636411"/>
            <a:ext cx="1911582" cy="1385639"/>
          </a:xfrm>
          <a:custGeom>
            <a:rect b="b" l="l" r="r" t="t"/>
            <a:pathLst>
              <a:path extrusionOk="0" h="1385639" w="1911582">
                <a:moveTo>
                  <a:pt x="0" y="0"/>
                </a:moveTo>
                <a:lnTo>
                  <a:pt x="1911582" y="0"/>
                </a:lnTo>
                <a:lnTo>
                  <a:pt x="1911582" y="1385640"/>
                </a:lnTo>
                <a:lnTo>
                  <a:pt x="0" y="13856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70781" l="-16173" r="-14640" t="-5027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17"/>
          <p:cNvSpPr txBox="1"/>
          <p:nvPr/>
        </p:nvSpPr>
        <p:spPr>
          <a:xfrm>
            <a:off x="910391" y="1511003"/>
            <a:ext cx="1119993" cy="5104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slides</a:t>
            </a:r>
            <a:endParaRPr/>
          </a:p>
        </p:txBody>
      </p:sp>
      <p:sp>
        <p:nvSpPr>
          <p:cNvPr id="340" name="Google Shape;340;p17"/>
          <p:cNvSpPr txBox="1"/>
          <p:nvPr/>
        </p:nvSpPr>
        <p:spPr>
          <a:xfrm>
            <a:off x="900409" y="651037"/>
            <a:ext cx="4672868" cy="806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0">
                <a:solidFill>
                  <a:srgbClr val="092185"/>
                </a:solidFill>
                <a:latin typeface="Inter"/>
                <a:ea typeface="Inter"/>
                <a:cs typeface="Inter"/>
                <a:sym typeface="Inter"/>
              </a:rPr>
              <a:t>DATA TABLE</a:t>
            </a:r>
            <a:endParaRPr/>
          </a:p>
        </p:txBody>
      </p:sp>
      <p:sp>
        <p:nvSpPr>
          <p:cNvPr id="341" name="Google Shape;341;p17"/>
          <p:cNvSpPr txBox="1"/>
          <p:nvPr/>
        </p:nvSpPr>
        <p:spPr>
          <a:xfrm>
            <a:off x="16037842" y="869606"/>
            <a:ext cx="1196856" cy="4359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3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64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Company Name</a:t>
            </a:r>
            <a:endParaRPr/>
          </a:p>
        </p:txBody>
      </p:sp>
      <p:sp>
        <p:nvSpPr>
          <p:cNvPr id="342" name="Google Shape;342;p17"/>
          <p:cNvSpPr/>
          <p:nvPr/>
        </p:nvSpPr>
        <p:spPr>
          <a:xfrm>
            <a:off x="13271375" y="5288314"/>
            <a:ext cx="1098580" cy="1096583"/>
          </a:xfrm>
          <a:custGeom>
            <a:rect b="b" l="l" r="r" t="t"/>
            <a:pathLst>
              <a:path extrusionOk="0" h="1096583" w="1098580">
                <a:moveTo>
                  <a:pt x="0" y="0"/>
                </a:moveTo>
                <a:lnTo>
                  <a:pt x="1098580" y="0"/>
                </a:lnTo>
                <a:lnTo>
                  <a:pt x="1098580" y="1096583"/>
                </a:lnTo>
                <a:lnTo>
                  <a:pt x="0" y="10965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17"/>
          <p:cNvSpPr/>
          <p:nvPr/>
        </p:nvSpPr>
        <p:spPr>
          <a:xfrm>
            <a:off x="13271375" y="7739083"/>
            <a:ext cx="1098580" cy="1096583"/>
          </a:xfrm>
          <a:custGeom>
            <a:rect b="b" l="l" r="r" t="t"/>
            <a:pathLst>
              <a:path extrusionOk="0" h="1096583" w="1098580">
                <a:moveTo>
                  <a:pt x="0" y="0"/>
                </a:moveTo>
                <a:lnTo>
                  <a:pt x="1098580" y="0"/>
                </a:lnTo>
                <a:lnTo>
                  <a:pt x="1098580" y="1096583"/>
                </a:lnTo>
                <a:lnTo>
                  <a:pt x="0" y="10965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7"/>
          <p:cNvSpPr/>
          <p:nvPr/>
        </p:nvSpPr>
        <p:spPr>
          <a:xfrm>
            <a:off x="15233497" y="4999258"/>
            <a:ext cx="1911582" cy="1385639"/>
          </a:xfrm>
          <a:custGeom>
            <a:rect b="b" l="l" r="r" t="t"/>
            <a:pathLst>
              <a:path extrusionOk="0" h="1385639" w="1911582">
                <a:moveTo>
                  <a:pt x="0" y="0"/>
                </a:moveTo>
                <a:lnTo>
                  <a:pt x="1911583" y="0"/>
                </a:lnTo>
                <a:lnTo>
                  <a:pt x="1911583" y="1385639"/>
                </a:lnTo>
                <a:lnTo>
                  <a:pt x="0" y="13856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70781" l="-16173" r="-14640" t="-5027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17"/>
          <p:cNvSpPr/>
          <p:nvPr/>
        </p:nvSpPr>
        <p:spPr>
          <a:xfrm>
            <a:off x="15233497" y="7524294"/>
            <a:ext cx="1911582" cy="1385639"/>
          </a:xfrm>
          <a:custGeom>
            <a:rect b="b" l="l" r="r" t="t"/>
            <a:pathLst>
              <a:path extrusionOk="0" h="1385639" w="1911582">
                <a:moveTo>
                  <a:pt x="0" y="0"/>
                </a:moveTo>
                <a:lnTo>
                  <a:pt x="1911583" y="0"/>
                </a:lnTo>
                <a:lnTo>
                  <a:pt x="1911583" y="1385640"/>
                </a:lnTo>
                <a:lnTo>
                  <a:pt x="0" y="13856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70781" l="-16173" r="-14640" t="-5027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7"/>
          <p:cNvSpPr txBox="1"/>
          <p:nvPr/>
        </p:nvSpPr>
        <p:spPr>
          <a:xfrm>
            <a:off x="1093610" y="2962929"/>
            <a:ext cx="753555" cy="806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0">
                <a:solidFill>
                  <a:srgbClr val="092185"/>
                </a:solidFill>
                <a:latin typeface="Inter"/>
                <a:ea typeface="Inter"/>
                <a:cs typeface="Inter"/>
                <a:sym typeface="Inter"/>
              </a:rPr>
              <a:t>1.</a:t>
            </a:r>
            <a:endParaRPr/>
          </a:p>
        </p:txBody>
      </p:sp>
      <p:sp>
        <p:nvSpPr>
          <p:cNvPr id="347" name="Google Shape;347;p17"/>
          <p:cNvSpPr txBox="1"/>
          <p:nvPr/>
        </p:nvSpPr>
        <p:spPr>
          <a:xfrm>
            <a:off x="1093610" y="5420774"/>
            <a:ext cx="753555" cy="806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0">
                <a:solidFill>
                  <a:srgbClr val="092185"/>
                </a:solidFill>
                <a:latin typeface="Inter"/>
                <a:ea typeface="Inter"/>
                <a:cs typeface="Inter"/>
                <a:sym typeface="Inter"/>
              </a:rPr>
              <a:t>2.</a:t>
            </a:r>
            <a:endParaRPr/>
          </a:p>
        </p:txBody>
      </p:sp>
      <p:sp>
        <p:nvSpPr>
          <p:cNvPr id="348" name="Google Shape;348;p17"/>
          <p:cNvSpPr txBox="1"/>
          <p:nvPr/>
        </p:nvSpPr>
        <p:spPr>
          <a:xfrm>
            <a:off x="1093610" y="7846463"/>
            <a:ext cx="753555" cy="806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0">
                <a:solidFill>
                  <a:srgbClr val="092185"/>
                </a:solidFill>
                <a:latin typeface="Inter"/>
                <a:ea typeface="Inter"/>
                <a:cs typeface="Inter"/>
                <a:sym typeface="Inter"/>
              </a:rPr>
              <a:t>3.</a:t>
            </a:r>
            <a:endParaRPr/>
          </a:p>
        </p:txBody>
      </p:sp>
      <p:sp>
        <p:nvSpPr>
          <p:cNvPr id="349" name="Google Shape;349;p17"/>
          <p:cNvSpPr txBox="1"/>
          <p:nvPr/>
        </p:nvSpPr>
        <p:spPr>
          <a:xfrm>
            <a:off x="2495508" y="2605306"/>
            <a:ext cx="3600492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99">
                <a:solidFill>
                  <a:srgbClr val="092185"/>
                </a:solidFill>
                <a:latin typeface="DM Sans"/>
                <a:ea typeface="DM Sans"/>
                <a:cs typeface="DM Sans"/>
                <a:sym typeface="DM Sans"/>
              </a:rPr>
              <a:t>ADD A  MAIN POINT</a:t>
            </a:r>
            <a:endParaRPr/>
          </a:p>
        </p:txBody>
      </p:sp>
      <p:sp>
        <p:nvSpPr>
          <p:cNvPr id="350" name="Google Shape;350;p17"/>
          <p:cNvSpPr txBox="1"/>
          <p:nvPr/>
        </p:nvSpPr>
        <p:spPr>
          <a:xfrm>
            <a:off x="2495508" y="3156179"/>
            <a:ext cx="5666641" cy="10689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9690" lvl="1" marL="359380" marR="0" rtl="0" algn="l">
              <a:lnSpc>
                <a:spcPct val="128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4"/>
              <a:buFont typeface="Arial"/>
              <a:buChar char="•"/>
            </a:pPr>
            <a:r>
              <a:rPr b="0" i="0" lang="en-US" sz="1664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Briefly elaborate on what you want to discuss.</a:t>
            </a:r>
            <a:endParaRPr/>
          </a:p>
          <a:p>
            <a:pPr indent="-179690" lvl="1" marL="359380" marR="0" rtl="0" algn="l">
              <a:lnSpc>
                <a:spcPct val="128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4"/>
              <a:buFont typeface="Arial"/>
              <a:buChar char="•"/>
            </a:pPr>
            <a:r>
              <a:rPr b="0" i="0" lang="en-US" sz="1664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Briefly elaborate on what you want to discuss.</a:t>
            </a:r>
            <a:endParaRPr/>
          </a:p>
          <a:p>
            <a:pPr indent="-179690" lvl="1" marL="359380" marR="0" rtl="0" algn="l">
              <a:lnSpc>
                <a:spcPct val="128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4"/>
              <a:buFont typeface="Arial"/>
              <a:buChar char="•"/>
            </a:pPr>
            <a:r>
              <a:rPr b="0" i="0" lang="en-US" sz="1664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Briefly elaborate on what you want to discuss.</a:t>
            </a:r>
            <a:endParaRPr/>
          </a:p>
          <a:p>
            <a:pPr indent="-179690" lvl="1" marL="359380" marR="0" rtl="0" algn="l">
              <a:lnSpc>
                <a:spcPct val="128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4"/>
              <a:buFont typeface="Arial"/>
              <a:buChar char="•"/>
            </a:pPr>
            <a:r>
              <a:rPr b="0" i="0" lang="en-US" sz="1664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Briefly elaborate on what you want to discuss.</a:t>
            </a:r>
            <a:endParaRPr/>
          </a:p>
        </p:txBody>
      </p:sp>
      <p:sp>
        <p:nvSpPr>
          <p:cNvPr id="351" name="Google Shape;351;p17"/>
          <p:cNvSpPr txBox="1"/>
          <p:nvPr/>
        </p:nvSpPr>
        <p:spPr>
          <a:xfrm>
            <a:off x="2495508" y="5056956"/>
            <a:ext cx="3600492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99">
                <a:solidFill>
                  <a:srgbClr val="092185"/>
                </a:solidFill>
                <a:latin typeface="DM Sans"/>
                <a:ea typeface="DM Sans"/>
                <a:cs typeface="DM Sans"/>
                <a:sym typeface="DM Sans"/>
              </a:rPr>
              <a:t>ADD A  MAIN POINT</a:t>
            </a:r>
            <a:endParaRPr/>
          </a:p>
        </p:txBody>
      </p:sp>
      <p:sp>
        <p:nvSpPr>
          <p:cNvPr id="352" name="Google Shape;352;p17"/>
          <p:cNvSpPr txBox="1"/>
          <p:nvPr/>
        </p:nvSpPr>
        <p:spPr>
          <a:xfrm>
            <a:off x="2495508" y="5607829"/>
            <a:ext cx="5666641" cy="10689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9690" lvl="1" marL="359380" marR="0" rtl="0" algn="l">
              <a:lnSpc>
                <a:spcPct val="128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4"/>
              <a:buFont typeface="Arial"/>
              <a:buChar char="•"/>
            </a:pPr>
            <a:r>
              <a:rPr b="0" i="0" lang="en-US" sz="1664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Briefly elaborate on what you want to discuss.</a:t>
            </a:r>
            <a:endParaRPr/>
          </a:p>
          <a:p>
            <a:pPr indent="-179690" lvl="1" marL="359380" marR="0" rtl="0" algn="l">
              <a:lnSpc>
                <a:spcPct val="128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4"/>
              <a:buFont typeface="Arial"/>
              <a:buChar char="•"/>
            </a:pPr>
            <a:r>
              <a:rPr b="0" i="0" lang="en-US" sz="1664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Briefly elaborate on what you want to discuss.</a:t>
            </a:r>
            <a:endParaRPr/>
          </a:p>
          <a:p>
            <a:pPr indent="-179690" lvl="1" marL="359380" marR="0" rtl="0" algn="l">
              <a:lnSpc>
                <a:spcPct val="128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4"/>
              <a:buFont typeface="Arial"/>
              <a:buChar char="•"/>
            </a:pPr>
            <a:r>
              <a:rPr b="0" i="0" lang="en-US" sz="1664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Briefly elaborate on what you want to discuss.</a:t>
            </a:r>
            <a:endParaRPr/>
          </a:p>
          <a:p>
            <a:pPr indent="-179690" lvl="1" marL="359380" marR="0" rtl="0" algn="l">
              <a:lnSpc>
                <a:spcPct val="128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4"/>
              <a:buFont typeface="Arial"/>
              <a:buChar char="•"/>
            </a:pPr>
            <a:r>
              <a:rPr b="0" i="0" lang="en-US" sz="1664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Briefly elaborate on what you want to discuss.</a:t>
            </a:r>
            <a:endParaRPr/>
          </a:p>
        </p:txBody>
      </p:sp>
      <p:sp>
        <p:nvSpPr>
          <p:cNvPr id="353" name="Google Shape;353;p17"/>
          <p:cNvSpPr txBox="1"/>
          <p:nvPr/>
        </p:nvSpPr>
        <p:spPr>
          <a:xfrm>
            <a:off x="2495508" y="7482645"/>
            <a:ext cx="3600492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99">
                <a:solidFill>
                  <a:srgbClr val="092185"/>
                </a:solidFill>
                <a:latin typeface="DM Sans"/>
                <a:ea typeface="DM Sans"/>
                <a:cs typeface="DM Sans"/>
                <a:sym typeface="DM Sans"/>
              </a:rPr>
              <a:t>ADD A  MAIN POINT</a:t>
            </a:r>
            <a:endParaRPr/>
          </a:p>
        </p:txBody>
      </p:sp>
      <p:sp>
        <p:nvSpPr>
          <p:cNvPr id="354" name="Google Shape;354;p17"/>
          <p:cNvSpPr txBox="1"/>
          <p:nvPr/>
        </p:nvSpPr>
        <p:spPr>
          <a:xfrm>
            <a:off x="2495508" y="8033519"/>
            <a:ext cx="5666641" cy="10689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9690" lvl="1" marL="359380" marR="0" rtl="0" algn="l">
              <a:lnSpc>
                <a:spcPct val="128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4"/>
              <a:buFont typeface="Arial"/>
              <a:buChar char="•"/>
            </a:pPr>
            <a:r>
              <a:rPr b="0" i="0" lang="en-US" sz="1664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Briefly elaborate on what you want to discuss.</a:t>
            </a:r>
            <a:endParaRPr/>
          </a:p>
          <a:p>
            <a:pPr indent="-179690" lvl="1" marL="359380" marR="0" rtl="0" algn="l">
              <a:lnSpc>
                <a:spcPct val="128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4"/>
              <a:buFont typeface="Arial"/>
              <a:buChar char="•"/>
            </a:pPr>
            <a:r>
              <a:rPr b="0" i="0" lang="en-US" sz="1664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Briefly elaborate on what you want to discuss.</a:t>
            </a:r>
            <a:endParaRPr/>
          </a:p>
          <a:p>
            <a:pPr indent="-179690" lvl="1" marL="359380" marR="0" rtl="0" algn="l">
              <a:lnSpc>
                <a:spcPct val="128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4"/>
              <a:buFont typeface="Arial"/>
              <a:buChar char="•"/>
            </a:pPr>
            <a:r>
              <a:rPr b="0" i="0" lang="en-US" sz="1664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Briefly elaborate on what you want to discuss.</a:t>
            </a:r>
            <a:endParaRPr/>
          </a:p>
          <a:p>
            <a:pPr indent="-179690" lvl="1" marL="359380" marR="0" rtl="0" algn="l">
              <a:lnSpc>
                <a:spcPct val="128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4"/>
              <a:buFont typeface="Arial"/>
              <a:buChar char="•"/>
            </a:pPr>
            <a:r>
              <a:rPr b="0" i="0" lang="en-US" sz="1664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Briefly elaborate on what you want to discuss.</a:t>
            </a:r>
            <a:endParaRPr/>
          </a:p>
        </p:txBody>
      </p:sp>
      <p:grpSp>
        <p:nvGrpSpPr>
          <p:cNvPr id="355" name="Google Shape;355;p17"/>
          <p:cNvGrpSpPr/>
          <p:nvPr/>
        </p:nvGrpSpPr>
        <p:grpSpPr>
          <a:xfrm>
            <a:off x="10382030" y="2066719"/>
            <a:ext cx="2140023" cy="2422286"/>
            <a:chOff x="0" y="-47625"/>
            <a:chExt cx="382996" cy="433512"/>
          </a:xfrm>
        </p:grpSpPr>
        <p:sp>
          <p:nvSpPr>
            <p:cNvPr id="356" name="Google Shape;356;p17"/>
            <p:cNvSpPr/>
            <p:nvPr/>
          </p:nvSpPr>
          <p:spPr>
            <a:xfrm>
              <a:off x="0" y="0"/>
              <a:ext cx="382996" cy="385887"/>
            </a:xfrm>
            <a:custGeom>
              <a:rect b="b" l="l" r="r" t="t"/>
              <a:pathLst>
                <a:path extrusionOk="0" h="385887" w="382996">
                  <a:moveTo>
                    <a:pt x="0" y="0"/>
                  </a:moveTo>
                  <a:lnTo>
                    <a:pt x="382996" y="0"/>
                  </a:lnTo>
                  <a:lnTo>
                    <a:pt x="382996" y="385887"/>
                  </a:lnTo>
                  <a:lnTo>
                    <a:pt x="0" y="385887"/>
                  </a:lnTo>
                  <a:close/>
                </a:path>
              </a:pathLst>
            </a:custGeom>
            <a:solidFill>
              <a:srgbClr val="09218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17"/>
            <p:cNvSpPr txBox="1"/>
            <p:nvPr/>
          </p:nvSpPr>
          <p:spPr>
            <a:xfrm>
              <a:off x="0" y="-47625"/>
              <a:ext cx="382996" cy="4335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8" name="Google Shape;358;p17"/>
          <p:cNvGrpSpPr/>
          <p:nvPr/>
        </p:nvGrpSpPr>
        <p:grpSpPr>
          <a:xfrm>
            <a:off x="10382030" y="4503614"/>
            <a:ext cx="2140023" cy="2422286"/>
            <a:chOff x="0" y="-47625"/>
            <a:chExt cx="382996" cy="433512"/>
          </a:xfrm>
        </p:grpSpPr>
        <p:sp>
          <p:nvSpPr>
            <p:cNvPr id="359" name="Google Shape;359;p17"/>
            <p:cNvSpPr/>
            <p:nvPr/>
          </p:nvSpPr>
          <p:spPr>
            <a:xfrm>
              <a:off x="0" y="0"/>
              <a:ext cx="382996" cy="385887"/>
            </a:xfrm>
            <a:custGeom>
              <a:rect b="b" l="l" r="r" t="t"/>
              <a:pathLst>
                <a:path extrusionOk="0" h="385887" w="382996">
                  <a:moveTo>
                    <a:pt x="0" y="0"/>
                  </a:moveTo>
                  <a:lnTo>
                    <a:pt x="382996" y="0"/>
                  </a:lnTo>
                  <a:lnTo>
                    <a:pt x="382996" y="385887"/>
                  </a:lnTo>
                  <a:lnTo>
                    <a:pt x="0" y="385887"/>
                  </a:lnTo>
                  <a:close/>
                </a:path>
              </a:pathLst>
            </a:custGeom>
            <a:solidFill>
              <a:srgbClr val="09218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17"/>
            <p:cNvSpPr txBox="1"/>
            <p:nvPr/>
          </p:nvSpPr>
          <p:spPr>
            <a:xfrm>
              <a:off x="0" y="-47625"/>
              <a:ext cx="382996" cy="4335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1" name="Google Shape;361;p17"/>
          <p:cNvGrpSpPr/>
          <p:nvPr/>
        </p:nvGrpSpPr>
        <p:grpSpPr>
          <a:xfrm>
            <a:off x="10382030" y="6940509"/>
            <a:ext cx="2140023" cy="2422286"/>
            <a:chOff x="0" y="-47625"/>
            <a:chExt cx="382996" cy="433512"/>
          </a:xfrm>
        </p:grpSpPr>
        <p:sp>
          <p:nvSpPr>
            <p:cNvPr id="362" name="Google Shape;362;p17"/>
            <p:cNvSpPr/>
            <p:nvPr/>
          </p:nvSpPr>
          <p:spPr>
            <a:xfrm>
              <a:off x="0" y="0"/>
              <a:ext cx="382996" cy="385887"/>
            </a:xfrm>
            <a:custGeom>
              <a:rect b="b" l="l" r="r" t="t"/>
              <a:pathLst>
                <a:path extrusionOk="0" h="385887" w="382996">
                  <a:moveTo>
                    <a:pt x="0" y="0"/>
                  </a:moveTo>
                  <a:lnTo>
                    <a:pt x="382996" y="0"/>
                  </a:lnTo>
                  <a:lnTo>
                    <a:pt x="382996" y="385887"/>
                  </a:lnTo>
                  <a:lnTo>
                    <a:pt x="0" y="385887"/>
                  </a:lnTo>
                  <a:close/>
                </a:path>
              </a:pathLst>
            </a:custGeom>
            <a:solidFill>
              <a:srgbClr val="09218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17"/>
            <p:cNvSpPr txBox="1"/>
            <p:nvPr/>
          </p:nvSpPr>
          <p:spPr>
            <a:xfrm>
              <a:off x="0" y="-47625"/>
              <a:ext cx="382996" cy="4335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4" name="Google Shape;364;p17"/>
          <p:cNvSpPr/>
          <p:nvPr/>
        </p:nvSpPr>
        <p:spPr>
          <a:xfrm>
            <a:off x="10496251" y="2647617"/>
            <a:ext cx="1911582" cy="1385639"/>
          </a:xfrm>
          <a:custGeom>
            <a:rect b="b" l="l" r="r" t="t"/>
            <a:pathLst>
              <a:path extrusionOk="0" h="1385639" w="1911582">
                <a:moveTo>
                  <a:pt x="0" y="0"/>
                </a:moveTo>
                <a:lnTo>
                  <a:pt x="1911582" y="0"/>
                </a:lnTo>
                <a:lnTo>
                  <a:pt x="1911582" y="1385639"/>
                </a:lnTo>
                <a:lnTo>
                  <a:pt x="0" y="13856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70781" l="-16173" r="-14640" t="-5027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17"/>
          <p:cNvSpPr/>
          <p:nvPr/>
        </p:nvSpPr>
        <p:spPr>
          <a:xfrm>
            <a:off x="10902752" y="7750289"/>
            <a:ext cx="1098580" cy="1096583"/>
          </a:xfrm>
          <a:custGeom>
            <a:rect b="b" l="l" r="r" t="t"/>
            <a:pathLst>
              <a:path extrusionOk="0" h="1096583" w="1098580">
                <a:moveTo>
                  <a:pt x="0" y="0"/>
                </a:moveTo>
                <a:lnTo>
                  <a:pt x="1098580" y="0"/>
                </a:lnTo>
                <a:lnTo>
                  <a:pt x="1098580" y="1096583"/>
                </a:lnTo>
                <a:lnTo>
                  <a:pt x="0" y="10965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17"/>
          <p:cNvSpPr/>
          <p:nvPr/>
        </p:nvSpPr>
        <p:spPr>
          <a:xfrm>
            <a:off x="10496251" y="5083050"/>
            <a:ext cx="1911582" cy="1385639"/>
          </a:xfrm>
          <a:custGeom>
            <a:rect b="b" l="l" r="r" t="t"/>
            <a:pathLst>
              <a:path extrusionOk="0" h="1385639" w="1911582">
                <a:moveTo>
                  <a:pt x="0" y="0"/>
                </a:moveTo>
                <a:lnTo>
                  <a:pt x="1911582" y="0"/>
                </a:lnTo>
                <a:lnTo>
                  <a:pt x="1911582" y="1385640"/>
                </a:lnTo>
                <a:lnTo>
                  <a:pt x="0" y="13856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70781" l="-16173" r="-14640" t="-5027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17"/>
          <p:cNvSpPr txBox="1"/>
          <p:nvPr/>
        </p:nvSpPr>
        <p:spPr>
          <a:xfrm>
            <a:off x="10442460" y="1577678"/>
            <a:ext cx="1965373" cy="663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99">
                <a:solidFill>
                  <a:srgbClr val="092185"/>
                </a:solidFill>
                <a:latin typeface="DM Sans"/>
                <a:ea typeface="DM Sans"/>
                <a:cs typeface="DM Sans"/>
                <a:sym typeface="DM Sans"/>
              </a:rPr>
              <a:t>ADD A  MAIN POINT</a:t>
            </a:r>
            <a:endParaRPr/>
          </a:p>
        </p:txBody>
      </p:sp>
      <p:sp>
        <p:nvSpPr>
          <p:cNvPr id="368" name="Google Shape;368;p17"/>
          <p:cNvSpPr txBox="1"/>
          <p:nvPr/>
        </p:nvSpPr>
        <p:spPr>
          <a:xfrm>
            <a:off x="12811083" y="1577678"/>
            <a:ext cx="1965373" cy="663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99">
                <a:solidFill>
                  <a:srgbClr val="092185"/>
                </a:solidFill>
                <a:latin typeface="DM Sans"/>
                <a:ea typeface="DM Sans"/>
                <a:cs typeface="DM Sans"/>
                <a:sym typeface="DM Sans"/>
              </a:rPr>
              <a:t>ADD A  MAIN POINT</a:t>
            </a:r>
            <a:endParaRPr/>
          </a:p>
        </p:txBody>
      </p:sp>
      <p:sp>
        <p:nvSpPr>
          <p:cNvPr id="369" name="Google Shape;369;p17"/>
          <p:cNvSpPr txBox="1"/>
          <p:nvPr/>
        </p:nvSpPr>
        <p:spPr>
          <a:xfrm>
            <a:off x="15179707" y="1577678"/>
            <a:ext cx="1965373" cy="663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99">
                <a:solidFill>
                  <a:srgbClr val="092185"/>
                </a:solidFill>
                <a:latin typeface="DM Sans"/>
                <a:ea typeface="DM Sans"/>
                <a:cs typeface="DM Sans"/>
                <a:sym typeface="DM Sans"/>
              </a:rPr>
              <a:t>ADD A  MAIN POINT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6F6"/>
        </a:solidFill>
      </p:bgPr>
    </p:bg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" name="Google Shape;374;p18"/>
          <p:cNvGrpSpPr/>
          <p:nvPr/>
        </p:nvGrpSpPr>
        <p:grpSpPr>
          <a:xfrm>
            <a:off x="356599" y="274427"/>
            <a:ext cx="17620364" cy="9738146"/>
            <a:chOff x="0" y="0"/>
            <a:chExt cx="4640754" cy="2564779"/>
          </a:xfrm>
        </p:grpSpPr>
        <p:sp>
          <p:nvSpPr>
            <p:cNvPr id="375" name="Google Shape;375;p18"/>
            <p:cNvSpPr/>
            <p:nvPr/>
          </p:nvSpPr>
          <p:spPr>
            <a:xfrm>
              <a:off x="0" y="0"/>
              <a:ext cx="4640754" cy="2564779"/>
            </a:xfrm>
            <a:custGeom>
              <a:rect b="b" l="l" r="r" t="t"/>
              <a:pathLst>
                <a:path extrusionOk="0" h="2564779" w="4640754">
                  <a:moveTo>
                    <a:pt x="22408" y="0"/>
                  </a:moveTo>
                  <a:lnTo>
                    <a:pt x="4618346" y="0"/>
                  </a:lnTo>
                  <a:cubicBezTo>
                    <a:pt x="4630722" y="0"/>
                    <a:pt x="4640754" y="10032"/>
                    <a:pt x="4640754" y="22408"/>
                  </a:cubicBezTo>
                  <a:lnTo>
                    <a:pt x="4640754" y="2542371"/>
                  </a:lnTo>
                  <a:cubicBezTo>
                    <a:pt x="4640754" y="2554747"/>
                    <a:pt x="4630722" y="2564779"/>
                    <a:pt x="4618346" y="2564779"/>
                  </a:cubicBezTo>
                  <a:lnTo>
                    <a:pt x="22408" y="2564779"/>
                  </a:lnTo>
                  <a:cubicBezTo>
                    <a:pt x="10032" y="2564779"/>
                    <a:pt x="0" y="2554747"/>
                    <a:pt x="0" y="2542371"/>
                  </a:cubicBezTo>
                  <a:lnTo>
                    <a:pt x="0" y="22408"/>
                  </a:lnTo>
                  <a:cubicBezTo>
                    <a:pt x="0" y="10032"/>
                    <a:pt x="10032" y="0"/>
                    <a:pt x="224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18"/>
            <p:cNvSpPr txBox="1"/>
            <p:nvPr/>
          </p:nvSpPr>
          <p:spPr>
            <a:xfrm>
              <a:off x="0" y="19050"/>
              <a:ext cx="4640754" cy="25457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5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77" name="Google Shape;377;p18"/>
          <p:cNvCxnSpPr/>
          <p:nvPr/>
        </p:nvCxnSpPr>
        <p:spPr>
          <a:xfrm>
            <a:off x="7881192" y="9685133"/>
            <a:ext cx="2525616" cy="0"/>
          </a:xfrm>
          <a:prstGeom prst="straightConnector1">
            <a:avLst/>
          </a:prstGeom>
          <a:noFill/>
          <a:ln cap="rnd" cmpd="sng" w="66675">
            <a:solidFill>
              <a:srgbClr val="092185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78" name="Google Shape;378;p18"/>
          <p:cNvGrpSpPr/>
          <p:nvPr/>
        </p:nvGrpSpPr>
        <p:grpSpPr>
          <a:xfrm>
            <a:off x="900409" y="2235447"/>
            <a:ext cx="3456592" cy="6970524"/>
            <a:chOff x="0" y="-47625"/>
            <a:chExt cx="710203" cy="1432188"/>
          </a:xfrm>
        </p:grpSpPr>
        <p:sp>
          <p:nvSpPr>
            <p:cNvPr id="379" name="Google Shape;379;p18"/>
            <p:cNvSpPr/>
            <p:nvPr/>
          </p:nvSpPr>
          <p:spPr>
            <a:xfrm>
              <a:off x="0" y="0"/>
              <a:ext cx="710203" cy="1384563"/>
            </a:xfrm>
            <a:custGeom>
              <a:rect b="b" l="l" r="r" t="t"/>
              <a:pathLst>
                <a:path extrusionOk="0" h="1384563" w="710203">
                  <a:moveTo>
                    <a:pt x="0" y="0"/>
                  </a:moveTo>
                  <a:lnTo>
                    <a:pt x="710203" y="0"/>
                  </a:lnTo>
                  <a:lnTo>
                    <a:pt x="710203" y="1384563"/>
                  </a:lnTo>
                  <a:lnTo>
                    <a:pt x="0" y="138456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5FE7C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18"/>
            <p:cNvSpPr txBox="1"/>
            <p:nvPr/>
          </p:nvSpPr>
          <p:spPr>
            <a:xfrm>
              <a:off x="0" y="-47625"/>
              <a:ext cx="710203" cy="14321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1" name="Google Shape;381;p18"/>
          <p:cNvGrpSpPr/>
          <p:nvPr/>
        </p:nvGrpSpPr>
        <p:grpSpPr>
          <a:xfrm>
            <a:off x="5192975" y="2235447"/>
            <a:ext cx="3456592" cy="6970524"/>
            <a:chOff x="0" y="-47625"/>
            <a:chExt cx="710203" cy="1432188"/>
          </a:xfrm>
        </p:grpSpPr>
        <p:sp>
          <p:nvSpPr>
            <p:cNvPr id="382" name="Google Shape;382;p18"/>
            <p:cNvSpPr/>
            <p:nvPr/>
          </p:nvSpPr>
          <p:spPr>
            <a:xfrm>
              <a:off x="0" y="0"/>
              <a:ext cx="710203" cy="1384563"/>
            </a:xfrm>
            <a:custGeom>
              <a:rect b="b" l="l" r="r" t="t"/>
              <a:pathLst>
                <a:path extrusionOk="0" h="1384563" w="710203">
                  <a:moveTo>
                    <a:pt x="0" y="0"/>
                  </a:moveTo>
                  <a:lnTo>
                    <a:pt x="710203" y="0"/>
                  </a:lnTo>
                  <a:lnTo>
                    <a:pt x="710203" y="1384563"/>
                  </a:lnTo>
                  <a:lnTo>
                    <a:pt x="0" y="138456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9218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18"/>
            <p:cNvSpPr txBox="1"/>
            <p:nvPr/>
          </p:nvSpPr>
          <p:spPr>
            <a:xfrm>
              <a:off x="0" y="-47625"/>
              <a:ext cx="710203" cy="14321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4" name="Google Shape;384;p18"/>
          <p:cNvGrpSpPr/>
          <p:nvPr/>
        </p:nvGrpSpPr>
        <p:grpSpPr>
          <a:xfrm>
            <a:off x="9485541" y="2235447"/>
            <a:ext cx="3456592" cy="6970524"/>
            <a:chOff x="0" y="-47625"/>
            <a:chExt cx="710203" cy="1432188"/>
          </a:xfrm>
        </p:grpSpPr>
        <p:sp>
          <p:nvSpPr>
            <p:cNvPr id="385" name="Google Shape;385;p18"/>
            <p:cNvSpPr/>
            <p:nvPr/>
          </p:nvSpPr>
          <p:spPr>
            <a:xfrm>
              <a:off x="0" y="0"/>
              <a:ext cx="710203" cy="1384563"/>
            </a:xfrm>
            <a:custGeom>
              <a:rect b="b" l="l" r="r" t="t"/>
              <a:pathLst>
                <a:path extrusionOk="0" h="1384563" w="710203">
                  <a:moveTo>
                    <a:pt x="0" y="0"/>
                  </a:moveTo>
                  <a:lnTo>
                    <a:pt x="710203" y="0"/>
                  </a:lnTo>
                  <a:lnTo>
                    <a:pt x="710203" y="1384563"/>
                  </a:lnTo>
                  <a:lnTo>
                    <a:pt x="0" y="138456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5FE7C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18"/>
            <p:cNvSpPr txBox="1"/>
            <p:nvPr/>
          </p:nvSpPr>
          <p:spPr>
            <a:xfrm>
              <a:off x="0" y="-47625"/>
              <a:ext cx="710203" cy="14321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7" name="Google Shape;387;p18"/>
          <p:cNvGrpSpPr/>
          <p:nvPr/>
        </p:nvGrpSpPr>
        <p:grpSpPr>
          <a:xfrm>
            <a:off x="13778106" y="2235447"/>
            <a:ext cx="3456592" cy="6970524"/>
            <a:chOff x="0" y="-47625"/>
            <a:chExt cx="710203" cy="1432188"/>
          </a:xfrm>
        </p:grpSpPr>
        <p:sp>
          <p:nvSpPr>
            <p:cNvPr id="388" name="Google Shape;388;p18"/>
            <p:cNvSpPr/>
            <p:nvPr/>
          </p:nvSpPr>
          <p:spPr>
            <a:xfrm>
              <a:off x="0" y="0"/>
              <a:ext cx="710203" cy="1384563"/>
            </a:xfrm>
            <a:custGeom>
              <a:rect b="b" l="l" r="r" t="t"/>
              <a:pathLst>
                <a:path extrusionOk="0" h="1384563" w="710203">
                  <a:moveTo>
                    <a:pt x="0" y="0"/>
                  </a:moveTo>
                  <a:lnTo>
                    <a:pt x="710203" y="0"/>
                  </a:lnTo>
                  <a:lnTo>
                    <a:pt x="710203" y="1384563"/>
                  </a:lnTo>
                  <a:lnTo>
                    <a:pt x="0" y="138456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9218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18"/>
            <p:cNvSpPr txBox="1"/>
            <p:nvPr/>
          </p:nvSpPr>
          <p:spPr>
            <a:xfrm>
              <a:off x="0" y="-47625"/>
              <a:ext cx="710203" cy="14321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0" name="Google Shape;390;p18"/>
          <p:cNvSpPr txBox="1"/>
          <p:nvPr/>
        </p:nvSpPr>
        <p:spPr>
          <a:xfrm>
            <a:off x="910391" y="1511003"/>
            <a:ext cx="1119993" cy="5104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slides</a:t>
            </a:r>
            <a:endParaRPr/>
          </a:p>
        </p:txBody>
      </p:sp>
      <p:sp>
        <p:nvSpPr>
          <p:cNvPr id="391" name="Google Shape;391;p18"/>
          <p:cNvSpPr txBox="1"/>
          <p:nvPr/>
        </p:nvSpPr>
        <p:spPr>
          <a:xfrm>
            <a:off x="900409" y="651037"/>
            <a:ext cx="4672868" cy="806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0">
                <a:solidFill>
                  <a:srgbClr val="092185"/>
                </a:solidFill>
                <a:latin typeface="Inter"/>
                <a:ea typeface="Inter"/>
                <a:cs typeface="Inter"/>
                <a:sym typeface="Inter"/>
              </a:rPr>
              <a:t>DATA TABLE</a:t>
            </a:r>
            <a:endParaRPr/>
          </a:p>
        </p:txBody>
      </p:sp>
      <p:sp>
        <p:nvSpPr>
          <p:cNvPr id="392" name="Google Shape;392;p18"/>
          <p:cNvSpPr txBox="1"/>
          <p:nvPr/>
        </p:nvSpPr>
        <p:spPr>
          <a:xfrm>
            <a:off x="16037842" y="869606"/>
            <a:ext cx="1196856" cy="4359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3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64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Company Name</a:t>
            </a:r>
            <a:endParaRPr/>
          </a:p>
        </p:txBody>
      </p:sp>
      <p:grpSp>
        <p:nvGrpSpPr>
          <p:cNvPr id="393" name="Google Shape;393;p18"/>
          <p:cNvGrpSpPr/>
          <p:nvPr/>
        </p:nvGrpSpPr>
        <p:grpSpPr>
          <a:xfrm>
            <a:off x="1320824" y="2725999"/>
            <a:ext cx="2615763" cy="2615763"/>
            <a:chOff x="0" y="0"/>
            <a:chExt cx="812800" cy="812800"/>
          </a:xfrm>
        </p:grpSpPr>
        <p:sp>
          <p:nvSpPr>
            <p:cNvPr id="394" name="Google Shape;394;p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FE7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18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5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6" name="Google Shape;396;p18"/>
          <p:cNvGrpSpPr/>
          <p:nvPr/>
        </p:nvGrpSpPr>
        <p:grpSpPr>
          <a:xfrm>
            <a:off x="5613390" y="2725999"/>
            <a:ext cx="2615763" cy="2615763"/>
            <a:chOff x="0" y="0"/>
            <a:chExt cx="812800" cy="812800"/>
          </a:xfrm>
        </p:grpSpPr>
        <p:sp>
          <p:nvSpPr>
            <p:cNvPr id="397" name="Google Shape;397;p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9218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18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5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9" name="Google Shape;399;p18"/>
          <p:cNvGrpSpPr/>
          <p:nvPr/>
        </p:nvGrpSpPr>
        <p:grpSpPr>
          <a:xfrm>
            <a:off x="9906867" y="2725999"/>
            <a:ext cx="2615763" cy="2615763"/>
            <a:chOff x="0" y="0"/>
            <a:chExt cx="812800" cy="812800"/>
          </a:xfrm>
        </p:grpSpPr>
        <p:sp>
          <p:nvSpPr>
            <p:cNvPr id="400" name="Google Shape;400;p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FE7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18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5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2" name="Google Shape;402;p18"/>
          <p:cNvGrpSpPr/>
          <p:nvPr/>
        </p:nvGrpSpPr>
        <p:grpSpPr>
          <a:xfrm>
            <a:off x="14237532" y="2725999"/>
            <a:ext cx="2615753" cy="2615753"/>
            <a:chOff x="0" y="0"/>
            <a:chExt cx="812800" cy="812800"/>
          </a:xfrm>
        </p:grpSpPr>
        <p:sp>
          <p:nvSpPr>
            <p:cNvPr id="403" name="Google Shape;403;p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9218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18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5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5" name="Google Shape;405;p18"/>
          <p:cNvSpPr txBox="1"/>
          <p:nvPr/>
        </p:nvSpPr>
        <p:spPr>
          <a:xfrm>
            <a:off x="1495763" y="3445550"/>
            <a:ext cx="22659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000">
                <a:solidFill>
                  <a:srgbClr val="092185"/>
                </a:solidFill>
                <a:latin typeface="Inter"/>
                <a:ea typeface="Inter"/>
                <a:cs typeface="Inter"/>
                <a:sym typeface="Inter"/>
              </a:rPr>
              <a:t>27%</a:t>
            </a:r>
            <a:endParaRPr/>
          </a:p>
        </p:txBody>
      </p:sp>
      <p:sp>
        <p:nvSpPr>
          <p:cNvPr id="406" name="Google Shape;406;p18"/>
          <p:cNvSpPr txBox="1"/>
          <p:nvPr/>
        </p:nvSpPr>
        <p:spPr>
          <a:xfrm>
            <a:off x="5815311" y="3445550"/>
            <a:ext cx="22119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0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43%</a:t>
            </a:r>
            <a:endParaRPr/>
          </a:p>
        </p:txBody>
      </p:sp>
      <p:sp>
        <p:nvSpPr>
          <p:cNvPr id="407" name="Google Shape;407;p18"/>
          <p:cNvSpPr txBox="1"/>
          <p:nvPr/>
        </p:nvSpPr>
        <p:spPr>
          <a:xfrm>
            <a:off x="10127387" y="3445550"/>
            <a:ext cx="22119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000">
                <a:solidFill>
                  <a:srgbClr val="092185"/>
                </a:solidFill>
                <a:latin typeface="Inter"/>
                <a:ea typeface="Inter"/>
                <a:cs typeface="Inter"/>
                <a:sym typeface="Inter"/>
              </a:rPr>
              <a:t>78%</a:t>
            </a:r>
            <a:endParaRPr/>
          </a:p>
        </p:txBody>
      </p:sp>
      <p:sp>
        <p:nvSpPr>
          <p:cNvPr id="408" name="Google Shape;408;p18"/>
          <p:cNvSpPr txBox="1"/>
          <p:nvPr/>
        </p:nvSpPr>
        <p:spPr>
          <a:xfrm>
            <a:off x="14494401" y="3445550"/>
            <a:ext cx="22119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0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59%</a:t>
            </a:r>
            <a:endParaRPr/>
          </a:p>
        </p:txBody>
      </p:sp>
      <p:sp>
        <p:nvSpPr>
          <p:cNvPr id="409" name="Google Shape;409;p18"/>
          <p:cNvSpPr txBox="1"/>
          <p:nvPr/>
        </p:nvSpPr>
        <p:spPr>
          <a:xfrm>
            <a:off x="1085940" y="5874706"/>
            <a:ext cx="3085531" cy="339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99">
                <a:solidFill>
                  <a:srgbClr val="092185"/>
                </a:solidFill>
                <a:latin typeface="DM Sans"/>
                <a:ea typeface="DM Sans"/>
                <a:cs typeface="DM Sans"/>
                <a:sym typeface="DM Sans"/>
              </a:rPr>
              <a:t>ADD A  MAIN POINT</a:t>
            </a:r>
            <a:endParaRPr/>
          </a:p>
        </p:txBody>
      </p:sp>
      <p:sp>
        <p:nvSpPr>
          <p:cNvPr id="410" name="Google Shape;410;p18"/>
          <p:cNvSpPr txBox="1"/>
          <p:nvPr/>
        </p:nvSpPr>
        <p:spPr>
          <a:xfrm>
            <a:off x="5378506" y="5874706"/>
            <a:ext cx="3085531" cy="339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99">
                <a:solidFill>
                  <a:srgbClr val="092185"/>
                </a:solidFill>
                <a:latin typeface="DM Sans"/>
                <a:ea typeface="DM Sans"/>
                <a:cs typeface="DM Sans"/>
                <a:sym typeface="DM Sans"/>
              </a:rPr>
              <a:t>ADD A  MAIN POINT</a:t>
            </a:r>
            <a:endParaRPr/>
          </a:p>
        </p:txBody>
      </p:sp>
      <p:sp>
        <p:nvSpPr>
          <p:cNvPr id="411" name="Google Shape;411;p18"/>
          <p:cNvSpPr txBox="1"/>
          <p:nvPr/>
        </p:nvSpPr>
        <p:spPr>
          <a:xfrm>
            <a:off x="9671071" y="5874706"/>
            <a:ext cx="3085531" cy="339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99">
                <a:solidFill>
                  <a:srgbClr val="092185"/>
                </a:solidFill>
                <a:latin typeface="DM Sans"/>
                <a:ea typeface="DM Sans"/>
                <a:cs typeface="DM Sans"/>
                <a:sym typeface="DM Sans"/>
              </a:rPr>
              <a:t>ADD A  MAIN POINT</a:t>
            </a:r>
            <a:endParaRPr/>
          </a:p>
        </p:txBody>
      </p:sp>
      <p:sp>
        <p:nvSpPr>
          <p:cNvPr id="412" name="Google Shape;412;p18"/>
          <p:cNvSpPr txBox="1"/>
          <p:nvPr/>
        </p:nvSpPr>
        <p:spPr>
          <a:xfrm>
            <a:off x="13963637" y="5874706"/>
            <a:ext cx="3085531" cy="339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99">
                <a:solidFill>
                  <a:srgbClr val="092185"/>
                </a:solidFill>
                <a:latin typeface="DM Sans"/>
                <a:ea typeface="DM Sans"/>
                <a:cs typeface="DM Sans"/>
                <a:sym typeface="DM Sans"/>
              </a:rPr>
              <a:t>ADD A  MAIN POINT</a:t>
            </a:r>
            <a:endParaRPr/>
          </a:p>
        </p:txBody>
      </p:sp>
      <p:sp>
        <p:nvSpPr>
          <p:cNvPr id="413" name="Google Shape;413;p18"/>
          <p:cNvSpPr txBox="1"/>
          <p:nvPr/>
        </p:nvSpPr>
        <p:spPr>
          <a:xfrm>
            <a:off x="1085940" y="6539341"/>
            <a:ext cx="3085531" cy="21357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9690" lvl="1" marL="359380" marR="0" rtl="0" algn="l">
              <a:lnSpc>
                <a:spcPct val="128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4"/>
              <a:buFont typeface="Arial"/>
              <a:buChar char="•"/>
            </a:pPr>
            <a:r>
              <a:rPr b="0" i="0" lang="en-US" sz="1664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Briefly elaborate on what you want to discuss.</a:t>
            </a:r>
            <a:endParaRPr/>
          </a:p>
          <a:p>
            <a:pPr indent="-179690" lvl="1" marL="359380" marR="0" rtl="0" algn="l">
              <a:lnSpc>
                <a:spcPct val="128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4"/>
              <a:buFont typeface="Arial"/>
              <a:buChar char="•"/>
            </a:pPr>
            <a:r>
              <a:rPr b="0" i="0" lang="en-US" sz="1664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Briefly elaborate on what you want to discuss.</a:t>
            </a:r>
            <a:endParaRPr/>
          </a:p>
          <a:p>
            <a:pPr indent="-179690" lvl="1" marL="359380" marR="0" rtl="0" algn="l">
              <a:lnSpc>
                <a:spcPct val="128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4"/>
              <a:buFont typeface="Arial"/>
              <a:buChar char="•"/>
            </a:pPr>
            <a:r>
              <a:rPr b="0" i="0" lang="en-US" sz="1664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Briefly elaborate on what you want to discuss.</a:t>
            </a:r>
            <a:endParaRPr/>
          </a:p>
          <a:p>
            <a:pPr indent="-179690" lvl="1" marL="359380" marR="0" rtl="0" algn="l">
              <a:lnSpc>
                <a:spcPct val="128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4"/>
              <a:buFont typeface="Arial"/>
              <a:buChar char="•"/>
            </a:pPr>
            <a:r>
              <a:rPr b="0" i="0" lang="en-US" sz="1664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Briefly elaborate on what you want to discuss.</a:t>
            </a:r>
            <a:endParaRPr/>
          </a:p>
        </p:txBody>
      </p:sp>
      <p:sp>
        <p:nvSpPr>
          <p:cNvPr id="414" name="Google Shape;414;p18"/>
          <p:cNvSpPr txBox="1"/>
          <p:nvPr/>
        </p:nvSpPr>
        <p:spPr>
          <a:xfrm>
            <a:off x="5378506" y="6539341"/>
            <a:ext cx="3085531" cy="21357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9690" lvl="1" marL="359380" marR="0" rtl="0" algn="l">
              <a:lnSpc>
                <a:spcPct val="128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4"/>
              <a:buFont typeface="Arial"/>
              <a:buChar char="•"/>
            </a:pPr>
            <a:r>
              <a:rPr b="0" i="0" lang="en-US" sz="1664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Briefly elaborate on what you want to discuss.</a:t>
            </a:r>
            <a:endParaRPr/>
          </a:p>
          <a:p>
            <a:pPr indent="-179690" lvl="1" marL="359380" marR="0" rtl="0" algn="l">
              <a:lnSpc>
                <a:spcPct val="128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4"/>
              <a:buFont typeface="Arial"/>
              <a:buChar char="•"/>
            </a:pPr>
            <a:r>
              <a:rPr b="0" i="0" lang="en-US" sz="1664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Briefly elaborate on what you want to discuss.</a:t>
            </a:r>
            <a:endParaRPr/>
          </a:p>
          <a:p>
            <a:pPr indent="-179690" lvl="1" marL="359380" marR="0" rtl="0" algn="l">
              <a:lnSpc>
                <a:spcPct val="128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4"/>
              <a:buFont typeface="Arial"/>
              <a:buChar char="•"/>
            </a:pPr>
            <a:r>
              <a:rPr b="0" i="0" lang="en-US" sz="1664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Briefly elaborate on what you want to discuss.</a:t>
            </a:r>
            <a:endParaRPr/>
          </a:p>
          <a:p>
            <a:pPr indent="-179690" lvl="1" marL="359380" marR="0" rtl="0" algn="l">
              <a:lnSpc>
                <a:spcPct val="128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4"/>
              <a:buFont typeface="Arial"/>
              <a:buChar char="•"/>
            </a:pPr>
            <a:r>
              <a:rPr b="0" i="0" lang="en-US" sz="1664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Briefly elaborate on what you want to discuss.</a:t>
            </a:r>
            <a:endParaRPr/>
          </a:p>
        </p:txBody>
      </p:sp>
      <p:sp>
        <p:nvSpPr>
          <p:cNvPr id="415" name="Google Shape;415;p18"/>
          <p:cNvSpPr txBox="1"/>
          <p:nvPr/>
        </p:nvSpPr>
        <p:spPr>
          <a:xfrm>
            <a:off x="9671071" y="6539341"/>
            <a:ext cx="3085531" cy="21357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9690" lvl="1" marL="359380" marR="0" rtl="0" algn="l">
              <a:lnSpc>
                <a:spcPct val="128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4"/>
              <a:buFont typeface="Arial"/>
              <a:buChar char="•"/>
            </a:pPr>
            <a:r>
              <a:rPr b="0" i="0" lang="en-US" sz="1664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Briefly elaborate on what you want to discuss.</a:t>
            </a:r>
            <a:endParaRPr/>
          </a:p>
          <a:p>
            <a:pPr indent="-179690" lvl="1" marL="359380" marR="0" rtl="0" algn="l">
              <a:lnSpc>
                <a:spcPct val="128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4"/>
              <a:buFont typeface="Arial"/>
              <a:buChar char="•"/>
            </a:pPr>
            <a:r>
              <a:rPr b="0" i="0" lang="en-US" sz="1664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Briefly elaborate on what you want to discuss.</a:t>
            </a:r>
            <a:endParaRPr/>
          </a:p>
          <a:p>
            <a:pPr indent="-179690" lvl="1" marL="359380" marR="0" rtl="0" algn="l">
              <a:lnSpc>
                <a:spcPct val="128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4"/>
              <a:buFont typeface="Arial"/>
              <a:buChar char="•"/>
            </a:pPr>
            <a:r>
              <a:rPr b="0" i="0" lang="en-US" sz="1664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Briefly elaborate on what you want to discuss.</a:t>
            </a:r>
            <a:endParaRPr/>
          </a:p>
          <a:p>
            <a:pPr indent="-179690" lvl="1" marL="359380" marR="0" rtl="0" algn="l">
              <a:lnSpc>
                <a:spcPct val="128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4"/>
              <a:buFont typeface="Arial"/>
              <a:buChar char="•"/>
            </a:pPr>
            <a:r>
              <a:rPr b="0" i="0" lang="en-US" sz="1664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Briefly elaborate on what you want to discuss.</a:t>
            </a:r>
            <a:endParaRPr/>
          </a:p>
        </p:txBody>
      </p:sp>
      <p:sp>
        <p:nvSpPr>
          <p:cNvPr id="416" name="Google Shape;416;p18"/>
          <p:cNvSpPr txBox="1"/>
          <p:nvPr/>
        </p:nvSpPr>
        <p:spPr>
          <a:xfrm>
            <a:off x="13963637" y="6539341"/>
            <a:ext cx="3085531" cy="21357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9690" lvl="1" marL="359380" marR="0" rtl="0" algn="l">
              <a:lnSpc>
                <a:spcPct val="128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4"/>
              <a:buFont typeface="Arial"/>
              <a:buChar char="•"/>
            </a:pPr>
            <a:r>
              <a:rPr b="0" i="0" lang="en-US" sz="1664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Briefly elaborate on what you want to discuss.</a:t>
            </a:r>
            <a:endParaRPr/>
          </a:p>
          <a:p>
            <a:pPr indent="-179690" lvl="1" marL="359380" marR="0" rtl="0" algn="l">
              <a:lnSpc>
                <a:spcPct val="128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4"/>
              <a:buFont typeface="Arial"/>
              <a:buChar char="•"/>
            </a:pPr>
            <a:r>
              <a:rPr b="0" i="0" lang="en-US" sz="1664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Briefly elaborate on what you want to discuss.</a:t>
            </a:r>
            <a:endParaRPr/>
          </a:p>
          <a:p>
            <a:pPr indent="-179690" lvl="1" marL="359380" marR="0" rtl="0" algn="l">
              <a:lnSpc>
                <a:spcPct val="128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4"/>
              <a:buFont typeface="Arial"/>
              <a:buChar char="•"/>
            </a:pPr>
            <a:r>
              <a:rPr b="0" i="0" lang="en-US" sz="1664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Briefly elaborate on what you want to discuss.</a:t>
            </a:r>
            <a:endParaRPr/>
          </a:p>
          <a:p>
            <a:pPr indent="-179690" lvl="1" marL="359380" marR="0" rtl="0" algn="l">
              <a:lnSpc>
                <a:spcPct val="128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4"/>
              <a:buFont typeface="Arial"/>
              <a:buChar char="•"/>
            </a:pPr>
            <a:r>
              <a:rPr b="0" i="0" lang="en-US" sz="1664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Briefly elaborate on what you want to discuss.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6F6"/>
        </a:solidFill>
      </p:bgPr>
    </p:bg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oogle Shape;421;p19"/>
          <p:cNvGrpSpPr/>
          <p:nvPr/>
        </p:nvGrpSpPr>
        <p:grpSpPr>
          <a:xfrm>
            <a:off x="515767" y="2066883"/>
            <a:ext cx="5097641" cy="7400322"/>
            <a:chOff x="0" y="0"/>
            <a:chExt cx="1342589" cy="1949056"/>
          </a:xfrm>
        </p:grpSpPr>
        <p:sp>
          <p:nvSpPr>
            <p:cNvPr id="422" name="Google Shape;422;p19"/>
            <p:cNvSpPr/>
            <p:nvPr/>
          </p:nvSpPr>
          <p:spPr>
            <a:xfrm>
              <a:off x="0" y="0"/>
              <a:ext cx="1342589" cy="1949056"/>
            </a:xfrm>
            <a:custGeom>
              <a:rect b="b" l="l" r="r" t="t"/>
              <a:pathLst>
                <a:path extrusionOk="0" h="1949056" w="1342589">
                  <a:moveTo>
                    <a:pt x="77455" y="0"/>
                  </a:moveTo>
                  <a:lnTo>
                    <a:pt x="1265134" y="0"/>
                  </a:lnTo>
                  <a:cubicBezTo>
                    <a:pt x="1307911" y="0"/>
                    <a:pt x="1342589" y="34678"/>
                    <a:pt x="1342589" y="77455"/>
                  </a:cubicBezTo>
                  <a:lnTo>
                    <a:pt x="1342589" y="1871601"/>
                  </a:lnTo>
                  <a:cubicBezTo>
                    <a:pt x="1342589" y="1914378"/>
                    <a:pt x="1307911" y="1949056"/>
                    <a:pt x="1265134" y="1949056"/>
                  </a:cubicBezTo>
                  <a:lnTo>
                    <a:pt x="77455" y="1949056"/>
                  </a:lnTo>
                  <a:cubicBezTo>
                    <a:pt x="34678" y="1949056"/>
                    <a:pt x="0" y="1914378"/>
                    <a:pt x="0" y="1871601"/>
                  </a:cubicBezTo>
                  <a:lnTo>
                    <a:pt x="0" y="77455"/>
                  </a:lnTo>
                  <a:cubicBezTo>
                    <a:pt x="0" y="34678"/>
                    <a:pt x="34678" y="0"/>
                    <a:pt x="77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19"/>
            <p:cNvSpPr txBox="1"/>
            <p:nvPr/>
          </p:nvSpPr>
          <p:spPr>
            <a:xfrm>
              <a:off x="0" y="28575"/>
              <a:ext cx="1342589" cy="19204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4" name="Google Shape;424;p19"/>
          <p:cNvGrpSpPr/>
          <p:nvPr/>
        </p:nvGrpSpPr>
        <p:grpSpPr>
          <a:xfrm>
            <a:off x="6106854" y="2066883"/>
            <a:ext cx="11512980" cy="7400322"/>
            <a:chOff x="0" y="0"/>
            <a:chExt cx="3032225" cy="1949056"/>
          </a:xfrm>
        </p:grpSpPr>
        <p:sp>
          <p:nvSpPr>
            <p:cNvPr id="425" name="Google Shape;425;p19"/>
            <p:cNvSpPr/>
            <p:nvPr/>
          </p:nvSpPr>
          <p:spPr>
            <a:xfrm>
              <a:off x="0" y="0"/>
              <a:ext cx="3032225" cy="1949056"/>
            </a:xfrm>
            <a:custGeom>
              <a:rect b="b" l="l" r="r" t="t"/>
              <a:pathLst>
                <a:path extrusionOk="0" h="1949056" w="3032225">
                  <a:moveTo>
                    <a:pt x="34295" y="0"/>
                  </a:moveTo>
                  <a:lnTo>
                    <a:pt x="2997930" y="0"/>
                  </a:lnTo>
                  <a:cubicBezTo>
                    <a:pt x="3007026" y="0"/>
                    <a:pt x="3015749" y="3613"/>
                    <a:pt x="3022180" y="10045"/>
                  </a:cubicBezTo>
                  <a:cubicBezTo>
                    <a:pt x="3028612" y="16476"/>
                    <a:pt x="3032225" y="25199"/>
                    <a:pt x="3032225" y="34295"/>
                  </a:cubicBezTo>
                  <a:lnTo>
                    <a:pt x="3032225" y="1914761"/>
                  </a:lnTo>
                  <a:cubicBezTo>
                    <a:pt x="3032225" y="1933702"/>
                    <a:pt x="3016871" y="1949056"/>
                    <a:pt x="2997930" y="1949056"/>
                  </a:cubicBezTo>
                  <a:lnTo>
                    <a:pt x="34295" y="1949056"/>
                  </a:lnTo>
                  <a:cubicBezTo>
                    <a:pt x="15354" y="1949056"/>
                    <a:pt x="0" y="1933702"/>
                    <a:pt x="0" y="1914761"/>
                  </a:cubicBezTo>
                  <a:lnTo>
                    <a:pt x="0" y="34295"/>
                  </a:lnTo>
                  <a:cubicBezTo>
                    <a:pt x="0" y="15354"/>
                    <a:pt x="15354" y="0"/>
                    <a:pt x="342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19"/>
            <p:cNvSpPr txBox="1"/>
            <p:nvPr/>
          </p:nvSpPr>
          <p:spPr>
            <a:xfrm>
              <a:off x="0" y="28575"/>
              <a:ext cx="3032225" cy="19204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7" name="Google Shape;427;p19"/>
          <p:cNvGrpSpPr/>
          <p:nvPr/>
        </p:nvGrpSpPr>
        <p:grpSpPr>
          <a:xfrm>
            <a:off x="880554" y="2239105"/>
            <a:ext cx="4368067" cy="755733"/>
            <a:chOff x="0" y="-28575"/>
            <a:chExt cx="1150437" cy="199041"/>
          </a:xfrm>
        </p:grpSpPr>
        <p:sp>
          <p:nvSpPr>
            <p:cNvPr id="428" name="Google Shape;428;p19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121A5D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19"/>
            <p:cNvSpPr txBox="1"/>
            <p:nvPr/>
          </p:nvSpPr>
          <p:spPr>
            <a:xfrm>
              <a:off x="0" y="-28575"/>
              <a:ext cx="1150437" cy="1990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0" name="Google Shape;430;p19"/>
          <p:cNvGrpSpPr/>
          <p:nvPr/>
        </p:nvGrpSpPr>
        <p:grpSpPr>
          <a:xfrm>
            <a:off x="9679310" y="2239105"/>
            <a:ext cx="4368067" cy="755733"/>
            <a:chOff x="0" y="-28575"/>
            <a:chExt cx="1150437" cy="199041"/>
          </a:xfrm>
        </p:grpSpPr>
        <p:sp>
          <p:nvSpPr>
            <p:cNvPr id="431" name="Google Shape;431;p19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121A5D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19"/>
            <p:cNvSpPr txBox="1"/>
            <p:nvPr/>
          </p:nvSpPr>
          <p:spPr>
            <a:xfrm>
              <a:off x="0" y="-28575"/>
              <a:ext cx="1150437" cy="1990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3" name="Google Shape;433;p19"/>
          <p:cNvGrpSpPr/>
          <p:nvPr/>
        </p:nvGrpSpPr>
        <p:grpSpPr>
          <a:xfrm>
            <a:off x="871461" y="6681069"/>
            <a:ext cx="4368067" cy="755733"/>
            <a:chOff x="0" y="-28575"/>
            <a:chExt cx="1150437" cy="199041"/>
          </a:xfrm>
        </p:grpSpPr>
        <p:sp>
          <p:nvSpPr>
            <p:cNvPr id="434" name="Google Shape;434;p19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121A5D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19"/>
            <p:cNvSpPr txBox="1"/>
            <p:nvPr/>
          </p:nvSpPr>
          <p:spPr>
            <a:xfrm>
              <a:off x="0" y="-28575"/>
              <a:ext cx="1150437" cy="1990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6" name="Google Shape;436;p19"/>
          <p:cNvGrpSpPr/>
          <p:nvPr/>
        </p:nvGrpSpPr>
        <p:grpSpPr>
          <a:xfrm>
            <a:off x="809318" y="7819862"/>
            <a:ext cx="754204" cy="780719"/>
            <a:chOff x="0" y="-28575"/>
            <a:chExt cx="812800" cy="841375"/>
          </a:xfrm>
        </p:grpSpPr>
        <p:sp>
          <p:nvSpPr>
            <p:cNvPr id="437" name="Google Shape;437;p1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9" name="Google Shape;439;p19"/>
          <p:cNvGrpSpPr/>
          <p:nvPr/>
        </p:nvGrpSpPr>
        <p:grpSpPr>
          <a:xfrm>
            <a:off x="1744829" y="7819862"/>
            <a:ext cx="754204" cy="780719"/>
            <a:chOff x="0" y="-28575"/>
            <a:chExt cx="812800" cy="841375"/>
          </a:xfrm>
        </p:grpSpPr>
        <p:sp>
          <p:nvSpPr>
            <p:cNvPr id="440" name="Google Shape;440;p1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09218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2" name="Google Shape;442;p19"/>
          <p:cNvGrpSpPr/>
          <p:nvPr/>
        </p:nvGrpSpPr>
        <p:grpSpPr>
          <a:xfrm>
            <a:off x="2678392" y="7819862"/>
            <a:ext cx="754204" cy="780719"/>
            <a:chOff x="0" y="-28575"/>
            <a:chExt cx="812800" cy="841375"/>
          </a:xfrm>
        </p:grpSpPr>
        <p:sp>
          <p:nvSpPr>
            <p:cNvPr id="443" name="Google Shape;443;p1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5FE7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5" name="Google Shape;445;p19"/>
          <p:cNvGrpSpPr/>
          <p:nvPr/>
        </p:nvGrpSpPr>
        <p:grpSpPr>
          <a:xfrm>
            <a:off x="3611954" y="7819862"/>
            <a:ext cx="754204" cy="780719"/>
            <a:chOff x="0" y="-28575"/>
            <a:chExt cx="812800" cy="841375"/>
          </a:xfrm>
        </p:grpSpPr>
        <p:sp>
          <p:nvSpPr>
            <p:cNvPr id="446" name="Google Shape;446;p1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8" name="Google Shape;448;p19"/>
          <p:cNvGrpSpPr/>
          <p:nvPr/>
        </p:nvGrpSpPr>
        <p:grpSpPr>
          <a:xfrm>
            <a:off x="4545517" y="7819862"/>
            <a:ext cx="754204" cy="780719"/>
            <a:chOff x="0" y="-28575"/>
            <a:chExt cx="812800" cy="841375"/>
          </a:xfrm>
        </p:grpSpPr>
        <p:sp>
          <p:nvSpPr>
            <p:cNvPr id="449" name="Google Shape;449;p1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1" name="Google Shape;451;p19"/>
          <p:cNvSpPr txBox="1"/>
          <p:nvPr/>
        </p:nvSpPr>
        <p:spPr>
          <a:xfrm>
            <a:off x="973945" y="3180905"/>
            <a:ext cx="4181285" cy="5195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u="none" strike="noStrike">
                <a:solidFill>
                  <a:srgbClr val="121A5D"/>
                </a:solidFill>
                <a:latin typeface="Inter"/>
                <a:ea typeface="Inter"/>
                <a:cs typeface="Inter"/>
                <a:sym typeface="Inter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u="none" strike="noStrike">
                <a:solidFill>
                  <a:srgbClr val="121A5D"/>
                </a:solidFill>
                <a:latin typeface="Inter"/>
                <a:ea typeface="Inter"/>
                <a:cs typeface="Inter"/>
                <a:sym typeface="Inter"/>
              </a:rPr>
              <a:t>uses the following free fonts:</a:t>
            </a:r>
            <a:endParaRPr/>
          </a:p>
        </p:txBody>
      </p:sp>
      <p:sp>
        <p:nvSpPr>
          <p:cNvPr id="452" name="Google Shape;452;p19"/>
          <p:cNvSpPr txBox="1"/>
          <p:nvPr/>
        </p:nvSpPr>
        <p:spPr>
          <a:xfrm>
            <a:off x="931655" y="6358550"/>
            <a:ext cx="4368067" cy="2623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121A5D"/>
                </a:solidFill>
                <a:latin typeface="Inter"/>
                <a:ea typeface="Inter"/>
                <a:cs typeface="Inter"/>
                <a:sym typeface="Inter"/>
              </a:rPr>
              <a:t>You can find these fonts online too.</a:t>
            </a:r>
            <a:endParaRPr/>
          </a:p>
        </p:txBody>
      </p:sp>
      <p:sp>
        <p:nvSpPr>
          <p:cNvPr id="453" name="Google Shape;453;p19"/>
          <p:cNvSpPr txBox="1"/>
          <p:nvPr/>
        </p:nvSpPr>
        <p:spPr>
          <a:xfrm>
            <a:off x="1511244" y="4081344"/>
            <a:ext cx="3150600" cy="18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97">
                <a:solidFill>
                  <a:srgbClr val="121A5D"/>
                </a:solidFill>
                <a:latin typeface="Inter"/>
                <a:ea typeface="Inter"/>
                <a:cs typeface="Inter"/>
                <a:sym typeface="Inter"/>
              </a:rPr>
              <a:t>TITLES: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10">
                <a:solidFill>
                  <a:srgbClr val="121A5D"/>
                </a:solidFill>
                <a:latin typeface="Inter"/>
                <a:ea typeface="Inter"/>
                <a:cs typeface="Inter"/>
                <a:sym typeface="Inter"/>
              </a:rPr>
              <a:t>INTER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10">
              <a:solidFill>
                <a:srgbClr val="121A5D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97">
                <a:solidFill>
                  <a:srgbClr val="121A5D"/>
                </a:solidFill>
                <a:latin typeface="Inter"/>
                <a:ea typeface="Inter"/>
                <a:cs typeface="Inter"/>
                <a:sym typeface="Inter"/>
              </a:rPr>
              <a:t>HEADERS: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10">
                <a:solidFill>
                  <a:srgbClr val="121A5D"/>
                </a:solidFill>
                <a:latin typeface="Inter"/>
                <a:ea typeface="Inter"/>
                <a:cs typeface="Inter"/>
                <a:sym typeface="Inter"/>
              </a:rPr>
              <a:t>INTER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10">
              <a:solidFill>
                <a:srgbClr val="121A5D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97">
                <a:solidFill>
                  <a:srgbClr val="121A5D"/>
                </a:solidFill>
                <a:latin typeface="Inter"/>
                <a:ea typeface="Inter"/>
                <a:cs typeface="Inter"/>
                <a:sym typeface="Inter"/>
              </a:rPr>
              <a:t>BODY COPY: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10">
                <a:solidFill>
                  <a:srgbClr val="121A5D"/>
                </a:solidFill>
                <a:latin typeface="Inter"/>
                <a:ea typeface="Inter"/>
                <a:cs typeface="Inter"/>
                <a:sym typeface="Inter"/>
              </a:rPr>
              <a:t>INTER</a:t>
            </a:r>
            <a:endParaRPr/>
          </a:p>
        </p:txBody>
      </p:sp>
      <p:sp>
        <p:nvSpPr>
          <p:cNvPr id="454" name="Google Shape;454;p19"/>
          <p:cNvSpPr txBox="1"/>
          <p:nvPr/>
        </p:nvSpPr>
        <p:spPr>
          <a:xfrm>
            <a:off x="575734" y="8733554"/>
            <a:ext cx="1221374" cy="170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121A5D"/>
                </a:solidFill>
                <a:latin typeface="Inter"/>
                <a:ea typeface="Inter"/>
                <a:cs typeface="Inter"/>
                <a:sym typeface="Inter"/>
              </a:rPr>
              <a:t>#000000</a:t>
            </a:r>
            <a:endParaRPr/>
          </a:p>
        </p:txBody>
      </p:sp>
      <p:sp>
        <p:nvSpPr>
          <p:cNvPr id="455" name="Google Shape;455;p19"/>
          <p:cNvSpPr txBox="1"/>
          <p:nvPr/>
        </p:nvSpPr>
        <p:spPr>
          <a:xfrm>
            <a:off x="1511244" y="8733554"/>
            <a:ext cx="1221374" cy="170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121A5D"/>
                </a:solidFill>
                <a:latin typeface="Inter"/>
                <a:ea typeface="Inter"/>
                <a:cs typeface="Inter"/>
                <a:sym typeface="Inter"/>
              </a:rPr>
              <a:t>#092185</a:t>
            </a:r>
            <a:endParaRPr/>
          </a:p>
        </p:txBody>
      </p:sp>
      <p:sp>
        <p:nvSpPr>
          <p:cNvPr id="456" name="Google Shape;456;p19"/>
          <p:cNvSpPr txBox="1"/>
          <p:nvPr/>
        </p:nvSpPr>
        <p:spPr>
          <a:xfrm>
            <a:off x="2444807" y="8733554"/>
            <a:ext cx="1221374" cy="170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121A5D"/>
                </a:solidFill>
                <a:latin typeface="Inter"/>
                <a:ea typeface="Inter"/>
                <a:cs typeface="Inter"/>
                <a:sym typeface="Inter"/>
              </a:rPr>
              <a:t>#5FE7CC</a:t>
            </a:r>
            <a:endParaRPr/>
          </a:p>
        </p:txBody>
      </p:sp>
      <p:sp>
        <p:nvSpPr>
          <p:cNvPr id="457" name="Google Shape;457;p19"/>
          <p:cNvSpPr txBox="1"/>
          <p:nvPr/>
        </p:nvSpPr>
        <p:spPr>
          <a:xfrm>
            <a:off x="3637351" y="8733550"/>
            <a:ext cx="7974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121A5D"/>
                </a:solidFill>
                <a:latin typeface="Inter"/>
                <a:ea typeface="Inter"/>
                <a:cs typeface="Inter"/>
                <a:sym typeface="Inter"/>
              </a:rPr>
              <a:t>#F6F6F6</a:t>
            </a:r>
            <a:endParaRPr/>
          </a:p>
        </p:txBody>
      </p:sp>
      <p:sp>
        <p:nvSpPr>
          <p:cNvPr id="458" name="Google Shape;458;p19"/>
          <p:cNvSpPr txBox="1"/>
          <p:nvPr/>
        </p:nvSpPr>
        <p:spPr>
          <a:xfrm>
            <a:off x="4311933" y="8733554"/>
            <a:ext cx="1221374" cy="170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121A5D"/>
                </a:solidFill>
                <a:latin typeface="Inter"/>
                <a:ea typeface="Inter"/>
                <a:cs typeface="Inter"/>
                <a:sym typeface="Inter"/>
              </a:rPr>
              <a:t>#FFFFFF</a:t>
            </a:r>
            <a:endParaRPr/>
          </a:p>
        </p:txBody>
      </p:sp>
      <p:sp>
        <p:nvSpPr>
          <p:cNvPr id="459" name="Google Shape;459;p19"/>
          <p:cNvSpPr txBox="1"/>
          <p:nvPr/>
        </p:nvSpPr>
        <p:spPr>
          <a:xfrm>
            <a:off x="4210005" y="1446041"/>
            <a:ext cx="9867990" cy="3277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Use these design resources in your Canva Presentation.</a:t>
            </a:r>
            <a:endParaRPr/>
          </a:p>
        </p:txBody>
      </p:sp>
      <p:sp>
        <p:nvSpPr>
          <p:cNvPr id="460" name="Google Shape;460;p19"/>
          <p:cNvSpPr txBox="1"/>
          <p:nvPr/>
        </p:nvSpPr>
        <p:spPr>
          <a:xfrm>
            <a:off x="11703076" y="9752956"/>
            <a:ext cx="5916757" cy="1850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r">
              <a:lnSpc>
                <a:spcPct val="122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99" u="none" cap="none" strike="noStrike">
                <a:solidFill>
                  <a:srgbClr val="ED7843"/>
                </a:solidFill>
                <a:latin typeface="Inter"/>
                <a:ea typeface="Inter"/>
                <a:cs typeface="Inter"/>
                <a:sym typeface="Inter"/>
              </a:rPr>
              <a:t>DON'T FORGET TO DELETE THIS PAGE BEFORE PRESENTING. </a:t>
            </a:r>
            <a:endParaRPr/>
          </a:p>
        </p:txBody>
      </p:sp>
      <p:sp>
        <p:nvSpPr>
          <p:cNvPr id="461" name="Google Shape;461;p19"/>
          <p:cNvSpPr txBox="1"/>
          <p:nvPr/>
        </p:nvSpPr>
        <p:spPr>
          <a:xfrm>
            <a:off x="3666181" y="434323"/>
            <a:ext cx="10859351" cy="806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0" u="none" strike="noStrike">
                <a:solidFill>
                  <a:srgbClr val="092185"/>
                </a:solidFill>
                <a:latin typeface="Inter"/>
                <a:ea typeface="Inter"/>
                <a:cs typeface="Inter"/>
                <a:sym typeface="Inter"/>
              </a:rPr>
              <a:t>RESOURCE PAGE</a:t>
            </a:r>
            <a:endParaRPr/>
          </a:p>
        </p:txBody>
      </p:sp>
      <p:sp>
        <p:nvSpPr>
          <p:cNvPr id="462" name="Google Shape;462;p19"/>
          <p:cNvSpPr txBox="1"/>
          <p:nvPr/>
        </p:nvSpPr>
        <p:spPr>
          <a:xfrm>
            <a:off x="1489319" y="2474370"/>
            <a:ext cx="3150536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99">
                <a:solidFill>
                  <a:srgbClr val="121A5D"/>
                </a:solidFill>
                <a:latin typeface="Inter"/>
                <a:ea typeface="Inter"/>
                <a:cs typeface="Inter"/>
                <a:sym typeface="Inter"/>
              </a:rPr>
              <a:t>Fonts</a:t>
            </a:r>
            <a:endParaRPr/>
          </a:p>
        </p:txBody>
      </p:sp>
      <p:sp>
        <p:nvSpPr>
          <p:cNvPr id="463" name="Google Shape;463;p19"/>
          <p:cNvSpPr txBox="1"/>
          <p:nvPr/>
        </p:nvSpPr>
        <p:spPr>
          <a:xfrm>
            <a:off x="9983151" y="2474370"/>
            <a:ext cx="3760385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99">
                <a:solidFill>
                  <a:srgbClr val="121A5D"/>
                </a:solidFill>
                <a:latin typeface="Inter"/>
                <a:ea typeface="Inter"/>
                <a:cs typeface="Inter"/>
                <a:sym typeface="Inter"/>
              </a:rPr>
              <a:t>Design Elements</a:t>
            </a:r>
            <a:endParaRPr/>
          </a:p>
        </p:txBody>
      </p:sp>
      <p:sp>
        <p:nvSpPr>
          <p:cNvPr id="464" name="Google Shape;464;p19"/>
          <p:cNvSpPr txBox="1"/>
          <p:nvPr/>
        </p:nvSpPr>
        <p:spPr>
          <a:xfrm>
            <a:off x="1490293" y="6916333"/>
            <a:ext cx="3150536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99">
                <a:solidFill>
                  <a:srgbClr val="121A5D"/>
                </a:solidFill>
                <a:latin typeface="Inter"/>
                <a:ea typeface="Inter"/>
                <a:cs typeface="Inter"/>
                <a:sym typeface="Inter"/>
              </a:rPr>
              <a:t>Colors</a:t>
            </a:r>
            <a:endParaRPr/>
          </a:p>
        </p:txBody>
      </p:sp>
      <p:sp>
        <p:nvSpPr>
          <p:cNvPr id="465" name="Google Shape;465;p19"/>
          <p:cNvSpPr/>
          <p:nvPr/>
        </p:nvSpPr>
        <p:spPr>
          <a:xfrm>
            <a:off x="15219743" y="5150372"/>
            <a:ext cx="746939" cy="642367"/>
          </a:xfrm>
          <a:custGeom>
            <a:rect b="b" l="l" r="r" t="t"/>
            <a:pathLst>
              <a:path extrusionOk="0" h="642367" w="746939">
                <a:moveTo>
                  <a:pt x="0" y="0"/>
                </a:moveTo>
                <a:lnTo>
                  <a:pt x="746939" y="0"/>
                </a:lnTo>
                <a:lnTo>
                  <a:pt x="746939" y="642367"/>
                </a:lnTo>
                <a:lnTo>
                  <a:pt x="0" y="6423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19"/>
          <p:cNvSpPr/>
          <p:nvPr/>
        </p:nvSpPr>
        <p:spPr>
          <a:xfrm>
            <a:off x="16585493" y="6391698"/>
            <a:ext cx="530880" cy="733628"/>
          </a:xfrm>
          <a:custGeom>
            <a:rect b="b" l="l" r="r" t="t"/>
            <a:pathLst>
              <a:path extrusionOk="0" h="733628" w="530880">
                <a:moveTo>
                  <a:pt x="0" y="0"/>
                </a:moveTo>
                <a:lnTo>
                  <a:pt x="530880" y="0"/>
                </a:lnTo>
                <a:lnTo>
                  <a:pt x="530880" y="733627"/>
                </a:lnTo>
                <a:lnTo>
                  <a:pt x="0" y="7336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19"/>
          <p:cNvSpPr/>
          <p:nvPr/>
        </p:nvSpPr>
        <p:spPr>
          <a:xfrm>
            <a:off x="15374868" y="6469858"/>
            <a:ext cx="437375" cy="655467"/>
          </a:xfrm>
          <a:custGeom>
            <a:rect b="b" l="l" r="r" t="t"/>
            <a:pathLst>
              <a:path extrusionOk="0" h="655467" w="437375">
                <a:moveTo>
                  <a:pt x="0" y="0"/>
                </a:moveTo>
                <a:lnTo>
                  <a:pt x="437375" y="0"/>
                </a:lnTo>
                <a:lnTo>
                  <a:pt x="437375" y="655467"/>
                </a:lnTo>
                <a:lnTo>
                  <a:pt x="0" y="6554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19"/>
          <p:cNvSpPr/>
          <p:nvPr/>
        </p:nvSpPr>
        <p:spPr>
          <a:xfrm>
            <a:off x="16449504" y="7786173"/>
            <a:ext cx="725366" cy="655467"/>
          </a:xfrm>
          <a:custGeom>
            <a:rect b="b" l="l" r="r" t="t"/>
            <a:pathLst>
              <a:path extrusionOk="0" h="655467" w="725366">
                <a:moveTo>
                  <a:pt x="0" y="0"/>
                </a:moveTo>
                <a:lnTo>
                  <a:pt x="725366" y="0"/>
                </a:lnTo>
                <a:lnTo>
                  <a:pt x="725366" y="655467"/>
                </a:lnTo>
                <a:lnTo>
                  <a:pt x="0" y="6554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19"/>
          <p:cNvSpPr/>
          <p:nvPr/>
        </p:nvSpPr>
        <p:spPr>
          <a:xfrm>
            <a:off x="16449504" y="3774644"/>
            <a:ext cx="655467" cy="655467"/>
          </a:xfrm>
          <a:custGeom>
            <a:rect b="b" l="l" r="r" t="t"/>
            <a:pathLst>
              <a:path extrusionOk="0" h="655467" w="655467">
                <a:moveTo>
                  <a:pt x="0" y="0"/>
                </a:moveTo>
                <a:lnTo>
                  <a:pt x="655467" y="0"/>
                </a:lnTo>
                <a:lnTo>
                  <a:pt x="655467" y="655467"/>
                </a:lnTo>
                <a:lnTo>
                  <a:pt x="0" y="6554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19"/>
          <p:cNvSpPr/>
          <p:nvPr/>
        </p:nvSpPr>
        <p:spPr>
          <a:xfrm>
            <a:off x="15136670" y="3781194"/>
            <a:ext cx="896771" cy="551107"/>
          </a:xfrm>
          <a:custGeom>
            <a:rect b="b" l="l" r="r" t="t"/>
            <a:pathLst>
              <a:path extrusionOk="0" h="551107" w="896771">
                <a:moveTo>
                  <a:pt x="0" y="0"/>
                </a:moveTo>
                <a:lnTo>
                  <a:pt x="896771" y="0"/>
                </a:lnTo>
                <a:lnTo>
                  <a:pt x="896771" y="551107"/>
                </a:lnTo>
                <a:lnTo>
                  <a:pt x="0" y="5511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19"/>
          <p:cNvSpPr/>
          <p:nvPr/>
        </p:nvSpPr>
        <p:spPr>
          <a:xfrm>
            <a:off x="16382745" y="5150372"/>
            <a:ext cx="733628" cy="733628"/>
          </a:xfrm>
          <a:custGeom>
            <a:rect b="b" l="l" r="r" t="t"/>
            <a:pathLst>
              <a:path extrusionOk="0" h="733628" w="733628">
                <a:moveTo>
                  <a:pt x="0" y="0"/>
                </a:moveTo>
                <a:lnTo>
                  <a:pt x="733628" y="0"/>
                </a:lnTo>
                <a:lnTo>
                  <a:pt x="733628" y="733628"/>
                </a:lnTo>
                <a:lnTo>
                  <a:pt x="0" y="7336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19"/>
          <p:cNvSpPr/>
          <p:nvPr/>
        </p:nvSpPr>
        <p:spPr>
          <a:xfrm>
            <a:off x="15301372" y="7802444"/>
            <a:ext cx="510872" cy="733628"/>
          </a:xfrm>
          <a:custGeom>
            <a:rect b="b" l="l" r="r" t="t"/>
            <a:pathLst>
              <a:path extrusionOk="0" h="733628" w="510872">
                <a:moveTo>
                  <a:pt x="0" y="0"/>
                </a:moveTo>
                <a:lnTo>
                  <a:pt x="510871" y="0"/>
                </a:lnTo>
                <a:lnTo>
                  <a:pt x="510871" y="733628"/>
                </a:lnTo>
                <a:lnTo>
                  <a:pt x="0" y="7336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19"/>
          <p:cNvSpPr/>
          <p:nvPr/>
        </p:nvSpPr>
        <p:spPr>
          <a:xfrm>
            <a:off x="11801797" y="3742772"/>
            <a:ext cx="644259" cy="733628"/>
          </a:xfrm>
          <a:custGeom>
            <a:rect b="b" l="l" r="r" t="t"/>
            <a:pathLst>
              <a:path extrusionOk="0" h="733628" w="644259">
                <a:moveTo>
                  <a:pt x="0" y="0"/>
                </a:moveTo>
                <a:lnTo>
                  <a:pt x="644259" y="0"/>
                </a:lnTo>
                <a:lnTo>
                  <a:pt x="644259" y="733627"/>
                </a:lnTo>
                <a:lnTo>
                  <a:pt x="0" y="7336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19"/>
          <p:cNvSpPr/>
          <p:nvPr/>
        </p:nvSpPr>
        <p:spPr>
          <a:xfrm>
            <a:off x="13930089" y="3875876"/>
            <a:ext cx="850591" cy="505715"/>
          </a:xfrm>
          <a:custGeom>
            <a:rect b="b" l="l" r="r" t="t"/>
            <a:pathLst>
              <a:path extrusionOk="0" h="505715" w="850591">
                <a:moveTo>
                  <a:pt x="0" y="0"/>
                </a:moveTo>
                <a:lnTo>
                  <a:pt x="850592" y="0"/>
                </a:lnTo>
                <a:lnTo>
                  <a:pt x="850592" y="505715"/>
                </a:lnTo>
                <a:lnTo>
                  <a:pt x="0" y="5057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19"/>
          <p:cNvSpPr/>
          <p:nvPr/>
        </p:nvSpPr>
        <p:spPr>
          <a:xfrm>
            <a:off x="7572255" y="3781852"/>
            <a:ext cx="655467" cy="655467"/>
          </a:xfrm>
          <a:custGeom>
            <a:rect b="b" l="l" r="r" t="t"/>
            <a:pathLst>
              <a:path extrusionOk="0" h="655467" w="655467">
                <a:moveTo>
                  <a:pt x="0" y="0"/>
                </a:moveTo>
                <a:lnTo>
                  <a:pt x="655467" y="0"/>
                </a:lnTo>
                <a:lnTo>
                  <a:pt x="655467" y="655467"/>
                </a:lnTo>
                <a:lnTo>
                  <a:pt x="0" y="6554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19"/>
          <p:cNvSpPr/>
          <p:nvPr/>
        </p:nvSpPr>
        <p:spPr>
          <a:xfrm>
            <a:off x="6557141" y="3781852"/>
            <a:ext cx="655467" cy="655467"/>
          </a:xfrm>
          <a:custGeom>
            <a:rect b="b" l="l" r="r" t="t"/>
            <a:pathLst>
              <a:path extrusionOk="0" h="655467" w="655467">
                <a:moveTo>
                  <a:pt x="0" y="0"/>
                </a:moveTo>
                <a:lnTo>
                  <a:pt x="655468" y="0"/>
                </a:lnTo>
                <a:lnTo>
                  <a:pt x="655468" y="655467"/>
                </a:lnTo>
                <a:lnTo>
                  <a:pt x="0" y="6554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19"/>
          <p:cNvSpPr/>
          <p:nvPr/>
        </p:nvSpPr>
        <p:spPr>
          <a:xfrm>
            <a:off x="10682974" y="3762414"/>
            <a:ext cx="727407" cy="694343"/>
          </a:xfrm>
          <a:custGeom>
            <a:rect b="b" l="l" r="r" t="t"/>
            <a:pathLst>
              <a:path extrusionOk="0" h="694343" w="727407">
                <a:moveTo>
                  <a:pt x="0" y="0"/>
                </a:moveTo>
                <a:lnTo>
                  <a:pt x="727407" y="0"/>
                </a:lnTo>
                <a:lnTo>
                  <a:pt x="727407" y="694343"/>
                </a:lnTo>
                <a:lnTo>
                  <a:pt x="0" y="6943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19"/>
          <p:cNvSpPr/>
          <p:nvPr/>
        </p:nvSpPr>
        <p:spPr>
          <a:xfrm>
            <a:off x="8602193" y="3742772"/>
            <a:ext cx="728292" cy="733628"/>
          </a:xfrm>
          <a:custGeom>
            <a:rect b="b" l="l" r="r" t="t"/>
            <a:pathLst>
              <a:path extrusionOk="0" h="733628" w="728292">
                <a:moveTo>
                  <a:pt x="0" y="0"/>
                </a:moveTo>
                <a:lnTo>
                  <a:pt x="728292" y="0"/>
                </a:lnTo>
                <a:lnTo>
                  <a:pt x="728292" y="733627"/>
                </a:lnTo>
                <a:lnTo>
                  <a:pt x="0" y="7336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19"/>
          <p:cNvSpPr/>
          <p:nvPr/>
        </p:nvSpPr>
        <p:spPr>
          <a:xfrm>
            <a:off x="9697543" y="3735564"/>
            <a:ext cx="607485" cy="740836"/>
          </a:xfrm>
          <a:custGeom>
            <a:rect b="b" l="l" r="r" t="t"/>
            <a:pathLst>
              <a:path extrusionOk="0" h="740836" w="607485">
                <a:moveTo>
                  <a:pt x="0" y="0"/>
                </a:moveTo>
                <a:lnTo>
                  <a:pt x="607486" y="0"/>
                </a:lnTo>
                <a:lnTo>
                  <a:pt x="607486" y="740835"/>
                </a:lnTo>
                <a:lnTo>
                  <a:pt x="0" y="7408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19"/>
          <p:cNvSpPr/>
          <p:nvPr/>
        </p:nvSpPr>
        <p:spPr>
          <a:xfrm>
            <a:off x="12854725" y="3781852"/>
            <a:ext cx="689979" cy="693763"/>
          </a:xfrm>
          <a:custGeom>
            <a:rect b="b" l="l" r="r" t="t"/>
            <a:pathLst>
              <a:path extrusionOk="0" h="693763" w="689979">
                <a:moveTo>
                  <a:pt x="0" y="0"/>
                </a:moveTo>
                <a:lnTo>
                  <a:pt x="689979" y="0"/>
                </a:lnTo>
                <a:lnTo>
                  <a:pt x="689979" y="693763"/>
                </a:lnTo>
                <a:lnTo>
                  <a:pt x="0" y="6937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19"/>
          <p:cNvSpPr/>
          <p:nvPr/>
        </p:nvSpPr>
        <p:spPr>
          <a:xfrm>
            <a:off x="12780975" y="5091017"/>
            <a:ext cx="592238" cy="733628"/>
          </a:xfrm>
          <a:custGeom>
            <a:rect b="b" l="l" r="r" t="t"/>
            <a:pathLst>
              <a:path extrusionOk="0" h="733628" w="592238">
                <a:moveTo>
                  <a:pt x="0" y="0"/>
                </a:moveTo>
                <a:lnTo>
                  <a:pt x="592237" y="0"/>
                </a:lnTo>
                <a:lnTo>
                  <a:pt x="592237" y="733627"/>
                </a:lnTo>
                <a:lnTo>
                  <a:pt x="0" y="7336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19"/>
          <p:cNvSpPr/>
          <p:nvPr/>
        </p:nvSpPr>
        <p:spPr>
          <a:xfrm>
            <a:off x="11504822" y="5091017"/>
            <a:ext cx="797422" cy="733628"/>
          </a:xfrm>
          <a:custGeom>
            <a:rect b="b" l="l" r="r" t="t"/>
            <a:pathLst>
              <a:path extrusionOk="0" h="733628" w="797422">
                <a:moveTo>
                  <a:pt x="0" y="0"/>
                </a:moveTo>
                <a:lnTo>
                  <a:pt x="797422" y="0"/>
                </a:lnTo>
                <a:lnTo>
                  <a:pt x="797422" y="733627"/>
                </a:lnTo>
                <a:lnTo>
                  <a:pt x="0" y="7336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19"/>
          <p:cNvSpPr/>
          <p:nvPr/>
        </p:nvSpPr>
        <p:spPr>
          <a:xfrm>
            <a:off x="13901195" y="5257386"/>
            <a:ext cx="838377" cy="481686"/>
          </a:xfrm>
          <a:custGeom>
            <a:rect b="b" l="l" r="r" t="t"/>
            <a:pathLst>
              <a:path extrusionOk="0" h="481686" w="838377">
                <a:moveTo>
                  <a:pt x="0" y="0"/>
                </a:moveTo>
                <a:lnTo>
                  <a:pt x="838377" y="0"/>
                </a:lnTo>
                <a:lnTo>
                  <a:pt x="838377" y="481686"/>
                </a:lnTo>
                <a:lnTo>
                  <a:pt x="0" y="4816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19"/>
          <p:cNvSpPr/>
          <p:nvPr/>
        </p:nvSpPr>
        <p:spPr>
          <a:xfrm>
            <a:off x="9096224" y="5091017"/>
            <a:ext cx="733628" cy="733628"/>
          </a:xfrm>
          <a:custGeom>
            <a:rect b="b" l="l" r="r" t="t"/>
            <a:pathLst>
              <a:path extrusionOk="0" h="733628" w="733628">
                <a:moveTo>
                  <a:pt x="0" y="0"/>
                </a:moveTo>
                <a:lnTo>
                  <a:pt x="733628" y="0"/>
                </a:lnTo>
                <a:lnTo>
                  <a:pt x="733628" y="733627"/>
                </a:lnTo>
                <a:lnTo>
                  <a:pt x="0" y="7336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19"/>
          <p:cNvSpPr/>
          <p:nvPr/>
        </p:nvSpPr>
        <p:spPr>
          <a:xfrm>
            <a:off x="6557141" y="5091017"/>
            <a:ext cx="853056" cy="733628"/>
          </a:xfrm>
          <a:custGeom>
            <a:rect b="b" l="l" r="r" t="t"/>
            <a:pathLst>
              <a:path extrusionOk="0" h="733628" w="853056">
                <a:moveTo>
                  <a:pt x="0" y="0"/>
                </a:moveTo>
                <a:lnTo>
                  <a:pt x="853056" y="0"/>
                </a:lnTo>
                <a:lnTo>
                  <a:pt x="853056" y="733627"/>
                </a:lnTo>
                <a:lnTo>
                  <a:pt x="0" y="7336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19"/>
          <p:cNvSpPr/>
          <p:nvPr/>
        </p:nvSpPr>
        <p:spPr>
          <a:xfrm>
            <a:off x="10221857" y="5091017"/>
            <a:ext cx="732294" cy="733628"/>
          </a:xfrm>
          <a:custGeom>
            <a:rect b="b" l="l" r="r" t="t"/>
            <a:pathLst>
              <a:path extrusionOk="0" h="733628" w="732294">
                <a:moveTo>
                  <a:pt x="0" y="0"/>
                </a:moveTo>
                <a:lnTo>
                  <a:pt x="732294" y="0"/>
                </a:lnTo>
                <a:lnTo>
                  <a:pt x="732294" y="733627"/>
                </a:lnTo>
                <a:lnTo>
                  <a:pt x="0" y="7336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19"/>
          <p:cNvSpPr/>
          <p:nvPr/>
        </p:nvSpPr>
        <p:spPr>
          <a:xfrm>
            <a:off x="7886397" y="5091017"/>
            <a:ext cx="733628" cy="733628"/>
          </a:xfrm>
          <a:custGeom>
            <a:rect b="b" l="l" r="r" t="t"/>
            <a:pathLst>
              <a:path extrusionOk="0" h="733628" w="733628">
                <a:moveTo>
                  <a:pt x="0" y="0"/>
                </a:moveTo>
                <a:lnTo>
                  <a:pt x="733628" y="0"/>
                </a:lnTo>
                <a:lnTo>
                  <a:pt x="733628" y="733627"/>
                </a:lnTo>
                <a:lnTo>
                  <a:pt x="0" y="7336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19"/>
          <p:cNvSpPr/>
          <p:nvPr/>
        </p:nvSpPr>
        <p:spPr>
          <a:xfrm>
            <a:off x="11903220" y="6459429"/>
            <a:ext cx="804018" cy="634444"/>
          </a:xfrm>
          <a:custGeom>
            <a:rect b="b" l="l" r="r" t="t"/>
            <a:pathLst>
              <a:path extrusionOk="0" h="634444" w="804018">
                <a:moveTo>
                  <a:pt x="0" y="0"/>
                </a:moveTo>
                <a:lnTo>
                  <a:pt x="804019" y="0"/>
                </a:lnTo>
                <a:lnTo>
                  <a:pt x="804019" y="634443"/>
                </a:lnTo>
                <a:lnTo>
                  <a:pt x="0" y="6344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19"/>
          <p:cNvSpPr/>
          <p:nvPr/>
        </p:nvSpPr>
        <p:spPr>
          <a:xfrm>
            <a:off x="10670882" y="6489245"/>
            <a:ext cx="829196" cy="499025"/>
          </a:xfrm>
          <a:custGeom>
            <a:rect b="b" l="l" r="r" t="t"/>
            <a:pathLst>
              <a:path extrusionOk="0" h="499025" w="829196">
                <a:moveTo>
                  <a:pt x="0" y="0"/>
                </a:moveTo>
                <a:lnTo>
                  <a:pt x="829197" y="0"/>
                </a:lnTo>
                <a:lnTo>
                  <a:pt x="829197" y="499026"/>
                </a:lnTo>
                <a:lnTo>
                  <a:pt x="0" y="4990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19"/>
          <p:cNvSpPr/>
          <p:nvPr/>
        </p:nvSpPr>
        <p:spPr>
          <a:xfrm>
            <a:off x="8718568" y="6413017"/>
            <a:ext cx="682310" cy="727268"/>
          </a:xfrm>
          <a:custGeom>
            <a:rect b="b" l="l" r="r" t="t"/>
            <a:pathLst>
              <a:path extrusionOk="0" h="727268" w="682310">
                <a:moveTo>
                  <a:pt x="0" y="0"/>
                </a:moveTo>
                <a:lnTo>
                  <a:pt x="682310" y="0"/>
                </a:lnTo>
                <a:lnTo>
                  <a:pt x="682310" y="727268"/>
                </a:lnTo>
                <a:lnTo>
                  <a:pt x="0" y="7272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19"/>
          <p:cNvSpPr/>
          <p:nvPr/>
        </p:nvSpPr>
        <p:spPr>
          <a:xfrm>
            <a:off x="9804020" y="6421536"/>
            <a:ext cx="463721" cy="634444"/>
          </a:xfrm>
          <a:custGeom>
            <a:rect b="b" l="l" r="r" t="t"/>
            <a:pathLst>
              <a:path extrusionOk="0" h="634444" w="463721">
                <a:moveTo>
                  <a:pt x="0" y="0"/>
                </a:moveTo>
                <a:lnTo>
                  <a:pt x="463720" y="0"/>
                </a:lnTo>
                <a:lnTo>
                  <a:pt x="463720" y="634444"/>
                </a:lnTo>
                <a:lnTo>
                  <a:pt x="0" y="6344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19"/>
          <p:cNvSpPr/>
          <p:nvPr/>
        </p:nvSpPr>
        <p:spPr>
          <a:xfrm>
            <a:off x="7783105" y="6413017"/>
            <a:ext cx="530245" cy="727268"/>
          </a:xfrm>
          <a:custGeom>
            <a:rect b="b" l="l" r="r" t="t"/>
            <a:pathLst>
              <a:path extrusionOk="0" h="727268" w="530245">
                <a:moveTo>
                  <a:pt x="0" y="0"/>
                </a:moveTo>
                <a:lnTo>
                  <a:pt x="530244" y="0"/>
                </a:lnTo>
                <a:lnTo>
                  <a:pt x="530244" y="727268"/>
                </a:lnTo>
                <a:lnTo>
                  <a:pt x="0" y="7272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19"/>
          <p:cNvSpPr/>
          <p:nvPr/>
        </p:nvSpPr>
        <p:spPr>
          <a:xfrm>
            <a:off x="14152120" y="6459429"/>
            <a:ext cx="634444" cy="634444"/>
          </a:xfrm>
          <a:custGeom>
            <a:rect b="b" l="l" r="r" t="t"/>
            <a:pathLst>
              <a:path extrusionOk="0" h="634444" w="634444">
                <a:moveTo>
                  <a:pt x="0" y="0"/>
                </a:moveTo>
                <a:lnTo>
                  <a:pt x="634444" y="0"/>
                </a:lnTo>
                <a:lnTo>
                  <a:pt x="634444" y="634443"/>
                </a:lnTo>
                <a:lnTo>
                  <a:pt x="0" y="6344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19"/>
          <p:cNvSpPr/>
          <p:nvPr/>
        </p:nvSpPr>
        <p:spPr>
          <a:xfrm>
            <a:off x="13113496" y="6459429"/>
            <a:ext cx="634444" cy="634444"/>
          </a:xfrm>
          <a:custGeom>
            <a:rect b="b" l="l" r="r" t="t"/>
            <a:pathLst>
              <a:path extrusionOk="0" h="634444" w="634444">
                <a:moveTo>
                  <a:pt x="0" y="0"/>
                </a:moveTo>
                <a:lnTo>
                  <a:pt x="634444" y="0"/>
                </a:lnTo>
                <a:lnTo>
                  <a:pt x="634444" y="634443"/>
                </a:lnTo>
                <a:lnTo>
                  <a:pt x="0" y="6344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19"/>
          <p:cNvSpPr/>
          <p:nvPr/>
        </p:nvSpPr>
        <p:spPr>
          <a:xfrm>
            <a:off x="6557141" y="6371944"/>
            <a:ext cx="821783" cy="733628"/>
          </a:xfrm>
          <a:custGeom>
            <a:rect b="b" l="l" r="r" t="t"/>
            <a:pathLst>
              <a:path extrusionOk="0" h="733628" w="821783">
                <a:moveTo>
                  <a:pt x="0" y="0"/>
                </a:moveTo>
                <a:lnTo>
                  <a:pt x="821783" y="0"/>
                </a:lnTo>
                <a:lnTo>
                  <a:pt x="821783" y="733628"/>
                </a:lnTo>
                <a:lnTo>
                  <a:pt x="0" y="7336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19"/>
          <p:cNvSpPr/>
          <p:nvPr/>
        </p:nvSpPr>
        <p:spPr>
          <a:xfrm>
            <a:off x="13996121" y="7817905"/>
            <a:ext cx="628069" cy="718167"/>
          </a:xfrm>
          <a:custGeom>
            <a:rect b="b" l="l" r="r" t="t"/>
            <a:pathLst>
              <a:path extrusionOk="0" h="718167" w="628069">
                <a:moveTo>
                  <a:pt x="0" y="0"/>
                </a:moveTo>
                <a:lnTo>
                  <a:pt x="628070" y="0"/>
                </a:lnTo>
                <a:lnTo>
                  <a:pt x="628070" y="718167"/>
                </a:lnTo>
                <a:lnTo>
                  <a:pt x="0" y="7181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19"/>
          <p:cNvSpPr/>
          <p:nvPr/>
        </p:nvSpPr>
        <p:spPr>
          <a:xfrm>
            <a:off x="12752844" y="7912337"/>
            <a:ext cx="756148" cy="529303"/>
          </a:xfrm>
          <a:custGeom>
            <a:rect b="b" l="l" r="r" t="t"/>
            <a:pathLst>
              <a:path extrusionOk="0" h="529303" w="756148">
                <a:moveTo>
                  <a:pt x="0" y="0"/>
                </a:moveTo>
                <a:lnTo>
                  <a:pt x="756148" y="0"/>
                </a:lnTo>
                <a:lnTo>
                  <a:pt x="756148" y="529303"/>
                </a:lnTo>
                <a:lnTo>
                  <a:pt x="0" y="5293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19"/>
          <p:cNvSpPr/>
          <p:nvPr/>
        </p:nvSpPr>
        <p:spPr>
          <a:xfrm>
            <a:off x="11612149" y="7912337"/>
            <a:ext cx="646926" cy="529303"/>
          </a:xfrm>
          <a:custGeom>
            <a:rect b="b" l="l" r="r" t="t"/>
            <a:pathLst>
              <a:path extrusionOk="0" h="529303" w="646926">
                <a:moveTo>
                  <a:pt x="0" y="0"/>
                </a:moveTo>
                <a:lnTo>
                  <a:pt x="646927" y="0"/>
                </a:lnTo>
                <a:lnTo>
                  <a:pt x="646927" y="529303"/>
                </a:lnTo>
                <a:lnTo>
                  <a:pt x="0" y="5293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19"/>
          <p:cNvSpPr/>
          <p:nvPr/>
        </p:nvSpPr>
        <p:spPr>
          <a:xfrm>
            <a:off x="9746891" y="7817905"/>
            <a:ext cx="361695" cy="718167"/>
          </a:xfrm>
          <a:custGeom>
            <a:rect b="b" l="l" r="r" t="t"/>
            <a:pathLst>
              <a:path extrusionOk="0" h="718167" w="361695">
                <a:moveTo>
                  <a:pt x="0" y="0"/>
                </a:moveTo>
                <a:lnTo>
                  <a:pt x="361695" y="0"/>
                </a:lnTo>
                <a:lnTo>
                  <a:pt x="361695" y="718167"/>
                </a:lnTo>
                <a:lnTo>
                  <a:pt x="0" y="7181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19"/>
          <p:cNvSpPr/>
          <p:nvPr/>
        </p:nvSpPr>
        <p:spPr>
          <a:xfrm>
            <a:off x="10595716" y="7912337"/>
            <a:ext cx="529303" cy="529303"/>
          </a:xfrm>
          <a:custGeom>
            <a:rect b="b" l="l" r="r" t="t"/>
            <a:pathLst>
              <a:path extrusionOk="0" h="529303" w="529303">
                <a:moveTo>
                  <a:pt x="0" y="0"/>
                </a:moveTo>
                <a:lnTo>
                  <a:pt x="529303" y="0"/>
                </a:lnTo>
                <a:lnTo>
                  <a:pt x="529303" y="529303"/>
                </a:lnTo>
                <a:lnTo>
                  <a:pt x="0" y="5293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19"/>
          <p:cNvSpPr/>
          <p:nvPr/>
        </p:nvSpPr>
        <p:spPr>
          <a:xfrm>
            <a:off x="6551817" y="7753396"/>
            <a:ext cx="455939" cy="847185"/>
          </a:xfrm>
          <a:custGeom>
            <a:rect b="b" l="l" r="r" t="t"/>
            <a:pathLst>
              <a:path extrusionOk="0" h="847185" w="455939">
                <a:moveTo>
                  <a:pt x="0" y="0"/>
                </a:moveTo>
                <a:lnTo>
                  <a:pt x="455939" y="0"/>
                </a:lnTo>
                <a:lnTo>
                  <a:pt x="455939" y="847185"/>
                </a:lnTo>
                <a:lnTo>
                  <a:pt x="0" y="8471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19"/>
          <p:cNvSpPr/>
          <p:nvPr/>
        </p:nvSpPr>
        <p:spPr>
          <a:xfrm>
            <a:off x="7496214" y="7753396"/>
            <a:ext cx="656183" cy="847185"/>
          </a:xfrm>
          <a:custGeom>
            <a:rect b="b" l="l" r="r" t="t"/>
            <a:pathLst>
              <a:path extrusionOk="0" h="847185" w="656183">
                <a:moveTo>
                  <a:pt x="0" y="0"/>
                </a:moveTo>
                <a:lnTo>
                  <a:pt x="656183" y="0"/>
                </a:lnTo>
                <a:lnTo>
                  <a:pt x="656183" y="847185"/>
                </a:lnTo>
                <a:lnTo>
                  <a:pt x="0" y="8471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19"/>
          <p:cNvSpPr/>
          <p:nvPr/>
        </p:nvSpPr>
        <p:spPr>
          <a:xfrm>
            <a:off x="8602193" y="7754037"/>
            <a:ext cx="675394" cy="782035"/>
          </a:xfrm>
          <a:custGeom>
            <a:rect b="b" l="l" r="r" t="t"/>
            <a:pathLst>
              <a:path extrusionOk="0" h="782035" w="675394">
                <a:moveTo>
                  <a:pt x="0" y="0"/>
                </a:moveTo>
                <a:lnTo>
                  <a:pt x="675393" y="0"/>
                </a:lnTo>
                <a:lnTo>
                  <a:pt x="675393" y="782035"/>
                </a:lnTo>
                <a:lnTo>
                  <a:pt x="0" y="7820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6F6"/>
        </a:solidFill>
      </p:bgPr>
    </p:bg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8" name="Google Shape;508;p20"/>
          <p:cNvGrpSpPr/>
          <p:nvPr/>
        </p:nvGrpSpPr>
        <p:grpSpPr>
          <a:xfrm>
            <a:off x="2522892" y="304362"/>
            <a:ext cx="12841903" cy="8953938"/>
            <a:chOff x="0" y="-38100"/>
            <a:chExt cx="812800" cy="566720"/>
          </a:xfrm>
        </p:grpSpPr>
        <p:sp>
          <p:nvSpPr>
            <p:cNvPr id="509" name="Google Shape;509;p20"/>
            <p:cNvSpPr/>
            <p:nvPr/>
          </p:nvSpPr>
          <p:spPr>
            <a:xfrm>
              <a:off x="0" y="0"/>
              <a:ext cx="812800" cy="528620"/>
            </a:xfrm>
            <a:custGeom>
              <a:rect b="b" l="l" r="r" t="t"/>
              <a:pathLst>
                <a:path extrusionOk="0" h="528620" w="812800">
                  <a:moveTo>
                    <a:pt x="127000" y="0"/>
                  </a:moveTo>
                  <a:lnTo>
                    <a:pt x="685800" y="0"/>
                  </a:lnTo>
                  <a:cubicBezTo>
                    <a:pt x="755940" y="0"/>
                    <a:pt x="812800" y="56860"/>
                    <a:pt x="812800" y="127000"/>
                  </a:cubicBezTo>
                  <a:lnTo>
                    <a:pt x="812800" y="401620"/>
                  </a:lnTo>
                  <a:cubicBezTo>
                    <a:pt x="812800" y="435302"/>
                    <a:pt x="799420" y="467605"/>
                    <a:pt x="775603" y="491422"/>
                  </a:cubicBezTo>
                  <a:cubicBezTo>
                    <a:pt x="751785" y="515239"/>
                    <a:pt x="719482" y="528620"/>
                    <a:pt x="685800" y="528620"/>
                  </a:cubicBezTo>
                  <a:lnTo>
                    <a:pt x="127000" y="528620"/>
                  </a:lnTo>
                  <a:cubicBezTo>
                    <a:pt x="56860" y="528620"/>
                    <a:pt x="0" y="471760"/>
                    <a:pt x="0" y="401620"/>
                  </a:cubicBezTo>
                  <a:lnTo>
                    <a:pt x="0" y="127000"/>
                  </a:lnTo>
                  <a:cubicBezTo>
                    <a:pt x="0" y="56860"/>
                    <a:pt x="56860" y="0"/>
                    <a:pt x="1270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20"/>
            <p:cNvSpPr txBox="1"/>
            <p:nvPr/>
          </p:nvSpPr>
          <p:spPr>
            <a:xfrm>
              <a:off x="0" y="-38100"/>
              <a:ext cx="812800" cy="5667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1" name="Google Shape;511;p20"/>
          <p:cNvSpPr/>
          <p:nvPr/>
        </p:nvSpPr>
        <p:spPr>
          <a:xfrm>
            <a:off x="6622468" y="3800729"/>
            <a:ext cx="4890664" cy="1227112"/>
          </a:xfrm>
          <a:custGeom>
            <a:rect b="b" l="l" r="r" t="t"/>
            <a:pathLst>
              <a:path extrusionOk="0" h="1227112" w="4890664">
                <a:moveTo>
                  <a:pt x="0" y="0"/>
                </a:moveTo>
                <a:lnTo>
                  <a:pt x="4890664" y="0"/>
                </a:lnTo>
                <a:lnTo>
                  <a:pt x="4890664" y="1227112"/>
                </a:lnTo>
                <a:lnTo>
                  <a:pt x="0" y="12271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20"/>
          <p:cNvSpPr txBox="1"/>
          <p:nvPr/>
        </p:nvSpPr>
        <p:spPr>
          <a:xfrm>
            <a:off x="5145860" y="2768092"/>
            <a:ext cx="7595967" cy="6611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121A5D"/>
                </a:solidFill>
                <a:latin typeface="Inter"/>
                <a:ea typeface="Inter"/>
                <a:cs typeface="Inter"/>
                <a:sym typeface="Inter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513" name="Google Shape;513;p20"/>
          <p:cNvSpPr txBox="1"/>
          <p:nvPr/>
        </p:nvSpPr>
        <p:spPr>
          <a:xfrm>
            <a:off x="7032532" y="8171698"/>
            <a:ext cx="4070535" cy="4405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ED7843"/>
                </a:solidFill>
                <a:latin typeface="Inter"/>
                <a:ea typeface="Inter"/>
                <a:cs typeface="Inter"/>
                <a:sym typeface="Inter"/>
              </a:rPr>
              <a:t>HAPPY DESIGNING!</a:t>
            </a:r>
            <a:endParaRPr/>
          </a:p>
        </p:txBody>
      </p:sp>
      <p:sp>
        <p:nvSpPr>
          <p:cNvPr id="514" name="Google Shape;514;p20"/>
          <p:cNvSpPr txBox="1"/>
          <p:nvPr/>
        </p:nvSpPr>
        <p:spPr>
          <a:xfrm>
            <a:off x="4133805" y="5203312"/>
            <a:ext cx="9867990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121A5D"/>
                </a:solidFill>
                <a:latin typeface="Inter"/>
                <a:ea typeface="Inter"/>
                <a:cs typeface="Inter"/>
                <a:sym typeface="Inter"/>
              </a:rPr>
              <a:t>for the presentation template</a:t>
            </a:r>
            <a:endParaRPr/>
          </a:p>
        </p:txBody>
      </p:sp>
      <p:sp>
        <p:nvSpPr>
          <p:cNvPr id="515" name="Google Shape;515;p20"/>
          <p:cNvSpPr txBox="1"/>
          <p:nvPr/>
        </p:nvSpPr>
        <p:spPr>
          <a:xfrm>
            <a:off x="4133805" y="6938528"/>
            <a:ext cx="9867990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121A5D"/>
                </a:solidFill>
                <a:latin typeface="Inter"/>
                <a:ea typeface="Inter"/>
                <a:cs typeface="Inter"/>
                <a:sym typeface="Inter"/>
              </a:rPr>
              <a:t>for the photos</a:t>
            </a:r>
            <a:endParaRPr/>
          </a:p>
        </p:txBody>
      </p:sp>
      <p:sp>
        <p:nvSpPr>
          <p:cNvPr id="516" name="Google Shape;516;p20"/>
          <p:cNvSpPr txBox="1"/>
          <p:nvPr/>
        </p:nvSpPr>
        <p:spPr>
          <a:xfrm>
            <a:off x="5393773" y="1484239"/>
            <a:ext cx="7348055" cy="806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0" u="none" strike="noStrike">
                <a:solidFill>
                  <a:srgbClr val="092185"/>
                </a:solidFill>
                <a:latin typeface="Inter"/>
                <a:ea typeface="Inter"/>
                <a:cs typeface="Inter"/>
                <a:sym typeface="Inter"/>
              </a:rPr>
              <a:t>CREDITS</a:t>
            </a:r>
            <a:endParaRPr/>
          </a:p>
        </p:txBody>
      </p:sp>
      <p:sp>
        <p:nvSpPr>
          <p:cNvPr id="517" name="Google Shape;517;p20"/>
          <p:cNvSpPr txBox="1"/>
          <p:nvPr/>
        </p:nvSpPr>
        <p:spPr>
          <a:xfrm>
            <a:off x="6033827" y="6206061"/>
            <a:ext cx="6067945" cy="6245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12">
                <a:solidFill>
                  <a:srgbClr val="121A5D"/>
                </a:solidFill>
                <a:latin typeface="Inter"/>
                <a:ea typeface="Inter"/>
                <a:cs typeface="Inter"/>
                <a:sym typeface="Inter"/>
              </a:rPr>
              <a:t>Pexels, Pixabay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ta Table Slides">
  <a:themeElements>
    <a:clrScheme name="Office">
      <a:dk1>
        <a:srgbClr val="000000"/>
      </a:dk1>
      <a:lt1>
        <a:srgbClr val="F6F6F6"/>
      </a:lt1>
      <a:dk2>
        <a:srgbClr val="FFFFFF"/>
      </a:dk2>
      <a:lt2>
        <a:srgbClr val="092185"/>
      </a:lt2>
      <a:accent1>
        <a:srgbClr val="5FE7CC"/>
      </a:accent1>
      <a:accent2>
        <a:srgbClr val="121A5D"/>
      </a:accent2>
      <a:accent3>
        <a:srgbClr val="F6F6F6"/>
      </a:accent3>
      <a:accent4>
        <a:srgbClr val="FFFFFF"/>
      </a:accent4>
      <a:accent5>
        <a:srgbClr val="092185"/>
      </a:accent5>
      <a:accent6>
        <a:srgbClr val="000000"/>
      </a:accent6>
      <a:hlink>
        <a:srgbClr val="5FE7CC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