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Inter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Inter-boldItalic.fntdata"/><Relationship Id="rId16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AFAFA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7" name="Google Shape;177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8" name="Google Shape;178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0" name="Google Shape;1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1" name="Google Shape;191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2" name="Google Shape;19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9" name="Google Shape;19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bg>
      <p:bgPr>
        <a:solidFill>
          <a:srgbClr val="FAFAFA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6357858" y="3930778"/>
            <a:ext cx="5573155" cy="1825123"/>
            <a:chOff x="0" y="0"/>
            <a:chExt cx="7430873" cy="2433497"/>
          </a:xfrm>
        </p:grpSpPr>
        <p:sp>
          <p:nvSpPr>
            <p:cNvPr id="14" name="Google Shape;14;p3"/>
            <p:cNvSpPr/>
            <p:nvPr/>
          </p:nvSpPr>
          <p:spPr>
            <a:xfrm>
              <a:off x="0" y="528497"/>
              <a:ext cx="7429500" cy="19050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0" y="528497"/>
              <a:ext cx="7430873" cy="898604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>
              <a:off x="0" y="0"/>
              <a:ext cx="7429500" cy="10636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B4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6074231" y="1914337"/>
            <a:ext cx="6143625" cy="2020255"/>
            <a:chOff x="0" y="0"/>
            <a:chExt cx="8191500" cy="2693673"/>
          </a:xfrm>
        </p:grpSpPr>
        <p:sp>
          <p:nvSpPr>
            <p:cNvPr id="18" name="Google Shape;18;p3"/>
            <p:cNvSpPr/>
            <p:nvPr/>
          </p:nvSpPr>
          <p:spPr>
            <a:xfrm>
              <a:off x="0" y="582298"/>
              <a:ext cx="8191500" cy="2111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0" y="582298"/>
              <a:ext cx="8187196" cy="990065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</p:sp>
        <p:sp>
          <p:nvSpPr>
            <p:cNvPr id="20" name="Google Shape;20;p3"/>
            <p:cNvSpPr/>
            <p:nvPr/>
          </p:nvSpPr>
          <p:spPr>
            <a:xfrm>
              <a:off x="0" y="0"/>
              <a:ext cx="8191500" cy="11588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4E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6841389" y="5760912"/>
            <a:ext cx="4607719" cy="1518208"/>
            <a:chOff x="0" y="0"/>
            <a:chExt cx="6143625" cy="2024277"/>
          </a:xfrm>
        </p:grpSpPr>
        <p:sp>
          <p:nvSpPr>
            <p:cNvPr id="22" name="Google Shape;22;p3"/>
            <p:cNvSpPr/>
            <p:nvPr/>
          </p:nvSpPr>
          <p:spPr>
            <a:xfrm>
              <a:off x="0" y="436777"/>
              <a:ext cx="6143625" cy="15875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0" y="436777"/>
              <a:ext cx="6141343" cy="74266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E346E"/>
            </a:solidFill>
            <a:ln>
              <a:noFill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0" y="0"/>
              <a:ext cx="6143625" cy="8731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7208273" y="7273430"/>
            <a:ext cx="3871428" cy="1275513"/>
            <a:chOff x="0" y="0"/>
            <a:chExt cx="5161904" cy="1700684"/>
          </a:xfrm>
        </p:grpSpPr>
        <p:sp>
          <p:nvSpPr>
            <p:cNvPr id="26" name="Google Shape;26;p3"/>
            <p:cNvSpPr/>
            <p:nvPr/>
          </p:nvSpPr>
          <p:spPr>
            <a:xfrm>
              <a:off x="0" y="367184"/>
              <a:ext cx="5159375" cy="13335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67184"/>
              <a:ext cx="5161904" cy="624221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</p:sp>
        <p:sp>
          <p:nvSpPr>
            <p:cNvPr id="28" name="Google Shape;28;p3"/>
            <p:cNvSpPr/>
            <p:nvPr/>
          </p:nvSpPr>
          <p:spPr>
            <a:xfrm>
              <a:off x="0" y="0"/>
              <a:ext cx="5159375" cy="7302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E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7514214" y="8544952"/>
            <a:ext cx="3262313" cy="1065301"/>
            <a:chOff x="0" y="0"/>
            <a:chExt cx="4349750" cy="1420401"/>
          </a:xfrm>
        </p:grpSpPr>
        <p:sp>
          <p:nvSpPr>
            <p:cNvPr id="30" name="Google Shape;30;p3"/>
            <p:cNvSpPr/>
            <p:nvPr/>
          </p:nvSpPr>
          <p:spPr>
            <a:xfrm>
              <a:off x="0" y="309151"/>
              <a:ext cx="4349750" cy="11112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0" y="309151"/>
              <a:ext cx="4345076" cy="52544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0" y="0"/>
              <a:ext cx="4349750" cy="6191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Google Shape;33;p3"/>
          <p:cNvSpPr txBox="1"/>
          <p:nvPr/>
        </p:nvSpPr>
        <p:spPr>
          <a:xfrm>
            <a:off x="7167762" y="9155320"/>
            <a:ext cx="395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20%</a:t>
            </a:r>
            <a:endParaRPr/>
          </a:p>
        </p:txBody>
      </p:sp>
      <p:sp>
        <p:nvSpPr>
          <p:cNvPr id="34" name="Google Shape;34;p3"/>
          <p:cNvSpPr txBox="1"/>
          <p:nvPr>
            <p:ph type="title"/>
          </p:nvPr>
        </p:nvSpPr>
        <p:spPr>
          <a:xfrm>
            <a:off x="888975" y="413320"/>
            <a:ext cx="16421700" cy="121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888975" y="2391825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2" type="body"/>
          </p:nvPr>
        </p:nvSpPr>
        <p:spPr>
          <a:xfrm>
            <a:off x="889975" y="4347438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3" type="body"/>
          </p:nvPr>
        </p:nvSpPr>
        <p:spPr>
          <a:xfrm>
            <a:off x="891600" y="5946875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4" type="body"/>
          </p:nvPr>
        </p:nvSpPr>
        <p:spPr>
          <a:xfrm>
            <a:off x="889100" y="7546300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5" type="body"/>
          </p:nvPr>
        </p:nvSpPr>
        <p:spPr>
          <a:xfrm>
            <a:off x="889100" y="8900050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6" type="body"/>
          </p:nvPr>
        </p:nvSpPr>
        <p:spPr>
          <a:xfrm>
            <a:off x="12935500" y="2391825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7" type="body"/>
          </p:nvPr>
        </p:nvSpPr>
        <p:spPr>
          <a:xfrm>
            <a:off x="12936500" y="4347438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8" type="body"/>
          </p:nvPr>
        </p:nvSpPr>
        <p:spPr>
          <a:xfrm>
            <a:off x="12938125" y="5946875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9" type="body"/>
          </p:nvPr>
        </p:nvSpPr>
        <p:spPr>
          <a:xfrm>
            <a:off x="12935625" y="7546300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3" type="body"/>
          </p:nvPr>
        </p:nvSpPr>
        <p:spPr>
          <a:xfrm>
            <a:off x="12935625" y="8900050"/>
            <a:ext cx="4467600" cy="1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4">
    <p:bg>
      <p:bgPr>
        <a:solidFill>
          <a:srgbClr val="FAFAF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"/>
          <p:cNvGrpSpPr/>
          <p:nvPr/>
        </p:nvGrpSpPr>
        <p:grpSpPr>
          <a:xfrm>
            <a:off x="11388073" y="7934312"/>
            <a:ext cx="4250531" cy="1397533"/>
            <a:chOff x="0" y="0"/>
            <a:chExt cx="5667375" cy="1863377"/>
          </a:xfrm>
        </p:grpSpPr>
        <p:sp>
          <p:nvSpPr>
            <p:cNvPr id="47" name="Google Shape;47;p4"/>
            <p:cNvSpPr/>
            <p:nvPr/>
          </p:nvSpPr>
          <p:spPr>
            <a:xfrm>
              <a:off x="0" y="402877"/>
              <a:ext cx="5667375" cy="14605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0" y="402877"/>
              <a:ext cx="5664859" cy="68504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</p:sp>
        <p:sp>
          <p:nvSpPr>
            <p:cNvPr id="49" name="Google Shape;49;p4"/>
            <p:cNvSpPr/>
            <p:nvPr/>
          </p:nvSpPr>
          <p:spPr>
            <a:xfrm>
              <a:off x="0" y="0"/>
              <a:ext cx="5667375" cy="8096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4"/>
          <p:cNvSpPr/>
          <p:nvPr/>
        </p:nvSpPr>
        <p:spPr>
          <a:xfrm>
            <a:off x="12285269" y="8120634"/>
            <a:ext cx="2460625" cy="23812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968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949068" y="6460654"/>
            <a:ext cx="5131594" cy="1686207"/>
            <a:chOff x="0" y="0"/>
            <a:chExt cx="6842125" cy="2248276"/>
          </a:xfrm>
        </p:grpSpPr>
        <p:sp>
          <p:nvSpPr>
            <p:cNvPr id="52" name="Google Shape;52;p4"/>
            <p:cNvSpPr/>
            <p:nvPr/>
          </p:nvSpPr>
          <p:spPr>
            <a:xfrm>
              <a:off x="0" y="486151"/>
              <a:ext cx="6842125" cy="17621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0" y="486151"/>
              <a:ext cx="6833378" cy="826350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</p:sp>
        <p:sp>
          <p:nvSpPr>
            <p:cNvPr id="54" name="Google Shape;54;p4"/>
            <p:cNvSpPr/>
            <p:nvPr/>
          </p:nvSpPr>
          <p:spPr>
            <a:xfrm>
              <a:off x="0" y="0"/>
              <a:ext cx="6842125" cy="968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E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4"/>
          <p:cNvSpPr/>
          <p:nvPr/>
        </p:nvSpPr>
        <p:spPr>
          <a:xfrm>
            <a:off x="12031713" y="6685488"/>
            <a:ext cx="2952750" cy="2857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9C9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10594764" y="4853115"/>
            <a:ext cx="5834087" cy="1915206"/>
            <a:chOff x="0" y="0"/>
            <a:chExt cx="7778782" cy="2553608"/>
          </a:xfrm>
        </p:grpSpPr>
        <p:sp>
          <p:nvSpPr>
            <p:cNvPr id="57" name="Google Shape;57;p4"/>
            <p:cNvSpPr/>
            <p:nvPr/>
          </p:nvSpPr>
          <p:spPr>
            <a:xfrm>
              <a:off x="0" y="553358"/>
              <a:ext cx="7778750" cy="20002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0" y="553358"/>
              <a:ext cx="7778782" cy="940676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</p:sp>
        <p:sp>
          <p:nvSpPr>
            <p:cNvPr id="59" name="Google Shape;59;p4"/>
            <p:cNvSpPr/>
            <p:nvPr/>
          </p:nvSpPr>
          <p:spPr>
            <a:xfrm>
              <a:off x="0" y="0"/>
              <a:ext cx="7778750" cy="11112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1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4"/>
          <p:cNvSpPr/>
          <p:nvPr/>
        </p:nvSpPr>
        <p:spPr>
          <a:xfrm>
            <a:off x="11827078" y="5109031"/>
            <a:ext cx="3365500" cy="33337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55D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10261486" y="3057952"/>
            <a:ext cx="6500812" cy="2129307"/>
            <a:chOff x="0" y="0"/>
            <a:chExt cx="8667750" cy="2839076"/>
          </a:xfrm>
        </p:grpSpPr>
        <p:sp>
          <p:nvSpPr>
            <p:cNvPr id="62" name="Google Shape;62;p4"/>
            <p:cNvSpPr/>
            <p:nvPr/>
          </p:nvSpPr>
          <p:spPr>
            <a:xfrm>
              <a:off x="0" y="616576"/>
              <a:ext cx="8667750" cy="22225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0" y="616576"/>
              <a:ext cx="8667462" cy="104814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0" y="0"/>
              <a:ext cx="8667750" cy="12382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B4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4"/>
          <p:cNvSpPr/>
          <p:nvPr/>
        </p:nvSpPr>
        <p:spPr>
          <a:xfrm>
            <a:off x="11634587" y="3343106"/>
            <a:ext cx="3762375" cy="36512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F00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9764631" y="1028700"/>
            <a:ext cx="7493270" cy="2461931"/>
            <a:chOff x="0" y="0"/>
            <a:chExt cx="9991027" cy="3282574"/>
          </a:xfrm>
        </p:grpSpPr>
        <p:sp>
          <p:nvSpPr>
            <p:cNvPr id="67" name="Google Shape;67;p4"/>
            <p:cNvSpPr/>
            <p:nvPr/>
          </p:nvSpPr>
          <p:spPr>
            <a:xfrm>
              <a:off x="0" y="710824"/>
              <a:ext cx="9985375" cy="2571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0" y="710824"/>
              <a:ext cx="9991027" cy="1208200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</p:sp>
        <p:sp>
          <p:nvSpPr>
            <p:cNvPr id="69" name="Google Shape;69;p4"/>
            <p:cNvSpPr/>
            <p:nvPr/>
          </p:nvSpPr>
          <p:spPr>
            <a:xfrm>
              <a:off x="0" y="0"/>
              <a:ext cx="9985375" cy="1428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4E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4"/>
          <p:cNvSpPr/>
          <p:nvPr/>
        </p:nvSpPr>
        <p:spPr>
          <a:xfrm>
            <a:off x="11347618" y="1357441"/>
            <a:ext cx="4333875" cy="42862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3B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type="title"/>
          </p:nvPr>
        </p:nvSpPr>
        <p:spPr>
          <a:xfrm>
            <a:off x="1201450" y="591525"/>
            <a:ext cx="6939900" cy="153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bg>
      <p:bgPr>
        <a:solidFill>
          <a:srgbClr val="EAE6D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4" name="Google Shape;74;p5"/>
          <p:cNvGrpSpPr/>
          <p:nvPr/>
        </p:nvGrpSpPr>
        <p:grpSpPr>
          <a:xfrm rot="10800000">
            <a:off x="13269137" y="2073842"/>
            <a:ext cx="459678" cy="414231"/>
            <a:chOff x="0" y="0"/>
            <a:chExt cx="648438" cy="584329"/>
          </a:xfrm>
        </p:grpSpPr>
        <p:sp>
          <p:nvSpPr>
            <p:cNvPr id="75" name="Google Shape;75;p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76" name="Google Shape;76;p5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5"/>
          <p:cNvGrpSpPr/>
          <p:nvPr/>
        </p:nvGrpSpPr>
        <p:grpSpPr>
          <a:xfrm rot="10800000">
            <a:off x="4674418" y="1944423"/>
            <a:ext cx="8929651" cy="7806558"/>
            <a:chOff x="0" y="0"/>
            <a:chExt cx="813517" cy="711200"/>
          </a:xfrm>
        </p:grpSpPr>
        <p:sp>
          <p:nvSpPr>
            <p:cNvPr id="78" name="Google Shape;78;p5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</p:sp>
        <p:sp>
          <p:nvSpPr>
            <p:cNvPr id="79" name="Google Shape;79;p5"/>
            <p:cNvSpPr txBox="1"/>
            <p:nvPr/>
          </p:nvSpPr>
          <p:spPr>
            <a:xfrm>
              <a:off x="127112" y="301625"/>
              <a:ext cx="559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 rot="10800000">
            <a:off x="4559085" y="2487850"/>
            <a:ext cx="9160206" cy="1382900"/>
            <a:chOff x="0" y="-28575"/>
            <a:chExt cx="2577363" cy="389100"/>
          </a:xfrm>
        </p:grpSpPr>
        <p:sp>
          <p:nvSpPr>
            <p:cNvPr id="81" name="Google Shape;81;p5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6A48"/>
            </a:solidFill>
            <a:ln>
              <a:noFill/>
            </a:ln>
          </p:spPr>
        </p:sp>
        <p:sp>
          <p:nvSpPr>
            <p:cNvPr id="82" name="Google Shape;82;p5"/>
            <p:cNvSpPr txBox="1"/>
            <p:nvPr/>
          </p:nvSpPr>
          <p:spPr>
            <a:xfrm>
              <a:off x="127000" y="-28575"/>
              <a:ext cx="23235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10800000">
            <a:off x="5538488" y="4201048"/>
            <a:ext cx="7201420" cy="1382900"/>
            <a:chOff x="0" y="-28575"/>
            <a:chExt cx="2026229" cy="389100"/>
          </a:xfrm>
        </p:grpSpPr>
        <p:sp>
          <p:nvSpPr>
            <p:cNvPr id="84" name="Google Shape;84;p5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85" name="Google Shape;85;p5"/>
            <p:cNvSpPr txBox="1"/>
            <p:nvPr/>
          </p:nvSpPr>
          <p:spPr>
            <a:xfrm>
              <a:off x="127000" y="-28575"/>
              <a:ext cx="17721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5"/>
          <p:cNvGrpSpPr/>
          <p:nvPr/>
        </p:nvGrpSpPr>
        <p:grpSpPr>
          <a:xfrm rot="10800000">
            <a:off x="6532294" y="5914246"/>
            <a:ext cx="5213829" cy="1382900"/>
            <a:chOff x="0" y="-28575"/>
            <a:chExt cx="1466990" cy="389100"/>
          </a:xfrm>
        </p:grpSpPr>
        <p:sp>
          <p:nvSpPr>
            <p:cNvPr id="87" name="Google Shape;87;p5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2D38D"/>
            </a:solidFill>
            <a:ln>
              <a:noFill/>
            </a:ln>
          </p:spPr>
        </p:sp>
        <p:sp>
          <p:nvSpPr>
            <p:cNvPr id="88" name="Google Shape;88;p5"/>
            <p:cNvSpPr txBox="1"/>
            <p:nvPr/>
          </p:nvSpPr>
          <p:spPr>
            <a:xfrm>
              <a:off x="127000" y="-28575"/>
              <a:ext cx="1212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 rot="10800000">
            <a:off x="7511700" y="7627445"/>
            <a:ext cx="3255040" cy="1382900"/>
            <a:chOff x="0" y="-28575"/>
            <a:chExt cx="915855" cy="389100"/>
          </a:xfrm>
        </p:grpSpPr>
        <p:sp>
          <p:nvSpPr>
            <p:cNvPr id="90" name="Google Shape;90;p5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5D584"/>
            </a:solidFill>
            <a:ln>
              <a:noFill/>
            </a:ln>
          </p:spPr>
        </p:sp>
        <p:sp>
          <p:nvSpPr>
            <p:cNvPr id="91" name="Google Shape;91;p5"/>
            <p:cNvSpPr txBox="1"/>
            <p:nvPr/>
          </p:nvSpPr>
          <p:spPr>
            <a:xfrm>
              <a:off x="127000" y="-28575"/>
              <a:ext cx="6618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5"/>
          <p:cNvGrpSpPr/>
          <p:nvPr/>
        </p:nvGrpSpPr>
        <p:grpSpPr>
          <a:xfrm rot="10800000">
            <a:off x="12315570" y="3818887"/>
            <a:ext cx="424338" cy="382385"/>
            <a:chOff x="0" y="0"/>
            <a:chExt cx="648438" cy="584329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94" name="Google Shape;94;p5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5"/>
          <p:cNvGrpSpPr/>
          <p:nvPr/>
        </p:nvGrpSpPr>
        <p:grpSpPr>
          <a:xfrm rot="10800000">
            <a:off x="11321785" y="5563770"/>
            <a:ext cx="424338" cy="350700"/>
            <a:chOff x="0" y="0"/>
            <a:chExt cx="648438" cy="535910"/>
          </a:xfrm>
        </p:grpSpPr>
        <p:sp>
          <p:nvSpPr>
            <p:cNvPr id="96" name="Google Shape;96;p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97" name="Google Shape;97;p5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5"/>
          <p:cNvGrpSpPr/>
          <p:nvPr/>
        </p:nvGrpSpPr>
        <p:grpSpPr>
          <a:xfrm rot="10800000">
            <a:off x="10342403" y="7276968"/>
            <a:ext cx="424338" cy="350700"/>
            <a:chOff x="0" y="0"/>
            <a:chExt cx="648438" cy="535910"/>
          </a:xfrm>
        </p:grpSpPr>
        <p:sp>
          <p:nvSpPr>
            <p:cNvPr id="99" name="Google Shape;99;p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100" name="Google Shape;100;p5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 rot="10800000">
            <a:off x="7511741" y="7276968"/>
            <a:ext cx="424338" cy="350700"/>
            <a:chOff x="0" y="0"/>
            <a:chExt cx="648438" cy="535910"/>
          </a:xfrm>
        </p:grpSpPr>
        <p:sp>
          <p:nvSpPr>
            <p:cNvPr id="102" name="Google Shape;102;p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103" name="Google Shape;103;p5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5"/>
          <p:cNvGrpSpPr/>
          <p:nvPr/>
        </p:nvGrpSpPr>
        <p:grpSpPr>
          <a:xfrm rot="10800000">
            <a:off x="6532359" y="5563770"/>
            <a:ext cx="424338" cy="350700"/>
            <a:chOff x="0" y="0"/>
            <a:chExt cx="648438" cy="535910"/>
          </a:xfrm>
        </p:grpSpPr>
        <p:sp>
          <p:nvSpPr>
            <p:cNvPr id="105" name="Google Shape;105;p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106" name="Google Shape;106;p5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 rot="10800000">
            <a:off x="5538574" y="3818887"/>
            <a:ext cx="424338" cy="382385"/>
            <a:chOff x="0" y="0"/>
            <a:chExt cx="648438" cy="584329"/>
          </a:xfrm>
        </p:grpSpPr>
        <p:sp>
          <p:nvSpPr>
            <p:cNvPr id="108" name="Google Shape;108;p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109" name="Google Shape;109;p5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10800000">
            <a:off x="4559192" y="2105689"/>
            <a:ext cx="424338" cy="382385"/>
            <a:chOff x="0" y="0"/>
            <a:chExt cx="648438" cy="584329"/>
          </a:xfrm>
        </p:grpSpPr>
        <p:sp>
          <p:nvSpPr>
            <p:cNvPr id="111" name="Google Shape;111;p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112" name="Google Shape;112;p5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5"/>
          <p:cNvSpPr txBox="1"/>
          <p:nvPr>
            <p:ph type="title"/>
          </p:nvPr>
        </p:nvSpPr>
        <p:spPr>
          <a:xfrm>
            <a:off x="1028700" y="576412"/>
            <a:ext cx="16421700" cy="121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902150" y="265182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2" type="body"/>
          </p:nvPr>
        </p:nvSpPr>
        <p:spPr>
          <a:xfrm>
            <a:off x="1782250" y="445387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6" name="Google Shape;116;p5"/>
          <p:cNvSpPr txBox="1"/>
          <p:nvPr>
            <p:ph idx="3" type="body"/>
          </p:nvPr>
        </p:nvSpPr>
        <p:spPr>
          <a:xfrm>
            <a:off x="2461025" y="625592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4" type="body"/>
          </p:nvPr>
        </p:nvSpPr>
        <p:spPr>
          <a:xfrm>
            <a:off x="2813950" y="788027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5" type="body"/>
          </p:nvPr>
        </p:nvSpPr>
        <p:spPr>
          <a:xfrm>
            <a:off x="13220150" y="445387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6" type="body"/>
          </p:nvPr>
        </p:nvSpPr>
        <p:spPr>
          <a:xfrm>
            <a:off x="12648650" y="625592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idx="7" type="body"/>
          </p:nvPr>
        </p:nvSpPr>
        <p:spPr>
          <a:xfrm>
            <a:off x="12077150" y="788027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8" type="body"/>
          </p:nvPr>
        </p:nvSpPr>
        <p:spPr>
          <a:xfrm>
            <a:off x="13983275" y="2651825"/>
            <a:ext cx="32760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bg>
      <p:bgPr>
        <a:solidFill>
          <a:srgbClr val="EAE6D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14469758" y="8209108"/>
            <a:ext cx="4668404" cy="1534546"/>
            <a:chOff x="0" y="0"/>
            <a:chExt cx="6224538" cy="2046062"/>
          </a:xfrm>
        </p:grpSpPr>
        <p:sp>
          <p:nvSpPr>
            <p:cNvPr id="124" name="Google Shape;124;p6"/>
            <p:cNvSpPr/>
            <p:nvPr/>
          </p:nvSpPr>
          <p:spPr>
            <a:xfrm>
              <a:off x="0" y="442687"/>
              <a:ext cx="6223000" cy="1603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BB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0" y="442687"/>
              <a:ext cx="6224538" cy="752724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9BBF82"/>
            </a:solidFill>
            <a:ln>
              <a:noFill/>
            </a:ln>
          </p:spPr>
        </p:sp>
        <p:sp>
          <p:nvSpPr>
            <p:cNvPr id="126" name="Google Shape;126;p6"/>
            <p:cNvSpPr/>
            <p:nvPr/>
          </p:nvSpPr>
          <p:spPr>
            <a:xfrm>
              <a:off x="0" y="0"/>
              <a:ext cx="6223000" cy="88900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CE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6"/>
          <p:cNvSpPr/>
          <p:nvPr/>
        </p:nvSpPr>
        <p:spPr>
          <a:xfrm>
            <a:off x="15455612" y="8413842"/>
            <a:ext cx="2698750" cy="26987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9BBF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6"/>
          <p:cNvGrpSpPr/>
          <p:nvPr/>
        </p:nvGrpSpPr>
        <p:grpSpPr>
          <a:xfrm>
            <a:off x="13904756" y="6583043"/>
            <a:ext cx="5632716" cy="1853205"/>
            <a:chOff x="0" y="0"/>
            <a:chExt cx="7510287" cy="2470940"/>
          </a:xfrm>
        </p:grpSpPr>
        <p:sp>
          <p:nvSpPr>
            <p:cNvPr id="129" name="Google Shape;129;p6"/>
            <p:cNvSpPr/>
            <p:nvPr/>
          </p:nvSpPr>
          <p:spPr>
            <a:xfrm>
              <a:off x="0" y="534190"/>
              <a:ext cx="7508875" cy="1936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0" y="534190"/>
              <a:ext cx="7510287" cy="908208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131" name="Google Shape;131;p6"/>
            <p:cNvSpPr/>
            <p:nvPr/>
          </p:nvSpPr>
          <p:spPr>
            <a:xfrm>
              <a:off x="0" y="0"/>
              <a:ext cx="7508875" cy="10636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D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6"/>
          <p:cNvSpPr/>
          <p:nvPr/>
        </p:nvSpPr>
        <p:spPr>
          <a:xfrm>
            <a:off x="15094384" y="6830095"/>
            <a:ext cx="3254375" cy="317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81A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>
            <a:off x="13339753" y="4785339"/>
            <a:ext cx="6409837" cy="2110997"/>
            <a:chOff x="0" y="0"/>
            <a:chExt cx="8546450" cy="2814663"/>
          </a:xfrm>
        </p:grpSpPr>
        <p:sp>
          <p:nvSpPr>
            <p:cNvPr id="134" name="Google Shape;134;p6"/>
            <p:cNvSpPr/>
            <p:nvPr/>
          </p:nvSpPr>
          <p:spPr>
            <a:xfrm>
              <a:off x="0" y="608038"/>
              <a:ext cx="8540750" cy="220662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A5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608038"/>
              <a:ext cx="8546450" cy="1033509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136" name="Google Shape;136;p6"/>
            <p:cNvSpPr/>
            <p:nvPr/>
          </p:nvSpPr>
          <p:spPr>
            <a:xfrm>
              <a:off x="0" y="0"/>
              <a:ext cx="8540750" cy="1222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2D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6"/>
          <p:cNvSpPr/>
          <p:nvPr/>
        </p:nvSpPr>
        <p:spPr>
          <a:xfrm>
            <a:off x="14693840" y="5066543"/>
            <a:ext cx="3698875" cy="36512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CA7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>
            <a:off x="12774751" y="2812784"/>
            <a:ext cx="7144416" cy="2341690"/>
            <a:chOff x="0" y="0"/>
            <a:chExt cx="9525888" cy="3122254"/>
          </a:xfrm>
        </p:grpSpPr>
        <p:sp>
          <p:nvSpPr>
            <p:cNvPr id="139" name="Google Shape;139;p6"/>
            <p:cNvSpPr/>
            <p:nvPr/>
          </p:nvSpPr>
          <p:spPr>
            <a:xfrm>
              <a:off x="0" y="677504"/>
              <a:ext cx="9525000" cy="2444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0" y="677504"/>
              <a:ext cx="9525888" cy="1151951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141" name="Google Shape;141;p6"/>
            <p:cNvSpPr/>
            <p:nvPr/>
          </p:nvSpPr>
          <p:spPr>
            <a:xfrm>
              <a:off x="0" y="0"/>
              <a:ext cx="9525000" cy="1349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>
            <a:off x="14283536" y="3126115"/>
            <a:ext cx="4127500" cy="39687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372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12209748" y="583008"/>
            <a:ext cx="8239125" cy="2705111"/>
            <a:chOff x="0" y="0"/>
            <a:chExt cx="10985500" cy="3606815"/>
          </a:xfrm>
        </p:grpSpPr>
        <p:sp>
          <p:nvSpPr>
            <p:cNvPr id="144" name="Google Shape;144;p6"/>
            <p:cNvSpPr/>
            <p:nvPr/>
          </p:nvSpPr>
          <p:spPr>
            <a:xfrm>
              <a:off x="0" y="781065"/>
              <a:ext cx="10985500" cy="2825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0" y="781065"/>
              <a:ext cx="10981810" cy="1328014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146" name="Google Shape;146;p6"/>
            <p:cNvSpPr/>
            <p:nvPr/>
          </p:nvSpPr>
          <p:spPr>
            <a:xfrm>
              <a:off x="0" y="0"/>
              <a:ext cx="10985500" cy="155575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6A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6"/>
          <p:cNvSpPr/>
          <p:nvPr/>
        </p:nvSpPr>
        <p:spPr>
          <a:xfrm>
            <a:off x="13949160" y="946100"/>
            <a:ext cx="4762500" cy="46037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224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821625" y="467450"/>
            <a:ext cx="119532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0" name="Google Shape;170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1" name="Google Shape;1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172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b="1" i="0" sz="6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Char char="•"/>
              <a:defRPr i="0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–"/>
              <a:defRPr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  <a:defRPr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23.png"/><Relationship Id="rId20" Type="http://schemas.openxmlformats.org/officeDocument/2006/relationships/image" Target="../media/image11.png"/><Relationship Id="rId41" Type="http://schemas.openxmlformats.org/officeDocument/2006/relationships/image" Target="../media/image25.png"/><Relationship Id="rId22" Type="http://schemas.openxmlformats.org/officeDocument/2006/relationships/image" Target="../media/image34.png"/><Relationship Id="rId21" Type="http://schemas.openxmlformats.org/officeDocument/2006/relationships/image" Target="../media/image29.png"/><Relationship Id="rId24" Type="http://schemas.openxmlformats.org/officeDocument/2006/relationships/image" Target="../media/image15.png"/><Relationship Id="rId2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26" Type="http://schemas.openxmlformats.org/officeDocument/2006/relationships/image" Target="../media/image30.png"/><Relationship Id="rId25" Type="http://schemas.openxmlformats.org/officeDocument/2006/relationships/image" Target="../media/image32.png"/><Relationship Id="rId28" Type="http://schemas.openxmlformats.org/officeDocument/2006/relationships/image" Target="../media/image28.png"/><Relationship Id="rId27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29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27.png"/><Relationship Id="rId31" Type="http://schemas.openxmlformats.org/officeDocument/2006/relationships/image" Target="../media/image17.png"/><Relationship Id="rId30" Type="http://schemas.openxmlformats.org/officeDocument/2006/relationships/image" Target="../media/image36.png"/><Relationship Id="rId11" Type="http://schemas.openxmlformats.org/officeDocument/2006/relationships/image" Target="../media/image21.png"/><Relationship Id="rId33" Type="http://schemas.openxmlformats.org/officeDocument/2006/relationships/image" Target="../media/image38.png"/><Relationship Id="rId10" Type="http://schemas.openxmlformats.org/officeDocument/2006/relationships/image" Target="../media/image19.png"/><Relationship Id="rId32" Type="http://schemas.openxmlformats.org/officeDocument/2006/relationships/image" Target="../media/image31.png"/><Relationship Id="rId13" Type="http://schemas.openxmlformats.org/officeDocument/2006/relationships/image" Target="../media/image5.png"/><Relationship Id="rId35" Type="http://schemas.openxmlformats.org/officeDocument/2006/relationships/image" Target="../media/image33.png"/><Relationship Id="rId12" Type="http://schemas.openxmlformats.org/officeDocument/2006/relationships/image" Target="../media/image4.png"/><Relationship Id="rId34" Type="http://schemas.openxmlformats.org/officeDocument/2006/relationships/image" Target="../media/image39.png"/><Relationship Id="rId15" Type="http://schemas.openxmlformats.org/officeDocument/2006/relationships/image" Target="../media/image18.png"/><Relationship Id="rId37" Type="http://schemas.openxmlformats.org/officeDocument/2006/relationships/image" Target="../media/image22.png"/><Relationship Id="rId14" Type="http://schemas.openxmlformats.org/officeDocument/2006/relationships/image" Target="../media/image8.png"/><Relationship Id="rId36" Type="http://schemas.openxmlformats.org/officeDocument/2006/relationships/image" Target="../media/image37.png"/><Relationship Id="rId17" Type="http://schemas.openxmlformats.org/officeDocument/2006/relationships/image" Target="../media/image6.png"/><Relationship Id="rId39" Type="http://schemas.openxmlformats.org/officeDocument/2006/relationships/image" Target="../media/image24.png"/><Relationship Id="rId16" Type="http://schemas.openxmlformats.org/officeDocument/2006/relationships/image" Target="../media/image26.png"/><Relationship Id="rId38" Type="http://schemas.openxmlformats.org/officeDocument/2006/relationships/image" Target="../media/image40.png"/><Relationship Id="rId19" Type="http://schemas.openxmlformats.org/officeDocument/2006/relationships/image" Target="../media/image20.png"/><Relationship Id="rId1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7"/>
          <p:cNvGrpSpPr/>
          <p:nvPr/>
        </p:nvGrpSpPr>
        <p:grpSpPr>
          <a:xfrm>
            <a:off x="6357858" y="3930778"/>
            <a:ext cx="5572283" cy="1830134"/>
            <a:chOff x="0" y="0"/>
            <a:chExt cx="7429711" cy="2440179"/>
          </a:xfrm>
        </p:grpSpPr>
        <p:sp>
          <p:nvSpPr>
            <p:cNvPr id="219" name="Google Shape;219;p17"/>
            <p:cNvSpPr/>
            <p:nvPr/>
          </p:nvSpPr>
          <p:spPr>
            <a:xfrm>
              <a:off x="0" y="528497"/>
              <a:ext cx="7429711" cy="1911682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0" y="528497"/>
              <a:ext cx="7429711" cy="898462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</p:sp>
        <p:sp>
          <p:nvSpPr>
            <p:cNvPr id="221" name="Google Shape;221;p17"/>
            <p:cNvSpPr/>
            <p:nvPr/>
          </p:nvSpPr>
          <p:spPr>
            <a:xfrm>
              <a:off x="0" y="0"/>
              <a:ext cx="7429711" cy="105699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B4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7"/>
          <p:cNvGrpSpPr/>
          <p:nvPr/>
        </p:nvGrpSpPr>
        <p:grpSpPr>
          <a:xfrm>
            <a:off x="6074231" y="1914337"/>
            <a:ext cx="6139537" cy="2016441"/>
            <a:chOff x="0" y="0"/>
            <a:chExt cx="8186050" cy="2688588"/>
          </a:xfrm>
        </p:grpSpPr>
        <p:sp>
          <p:nvSpPr>
            <p:cNvPr id="223" name="Google Shape;223;p17"/>
            <p:cNvSpPr/>
            <p:nvPr/>
          </p:nvSpPr>
          <p:spPr>
            <a:xfrm>
              <a:off x="0" y="582298"/>
              <a:ext cx="8186050" cy="210629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0" y="582298"/>
              <a:ext cx="8186050" cy="989925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</p:sp>
        <p:sp>
          <p:nvSpPr>
            <p:cNvPr id="225" name="Google Shape;225;p17"/>
            <p:cNvSpPr/>
            <p:nvPr/>
          </p:nvSpPr>
          <p:spPr>
            <a:xfrm>
              <a:off x="0" y="0"/>
              <a:ext cx="8186050" cy="1164596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4E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7"/>
          <p:cNvGrpSpPr/>
          <p:nvPr/>
        </p:nvGrpSpPr>
        <p:grpSpPr>
          <a:xfrm>
            <a:off x="6841389" y="5760912"/>
            <a:ext cx="4605223" cy="1512518"/>
            <a:chOff x="0" y="0"/>
            <a:chExt cx="6140297" cy="2016690"/>
          </a:xfrm>
        </p:grpSpPr>
        <p:sp>
          <p:nvSpPr>
            <p:cNvPr id="227" name="Google Shape;227;p17"/>
            <p:cNvSpPr/>
            <p:nvPr/>
          </p:nvSpPr>
          <p:spPr>
            <a:xfrm>
              <a:off x="0" y="436777"/>
              <a:ext cx="6140297" cy="1579913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0" y="436777"/>
              <a:ext cx="6140297" cy="742536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E346E"/>
            </a:solidFill>
            <a:ln>
              <a:noFill/>
            </a:ln>
          </p:spPr>
        </p:sp>
        <p:sp>
          <p:nvSpPr>
            <p:cNvPr id="229" name="Google Shape;229;p17"/>
            <p:cNvSpPr/>
            <p:nvPr/>
          </p:nvSpPr>
          <p:spPr>
            <a:xfrm>
              <a:off x="0" y="0"/>
              <a:ext cx="6140297" cy="87355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7"/>
          <p:cNvGrpSpPr/>
          <p:nvPr/>
        </p:nvGrpSpPr>
        <p:grpSpPr>
          <a:xfrm>
            <a:off x="7208273" y="7273430"/>
            <a:ext cx="3871454" cy="1271522"/>
            <a:chOff x="0" y="0"/>
            <a:chExt cx="5161939" cy="1695363"/>
          </a:xfrm>
        </p:grpSpPr>
        <p:sp>
          <p:nvSpPr>
            <p:cNvPr id="231" name="Google Shape;231;p17"/>
            <p:cNvSpPr/>
            <p:nvPr/>
          </p:nvSpPr>
          <p:spPr>
            <a:xfrm>
              <a:off x="0" y="367184"/>
              <a:ext cx="5161939" cy="1328179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0" y="367184"/>
              <a:ext cx="5161939" cy="624225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</p:sp>
        <p:sp>
          <p:nvSpPr>
            <p:cNvPr id="233" name="Google Shape;233;p17"/>
            <p:cNvSpPr/>
            <p:nvPr/>
          </p:nvSpPr>
          <p:spPr>
            <a:xfrm>
              <a:off x="0" y="0"/>
              <a:ext cx="5161939" cy="734368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E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7514214" y="8544952"/>
            <a:ext cx="3259571" cy="1070558"/>
            <a:chOff x="0" y="0"/>
            <a:chExt cx="4346095" cy="1427411"/>
          </a:xfrm>
        </p:grpSpPr>
        <p:sp>
          <p:nvSpPr>
            <p:cNvPr id="235" name="Google Shape;235;p17"/>
            <p:cNvSpPr/>
            <p:nvPr/>
          </p:nvSpPr>
          <p:spPr>
            <a:xfrm>
              <a:off x="0" y="309151"/>
              <a:ext cx="4346095" cy="111826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0" y="309151"/>
              <a:ext cx="4346095" cy="525566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</p:sp>
        <p:sp>
          <p:nvSpPr>
            <p:cNvPr id="237" name="Google Shape;237;p17"/>
            <p:cNvSpPr/>
            <p:nvPr/>
          </p:nvSpPr>
          <p:spPr>
            <a:xfrm>
              <a:off x="0" y="0"/>
              <a:ext cx="4346095" cy="61830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17"/>
          <p:cNvSpPr txBox="1"/>
          <p:nvPr/>
        </p:nvSpPr>
        <p:spPr>
          <a:xfrm>
            <a:off x="7167762" y="2991801"/>
            <a:ext cx="3952476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7167762" y="4928057"/>
            <a:ext cx="395247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7167762" y="6573667"/>
            <a:ext cx="3952476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7167762" y="7945579"/>
            <a:ext cx="3952476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7167762" y="9155320"/>
            <a:ext cx="395247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20%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12931300" y="2424876"/>
            <a:ext cx="446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12931300" y="4464440"/>
            <a:ext cx="446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12931300" y="6135760"/>
            <a:ext cx="446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et tempor elit, sed do eiusmod tempor incididunt.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12931300" y="7682655"/>
            <a:ext cx="446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12931300" y="8900050"/>
            <a:ext cx="446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48" name="Google Shape;248;p17"/>
          <p:cNvSpPr txBox="1"/>
          <p:nvPr/>
        </p:nvSpPr>
        <p:spPr>
          <a:xfrm>
            <a:off x="622540" y="498200"/>
            <a:ext cx="1704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SIMPLE MULTI-LEVEL FUNNEL INFOGRAPHIC</a:t>
            </a:r>
            <a:endParaRPr sz="6000"/>
          </a:p>
        </p:txBody>
      </p:sp>
      <p:sp>
        <p:nvSpPr>
          <p:cNvPr id="249" name="Google Shape;249;p17"/>
          <p:cNvSpPr txBox="1"/>
          <p:nvPr/>
        </p:nvSpPr>
        <p:spPr>
          <a:xfrm>
            <a:off x="888981" y="2415217"/>
            <a:ext cx="446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888981" y="4454780"/>
            <a:ext cx="446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51" name="Google Shape;251;p17"/>
          <p:cNvSpPr txBox="1"/>
          <p:nvPr/>
        </p:nvSpPr>
        <p:spPr>
          <a:xfrm>
            <a:off x="888981" y="6126100"/>
            <a:ext cx="446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et tempor elit, sed do eiusmod tempor incididunt.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888981" y="7672995"/>
            <a:ext cx="446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888981" y="8890390"/>
            <a:ext cx="446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/>
        </p:nvSpPr>
        <p:spPr>
          <a:xfrm>
            <a:off x="2496814" y="3043695"/>
            <a:ext cx="44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1500"/>
          </a:p>
        </p:txBody>
      </p:sp>
      <p:sp>
        <p:nvSpPr>
          <p:cNvPr id="259" name="Google Shape;259;p18"/>
          <p:cNvSpPr txBox="1"/>
          <p:nvPr/>
        </p:nvSpPr>
        <p:spPr>
          <a:xfrm>
            <a:off x="2496814" y="2721416"/>
            <a:ext cx="446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Idea Here</a:t>
            </a:r>
            <a:endParaRPr sz="1800"/>
          </a:p>
        </p:txBody>
      </p:sp>
      <p:sp>
        <p:nvSpPr>
          <p:cNvPr id="260" name="Google Shape;260;p18"/>
          <p:cNvSpPr txBox="1"/>
          <p:nvPr/>
        </p:nvSpPr>
        <p:spPr>
          <a:xfrm>
            <a:off x="1201454" y="2596081"/>
            <a:ext cx="1111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38A3A5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sz="5800"/>
          </a:p>
        </p:txBody>
      </p:sp>
      <p:sp>
        <p:nvSpPr>
          <p:cNvPr id="261" name="Google Shape;261;p18"/>
          <p:cNvSpPr txBox="1"/>
          <p:nvPr/>
        </p:nvSpPr>
        <p:spPr>
          <a:xfrm>
            <a:off x="1201454" y="637106"/>
            <a:ext cx="6939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SIMPLE MULTI-LEVEL</a:t>
            </a:r>
            <a:endParaRPr sz="5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FUNNEL INFOGRAPHIC</a:t>
            </a:r>
            <a:endParaRPr sz="5000"/>
          </a:p>
        </p:txBody>
      </p:sp>
      <p:sp>
        <p:nvSpPr>
          <p:cNvPr id="262" name="Google Shape;262;p18"/>
          <p:cNvSpPr txBox="1"/>
          <p:nvPr/>
        </p:nvSpPr>
        <p:spPr>
          <a:xfrm>
            <a:off x="2496814" y="4602004"/>
            <a:ext cx="44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1500"/>
          </a:p>
        </p:txBody>
      </p:sp>
      <p:sp>
        <p:nvSpPr>
          <p:cNvPr id="263" name="Google Shape;263;p18"/>
          <p:cNvSpPr txBox="1"/>
          <p:nvPr/>
        </p:nvSpPr>
        <p:spPr>
          <a:xfrm>
            <a:off x="2496814" y="4279726"/>
            <a:ext cx="446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Idea Here</a:t>
            </a:r>
            <a:endParaRPr sz="1800"/>
          </a:p>
        </p:txBody>
      </p:sp>
      <p:sp>
        <p:nvSpPr>
          <p:cNvPr id="264" name="Google Shape;264;p18"/>
          <p:cNvSpPr txBox="1"/>
          <p:nvPr/>
        </p:nvSpPr>
        <p:spPr>
          <a:xfrm>
            <a:off x="1201454" y="4095732"/>
            <a:ext cx="1111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3F0082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5800"/>
          </a:p>
        </p:txBody>
      </p:sp>
      <p:sp>
        <p:nvSpPr>
          <p:cNvPr id="265" name="Google Shape;265;p18"/>
          <p:cNvSpPr txBox="1"/>
          <p:nvPr/>
        </p:nvSpPr>
        <p:spPr>
          <a:xfrm>
            <a:off x="2496814" y="6046185"/>
            <a:ext cx="44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1500"/>
          </a:p>
        </p:txBody>
      </p:sp>
      <p:sp>
        <p:nvSpPr>
          <p:cNvPr id="266" name="Google Shape;266;p18"/>
          <p:cNvSpPr txBox="1"/>
          <p:nvPr/>
        </p:nvSpPr>
        <p:spPr>
          <a:xfrm>
            <a:off x="2496814" y="5714382"/>
            <a:ext cx="446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Idea Here</a:t>
            </a:r>
            <a:endParaRPr sz="1800"/>
          </a:p>
        </p:txBody>
      </p:sp>
      <p:sp>
        <p:nvSpPr>
          <p:cNvPr id="267" name="Google Shape;267;p18"/>
          <p:cNvSpPr txBox="1"/>
          <p:nvPr/>
        </p:nvSpPr>
        <p:spPr>
          <a:xfrm>
            <a:off x="1201454" y="5593810"/>
            <a:ext cx="1111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FE346E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sz="5800"/>
          </a:p>
        </p:txBody>
      </p:sp>
      <p:sp>
        <p:nvSpPr>
          <p:cNvPr id="268" name="Google Shape;268;p18"/>
          <p:cNvSpPr txBox="1"/>
          <p:nvPr/>
        </p:nvSpPr>
        <p:spPr>
          <a:xfrm>
            <a:off x="2496814" y="7541010"/>
            <a:ext cx="44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1500"/>
          </a:p>
        </p:txBody>
      </p:sp>
      <p:sp>
        <p:nvSpPr>
          <p:cNvPr id="269" name="Google Shape;269;p18"/>
          <p:cNvSpPr txBox="1"/>
          <p:nvPr/>
        </p:nvSpPr>
        <p:spPr>
          <a:xfrm>
            <a:off x="2496814" y="7215713"/>
            <a:ext cx="446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Idea Here</a:t>
            </a:r>
            <a:endParaRPr sz="1800"/>
          </a:p>
        </p:txBody>
      </p:sp>
      <p:sp>
        <p:nvSpPr>
          <p:cNvPr id="270" name="Google Shape;270;p18"/>
          <p:cNvSpPr txBox="1"/>
          <p:nvPr/>
        </p:nvSpPr>
        <p:spPr>
          <a:xfrm>
            <a:off x="1201454" y="7091888"/>
            <a:ext cx="1111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F9C926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 sz="5800"/>
          </a:p>
        </p:txBody>
      </p:sp>
      <p:sp>
        <p:nvSpPr>
          <p:cNvPr id="271" name="Google Shape;271;p18"/>
          <p:cNvSpPr txBox="1"/>
          <p:nvPr/>
        </p:nvSpPr>
        <p:spPr>
          <a:xfrm>
            <a:off x="2496814" y="9042341"/>
            <a:ext cx="44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1500"/>
          </a:p>
        </p:txBody>
      </p:sp>
      <p:sp>
        <p:nvSpPr>
          <p:cNvPr id="272" name="Google Shape;272;p18"/>
          <p:cNvSpPr txBox="1"/>
          <p:nvPr/>
        </p:nvSpPr>
        <p:spPr>
          <a:xfrm>
            <a:off x="2496814" y="8710538"/>
            <a:ext cx="446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Idea Here</a:t>
            </a:r>
            <a:endParaRPr sz="1800"/>
          </a:p>
        </p:txBody>
      </p:sp>
      <p:sp>
        <p:nvSpPr>
          <p:cNvPr id="273" name="Google Shape;273;p18"/>
          <p:cNvSpPr txBox="1"/>
          <p:nvPr/>
        </p:nvSpPr>
        <p:spPr>
          <a:xfrm>
            <a:off x="1201454" y="8589966"/>
            <a:ext cx="1111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F9682A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 sz="5800"/>
          </a:p>
        </p:txBody>
      </p:sp>
      <p:grpSp>
        <p:nvGrpSpPr>
          <p:cNvPr id="274" name="Google Shape;274;p18"/>
          <p:cNvGrpSpPr/>
          <p:nvPr/>
        </p:nvGrpSpPr>
        <p:grpSpPr>
          <a:xfrm>
            <a:off x="11388073" y="7934312"/>
            <a:ext cx="4247785" cy="1395123"/>
            <a:chOff x="0" y="0"/>
            <a:chExt cx="5663714" cy="1860164"/>
          </a:xfrm>
        </p:grpSpPr>
        <p:sp>
          <p:nvSpPr>
            <p:cNvPr id="275" name="Google Shape;275;p18"/>
            <p:cNvSpPr/>
            <p:nvPr/>
          </p:nvSpPr>
          <p:spPr>
            <a:xfrm>
              <a:off x="0" y="402877"/>
              <a:ext cx="5663714" cy="1457287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0" y="402877"/>
              <a:ext cx="5663714" cy="68490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682A"/>
            </a:solidFill>
            <a:ln>
              <a:noFill/>
            </a:ln>
          </p:spPr>
        </p:sp>
        <p:sp>
          <p:nvSpPr>
            <p:cNvPr id="277" name="Google Shape;277;p18"/>
            <p:cNvSpPr/>
            <p:nvPr/>
          </p:nvSpPr>
          <p:spPr>
            <a:xfrm>
              <a:off x="0" y="0"/>
              <a:ext cx="5663714" cy="805753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8"/>
          <p:cNvSpPr/>
          <p:nvPr/>
        </p:nvSpPr>
        <p:spPr>
          <a:xfrm>
            <a:off x="12285269" y="8120634"/>
            <a:ext cx="2453392" cy="24062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968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18"/>
          <p:cNvGrpSpPr/>
          <p:nvPr/>
        </p:nvGrpSpPr>
        <p:grpSpPr>
          <a:xfrm>
            <a:off x="10949068" y="6460654"/>
            <a:ext cx="5125796" cy="1683492"/>
            <a:chOff x="0" y="0"/>
            <a:chExt cx="6834394" cy="2244656"/>
          </a:xfrm>
        </p:grpSpPr>
        <p:sp>
          <p:nvSpPr>
            <p:cNvPr id="280" name="Google Shape;280;p18"/>
            <p:cNvSpPr/>
            <p:nvPr/>
          </p:nvSpPr>
          <p:spPr>
            <a:xfrm>
              <a:off x="0" y="486151"/>
              <a:ext cx="6834394" cy="175850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0" y="486151"/>
              <a:ext cx="6834394" cy="826472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9C926"/>
            </a:solidFill>
            <a:ln>
              <a:noFill/>
            </a:ln>
          </p:spPr>
        </p:sp>
        <p:sp>
          <p:nvSpPr>
            <p:cNvPr id="282" name="Google Shape;282;p18"/>
            <p:cNvSpPr/>
            <p:nvPr/>
          </p:nvSpPr>
          <p:spPr>
            <a:xfrm>
              <a:off x="0" y="0"/>
              <a:ext cx="6834394" cy="97230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E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18"/>
          <p:cNvSpPr/>
          <p:nvPr/>
        </p:nvSpPr>
        <p:spPr>
          <a:xfrm>
            <a:off x="12031713" y="6685488"/>
            <a:ext cx="2960505" cy="29036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9C9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8"/>
          <p:cNvGrpSpPr/>
          <p:nvPr/>
        </p:nvGrpSpPr>
        <p:grpSpPr>
          <a:xfrm>
            <a:off x="10594764" y="4853115"/>
            <a:ext cx="5834402" cy="1916224"/>
            <a:chOff x="0" y="0"/>
            <a:chExt cx="7779203" cy="2554965"/>
          </a:xfrm>
        </p:grpSpPr>
        <p:sp>
          <p:nvSpPr>
            <p:cNvPr id="285" name="Google Shape;285;p18"/>
            <p:cNvSpPr/>
            <p:nvPr/>
          </p:nvSpPr>
          <p:spPr>
            <a:xfrm>
              <a:off x="0" y="553358"/>
              <a:ext cx="7779203" cy="2001607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0" y="553358"/>
              <a:ext cx="7779203" cy="940726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</p:sp>
        <p:sp>
          <p:nvSpPr>
            <p:cNvPr id="287" name="Google Shape;287;p18"/>
            <p:cNvSpPr/>
            <p:nvPr/>
          </p:nvSpPr>
          <p:spPr>
            <a:xfrm>
              <a:off x="0" y="0"/>
              <a:ext cx="7779203" cy="110671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1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18"/>
          <p:cNvSpPr/>
          <p:nvPr/>
        </p:nvSpPr>
        <p:spPr>
          <a:xfrm>
            <a:off x="11827078" y="5109031"/>
            <a:ext cx="3369775" cy="33050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55D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18"/>
          <p:cNvGrpSpPr/>
          <p:nvPr/>
        </p:nvGrpSpPr>
        <p:grpSpPr>
          <a:xfrm>
            <a:off x="10261486" y="3057952"/>
            <a:ext cx="6500959" cy="2135143"/>
            <a:chOff x="0" y="0"/>
            <a:chExt cx="8667945" cy="2846858"/>
          </a:xfrm>
        </p:grpSpPr>
        <p:sp>
          <p:nvSpPr>
            <p:cNvPr id="290" name="Google Shape;290;p18"/>
            <p:cNvSpPr/>
            <p:nvPr/>
          </p:nvSpPr>
          <p:spPr>
            <a:xfrm>
              <a:off x="0" y="616576"/>
              <a:ext cx="8667945" cy="2230282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0" y="616576"/>
              <a:ext cx="8667945" cy="1048200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F0082"/>
            </a:solidFill>
            <a:ln>
              <a:noFill/>
            </a:ln>
          </p:spPr>
        </p:sp>
        <p:sp>
          <p:nvSpPr>
            <p:cNvPr id="292" name="Google Shape;292;p18"/>
            <p:cNvSpPr/>
            <p:nvPr/>
          </p:nvSpPr>
          <p:spPr>
            <a:xfrm>
              <a:off x="0" y="0"/>
              <a:ext cx="8667945" cy="1233153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B4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18"/>
          <p:cNvSpPr/>
          <p:nvPr/>
        </p:nvSpPr>
        <p:spPr>
          <a:xfrm>
            <a:off x="11634587" y="3343106"/>
            <a:ext cx="3754758" cy="368264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F00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9764631" y="1028700"/>
            <a:ext cx="7494669" cy="2461514"/>
            <a:chOff x="0" y="0"/>
            <a:chExt cx="9992892" cy="328201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710824"/>
              <a:ext cx="9992892" cy="2571194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0" y="710824"/>
              <a:ext cx="9992892" cy="1208424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03BDAA"/>
            </a:solidFill>
            <a:ln>
              <a:noFill/>
            </a:ln>
          </p:spPr>
        </p:sp>
        <p:sp>
          <p:nvSpPr>
            <p:cNvPr id="297" name="Google Shape;297;p18"/>
            <p:cNvSpPr/>
            <p:nvPr/>
          </p:nvSpPr>
          <p:spPr>
            <a:xfrm>
              <a:off x="0" y="0"/>
              <a:ext cx="9992892" cy="1421648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4E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18"/>
          <p:cNvSpPr/>
          <p:nvPr/>
        </p:nvSpPr>
        <p:spPr>
          <a:xfrm>
            <a:off x="11347618" y="1357441"/>
            <a:ext cx="4328695" cy="4245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3B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6D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9"/>
          <p:cNvGrpSpPr/>
          <p:nvPr/>
        </p:nvGrpSpPr>
        <p:grpSpPr>
          <a:xfrm rot="10800000">
            <a:off x="13269158" y="2073861"/>
            <a:ext cx="459657" cy="414212"/>
            <a:chOff x="0" y="0"/>
            <a:chExt cx="648438" cy="584329"/>
          </a:xfrm>
        </p:grpSpPr>
        <p:sp>
          <p:nvSpPr>
            <p:cNvPr id="304" name="Google Shape;304;p19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305" name="Google Shape;305;p19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9"/>
          <p:cNvGrpSpPr/>
          <p:nvPr/>
        </p:nvGrpSpPr>
        <p:grpSpPr>
          <a:xfrm rot="10800000">
            <a:off x="4674406" y="1944414"/>
            <a:ext cx="8929663" cy="7806567"/>
            <a:chOff x="0" y="0"/>
            <a:chExt cx="813517" cy="711200"/>
          </a:xfrm>
        </p:grpSpPr>
        <p:sp>
          <p:nvSpPr>
            <p:cNvPr id="307" name="Google Shape;307;p19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</p:sp>
        <p:sp>
          <p:nvSpPr>
            <p:cNvPr id="308" name="Google Shape;308;p19"/>
            <p:cNvSpPr txBox="1"/>
            <p:nvPr/>
          </p:nvSpPr>
          <p:spPr>
            <a:xfrm>
              <a:off x="127112" y="301625"/>
              <a:ext cx="559293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9"/>
          <p:cNvGrpSpPr/>
          <p:nvPr/>
        </p:nvGrpSpPr>
        <p:grpSpPr>
          <a:xfrm rot="10800000">
            <a:off x="4559185" y="2488074"/>
            <a:ext cx="9160106" cy="1382675"/>
            <a:chOff x="0" y="-28575"/>
            <a:chExt cx="2577363" cy="389041"/>
          </a:xfrm>
        </p:grpSpPr>
        <p:sp>
          <p:nvSpPr>
            <p:cNvPr id="310" name="Google Shape;310;p19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6A48"/>
            </a:solidFill>
            <a:ln>
              <a:noFill/>
            </a:ln>
          </p:spPr>
        </p:sp>
        <p:sp>
          <p:nvSpPr>
            <p:cNvPr id="311" name="Google Shape;311;p19"/>
            <p:cNvSpPr txBox="1"/>
            <p:nvPr/>
          </p:nvSpPr>
          <p:spPr>
            <a:xfrm>
              <a:off x="127000" y="-28575"/>
              <a:ext cx="2323363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9"/>
          <p:cNvGrpSpPr/>
          <p:nvPr/>
        </p:nvGrpSpPr>
        <p:grpSpPr>
          <a:xfrm rot="10800000">
            <a:off x="5538567" y="4201272"/>
            <a:ext cx="7201341" cy="1382675"/>
            <a:chOff x="0" y="-28575"/>
            <a:chExt cx="2026229" cy="389041"/>
          </a:xfrm>
        </p:grpSpPr>
        <p:sp>
          <p:nvSpPr>
            <p:cNvPr id="313" name="Google Shape;313;p19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314" name="Google Shape;314;p19"/>
            <p:cNvSpPr txBox="1"/>
            <p:nvPr/>
          </p:nvSpPr>
          <p:spPr>
            <a:xfrm>
              <a:off x="127000" y="-28575"/>
              <a:ext cx="1772229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9"/>
          <p:cNvGrpSpPr/>
          <p:nvPr/>
        </p:nvGrpSpPr>
        <p:grpSpPr>
          <a:xfrm rot="10800000">
            <a:off x="6532352" y="5914470"/>
            <a:ext cx="5213771" cy="1382675"/>
            <a:chOff x="0" y="-28575"/>
            <a:chExt cx="1466990" cy="389041"/>
          </a:xfrm>
        </p:grpSpPr>
        <p:sp>
          <p:nvSpPr>
            <p:cNvPr id="316" name="Google Shape;316;p19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2D38D"/>
            </a:solidFill>
            <a:ln>
              <a:noFill/>
            </a:ln>
          </p:spPr>
        </p:sp>
        <p:sp>
          <p:nvSpPr>
            <p:cNvPr id="317" name="Google Shape;317;p19"/>
            <p:cNvSpPr txBox="1"/>
            <p:nvPr/>
          </p:nvSpPr>
          <p:spPr>
            <a:xfrm>
              <a:off x="127000" y="-28575"/>
              <a:ext cx="1212990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9"/>
          <p:cNvGrpSpPr/>
          <p:nvPr/>
        </p:nvGrpSpPr>
        <p:grpSpPr>
          <a:xfrm rot="10800000">
            <a:off x="7511734" y="7627669"/>
            <a:ext cx="3255006" cy="1382675"/>
            <a:chOff x="0" y="-28575"/>
            <a:chExt cx="915855" cy="389041"/>
          </a:xfrm>
        </p:grpSpPr>
        <p:sp>
          <p:nvSpPr>
            <p:cNvPr id="319" name="Google Shape;319;p19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5D584"/>
            </a:solidFill>
            <a:ln>
              <a:noFill/>
            </a:ln>
          </p:spPr>
        </p:sp>
        <p:sp>
          <p:nvSpPr>
            <p:cNvPr id="320" name="Google Shape;320;p19"/>
            <p:cNvSpPr txBox="1"/>
            <p:nvPr/>
          </p:nvSpPr>
          <p:spPr>
            <a:xfrm>
              <a:off x="127000" y="-28575"/>
              <a:ext cx="661855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9"/>
          <p:cNvGrpSpPr/>
          <p:nvPr/>
        </p:nvGrpSpPr>
        <p:grpSpPr>
          <a:xfrm rot="10800000">
            <a:off x="12315563" y="3818881"/>
            <a:ext cx="424345" cy="382391"/>
            <a:chOff x="0" y="0"/>
            <a:chExt cx="648438" cy="584329"/>
          </a:xfrm>
        </p:grpSpPr>
        <p:sp>
          <p:nvSpPr>
            <p:cNvPr id="322" name="Google Shape;322;p19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323" name="Google Shape;323;p19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9"/>
          <p:cNvGrpSpPr/>
          <p:nvPr/>
        </p:nvGrpSpPr>
        <p:grpSpPr>
          <a:xfrm rot="10800000">
            <a:off x="11321778" y="5563765"/>
            <a:ext cx="424345" cy="350705"/>
            <a:chOff x="0" y="0"/>
            <a:chExt cx="648438" cy="535910"/>
          </a:xfrm>
        </p:grpSpPr>
        <p:sp>
          <p:nvSpPr>
            <p:cNvPr id="325" name="Google Shape;325;p19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326" name="Google Shape;326;p19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9"/>
          <p:cNvGrpSpPr/>
          <p:nvPr/>
        </p:nvGrpSpPr>
        <p:grpSpPr>
          <a:xfrm rot="10800000">
            <a:off x="10342396" y="7276963"/>
            <a:ext cx="424345" cy="350705"/>
            <a:chOff x="0" y="0"/>
            <a:chExt cx="648438" cy="535910"/>
          </a:xfrm>
        </p:grpSpPr>
        <p:sp>
          <p:nvSpPr>
            <p:cNvPr id="328" name="Google Shape;328;p19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329" name="Google Shape;329;p19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9"/>
          <p:cNvGrpSpPr/>
          <p:nvPr/>
        </p:nvGrpSpPr>
        <p:grpSpPr>
          <a:xfrm rot="10800000">
            <a:off x="7511734" y="7276963"/>
            <a:ext cx="424345" cy="350705"/>
            <a:chOff x="0" y="0"/>
            <a:chExt cx="648438" cy="535910"/>
          </a:xfrm>
        </p:grpSpPr>
        <p:sp>
          <p:nvSpPr>
            <p:cNvPr id="331" name="Google Shape;331;p19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332" name="Google Shape;332;p19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9"/>
          <p:cNvGrpSpPr/>
          <p:nvPr/>
        </p:nvGrpSpPr>
        <p:grpSpPr>
          <a:xfrm rot="10800000">
            <a:off x="6532352" y="5563765"/>
            <a:ext cx="424345" cy="350705"/>
            <a:chOff x="0" y="0"/>
            <a:chExt cx="648438" cy="535910"/>
          </a:xfrm>
        </p:grpSpPr>
        <p:sp>
          <p:nvSpPr>
            <p:cNvPr id="334" name="Google Shape;334;p19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335" name="Google Shape;335;p19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9"/>
          <p:cNvGrpSpPr/>
          <p:nvPr/>
        </p:nvGrpSpPr>
        <p:grpSpPr>
          <a:xfrm rot="10800000">
            <a:off x="5538567" y="3818881"/>
            <a:ext cx="424345" cy="382391"/>
            <a:chOff x="0" y="0"/>
            <a:chExt cx="648438" cy="584329"/>
          </a:xfrm>
        </p:grpSpPr>
        <p:sp>
          <p:nvSpPr>
            <p:cNvPr id="337" name="Google Shape;337;p19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338" name="Google Shape;338;p19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9"/>
          <p:cNvGrpSpPr/>
          <p:nvPr/>
        </p:nvGrpSpPr>
        <p:grpSpPr>
          <a:xfrm rot="10800000">
            <a:off x="4559185" y="2105683"/>
            <a:ext cx="424345" cy="382391"/>
            <a:chOff x="0" y="0"/>
            <a:chExt cx="648438" cy="584329"/>
          </a:xfrm>
        </p:grpSpPr>
        <p:sp>
          <p:nvSpPr>
            <p:cNvPr id="340" name="Google Shape;340;p19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341" name="Google Shape;341;p19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19"/>
          <p:cNvSpPr txBox="1"/>
          <p:nvPr/>
        </p:nvSpPr>
        <p:spPr>
          <a:xfrm>
            <a:off x="6353718" y="2924767"/>
            <a:ext cx="5571039" cy="438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5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IDEA 1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6353718" y="4637966"/>
            <a:ext cx="5571039" cy="438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5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IDEA 2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7111758" y="6351164"/>
            <a:ext cx="4054959" cy="438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5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IDEA 3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723907" y="8064362"/>
            <a:ext cx="2830661" cy="438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5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IDEA 4</a:t>
            </a:r>
            <a:endParaRPr/>
          </a:p>
        </p:txBody>
      </p:sp>
      <p:sp>
        <p:nvSpPr>
          <p:cNvPr id="346" name="Google Shape;346;p19"/>
          <p:cNvSpPr txBox="1"/>
          <p:nvPr/>
        </p:nvSpPr>
        <p:spPr>
          <a:xfrm>
            <a:off x="1028700" y="497919"/>
            <a:ext cx="1623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SIMPLE MULTI-LEVEL FUNNEL INFOGRAPHIC</a:t>
            </a:r>
            <a:endParaRPr sz="5000"/>
          </a:p>
        </p:txBody>
      </p:sp>
      <p:sp>
        <p:nvSpPr>
          <p:cNvPr id="347" name="Google Shape;347;p19"/>
          <p:cNvSpPr txBox="1"/>
          <p:nvPr/>
        </p:nvSpPr>
        <p:spPr>
          <a:xfrm>
            <a:off x="13983277" y="2651819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48" name="Google Shape;348;p19"/>
          <p:cNvSpPr txBox="1"/>
          <p:nvPr/>
        </p:nvSpPr>
        <p:spPr>
          <a:xfrm>
            <a:off x="13220157" y="4453866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49" name="Google Shape;349;p19"/>
          <p:cNvSpPr txBox="1"/>
          <p:nvPr/>
        </p:nvSpPr>
        <p:spPr>
          <a:xfrm>
            <a:off x="12648657" y="6255914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50" name="Google Shape;350;p19"/>
          <p:cNvSpPr txBox="1"/>
          <p:nvPr/>
        </p:nvSpPr>
        <p:spPr>
          <a:xfrm>
            <a:off x="12077157" y="7880263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51" name="Google Shape;351;p19"/>
          <p:cNvSpPr txBox="1"/>
          <p:nvPr/>
        </p:nvSpPr>
        <p:spPr>
          <a:xfrm>
            <a:off x="902161" y="2651819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52" name="Google Shape;352;p19"/>
          <p:cNvSpPr txBox="1"/>
          <p:nvPr/>
        </p:nvSpPr>
        <p:spPr>
          <a:xfrm>
            <a:off x="1786294" y="4453866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53" name="Google Shape;353;p19"/>
          <p:cNvSpPr txBox="1"/>
          <p:nvPr/>
        </p:nvSpPr>
        <p:spPr>
          <a:xfrm>
            <a:off x="2351454" y="6255914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  <p:sp>
        <p:nvSpPr>
          <p:cNvPr id="354" name="Google Shape;354;p19"/>
          <p:cNvSpPr txBox="1"/>
          <p:nvPr/>
        </p:nvSpPr>
        <p:spPr>
          <a:xfrm>
            <a:off x="2711711" y="7880263"/>
            <a:ext cx="32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</a:t>
            </a:r>
            <a:endParaRPr sz="20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6DF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0"/>
          <p:cNvGrpSpPr/>
          <p:nvPr/>
        </p:nvGrpSpPr>
        <p:grpSpPr>
          <a:xfrm>
            <a:off x="14469758" y="8209108"/>
            <a:ext cx="4667536" cy="1532984"/>
            <a:chOff x="0" y="0"/>
            <a:chExt cx="6223382" cy="2043978"/>
          </a:xfrm>
        </p:grpSpPr>
        <p:sp>
          <p:nvSpPr>
            <p:cNvPr id="360" name="Google Shape;360;p20"/>
            <p:cNvSpPr/>
            <p:nvPr/>
          </p:nvSpPr>
          <p:spPr>
            <a:xfrm>
              <a:off x="0" y="442687"/>
              <a:ext cx="6223382" cy="160129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BB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0" y="442687"/>
              <a:ext cx="6223382" cy="752583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9BBF82"/>
            </a:solidFill>
            <a:ln>
              <a:noFill/>
            </a:ln>
          </p:spPr>
        </p:sp>
        <p:sp>
          <p:nvSpPr>
            <p:cNvPr id="362" name="Google Shape;362;p20"/>
            <p:cNvSpPr/>
            <p:nvPr/>
          </p:nvSpPr>
          <p:spPr>
            <a:xfrm>
              <a:off x="0" y="0"/>
              <a:ext cx="6223382" cy="8853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CE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20"/>
          <p:cNvSpPr/>
          <p:nvPr/>
        </p:nvSpPr>
        <p:spPr>
          <a:xfrm>
            <a:off x="15455612" y="8413842"/>
            <a:ext cx="2695828" cy="26440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9BBF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20"/>
          <p:cNvGrpSpPr/>
          <p:nvPr/>
        </p:nvGrpSpPr>
        <p:grpSpPr>
          <a:xfrm>
            <a:off x="13904756" y="6583043"/>
            <a:ext cx="5632309" cy="1849849"/>
            <a:chOff x="0" y="0"/>
            <a:chExt cx="7509745" cy="2466465"/>
          </a:xfrm>
        </p:grpSpPr>
        <p:sp>
          <p:nvSpPr>
            <p:cNvPr id="365" name="Google Shape;365;p20"/>
            <p:cNvSpPr/>
            <p:nvPr/>
          </p:nvSpPr>
          <p:spPr>
            <a:xfrm>
              <a:off x="0" y="534190"/>
              <a:ext cx="7509745" cy="1932275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0" y="534190"/>
              <a:ext cx="7509745" cy="908141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81A767"/>
            </a:solidFill>
            <a:ln>
              <a:noFill/>
            </a:ln>
          </p:spPr>
        </p:sp>
        <p:sp>
          <p:nvSpPr>
            <p:cNvPr id="367" name="Google Shape;367;p20"/>
            <p:cNvSpPr/>
            <p:nvPr/>
          </p:nvSpPr>
          <p:spPr>
            <a:xfrm>
              <a:off x="0" y="0"/>
              <a:ext cx="7509745" cy="106838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D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20"/>
          <p:cNvSpPr/>
          <p:nvPr/>
        </p:nvSpPr>
        <p:spPr>
          <a:xfrm>
            <a:off x="15094384" y="6830095"/>
            <a:ext cx="3253051" cy="31905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81A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>
            <a:off x="13339753" y="4785339"/>
            <a:ext cx="6410937" cy="2105578"/>
            <a:chOff x="0" y="0"/>
            <a:chExt cx="8547917" cy="2807437"/>
          </a:xfrm>
        </p:grpSpPr>
        <p:sp>
          <p:nvSpPr>
            <p:cNvPr id="370" name="Google Shape;370;p20"/>
            <p:cNvSpPr/>
            <p:nvPr/>
          </p:nvSpPr>
          <p:spPr>
            <a:xfrm>
              <a:off x="0" y="608038"/>
              <a:ext cx="8547917" cy="2199399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A5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0" y="608038"/>
              <a:ext cx="8547917" cy="1033685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</p:sp>
        <p:sp>
          <p:nvSpPr>
            <p:cNvPr id="372" name="Google Shape;372;p20"/>
            <p:cNvSpPr/>
            <p:nvPr/>
          </p:nvSpPr>
          <p:spPr>
            <a:xfrm>
              <a:off x="0" y="0"/>
              <a:ext cx="8547917" cy="1216077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2D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20"/>
          <p:cNvSpPr/>
          <p:nvPr/>
        </p:nvSpPr>
        <p:spPr>
          <a:xfrm>
            <a:off x="14693840" y="5066543"/>
            <a:ext cx="3702764" cy="36316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CA7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12774751" y="2812784"/>
            <a:ext cx="7143360" cy="2346132"/>
            <a:chOff x="0" y="0"/>
            <a:chExt cx="9524481" cy="3128175"/>
          </a:xfrm>
        </p:grpSpPr>
        <p:sp>
          <p:nvSpPr>
            <p:cNvPr id="375" name="Google Shape;375;p20"/>
            <p:cNvSpPr/>
            <p:nvPr/>
          </p:nvSpPr>
          <p:spPr>
            <a:xfrm>
              <a:off x="0" y="677504"/>
              <a:ext cx="9524481" cy="245067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0" y="677504"/>
              <a:ext cx="9524481" cy="1151779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33724B"/>
            </a:solidFill>
            <a:ln>
              <a:noFill/>
            </a:ln>
          </p:spPr>
        </p:sp>
        <p:sp>
          <p:nvSpPr>
            <p:cNvPr id="377" name="Google Shape;377;p20"/>
            <p:cNvSpPr/>
            <p:nvPr/>
          </p:nvSpPr>
          <p:spPr>
            <a:xfrm>
              <a:off x="0" y="0"/>
              <a:ext cx="9524481" cy="1355009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20"/>
          <p:cNvSpPr/>
          <p:nvPr/>
        </p:nvSpPr>
        <p:spPr>
          <a:xfrm>
            <a:off x="14283536" y="3126115"/>
            <a:ext cx="4125789" cy="40465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372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12209748" y="583008"/>
            <a:ext cx="8235266" cy="2704752"/>
            <a:chOff x="0" y="0"/>
            <a:chExt cx="10980354" cy="3606336"/>
          </a:xfrm>
        </p:grpSpPr>
        <p:sp>
          <p:nvSpPr>
            <p:cNvPr id="380" name="Google Shape;380;p20"/>
            <p:cNvSpPr/>
            <p:nvPr/>
          </p:nvSpPr>
          <p:spPr>
            <a:xfrm>
              <a:off x="0" y="781065"/>
              <a:ext cx="10980354" cy="282527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0" y="781065"/>
              <a:ext cx="10980354" cy="1327836"/>
            </a:xfrm>
            <a:custGeom>
              <a:rect b="b" l="l" r="r" t="t"/>
              <a:pathLst>
                <a:path extrusionOk="0" h="182922" w="1512646">
                  <a:moveTo>
                    <a:pt x="0" y="0"/>
                  </a:moveTo>
                  <a:lnTo>
                    <a:pt x="1512646" y="0"/>
                  </a:lnTo>
                  <a:lnTo>
                    <a:pt x="1512646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224A32"/>
            </a:solidFill>
            <a:ln>
              <a:noFill/>
            </a:ln>
          </p:spPr>
        </p:sp>
        <p:sp>
          <p:nvSpPr>
            <p:cNvPr id="382" name="Google Shape;382;p20"/>
            <p:cNvSpPr/>
            <p:nvPr/>
          </p:nvSpPr>
          <p:spPr>
            <a:xfrm>
              <a:off x="0" y="0"/>
              <a:ext cx="10980354" cy="1562130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6A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20"/>
          <p:cNvSpPr/>
          <p:nvPr/>
        </p:nvSpPr>
        <p:spPr>
          <a:xfrm>
            <a:off x="13949160" y="946100"/>
            <a:ext cx="4756441" cy="466509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224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14568984" y="2132340"/>
            <a:ext cx="3952476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14568984" y="4174759"/>
            <a:ext cx="395247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/>
          </a:p>
        </p:txBody>
      </p:sp>
      <p:sp>
        <p:nvSpPr>
          <p:cNvPr id="386" name="Google Shape;386;p20"/>
          <p:cNvSpPr txBox="1"/>
          <p:nvPr/>
        </p:nvSpPr>
        <p:spPr>
          <a:xfrm>
            <a:off x="14568984" y="6113143"/>
            <a:ext cx="3952476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14568984" y="7704193"/>
            <a:ext cx="3952476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endParaRPr/>
          </a:p>
        </p:txBody>
      </p:sp>
      <p:sp>
        <p:nvSpPr>
          <p:cNvPr id="388" name="Google Shape;388;p20"/>
          <p:cNvSpPr txBox="1"/>
          <p:nvPr/>
        </p:nvSpPr>
        <p:spPr>
          <a:xfrm>
            <a:off x="14568984" y="9140297"/>
            <a:ext cx="395247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20%</a:t>
            </a:r>
            <a:endParaRPr/>
          </a:p>
        </p:txBody>
      </p:sp>
      <p:sp>
        <p:nvSpPr>
          <p:cNvPr id="389" name="Google Shape;389;p20"/>
          <p:cNvSpPr txBox="1"/>
          <p:nvPr/>
        </p:nvSpPr>
        <p:spPr>
          <a:xfrm>
            <a:off x="818338" y="549223"/>
            <a:ext cx="132393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8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SIMPLE MULTI-LEVEL FUNNEL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2057770" y="2578433"/>
            <a:ext cx="812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you want to discuss. </a:t>
            </a:r>
            <a:endParaRPr/>
          </a:p>
        </p:txBody>
      </p:sp>
      <p:sp>
        <p:nvSpPr>
          <p:cNvPr id="391" name="Google Shape;391;p20"/>
          <p:cNvSpPr txBox="1"/>
          <p:nvPr/>
        </p:nvSpPr>
        <p:spPr>
          <a:xfrm>
            <a:off x="2057770" y="2085119"/>
            <a:ext cx="446772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1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2057770" y="4155757"/>
            <a:ext cx="812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you want to discuss. </a:t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2057770" y="3665951"/>
            <a:ext cx="446772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2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2057770" y="5755957"/>
            <a:ext cx="812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you want to discuss. </a:t>
            </a:r>
            <a:endParaRPr/>
          </a:p>
        </p:txBody>
      </p:sp>
      <p:sp>
        <p:nvSpPr>
          <p:cNvPr id="395" name="Google Shape;395;p20"/>
          <p:cNvSpPr txBox="1"/>
          <p:nvPr/>
        </p:nvSpPr>
        <p:spPr>
          <a:xfrm>
            <a:off x="2057770" y="5266151"/>
            <a:ext cx="446772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3</a:t>
            </a:r>
            <a:endParaRPr/>
          </a:p>
        </p:txBody>
      </p:sp>
      <p:sp>
        <p:nvSpPr>
          <p:cNvPr id="396" name="Google Shape;396;p20"/>
          <p:cNvSpPr txBox="1"/>
          <p:nvPr/>
        </p:nvSpPr>
        <p:spPr>
          <a:xfrm>
            <a:off x="2057770" y="7360285"/>
            <a:ext cx="812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you want to discuss. </a:t>
            </a:r>
            <a:endParaRPr/>
          </a:p>
        </p:txBody>
      </p:sp>
      <p:sp>
        <p:nvSpPr>
          <p:cNvPr id="397" name="Google Shape;397;p20"/>
          <p:cNvSpPr txBox="1"/>
          <p:nvPr/>
        </p:nvSpPr>
        <p:spPr>
          <a:xfrm>
            <a:off x="2057770" y="6862224"/>
            <a:ext cx="446772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4</a:t>
            </a:r>
            <a:endParaRPr/>
          </a:p>
        </p:txBody>
      </p:sp>
      <p:sp>
        <p:nvSpPr>
          <p:cNvPr id="398" name="Google Shape;398;p20"/>
          <p:cNvSpPr txBox="1"/>
          <p:nvPr/>
        </p:nvSpPr>
        <p:spPr>
          <a:xfrm>
            <a:off x="2057770" y="8956357"/>
            <a:ext cx="812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you want to discuss. </a:t>
            </a:r>
            <a:endParaRPr/>
          </a:p>
        </p:txBody>
      </p:sp>
      <p:sp>
        <p:nvSpPr>
          <p:cNvPr id="399" name="Google Shape;399;p20"/>
          <p:cNvSpPr txBox="1"/>
          <p:nvPr/>
        </p:nvSpPr>
        <p:spPr>
          <a:xfrm>
            <a:off x="2057770" y="8466551"/>
            <a:ext cx="446772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5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709927" y="2072695"/>
            <a:ext cx="112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24A32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709927" y="3672895"/>
            <a:ext cx="110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3724B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402" name="Google Shape;402;p20"/>
          <p:cNvSpPr txBox="1"/>
          <p:nvPr/>
        </p:nvSpPr>
        <p:spPr>
          <a:xfrm>
            <a:off x="709927" y="5273095"/>
            <a:ext cx="110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CA76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709927" y="6873295"/>
            <a:ext cx="110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81A767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716864" y="8473495"/>
            <a:ext cx="110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9BBF82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6E6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410" name="Google Shape;410;p21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grpSp>
        <p:nvGrpSpPr>
          <p:cNvPr id="411" name="Google Shape;411;p21"/>
          <p:cNvGrpSpPr/>
          <p:nvPr/>
        </p:nvGrpSpPr>
        <p:grpSpPr>
          <a:xfrm>
            <a:off x="6262384" y="2175466"/>
            <a:ext cx="11512980" cy="7472652"/>
            <a:chOff x="0" y="-19050"/>
            <a:chExt cx="3032225" cy="1968106"/>
          </a:xfrm>
        </p:grpSpPr>
        <p:sp>
          <p:nvSpPr>
            <p:cNvPr id="412" name="Google Shape;412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21"/>
          <p:cNvGrpSpPr/>
          <p:nvPr/>
        </p:nvGrpSpPr>
        <p:grpSpPr>
          <a:xfrm>
            <a:off x="9834840" y="2456184"/>
            <a:ext cx="4368067" cy="719567"/>
            <a:chOff x="0" y="-19050"/>
            <a:chExt cx="1150437" cy="189516"/>
          </a:xfrm>
        </p:grpSpPr>
        <p:sp>
          <p:nvSpPr>
            <p:cNvPr id="415" name="Google Shape;415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1"/>
          <p:cNvSpPr txBox="1"/>
          <p:nvPr/>
        </p:nvSpPr>
        <p:spPr>
          <a:xfrm>
            <a:off x="11858606" y="98777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10443606" y="26552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419" name="Google Shape;419;p21"/>
          <p:cNvGrpSpPr/>
          <p:nvPr/>
        </p:nvGrpSpPr>
        <p:grpSpPr>
          <a:xfrm>
            <a:off x="7017891" y="4109201"/>
            <a:ext cx="10001965" cy="4580579"/>
            <a:chOff x="0" y="0"/>
            <a:chExt cx="13335954" cy="6107439"/>
          </a:xfrm>
        </p:grpSpPr>
        <p:sp>
          <p:nvSpPr>
            <p:cNvPr id="420" name="Google Shape;420;p21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1" name="Google Shape;421;p21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2" name="Google Shape;422;p21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3" name="Google Shape;423;p21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4" name="Google Shape;424;p21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5" name="Google Shape;425;p21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6" name="Google Shape;426;p21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7" name="Google Shape;427;p21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8" name="Google Shape;428;p21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9" name="Google Shape;429;p21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0" name="Google Shape;430;p21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1" name="Google Shape;431;p21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2" name="Google Shape;432;p21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3" name="Google Shape;433;p21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4" name="Google Shape;434;p21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5" name="Google Shape;435;p21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6" name="Google Shape;436;p21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7" name="Google Shape;437;p21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8" name="Google Shape;438;p21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21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0" name="Google Shape;440;p21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1" name="Google Shape;441;p21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2" name="Google Shape;442;p21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3" name="Google Shape;443;p21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4" name="Google Shape;444;p21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5" name="Google Shape;445;p21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6" name="Google Shape;446;p21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7" name="Google Shape;447;p21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8" name="Google Shape;448;p21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9" name="Google Shape;449;p21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0" name="Google Shape;450;p21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1" name="Google Shape;451;p21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2" name="Google Shape;452;p21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3" name="Google Shape;453;p21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4" name="Google Shape;454;p21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5" name="Google Shape;455;p21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6" name="Google Shape;456;p21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7" name="Google Shape;457;p21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8" name="Google Shape;458;p21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9" name="Google Shape;459;p21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460" name="Google Shape;460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1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463" name="Google Shape;463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21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466" name="Google Shape;466;p21"/>
          <p:cNvSpPr txBox="1"/>
          <p:nvPr/>
        </p:nvSpPr>
        <p:spPr>
          <a:xfrm>
            <a:off x="1139005" y="6718053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1747770" y="4513015"/>
            <a:ext cx="3150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468" name="Google Shape;468;p2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grpSp>
        <p:nvGrpSpPr>
          <p:cNvPr id="469" name="Google Shape;469;p21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470" name="Google Shape;470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21"/>
          <p:cNvGrpSpPr/>
          <p:nvPr/>
        </p:nvGrpSpPr>
        <p:grpSpPr>
          <a:xfrm>
            <a:off x="1533213" y="8059173"/>
            <a:ext cx="754204" cy="771881"/>
            <a:chOff x="0" y="-19050"/>
            <a:chExt cx="812800" cy="831850"/>
          </a:xfrm>
        </p:grpSpPr>
        <p:sp>
          <p:nvSpPr>
            <p:cNvPr id="473" name="Google Shape;47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16A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21"/>
          <p:cNvSpPr txBox="1"/>
          <p:nvPr/>
        </p:nvSpPr>
        <p:spPr>
          <a:xfrm>
            <a:off x="1299628" y="89545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#316A48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477" name="Google Shape;477;p21"/>
          <p:cNvGrpSpPr/>
          <p:nvPr/>
        </p:nvGrpSpPr>
        <p:grpSpPr>
          <a:xfrm>
            <a:off x="2468392" y="8059173"/>
            <a:ext cx="754204" cy="771881"/>
            <a:chOff x="0" y="-19050"/>
            <a:chExt cx="812800" cy="831850"/>
          </a:xfrm>
        </p:grpSpPr>
        <p:sp>
          <p:nvSpPr>
            <p:cNvPr id="478" name="Google Shape;47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CA7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21"/>
          <p:cNvSpPr txBox="1"/>
          <p:nvPr/>
        </p:nvSpPr>
        <p:spPr>
          <a:xfrm>
            <a:off x="2234808" y="89640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#4CA76F</a:t>
            </a:r>
            <a:endParaRPr/>
          </a:p>
        </p:txBody>
      </p:sp>
      <p:grpSp>
        <p:nvGrpSpPr>
          <p:cNvPr id="481" name="Google Shape;481;p21"/>
          <p:cNvGrpSpPr/>
          <p:nvPr/>
        </p:nvGrpSpPr>
        <p:grpSpPr>
          <a:xfrm>
            <a:off x="3423480" y="8059173"/>
            <a:ext cx="754204" cy="771881"/>
            <a:chOff x="0" y="-19050"/>
            <a:chExt cx="812800" cy="831850"/>
          </a:xfrm>
        </p:grpSpPr>
        <p:sp>
          <p:nvSpPr>
            <p:cNvPr id="482" name="Google Shape;48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2D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1"/>
          <p:cNvSpPr txBox="1"/>
          <p:nvPr/>
        </p:nvSpPr>
        <p:spPr>
          <a:xfrm>
            <a:off x="3189895" y="89545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#62D38D</a:t>
            </a:r>
            <a:endParaRPr/>
          </a:p>
        </p:txBody>
      </p:sp>
      <p:grpSp>
        <p:nvGrpSpPr>
          <p:cNvPr id="485" name="Google Shape;485;p21"/>
          <p:cNvGrpSpPr/>
          <p:nvPr/>
        </p:nvGrpSpPr>
        <p:grpSpPr>
          <a:xfrm>
            <a:off x="4358659" y="8059173"/>
            <a:ext cx="754204" cy="771881"/>
            <a:chOff x="0" y="-19050"/>
            <a:chExt cx="812800" cy="831850"/>
          </a:xfrm>
        </p:grpSpPr>
        <p:sp>
          <p:nvSpPr>
            <p:cNvPr id="486" name="Google Shape;48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5D5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21"/>
          <p:cNvSpPr txBox="1"/>
          <p:nvPr/>
        </p:nvSpPr>
        <p:spPr>
          <a:xfrm>
            <a:off x="4125075" y="89640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#A5D584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6E6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94" name="Google Shape;494;p22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95" name="Google Shape;495;p22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96" name="Google Shape;496;p22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97" name="Google Shape;497;p22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498" name="Google Shape;498;p22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499" name="Google Shape;4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93350"/>
            <a:ext cx="4824450" cy="12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